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sldIdLst>
    <p:sldId id="355" r:id="rId5"/>
    <p:sldId id="354" r:id="rId6"/>
    <p:sldId id="338" r:id="rId7"/>
    <p:sldId id="340" r:id="rId8"/>
    <p:sldId id="350" r:id="rId9"/>
    <p:sldId id="343" r:id="rId10"/>
    <p:sldId id="348" r:id="rId11"/>
    <p:sldId id="353" r:id="rId12"/>
    <p:sldId id="327" r:id="rId13"/>
    <p:sldId id="260" r:id="rId14"/>
    <p:sldId id="259" r:id="rId15"/>
    <p:sldId id="264" r:id="rId16"/>
    <p:sldId id="312" r:id="rId17"/>
    <p:sldId id="314" r:id="rId18"/>
    <p:sldId id="258" r:id="rId19"/>
    <p:sldId id="261" r:id="rId20"/>
    <p:sldId id="262" r:id="rId21"/>
    <p:sldId id="265" r:id="rId22"/>
    <p:sldId id="359" r:id="rId23"/>
    <p:sldId id="266" r:id="rId24"/>
    <p:sldId id="315" r:id="rId25"/>
    <p:sldId id="316" r:id="rId26"/>
    <p:sldId id="267" r:id="rId27"/>
    <p:sldId id="335" r:id="rId28"/>
    <p:sldId id="352" r:id="rId29"/>
    <p:sldId id="329" r:id="rId30"/>
    <p:sldId id="278" r:id="rId31"/>
    <p:sldId id="285" r:id="rId32"/>
    <p:sldId id="277" r:id="rId33"/>
    <p:sldId id="282" r:id="rId34"/>
    <p:sldId id="330" r:id="rId35"/>
    <p:sldId id="273" r:id="rId36"/>
    <p:sldId id="274" r:id="rId37"/>
    <p:sldId id="275" r:id="rId38"/>
    <p:sldId id="276" r:id="rId39"/>
    <p:sldId id="287" r:id="rId40"/>
    <p:sldId id="288" r:id="rId41"/>
    <p:sldId id="290" r:id="rId42"/>
    <p:sldId id="341" r:id="rId43"/>
    <p:sldId id="369" r:id="rId44"/>
    <p:sldId id="268" r:id="rId45"/>
    <p:sldId id="370" r:id="rId46"/>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READ ME FIRST" id="{62268FDD-AE08-415C-AA53-A6F526B150DF}">
          <p14:sldIdLst>
            <p14:sldId id="355"/>
            <p14:sldId id="354"/>
          </p14:sldIdLst>
        </p14:section>
        <p14:section name="Presentation" id="{C1025B7F-A7BA-4FCF-9071-D80D370D1345}">
          <p14:sldIdLst>
            <p14:sldId id="338"/>
            <p14:sldId id="340"/>
            <p14:sldId id="350"/>
            <p14:sldId id="343"/>
            <p14:sldId id="348"/>
            <p14:sldId id="353"/>
            <p14:sldId id="327"/>
            <p14:sldId id="260"/>
            <p14:sldId id="259"/>
            <p14:sldId id="264"/>
            <p14:sldId id="312"/>
            <p14:sldId id="314"/>
            <p14:sldId id="258"/>
            <p14:sldId id="261"/>
            <p14:sldId id="262"/>
            <p14:sldId id="265"/>
            <p14:sldId id="359"/>
            <p14:sldId id="266"/>
            <p14:sldId id="315"/>
            <p14:sldId id="316"/>
            <p14:sldId id="267"/>
            <p14:sldId id="335"/>
            <p14:sldId id="352"/>
            <p14:sldId id="329"/>
            <p14:sldId id="278"/>
            <p14:sldId id="285"/>
            <p14:sldId id="277"/>
            <p14:sldId id="282"/>
            <p14:sldId id="330"/>
            <p14:sldId id="273"/>
            <p14:sldId id="274"/>
            <p14:sldId id="275"/>
            <p14:sldId id="276"/>
            <p14:sldId id="287"/>
            <p14:sldId id="288"/>
            <p14:sldId id="290"/>
            <p14:sldId id="341"/>
            <p14:sldId id="369"/>
            <p14:sldId id="268"/>
            <p14:sldId id="37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46"/>
    <p:restoredTop sz="96327"/>
  </p:normalViewPr>
  <p:slideViewPr>
    <p:cSldViewPr snapToGrid="0" showGuides="1">
      <p:cViewPr>
        <p:scale>
          <a:sx n="381" d="100"/>
          <a:sy n="381" d="100"/>
        </p:scale>
        <p:origin x="-10800" y="-3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3D46-5848-9CE6-38A1FBF66A0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3D46-5848-9CE6-38A1FBF66A07}"/>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4-3D46-5848-9CE6-38A1FBF66A07}"/>
              </c:ext>
            </c:extLst>
          </c:dPt>
          <c:cat>
            <c:strRef>
              <c:f>Sheet1!$A$2:$A$4</c:f>
              <c:strCache>
                <c:ptCount val="3"/>
                <c:pt idx="0">
                  <c:v>1st Qtr</c:v>
                </c:pt>
                <c:pt idx="1">
                  <c:v>2nd Qtr</c:v>
                </c:pt>
                <c:pt idx="2">
                  <c:v>3rd Qtr</c:v>
                </c:pt>
              </c:strCache>
            </c:strRef>
          </c:cat>
          <c:val>
            <c:numRef>
              <c:f>Sheet1!$B$2:$B$4</c:f>
              <c:numCache>
                <c:formatCode>General</c:formatCode>
                <c:ptCount val="3"/>
                <c:pt idx="0">
                  <c:v>8.1999999999999993</c:v>
                </c:pt>
                <c:pt idx="1">
                  <c:v>3.2</c:v>
                </c:pt>
                <c:pt idx="2">
                  <c:v>1.4</c:v>
                </c:pt>
              </c:numCache>
            </c:numRef>
          </c:val>
          <c:extLst>
            <c:ext xmlns:c16="http://schemas.microsoft.com/office/drawing/2014/chart" uri="{C3380CC4-5D6E-409C-BE32-E72D297353CC}">
              <c16:uniqueId val="{00000000-3D46-5848-9CE6-38A1FBF66A07}"/>
            </c:ext>
          </c:extLst>
        </c:ser>
        <c:dLbls>
          <c:showLegendKey val="0"/>
          <c:showVal val="0"/>
          <c:showCatName val="0"/>
          <c:showSerName val="0"/>
          <c:showPercent val="0"/>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3DC-A245-959D-1674C07C7FB0}"/>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3DC-A245-959D-1674C07C7FB0}"/>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3DC-A245-959D-1674C07C7FB0}"/>
              </c:ext>
            </c:extLst>
          </c:dPt>
          <c:cat>
            <c:strRef>
              <c:f>Sheet1!$A$2:$A$4</c:f>
              <c:strCache>
                <c:ptCount val="3"/>
                <c:pt idx="0">
                  <c:v>1st Qtr</c:v>
                </c:pt>
                <c:pt idx="1">
                  <c:v>2nd Qtr</c:v>
                </c:pt>
                <c:pt idx="2">
                  <c:v>3rd Qtr</c:v>
                </c:pt>
              </c:strCache>
            </c:strRef>
          </c:cat>
          <c:val>
            <c:numRef>
              <c:f>Sheet1!$B$2:$B$4</c:f>
              <c:numCache>
                <c:formatCode>General</c:formatCode>
                <c:ptCount val="3"/>
                <c:pt idx="0">
                  <c:v>8.1999999999999993</c:v>
                </c:pt>
                <c:pt idx="1">
                  <c:v>3.2</c:v>
                </c:pt>
                <c:pt idx="2">
                  <c:v>1.4</c:v>
                </c:pt>
              </c:numCache>
            </c:numRef>
          </c:val>
          <c:extLst>
            <c:ext xmlns:c16="http://schemas.microsoft.com/office/drawing/2014/chart" uri="{C3380CC4-5D6E-409C-BE32-E72D297353CC}">
              <c16:uniqueId val="{00000000-3D46-5848-9CE6-38A1FBF66A07}"/>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900108014722795"/>
          <c:y val="0.13312977099236642"/>
          <c:w val="0.73079968088974379"/>
          <c:h val="0.77244274809160307"/>
        </c:manualLayout>
      </c:layout>
      <c:barChart>
        <c:barDir val="bar"/>
        <c:grouping val="clustered"/>
        <c:varyColors val="0"/>
        <c:ser>
          <c:idx val="2"/>
          <c:order val="0"/>
          <c:tx>
            <c:strRef>
              <c:f>Sheet1!$D$1</c:f>
              <c:strCache>
                <c:ptCount val="1"/>
                <c:pt idx="0">
                  <c:v>Series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Category 1</c:v>
                </c:pt>
                <c:pt idx="1">
                  <c:v>Category 2</c:v>
                </c:pt>
                <c:pt idx="2">
                  <c:v>Category 3</c:v>
                </c:pt>
              </c:strCache>
            </c:strRef>
          </c:cat>
          <c:val>
            <c:numRef>
              <c:f>Sheet1!$D$2:$D$4</c:f>
              <c:numCache>
                <c:formatCode>General</c:formatCode>
                <c:ptCount val="3"/>
                <c:pt idx="0">
                  <c:v>2</c:v>
                </c:pt>
                <c:pt idx="1">
                  <c:v>2</c:v>
                </c:pt>
                <c:pt idx="2">
                  <c:v>3</c:v>
                </c:pt>
              </c:numCache>
            </c:numRef>
          </c:val>
          <c:extLst>
            <c:ext xmlns:c16="http://schemas.microsoft.com/office/drawing/2014/chart" uri="{C3380CC4-5D6E-409C-BE32-E72D297353CC}">
              <c16:uniqueId val="{00000002-F9AF-5040-B870-C5AF24B6B88A}"/>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Category 1</c:v>
                </c:pt>
                <c:pt idx="1">
                  <c:v>Category 2</c:v>
                </c:pt>
                <c:pt idx="2">
                  <c:v>Category 3</c:v>
                </c:pt>
              </c:strCache>
            </c:strRef>
          </c:cat>
          <c:val>
            <c:numRef>
              <c:f>Sheet1!$C$2:$C$4</c:f>
              <c:numCache>
                <c:formatCode>General</c:formatCode>
                <c:ptCount val="3"/>
                <c:pt idx="0">
                  <c:v>2.4</c:v>
                </c:pt>
                <c:pt idx="1">
                  <c:v>4.4000000000000004</c:v>
                </c:pt>
                <c:pt idx="2">
                  <c:v>1.8</c:v>
                </c:pt>
              </c:numCache>
            </c:numRef>
          </c:val>
          <c:extLst>
            <c:ext xmlns:c16="http://schemas.microsoft.com/office/drawing/2014/chart" uri="{C3380CC4-5D6E-409C-BE32-E72D297353CC}">
              <c16:uniqueId val="{00000001-F9AF-5040-B870-C5AF24B6B88A}"/>
            </c:ext>
          </c:extLst>
        </c:ser>
        <c:ser>
          <c:idx val="0"/>
          <c:order val="2"/>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Category 1</c:v>
                </c:pt>
                <c:pt idx="1">
                  <c:v>Category 2</c:v>
                </c:pt>
                <c:pt idx="2">
                  <c:v>Category 3</c:v>
                </c:pt>
              </c:strCache>
            </c:strRef>
          </c:cat>
          <c:val>
            <c:numRef>
              <c:f>Sheet1!$B$2:$B$4</c:f>
              <c:numCache>
                <c:formatCode>General</c:formatCode>
                <c:ptCount val="3"/>
                <c:pt idx="0">
                  <c:v>4.3</c:v>
                </c:pt>
                <c:pt idx="1">
                  <c:v>2.5</c:v>
                </c:pt>
                <c:pt idx="2">
                  <c:v>3.5</c:v>
                </c:pt>
              </c:numCache>
            </c:numRef>
          </c:val>
          <c:extLst>
            <c:ext xmlns:c16="http://schemas.microsoft.com/office/drawing/2014/chart" uri="{C3380CC4-5D6E-409C-BE32-E72D297353CC}">
              <c16:uniqueId val="{00000000-F9AF-5040-B870-C5AF24B6B88A}"/>
            </c:ext>
          </c:extLst>
        </c:ser>
        <c:dLbls>
          <c:dLblPos val="outEnd"/>
          <c:showLegendKey val="0"/>
          <c:showVal val="1"/>
          <c:showCatName val="0"/>
          <c:showSerName val="0"/>
          <c:showPercent val="0"/>
          <c:showBubbleSize val="0"/>
        </c:dLbls>
        <c:gapWidth val="219"/>
        <c:overlap val="-20"/>
        <c:axId val="448656336"/>
        <c:axId val="448657984"/>
      </c:barChart>
      <c:catAx>
        <c:axId val="44865633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crossAx val="448657984"/>
        <c:crosses val="autoZero"/>
        <c:auto val="1"/>
        <c:lblAlgn val="ctr"/>
        <c:lblOffset val="100"/>
        <c:noMultiLvlLbl val="0"/>
      </c:catAx>
      <c:valAx>
        <c:axId val="44865798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crossAx val="44865633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50">
          <a:solidFill>
            <a:schemeClr val="tx1"/>
          </a:solidFill>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0826237988137867E-2"/>
          <c:y val="0.13312977099236642"/>
          <c:w val="0.87218789147113829"/>
          <c:h val="0.77244274809160296"/>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Sheet1!$A$2:$A$4</c:f>
              <c:strCache>
                <c:ptCount val="3"/>
                <c:pt idx="0">
                  <c:v>Category 1</c:v>
                </c:pt>
                <c:pt idx="1">
                  <c:v>Category 2</c:v>
                </c:pt>
                <c:pt idx="2">
                  <c:v>Category 3</c:v>
                </c:pt>
              </c:strCache>
            </c:strRef>
          </c:cat>
          <c:val>
            <c:numRef>
              <c:f>Sheet1!$B$2:$B$4</c:f>
              <c:numCache>
                <c:formatCode>General</c:formatCode>
                <c:ptCount val="3"/>
                <c:pt idx="0">
                  <c:v>4.3</c:v>
                </c:pt>
                <c:pt idx="1">
                  <c:v>2.5</c:v>
                </c:pt>
                <c:pt idx="2">
                  <c:v>3.5</c:v>
                </c:pt>
              </c:numCache>
            </c:numRef>
          </c:val>
          <c:extLst>
            <c:ext xmlns:c16="http://schemas.microsoft.com/office/drawing/2014/chart" uri="{C3380CC4-5D6E-409C-BE32-E72D297353CC}">
              <c16:uniqueId val="{00000000-F9AF-5040-B870-C5AF24B6B88A}"/>
            </c:ext>
          </c:extLst>
        </c:ser>
        <c:ser>
          <c:idx val="1"/>
          <c:order val="1"/>
          <c:tx>
            <c:strRef>
              <c:f>Sheet1!$C$1</c:f>
              <c:strCache>
                <c:ptCount val="1"/>
                <c:pt idx="0">
                  <c:v>Series 2</c:v>
                </c:pt>
              </c:strCache>
            </c:strRef>
          </c:tx>
          <c:spPr>
            <a:solidFill>
              <a:schemeClr val="accent2"/>
            </a:solidFill>
            <a:ln>
              <a:noFill/>
            </a:ln>
            <a:effectLst/>
          </c:spPr>
          <c:invertIfNegative val="0"/>
          <c:cat>
            <c:strRef>
              <c:f>Sheet1!$A$2:$A$4</c:f>
              <c:strCache>
                <c:ptCount val="3"/>
                <c:pt idx="0">
                  <c:v>Category 1</c:v>
                </c:pt>
                <c:pt idx="1">
                  <c:v>Category 2</c:v>
                </c:pt>
                <c:pt idx="2">
                  <c:v>Category 3</c:v>
                </c:pt>
              </c:strCache>
            </c:strRef>
          </c:cat>
          <c:val>
            <c:numRef>
              <c:f>Sheet1!$C$2:$C$4</c:f>
              <c:numCache>
                <c:formatCode>General</c:formatCode>
                <c:ptCount val="3"/>
                <c:pt idx="0">
                  <c:v>2.4</c:v>
                </c:pt>
                <c:pt idx="1">
                  <c:v>4.4000000000000004</c:v>
                </c:pt>
                <c:pt idx="2">
                  <c:v>1.8</c:v>
                </c:pt>
              </c:numCache>
            </c:numRef>
          </c:val>
          <c:extLst>
            <c:ext xmlns:c16="http://schemas.microsoft.com/office/drawing/2014/chart" uri="{C3380CC4-5D6E-409C-BE32-E72D297353CC}">
              <c16:uniqueId val="{00000001-F9AF-5040-B870-C5AF24B6B88A}"/>
            </c:ext>
          </c:extLst>
        </c:ser>
        <c:ser>
          <c:idx val="2"/>
          <c:order val="2"/>
          <c:tx>
            <c:strRef>
              <c:f>Sheet1!$D$1</c:f>
              <c:strCache>
                <c:ptCount val="1"/>
                <c:pt idx="0">
                  <c:v>Series 3</c:v>
                </c:pt>
              </c:strCache>
            </c:strRef>
          </c:tx>
          <c:spPr>
            <a:solidFill>
              <a:schemeClr val="accent3"/>
            </a:solidFill>
            <a:ln>
              <a:noFill/>
            </a:ln>
            <a:effectLst/>
          </c:spPr>
          <c:invertIfNegative val="0"/>
          <c:cat>
            <c:strRef>
              <c:f>Sheet1!$A$2:$A$4</c:f>
              <c:strCache>
                <c:ptCount val="3"/>
                <c:pt idx="0">
                  <c:v>Category 1</c:v>
                </c:pt>
                <c:pt idx="1">
                  <c:v>Category 2</c:v>
                </c:pt>
                <c:pt idx="2">
                  <c:v>Category 3</c:v>
                </c:pt>
              </c:strCache>
            </c:strRef>
          </c:cat>
          <c:val>
            <c:numRef>
              <c:f>Sheet1!$D$2:$D$4</c:f>
              <c:numCache>
                <c:formatCode>General</c:formatCode>
                <c:ptCount val="3"/>
                <c:pt idx="0">
                  <c:v>2</c:v>
                </c:pt>
                <c:pt idx="1">
                  <c:v>2</c:v>
                </c:pt>
                <c:pt idx="2">
                  <c:v>3</c:v>
                </c:pt>
              </c:numCache>
            </c:numRef>
          </c:val>
          <c:extLst>
            <c:ext xmlns:c16="http://schemas.microsoft.com/office/drawing/2014/chart" uri="{C3380CC4-5D6E-409C-BE32-E72D297353CC}">
              <c16:uniqueId val="{00000002-F9AF-5040-B870-C5AF24B6B88A}"/>
            </c:ext>
          </c:extLst>
        </c:ser>
        <c:dLbls>
          <c:showLegendKey val="0"/>
          <c:showVal val="0"/>
          <c:showCatName val="0"/>
          <c:showSerName val="0"/>
          <c:showPercent val="0"/>
          <c:showBubbleSize val="0"/>
        </c:dLbls>
        <c:gapWidth val="219"/>
        <c:overlap val="-20"/>
        <c:axId val="448656336"/>
        <c:axId val="448657984"/>
      </c:barChart>
      <c:catAx>
        <c:axId val="4486563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crossAx val="448657984"/>
        <c:crosses val="autoZero"/>
        <c:auto val="1"/>
        <c:lblAlgn val="ctr"/>
        <c:lblOffset val="100"/>
        <c:noMultiLvlLbl val="0"/>
      </c:catAx>
      <c:valAx>
        <c:axId val="448657984"/>
        <c:scaling>
          <c:orientation val="minMax"/>
        </c:scaling>
        <c:delete val="0"/>
        <c:axPos val="l"/>
        <c:majorGridlines>
          <c:spPr>
            <a:ln w="9525" cap="flat" cmpd="sng" algn="ctr">
              <a:solidFill>
                <a:schemeClr val="bg2"/>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crossAx val="448656336"/>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50">
          <a:solidFill>
            <a:schemeClr val="tx1"/>
          </a:solidFill>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900108014722795"/>
          <c:y val="0.13312977099236642"/>
          <c:w val="0.73079968088974379"/>
          <c:h val="0.77244274809160307"/>
        </c:manualLayout>
      </c:layout>
      <c:areaChart>
        <c:grouping val="stacked"/>
        <c:varyColors val="0"/>
        <c:ser>
          <c:idx val="0"/>
          <c:order val="0"/>
          <c:tx>
            <c:strRef>
              <c:f>Sheet1!$B$1</c:f>
              <c:strCache>
                <c:ptCount val="1"/>
                <c:pt idx="0">
                  <c:v>Series 1</c:v>
                </c:pt>
              </c:strCache>
            </c:strRef>
          </c:tx>
          <c:spPr>
            <a:solidFill>
              <a:schemeClr val="accent1"/>
            </a:solidFill>
            <a:ln>
              <a:noFill/>
            </a:ln>
            <a:effectLst/>
          </c:spPr>
          <c:cat>
            <c:strRef>
              <c:f>Sheet1!$A$2:$A$4</c:f>
              <c:strCache>
                <c:ptCount val="3"/>
                <c:pt idx="0">
                  <c:v>Category 1</c:v>
                </c:pt>
                <c:pt idx="1">
                  <c:v>Category 2</c:v>
                </c:pt>
                <c:pt idx="2">
                  <c:v>Category 3</c:v>
                </c:pt>
              </c:strCache>
            </c:strRef>
          </c:cat>
          <c:val>
            <c:numRef>
              <c:f>Sheet1!$B$2:$B$4</c:f>
              <c:numCache>
                <c:formatCode>General</c:formatCode>
                <c:ptCount val="3"/>
                <c:pt idx="0">
                  <c:v>4.3</c:v>
                </c:pt>
                <c:pt idx="1">
                  <c:v>2.5</c:v>
                </c:pt>
                <c:pt idx="2">
                  <c:v>3.5</c:v>
                </c:pt>
              </c:numCache>
            </c:numRef>
          </c:val>
          <c:extLst>
            <c:ext xmlns:c16="http://schemas.microsoft.com/office/drawing/2014/chart" uri="{C3380CC4-5D6E-409C-BE32-E72D297353CC}">
              <c16:uniqueId val="{00000000-13EC-1649-B2F3-51130C24AF01}"/>
            </c:ext>
          </c:extLst>
        </c:ser>
        <c:ser>
          <c:idx val="1"/>
          <c:order val="1"/>
          <c:tx>
            <c:strRef>
              <c:f>Sheet1!$C$1</c:f>
              <c:strCache>
                <c:ptCount val="1"/>
                <c:pt idx="0">
                  <c:v>Series 2</c:v>
                </c:pt>
              </c:strCache>
            </c:strRef>
          </c:tx>
          <c:spPr>
            <a:solidFill>
              <a:schemeClr val="accent2"/>
            </a:solidFill>
            <a:ln>
              <a:noFill/>
            </a:ln>
            <a:effectLst/>
          </c:spPr>
          <c:cat>
            <c:strRef>
              <c:f>Sheet1!$A$2:$A$4</c:f>
              <c:strCache>
                <c:ptCount val="3"/>
                <c:pt idx="0">
                  <c:v>Category 1</c:v>
                </c:pt>
                <c:pt idx="1">
                  <c:v>Category 2</c:v>
                </c:pt>
                <c:pt idx="2">
                  <c:v>Category 3</c:v>
                </c:pt>
              </c:strCache>
            </c:strRef>
          </c:cat>
          <c:val>
            <c:numRef>
              <c:f>Sheet1!$C$2:$C$4</c:f>
              <c:numCache>
                <c:formatCode>General</c:formatCode>
                <c:ptCount val="3"/>
                <c:pt idx="0">
                  <c:v>2.4</c:v>
                </c:pt>
                <c:pt idx="1">
                  <c:v>4.4000000000000004</c:v>
                </c:pt>
                <c:pt idx="2">
                  <c:v>1.8</c:v>
                </c:pt>
              </c:numCache>
            </c:numRef>
          </c:val>
          <c:extLst>
            <c:ext xmlns:c16="http://schemas.microsoft.com/office/drawing/2014/chart" uri="{C3380CC4-5D6E-409C-BE32-E72D297353CC}">
              <c16:uniqueId val="{00000001-13EC-1649-B2F3-51130C24AF01}"/>
            </c:ext>
          </c:extLst>
        </c:ser>
        <c:ser>
          <c:idx val="2"/>
          <c:order val="2"/>
          <c:tx>
            <c:strRef>
              <c:f>Sheet1!$D$1</c:f>
              <c:strCache>
                <c:ptCount val="1"/>
                <c:pt idx="0">
                  <c:v>Series 3</c:v>
                </c:pt>
              </c:strCache>
            </c:strRef>
          </c:tx>
          <c:spPr>
            <a:solidFill>
              <a:schemeClr val="accent3"/>
            </a:solidFill>
            <a:ln>
              <a:noFill/>
            </a:ln>
            <a:effectLst/>
          </c:spPr>
          <c:cat>
            <c:strRef>
              <c:f>Sheet1!$A$2:$A$4</c:f>
              <c:strCache>
                <c:ptCount val="3"/>
                <c:pt idx="0">
                  <c:v>Category 1</c:v>
                </c:pt>
                <c:pt idx="1">
                  <c:v>Category 2</c:v>
                </c:pt>
                <c:pt idx="2">
                  <c:v>Category 3</c:v>
                </c:pt>
              </c:strCache>
            </c:strRef>
          </c:cat>
          <c:val>
            <c:numRef>
              <c:f>Sheet1!$D$2:$D$4</c:f>
              <c:numCache>
                <c:formatCode>General</c:formatCode>
                <c:ptCount val="3"/>
                <c:pt idx="0">
                  <c:v>2</c:v>
                </c:pt>
                <c:pt idx="1">
                  <c:v>2</c:v>
                </c:pt>
                <c:pt idx="2">
                  <c:v>3</c:v>
                </c:pt>
              </c:numCache>
            </c:numRef>
          </c:val>
          <c:extLst>
            <c:ext xmlns:c16="http://schemas.microsoft.com/office/drawing/2014/chart" uri="{C3380CC4-5D6E-409C-BE32-E72D297353CC}">
              <c16:uniqueId val="{00000002-13EC-1649-B2F3-51130C24AF01}"/>
            </c:ext>
          </c:extLst>
        </c:ser>
        <c:dLbls>
          <c:showLegendKey val="0"/>
          <c:showVal val="0"/>
          <c:showCatName val="0"/>
          <c:showSerName val="0"/>
          <c:showPercent val="0"/>
          <c:showBubbleSize val="0"/>
        </c:dLbls>
        <c:axId val="448656336"/>
        <c:axId val="448657984"/>
      </c:areaChart>
      <c:catAx>
        <c:axId val="44865633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crossAx val="448657984"/>
        <c:crosses val="autoZero"/>
        <c:auto val="1"/>
        <c:lblAlgn val="ctr"/>
        <c:lblOffset val="100"/>
        <c:noMultiLvlLbl val="0"/>
      </c:catAx>
      <c:valAx>
        <c:axId val="4486579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crossAx val="448656336"/>
        <c:crosses val="autoZero"/>
        <c:crossBetween val="midCat"/>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0826237988137867E-2"/>
          <c:y val="0.13312977099236642"/>
          <c:w val="0.87218789147113829"/>
          <c:h val="0.77244274809160296"/>
        </c:manualLayout>
      </c:layout>
      <c:lineChart>
        <c:grouping val="standard"/>
        <c:varyColors val="0"/>
        <c:ser>
          <c:idx val="0"/>
          <c:order val="0"/>
          <c:tx>
            <c:strRef>
              <c:f>Sheet1!$B$1</c:f>
              <c:strCache>
                <c:ptCount val="1"/>
                <c:pt idx="0">
                  <c:v>Series 1</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strRef>
              <c:f>Sheet1!$A$2:$A$4</c:f>
              <c:strCache>
                <c:ptCount val="3"/>
                <c:pt idx="0">
                  <c:v>Category 1</c:v>
                </c:pt>
                <c:pt idx="1">
                  <c:v>Category 2</c:v>
                </c:pt>
                <c:pt idx="2">
                  <c:v>Category 3</c:v>
                </c:pt>
              </c:strCache>
            </c:strRef>
          </c:cat>
          <c:val>
            <c:numRef>
              <c:f>Sheet1!$B$2:$B$4</c:f>
              <c:numCache>
                <c:formatCode>General</c:formatCode>
                <c:ptCount val="3"/>
                <c:pt idx="0">
                  <c:v>5</c:v>
                </c:pt>
                <c:pt idx="1">
                  <c:v>7</c:v>
                </c:pt>
                <c:pt idx="2">
                  <c:v>3.5</c:v>
                </c:pt>
              </c:numCache>
            </c:numRef>
          </c:val>
          <c:smooth val="0"/>
          <c:extLst>
            <c:ext xmlns:c16="http://schemas.microsoft.com/office/drawing/2014/chart" uri="{C3380CC4-5D6E-409C-BE32-E72D297353CC}">
              <c16:uniqueId val="{00000000-CF81-1F45-A608-9ECD6FD92334}"/>
            </c:ext>
          </c:extLst>
        </c:ser>
        <c:ser>
          <c:idx val="1"/>
          <c:order val="1"/>
          <c:tx>
            <c:strRef>
              <c:f>Sheet1!$C$1</c:f>
              <c:strCache>
                <c:ptCount val="1"/>
                <c:pt idx="0">
                  <c:v>Series 2</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f>Sheet1!$A$2:$A$4</c:f>
              <c:strCache>
                <c:ptCount val="3"/>
                <c:pt idx="0">
                  <c:v>Category 1</c:v>
                </c:pt>
                <c:pt idx="1">
                  <c:v>Category 2</c:v>
                </c:pt>
                <c:pt idx="2">
                  <c:v>Category 3</c:v>
                </c:pt>
              </c:strCache>
            </c:strRef>
          </c:cat>
          <c:val>
            <c:numRef>
              <c:f>Sheet1!$C$2:$C$4</c:f>
              <c:numCache>
                <c:formatCode>General</c:formatCode>
                <c:ptCount val="3"/>
                <c:pt idx="0">
                  <c:v>6</c:v>
                </c:pt>
                <c:pt idx="1">
                  <c:v>4.4000000000000004</c:v>
                </c:pt>
                <c:pt idx="2">
                  <c:v>1.8</c:v>
                </c:pt>
              </c:numCache>
            </c:numRef>
          </c:val>
          <c:smooth val="0"/>
          <c:extLst>
            <c:ext xmlns:c16="http://schemas.microsoft.com/office/drawing/2014/chart" uri="{C3380CC4-5D6E-409C-BE32-E72D297353CC}">
              <c16:uniqueId val="{00000001-CF81-1F45-A608-9ECD6FD92334}"/>
            </c:ext>
          </c:extLst>
        </c:ser>
        <c:ser>
          <c:idx val="2"/>
          <c:order val="2"/>
          <c:tx>
            <c:strRef>
              <c:f>Sheet1!$D$1</c:f>
              <c:strCache>
                <c:ptCount val="1"/>
                <c:pt idx="0">
                  <c:v>Series 3</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f>Sheet1!$A$2:$A$4</c:f>
              <c:strCache>
                <c:ptCount val="3"/>
                <c:pt idx="0">
                  <c:v>Category 1</c:v>
                </c:pt>
                <c:pt idx="1">
                  <c:v>Category 2</c:v>
                </c:pt>
                <c:pt idx="2">
                  <c:v>Category 3</c:v>
                </c:pt>
              </c:strCache>
            </c:strRef>
          </c:cat>
          <c:val>
            <c:numRef>
              <c:f>Sheet1!$D$2:$D$4</c:f>
              <c:numCache>
                <c:formatCode>General</c:formatCode>
                <c:ptCount val="3"/>
                <c:pt idx="0">
                  <c:v>3</c:v>
                </c:pt>
                <c:pt idx="1">
                  <c:v>9</c:v>
                </c:pt>
                <c:pt idx="2">
                  <c:v>5</c:v>
                </c:pt>
              </c:numCache>
            </c:numRef>
          </c:val>
          <c:smooth val="0"/>
          <c:extLst>
            <c:ext xmlns:c16="http://schemas.microsoft.com/office/drawing/2014/chart" uri="{C3380CC4-5D6E-409C-BE32-E72D297353CC}">
              <c16:uniqueId val="{00000002-CF81-1F45-A608-9ECD6FD92334}"/>
            </c:ext>
          </c:extLst>
        </c:ser>
        <c:dLbls>
          <c:showLegendKey val="0"/>
          <c:showVal val="0"/>
          <c:showCatName val="0"/>
          <c:showSerName val="0"/>
          <c:showPercent val="0"/>
          <c:showBubbleSize val="0"/>
        </c:dLbls>
        <c:marker val="1"/>
        <c:smooth val="0"/>
        <c:axId val="448656336"/>
        <c:axId val="448657984"/>
      </c:lineChart>
      <c:catAx>
        <c:axId val="4486563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crossAx val="448657984"/>
        <c:crosses val="autoZero"/>
        <c:auto val="1"/>
        <c:lblAlgn val="ctr"/>
        <c:lblOffset val="100"/>
        <c:noMultiLvlLbl val="0"/>
      </c:catAx>
      <c:valAx>
        <c:axId val="448657984"/>
        <c:scaling>
          <c:orientation val="minMax"/>
          <c:max val="10"/>
        </c:scaling>
        <c:delete val="0"/>
        <c:axPos val="l"/>
        <c:majorGridlines>
          <c:spPr>
            <a:ln w="9525" cap="flat" cmpd="sng" algn="ctr">
              <a:solidFill>
                <a:schemeClr val="bg2"/>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crossAx val="448656336"/>
        <c:crosses val="autoZero"/>
        <c:crossBetween val="between"/>
        <c:majorUnit val="2"/>
      </c:valAx>
      <c:spPr>
        <a:noFill/>
        <a:ln>
          <a:noFill/>
        </a:ln>
        <a:effectLst/>
      </c:spPr>
    </c:plotArea>
    <c:legend>
      <c:legendPos val="t"/>
      <c:overlay val="0"/>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50">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A">
    <p:spTree>
      <p:nvGrpSpPr>
        <p:cNvPr id="1" name=""/>
        <p:cNvGrpSpPr/>
        <p:nvPr/>
      </p:nvGrpSpPr>
      <p:grpSpPr>
        <a:xfrm>
          <a:off x="0" y="0"/>
          <a:ext cx="0" cy="0"/>
          <a:chOff x="0" y="0"/>
          <a:chExt cx="0" cy="0"/>
        </a:xfrm>
      </p:grpSpPr>
      <p:pic>
        <p:nvPicPr>
          <p:cNvPr id="12" name="Picture 11" descr="A close-up of a magnifying glass&#10;&#10;Description automatically generated with medium confidence">
            <a:extLst>
              <a:ext uri="{FF2B5EF4-FFF2-40B4-BE49-F238E27FC236}">
                <a16:creationId xmlns:a16="http://schemas.microsoft.com/office/drawing/2014/main" id="{12F0D650-6EF2-417E-B37A-188DCEB4432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7912" t="1869" r="6646" b="3617"/>
          <a:stretch/>
        </p:blipFill>
        <p:spPr>
          <a:xfrm rot="5400000">
            <a:off x="3437422" y="-273048"/>
            <a:ext cx="5143500" cy="5689600"/>
          </a:xfrm>
          <a:prstGeom prst="rect">
            <a:avLst/>
          </a:prstGeom>
        </p:spPr>
      </p:pic>
      <p:sp>
        <p:nvSpPr>
          <p:cNvPr id="3" name="Subtitle 2"/>
          <p:cNvSpPr>
            <a:spLocks noGrp="1"/>
          </p:cNvSpPr>
          <p:nvPr>
            <p:ph type="subTitle" idx="1" hasCustomPrompt="1"/>
          </p:nvPr>
        </p:nvSpPr>
        <p:spPr>
          <a:xfrm>
            <a:off x="366712" y="2982693"/>
            <a:ext cx="5514975" cy="249299"/>
          </a:xfrm>
        </p:spPr>
        <p:txBody>
          <a:bodyPr>
            <a:spAutoFit/>
          </a:bodyPr>
          <a:lstStyle>
            <a:lvl1pPr marL="0" indent="0" algn="l">
              <a:lnSpc>
                <a:spcPct val="90000"/>
              </a:lnSpc>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add subtitle</a:t>
            </a:r>
          </a:p>
        </p:txBody>
      </p:sp>
      <p:sp>
        <p:nvSpPr>
          <p:cNvPr id="6" name="Presenter Name 3">
            <a:extLst>
              <a:ext uri="{FF2B5EF4-FFF2-40B4-BE49-F238E27FC236}">
                <a16:creationId xmlns:a16="http://schemas.microsoft.com/office/drawing/2014/main" id="{C04F57AA-54B2-45D6-A733-72203FE0CF7A}"/>
              </a:ext>
            </a:extLst>
          </p:cNvPr>
          <p:cNvSpPr>
            <a:spLocks noGrp="1"/>
          </p:cNvSpPr>
          <p:nvPr>
            <p:ph type="body" sz="quarter" idx="11" hasCustomPrompt="1"/>
          </p:nvPr>
        </p:nvSpPr>
        <p:spPr>
          <a:xfrm>
            <a:off x="366712" y="4253137"/>
            <a:ext cx="3840482" cy="215444"/>
          </a:xfrm>
        </p:spPr>
        <p:txBody>
          <a:bodyPr wrap="square">
            <a:spAutoFit/>
          </a:bodyPr>
          <a:lstStyle>
            <a:lvl1pPr marL="0" indent="0">
              <a:buNone/>
              <a:defRPr sz="1400"/>
            </a:lvl1pPr>
          </a:lstStyle>
          <a:p>
            <a:pPr lvl="0"/>
            <a:r>
              <a:rPr lang="en-US"/>
              <a:t>Presenter Name</a:t>
            </a:r>
          </a:p>
        </p:txBody>
      </p:sp>
      <p:sp>
        <p:nvSpPr>
          <p:cNvPr id="8" name="Presenter Info 4">
            <a:extLst>
              <a:ext uri="{FF2B5EF4-FFF2-40B4-BE49-F238E27FC236}">
                <a16:creationId xmlns:a16="http://schemas.microsoft.com/office/drawing/2014/main" id="{C2103BC2-100F-4A8E-85B0-54037B4529E7}"/>
              </a:ext>
            </a:extLst>
          </p:cNvPr>
          <p:cNvSpPr>
            <a:spLocks noGrp="1"/>
          </p:cNvSpPr>
          <p:nvPr>
            <p:ph type="body" sz="quarter" idx="12" hasCustomPrompt="1"/>
          </p:nvPr>
        </p:nvSpPr>
        <p:spPr>
          <a:xfrm>
            <a:off x="366712" y="4466324"/>
            <a:ext cx="3840482" cy="169277"/>
          </a:xfrm>
        </p:spPr>
        <p:txBody>
          <a:bodyPr wrap="square">
            <a:spAutoFit/>
          </a:bodyPr>
          <a:lstStyle>
            <a:lvl1pPr marL="0" indent="0">
              <a:buNone/>
              <a:defRPr sz="1100"/>
            </a:lvl1pPr>
          </a:lstStyle>
          <a:p>
            <a:pPr lvl="0"/>
            <a:r>
              <a:rPr lang="en-US"/>
              <a:t>Presenter Title | @socialmedia</a:t>
            </a:r>
          </a:p>
        </p:txBody>
      </p:sp>
      <p:sp>
        <p:nvSpPr>
          <p:cNvPr id="7" name="Footer Placeholder 6">
            <a:extLst>
              <a:ext uri="{FF2B5EF4-FFF2-40B4-BE49-F238E27FC236}">
                <a16:creationId xmlns:a16="http://schemas.microsoft.com/office/drawing/2014/main" id="{379A5025-10DD-4BE9-B14B-87885CBC5125}"/>
              </a:ext>
              <a:ext uri="{C183D7F6-B498-43B3-948B-1728B52AA6E4}">
                <adec:decorative xmlns:adec="http://schemas.microsoft.com/office/drawing/2017/decorative" val="0"/>
              </a:ext>
            </a:extLst>
          </p:cNvPr>
          <p:cNvSpPr>
            <a:spLocks noGrp="1"/>
          </p:cNvSpPr>
          <p:nvPr>
            <p:ph type="ftr" sz="quarter" idx="10"/>
          </p:nvPr>
        </p:nvSpPr>
        <p:spPr/>
        <p:txBody>
          <a:bodyPr/>
          <a:lstStyle/>
          <a:p>
            <a:endParaRPr lang="en-US" dirty="0"/>
          </a:p>
        </p:txBody>
      </p:sp>
      <p:sp>
        <p:nvSpPr>
          <p:cNvPr id="5" name="Copyright Line 5">
            <a:extLst>
              <a:ext uri="{FF2B5EF4-FFF2-40B4-BE49-F238E27FC236}">
                <a16:creationId xmlns:a16="http://schemas.microsoft.com/office/drawing/2014/main" id="{2B8C09F4-8C50-43A4-8553-F7D974ACBC0C}"/>
              </a:ext>
              <a:ext uri="{C183D7F6-B498-43B3-948B-1728B52AA6E4}">
                <adec:decorative xmlns:adec="http://schemas.microsoft.com/office/drawing/2017/decorative" val="0"/>
              </a:ext>
            </a:extLst>
          </p:cNvPr>
          <p:cNvSpPr txBox="1"/>
          <p:nvPr userDrawn="1"/>
        </p:nvSpPr>
        <p:spPr>
          <a:xfrm>
            <a:off x="184150" y="4857750"/>
            <a:ext cx="8807452" cy="152400"/>
          </a:xfrm>
          <a:prstGeom prst="rect">
            <a:avLst/>
          </a:prstGeom>
          <a:noFill/>
        </p:spPr>
        <p:txBody>
          <a:bodyPr wrap="square" lIns="0" tIns="0" rIns="0" bIns="0" rtlCol="0" anchor="b">
            <a:noAutofit/>
          </a:bodyPr>
          <a:lstStyle/>
          <a:p>
            <a:pPr>
              <a:lnSpc>
                <a:spcPct val="90000"/>
              </a:lnSpc>
              <a:spcBef>
                <a:spcPts val="300"/>
              </a:spcBef>
            </a:pPr>
            <a:r>
              <a:rPr lang="en-US" sz="600" dirty="0">
                <a:solidFill>
                  <a:schemeClr val="bg1">
                    <a:lumMod val="65000"/>
                  </a:schemeClr>
                </a:solidFill>
              </a:rPr>
              <a:t>© </a:t>
            </a:r>
            <a:fld id="{A7A55D6C-1CDB-4CD7-AAA2-9D100ECD57F0}" type="datetimeyyyy">
              <a:rPr lang="en-US" sz="600" smtClean="0">
                <a:solidFill>
                  <a:schemeClr val="bg1">
                    <a:lumMod val="65000"/>
                  </a:schemeClr>
                </a:solidFill>
              </a:rPr>
              <a:t>2021</a:t>
            </a:fld>
            <a:r>
              <a:rPr lang="en-US" sz="600" dirty="0">
                <a:solidFill>
                  <a:schemeClr val="bg1">
                    <a:lumMod val="65000"/>
                  </a:schemeClr>
                </a:solidFill>
              </a:rPr>
              <a:t> Autodesk. All rights reserved.</a:t>
            </a:r>
          </a:p>
        </p:txBody>
      </p:sp>
      <p:sp>
        <p:nvSpPr>
          <p:cNvPr id="4" name="Title 3">
            <a:extLst>
              <a:ext uri="{FF2B5EF4-FFF2-40B4-BE49-F238E27FC236}">
                <a16:creationId xmlns:a16="http://schemas.microsoft.com/office/drawing/2014/main" id="{F55D68E9-5580-4A00-AD65-557EB47CE195}"/>
              </a:ext>
            </a:extLst>
          </p:cNvPr>
          <p:cNvSpPr>
            <a:spLocks noGrp="1"/>
          </p:cNvSpPr>
          <p:nvPr>
            <p:ph type="title" hasCustomPrompt="1"/>
          </p:nvPr>
        </p:nvSpPr>
        <p:spPr>
          <a:xfrm>
            <a:off x="368490" y="1198876"/>
            <a:ext cx="6237287" cy="1661993"/>
          </a:xfrm>
        </p:spPr>
        <p:txBody>
          <a:bodyPr anchor="b"/>
          <a:lstStyle>
            <a:lvl1pPr>
              <a:defRPr sz="4000"/>
            </a:lvl1pPr>
          </a:lstStyle>
          <a:p>
            <a:r>
              <a:rPr lang="en-US" dirty="0"/>
              <a:t>Presentation title </a:t>
            </a:r>
            <a:br>
              <a:rPr lang="en-US" dirty="0"/>
            </a:br>
            <a:r>
              <a:rPr lang="en-US" dirty="0"/>
              <a:t>extends to two </a:t>
            </a:r>
            <a:br>
              <a:rPr lang="en-US" dirty="0"/>
            </a:br>
            <a:r>
              <a:rPr lang="en-US" dirty="0"/>
              <a:t>or more lines</a:t>
            </a:r>
          </a:p>
        </p:txBody>
      </p:sp>
      <p:sp>
        <p:nvSpPr>
          <p:cNvPr id="10" name="Picture Placeholder 9">
            <a:extLst>
              <a:ext uri="{FF2B5EF4-FFF2-40B4-BE49-F238E27FC236}">
                <a16:creationId xmlns:a16="http://schemas.microsoft.com/office/drawing/2014/main" id="{031D6130-252A-4D0F-920F-CEFE83A4FB4C}"/>
              </a:ext>
            </a:extLst>
          </p:cNvPr>
          <p:cNvSpPr>
            <a:spLocks noGrp="1"/>
          </p:cNvSpPr>
          <p:nvPr>
            <p:ph type="pic" sz="quarter" idx="15" hasCustomPrompt="1"/>
          </p:nvPr>
        </p:nvSpPr>
        <p:spPr>
          <a:xfrm>
            <a:off x="366713" y="365125"/>
            <a:ext cx="1316037" cy="461963"/>
          </a:xfrm>
        </p:spPr>
        <p:txBody>
          <a:bodyPr anchor="ctr">
            <a:normAutofit/>
          </a:bodyPr>
          <a:lstStyle>
            <a:lvl1pPr marL="0" indent="0" algn="ctr">
              <a:buNone/>
              <a:defRPr sz="1200" b="1">
                <a:solidFill>
                  <a:schemeClr val="accent6"/>
                </a:solidFill>
              </a:defRPr>
            </a:lvl1pPr>
          </a:lstStyle>
          <a:p>
            <a:r>
              <a:rPr lang="en-US" dirty="0"/>
              <a:t>PARTNER LOGO</a:t>
            </a:r>
          </a:p>
        </p:txBody>
      </p:sp>
      <p:sp>
        <p:nvSpPr>
          <p:cNvPr id="11" name="Picture Placeholder 9">
            <a:extLst>
              <a:ext uri="{FF2B5EF4-FFF2-40B4-BE49-F238E27FC236}">
                <a16:creationId xmlns:a16="http://schemas.microsoft.com/office/drawing/2014/main" id="{C055F12E-831E-4FA6-B03D-4B81D8D58CB5}"/>
              </a:ext>
            </a:extLst>
          </p:cNvPr>
          <p:cNvSpPr>
            <a:spLocks noGrp="1"/>
          </p:cNvSpPr>
          <p:nvPr>
            <p:ph type="pic" sz="quarter" idx="16" hasCustomPrompt="1"/>
          </p:nvPr>
        </p:nvSpPr>
        <p:spPr>
          <a:xfrm>
            <a:off x="7423937" y="297606"/>
            <a:ext cx="1387488" cy="470140"/>
          </a:xfrm>
        </p:spPr>
        <p:txBody>
          <a:bodyPr anchor="ctr">
            <a:normAutofit/>
          </a:bodyPr>
          <a:lstStyle>
            <a:lvl1pPr marL="0" indent="0" algn="ctr">
              <a:buNone/>
              <a:defRPr sz="1200" b="1">
                <a:solidFill>
                  <a:schemeClr val="accent6"/>
                </a:solidFill>
              </a:defRPr>
            </a:lvl1pPr>
          </a:lstStyle>
          <a:p>
            <a:r>
              <a:rPr lang="en-US" dirty="0"/>
              <a:t>AUTODESK Partner Type/Tier</a:t>
            </a:r>
          </a:p>
        </p:txBody>
      </p:sp>
    </p:spTree>
    <p:extLst>
      <p:ext uri="{BB962C8B-B14F-4D97-AF65-F5344CB8AC3E}">
        <p14:creationId xmlns:p14="http://schemas.microsoft.com/office/powerpoint/2010/main" val="61534107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A">
    <p:spTree>
      <p:nvGrpSpPr>
        <p:cNvPr id="1" name=""/>
        <p:cNvGrpSpPr/>
        <p:nvPr/>
      </p:nvGrpSpPr>
      <p:grpSpPr>
        <a:xfrm>
          <a:off x="0" y="0"/>
          <a:ext cx="0" cy="0"/>
          <a:chOff x="0" y="0"/>
          <a:chExt cx="0" cy="0"/>
        </a:xfrm>
      </p:grpSpPr>
      <p:pic>
        <p:nvPicPr>
          <p:cNvPr id="6" name="Picture Placeholder 6">
            <a:extLst>
              <a:ext uri="{FF2B5EF4-FFF2-40B4-BE49-F238E27FC236}">
                <a16:creationId xmlns:a16="http://schemas.microsoft.com/office/drawing/2014/main" id="{37908172-C31D-4458-B9A0-FDB3AC99AB9B}"/>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100000"/>
          <a:stretch/>
        </p:blipFill>
        <p:spPr>
          <a:xfrm>
            <a:off x="0" y="0"/>
            <a:ext cx="9144000" cy="5143500"/>
          </a:xfrm>
          <a:prstGeom prst="rect">
            <a:avLst/>
          </a:prstGeom>
          <a:solidFill>
            <a:schemeClr val="bg1"/>
          </a:solidFill>
        </p:spPr>
      </p:pic>
      <p:sp>
        <p:nvSpPr>
          <p:cNvPr id="10" name="Graphic 31">
            <a:extLst>
              <a:ext uri="{FF2B5EF4-FFF2-40B4-BE49-F238E27FC236}">
                <a16:creationId xmlns:a16="http://schemas.microsoft.com/office/drawing/2014/main" id="{774255B1-ABD6-4DEC-8067-2B176C87A5FB}"/>
              </a:ext>
              <a:ext uri="{C183D7F6-B498-43B3-948B-1728B52AA6E4}">
                <adec:decorative xmlns:adec="http://schemas.microsoft.com/office/drawing/2017/decorative" val="1"/>
              </a:ext>
            </a:extLst>
          </p:cNvPr>
          <p:cNvSpPr/>
          <p:nvPr userDrawn="1"/>
        </p:nvSpPr>
        <p:spPr>
          <a:xfrm>
            <a:off x="7822503" y="365125"/>
            <a:ext cx="951697" cy="650888"/>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solidFill>
            <a:srgbClr val="000000"/>
          </a:solidFill>
          <a:ln w="841" cap="flat">
            <a:noFill/>
            <a:prstDash val="solid"/>
            <a:miter/>
          </a:ln>
        </p:spPr>
        <p:txBody>
          <a:bodyPr rtlCol="0" anchor="ctr"/>
          <a:lstStyle/>
          <a:p>
            <a:endParaRPr lang="en-US" dirty="0"/>
          </a:p>
        </p:txBody>
      </p:sp>
      <p:sp>
        <p:nvSpPr>
          <p:cNvPr id="2" name="Title 1"/>
          <p:cNvSpPr>
            <a:spLocks noGrp="1"/>
          </p:cNvSpPr>
          <p:nvPr>
            <p:ph type="title"/>
          </p:nvPr>
        </p:nvSpPr>
        <p:spPr>
          <a:xfrm>
            <a:off x="3086100" y="1746504"/>
            <a:ext cx="5688100" cy="1108800"/>
          </a:xfrm>
        </p:spPr>
        <p:txBody>
          <a:bodyPr anchor="b"/>
          <a:lstStyle>
            <a:lvl1pPr>
              <a:lnSpc>
                <a:spcPct val="90000"/>
              </a:lnSpc>
              <a:defRPr sz="4000" b="1" i="0">
                <a:latin typeface="+mj-lt"/>
              </a:defRPr>
            </a:lvl1pPr>
          </a:lstStyle>
          <a:p>
            <a:r>
              <a:rPr lang="en-US"/>
              <a:t>Click to edit Master title style</a:t>
            </a:r>
            <a:endParaRPr lang="en-US" dirty="0"/>
          </a:p>
        </p:txBody>
      </p:sp>
      <p:sp>
        <p:nvSpPr>
          <p:cNvPr id="3" name="Text Placeholder 2"/>
          <p:cNvSpPr>
            <a:spLocks noGrp="1"/>
          </p:cNvSpPr>
          <p:nvPr>
            <p:ph type="body" idx="1"/>
          </p:nvPr>
        </p:nvSpPr>
        <p:spPr>
          <a:xfrm>
            <a:off x="3086100" y="2979151"/>
            <a:ext cx="5689600" cy="249299"/>
          </a:xfrm>
        </p:spPr>
        <p:txBody>
          <a:bodyPr>
            <a:spAutoFit/>
          </a:bodyPr>
          <a:lstStyle>
            <a:lvl1pPr marL="0" indent="0">
              <a:lnSpc>
                <a:spcPct val="90000"/>
              </a:lnSpc>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7" name="Footer Placeholder 3">
            <a:extLst>
              <a:ext uri="{FF2B5EF4-FFF2-40B4-BE49-F238E27FC236}">
                <a16:creationId xmlns:a16="http://schemas.microsoft.com/office/drawing/2014/main" id="{411FEDFA-5B6E-4759-85ED-8D39F5D2A26E}"/>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Tree>
    <p:extLst>
      <p:ext uri="{BB962C8B-B14F-4D97-AF65-F5344CB8AC3E}">
        <p14:creationId xmlns:p14="http://schemas.microsoft.com/office/powerpoint/2010/main" val="318972494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 A (Dark)">
    <p:bg>
      <p:bgPr>
        <a:solidFill>
          <a:schemeClr val="tx1"/>
        </a:solidFill>
        <a:effectLst/>
      </p:bgPr>
    </p:bg>
    <p:spTree>
      <p:nvGrpSpPr>
        <p:cNvPr id="1" name=""/>
        <p:cNvGrpSpPr/>
        <p:nvPr/>
      </p:nvGrpSpPr>
      <p:grpSpPr>
        <a:xfrm>
          <a:off x="0" y="0"/>
          <a:ext cx="0" cy="0"/>
          <a:chOff x="0" y="0"/>
          <a:chExt cx="0" cy="0"/>
        </a:xfrm>
      </p:grpSpPr>
      <p:pic>
        <p:nvPicPr>
          <p:cNvPr id="4" name="Picture 3" descr="A picture containing shape&#10;&#10;Description automatically generated">
            <a:extLst>
              <a:ext uri="{FF2B5EF4-FFF2-40B4-BE49-F238E27FC236}">
                <a16:creationId xmlns:a16="http://schemas.microsoft.com/office/drawing/2014/main" id="{5790911A-B2C1-4E41-A26A-6FC2CED684DD}"/>
              </a:ext>
            </a:extLst>
          </p:cNvPr>
          <p:cNvPicPr>
            <a:picLocks noChangeAspect="1"/>
          </p:cNvPicPr>
          <p:nvPr userDrawn="1"/>
        </p:nvPicPr>
        <p:blipFill rotWithShape="1">
          <a:blip r:embed="rId2" cstate="hqprint">
            <a:alphaModFix/>
            <a:extLst>
              <a:ext uri="{28A0092B-C50C-407E-A947-70E740481C1C}">
                <a14:useLocalDpi xmlns:a14="http://schemas.microsoft.com/office/drawing/2010/main"/>
              </a:ext>
            </a:extLst>
          </a:blip>
          <a:srcRect/>
          <a:stretch/>
        </p:blipFill>
        <p:spPr>
          <a:xfrm rot="5400000">
            <a:off x="3374230" y="-450056"/>
            <a:ext cx="5143500" cy="6043613"/>
          </a:xfrm>
          <a:prstGeom prst="rect">
            <a:avLst/>
          </a:prstGeom>
        </p:spPr>
      </p:pic>
      <p:sp>
        <p:nvSpPr>
          <p:cNvPr id="3" name="Subtitle 2"/>
          <p:cNvSpPr>
            <a:spLocks noGrp="1"/>
          </p:cNvSpPr>
          <p:nvPr>
            <p:ph type="subTitle" idx="1" hasCustomPrompt="1"/>
          </p:nvPr>
        </p:nvSpPr>
        <p:spPr>
          <a:xfrm>
            <a:off x="366713" y="2982693"/>
            <a:ext cx="5514975" cy="249299"/>
          </a:xfrm>
        </p:spPr>
        <p:txBody>
          <a:bodyPr>
            <a:spAutoFit/>
          </a:bodyPr>
          <a:lstStyle>
            <a:lvl1pPr marL="0" indent="0" algn="l">
              <a:lnSpc>
                <a:spcPct val="90000"/>
              </a:lnSpc>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add subtitle</a:t>
            </a:r>
          </a:p>
        </p:txBody>
      </p:sp>
      <p:sp>
        <p:nvSpPr>
          <p:cNvPr id="6" name="Presenter Name 3">
            <a:extLst>
              <a:ext uri="{FF2B5EF4-FFF2-40B4-BE49-F238E27FC236}">
                <a16:creationId xmlns:a16="http://schemas.microsoft.com/office/drawing/2014/main" id="{C04F57AA-54B2-45D6-A733-72203FE0CF7A}"/>
              </a:ext>
            </a:extLst>
          </p:cNvPr>
          <p:cNvSpPr>
            <a:spLocks noGrp="1"/>
          </p:cNvSpPr>
          <p:nvPr>
            <p:ph type="body" sz="quarter" idx="11" hasCustomPrompt="1"/>
          </p:nvPr>
        </p:nvSpPr>
        <p:spPr>
          <a:xfrm>
            <a:off x="366712" y="4253137"/>
            <a:ext cx="3840482" cy="215444"/>
          </a:xfrm>
        </p:spPr>
        <p:txBody>
          <a:bodyPr wrap="square">
            <a:spAutoFit/>
          </a:bodyPr>
          <a:lstStyle>
            <a:lvl1pPr marL="0" indent="0">
              <a:buNone/>
              <a:defRPr sz="1400">
                <a:solidFill>
                  <a:schemeClr val="bg1"/>
                </a:solidFill>
              </a:defRPr>
            </a:lvl1pPr>
          </a:lstStyle>
          <a:p>
            <a:pPr lvl="0"/>
            <a:r>
              <a:rPr lang="en-US"/>
              <a:t>Presenter Name</a:t>
            </a:r>
          </a:p>
        </p:txBody>
      </p:sp>
      <p:sp>
        <p:nvSpPr>
          <p:cNvPr id="8" name="Presenter Info 4">
            <a:extLst>
              <a:ext uri="{FF2B5EF4-FFF2-40B4-BE49-F238E27FC236}">
                <a16:creationId xmlns:a16="http://schemas.microsoft.com/office/drawing/2014/main" id="{C2103BC2-100F-4A8E-85B0-54037B4529E7}"/>
              </a:ext>
            </a:extLst>
          </p:cNvPr>
          <p:cNvSpPr>
            <a:spLocks noGrp="1"/>
          </p:cNvSpPr>
          <p:nvPr>
            <p:ph type="body" sz="quarter" idx="12" hasCustomPrompt="1"/>
          </p:nvPr>
        </p:nvSpPr>
        <p:spPr>
          <a:xfrm>
            <a:off x="366712" y="4466324"/>
            <a:ext cx="3840482" cy="169277"/>
          </a:xfrm>
        </p:spPr>
        <p:txBody>
          <a:bodyPr wrap="square">
            <a:spAutoFit/>
          </a:bodyPr>
          <a:lstStyle>
            <a:lvl1pPr marL="0" indent="0">
              <a:buNone/>
              <a:defRPr sz="1100">
                <a:solidFill>
                  <a:schemeClr val="bg1"/>
                </a:solidFill>
              </a:defRPr>
            </a:lvl1pPr>
          </a:lstStyle>
          <a:p>
            <a:pPr lvl="0"/>
            <a:r>
              <a:rPr lang="en-US"/>
              <a:t>Presenter Title | @socialmedia</a:t>
            </a:r>
          </a:p>
        </p:txBody>
      </p:sp>
      <p:sp>
        <p:nvSpPr>
          <p:cNvPr id="7" name="Footer Placeholder 6">
            <a:extLst>
              <a:ext uri="{FF2B5EF4-FFF2-40B4-BE49-F238E27FC236}">
                <a16:creationId xmlns:a16="http://schemas.microsoft.com/office/drawing/2014/main" id="{379A5025-10DD-4BE9-B14B-87885CBC5125}"/>
              </a:ext>
              <a:ext uri="{C183D7F6-B498-43B3-948B-1728B52AA6E4}">
                <adec:decorative xmlns:adec="http://schemas.microsoft.com/office/drawing/2017/decorative" val="0"/>
              </a:ext>
            </a:extLst>
          </p:cNvPr>
          <p:cNvSpPr>
            <a:spLocks noGrp="1"/>
          </p:cNvSpPr>
          <p:nvPr>
            <p:ph type="ftr" sz="quarter" idx="10"/>
          </p:nvPr>
        </p:nvSpPr>
        <p:spPr/>
        <p:txBody>
          <a:bodyPr/>
          <a:lstStyle/>
          <a:p>
            <a:endParaRPr lang="en-US" dirty="0"/>
          </a:p>
        </p:txBody>
      </p:sp>
      <p:sp>
        <p:nvSpPr>
          <p:cNvPr id="5" name="Copyright Line 5">
            <a:extLst>
              <a:ext uri="{FF2B5EF4-FFF2-40B4-BE49-F238E27FC236}">
                <a16:creationId xmlns:a16="http://schemas.microsoft.com/office/drawing/2014/main" id="{2B8C09F4-8C50-43A4-8553-F7D974ACBC0C}"/>
              </a:ext>
              <a:ext uri="{C183D7F6-B498-43B3-948B-1728B52AA6E4}">
                <adec:decorative xmlns:adec="http://schemas.microsoft.com/office/drawing/2017/decorative" val="0"/>
              </a:ext>
            </a:extLst>
          </p:cNvPr>
          <p:cNvSpPr txBox="1"/>
          <p:nvPr userDrawn="1"/>
        </p:nvSpPr>
        <p:spPr>
          <a:xfrm>
            <a:off x="184150" y="4857750"/>
            <a:ext cx="8807452" cy="152400"/>
          </a:xfrm>
          <a:prstGeom prst="rect">
            <a:avLst/>
          </a:prstGeom>
          <a:noFill/>
        </p:spPr>
        <p:txBody>
          <a:bodyPr wrap="square" lIns="0" tIns="0" rIns="0" bIns="0" rtlCol="0" anchor="b">
            <a:noAutofit/>
          </a:bodyPr>
          <a:lstStyle/>
          <a:p>
            <a:pPr>
              <a:lnSpc>
                <a:spcPct val="90000"/>
              </a:lnSpc>
              <a:spcBef>
                <a:spcPts val="300"/>
              </a:spcBef>
            </a:pPr>
            <a:r>
              <a:rPr lang="en-US" sz="600" dirty="0">
                <a:solidFill>
                  <a:schemeClr val="bg1">
                    <a:lumMod val="65000"/>
                  </a:schemeClr>
                </a:solidFill>
              </a:rPr>
              <a:t>© </a:t>
            </a:r>
            <a:fld id="{0BFED481-ECBD-4516-A99F-C010FA71F182}" type="datetimeyyyy">
              <a:rPr lang="en-US" sz="600" smtClean="0">
                <a:solidFill>
                  <a:schemeClr val="bg1">
                    <a:lumMod val="65000"/>
                  </a:schemeClr>
                </a:solidFill>
              </a:rPr>
              <a:t>2021</a:t>
            </a:fld>
            <a:r>
              <a:rPr lang="en-US" sz="600" dirty="0">
                <a:solidFill>
                  <a:schemeClr val="bg1">
                    <a:lumMod val="65000"/>
                  </a:schemeClr>
                </a:solidFill>
              </a:rPr>
              <a:t> Autodesk. All rights reserved.</a:t>
            </a:r>
          </a:p>
        </p:txBody>
      </p:sp>
      <p:sp>
        <p:nvSpPr>
          <p:cNvPr id="11" name="Title 3">
            <a:extLst>
              <a:ext uri="{FF2B5EF4-FFF2-40B4-BE49-F238E27FC236}">
                <a16:creationId xmlns:a16="http://schemas.microsoft.com/office/drawing/2014/main" id="{D0091A1D-248C-418F-BF90-60CC65D40309}"/>
              </a:ext>
            </a:extLst>
          </p:cNvPr>
          <p:cNvSpPr>
            <a:spLocks noGrp="1"/>
          </p:cNvSpPr>
          <p:nvPr>
            <p:ph type="title" hasCustomPrompt="1"/>
          </p:nvPr>
        </p:nvSpPr>
        <p:spPr>
          <a:xfrm>
            <a:off x="368490" y="1198876"/>
            <a:ext cx="6237287" cy="1661993"/>
          </a:xfrm>
        </p:spPr>
        <p:txBody>
          <a:bodyPr anchor="b"/>
          <a:lstStyle>
            <a:lvl1pPr>
              <a:defRPr sz="4000">
                <a:solidFill>
                  <a:schemeClr val="bg1"/>
                </a:solidFill>
              </a:defRPr>
            </a:lvl1pPr>
          </a:lstStyle>
          <a:p>
            <a:r>
              <a:rPr lang="en-US" dirty="0"/>
              <a:t>Presentation title </a:t>
            </a:r>
            <a:br>
              <a:rPr lang="en-US" dirty="0"/>
            </a:br>
            <a:r>
              <a:rPr lang="en-US" dirty="0"/>
              <a:t>extends to two </a:t>
            </a:r>
            <a:br>
              <a:rPr lang="en-US" dirty="0"/>
            </a:br>
            <a:r>
              <a:rPr lang="en-US" dirty="0"/>
              <a:t>or more lines</a:t>
            </a:r>
          </a:p>
        </p:txBody>
      </p:sp>
      <p:sp>
        <p:nvSpPr>
          <p:cNvPr id="12" name="Picture Placeholder 9">
            <a:extLst>
              <a:ext uri="{FF2B5EF4-FFF2-40B4-BE49-F238E27FC236}">
                <a16:creationId xmlns:a16="http://schemas.microsoft.com/office/drawing/2014/main" id="{D0EE090E-43D0-43AB-96FE-FA5C27743D97}"/>
              </a:ext>
            </a:extLst>
          </p:cNvPr>
          <p:cNvSpPr>
            <a:spLocks noGrp="1"/>
          </p:cNvSpPr>
          <p:nvPr>
            <p:ph type="pic" sz="quarter" idx="15" hasCustomPrompt="1"/>
          </p:nvPr>
        </p:nvSpPr>
        <p:spPr>
          <a:xfrm>
            <a:off x="366713" y="365125"/>
            <a:ext cx="1316037" cy="461963"/>
          </a:xfrm>
        </p:spPr>
        <p:txBody>
          <a:bodyPr anchor="ctr">
            <a:normAutofit/>
          </a:bodyPr>
          <a:lstStyle>
            <a:lvl1pPr marL="0" indent="0" algn="ctr">
              <a:buNone/>
              <a:defRPr sz="1200" b="1">
                <a:solidFill>
                  <a:schemeClr val="accent6"/>
                </a:solidFill>
              </a:defRPr>
            </a:lvl1pPr>
          </a:lstStyle>
          <a:p>
            <a:r>
              <a:rPr lang="en-US" dirty="0"/>
              <a:t>PARTNER LOGO</a:t>
            </a:r>
          </a:p>
        </p:txBody>
      </p:sp>
      <p:sp>
        <p:nvSpPr>
          <p:cNvPr id="13" name="Picture Placeholder 9">
            <a:extLst>
              <a:ext uri="{FF2B5EF4-FFF2-40B4-BE49-F238E27FC236}">
                <a16:creationId xmlns:a16="http://schemas.microsoft.com/office/drawing/2014/main" id="{9AA23F69-97BF-49D8-9912-946DFFDB6AB9}"/>
              </a:ext>
            </a:extLst>
          </p:cNvPr>
          <p:cNvSpPr>
            <a:spLocks noGrp="1"/>
          </p:cNvSpPr>
          <p:nvPr>
            <p:ph type="pic" sz="quarter" idx="16" hasCustomPrompt="1"/>
          </p:nvPr>
        </p:nvSpPr>
        <p:spPr>
          <a:xfrm>
            <a:off x="7423937" y="297606"/>
            <a:ext cx="1387488" cy="470140"/>
          </a:xfrm>
        </p:spPr>
        <p:txBody>
          <a:bodyPr anchor="ctr">
            <a:normAutofit/>
          </a:bodyPr>
          <a:lstStyle>
            <a:lvl1pPr marL="0" indent="0" algn="ctr">
              <a:buNone/>
              <a:defRPr sz="1200" b="1">
                <a:solidFill>
                  <a:schemeClr val="accent6"/>
                </a:solidFill>
              </a:defRPr>
            </a:lvl1pPr>
          </a:lstStyle>
          <a:p>
            <a:r>
              <a:rPr lang="en-US" dirty="0"/>
              <a:t>AUTODESK Partner Type/Tier</a:t>
            </a:r>
          </a:p>
        </p:txBody>
      </p:sp>
    </p:spTree>
    <p:extLst>
      <p:ext uri="{BB962C8B-B14F-4D97-AF65-F5344CB8AC3E}">
        <p14:creationId xmlns:p14="http://schemas.microsoft.com/office/powerpoint/2010/main" val="103741379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A (Dark)">
    <p:bg>
      <p:bgPr>
        <a:solidFill>
          <a:schemeClr val="tx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258BEF0-814D-4EBF-89A1-CFAF9E25508C}"/>
              </a:ext>
              <a:ext uri="{C183D7F6-B498-43B3-948B-1728B52AA6E4}">
                <adec:decorative xmlns:adec="http://schemas.microsoft.com/office/drawing/2017/decorative" val="1"/>
              </a:ext>
            </a:extLst>
          </p:cNvPr>
          <p:cNvPicPr>
            <a:picLocks noChangeAspect="1"/>
          </p:cNvPicPr>
          <p:nvPr userDrawn="1"/>
        </p:nvPicPr>
        <p:blipFill rotWithShape="1">
          <a:blip r:embed="rId2">
            <a:alphaModFix/>
            <a:extLst>
              <a:ext uri="{28A0092B-C50C-407E-A947-70E740481C1C}">
                <a14:useLocalDpi xmlns:a14="http://schemas.microsoft.com/office/drawing/2010/main" val="0"/>
              </a:ext>
            </a:extLst>
          </a:blip>
          <a:srcRect/>
          <a:stretch/>
        </p:blipFill>
        <p:spPr>
          <a:xfrm>
            <a:off x="0" y="0"/>
            <a:ext cx="4572000" cy="5143500"/>
          </a:xfrm>
          <a:prstGeom prst="rect">
            <a:avLst/>
          </a:prstGeom>
        </p:spPr>
      </p:pic>
      <p:sp>
        <p:nvSpPr>
          <p:cNvPr id="10" name="Graphic 31">
            <a:extLst>
              <a:ext uri="{FF2B5EF4-FFF2-40B4-BE49-F238E27FC236}">
                <a16:creationId xmlns:a16="http://schemas.microsoft.com/office/drawing/2014/main" id="{774255B1-ABD6-4DEC-8067-2B176C87A5FB}"/>
              </a:ext>
              <a:ext uri="{C183D7F6-B498-43B3-948B-1728B52AA6E4}">
                <adec:decorative xmlns:adec="http://schemas.microsoft.com/office/drawing/2017/decorative" val="1"/>
              </a:ext>
            </a:extLst>
          </p:cNvPr>
          <p:cNvSpPr/>
          <p:nvPr userDrawn="1"/>
        </p:nvSpPr>
        <p:spPr>
          <a:xfrm>
            <a:off x="7822503" y="365125"/>
            <a:ext cx="951697" cy="650888"/>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solidFill>
            <a:schemeClr val="bg1"/>
          </a:solidFill>
          <a:ln w="841" cap="flat">
            <a:noFill/>
            <a:prstDash val="solid"/>
            <a:miter/>
          </a:ln>
        </p:spPr>
        <p:txBody>
          <a:bodyPr rtlCol="0" anchor="ctr"/>
          <a:lstStyle/>
          <a:p>
            <a:endParaRPr lang="en-US" dirty="0"/>
          </a:p>
        </p:txBody>
      </p:sp>
      <p:sp>
        <p:nvSpPr>
          <p:cNvPr id="2" name="Title 1"/>
          <p:cNvSpPr>
            <a:spLocks noGrp="1"/>
          </p:cNvSpPr>
          <p:nvPr>
            <p:ph type="title"/>
          </p:nvPr>
        </p:nvSpPr>
        <p:spPr>
          <a:xfrm>
            <a:off x="3086100" y="1746504"/>
            <a:ext cx="5688100" cy="1123384"/>
          </a:xfrm>
        </p:spPr>
        <p:txBody>
          <a:bodyPr anchor="b"/>
          <a:lstStyle>
            <a:lvl1pPr>
              <a:lnSpc>
                <a:spcPct val="90000"/>
              </a:lnSpc>
              <a:defRPr sz="4000" b="1" i="0">
                <a:solidFill>
                  <a:schemeClr val="bg1"/>
                </a:solidFill>
                <a:latin typeface="+mj-lt"/>
              </a:defRPr>
            </a:lvl1pPr>
          </a:lstStyle>
          <a:p>
            <a:r>
              <a:rPr lang="en-US"/>
              <a:t>Click to edit Master title style</a:t>
            </a:r>
          </a:p>
        </p:txBody>
      </p:sp>
      <p:sp>
        <p:nvSpPr>
          <p:cNvPr id="3" name="Text Placeholder 2"/>
          <p:cNvSpPr>
            <a:spLocks noGrp="1"/>
          </p:cNvSpPr>
          <p:nvPr>
            <p:ph type="body" idx="1"/>
          </p:nvPr>
        </p:nvSpPr>
        <p:spPr>
          <a:xfrm>
            <a:off x="3086100" y="2979151"/>
            <a:ext cx="5689600" cy="249299"/>
          </a:xfrm>
        </p:spPr>
        <p:txBody>
          <a:bodyPr>
            <a:spAutoFit/>
          </a:bodyPr>
          <a:lstStyle>
            <a:lvl1pPr marL="0" indent="0">
              <a:lnSpc>
                <a:spcPct val="90000"/>
              </a:lnSpc>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7" name="Footer Placeholder 3">
            <a:extLst>
              <a:ext uri="{FF2B5EF4-FFF2-40B4-BE49-F238E27FC236}">
                <a16:creationId xmlns:a16="http://schemas.microsoft.com/office/drawing/2014/main" id="{411FEDFA-5B6E-4759-85ED-8D39F5D2A26E}"/>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Tree>
    <p:extLst>
      <p:ext uri="{BB962C8B-B14F-4D97-AF65-F5344CB8AC3E}">
        <p14:creationId xmlns:p14="http://schemas.microsoft.com/office/powerpoint/2010/main" val="33430853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ver B">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B579C492-4237-4928-8DC6-BACCE812C0D4}"/>
              </a:ext>
              <a:ext uri="{C183D7F6-B498-43B3-948B-1728B52AA6E4}">
                <adec:decorative xmlns:adec="http://schemas.microsoft.com/office/drawing/2017/decorative" val="1"/>
              </a:ext>
            </a:extLst>
          </p:cNvPr>
          <p:cNvSpPr/>
          <p:nvPr userDrawn="1"/>
        </p:nvSpPr>
        <p:spPr>
          <a:xfrm>
            <a:off x="0" y="0"/>
            <a:ext cx="9144000" cy="5143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9" name="Picture Placeholder 8">
            <a:extLst>
              <a:ext uri="{FF2B5EF4-FFF2-40B4-BE49-F238E27FC236}">
                <a16:creationId xmlns:a16="http://schemas.microsoft.com/office/drawing/2014/main" id="{8767468D-C3AF-4D62-842C-65B92F584E23}"/>
              </a:ext>
              <a:ext uri="{C183D7F6-B498-43B3-948B-1728B52AA6E4}">
                <adec:decorative xmlns:adec="http://schemas.microsoft.com/office/drawing/2017/decorative" val="1"/>
              </a:ext>
            </a:extLst>
          </p:cNvPr>
          <p:cNvSpPr>
            <a:spLocks noGrp="1"/>
          </p:cNvSpPr>
          <p:nvPr>
            <p:ph type="pic" sz="quarter" idx="13"/>
          </p:nvPr>
        </p:nvSpPr>
        <p:spPr>
          <a:xfrm>
            <a:off x="0" y="0"/>
            <a:ext cx="9144000" cy="5143500"/>
          </a:xfrm>
          <a:solidFill>
            <a:schemeClr val="bg1">
              <a:lumMod val="85000"/>
            </a:schemeClr>
          </a:solidFill>
        </p:spPr>
        <p:txBody>
          <a:bodyPr/>
          <a:lstStyle>
            <a:lvl1pPr marL="0" indent="0">
              <a:buNone/>
              <a:defRPr/>
            </a:lvl1pPr>
          </a:lstStyle>
          <a:p>
            <a:r>
              <a:rPr lang="en-US"/>
              <a:t>Click icon to add picture</a:t>
            </a:r>
            <a:endParaRPr lang="en-US" dirty="0"/>
          </a:p>
        </p:txBody>
      </p:sp>
      <p:cxnSp>
        <p:nvCxnSpPr>
          <p:cNvPr id="12" name="Straight Connector 11">
            <a:extLst>
              <a:ext uri="{FF2B5EF4-FFF2-40B4-BE49-F238E27FC236}">
                <a16:creationId xmlns:a16="http://schemas.microsoft.com/office/drawing/2014/main" id="{AE71A526-8474-4E5D-BEB1-1C220ED5E34D}"/>
              </a:ext>
              <a:ext uri="{C183D7F6-B498-43B3-948B-1728B52AA6E4}">
                <adec:decorative xmlns:adec="http://schemas.microsoft.com/office/drawing/2017/decorative" val="1"/>
              </a:ext>
            </a:extLst>
          </p:cNvPr>
          <p:cNvCxnSpPr>
            <a:cxnSpLocks/>
          </p:cNvCxnSpPr>
          <p:nvPr userDrawn="1"/>
        </p:nvCxnSpPr>
        <p:spPr>
          <a:xfrm flipH="1">
            <a:off x="1941479" y="3680107"/>
            <a:ext cx="1317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3" name="Graphic 31">
            <a:extLst>
              <a:ext uri="{FF2B5EF4-FFF2-40B4-BE49-F238E27FC236}">
                <a16:creationId xmlns:a16="http://schemas.microsoft.com/office/drawing/2014/main" id="{0D47106D-EEFE-45DB-AC12-22D7A8D52D88}"/>
              </a:ext>
              <a:ext uri="{C183D7F6-B498-43B3-948B-1728B52AA6E4}">
                <adec:decorative xmlns:adec="http://schemas.microsoft.com/office/drawing/2017/decorative" val="1"/>
              </a:ext>
            </a:extLst>
          </p:cNvPr>
          <p:cNvSpPr/>
          <p:nvPr userDrawn="1"/>
        </p:nvSpPr>
        <p:spPr>
          <a:xfrm>
            <a:off x="366747" y="1870076"/>
            <a:ext cx="1316100" cy="900112"/>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solidFill>
            <a:srgbClr val="000000"/>
          </a:solidFill>
          <a:ln w="841" cap="flat">
            <a:noFill/>
            <a:prstDash val="solid"/>
            <a:miter/>
          </a:ln>
        </p:spPr>
        <p:txBody>
          <a:bodyPr rtlCol="0" anchor="ctr"/>
          <a:lstStyle/>
          <a:p>
            <a:endParaRPr lang="en-US" dirty="0"/>
          </a:p>
        </p:txBody>
      </p:sp>
      <p:sp>
        <p:nvSpPr>
          <p:cNvPr id="15" name="Source Placeholder 4">
            <a:extLst>
              <a:ext uri="{FF2B5EF4-FFF2-40B4-BE49-F238E27FC236}">
                <a16:creationId xmlns:a16="http://schemas.microsoft.com/office/drawing/2014/main" id="{7174F5EA-3D27-4D2B-94E4-C87BF417CF19}"/>
              </a:ext>
              <a:ext uri="{C183D7F6-B498-43B3-948B-1728B52AA6E4}">
                <adec:decorative xmlns:adec="http://schemas.microsoft.com/office/drawing/2017/decorative" val="1"/>
              </a:ext>
            </a:extLst>
          </p:cNvPr>
          <p:cNvSpPr>
            <a:spLocks noGrp="1"/>
          </p:cNvSpPr>
          <p:nvPr>
            <p:ph type="body" sz="quarter" idx="14" hasCustomPrompt="1"/>
          </p:nvPr>
        </p:nvSpPr>
        <p:spPr>
          <a:xfrm>
            <a:off x="4572000" y="4923935"/>
            <a:ext cx="4385410" cy="92333"/>
          </a:xfrm>
        </p:spPr>
        <p:txBody>
          <a:bodyPr wrap="square" lIns="0" tIns="0" rIns="0" bIns="0" anchor="b">
            <a:spAutoFit/>
          </a:bodyPr>
          <a:lstStyle>
            <a:lvl1pPr marL="0" indent="0" algn="r">
              <a:buNone/>
              <a:defRPr sz="600">
                <a:solidFill>
                  <a:schemeClr val="bg1">
                    <a:lumMod val="50000"/>
                  </a:schemeClr>
                </a:solidFill>
              </a:defRPr>
            </a:lvl1pPr>
            <a:lvl5pPr>
              <a:defRPr/>
            </a:lvl5pPr>
          </a:lstStyle>
          <a:p>
            <a:pPr lvl="0"/>
            <a:r>
              <a:rPr lang="en-US"/>
              <a:t>Image credit </a:t>
            </a:r>
          </a:p>
        </p:txBody>
      </p:sp>
      <p:sp>
        <p:nvSpPr>
          <p:cNvPr id="3" name="Subtitle 2"/>
          <p:cNvSpPr>
            <a:spLocks noGrp="1"/>
          </p:cNvSpPr>
          <p:nvPr>
            <p:ph type="subTitle" idx="1"/>
          </p:nvPr>
        </p:nvSpPr>
        <p:spPr>
          <a:xfrm>
            <a:off x="1941479" y="2961602"/>
            <a:ext cx="6834221" cy="249299"/>
          </a:xfrm>
        </p:spPr>
        <p:txBody>
          <a:bodyPr vert="horz" wrap="square" lIns="0" tIns="0" rIns="0" bIns="0" rtlCol="0">
            <a:spAutoFit/>
          </a:bodyPr>
          <a:lstStyle>
            <a:lvl1pPr marL="0" indent="0">
              <a:buNone/>
              <a:defRPr lang="en-US" sz="1800" dirty="0"/>
            </a:lvl1pPr>
          </a:lstStyle>
          <a:p>
            <a:pPr marL="228600" marR="0" lvl="0" indent="-228600" algn="l" defTabSz="685800" rtl="0" eaLnBrk="1" fontAlgn="auto" latinLnBrk="0" hangingPunct="1">
              <a:lnSpc>
                <a:spcPct val="90000"/>
              </a:lnSpc>
              <a:spcBef>
                <a:spcPts val="2000"/>
              </a:spcBef>
              <a:spcAft>
                <a:spcPts val="0"/>
              </a:spcAft>
              <a:buClr>
                <a:schemeClr val="tx2"/>
              </a:buClr>
              <a:buSzTx/>
              <a:tabLst/>
              <a:defRPr/>
            </a:pPr>
            <a:r>
              <a:rPr lang="en-US"/>
              <a:t>Click to edit Master subtitle style</a:t>
            </a:r>
          </a:p>
        </p:txBody>
      </p:sp>
      <p:sp>
        <p:nvSpPr>
          <p:cNvPr id="6" name="Presenter Name 3">
            <a:extLst>
              <a:ext uri="{FF2B5EF4-FFF2-40B4-BE49-F238E27FC236}">
                <a16:creationId xmlns:a16="http://schemas.microsoft.com/office/drawing/2014/main" id="{C04F57AA-54B2-45D6-A733-72203FE0CF7A}"/>
              </a:ext>
            </a:extLst>
          </p:cNvPr>
          <p:cNvSpPr>
            <a:spLocks noGrp="1"/>
          </p:cNvSpPr>
          <p:nvPr>
            <p:ph type="body" sz="quarter" idx="11" hasCustomPrompt="1"/>
          </p:nvPr>
        </p:nvSpPr>
        <p:spPr>
          <a:xfrm>
            <a:off x="1941479" y="3898203"/>
            <a:ext cx="3840482" cy="215444"/>
          </a:xfrm>
        </p:spPr>
        <p:txBody>
          <a:bodyPr wrap="square">
            <a:spAutoFit/>
          </a:bodyPr>
          <a:lstStyle>
            <a:lvl1pPr marL="0" indent="0">
              <a:buNone/>
              <a:defRPr sz="1400"/>
            </a:lvl1pPr>
          </a:lstStyle>
          <a:p>
            <a:pPr lvl="0"/>
            <a:r>
              <a:rPr lang="en-US"/>
              <a:t>Presenter Name</a:t>
            </a:r>
          </a:p>
        </p:txBody>
      </p:sp>
      <p:sp>
        <p:nvSpPr>
          <p:cNvPr id="8" name="Presenter Info 4">
            <a:extLst>
              <a:ext uri="{FF2B5EF4-FFF2-40B4-BE49-F238E27FC236}">
                <a16:creationId xmlns:a16="http://schemas.microsoft.com/office/drawing/2014/main" id="{C2103BC2-100F-4A8E-85B0-54037B4529E7}"/>
              </a:ext>
            </a:extLst>
          </p:cNvPr>
          <p:cNvSpPr>
            <a:spLocks noGrp="1"/>
          </p:cNvSpPr>
          <p:nvPr>
            <p:ph type="body" sz="quarter" idx="12" hasCustomPrompt="1"/>
          </p:nvPr>
        </p:nvSpPr>
        <p:spPr>
          <a:xfrm>
            <a:off x="1941479" y="4111390"/>
            <a:ext cx="3840482" cy="169277"/>
          </a:xfrm>
        </p:spPr>
        <p:txBody>
          <a:bodyPr wrap="square">
            <a:spAutoFit/>
          </a:bodyPr>
          <a:lstStyle>
            <a:lvl1pPr marL="0" indent="0">
              <a:buNone/>
              <a:defRPr sz="1100"/>
            </a:lvl1pPr>
          </a:lstStyle>
          <a:p>
            <a:pPr lvl="0"/>
            <a:r>
              <a:rPr lang="en-US"/>
              <a:t>Presenter Title | @socialmedia</a:t>
            </a:r>
          </a:p>
        </p:txBody>
      </p:sp>
      <p:sp>
        <p:nvSpPr>
          <p:cNvPr id="7" name="Footer Placeholder 6">
            <a:extLst>
              <a:ext uri="{FF2B5EF4-FFF2-40B4-BE49-F238E27FC236}">
                <a16:creationId xmlns:a16="http://schemas.microsoft.com/office/drawing/2014/main" id="{379A5025-10DD-4BE9-B14B-87885CBC5125}"/>
              </a:ext>
              <a:ext uri="{C183D7F6-B498-43B3-948B-1728B52AA6E4}">
                <adec:decorative xmlns:adec="http://schemas.microsoft.com/office/drawing/2017/decorative" val="0"/>
              </a:ext>
            </a:extLst>
          </p:cNvPr>
          <p:cNvSpPr>
            <a:spLocks noGrp="1"/>
          </p:cNvSpPr>
          <p:nvPr>
            <p:ph type="ftr" sz="quarter" idx="10"/>
          </p:nvPr>
        </p:nvSpPr>
        <p:spPr>
          <a:xfrm>
            <a:off x="184150" y="4736637"/>
            <a:ext cx="4386263" cy="152400"/>
          </a:xfrm>
        </p:spPr>
        <p:txBody>
          <a:bodyPr/>
          <a:lstStyle>
            <a:lvl1pPr algn="l">
              <a:defRPr>
                <a:solidFill>
                  <a:schemeClr val="bg1">
                    <a:lumMod val="50000"/>
                  </a:schemeClr>
                </a:solidFill>
              </a:defRPr>
            </a:lvl1pPr>
          </a:lstStyle>
          <a:p>
            <a:endParaRPr lang="en-US" dirty="0"/>
          </a:p>
        </p:txBody>
      </p:sp>
      <p:sp>
        <p:nvSpPr>
          <p:cNvPr id="5" name="Copyright Line 5">
            <a:extLst>
              <a:ext uri="{FF2B5EF4-FFF2-40B4-BE49-F238E27FC236}">
                <a16:creationId xmlns:a16="http://schemas.microsoft.com/office/drawing/2014/main" id="{2B8C09F4-8C50-43A4-8553-F7D974ACBC0C}"/>
              </a:ext>
              <a:ext uri="{C183D7F6-B498-43B3-948B-1728B52AA6E4}">
                <adec:decorative xmlns:adec="http://schemas.microsoft.com/office/drawing/2017/decorative" val="0"/>
              </a:ext>
            </a:extLst>
          </p:cNvPr>
          <p:cNvSpPr txBox="1"/>
          <p:nvPr userDrawn="1"/>
        </p:nvSpPr>
        <p:spPr>
          <a:xfrm>
            <a:off x="184150" y="4863868"/>
            <a:ext cx="4386263" cy="152400"/>
          </a:xfrm>
          <a:prstGeom prst="rect">
            <a:avLst/>
          </a:prstGeom>
          <a:noFill/>
        </p:spPr>
        <p:txBody>
          <a:bodyPr wrap="square" lIns="0" tIns="0" rIns="0" bIns="0" rtlCol="0" anchor="b">
            <a:noAutofit/>
          </a:bodyPr>
          <a:lstStyle/>
          <a:p>
            <a:pPr>
              <a:lnSpc>
                <a:spcPct val="90000"/>
              </a:lnSpc>
              <a:spcBef>
                <a:spcPts val="300"/>
              </a:spcBef>
            </a:pPr>
            <a:r>
              <a:rPr lang="en-US" sz="600" dirty="0">
                <a:solidFill>
                  <a:schemeClr val="bg1">
                    <a:lumMod val="50000"/>
                  </a:schemeClr>
                </a:solidFill>
              </a:rPr>
              <a:t>© </a:t>
            </a:r>
            <a:fld id="{EAD5FACD-C283-4FF3-BBD1-122C8E24DE05}" type="datetimeyyyy">
              <a:rPr lang="en-US" sz="600" smtClean="0">
                <a:solidFill>
                  <a:schemeClr val="bg1">
                    <a:lumMod val="50000"/>
                  </a:schemeClr>
                </a:solidFill>
              </a:rPr>
              <a:t>2021</a:t>
            </a:fld>
            <a:r>
              <a:rPr lang="en-US" sz="600" dirty="0">
                <a:solidFill>
                  <a:schemeClr val="bg1">
                    <a:lumMod val="50000"/>
                  </a:schemeClr>
                </a:solidFill>
              </a:rPr>
              <a:t> Autodesk. All rights reserved.</a:t>
            </a:r>
          </a:p>
        </p:txBody>
      </p:sp>
      <p:sp>
        <p:nvSpPr>
          <p:cNvPr id="4" name="Title 3">
            <a:extLst>
              <a:ext uri="{FF2B5EF4-FFF2-40B4-BE49-F238E27FC236}">
                <a16:creationId xmlns:a16="http://schemas.microsoft.com/office/drawing/2014/main" id="{6B157F4E-03C8-4925-930C-8487E19724AD}"/>
              </a:ext>
            </a:extLst>
          </p:cNvPr>
          <p:cNvSpPr>
            <a:spLocks noGrp="1"/>
          </p:cNvSpPr>
          <p:nvPr>
            <p:ph type="title" hasCustomPrompt="1"/>
          </p:nvPr>
        </p:nvSpPr>
        <p:spPr>
          <a:xfrm>
            <a:off x="1941288" y="1757246"/>
            <a:ext cx="6834221" cy="1107996"/>
          </a:xfrm>
        </p:spPr>
        <p:txBody>
          <a:bodyPr anchor="b"/>
          <a:lstStyle>
            <a:lvl1pPr>
              <a:defRPr sz="4000"/>
            </a:lvl1pPr>
          </a:lstStyle>
          <a:p>
            <a:r>
              <a:rPr lang="en-US" dirty="0"/>
              <a:t>Presentation title can extend to two lines</a:t>
            </a:r>
          </a:p>
        </p:txBody>
      </p:sp>
      <p:sp>
        <p:nvSpPr>
          <p:cNvPr id="10" name="Picture Placeholder 9">
            <a:extLst>
              <a:ext uri="{FF2B5EF4-FFF2-40B4-BE49-F238E27FC236}">
                <a16:creationId xmlns:a16="http://schemas.microsoft.com/office/drawing/2014/main" id="{9D0AA190-BAFD-44BE-BB2D-199AF95B5B62}"/>
              </a:ext>
            </a:extLst>
          </p:cNvPr>
          <p:cNvSpPr>
            <a:spLocks noGrp="1"/>
          </p:cNvSpPr>
          <p:nvPr>
            <p:ph type="pic" sz="quarter" idx="15" hasCustomPrompt="1"/>
          </p:nvPr>
        </p:nvSpPr>
        <p:spPr>
          <a:xfrm>
            <a:off x="366713" y="365125"/>
            <a:ext cx="1316037" cy="461963"/>
          </a:xfrm>
        </p:spPr>
        <p:txBody>
          <a:bodyPr anchor="ctr">
            <a:normAutofit/>
          </a:bodyPr>
          <a:lstStyle>
            <a:lvl1pPr marL="0" indent="0" algn="ctr">
              <a:buNone/>
              <a:defRPr sz="1200" b="1">
                <a:solidFill>
                  <a:schemeClr val="accent6"/>
                </a:solidFill>
              </a:defRPr>
            </a:lvl1pPr>
          </a:lstStyle>
          <a:p>
            <a:r>
              <a:rPr lang="en-US" dirty="0"/>
              <a:t>PARTNER LOGO</a:t>
            </a:r>
          </a:p>
        </p:txBody>
      </p:sp>
      <p:sp>
        <p:nvSpPr>
          <p:cNvPr id="19" name="Picture Placeholder 9">
            <a:extLst>
              <a:ext uri="{FF2B5EF4-FFF2-40B4-BE49-F238E27FC236}">
                <a16:creationId xmlns:a16="http://schemas.microsoft.com/office/drawing/2014/main" id="{B3B1D941-096D-4558-9346-D95F298841E5}"/>
              </a:ext>
            </a:extLst>
          </p:cNvPr>
          <p:cNvSpPr>
            <a:spLocks noGrp="1"/>
          </p:cNvSpPr>
          <p:nvPr>
            <p:ph type="pic" sz="quarter" idx="16" hasCustomPrompt="1"/>
          </p:nvPr>
        </p:nvSpPr>
        <p:spPr>
          <a:xfrm>
            <a:off x="7423937" y="297606"/>
            <a:ext cx="1387488" cy="470140"/>
          </a:xfrm>
        </p:spPr>
        <p:txBody>
          <a:bodyPr anchor="ctr">
            <a:normAutofit/>
          </a:bodyPr>
          <a:lstStyle>
            <a:lvl1pPr marL="0" indent="0" algn="ctr">
              <a:buNone/>
              <a:defRPr sz="1200" b="1">
                <a:solidFill>
                  <a:schemeClr val="accent6"/>
                </a:solidFill>
              </a:defRPr>
            </a:lvl1pPr>
          </a:lstStyle>
          <a:p>
            <a:r>
              <a:rPr lang="en-US" dirty="0"/>
              <a:t>AUTODESK Partner Type/Tier</a:t>
            </a:r>
          </a:p>
        </p:txBody>
      </p:sp>
    </p:spTree>
    <p:extLst>
      <p:ext uri="{BB962C8B-B14F-4D97-AF65-F5344CB8AC3E}">
        <p14:creationId xmlns:p14="http://schemas.microsoft.com/office/powerpoint/2010/main" val="1506084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B">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3BBD940-C0AC-42F5-919E-FDED7E6BBB10}"/>
              </a:ext>
              <a:ext uri="{C183D7F6-B498-43B3-948B-1728B52AA6E4}">
                <adec:decorative xmlns:adec="http://schemas.microsoft.com/office/drawing/2017/decorative" val="1"/>
              </a:ext>
            </a:extLst>
          </p:cNvPr>
          <p:cNvSpPr/>
          <p:nvPr userDrawn="1"/>
        </p:nvSpPr>
        <p:spPr>
          <a:xfrm>
            <a:off x="0" y="0"/>
            <a:ext cx="9144000" cy="5143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5" name="Picture Placeholder 8">
            <a:extLst>
              <a:ext uri="{FF2B5EF4-FFF2-40B4-BE49-F238E27FC236}">
                <a16:creationId xmlns:a16="http://schemas.microsoft.com/office/drawing/2014/main" id="{06C59638-1931-40DB-B64F-E0F2DCD9BA23}"/>
              </a:ext>
              <a:ext uri="{C183D7F6-B498-43B3-948B-1728B52AA6E4}">
                <adec:decorative xmlns:adec="http://schemas.microsoft.com/office/drawing/2017/decorative" val="1"/>
              </a:ext>
            </a:extLst>
          </p:cNvPr>
          <p:cNvSpPr>
            <a:spLocks noGrp="1"/>
          </p:cNvSpPr>
          <p:nvPr>
            <p:ph type="pic" sz="quarter" idx="13"/>
          </p:nvPr>
        </p:nvSpPr>
        <p:spPr>
          <a:xfrm>
            <a:off x="0" y="0"/>
            <a:ext cx="9144000" cy="5143500"/>
          </a:xfrm>
          <a:solidFill>
            <a:schemeClr val="bg1">
              <a:lumMod val="85000"/>
            </a:schemeClr>
          </a:solidFill>
        </p:spPr>
        <p:txBody>
          <a:bodyPr/>
          <a:lstStyle>
            <a:lvl1pPr marL="0" indent="0">
              <a:buNone/>
              <a:defRPr/>
            </a:lvl1pPr>
          </a:lstStyle>
          <a:p>
            <a:r>
              <a:rPr lang="en-US"/>
              <a:t>Click icon to add picture</a:t>
            </a:r>
            <a:endParaRPr lang="en-US" dirty="0"/>
          </a:p>
        </p:txBody>
      </p:sp>
      <p:sp>
        <p:nvSpPr>
          <p:cNvPr id="12" name="Graphic 31">
            <a:extLst>
              <a:ext uri="{FF2B5EF4-FFF2-40B4-BE49-F238E27FC236}">
                <a16:creationId xmlns:a16="http://schemas.microsoft.com/office/drawing/2014/main" id="{CCAE7F29-2806-4B09-B264-109F01E4225C}"/>
              </a:ext>
              <a:ext uri="{C183D7F6-B498-43B3-948B-1728B52AA6E4}">
                <adec:decorative xmlns:adec="http://schemas.microsoft.com/office/drawing/2017/decorative" val="1"/>
              </a:ext>
            </a:extLst>
          </p:cNvPr>
          <p:cNvSpPr/>
          <p:nvPr userDrawn="1"/>
        </p:nvSpPr>
        <p:spPr>
          <a:xfrm>
            <a:off x="7822503" y="365125"/>
            <a:ext cx="951697" cy="650888"/>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solidFill>
            <a:srgbClr val="000000"/>
          </a:solidFill>
          <a:ln w="841" cap="flat">
            <a:noFill/>
            <a:prstDash val="solid"/>
            <a:miter/>
          </a:ln>
        </p:spPr>
        <p:txBody>
          <a:bodyPr rtlCol="0" anchor="ctr"/>
          <a:lstStyle/>
          <a:p>
            <a:endParaRPr lang="en-US" dirty="0"/>
          </a:p>
        </p:txBody>
      </p:sp>
      <p:sp>
        <p:nvSpPr>
          <p:cNvPr id="8" name="Source Placeholder 4">
            <a:extLst>
              <a:ext uri="{FF2B5EF4-FFF2-40B4-BE49-F238E27FC236}">
                <a16:creationId xmlns:a16="http://schemas.microsoft.com/office/drawing/2014/main" id="{34633426-AD31-4A24-843F-ABC63DD91391}"/>
              </a:ext>
              <a:ext uri="{C183D7F6-B498-43B3-948B-1728B52AA6E4}">
                <adec:decorative xmlns:adec="http://schemas.microsoft.com/office/drawing/2017/decorative" val="1"/>
              </a:ext>
            </a:extLst>
          </p:cNvPr>
          <p:cNvSpPr>
            <a:spLocks noGrp="1"/>
          </p:cNvSpPr>
          <p:nvPr>
            <p:ph type="body" sz="quarter" idx="14" hasCustomPrompt="1"/>
          </p:nvPr>
        </p:nvSpPr>
        <p:spPr>
          <a:xfrm>
            <a:off x="186590" y="4917817"/>
            <a:ext cx="4385410" cy="92333"/>
          </a:xfrm>
        </p:spPr>
        <p:txBody>
          <a:bodyPr wrap="square" lIns="0" tIns="0" rIns="0" bIns="0" anchor="b">
            <a:spAutoFit/>
          </a:bodyPr>
          <a:lstStyle>
            <a:lvl1pPr marL="0" indent="0" algn="l">
              <a:buNone/>
              <a:defRPr sz="600">
                <a:solidFill>
                  <a:schemeClr val="bg1">
                    <a:lumMod val="50000"/>
                  </a:schemeClr>
                </a:solidFill>
              </a:defRPr>
            </a:lvl1pPr>
            <a:lvl5pPr>
              <a:defRPr/>
            </a:lvl5pPr>
          </a:lstStyle>
          <a:p>
            <a:pPr lvl="0"/>
            <a:r>
              <a:rPr lang="en-US"/>
              <a:t>Image credit </a:t>
            </a:r>
          </a:p>
        </p:txBody>
      </p:sp>
      <p:sp>
        <p:nvSpPr>
          <p:cNvPr id="10" name="Text Placeholder 2">
            <a:extLst>
              <a:ext uri="{FF2B5EF4-FFF2-40B4-BE49-F238E27FC236}">
                <a16:creationId xmlns:a16="http://schemas.microsoft.com/office/drawing/2014/main" id="{F76B059C-68C7-4BA1-865C-0BBBAB62CC5B}"/>
              </a:ext>
            </a:extLst>
          </p:cNvPr>
          <p:cNvSpPr>
            <a:spLocks noGrp="1"/>
          </p:cNvSpPr>
          <p:nvPr>
            <p:ph type="body" idx="1"/>
          </p:nvPr>
        </p:nvSpPr>
        <p:spPr>
          <a:xfrm>
            <a:off x="737395" y="2972006"/>
            <a:ext cx="5689600" cy="249299"/>
          </a:xfrm>
        </p:spPr>
        <p:txBody>
          <a:bodyPr>
            <a:spAutoFit/>
          </a:bodyPr>
          <a:lstStyle>
            <a:lvl1pPr marL="0" indent="0">
              <a:lnSpc>
                <a:spcPct val="90000"/>
              </a:lnSpc>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7" name="Footer Placeholder 3">
            <a:extLst>
              <a:ext uri="{FF2B5EF4-FFF2-40B4-BE49-F238E27FC236}">
                <a16:creationId xmlns:a16="http://schemas.microsoft.com/office/drawing/2014/main" id="{411FEDFA-5B6E-4759-85ED-8D39F5D2A26E}"/>
              </a:ext>
              <a:ext uri="{C183D7F6-B498-43B3-948B-1728B52AA6E4}">
                <adec:decorative xmlns:adec="http://schemas.microsoft.com/office/drawing/2017/decorative" val="1"/>
              </a:ext>
            </a:extLst>
          </p:cNvPr>
          <p:cNvSpPr>
            <a:spLocks noGrp="1"/>
          </p:cNvSpPr>
          <p:nvPr>
            <p:ph type="ftr" sz="quarter" idx="10"/>
          </p:nvPr>
        </p:nvSpPr>
        <p:spPr/>
        <p:txBody>
          <a:bodyPr/>
          <a:lstStyle>
            <a:lvl1pPr>
              <a:defRPr>
                <a:solidFill>
                  <a:schemeClr val="bg1">
                    <a:lumMod val="50000"/>
                  </a:schemeClr>
                </a:solidFill>
              </a:defRPr>
            </a:lvl1pPr>
          </a:lstStyle>
          <a:p>
            <a:endParaRPr lang="en-US" dirty="0"/>
          </a:p>
        </p:txBody>
      </p:sp>
      <p:sp>
        <p:nvSpPr>
          <p:cNvPr id="2" name="Title 1">
            <a:extLst>
              <a:ext uri="{FF2B5EF4-FFF2-40B4-BE49-F238E27FC236}">
                <a16:creationId xmlns:a16="http://schemas.microsoft.com/office/drawing/2014/main" id="{FE3B0E54-EEB9-4D2B-9BCF-83C16191894C}"/>
              </a:ext>
            </a:extLst>
          </p:cNvPr>
          <p:cNvSpPr>
            <a:spLocks noGrp="1"/>
          </p:cNvSpPr>
          <p:nvPr>
            <p:ph type="title" hasCustomPrompt="1"/>
          </p:nvPr>
        </p:nvSpPr>
        <p:spPr>
          <a:xfrm>
            <a:off x="737394" y="1765679"/>
            <a:ext cx="6245352" cy="1107996"/>
          </a:xfrm>
        </p:spPr>
        <p:txBody>
          <a:bodyPr/>
          <a:lstStyle>
            <a:lvl1pPr>
              <a:defRPr sz="4000"/>
            </a:lvl1pPr>
          </a:lstStyle>
          <a:p>
            <a:r>
              <a:rPr lang="en-US" dirty="0"/>
              <a:t>Divider title can</a:t>
            </a:r>
            <a:br>
              <a:rPr lang="en-US" dirty="0"/>
            </a:br>
            <a:r>
              <a:rPr lang="en-US" dirty="0"/>
              <a:t>extend to two lines</a:t>
            </a:r>
          </a:p>
        </p:txBody>
      </p:sp>
    </p:spTree>
    <p:extLst>
      <p:ext uri="{BB962C8B-B14F-4D97-AF65-F5344CB8AC3E}">
        <p14:creationId xmlns:p14="http://schemas.microsoft.com/office/powerpoint/2010/main" val="13307515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51F35BFC-45DA-41CB-B411-40026E11E6F4}"/>
              </a:ext>
            </a:extLst>
          </p:cNvPr>
          <p:cNvSpPr>
            <a:spLocks noGrp="1"/>
          </p:cNvSpPr>
          <p:nvPr>
            <p:ph idx="1"/>
          </p:nvPr>
        </p:nvSpPr>
        <p:spPr>
          <a:xfrm>
            <a:off x="368490" y="1188720"/>
            <a:ext cx="8407020"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2">
            <a:extLst>
              <a:ext uri="{FF2B5EF4-FFF2-40B4-BE49-F238E27FC236}">
                <a16:creationId xmlns:a16="http://schemas.microsoft.com/office/drawing/2014/main" id="{C6043B2E-964F-4538-9554-6CAD0E4B4868}"/>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
        <p:nvSpPr>
          <p:cNvPr id="3" name="Title 2">
            <a:extLst>
              <a:ext uri="{FF2B5EF4-FFF2-40B4-BE49-F238E27FC236}">
                <a16:creationId xmlns:a16="http://schemas.microsoft.com/office/drawing/2014/main" id="{F32847C4-713E-4EEE-87A3-CB75801A4BA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485799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50E09302-A0C4-445D-BF16-53CD11E35311}"/>
              </a:ext>
            </a:extLst>
          </p:cNvPr>
          <p:cNvSpPr>
            <a:spLocks noGrp="1"/>
          </p:cNvSpPr>
          <p:nvPr>
            <p:ph type="body" sz="quarter" idx="13" hasCustomPrompt="1"/>
          </p:nvPr>
        </p:nvSpPr>
        <p:spPr>
          <a:xfrm>
            <a:off x="368490" y="779463"/>
            <a:ext cx="8407020" cy="246221"/>
          </a:xfrm>
        </p:spPr>
        <p:txBody>
          <a:bodyPr wrap="square" tIns="0">
            <a:spAutoFit/>
          </a:bodyPr>
          <a:lstStyle>
            <a:lvl1pPr marL="0" indent="0">
              <a:buNone/>
              <a:defRPr sz="1600" b="1"/>
            </a:lvl1pPr>
          </a:lstStyle>
          <a:p>
            <a:pPr lvl="0"/>
            <a:r>
              <a:rPr lang="en-US"/>
              <a:t>Subtitle if needed</a:t>
            </a:r>
          </a:p>
        </p:txBody>
      </p:sp>
      <p:sp>
        <p:nvSpPr>
          <p:cNvPr id="5" name="Content Placeholder 2">
            <a:extLst>
              <a:ext uri="{FF2B5EF4-FFF2-40B4-BE49-F238E27FC236}">
                <a16:creationId xmlns:a16="http://schemas.microsoft.com/office/drawing/2014/main" id="{36D2746D-0340-4A15-96B1-30ACF62C6B8F}"/>
              </a:ext>
            </a:extLst>
          </p:cNvPr>
          <p:cNvSpPr>
            <a:spLocks noGrp="1"/>
          </p:cNvSpPr>
          <p:nvPr>
            <p:ph idx="1"/>
          </p:nvPr>
        </p:nvSpPr>
        <p:spPr>
          <a:xfrm>
            <a:off x="368490" y="1188720"/>
            <a:ext cx="8407020"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2">
            <a:extLst>
              <a:ext uri="{FF2B5EF4-FFF2-40B4-BE49-F238E27FC236}">
                <a16:creationId xmlns:a16="http://schemas.microsoft.com/office/drawing/2014/main" id="{C6043B2E-964F-4538-9554-6CAD0E4B4868}"/>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
        <p:nvSpPr>
          <p:cNvPr id="3" name="Title 2">
            <a:extLst>
              <a:ext uri="{FF2B5EF4-FFF2-40B4-BE49-F238E27FC236}">
                <a16:creationId xmlns:a16="http://schemas.microsoft.com/office/drawing/2014/main" id="{6678FD65-4D7B-4F59-9231-5AED356341A0}"/>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460059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 2 Column">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51F35BFC-45DA-41CB-B411-40026E11E6F4}"/>
              </a:ext>
            </a:extLst>
          </p:cNvPr>
          <p:cNvSpPr>
            <a:spLocks noGrp="1"/>
          </p:cNvSpPr>
          <p:nvPr>
            <p:ph idx="1"/>
          </p:nvPr>
        </p:nvSpPr>
        <p:spPr>
          <a:xfrm>
            <a:off x="368490" y="1188720"/>
            <a:ext cx="4070160"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2">
            <a:extLst>
              <a:ext uri="{FF2B5EF4-FFF2-40B4-BE49-F238E27FC236}">
                <a16:creationId xmlns:a16="http://schemas.microsoft.com/office/drawing/2014/main" id="{B02560BD-FF7E-43D5-95BA-1D2D492F2E93}"/>
              </a:ext>
            </a:extLst>
          </p:cNvPr>
          <p:cNvSpPr>
            <a:spLocks noGrp="1"/>
          </p:cNvSpPr>
          <p:nvPr>
            <p:ph idx="11"/>
          </p:nvPr>
        </p:nvSpPr>
        <p:spPr>
          <a:xfrm>
            <a:off x="4705540" y="1188720"/>
            <a:ext cx="4070160"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2">
            <a:extLst>
              <a:ext uri="{FF2B5EF4-FFF2-40B4-BE49-F238E27FC236}">
                <a16:creationId xmlns:a16="http://schemas.microsoft.com/office/drawing/2014/main" id="{C6043B2E-964F-4538-9554-6CAD0E4B4868}"/>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
        <p:nvSpPr>
          <p:cNvPr id="3" name="Title 2">
            <a:extLst>
              <a:ext uri="{FF2B5EF4-FFF2-40B4-BE49-F238E27FC236}">
                <a16:creationId xmlns:a16="http://schemas.microsoft.com/office/drawing/2014/main" id="{BD246016-54EF-4BF4-9EC0-6037309953F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53712636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Text, and Image">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51F35BFC-45DA-41CB-B411-40026E11E6F4}"/>
              </a:ext>
            </a:extLst>
          </p:cNvPr>
          <p:cNvSpPr>
            <a:spLocks noGrp="1"/>
          </p:cNvSpPr>
          <p:nvPr>
            <p:ph idx="1"/>
          </p:nvPr>
        </p:nvSpPr>
        <p:spPr>
          <a:xfrm>
            <a:off x="368490" y="1188720"/>
            <a:ext cx="4070160"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2">
            <a:extLst>
              <a:ext uri="{FF2B5EF4-FFF2-40B4-BE49-F238E27FC236}">
                <a16:creationId xmlns:a16="http://schemas.microsoft.com/office/drawing/2014/main" id="{C6043B2E-964F-4538-9554-6CAD0E4B4868}"/>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
        <p:nvSpPr>
          <p:cNvPr id="8" name="Picture Placeholder 3">
            <a:extLst>
              <a:ext uri="{FF2B5EF4-FFF2-40B4-BE49-F238E27FC236}">
                <a16:creationId xmlns:a16="http://schemas.microsoft.com/office/drawing/2014/main" id="{E5AD3FD9-5B0C-46BE-A071-C012F798CB75}"/>
              </a:ext>
              <a:ext uri="{C183D7F6-B498-43B3-948B-1728B52AA6E4}">
                <adec:decorative xmlns:adec="http://schemas.microsoft.com/office/drawing/2017/decorative" val="1"/>
              </a:ext>
            </a:extLst>
          </p:cNvPr>
          <p:cNvSpPr>
            <a:spLocks noGrp="1"/>
          </p:cNvSpPr>
          <p:nvPr>
            <p:ph type="pic" sz="quarter" idx="11"/>
          </p:nvPr>
        </p:nvSpPr>
        <p:spPr>
          <a:xfrm>
            <a:off x="4705352" y="1198644"/>
            <a:ext cx="4070349" cy="3579096"/>
          </a:xfrm>
          <a:solidFill>
            <a:schemeClr val="bg1">
              <a:lumMod val="85000"/>
            </a:schemeClr>
          </a:solidFill>
        </p:spPr>
        <p:txBody>
          <a:bodyPr anchor="ctr"/>
          <a:lstStyle>
            <a:lvl1pPr marL="0" indent="0" algn="ctr">
              <a:buNone/>
              <a:defRPr/>
            </a:lvl1pPr>
          </a:lstStyle>
          <a:p>
            <a:r>
              <a:rPr lang="en-US"/>
              <a:t>Click icon to add picture</a:t>
            </a:r>
            <a:endParaRPr lang="en-US" dirty="0"/>
          </a:p>
        </p:txBody>
      </p:sp>
      <p:sp>
        <p:nvSpPr>
          <p:cNvPr id="9" name="Source Placeholder 4">
            <a:extLst>
              <a:ext uri="{FF2B5EF4-FFF2-40B4-BE49-F238E27FC236}">
                <a16:creationId xmlns:a16="http://schemas.microsoft.com/office/drawing/2014/main" id="{03FF4FC4-D5A3-4522-B317-5ACF8C2D3396}"/>
              </a:ext>
              <a:ext uri="{C183D7F6-B498-43B3-948B-1728B52AA6E4}">
                <adec:decorative xmlns:adec="http://schemas.microsoft.com/office/drawing/2017/decorative" val="1"/>
              </a:ext>
            </a:extLst>
          </p:cNvPr>
          <p:cNvSpPr>
            <a:spLocks noGrp="1"/>
          </p:cNvSpPr>
          <p:nvPr>
            <p:ph type="body" sz="quarter" idx="12" hasCustomPrompt="1"/>
          </p:nvPr>
        </p:nvSpPr>
        <p:spPr>
          <a:xfrm>
            <a:off x="4703763" y="4593074"/>
            <a:ext cx="4071938" cy="184666"/>
          </a:xfrm>
        </p:spPr>
        <p:txBody>
          <a:bodyPr wrap="square" lIns="73152" tIns="45720" rIns="73152" bIns="45720" anchor="b">
            <a:spAutoFit/>
          </a:bodyPr>
          <a:lstStyle>
            <a:lvl1pPr marL="0" indent="0">
              <a:buNone/>
              <a:defRPr sz="600">
                <a:solidFill>
                  <a:schemeClr val="bg1"/>
                </a:solidFill>
              </a:defRPr>
            </a:lvl1pPr>
            <a:lvl5pPr>
              <a:defRPr/>
            </a:lvl5pPr>
          </a:lstStyle>
          <a:p>
            <a:pPr lvl="0"/>
            <a:r>
              <a:rPr lang="en-US"/>
              <a:t>Image credit </a:t>
            </a:r>
          </a:p>
        </p:txBody>
      </p:sp>
      <p:sp>
        <p:nvSpPr>
          <p:cNvPr id="3" name="Title 2">
            <a:extLst>
              <a:ext uri="{FF2B5EF4-FFF2-40B4-BE49-F238E27FC236}">
                <a16:creationId xmlns:a16="http://schemas.microsoft.com/office/drawing/2014/main" id="{FD74C9AB-514E-4AA8-8B02-174C29EB0039}"/>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5273337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mage Right">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9524391-095F-4CD4-BE48-73B0890652AF}"/>
              </a:ext>
            </a:extLst>
          </p:cNvPr>
          <p:cNvSpPr>
            <a:spLocks noGrp="1"/>
          </p:cNvSpPr>
          <p:nvPr>
            <p:ph type="title"/>
          </p:nvPr>
        </p:nvSpPr>
        <p:spPr>
          <a:xfrm>
            <a:off x="368490" y="365760"/>
            <a:ext cx="5513198" cy="398571"/>
          </a:xfrm>
        </p:spPr>
        <p:txBody>
          <a:bodyPr/>
          <a:lstStyle>
            <a:lvl1pPr>
              <a:defRPr b="1" i="0">
                <a:latin typeface="+mj-lt"/>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2894BEB0-D61D-4A64-9596-8FB93E85A09C}"/>
              </a:ext>
            </a:extLst>
          </p:cNvPr>
          <p:cNvSpPr>
            <a:spLocks noGrp="1"/>
          </p:cNvSpPr>
          <p:nvPr>
            <p:ph type="body" sz="quarter" idx="13" hasCustomPrompt="1"/>
          </p:nvPr>
        </p:nvSpPr>
        <p:spPr>
          <a:xfrm>
            <a:off x="368490" y="779463"/>
            <a:ext cx="5513198" cy="246221"/>
          </a:xfrm>
        </p:spPr>
        <p:txBody>
          <a:bodyPr wrap="square" tIns="0">
            <a:spAutoFit/>
          </a:bodyPr>
          <a:lstStyle>
            <a:lvl1pPr marL="0" indent="0">
              <a:buNone/>
              <a:defRPr sz="1600" b="1"/>
            </a:lvl1pPr>
          </a:lstStyle>
          <a:p>
            <a:pPr lvl="0"/>
            <a:r>
              <a:rPr lang="en-US"/>
              <a:t>Subtitle if needed</a:t>
            </a:r>
          </a:p>
        </p:txBody>
      </p:sp>
      <p:sp>
        <p:nvSpPr>
          <p:cNvPr id="12" name="Content Placeholder 2">
            <a:extLst>
              <a:ext uri="{FF2B5EF4-FFF2-40B4-BE49-F238E27FC236}">
                <a16:creationId xmlns:a16="http://schemas.microsoft.com/office/drawing/2014/main" id="{D986A320-6B07-4EBA-AB8F-5A9D885F7A07}"/>
              </a:ext>
            </a:extLst>
          </p:cNvPr>
          <p:cNvSpPr>
            <a:spLocks noGrp="1"/>
          </p:cNvSpPr>
          <p:nvPr>
            <p:ph idx="1"/>
          </p:nvPr>
        </p:nvSpPr>
        <p:spPr>
          <a:xfrm>
            <a:off x="368490" y="1188720"/>
            <a:ext cx="5513198"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ooter Placeholder 4">
            <a:extLst>
              <a:ext uri="{FF2B5EF4-FFF2-40B4-BE49-F238E27FC236}">
                <a16:creationId xmlns:a16="http://schemas.microsoft.com/office/drawing/2014/main" id="{42B3408E-E337-42A4-A641-A6E7D47A5093}"/>
              </a:ext>
              <a:ext uri="{C183D7F6-B498-43B3-948B-1728B52AA6E4}">
                <adec:decorative xmlns:adec="http://schemas.microsoft.com/office/drawing/2017/decorative" val="1"/>
              </a:ext>
            </a:extLst>
          </p:cNvPr>
          <p:cNvSpPr>
            <a:spLocks noGrp="1"/>
          </p:cNvSpPr>
          <p:nvPr>
            <p:ph type="ftr" sz="quarter" idx="14"/>
          </p:nvPr>
        </p:nvSpPr>
        <p:spPr>
          <a:xfrm>
            <a:off x="184150" y="4857750"/>
            <a:ext cx="5697538" cy="152400"/>
          </a:xfrm>
        </p:spPr>
        <p:txBody>
          <a:bodyPr/>
          <a:lstStyle>
            <a:lvl1pPr algn="r">
              <a:defRPr/>
            </a:lvl1pPr>
          </a:lstStyle>
          <a:p>
            <a:endParaRPr lang="en-US" dirty="0"/>
          </a:p>
        </p:txBody>
      </p:sp>
      <p:sp>
        <p:nvSpPr>
          <p:cNvPr id="8" name="Picture Placeholder 3">
            <a:extLst>
              <a:ext uri="{FF2B5EF4-FFF2-40B4-BE49-F238E27FC236}">
                <a16:creationId xmlns:a16="http://schemas.microsoft.com/office/drawing/2014/main" id="{C0214854-A06E-40D3-B4BA-EB33E4C2924C}"/>
              </a:ext>
              <a:ext uri="{C183D7F6-B498-43B3-948B-1728B52AA6E4}">
                <adec:decorative xmlns:adec="http://schemas.microsoft.com/office/drawing/2017/decorative" val="1"/>
              </a:ext>
            </a:extLst>
          </p:cNvPr>
          <p:cNvSpPr>
            <a:spLocks noGrp="1"/>
          </p:cNvSpPr>
          <p:nvPr>
            <p:ph type="pic" sz="quarter" idx="15"/>
          </p:nvPr>
        </p:nvSpPr>
        <p:spPr>
          <a:xfrm>
            <a:off x="6157913" y="0"/>
            <a:ext cx="2986087" cy="5143500"/>
          </a:xfrm>
          <a:solidFill>
            <a:schemeClr val="bg2"/>
          </a:solidFill>
        </p:spPr>
        <p:txBody>
          <a:bodyPr anchor="ctr"/>
          <a:lstStyle>
            <a:lvl1pPr marL="0" indent="0" algn="ctr">
              <a:buNone/>
              <a:defRPr/>
            </a:lvl1pPr>
          </a:lstStyle>
          <a:p>
            <a:r>
              <a:rPr lang="en-US"/>
              <a:t>Click icon to add picture</a:t>
            </a:r>
            <a:endParaRPr lang="en-US" dirty="0"/>
          </a:p>
        </p:txBody>
      </p:sp>
      <p:sp>
        <p:nvSpPr>
          <p:cNvPr id="14" name="Source Placeholder 4">
            <a:extLst>
              <a:ext uri="{FF2B5EF4-FFF2-40B4-BE49-F238E27FC236}">
                <a16:creationId xmlns:a16="http://schemas.microsoft.com/office/drawing/2014/main" id="{B254615C-9E8E-41CB-A701-F4F8C722A3BD}"/>
              </a:ext>
              <a:ext uri="{C183D7F6-B498-43B3-948B-1728B52AA6E4}">
                <adec:decorative xmlns:adec="http://schemas.microsoft.com/office/drawing/2017/decorative" val="1"/>
              </a:ext>
            </a:extLst>
          </p:cNvPr>
          <p:cNvSpPr>
            <a:spLocks noGrp="1"/>
          </p:cNvSpPr>
          <p:nvPr>
            <p:ph type="body" sz="quarter" idx="12" hasCustomPrompt="1"/>
          </p:nvPr>
        </p:nvSpPr>
        <p:spPr>
          <a:xfrm>
            <a:off x="6342062" y="4917817"/>
            <a:ext cx="2617787" cy="92333"/>
          </a:xfrm>
        </p:spPr>
        <p:txBody>
          <a:bodyPr wrap="square" lIns="0" tIns="0" rIns="0" bIns="0" anchor="b">
            <a:spAutoFit/>
          </a:bodyPr>
          <a:lstStyle>
            <a:lvl1pPr marL="0" indent="0" algn="l">
              <a:buNone/>
              <a:defRPr sz="600">
                <a:solidFill>
                  <a:schemeClr val="bg1"/>
                </a:solidFill>
              </a:defRPr>
            </a:lvl1pPr>
            <a:lvl5pPr>
              <a:defRPr/>
            </a:lvl5pPr>
          </a:lstStyle>
          <a:p>
            <a:pPr lvl="0"/>
            <a:r>
              <a:rPr lang="en-US"/>
              <a:t>Image credit </a:t>
            </a:r>
          </a:p>
        </p:txBody>
      </p:sp>
    </p:spTree>
    <p:extLst>
      <p:ext uri="{BB962C8B-B14F-4D97-AF65-F5344CB8AC3E}">
        <p14:creationId xmlns:p14="http://schemas.microsoft.com/office/powerpoint/2010/main" val="307208682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alf Image Right">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9524391-095F-4CD4-BE48-73B0890652AF}"/>
              </a:ext>
            </a:extLst>
          </p:cNvPr>
          <p:cNvSpPr>
            <a:spLocks noGrp="1"/>
          </p:cNvSpPr>
          <p:nvPr>
            <p:ph type="title" hasCustomPrompt="1"/>
          </p:nvPr>
        </p:nvSpPr>
        <p:spPr>
          <a:xfrm>
            <a:off x="367602" y="365760"/>
            <a:ext cx="4072636" cy="398571"/>
          </a:xfrm>
        </p:spPr>
        <p:txBody>
          <a:bodyPr/>
          <a:lstStyle>
            <a:lvl1pPr>
              <a:defRPr b="1" i="0">
                <a:latin typeface="+mj-lt"/>
              </a:defRPr>
            </a:lvl1pPr>
          </a:lstStyle>
          <a:p>
            <a:r>
              <a:rPr lang="en-US" dirty="0"/>
              <a:t>Click to edit title</a:t>
            </a:r>
          </a:p>
        </p:txBody>
      </p:sp>
      <p:sp>
        <p:nvSpPr>
          <p:cNvPr id="10" name="Subtitle 2">
            <a:extLst>
              <a:ext uri="{FF2B5EF4-FFF2-40B4-BE49-F238E27FC236}">
                <a16:creationId xmlns:a16="http://schemas.microsoft.com/office/drawing/2014/main" id="{2894BEB0-D61D-4A64-9596-8FB93E85A09C}"/>
              </a:ext>
            </a:extLst>
          </p:cNvPr>
          <p:cNvSpPr>
            <a:spLocks noGrp="1"/>
          </p:cNvSpPr>
          <p:nvPr>
            <p:ph type="body" sz="quarter" idx="13" hasCustomPrompt="1"/>
          </p:nvPr>
        </p:nvSpPr>
        <p:spPr>
          <a:xfrm>
            <a:off x="367602" y="779463"/>
            <a:ext cx="4072636" cy="246221"/>
          </a:xfrm>
        </p:spPr>
        <p:txBody>
          <a:bodyPr wrap="square" tIns="0">
            <a:spAutoFit/>
          </a:bodyPr>
          <a:lstStyle>
            <a:lvl1pPr marL="0" indent="0">
              <a:buNone/>
              <a:defRPr sz="1600" b="1"/>
            </a:lvl1pPr>
          </a:lstStyle>
          <a:p>
            <a:pPr lvl="0"/>
            <a:r>
              <a:rPr lang="en-US"/>
              <a:t>Subtitle if needed</a:t>
            </a:r>
          </a:p>
        </p:txBody>
      </p:sp>
      <p:sp>
        <p:nvSpPr>
          <p:cNvPr id="12" name="Content Placeholder 2">
            <a:extLst>
              <a:ext uri="{FF2B5EF4-FFF2-40B4-BE49-F238E27FC236}">
                <a16:creationId xmlns:a16="http://schemas.microsoft.com/office/drawing/2014/main" id="{D986A320-6B07-4EBA-AB8F-5A9D885F7A07}"/>
              </a:ext>
            </a:extLst>
          </p:cNvPr>
          <p:cNvSpPr>
            <a:spLocks noGrp="1"/>
          </p:cNvSpPr>
          <p:nvPr>
            <p:ph idx="1"/>
          </p:nvPr>
        </p:nvSpPr>
        <p:spPr>
          <a:xfrm>
            <a:off x="367602" y="1188720"/>
            <a:ext cx="4072636"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ooter Placeholder 4">
            <a:extLst>
              <a:ext uri="{FF2B5EF4-FFF2-40B4-BE49-F238E27FC236}">
                <a16:creationId xmlns:a16="http://schemas.microsoft.com/office/drawing/2014/main" id="{42B3408E-E337-42A4-A641-A6E7D47A5093}"/>
              </a:ext>
              <a:ext uri="{C183D7F6-B498-43B3-948B-1728B52AA6E4}">
                <adec:decorative xmlns:adec="http://schemas.microsoft.com/office/drawing/2017/decorative" val="1"/>
              </a:ext>
            </a:extLst>
          </p:cNvPr>
          <p:cNvSpPr>
            <a:spLocks noGrp="1"/>
          </p:cNvSpPr>
          <p:nvPr>
            <p:ph type="ftr" sz="quarter" idx="14"/>
          </p:nvPr>
        </p:nvSpPr>
        <p:spPr>
          <a:xfrm>
            <a:off x="366713" y="4857750"/>
            <a:ext cx="4071937" cy="152400"/>
          </a:xfrm>
        </p:spPr>
        <p:txBody>
          <a:bodyPr/>
          <a:lstStyle/>
          <a:p>
            <a:endParaRPr lang="en-US" dirty="0"/>
          </a:p>
        </p:txBody>
      </p:sp>
      <p:sp>
        <p:nvSpPr>
          <p:cNvPr id="8" name="Picture Placeholder 3">
            <a:extLst>
              <a:ext uri="{FF2B5EF4-FFF2-40B4-BE49-F238E27FC236}">
                <a16:creationId xmlns:a16="http://schemas.microsoft.com/office/drawing/2014/main" id="{C0214854-A06E-40D3-B4BA-EB33E4C2924C}"/>
              </a:ext>
              <a:ext uri="{C183D7F6-B498-43B3-948B-1728B52AA6E4}">
                <adec:decorative xmlns:adec="http://schemas.microsoft.com/office/drawing/2017/decorative" val="1"/>
              </a:ext>
            </a:extLst>
          </p:cNvPr>
          <p:cNvSpPr>
            <a:spLocks noGrp="1"/>
          </p:cNvSpPr>
          <p:nvPr>
            <p:ph type="pic" sz="quarter" idx="15"/>
          </p:nvPr>
        </p:nvSpPr>
        <p:spPr>
          <a:xfrm>
            <a:off x="4703763" y="0"/>
            <a:ext cx="4438650" cy="5143500"/>
          </a:xfrm>
          <a:solidFill>
            <a:schemeClr val="bg2"/>
          </a:solidFill>
        </p:spPr>
        <p:txBody>
          <a:bodyPr anchor="ctr"/>
          <a:lstStyle>
            <a:lvl1pPr marL="0" indent="0" algn="ctr">
              <a:buNone/>
              <a:defRPr/>
            </a:lvl1pPr>
          </a:lstStyle>
          <a:p>
            <a:r>
              <a:rPr lang="en-US"/>
              <a:t>Click icon to add picture</a:t>
            </a:r>
            <a:endParaRPr lang="en-US" dirty="0"/>
          </a:p>
        </p:txBody>
      </p:sp>
      <p:sp>
        <p:nvSpPr>
          <p:cNvPr id="7" name="Source Placeholder 4">
            <a:extLst>
              <a:ext uri="{FF2B5EF4-FFF2-40B4-BE49-F238E27FC236}">
                <a16:creationId xmlns:a16="http://schemas.microsoft.com/office/drawing/2014/main" id="{803CCB9C-C9A3-4C9E-920F-07EC1B812B9B}"/>
              </a:ext>
              <a:ext uri="{C183D7F6-B498-43B3-948B-1728B52AA6E4}">
                <adec:decorative xmlns:adec="http://schemas.microsoft.com/office/drawing/2017/decorative" val="1"/>
              </a:ext>
            </a:extLst>
          </p:cNvPr>
          <p:cNvSpPr>
            <a:spLocks noGrp="1"/>
          </p:cNvSpPr>
          <p:nvPr>
            <p:ph type="body" sz="quarter" idx="12" hasCustomPrompt="1"/>
          </p:nvPr>
        </p:nvSpPr>
        <p:spPr>
          <a:xfrm>
            <a:off x="4887120" y="4917817"/>
            <a:ext cx="4071144" cy="92333"/>
          </a:xfrm>
        </p:spPr>
        <p:txBody>
          <a:bodyPr wrap="square" lIns="0" tIns="0" rIns="0" bIns="0" anchor="b">
            <a:spAutoFit/>
          </a:bodyPr>
          <a:lstStyle>
            <a:lvl1pPr marL="0" indent="0">
              <a:buNone/>
              <a:defRPr sz="600">
                <a:solidFill>
                  <a:schemeClr val="bg1"/>
                </a:solidFill>
              </a:defRPr>
            </a:lvl1pPr>
            <a:lvl5pPr>
              <a:defRPr/>
            </a:lvl5pPr>
          </a:lstStyle>
          <a:p>
            <a:pPr lvl="0"/>
            <a:r>
              <a:rPr lang="en-US"/>
              <a:t>Image credit </a:t>
            </a:r>
          </a:p>
        </p:txBody>
      </p:sp>
    </p:spTree>
    <p:extLst>
      <p:ext uri="{BB962C8B-B14F-4D97-AF65-F5344CB8AC3E}">
        <p14:creationId xmlns:p14="http://schemas.microsoft.com/office/powerpoint/2010/main" val="95570109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Left">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9524391-095F-4CD4-BE48-73B0890652AF}"/>
              </a:ext>
            </a:extLst>
          </p:cNvPr>
          <p:cNvSpPr>
            <a:spLocks noGrp="1"/>
          </p:cNvSpPr>
          <p:nvPr>
            <p:ph type="title"/>
          </p:nvPr>
        </p:nvSpPr>
        <p:spPr>
          <a:xfrm>
            <a:off x="3263201" y="365760"/>
            <a:ext cx="5513198" cy="398571"/>
          </a:xfrm>
        </p:spPr>
        <p:txBody>
          <a:bodyPr/>
          <a:lstStyle>
            <a:lvl1pPr>
              <a:defRPr b="1" i="0">
                <a:latin typeface="+mj-lt"/>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2894BEB0-D61D-4A64-9596-8FB93E85A09C}"/>
              </a:ext>
            </a:extLst>
          </p:cNvPr>
          <p:cNvSpPr>
            <a:spLocks noGrp="1"/>
          </p:cNvSpPr>
          <p:nvPr>
            <p:ph type="body" sz="quarter" idx="13" hasCustomPrompt="1"/>
          </p:nvPr>
        </p:nvSpPr>
        <p:spPr>
          <a:xfrm>
            <a:off x="3263201" y="779463"/>
            <a:ext cx="5513198" cy="246221"/>
          </a:xfrm>
        </p:spPr>
        <p:txBody>
          <a:bodyPr wrap="square" tIns="0">
            <a:spAutoFit/>
          </a:bodyPr>
          <a:lstStyle>
            <a:lvl1pPr marL="0" indent="0">
              <a:buNone/>
              <a:defRPr sz="1600" b="1"/>
            </a:lvl1pPr>
          </a:lstStyle>
          <a:p>
            <a:pPr lvl="0"/>
            <a:r>
              <a:rPr lang="en-US"/>
              <a:t>Subtitle if needed</a:t>
            </a:r>
          </a:p>
        </p:txBody>
      </p:sp>
      <p:sp>
        <p:nvSpPr>
          <p:cNvPr id="12" name="Content Placeholder 2">
            <a:extLst>
              <a:ext uri="{FF2B5EF4-FFF2-40B4-BE49-F238E27FC236}">
                <a16:creationId xmlns:a16="http://schemas.microsoft.com/office/drawing/2014/main" id="{D986A320-6B07-4EBA-AB8F-5A9D885F7A07}"/>
              </a:ext>
            </a:extLst>
          </p:cNvPr>
          <p:cNvSpPr>
            <a:spLocks noGrp="1"/>
          </p:cNvSpPr>
          <p:nvPr>
            <p:ph idx="1"/>
          </p:nvPr>
        </p:nvSpPr>
        <p:spPr>
          <a:xfrm>
            <a:off x="3263201" y="1188720"/>
            <a:ext cx="5513198"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ooter Placeholder 4">
            <a:extLst>
              <a:ext uri="{FF2B5EF4-FFF2-40B4-BE49-F238E27FC236}">
                <a16:creationId xmlns:a16="http://schemas.microsoft.com/office/drawing/2014/main" id="{42B3408E-E337-42A4-A641-A6E7D47A5093}"/>
              </a:ext>
              <a:ext uri="{C183D7F6-B498-43B3-948B-1728B52AA6E4}">
                <adec:decorative xmlns:adec="http://schemas.microsoft.com/office/drawing/2017/decorative" val="1"/>
              </a:ext>
            </a:extLst>
          </p:cNvPr>
          <p:cNvSpPr>
            <a:spLocks noGrp="1"/>
          </p:cNvSpPr>
          <p:nvPr>
            <p:ph type="ftr" sz="quarter" idx="14"/>
          </p:nvPr>
        </p:nvSpPr>
        <p:spPr>
          <a:xfrm>
            <a:off x="6343650" y="4857750"/>
            <a:ext cx="2614613" cy="152400"/>
          </a:xfrm>
        </p:spPr>
        <p:txBody>
          <a:bodyPr/>
          <a:lstStyle/>
          <a:p>
            <a:endParaRPr lang="en-US" dirty="0"/>
          </a:p>
        </p:txBody>
      </p:sp>
      <p:sp>
        <p:nvSpPr>
          <p:cNvPr id="8" name="Picture Placeholder 3">
            <a:extLst>
              <a:ext uri="{FF2B5EF4-FFF2-40B4-BE49-F238E27FC236}">
                <a16:creationId xmlns:a16="http://schemas.microsoft.com/office/drawing/2014/main" id="{C0214854-A06E-40D3-B4BA-EB33E4C2924C}"/>
              </a:ext>
              <a:ext uri="{C183D7F6-B498-43B3-948B-1728B52AA6E4}">
                <adec:decorative xmlns:adec="http://schemas.microsoft.com/office/drawing/2017/decorative" val="1"/>
              </a:ext>
            </a:extLst>
          </p:cNvPr>
          <p:cNvSpPr>
            <a:spLocks noGrp="1"/>
          </p:cNvSpPr>
          <p:nvPr>
            <p:ph type="pic" sz="quarter" idx="15"/>
          </p:nvPr>
        </p:nvSpPr>
        <p:spPr>
          <a:xfrm>
            <a:off x="0" y="0"/>
            <a:ext cx="2986087" cy="5143500"/>
          </a:xfrm>
          <a:solidFill>
            <a:schemeClr val="bg2"/>
          </a:solidFill>
        </p:spPr>
        <p:txBody>
          <a:bodyPr anchor="ctr"/>
          <a:lstStyle>
            <a:lvl1pPr marL="0" indent="0" algn="ctr">
              <a:buNone/>
              <a:defRPr/>
            </a:lvl1pPr>
          </a:lstStyle>
          <a:p>
            <a:r>
              <a:rPr lang="en-US"/>
              <a:t>Click icon to add picture</a:t>
            </a:r>
            <a:endParaRPr lang="en-US" dirty="0"/>
          </a:p>
        </p:txBody>
      </p:sp>
      <p:sp>
        <p:nvSpPr>
          <p:cNvPr id="7" name="Source Placeholder 4">
            <a:extLst>
              <a:ext uri="{FF2B5EF4-FFF2-40B4-BE49-F238E27FC236}">
                <a16:creationId xmlns:a16="http://schemas.microsoft.com/office/drawing/2014/main" id="{617AD190-312C-45D8-834D-5D18559F69F3}"/>
              </a:ext>
              <a:ext uri="{C183D7F6-B498-43B3-948B-1728B52AA6E4}">
                <adec:decorative xmlns:adec="http://schemas.microsoft.com/office/drawing/2017/decorative" val="1"/>
              </a:ext>
            </a:extLst>
          </p:cNvPr>
          <p:cNvSpPr>
            <a:spLocks noGrp="1"/>
          </p:cNvSpPr>
          <p:nvPr>
            <p:ph type="body" sz="quarter" idx="12" hasCustomPrompt="1"/>
          </p:nvPr>
        </p:nvSpPr>
        <p:spPr>
          <a:xfrm>
            <a:off x="183357" y="4917817"/>
            <a:ext cx="2613818" cy="92333"/>
          </a:xfrm>
        </p:spPr>
        <p:txBody>
          <a:bodyPr wrap="square" lIns="0" tIns="0" rIns="0" bIns="0" anchor="b">
            <a:spAutoFit/>
          </a:bodyPr>
          <a:lstStyle>
            <a:lvl1pPr marL="0" indent="0">
              <a:buNone/>
              <a:defRPr sz="600">
                <a:solidFill>
                  <a:schemeClr val="bg1"/>
                </a:solidFill>
              </a:defRPr>
            </a:lvl1pPr>
            <a:lvl5pPr>
              <a:defRPr/>
            </a:lvl5pPr>
          </a:lstStyle>
          <a:p>
            <a:pPr lvl="0"/>
            <a:r>
              <a:rPr lang="en-US"/>
              <a:t>Image credit </a:t>
            </a:r>
          </a:p>
        </p:txBody>
      </p:sp>
    </p:spTree>
    <p:extLst>
      <p:ext uri="{BB962C8B-B14F-4D97-AF65-F5344CB8AC3E}">
        <p14:creationId xmlns:p14="http://schemas.microsoft.com/office/powerpoint/2010/main" val="148769881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Half Image Left">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9524391-095F-4CD4-BE48-73B0890652AF}"/>
              </a:ext>
            </a:extLst>
          </p:cNvPr>
          <p:cNvSpPr>
            <a:spLocks noGrp="1"/>
          </p:cNvSpPr>
          <p:nvPr>
            <p:ph type="title" hasCustomPrompt="1"/>
          </p:nvPr>
        </p:nvSpPr>
        <p:spPr>
          <a:xfrm>
            <a:off x="4703763" y="365760"/>
            <a:ext cx="4072636" cy="398571"/>
          </a:xfrm>
        </p:spPr>
        <p:txBody>
          <a:bodyPr/>
          <a:lstStyle>
            <a:lvl1pPr>
              <a:defRPr b="1" i="0">
                <a:latin typeface="+mj-lt"/>
              </a:defRPr>
            </a:lvl1pPr>
          </a:lstStyle>
          <a:p>
            <a:r>
              <a:rPr lang="en-US" dirty="0"/>
              <a:t>Click to edit title</a:t>
            </a:r>
          </a:p>
        </p:txBody>
      </p:sp>
      <p:sp>
        <p:nvSpPr>
          <p:cNvPr id="10" name="Subtitle 2">
            <a:extLst>
              <a:ext uri="{FF2B5EF4-FFF2-40B4-BE49-F238E27FC236}">
                <a16:creationId xmlns:a16="http://schemas.microsoft.com/office/drawing/2014/main" id="{2894BEB0-D61D-4A64-9596-8FB93E85A09C}"/>
              </a:ext>
            </a:extLst>
          </p:cNvPr>
          <p:cNvSpPr>
            <a:spLocks noGrp="1"/>
          </p:cNvSpPr>
          <p:nvPr>
            <p:ph type="body" sz="quarter" idx="13" hasCustomPrompt="1"/>
          </p:nvPr>
        </p:nvSpPr>
        <p:spPr>
          <a:xfrm>
            <a:off x="4703763" y="779463"/>
            <a:ext cx="4072636" cy="246221"/>
          </a:xfrm>
        </p:spPr>
        <p:txBody>
          <a:bodyPr wrap="square" tIns="0">
            <a:spAutoFit/>
          </a:bodyPr>
          <a:lstStyle>
            <a:lvl1pPr marL="0" indent="0">
              <a:buNone/>
              <a:defRPr sz="1600" b="1"/>
            </a:lvl1pPr>
          </a:lstStyle>
          <a:p>
            <a:pPr lvl="0"/>
            <a:r>
              <a:rPr lang="en-US"/>
              <a:t>Subtitle if needed</a:t>
            </a:r>
          </a:p>
        </p:txBody>
      </p:sp>
      <p:sp>
        <p:nvSpPr>
          <p:cNvPr id="12" name="Content Placeholder 2">
            <a:extLst>
              <a:ext uri="{FF2B5EF4-FFF2-40B4-BE49-F238E27FC236}">
                <a16:creationId xmlns:a16="http://schemas.microsoft.com/office/drawing/2014/main" id="{D986A320-6B07-4EBA-AB8F-5A9D885F7A07}"/>
              </a:ext>
            </a:extLst>
          </p:cNvPr>
          <p:cNvSpPr>
            <a:spLocks noGrp="1"/>
          </p:cNvSpPr>
          <p:nvPr>
            <p:ph idx="1"/>
          </p:nvPr>
        </p:nvSpPr>
        <p:spPr>
          <a:xfrm>
            <a:off x="4703763" y="1188720"/>
            <a:ext cx="4072636"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ooter Placeholder 4">
            <a:extLst>
              <a:ext uri="{FF2B5EF4-FFF2-40B4-BE49-F238E27FC236}">
                <a16:creationId xmlns:a16="http://schemas.microsoft.com/office/drawing/2014/main" id="{42B3408E-E337-42A4-A641-A6E7D47A5093}"/>
              </a:ext>
              <a:ext uri="{C183D7F6-B498-43B3-948B-1728B52AA6E4}">
                <adec:decorative xmlns:adec="http://schemas.microsoft.com/office/drawing/2017/decorative" val="1"/>
              </a:ext>
            </a:extLst>
          </p:cNvPr>
          <p:cNvSpPr>
            <a:spLocks noGrp="1"/>
          </p:cNvSpPr>
          <p:nvPr>
            <p:ph type="ftr" sz="quarter" idx="14"/>
          </p:nvPr>
        </p:nvSpPr>
        <p:spPr>
          <a:xfrm>
            <a:off x="6343650" y="4857750"/>
            <a:ext cx="2614613" cy="152400"/>
          </a:xfrm>
        </p:spPr>
        <p:txBody>
          <a:bodyPr/>
          <a:lstStyle/>
          <a:p>
            <a:endParaRPr lang="en-US" dirty="0"/>
          </a:p>
        </p:txBody>
      </p:sp>
      <p:sp>
        <p:nvSpPr>
          <p:cNvPr id="8" name="Picture Placeholder 3">
            <a:extLst>
              <a:ext uri="{FF2B5EF4-FFF2-40B4-BE49-F238E27FC236}">
                <a16:creationId xmlns:a16="http://schemas.microsoft.com/office/drawing/2014/main" id="{C0214854-A06E-40D3-B4BA-EB33E4C2924C}"/>
              </a:ext>
              <a:ext uri="{C183D7F6-B498-43B3-948B-1728B52AA6E4}">
                <adec:decorative xmlns:adec="http://schemas.microsoft.com/office/drawing/2017/decorative" val="1"/>
              </a:ext>
            </a:extLst>
          </p:cNvPr>
          <p:cNvSpPr>
            <a:spLocks noGrp="1"/>
          </p:cNvSpPr>
          <p:nvPr>
            <p:ph type="pic" sz="quarter" idx="15"/>
          </p:nvPr>
        </p:nvSpPr>
        <p:spPr>
          <a:xfrm>
            <a:off x="0" y="0"/>
            <a:ext cx="4438650" cy="5143500"/>
          </a:xfrm>
          <a:solidFill>
            <a:schemeClr val="bg2"/>
          </a:solidFill>
        </p:spPr>
        <p:txBody>
          <a:bodyPr anchor="ctr"/>
          <a:lstStyle>
            <a:lvl1pPr marL="0" indent="0" algn="ctr">
              <a:buNone/>
              <a:defRPr/>
            </a:lvl1pPr>
          </a:lstStyle>
          <a:p>
            <a:r>
              <a:rPr lang="en-US"/>
              <a:t>Click icon to add picture</a:t>
            </a:r>
            <a:endParaRPr lang="en-US" dirty="0"/>
          </a:p>
        </p:txBody>
      </p:sp>
      <p:sp>
        <p:nvSpPr>
          <p:cNvPr id="7" name="Source Placeholder 4">
            <a:extLst>
              <a:ext uri="{FF2B5EF4-FFF2-40B4-BE49-F238E27FC236}">
                <a16:creationId xmlns:a16="http://schemas.microsoft.com/office/drawing/2014/main" id="{803CCB9C-C9A3-4C9E-920F-07EC1B812B9B}"/>
              </a:ext>
              <a:ext uri="{C183D7F6-B498-43B3-948B-1728B52AA6E4}">
                <adec:decorative xmlns:adec="http://schemas.microsoft.com/office/drawing/2017/decorative" val="1"/>
              </a:ext>
            </a:extLst>
          </p:cNvPr>
          <p:cNvSpPr>
            <a:spLocks noGrp="1"/>
          </p:cNvSpPr>
          <p:nvPr>
            <p:ph type="body" sz="quarter" idx="12" hasCustomPrompt="1"/>
          </p:nvPr>
        </p:nvSpPr>
        <p:spPr>
          <a:xfrm>
            <a:off x="183357" y="4917817"/>
            <a:ext cx="4071144" cy="92333"/>
          </a:xfrm>
        </p:spPr>
        <p:txBody>
          <a:bodyPr wrap="square" lIns="0" tIns="0" rIns="0" bIns="0" anchor="b">
            <a:spAutoFit/>
          </a:bodyPr>
          <a:lstStyle>
            <a:lvl1pPr marL="0" indent="0">
              <a:buNone/>
              <a:defRPr sz="600">
                <a:solidFill>
                  <a:schemeClr val="bg1"/>
                </a:solidFill>
              </a:defRPr>
            </a:lvl1pPr>
            <a:lvl5pPr>
              <a:defRPr/>
            </a:lvl5pPr>
          </a:lstStyle>
          <a:p>
            <a:pPr lvl="0"/>
            <a:r>
              <a:rPr lang="en-US"/>
              <a:t>Image credit </a:t>
            </a:r>
          </a:p>
        </p:txBody>
      </p:sp>
    </p:spTree>
    <p:extLst>
      <p:ext uri="{BB962C8B-B14F-4D97-AF65-F5344CB8AC3E}">
        <p14:creationId xmlns:p14="http://schemas.microsoft.com/office/powerpoint/2010/main" val="14132427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W Hal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114E864-FC08-4CE9-9CF7-93596052A70B}"/>
              </a:ext>
              <a:ext uri="{C183D7F6-B498-43B3-948B-1728B52AA6E4}">
                <adec:decorative xmlns:adec="http://schemas.microsoft.com/office/drawing/2017/decorative" val="1"/>
              </a:ext>
            </a:extLst>
          </p:cNvPr>
          <p:cNvSpPr/>
          <p:nvPr userDrawn="1"/>
        </p:nvSpPr>
        <p:spPr>
          <a:xfrm>
            <a:off x="4572000" y="0"/>
            <a:ext cx="4572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p:cNvSpPr>
            <a:spLocks noGrp="1"/>
          </p:cNvSpPr>
          <p:nvPr>
            <p:ph type="title"/>
          </p:nvPr>
        </p:nvSpPr>
        <p:spPr>
          <a:xfrm>
            <a:off x="368490" y="365760"/>
            <a:ext cx="3835210" cy="313163"/>
          </a:xfrm>
        </p:spPr>
        <p:txBody>
          <a:bodyPr/>
          <a:lstStyle>
            <a:lvl1pPr>
              <a:defRPr sz="2200" b="1" i="0">
                <a:solidFill>
                  <a:schemeClr val="tx1"/>
                </a:solidFill>
                <a:latin typeface="+mj-lt"/>
              </a:defRPr>
            </a:lvl1pPr>
          </a:lstStyle>
          <a:p>
            <a:r>
              <a:rPr lang="en-US"/>
              <a:t>Click to edit Master title style</a:t>
            </a:r>
            <a:endParaRPr lang="en-US" dirty="0"/>
          </a:p>
        </p:txBody>
      </p:sp>
      <p:sp>
        <p:nvSpPr>
          <p:cNvPr id="5" name="Content Placeholder 2">
            <a:extLst>
              <a:ext uri="{FF2B5EF4-FFF2-40B4-BE49-F238E27FC236}">
                <a16:creationId xmlns:a16="http://schemas.microsoft.com/office/drawing/2014/main" id="{51F35BFC-45DA-41CB-B411-40026E11E6F4}"/>
              </a:ext>
            </a:extLst>
          </p:cNvPr>
          <p:cNvSpPr>
            <a:spLocks noGrp="1"/>
          </p:cNvSpPr>
          <p:nvPr>
            <p:ph idx="1"/>
          </p:nvPr>
        </p:nvSpPr>
        <p:spPr>
          <a:xfrm>
            <a:off x="368490" y="1188720"/>
            <a:ext cx="3835210" cy="35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3AB4C02E-8D38-49A2-8468-4C52ACE25582}"/>
              </a:ext>
            </a:extLst>
          </p:cNvPr>
          <p:cNvSpPr>
            <a:spLocks noGrp="1"/>
          </p:cNvSpPr>
          <p:nvPr>
            <p:ph type="body" sz="quarter" idx="12" hasCustomPrompt="1"/>
          </p:nvPr>
        </p:nvSpPr>
        <p:spPr>
          <a:xfrm>
            <a:off x="4940300" y="365760"/>
            <a:ext cx="3835400" cy="313163"/>
          </a:xfrm>
        </p:spPr>
        <p:txBody>
          <a:bodyPr vert="horz" wrap="square" lIns="0" tIns="0" rIns="0" bIns="0" rtlCol="0" anchor="t" anchorCtr="0">
            <a:spAutoFit/>
          </a:bodyPr>
          <a:lstStyle>
            <a:lvl1pPr marL="0" indent="0">
              <a:buNone/>
              <a:defRPr lang="en-US" sz="2200" b="1" i="0" dirty="0" smtClean="0">
                <a:solidFill>
                  <a:schemeClr val="bg1"/>
                </a:solidFill>
                <a:latin typeface="+mj-lt"/>
                <a:ea typeface="+mj-ea"/>
                <a:cs typeface="+mj-cs"/>
              </a:defRPr>
            </a:lvl1pPr>
            <a:lvl2pPr>
              <a:defRPr lang="en-US" sz="1800" dirty="0" smtClean="0"/>
            </a:lvl2pPr>
            <a:lvl3pPr>
              <a:defRPr lang="en-US" sz="1800" dirty="0" smtClean="0"/>
            </a:lvl3pPr>
            <a:lvl4pPr>
              <a:defRPr lang="en-US" sz="1800" dirty="0" smtClean="0"/>
            </a:lvl4pPr>
            <a:lvl5pPr>
              <a:defRPr lang="en-US" sz="1800" dirty="0"/>
            </a:lvl5pPr>
          </a:lstStyle>
          <a:p>
            <a:pPr marL="114300" lvl="0" indent="-342900">
              <a:lnSpc>
                <a:spcPct val="90000"/>
              </a:lnSpc>
              <a:spcBef>
                <a:spcPct val="0"/>
              </a:spcBef>
            </a:pPr>
            <a:r>
              <a:rPr lang="en-US"/>
              <a:t>Click to add title</a:t>
            </a:r>
          </a:p>
        </p:txBody>
      </p:sp>
      <p:sp>
        <p:nvSpPr>
          <p:cNvPr id="7" name="Content Placeholder 2">
            <a:extLst>
              <a:ext uri="{FF2B5EF4-FFF2-40B4-BE49-F238E27FC236}">
                <a16:creationId xmlns:a16="http://schemas.microsoft.com/office/drawing/2014/main" id="{B02560BD-FF7E-43D5-95BA-1D2D492F2E93}"/>
              </a:ext>
            </a:extLst>
          </p:cNvPr>
          <p:cNvSpPr>
            <a:spLocks noGrp="1"/>
          </p:cNvSpPr>
          <p:nvPr>
            <p:ph idx="11"/>
          </p:nvPr>
        </p:nvSpPr>
        <p:spPr>
          <a:xfrm>
            <a:off x="4940302" y="1188720"/>
            <a:ext cx="3835398" cy="3589020"/>
          </a:xfrm>
        </p:spPr>
        <p:txBody>
          <a:bodyPr/>
          <a:lstStyle>
            <a:lvl1pPr>
              <a:buClr>
                <a:schemeClr val="bg2"/>
              </a:buClr>
              <a:defRPr>
                <a:solidFill>
                  <a:schemeClr val="bg1"/>
                </a:solidFill>
              </a:defRPr>
            </a:lvl1pPr>
            <a:lvl2pPr>
              <a:buClr>
                <a:schemeClr val="bg2"/>
              </a:buClr>
              <a:defRPr>
                <a:solidFill>
                  <a:schemeClr val="bg1"/>
                </a:solidFill>
              </a:defRPr>
            </a:lvl2pPr>
            <a:lvl3pPr>
              <a:buClr>
                <a:schemeClr val="bg2"/>
              </a:buClr>
              <a:defRPr>
                <a:solidFill>
                  <a:schemeClr val="bg1"/>
                </a:solidFill>
              </a:defRPr>
            </a:lvl3pPr>
            <a:lvl4pPr>
              <a:buClr>
                <a:schemeClr val="bg2"/>
              </a:buClr>
              <a:defRPr>
                <a:solidFill>
                  <a:schemeClr val="bg1"/>
                </a:solidFill>
              </a:defRPr>
            </a:lvl4pPr>
            <a:lvl5pPr>
              <a:buClr>
                <a:schemeClr val="bg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2">
            <a:extLst>
              <a:ext uri="{FF2B5EF4-FFF2-40B4-BE49-F238E27FC236}">
                <a16:creationId xmlns:a16="http://schemas.microsoft.com/office/drawing/2014/main" id="{C6043B2E-964F-4538-9554-6CAD0E4B4868}"/>
              </a:ext>
              <a:ext uri="{C183D7F6-B498-43B3-948B-1728B52AA6E4}">
                <adec:decorative xmlns:adec="http://schemas.microsoft.com/office/drawing/2017/decorative" val="1"/>
              </a:ext>
            </a:extLst>
          </p:cNvPr>
          <p:cNvSpPr>
            <a:spLocks noGrp="1"/>
          </p:cNvSpPr>
          <p:nvPr>
            <p:ph type="ftr" sz="quarter" idx="10"/>
          </p:nvPr>
        </p:nvSpPr>
        <p:spPr>
          <a:xfrm>
            <a:off x="4703763" y="4857750"/>
            <a:ext cx="4254500" cy="152400"/>
          </a:xfrm>
        </p:spPr>
        <p:txBody>
          <a:bodyPr/>
          <a:lstStyle/>
          <a:p>
            <a:endParaRPr lang="en-US" dirty="0"/>
          </a:p>
        </p:txBody>
      </p:sp>
    </p:spTree>
    <p:extLst>
      <p:ext uri="{BB962C8B-B14F-4D97-AF65-F5344CB8AC3E}">
        <p14:creationId xmlns:p14="http://schemas.microsoft.com/office/powerpoint/2010/main" val="351552115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Footer Placeholder 2">
            <a:extLst>
              <a:ext uri="{FF2B5EF4-FFF2-40B4-BE49-F238E27FC236}">
                <a16:creationId xmlns:a16="http://schemas.microsoft.com/office/drawing/2014/main" id="{C6043B2E-964F-4538-9554-6CAD0E4B4868}"/>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
        <p:nvSpPr>
          <p:cNvPr id="3" name="Title 2">
            <a:extLst>
              <a:ext uri="{FF2B5EF4-FFF2-40B4-BE49-F238E27FC236}">
                <a16:creationId xmlns:a16="http://schemas.microsoft.com/office/drawing/2014/main" id="{37430429-A4E7-4DB4-BD6A-0EE997A05D1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97441068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with Subtitle">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50E09302-A0C4-445D-BF16-53CD11E35311}"/>
              </a:ext>
            </a:extLst>
          </p:cNvPr>
          <p:cNvSpPr>
            <a:spLocks noGrp="1"/>
          </p:cNvSpPr>
          <p:nvPr>
            <p:ph type="body" sz="quarter" idx="13" hasCustomPrompt="1"/>
          </p:nvPr>
        </p:nvSpPr>
        <p:spPr>
          <a:xfrm>
            <a:off x="368490" y="779463"/>
            <a:ext cx="8407020" cy="246221"/>
          </a:xfrm>
        </p:spPr>
        <p:txBody>
          <a:bodyPr wrap="square" tIns="0">
            <a:spAutoFit/>
          </a:bodyPr>
          <a:lstStyle>
            <a:lvl1pPr marL="0" indent="0">
              <a:buNone/>
              <a:defRPr sz="1600" b="1"/>
            </a:lvl1pPr>
          </a:lstStyle>
          <a:p>
            <a:pPr lvl="0"/>
            <a:r>
              <a:rPr lang="en-US"/>
              <a:t>Subtitle if needed</a:t>
            </a:r>
          </a:p>
        </p:txBody>
      </p:sp>
      <p:sp>
        <p:nvSpPr>
          <p:cNvPr id="6" name="Footer Placeholder 2">
            <a:extLst>
              <a:ext uri="{FF2B5EF4-FFF2-40B4-BE49-F238E27FC236}">
                <a16:creationId xmlns:a16="http://schemas.microsoft.com/office/drawing/2014/main" id="{C6043B2E-964F-4538-9554-6CAD0E4B4868}"/>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
        <p:nvSpPr>
          <p:cNvPr id="3" name="Title 2">
            <a:extLst>
              <a:ext uri="{FF2B5EF4-FFF2-40B4-BE49-F238E27FC236}">
                <a16:creationId xmlns:a16="http://schemas.microsoft.com/office/drawing/2014/main" id="{2C3AB56A-0FAE-4BB8-AB1A-1494F63236C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625344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Keywor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29D21-9EC6-4E91-B725-D201834437F1}"/>
              </a:ext>
            </a:extLst>
          </p:cNvPr>
          <p:cNvSpPr>
            <a:spLocks noGrp="1"/>
          </p:cNvSpPr>
          <p:nvPr>
            <p:ph type="title" hasCustomPrompt="1"/>
          </p:nvPr>
        </p:nvSpPr>
        <p:spPr>
          <a:xfrm>
            <a:off x="366713" y="857503"/>
            <a:ext cx="8410574" cy="3432395"/>
          </a:xfrm>
        </p:spPr>
        <p:txBody>
          <a:bodyPr anchor="ctr">
            <a:normAutofit/>
          </a:bodyPr>
          <a:lstStyle>
            <a:lvl1pPr algn="ctr">
              <a:defRPr sz="6600" b="1" i="0">
                <a:latin typeface="+mj-lt"/>
              </a:defRPr>
            </a:lvl1pPr>
          </a:lstStyle>
          <a:p>
            <a:r>
              <a:rPr lang="en-US"/>
              <a:t>Keyword slide</a:t>
            </a:r>
          </a:p>
        </p:txBody>
      </p:sp>
      <p:sp>
        <p:nvSpPr>
          <p:cNvPr id="3" name="Footer Placeholder 2">
            <a:extLst>
              <a:ext uri="{FF2B5EF4-FFF2-40B4-BE49-F238E27FC236}">
                <a16:creationId xmlns:a16="http://schemas.microsoft.com/office/drawing/2014/main" id="{110A85E0-C1EB-4136-9620-760F1EBE9B39}"/>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Tree>
    <p:extLst>
      <p:ext uri="{BB962C8B-B14F-4D97-AF65-F5344CB8AC3E}">
        <p14:creationId xmlns:p14="http://schemas.microsoft.com/office/powerpoint/2010/main" val="105784960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eyword Slide (Dar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29D21-9EC6-4E91-B725-D201834437F1}"/>
              </a:ext>
            </a:extLst>
          </p:cNvPr>
          <p:cNvSpPr>
            <a:spLocks noGrp="1"/>
          </p:cNvSpPr>
          <p:nvPr>
            <p:ph type="title" hasCustomPrompt="1"/>
          </p:nvPr>
        </p:nvSpPr>
        <p:spPr>
          <a:xfrm>
            <a:off x="366713" y="857503"/>
            <a:ext cx="8410574" cy="3432395"/>
          </a:xfrm>
        </p:spPr>
        <p:txBody>
          <a:bodyPr anchor="ctr">
            <a:normAutofit/>
          </a:bodyPr>
          <a:lstStyle>
            <a:lvl1pPr algn="ctr">
              <a:defRPr sz="6600" b="1" i="0">
                <a:solidFill>
                  <a:schemeClr val="bg1"/>
                </a:solidFill>
                <a:latin typeface="+mj-lt"/>
              </a:defRPr>
            </a:lvl1pPr>
          </a:lstStyle>
          <a:p>
            <a:r>
              <a:rPr lang="en-US"/>
              <a:t>Keyword slide</a:t>
            </a:r>
          </a:p>
        </p:txBody>
      </p:sp>
      <p:sp>
        <p:nvSpPr>
          <p:cNvPr id="3" name="Footer Placeholder 2">
            <a:extLst>
              <a:ext uri="{FF2B5EF4-FFF2-40B4-BE49-F238E27FC236}">
                <a16:creationId xmlns:a16="http://schemas.microsoft.com/office/drawing/2014/main" id="{110A85E0-C1EB-4136-9620-760F1EBE9B39}"/>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Tree>
    <p:extLst>
      <p:ext uri="{BB962C8B-B14F-4D97-AF65-F5344CB8AC3E}">
        <p14:creationId xmlns:p14="http://schemas.microsoft.com/office/powerpoint/2010/main" val="132318395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mage Keyword Slide">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60E83C5A-875F-4159-917A-339BF5530BAB}"/>
              </a:ext>
              <a:ext uri="{C183D7F6-B498-43B3-948B-1728B52AA6E4}">
                <adec:decorative xmlns:adec="http://schemas.microsoft.com/office/drawing/2017/decorative" val="1"/>
              </a:ext>
            </a:extLst>
          </p:cNvPr>
          <p:cNvSpPr>
            <a:spLocks noGrp="1"/>
          </p:cNvSpPr>
          <p:nvPr>
            <p:ph type="pic" sz="quarter" idx="11"/>
          </p:nvPr>
        </p:nvSpPr>
        <p:spPr>
          <a:xfrm>
            <a:off x="0" y="0"/>
            <a:ext cx="9144000" cy="5143500"/>
          </a:xfrm>
          <a:solidFill>
            <a:schemeClr val="bg1">
              <a:lumMod val="85000"/>
            </a:schemeClr>
          </a:solidFill>
        </p:spPr>
        <p:txBody>
          <a:bodyPr/>
          <a:lstStyle/>
          <a:p>
            <a:r>
              <a:rPr lang="en-US"/>
              <a:t>Click icon to add picture</a:t>
            </a:r>
            <a:endParaRPr lang="en-US" dirty="0"/>
          </a:p>
        </p:txBody>
      </p:sp>
      <p:sp>
        <p:nvSpPr>
          <p:cNvPr id="6" name="Source Placeholder 4">
            <a:extLst>
              <a:ext uri="{FF2B5EF4-FFF2-40B4-BE49-F238E27FC236}">
                <a16:creationId xmlns:a16="http://schemas.microsoft.com/office/drawing/2014/main" id="{0DDDDE4F-B6C4-4C26-8174-4A2FA73F6525}"/>
              </a:ext>
              <a:ext uri="{C183D7F6-B498-43B3-948B-1728B52AA6E4}">
                <adec:decorative xmlns:adec="http://schemas.microsoft.com/office/drawing/2017/decorative" val="1"/>
              </a:ext>
            </a:extLst>
          </p:cNvPr>
          <p:cNvSpPr>
            <a:spLocks noGrp="1"/>
          </p:cNvSpPr>
          <p:nvPr>
            <p:ph type="body" sz="quarter" idx="14" hasCustomPrompt="1"/>
          </p:nvPr>
        </p:nvSpPr>
        <p:spPr>
          <a:xfrm>
            <a:off x="186590" y="4917817"/>
            <a:ext cx="4385410" cy="92333"/>
          </a:xfrm>
        </p:spPr>
        <p:txBody>
          <a:bodyPr wrap="square" lIns="0" tIns="0" rIns="0" bIns="0" anchor="b">
            <a:spAutoFit/>
          </a:bodyPr>
          <a:lstStyle>
            <a:lvl1pPr marL="0" indent="0" algn="l">
              <a:buNone/>
              <a:defRPr sz="600">
                <a:solidFill>
                  <a:schemeClr val="bg1">
                    <a:lumMod val="50000"/>
                  </a:schemeClr>
                </a:solidFill>
              </a:defRPr>
            </a:lvl1pPr>
            <a:lvl5pPr>
              <a:defRPr/>
            </a:lvl5pPr>
          </a:lstStyle>
          <a:p>
            <a:pPr lvl="0"/>
            <a:r>
              <a:rPr lang="en-US"/>
              <a:t>Image credit </a:t>
            </a:r>
          </a:p>
        </p:txBody>
      </p:sp>
      <p:sp>
        <p:nvSpPr>
          <p:cNvPr id="5" name="Rectangle 4">
            <a:extLst>
              <a:ext uri="{FF2B5EF4-FFF2-40B4-BE49-F238E27FC236}">
                <a16:creationId xmlns:a16="http://schemas.microsoft.com/office/drawing/2014/main" id="{666CFDC1-F1AA-4A2E-BE26-5875041CD7E8}"/>
              </a:ext>
              <a:ext uri="{C183D7F6-B498-43B3-948B-1728B52AA6E4}">
                <adec:decorative xmlns:adec="http://schemas.microsoft.com/office/drawing/2017/decorative" val="1"/>
              </a:ext>
            </a:extLst>
          </p:cNvPr>
          <p:cNvSpPr/>
          <p:nvPr userDrawn="1"/>
        </p:nvSpPr>
        <p:spPr>
          <a:xfrm>
            <a:off x="0" y="0"/>
            <a:ext cx="9144000" cy="5143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2" name="Title 1">
            <a:extLst>
              <a:ext uri="{FF2B5EF4-FFF2-40B4-BE49-F238E27FC236}">
                <a16:creationId xmlns:a16="http://schemas.microsoft.com/office/drawing/2014/main" id="{74029D21-9EC6-4E91-B725-D201834437F1}"/>
              </a:ext>
            </a:extLst>
          </p:cNvPr>
          <p:cNvSpPr>
            <a:spLocks noGrp="1"/>
          </p:cNvSpPr>
          <p:nvPr>
            <p:ph type="title" hasCustomPrompt="1"/>
          </p:nvPr>
        </p:nvSpPr>
        <p:spPr>
          <a:xfrm>
            <a:off x="366713" y="857503"/>
            <a:ext cx="8410574" cy="3432395"/>
          </a:xfrm>
        </p:spPr>
        <p:txBody>
          <a:bodyPr anchor="ctr">
            <a:normAutofit/>
          </a:bodyPr>
          <a:lstStyle>
            <a:lvl1pPr algn="ctr">
              <a:defRPr sz="6600" b="1" i="0">
                <a:latin typeface="+mj-lt"/>
              </a:defRPr>
            </a:lvl1pPr>
          </a:lstStyle>
          <a:p>
            <a:r>
              <a:rPr lang="en-US"/>
              <a:t>Image keyword slide</a:t>
            </a:r>
          </a:p>
        </p:txBody>
      </p:sp>
      <p:sp>
        <p:nvSpPr>
          <p:cNvPr id="3" name="Footer Placeholder 2">
            <a:extLst>
              <a:ext uri="{FF2B5EF4-FFF2-40B4-BE49-F238E27FC236}">
                <a16:creationId xmlns:a16="http://schemas.microsoft.com/office/drawing/2014/main" id="{110A85E0-C1EB-4136-9620-760F1EBE9B39}"/>
              </a:ext>
              <a:ext uri="{C183D7F6-B498-43B3-948B-1728B52AA6E4}">
                <adec:decorative xmlns:adec="http://schemas.microsoft.com/office/drawing/2017/decorative" val="1"/>
              </a:ext>
            </a:extLst>
          </p:cNvPr>
          <p:cNvSpPr>
            <a:spLocks noGrp="1"/>
          </p:cNvSpPr>
          <p:nvPr>
            <p:ph type="ftr" sz="quarter" idx="10"/>
          </p:nvPr>
        </p:nvSpPr>
        <p:spPr/>
        <p:txBody>
          <a:bodyPr/>
          <a:lstStyle>
            <a:lvl1pPr>
              <a:defRPr>
                <a:solidFill>
                  <a:schemeClr val="bg1">
                    <a:lumMod val="50000"/>
                  </a:schemeClr>
                </a:solidFill>
              </a:defRPr>
            </a:lvl1pPr>
          </a:lstStyle>
          <a:p>
            <a:endParaRPr lang="en-US" dirty="0"/>
          </a:p>
        </p:txBody>
      </p:sp>
    </p:spTree>
    <p:extLst>
      <p:ext uri="{BB962C8B-B14F-4D97-AF65-F5344CB8AC3E}">
        <p14:creationId xmlns:p14="http://schemas.microsoft.com/office/powerpoint/2010/main" val="101392930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aus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F072DD8-2E73-424E-81C4-B08A8577731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2" name="Title 1">
            <a:extLst>
              <a:ext uri="{FF2B5EF4-FFF2-40B4-BE49-F238E27FC236}">
                <a16:creationId xmlns:a16="http://schemas.microsoft.com/office/drawing/2014/main" id="{74029D21-9EC6-4E91-B725-D201834437F1}"/>
              </a:ext>
            </a:extLst>
          </p:cNvPr>
          <p:cNvSpPr>
            <a:spLocks noGrp="1"/>
          </p:cNvSpPr>
          <p:nvPr>
            <p:ph type="title" hasCustomPrompt="1"/>
          </p:nvPr>
        </p:nvSpPr>
        <p:spPr>
          <a:xfrm>
            <a:off x="366713" y="857503"/>
            <a:ext cx="8410574" cy="3432395"/>
          </a:xfrm>
        </p:spPr>
        <p:txBody>
          <a:bodyPr anchor="ctr">
            <a:normAutofit/>
          </a:bodyPr>
          <a:lstStyle>
            <a:lvl1pPr algn="ctr">
              <a:defRPr sz="6600" b="1" i="0">
                <a:latin typeface="+mj-lt"/>
              </a:defRPr>
            </a:lvl1pPr>
          </a:lstStyle>
          <a:p>
            <a:r>
              <a:rPr lang="en-US"/>
              <a:t>Pause slide</a:t>
            </a:r>
          </a:p>
        </p:txBody>
      </p:sp>
      <p:sp>
        <p:nvSpPr>
          <p:cNvPr id="3" name="Footer Placeholder 2">
            <a:extLst>
              <a:ext uri="{FF2B5EF4-FFF2-40B4-BE49-F238E27FC236}">
                <a16:creationId xmlns:a16="http://schemas.microsoft.com/office/drawing/2014/main" id="{110A85E0-C1EB-4136-9620-760F1EBE9B39}"/>
              </a:ext>
              <a:ext uri="{C183D7F6-B498-43B3-948B-1728B52AA6E4}">
                <adec:decorative xmlns:adec="http://schemas.microsoft.com/office/drawing/2017/decorative" val="1"/>
              </a:ext>
            </a:extLst>
          </p:cNvPr>
          <p:cNvSpPr>
            <a:spLocks noGrp="1"/>
          </p:cNvSpPr>
          <p:nvPr>
            <p:ph type="ftr" sz="quarter" idx="10"/>
          </p:nvPr>
        </p:nvSpPr>
        <p:spPr/>
        <p:txBody>
          <a:bodyPr/>
          <a:lstStyle>
            <a:lvl1pPr>
              <a:defRPr>
                <a:solidFill>
                  <a:schemeClr val="bg1">
                    <a:lumMod val="50000"/>
                  </a:schemeClr>
                </a:solidFill>
              </a:defRPr>
            </a:lvl1pPr>
          </a:lstStyle>
          <a:p>
            <a:endParaRPr lang="en-US" dirty="0"/>
          </a:p>
        </p:txBody>
      </p:sp>
    </p:spTree>
    <p:extLst>
      <p:ext uri="{BB962C8B-B14F-4D97-AF65-F5344CB8AC3E}">
        <p14:creationId xmlns:p14="http://schemas.microsoft.com/office/powerpoint/2010/main" val="36210248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ooter Placeholder 2">
            <a:extLst>
              <a:ext uri="{FF2B5EF4-FFF2-40B4-BE49-F238E27FC236}">
                <a16:creationId xmlns:a16="http://schemas.microsoft.com/office/drawing/2014/main" id="{C6043B2E-964F-4538-9554-6CAD0E4B4868}"/>
              </a:ext>
              <a:ext uri="{C183D7F6-B498-43B3-948B-1728B52AA6E4}">
                <adec:decorative xmlns:adec="http://schemas.microsoft.com/office/drawing/2017/decorative" val="1"/>
              </a:ext>
            </a:extLst>
          </p:cNvPr>
          <p:cNvSpPr>
            <a:spLocks noGrp="1"/>
          </p:cNvSpPr>
          <p:nvPr>
            <p:ph type="ftr" sz="quarter" idx="10"/>
          </p:nvPr>
        </p:nvSpPr>
        <p:spPr/>
        <p:txBody>
          <a:bodyPr/>
          <a:lstStyle/>
          <a:p>
            <a:endParaRPr lang="en-US" dirty="0"/>
          </a:p>
        </p:txBody>
      </p:sp>
    </p:spTree>
    <p:extLst>
      <p:ext uri="{BB962C8B-B14F-4D97-AF65-F5344CB8AC3E}">
        <p14:creationId xmlns:p14="http://schemas.microsoft.com/office/powerpoint/2010/main" val="11907848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36648DC8-183E-4874-8A70-41E0E0E3E59D}"/>
              </a:ext>
              <a:ext uri="{C183D7F6-B498-43B3-948B-1728B52AA6E4}">
                <adec:decorative xmlns:adec="http://schemas.microsoft.com/office/drawing/2017/decorative" val="1"/>
              </a:ext>
            </a:extLst>
          </p:cNvPr>
          <p:cNvSpPr>
            <a:spLocks noGrp="1"/>
          </p:cNvSpPr>
          <p:nvPr>
            <p:ph type="pic" sz="quarter" idx="11"/>
          </p:nvPr>
        </p:nvSpPr>
        <p:spPr>
          <a:xfrm>
            <a:off x="0" y="0"/>
            <a:ext cx="9144000" cy="5143500"/>
          </a:xfrm>
          <a:solidFill>
            <a:schemeClr val="bg1">
              <a:lumMod val="85000"/>
            </a:schemeClr>
          </a:solidFill>
        </p:spPr>
        <p:txBody>
          <a:bodyPr/>
          <a:lstStyle/>
          <a:p>
            <a:r>
              <a:rPr lang="en-US"/>
              <a:t>Click icon to add picture</a:t>
            </a:r>
            <a:endParaRPr lang="en-US" dirty="0"/>
          </a:p>
        </p:txBody>
      </p:sp>
      <p:sp>
        <p:nvSpPr>
          <p:cNvPr id="6" name="Footer Placeholder 2">
            <a:extLst>
              <a:ext uri="{FF2B5EF4-FFF2-40B4-BE49-F238E27FC236}">
                <a16:creationId xmlns:a16="http://schemas.microsoft.com/office/drawing/2014/main" id="{C6043B2E-964F-4538-9554-6CAD0E4B4868}"/>
              </a:ext>
              <a:ext uri="{C183D7F6-B498-43B3-948B-1728B52AA6E4}">
                <adec:decorative xmlns:adec="http://schemas.microsoft.com/office/drawing/2017/decorative" val="1"/>
              </a:ext>
            </a:extLst>
          </p:cNvPr>
          <p:cNvSpPr>
            <a:spLocks noGrp="1"/>
          </p:cNvSpPr>
          <p:nvPr>
            <p:ph type="ftr" sz="quarter" idx="10"/>
          </p:nvPr>
        </p:nvSpPr>
        <p:spPr/>
        <p:txBody>
          <a:bodyPr/>
          <a:lstStyle>
            <a:lvl1pPr>
              <a:defRPr>
                <a:solidFill>
                  <a:schemeClr val="bg1">
                    <a:lumMod val="50000"/>
                  </a:schemeClr>
                </a:solidFill>
              </a:defRPr>
            </a:lvl1pPr>
          </a:lstStyle>
          <a:p>
            <a:endParaRPr lang="en-US" dirty="0"/>
          </a:p>
        </p:txBody>
      </p:sp>
      <p:sp>
        <p:nvSpPr>
          <p:cNvPr id="4" name="Source Placeholder 4">
            <a:extLst>
              <a:ext uri="{FF2B5EF4-FFF2-40B4-BE49-F238E27FC236}">
                <a16:creationId xmlns:a16="http://schemas.microsoft.com/office/drawing/2014/main" id="{49D341AB-8C4A-4996-8690-BB48FE8192F3}"/>
              </a:ext>
              <a:ext uri="{C183D7F6-B498-43B3-948B-1728B52AA6E4}">
                <adec:decorative xmlns:adec="http://schemas.microsoft.com/office/drawing/2017/decorative" val="1"/>
              </a:ext>
            </a:extLst>
          </p:cNvPr>
          <p:cNvSpPr>
            <a:spLocks noGrp="1"/>
          </p:cNvSpPr>
          <p:nvPr>
            <p:ph type="body" sz="quarter" idx="12" hasCustomPrompt="1"/>
          </p:nvPr>
        </p:nvSpPr>
        <p:spPr>
          <a:xfrm>
            <a:off x="183356" y="4917817"/>
            <a:ext cx="4255293" cy="92333"/>
          </a:xfrm>
        </p:spPr>
        <p:txBody>
          <a:bodyPr wrap="square" lIns="0" tIns="0" rIns="0" bIns="0" anchor="b">
            <a:spAutoFit/>
          </a:bodyPr>
          <a:lstStyle>
            <a:lvl1pPr marL="0" indent="0">
              <a:buNone/>
              <a:defRPr sz="600">
                <a:solidFill>
                  <a:schemeClr val="bg1">
                    <a:lumMod val="50000"/>
                  </a:schemeClr>
                </a:solidFill>
              </a:defRPr>
            </a:lvl1pPr>
            <a:lvl5pPr>
              <a:defRPr/>
            </a:lvl5pPr>
          </a:lstStyle>
          <a:p>
            <a:pPr lvl="0"/>
            <a:r>
              <a:rPr lang="en-US"/>
              <a:t>Image credit </a:t>
            </a:r>
          </a:p>
        </p:txBody>
      </p:sp>
    </p:spTree>
    <p:extLst>
      <p:ext uri="{BB962C8B-B14F-4D97-AF65-F5344CB8AC3E}">
        <p14:creationId xmlns:p14="http://schemas.microsoft.com/office/powerpoint/2010/main" val="401794378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3" pos="1512" userDrawn="1">
          <p15:clr>
            <a:srgbClr val="FDE53C"/>
          </p15:clr>
        </p15:guide>
        <p15:guide id="4" pos="2796" userDrawn="1">
          <p15:clr>
            <a:srgbClr val="FDE53C"/>
          </p15:clr>
        </p15:guide>
        <p15:guide id="5" pos="2963" userDrawn="1">
          <p15:clr>
            <a:srgbClr val="FDE53C"/>
          </p15:clr>
        </p15:guide>
        <p15:guide id="6" pos="4245" userDrawn="1">
          <p15:clr>
            <a:srgbClr val="FDE53C"/>
          </p15:clr>
        </p15:guide>
        <p15:guide id="12" pos="1967" userDrawn="1">
          <p15:clr>
            <a:srgbClr val="5ACBF0"/>
          </p15:clr>
        </p15:guide>
        <p15:guide id="16" pos="3792" userDrawn="1">
          <p15:clr>
            <a:srgbClr val="5ACBF0"/>
          </p15:clr>
        </p15:guide>
        <p15:guide id="19" pos="1880" userDrawn="1">
          <p15:clr>
            <a:srgbClr val="5ACBF0"/>
          </p15:clr>
        </p15:guide>
        <p15:guide id="20" pos="2054" userDrawn="1">
          <p15:clr>
            <a:srgbClr val="5ACBF0"/>
          </p15:clr>
        </p15:guide>
        <p15:guide id="21" pos="3879" userDrawn="1">
          <p15:clr>
            <a:srgbClr val="5ACBF0"/>
          </p15:clr>
        </p15:guide>
        <p15:guide id="22" pos="3705" userDrawn="1">
          <p15:clr>
            <a:srgbClr val="5ACBF0"/>
          </p15:clr>
        </p15:guide>
        <p15:guide id="23" pos="1599" userDrawn="1">
          <p15:clr>
            <a:srgbClr val="FDE53C"/>
          </p15:clr>
        </p15:guide>
        <p15:guide id="24" pos="1425" userDrawn="1">
          <p15:clr>
            <a:srgbClr val="FDE53C"/>
          </p15:clr>
        </p15:guide>
        <p15:guide id="25" pos="4334" userDrawn="1">
          <p15:clr>
            <a:srgbClr val="FDE53C"/>
          </p15:clr>
        </p15:guide>
        <p15:guide id="26" pos="4160" userDrawn="1">
          <p15:clr>
            <a:srgbClr val="FDE53C"/>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artner Closing Option A">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B92AFF1-3A65-4865-9263-DF415AAE84C6}"/>
              </a:ext>
            </a:extLst>
          </p:cNvPr>
          <p:cNvSpPr txBox="1"/>
          <p:nvPr userDrawn="1"/>
        </p:nvSpPr>
        <p:spPr>
          <a:xfrm>
            <a:off x="184150" y="4705350"/>
            <a:ext cx="8775702" cy="304800"/>
          </a:xfrm>
          <a:prstGeom prst="rect">
            <a:avLst/>
          </a:prstGeom>
          <a:noFill/>
        </p:spPr>
        <p:txBody>
          <a:bodyPr wrap="square" lIns="0" tIns="0" rIns="0" bIns="0" rtlCol="0" anchor="b">
            <a:noAutofit/>
          </a:bodyPr>
          <a:lstStyle/>
          <a:p>
            <a:pPr>
              <a:lnSpc>
                <a:spcPct val="90000"/>
              </a:lnSpc>
              <a:spcBef>
                <a:spcPts val="300"/>
              </a:spcBef>
            </a:pPr>
            <a:r>
              <a:rPr lang="en-US" sz="600" dirty="0">
                <a:solidFill>
                  <a:schemeClr val="bg1">
                    <a:lumMod val="65000"/>
                  </a:schemeClr>
                </a:solidFill>
              </a:rPr>
              <a:t>Autodesk and the Autodesk logo are registered trademarks or trademarks of Autodesk, Inc., and/or its subsidiaries and/or affiliates in the USA and/or other countries. All other brand names, product names, or trademarks belong to their respective holders. Autodesk reserves the right to alter product and services offerings, and specifications and pricing at any time without notice, and is not responsible for typographical or graphical errors that may appear in this document.</a:t>
            </a:r>
          </a:p>
          <a:p>
            <a:pPr>
              <a:lnSpc>
                <a:spcPct val="90000"/>
              </a:lnSpc>
              <a:spcBef>
                <a:spcPts val="300"/>
              </a:spcBef>
            </a:pPr>
            <a:r>
              <a:rPr lang="en-US" sz="600" dirty="0">
                <a:solidFill>
                  <a:schemeClr val="bg1">
                    <a:lumMod val="65000"/>
                  </a:schemeClr>
                </a:solidFill>
              </a:rPr>
              <a:t>© </a:t>
            </a:r>
            <a:fld id="{D7685BFE-E355-4955-A651-C86618A915FB}" type="datetimeyyyy">
              <a:rPr lang="en-US" sz="600" smtClean="0">
                <a:solidFill>
                  <a:schemeClr val="bg1">
                    <a:lumMod val="65000"/>
                  </a:schemeClr>
                </a:solidFill>
              </a:rPr>
              <a:t>2021</a:t>
            </a:fld>
            <a:endParaRPr lang="en-US" sz="600" dirty="0">
              <a:solidFill>
                <a:schemeClr val="bg1">
                  <a:lumMod val="65000"/>
                </a:schemeClr>
              </a:solidFill>
            </a:endParaRPr>
          </a:p>
        </p:txBody>
      </p:sp>
      <p:sp>
        <p:nvSpPr>
          <p:cNvPr id="3" name="Text Placeholder 2">
            <a:extLst>
              <a:ext uri="{FF2B5EF4-FFF2-40B4-BE49-F238E27FC236}">
                <a16:creationId xmlns:a16="http://schemas.microsoft.com/office/drawing/2014/main" id="{A25A22C1-D8F5-4786-9740-69D95B250F69}"/>
              </a:ext>
            </a:extLst>
          </p:cNvPr>
          <p:cNvSpPr>
            <a:spLocks noGrp="1"/>
          </p:cNvSpPr>
          <p:nvPr>
            <p:ph type="body" sz="quarter" idx="10" hasCustomPrompt="1"/>
          </p:nvPr>
        </p:nvSpPr>
        <p:spPr>
          <a:xfrm>
            <a:off x="464344" y="4915193"/>
            <a:ext cx="8311356" cy="75095"/>
          </a:xfrm>
        </p:spPr>
        <p:txBody>
          <a:bodyPr anchor="t">
            <a:noAutofit/>
          </a:bodyPr>
          <a:lstStyle>
            <a:lvl1pPr marL="0" indent="0">
              <a:buNone/>
              <a:defRPr lang="en-US" sz="600" kern="1200" dirty="0">
                <a:solidFill>
                  <a:schemeClr val="bg1">
                    <a:lumMod val="65000"/>
                  </a:schemeClr>
                </a:solidFill>
                <a:latin typeface="+mn-lt"/>
                <a:ea typeface="+mn-ea"/>
                <a:cs typeface="+mn-cs"/>
              </a:defRPr>
            </a:lvl1pPr>
          </a:lstStyle>
          <a:p>
            <a:pPr lvl="0"/>
            <a:r>
              <a:rPr lang="en-US" dirty="0"/>
              <a:t>YOUR COMPANY HERE. INSERT YOUR COMPANY’S LEGAL DISCLAIMER HERE</a:t>
            </a:r>
          </a:p>
        </p:txBody>
      </p:sp>
      <p:sp>
        <p:nvSpPr>
          <p:cNvPr id="6" name="Picture Placeholder 9">
            <a:extLst>
              <a:ext uri="{FF2B5EF4-FFF2-40B4-BE49-F238E27FC236}">
                <a16:creationId xmlns:a16="http://schemas.microsoft.com/office/drawing/2014/main" id="{396133B8-29A4-463B-B380-DFDAF930DAA2}"/>
              </a:ext>
            </a:extLst>
          </p:cNvPr>
          <p:cNvSpPr>
            <a:spLocks noGrp="1"/>
          </p:cNvSpPr>
          <p:nvPr>
            <p:ph type="pic" sz="quarter" idx="15" hasCustomPrompt="1"/>
          </p:nvPr>
        </p:nvSpPr>
        <p:spPr>
          <a:xfrm>
            <a:off x="1862945" y="2000710"/>
            <a:ext cx="2011680" cy="703931"/>
          </a:xfrm>
        </p:spPr>
        <p:txBody>
          <a:bodyPr anchor="ctr">
            <a:normAutofit/>
          </a:bodyPr>
          <a:lstStyle>
            <a:lvl1pPr marL="0" indent="0" algn="ctr">
              <a:buNone/>
              <a:defRPr sz="1200" b="1">
                <a:solidFill>
                  <a:schemeClr val="accent6"/>
                </a:solidFill>
              </a:defRPr>
            </a:lvl1pPr>
          </a:lstStyle>
          <a:p>
            <a:r>
              <a:rPr lang="en-US" dirty="0"/>
              <a:t>PARTNER LOGO</a:t>
            </a:r>
          </a:p>
        </p:txBody>
      </p:sp>
      <p:sp>
        <p:nvSpPr>
          <p:cNvPr id="7" name="Picture Placeholder 9">
            <a:extLst>
              <a:ext uri="{FF2B5EF4-FFF2-40B4-BE49-F238E27FC236}">
                <a16:creationId xmlns:a16="http://schemas.microsoft.com/office/drawing/2014/main" id="{51FFF83B-7C8B-47C4-B9AB-9433DC43217B}"/>
              </a:ext>
            </a:extLst>
          </p:cNvPr>
          <p:cNvSpPr>
            <a:spLocks noGrp="1"/>
          </p:cNvSpPr>
          <p:nvPr>
            <p:ph type="pic" sz="quarter" idx="16" hasCustomPrompt="1"/>
          </p:nvPr>
        </p:nvSpPr>
        <p:spPr>
          <a:xfrm>
            <a:off x="5269375" y="2000710"/>
            <a:ext cx="2011680" cy="703930"/>
          </a:xfrm>
        </p:spPr>
        <p:txBody>
          <a:bodyPr anchor="ctr">
            <a:normAutofit/>
          </a:bodyPr>
          <a:lstStyle>
            <a:lvl1pPr marL="0" indent="0" algn="ctr">
              <a:buNone/>
              <a:defRPr sz="1200" b="1">
                <a:solidFill>
                  <a:schemeClr val="accent6"/>
                </a:solidFill>
              </a:defRPr>
            </a:lvl1pPr>
          </a:lstStyle>
          <a:p>
            <a:r>
              <a:rPr lang="en-US" dirty="0"/>
              <a:t>AUTODESK Partner Type/Tier</a:t>
            </a:r>
          </a:p>
        </p:txBody>
      </p:sp>
    </p:spTree>
    <p:extLst>
      <p:ext uri="{BB962C8B-B14F-4D97-AF65-F5344CB8AC3E}">
        <p14:creationId xmlns:p14="http://schemas.microsoft.com/office/powerpoint/2010/main" val="181044095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artner Closing Option B">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B92AFF1-3A65-4865-9263-DF415AAE84C6}"/>
              </a:ext>
            </a:extLst>
          </p:cNvPr>
          <p:cNvSpPr txBox="1"/>
          <p:nvPr userDrawn="1"/>
        </p:nvSpPr>
        <p:spPr>
          <a:xfrm>
            <a:off x="184150" y="4705350"/>
            <a:ext cx="8775702" cy="304800"/>
          </a:xfrm>
          <a:prstGeom prst="rect">
            <a:avLst/>
          </a:prstGeom>
          <a:noFill/>
        </p:spPr>
        <p:txBody>
          <a:bodyPr wrap="square" lIns="0" tIns="0" rIns="0" bIns="0" rtlCol="0" anchor="b">
            <a:noAutofit/>
          </a:bodyPr>
          <a:lstStyle/>
          <a:p>
            <a:pPr>
              <a:lnSpc>
                <a:spcPct val="90000"/>
              </a:lnSpc>
              <a:spcBef>
                <a:spcPts val="300"/>
              </a:spcBef>
            </a:pPr>
            <a:r>
              <a:rPr lang="en-US" sz="600" dirty="0">
                <a:solidFill>
                  <a:schemeClr val="bg1">
                    <a:lumMod val="65000"/>
                  </a:schemeClr>
                </a:solidFill>
              </a:rPr>
              <a:t>Autodesk and the Autodesk logo are registered trademarks or trademarks of Autodesk, Inc., and/or its subsidiaries and/or affiliates in the USA and/or other countries. All other brand names, product names, or trademarks belong to their respective holders. Autodesk reserves the right to alter product and services offerings, and specifications and pricing at any time without notice, and is not responsible for typographical or graphical errors that may appear in this document.</a:t>
            </a:r>
          </a:p>
          <a:p>
            <a:pPr>
              <a:lnSpc>
                <a:spcPct val="90000"/>
              </a:lnSpc>
              <a:spcBef>
                <a:spcPts val="300"/>
              </a:spcBef>
            </a:pPr>
            <a:r>
              <a:rPr lang="en-US" sz="600" dirty="0">
                <a:solidFill>
                  <a:schemeClr val="bg1">
                    <a:lumMod val="65000"/>
                  </a:schemeClr>
                </a:solidFill>
              </a:rPr>
              <a:t>© </a:t>
            </a:r>
            <a:fld id="{D7685BFE-E355-4955-A651-C86618A915FB}" type="datetimeyyyy">
              <a:rPr lang="en-US" sz="600" smtClean="0">
                <a:solidFill>
                  <a:schemeClr val="bg1">
                    <a:lumMod val="65000"/>
                  </a:schemeClr>
                </a:solidFill>
              </a:rPr>
              <a:t>2021</a:t>
            </a:fld>
            <a:endParaRPr lang="en-US" sz="600" dirty="0">
              <a:solidFill>
                <a:schemeClr val="bg1">
                  <a:lumMod val="65000"/>
                </a:schemeClr>
              </a:solidFill>
            </a:endParaRPr>
          </a:p>
        </p:txBody>
      </p:sp>
      <p:sp>
        <p:nvSpPr>
          <p:cNvPr id="3" name="Text Placeholder 2">
            <a:extLst>
              <a:ext uri="{FF2B5EF4-FFF2-40B4-BE49-F238E27FC236}">
                <a16:creationId xmlns:a16="http://schemas.microsoft.com/office/drawing/2014/main" id="{A25A22C1-D8F5-4786-9740-69D95B250F69}"/>
              </a:ext>
            </a:extLst>
          </p:cNvPr>
          <p:cNvSpPr>
            <a:spLocks noGrp="1"/>
          </p:cNvSpPr>
          <p:nvPr>
            <p:ph type="body" sz="quarter" idx="10" hasCustomPrompt="1"/>
          </p:nvPr>
        </p:nvSpPr>
        <p:spPr>
          <a:xfrm>
            <a:off x="464344" y="4915193"/>
            <a:ext cx="8311356" cy="75095"/>
          </a:xfrm>
        </p:spPr>
        <p:txBody>
          <a:bodyPr anchor="t">
            <a:noAutofit/>
          </a:bodyPr>
          <a:lstStyle>
            <a:lvl1pPr marL="0" indent="0">
              <a:buNone/>
              <a:defRPr lang="en-US" sz="600" kern="1200" dirty="0">
                <a:solidFill>
                  <a:schemeClr val="bg1">
                    <a:lumMod val="65000"/>
                  </a:schemeClr>
                </a:solidFill>
                <a:latin typeface="+mn-lt"/>
                <a:ea typeface="+mn-ea"/>
                <a:cs typeface="+mn-cs"/>
              </a:defRPr>
            </a:lvl1pPr>
          </a:lstStyle>
          <a:p>
            <a:pPr lvl="0"/>
            <a:r>
              <a:rPr lang="en-US" dirty="0"/>
              <a:t>YOUR COMPANY HERE. INSERT YOUR COMPANY’S LEGAL DISCLAIMER HERE</a:t>
            </a:r>
          </a:p>
        </p:txBody>
      </p:sp>
      <p:sp>
        <p:nvSpPr>
          <p:cNvPr id="6" name="Picture Placeholder 9">
            <a:extLst>
              <a:ext uri="{FF2B5EF4-FFF2-40B4-BE49-F238E27FC236}">
                <a16:creationId xmlns:a16="http://schemas.microsoft.com/office/drawing/2014/main" id="{396133B8-29A4-463B-B380-DFDAF930DAA2}"/>
              </a:ext>
            </a:extLst>
          </p:cNvPr>
          <p:cNvSpPr>
            <a:spLocks noGrp="1"/>
          </p:cNvSpPr>
          <p:nvPr>
            <p:ph type="pic" sz="quarter" idx="15" hasCustomPrompt="1"/>
          </p:nvPr>
        </p:nvSpPr>
        <p:spPr>
          <a:xfrm>
            <a:off x="1862945" y="1187450"/>
            <a:ext cx="2011680" cy="703931"/>
          </a:xfrm>
        </p:spPr>
        <p:txBody>
          <a:bodyPr anchor="ctr">
            <a:normAutofit/>
          </a:bodyPr>
          <a:lstStyle>
            <a:lvl1pPr marL="0" indent="0" algn="ctr">
              <a:buNone/>
              <a:defRPr sz="1200" b="1">
                <a:solidFill>
                  <a:schemeClr val="accent6"/>
                </a:solidFill>
              </a:defRPr>
            </a:lvl1pPr>
          </a:lstStyle>
          <a:p>
            <a:r>
              <a:rPr lang="en-US" dirty="0"/>
              <a:t>PARTNER LOGO</a:t>
            </a:r>
          </a:p>
        </p:txBody>
      </p:sp>
      <p:sp>
        <p:nvSpPr>
          <p:cNvPr id="7" name="Picture Placeholder 9">
            <a:extLst>
              <a:ext uri="{FF2B5EF4-FFF2-40B4-BE49-F238E27FC236}">
                <a16:creationId xmlns:a16="http://schemas.microsoft.com/office/drawing/2014/main" id="{51FFF83B-7C8B-47C4-B9AB-9433DC43217B}"/>
              </a:ext>
            </a:extLst>
          </p:cNvPr>
          <p:cNvSpPr>
            <a:spLocks noGrp="1"/>
          </p:cNvSpPr>
          <p:nvPr>
            <p:ph type="pic" sz="quarter" idx="16" hasCustomPrompt="1"/>
          </p:nvPr>
        </p:nvSpPr>
        <p:spPr>
          <a:xfrm>
            <a:off x="5269375" y="1187450"/>
            <a:ext cx="2557276" cy="2200660"/>
          </a:xfrm>
        </p:spPr>
        <p:txBody>
          <a:bodyPr anchor="ctr">
            <a:normAutofit/>
          </a:bodyPr>
          <a:lstStyle>
            <a:lvl1pPr marL="0" indent="0" algn="ctr">
              <a:buNone/>
              <a:defRPr sz="1200" b="1">
                <a:solidFill>
                  <a:schemeClr val="accent6"/>
                </a:solidFill>
              </a:defRPr>
            </a:lvl1pPr>
          </a:lstStyle>
          <a:p>
            <a:r>
              <a:rPr lang="en-US" dirty="0"/>
              <a:t>AUTODESK Partner Type/Tier</a:t>
            </a:r>
            <a:br>
              <a:rPr lang="en-US" dirty="0"/>
            </a:br>
            <a:r>
              <a:rPr lang="en-US" dirty="0"/>
              <a:t>Var Stack</a:t>
            </a:r>
          </a:p>
        </p:txBody>
      </p:sp>
    </p:spTree>
    <p:extLst>
      <p:ext uri="{BB962C8B-B14F-4D97-AF65-F5344CB8AC3E}">
        <p14:creationId xmlns:p14="http://schemas.microsoft.com/office/powerpoint/2010/main" val="84239058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68490" y="365760"/>
            <a:ext cx="8407020" cy="398571"/>
          </a:xfrm>
          <a:prstGeom prst="rect">
            <a:avLst/>
          </a:prstGeom>
        </p:spPr>
        <p:txBody>
          <a:bodyPr vert="horz" wrap="square" lIns="0" tIns="0" rIns="0" bIns="0" rtlCol="0" anchor="t" anchorCtr="0">
            <a:spAutoFit/>
          </a:bodyPr>
          <a:lstStyle/>
          <a:p>
            <a:r>
              <a:rPr lang="en-US"/>
              <a:t>Click to edit Master title style</a:t>
            </a:r>
          </a:p>
        </p:txBody>
      </p:sp>
      <p:sp>
        <p:nvSpPr>
          <p:cNvPr id="3" name="Text Placeholder 2"/>
          <p:cNvSpPr>
            <a:spLocks noGrp="1"/>
          </p:cNvSpPr>
          <p:nvPr>
            <p:ph type="body" idx="1"/>
          </p:nvPr>
        </p:nvSpPr>
        <p:spPr>
          <a:xfrm>
            <a:off x="368490" y="1188720"/>
            <a:ext cx="8407020" cy="3589020"/>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p:cNvSpPr>
            <a:spLocks noGrp="1"/>
          </p:cNvSpPr>
          <p:nvPr>
            <p:ph type="ftr" sz="quarter" idx="3"/>
          </p:nvPr>
        </p:nvSpPr>
        <p:spPr>
          <a:xfrm>
            <a:off x="4572000" y="4857750"/>
            <a:ext cx="4386263" cy="152400"/>
          </a:xfrm>
          <a:prstGeom prst="rect">
            <a:avLst/>
          </a:prstGeom>
        </p:spPr>
        <p:txBody>
          <a:bodyPr vert="horz" lIns="0" tIns="0" rIns="0" bIns="0" rtlCol="0" anchor="b"/>
          <a:lstStyle>
            <a:lvl1pPr algn="r">
              <a:defRPr sz="600">
                <a:solidFill>
                  <a:schemeClr val="bg1">
                    <a:lumMod val="65000"/>
                  </a:schemeClr>
                </a:solidFill>
              </a:defRPr>
            </a:lvl1pPr>
          </a:lstStyle>
          <a:p>
            <a:endParaRPr lang="en-US" dirty="0"/>
          </a:p>
        </p:txBody>
      </p:sp>
    </p:spTree>
    <p:extLst>
      <p:ext uri="{BB962C8B-B14F-4D97-AF65-F5344CB8AC3E}">
        <p14:creationId xmlns:p14="http://schemas.microsoft.com/office/powerpoint/2010/main" val="1519946592"/>
      </p:ext>
    </p:extLst>
  </p:cSld>
  <p:clrMap bg1="lt1" tx1="dk1" bg2="lt2" tx2="dk2" accent1="accent1" accent2="accent2" accent3="accent3" accent4="accent4" accent5="accent5" accent6="accent6" hlink="hlink" folHlink="folHlink"/>
  <p:sldLayoutIdLst>
    <p:sldLayoutId id="2147483662" r:id="rId1"/>
    <p:sldLayoutId id="2147483664" r:id="rId2"/>
    <p:sldLayoutId id="2147483690" r:id="rId3"/>
    <p:sldLayoutId id="2147483691" r:id="rId4"/>
    <p:sldLayoutId id="2147483675" r:id="rId5"/>
    <p:sldLayoutId id="2147483676" r:id="rId6"/>
    <p:sldLayoutId id="2147483680" r:id="rId7"/>
    <p:sldLayoutId id="2147483681" r:id="rId8"/>
    <p:sldLayoutId id="2147483685" r:id="rId9"/>
    <p:sldLayoutId id="2147483686" r:id="rId10"/>
    <p:sldLayoutId id="2147483682" r:id="rId11"/>
    <p:sldLayoutId id="2147483692" r:id="rId12"/>
    <p:sldLayoutId id="2147483683" r:id="rId13"/>
    <p:sldLayoutId id="2147483684" r:id="rId14"/>
    <p:sldLayoutId id="2147483694" r:id="rId15"/>
    <p:sldLayoutId id="2147483667" r:id="rId16"/>
    <p:sldLayoutId id="2147483673" r:id="rId17"/>
    <p:sldLayoutId id="2147483659" r:id="rId18"/>
    <p:sldLayoutId id="2147483693" r:id="rId19"/>
    <p:sldLayoutId id="2147483688" r:id="rId20"/>
    <p:sldLayoutId id="2147483689" r:id="rId21"/>
    <p:sldLayoutId id="2147483674" r:id="rId22"/>
    <p:sldLayoutId id="2147483687" r:id="rId23"/>
    <p:sldLayoutId id="2147483669" r:id="rId24"/>
    <p:sldLayoutId id="2147483695" r:id="rId25"/>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xStyles>
    <p:titleStyle>
      <a:lvl1pPr algn="l" defTabSz="685800" rtl="0" eaLnBrk="1" latinLnBrk="0" hangingPunct="1">
        <a:lnSpc>
          <a:spcPct val="90000"/>
        </a:lnSpc>
        <a:spcBef>
          <a:spcPct val="0"/>
        </a:spcBef>
        <a:buNone/>
        <a:defRPr sz="2800" b="1" i="0" kern="1200">
          <a:solidFill>
            <a:schemeClr val="tx1"/>
          </a:solidFill>
          <a:latin typeface="+mj-lt"/>
          <a:ea typeface="+mj-ea"/>
          <a:cs typeface="+mj-cs"/>
        </a:defRPr>
      </a:lvl1pPr>
    </p:titleStyle>
    <p:bodyStyle>
      <a:lvl1pPr marL="228600" indent="-228600" algn="l" defTabSz="685800" rtl="0" eaLnBrk="1" latinLnBrk="0" hangingPunct="1">
        <a:lnSpc>
          <a:spcPct val="100000"/>
        </a:lnSpc>
        <a:spcBef>
          <a:spcPts val="2000"/>
        </a:spcBef>
        <a:buClr>
          <a:schemeClr val="tx2"/>
        </a:buClr>
        <a:buFont typeface="Wingdings 2" panose="05020102010507070707" pitchFamily="18" charset="2"/>
        <a:buChar char=""/>
        <a:defRPr sz="1600" kern="1200">
          <a:solidFill>
            <a:schemeClr val="tx1"/>
          </a:solidFill>
          <a:latin typeface="+mn-lt"/>
          <a:ea typeface="+mn-ea"/>
          <a:cs typeface="+mn-cs"/>
        </a:defRPr>
      </a:lvl1pPr>
      <a:lvl2pPr marL="460375" indent="-231775" algn="l" defTabSz="685800" rtl="0" eaLnBrk="1" latinLnBrk="0" hangingPunct="1">
        <a:lnSpc>
          <a:spcPct val="100000"/>
        </a:lnSpc>
        <a:spcBef>
          <a:spcPts val="800"/>
        </a:spcBef>
        <a:buClr>
          <a:schemeClr val="tx2"/>
        </a:buClr>
        <a:buFont typeface="Courier New" panose="02070309020205020404" pitchFamily="49" charset="0"/>
        <a:buChar char="o"/>
        <a:defRPr sz="1400" kern="1200">
          <a:solidFill>
            <a:schemeClr val="tx1"/>
          </a:solidFill>
          <a:latin typeface="+mn-lt"/>
          <a:ea typeface="+mn-ea"/>
          <a:cs typeface="+mn-cs"/>
        </a:defRPr>
      </a:lvl2pPr>
      <a:lvl3pPr marL="628650" indent="-171450" algn="l" defTabSz="685800" rtl="0" eaLnBrk="1" latinLnBrk="0" hangingPunct="1">
        <a:lnSpc>
          <a:spcPct val="100000"/>
        </a:lnSpc>
        <a:spcBef>
          <a:spcPts val="600"/>
        </a:spcBef>
        <a:buClr>
          <a:schemeClr val="tx2"/>
        </a:buClr>
        <a:buFont typeface="Arial" panose="020B0604020202020204" pitchFamily="34" charset="0"/>
        <a:buChar char="•"/>
        <a:defRPr sz="1200" kern="1200">
          <a:solidFill>
            <a:schemeClr val="tx1"/>
          </a:solidFill>
          <a:latin typeface="+mn-lt"/>
          <a:ea typeface="+mn-ea"/>
          <a:cs typeface="+mn-cs"/>
        </a:defRPr>
      </a:lvl3pPr>
      <a:lvl4pPr marL="857250" indent="-171450" algn="l" defTabSz="685800" rtl="0" eaLnBrk="1" latinLnBrk="0" hangingPunct="1">
        <a:lnSpc>
          <a:spcPct val="100000"/>
        </a:lnSpc>
        <a:spcBef>
          <a:spcPts val="500"/>
        </a:spcBef>
        <a:buClr>
          <a:schemeClr val="tx2"/>
        </a:buClr>
        <a:buFont typeface="Arial" panose="020B0604020202020204" pitchFamily="34" charset="0"/>
        <a:buChar char="•"/>
        <a:defRPr sz="1100" kern="1200">
          <a:solidFill>
            <a:schemeClr val="tx1"/>
          </a:solidFill>
          <a:latin typeface="+mn-lt"/>
          <a:ea typeface="+mn-ea"/>
          <a:cs typeface="+mn-cs"/>
        </a:defRPr>
      </a:lvl4pPr>
      <a:lvl5pPr marL="1085850" indent="-171450" algn="l" defTabSz="685800" rtl="0" eaLnBrk="1" latinLnBrk="0" hangingPunct="1">
        <a:lnSpc>
          <a:spcPct val="100000"/>
        </a:lnSpc>
        <a:spcBef>
          <a:spcPts val="400"/>
        </a:spcBef>
        <a:buClr>
          <a:schemeClr val="tx2"/>
        </a:buClr>
        <a:buFont typeface="Arial" panose="020B0604020202020204" pitchFamily="34" charset="0"/>
        <a:buChar char="•"/>
        <a:defRPr sz="11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880" userDrawn="1">
          <p15:clr>
            <a:srgbClr val="A4A3A4"/>
          </p15:clr>
        </p15:guide>
        <p15:guide id="3" orient="horz" pos="230" userDrawn="1">
          <p15:clr>
            <a:srgbClr val="A4A3A4"/>
          </p15:clr>
        </p15:guide>
        <p15:guide id="4" orient="horz" pos="3060" userDrawn="1">
          <p15:clr>
            <a:srgbClr val="A4A3A4"/>
          </p15:clr>
        </p15:guide>
        <p15:guide id="5" pos="231" userDrawn="1">
          <p15:clr>
            <a:srgbClr val="A4A3A4"/>
          </p15:clr>
        </p15:guide>
        <p15:guide id="6" pos="5528" userDrawn="1">
          <p15:clr>
            <a:srgbClr val="A4A3A4"/>
          </p15:clr>
        </p15:guide>
        <p15:guide id="7" pos="116" userDrawn="1">
          <p15:clr>
            <a:srgbClr val="A4A3A4"/>
          </p15:clr>
        </p15:guide>
        <p15:guide id="8" orient="horz" pos="3156" userDrawn="1">
          <p15:clr>
            <a:srgbClr val="A4A3A4"/>
          </p15:clr>
        </p15:guide>
        <p15:guide id="9" pos="5643" userDrawn="1">
          <p15:clr>
            <a:srgbClr val="A4A3A4"/>
          </p15:clr>
        </p15:guide>
        <p15:guide id="10" orient="horz" pos="3011" userDrawn="1">
          <p15:clr>
            <a:srgbClr val="A4A3A4"/>
          </p15:clr>
        </p15:guide>
        <p15:guide id="11" orient="horz" pos="748"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8.jpeg"/><Relationship Id="rId7" Type="http://schemas.openxmlformats.org/officeDocument/2006/relationships/hyperlink" Target="http://styleguide.autodesk.com/" TargetMode="External"/><Relationship Id="rId2" Type="http://schemas.openxmlformats.org/officeDocument/2006/relationships/hyperlink" Target="http://brand.autodesk.com/" TargetMode="External"/><Relationship Id="rId1" Type="http://schemas.openxmlformats.org/officeDocument/2006/relationships/slideLayout" Target="../slideLayouts/slideLayout16.xml"/><Relationship Id="rId6" Type="http://schemas.openxmlformats.org/officeDocument/2006/relationships/hyperlink" Target="https://dam.autodesk.com/dam/assetdetails/asset:c670b646-d0a9-4687-8ecc-ada29f5fbcc1" TargetMode="External"/><Relationship Id="rId5" Type="http://schemas.openxmlformats.org/officeDocument/2006/relationships/hyperlink" Target="http://dam.autodesk.com/" TargetMode="External"/><Relationship Id="rId4" Type="http://schemas.openxmlformats.org/officeDocument/2006/relationships/image" Target="../media/image9.jpeg"/><Relationship Id="rId9" Type="http://schemas.openxmlformats.org/officeDocument/2006/relationships/image" Target="../media/image11.jp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jpeg"/><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3.xml"/><Relationship Id="rId4" Type="http://schemas.openxmlformats.org/officeDocument/2006/relationships/image" Target="../media/image28.sv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9.jpeg"/><Relationship Id="rId1" Type="http://schemas.openxmlformats.org/officeDocument/2006/relationships/slideLayout" Target="../slideLayouts/slideLayout23.xml"/><Relationship Id="rId4" Type="http://schemas.openxmlformats.org/officeDocument/2006/relationships/image" Target="../media/image28.sv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0.jpeg"/><Relationship Id="rId1" Type="http://schemas.openxmlformats.org/officeDocument/2006/relationships/slideLayout" Target="../slideLayouts/slideLayout22.xml"/><Relationship Id="rId4" Type="http://schemas.openxmlformats.org/officeDocument/2006/relationships/image" Target="../media/image25.sv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1.png"/><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Chart&#10;&#10;Description automatically generated with low confidence">
            <a:extLst>
              <a:ext uri="{FF2B5EF4-FFF2-40B4-BE49-F238E27FC236}">
                <a16:creationId xmlns:a16="http://schemas.microsoft.com/office/drawing/2014/main" id="{99A1BCB4-6173-4D16-B47A-C5BDAACFF8C5}"/>
              </a:ext>
            </a:extLst>
          </p:cNvPr>
          <p:cNvPicPr>
            <a:picLocks noChangeAspect="1"/>
          </p:cNvPicPr>
          <p:nvPr/>
        </p:nvPicPr>
        <p:blipFill>
          <a:blip r:embed="rId2"/>
          <a:stretch>
            <a:fillRect/>
          </a:stretch>
        </p:blipFill>
        <p:spPr>
          <a:xfrm>
            <a:off x="5904255" y="1187450"/>
            <a:ext cx="1967108" cy="2197180"/>
          </a:xfrm>
          <a:prstGeom prst="rect">
            <a:avLst/>
          </a:prstGeom>
        </p:spPr>
      </p:pic>
      <p:sp>
        <p:nvSpPr>
          <p:cNvPr id="2" name="Title 1"/>
          <p:cNvSpPr>
            <a:spLocks noGrp="1"/>
          </p:cNvSpPr>
          <p:nvPr>
            <p:ph type="title"/>
          </p:nvPr>
        </p:nvSpPr>
        <p:spPr>
          <a:xfrm>
            <a:off x="368490" y="365760"/>
            <a:ext cx="8407020" cy="398571"/>
          </a:xfrm>
        </p:spPr>
        <p:txBody>
          <a:bodyPr/>
          <a:lstStyle/>
          <a:p>
            <a:pPr algn="ctr"/>
            <a:r>
              <a:rPr lang="en-US" dirty="0">
                <a:solidFill>
                  <a:schemeClr val="bg1"/>
                </a:solidFill>
              </a:rPr>
              <a:t>Autodesk corporate colors</a:t>
            </a:r>
          </a:p>
        </p:txBody>
      </p:sp>
      <p:sp>
        <p:nvSpPr>
          <p:cNvPr id="3" name="Content Placeholder 2"/>
          <p:cNvSpPr>
            <a:spLocks noGrp="1"/>
          </p:cNvSpPr>
          <p:nvPr>
            <p:ph idx="1"/>
          </p:nvPr>
        </p:nvSpPr>
        <p:spPr>
          <a:xfrm>
            <a:off x="368490" y="1188720"/>
            <a:ext cx="4070160" cy="3589020"/>
          </a:xfrm>
        </p:spPr>
        <p:txBody>
          <a:bodyPr/>
          <a:lstStyle/>
          <a:p>
            <a:pPr>
              <a:buClr>
                <a:schemeClr val="bg2"/>
              </a:buClr>
            </a:pPr>
            <a:r>
              <a:rPr lang="en-US" b="1" dirty="0">
                <a:solidFill>
                  <a:schemeClr val="accent1"/>
                </a:solidFill>
              </a:rPr>
              <a:t>Only use </a:t>
            </a:r>
            <a:r>
              <a:rPr lang="en-US" dirty="0">
                <a:solidFill>
                  <a:schemeClr val="bg1"/>
                </a:solidFill>
              </a:rPr>
              <a:t>the Autodesk “Theme Colors” as shown at right</a:t>
            </a:r>
          </a:p>
          <a:p>
            <a:pPr>
              <a:buClr>
                <a:schemeClr val="bg2"/>
              </a:buClr>
            </a:pPr>
            <a:r>
              <a:rPr lang="en-US" b="1" dirty="0">
                <a:solidFill>
                  <a:schemeClr val="accent6"/>
                </a:solidFill>
              </a:rPr>
              <a:t>Do not use </a:t>
            </a:r>
            <a:r>
              <a:rPr lang="en-US" dirty="0">
                <a:solidFill>
                  <a:schemeClr val="bg1"/>
                </a:solidFill>
              </a:rPr>
              <a:t>the generic “Standard Colors” as provided in PowerPoint</a:t>
            </a:r>
          </a:p>
          <a:p>
            <a:pPr>
              <a:buClr>
                <a:schemeClr val="bg2"/>
              </a:buClr>
            </a:pPr>
            <a:r>
              <a:rPr lang="en-US" b="1" dirty="0">
                <a:solidFill>
                  <a:schemeClr val="accent6"/>
                </a:solidFill>
              </a:rPr>
              <a:t>Do not use</a:t>
            </a:r>
            <a:r>
              <a:rPr lang="en-US" b="1" dirty="0">
                <a:solidFill>
                  <a:schemeClr val="accent3"/>
                </a:solidFill>
              </a:rPr>
              <a:t> </a:t>
            </a:r>
            <a:r>
              <a:rPr lang="en-US" dirty="0">
                <a:solidFill>
                  <a:schemeClr val="bg1"/>
                </a:solidFill>
              </a:rPr>
              <a:t>the “Design” tab </a:t>
            </a:r>
            <a:br>
              <a:rPr lang="en-US" dirty="0">
                <a:solidFill>
                  <a:schemeClr val="bg1"/>
                </a:solidFill>
              </a:rPr>
            </a:br>
            <a:r>
              <a:rPr lang="en-US" dirty="0">
                <a:solidFill>
                  <a:schemeClr val="bg1"/>
                </a:solidFill>
              </a:rPr>
              <a:t>in PowerPoint. The provided </a:t>
            </a:r>
            <a:br>
              <a:rPr lang="en-US" dirty="0">
                <a:solidFill>
                  <a:schemeClr val="bg1"/>
                </a:solidFill>
              </a:rPr>
            </a:br>
            <a:r>
              <a:rPr lang="en-US" dirty="0">
                <a:solidFill>
                  <a:schemeClr val="bg1"/>
                </a:solidFill>
              </a:rPr>
              <a:t>template has the necessary </a:t>
            </a:r>
            <a:br>
              <a:rPr lang="en-US" dirty="0">
                <a:solidFill>
                  <a:schemeClr val="bg1"/>
                </a:solidFill>
              </a:rPr>
            </a:br>
            <a:r>
              <a:rPr lang="en-US" dirty="0">
                <a:solidFill>
                  <a:schemeClr val="bg1"/>
                </a:solidFill>
              </a:rPr>
              <a:t>design settings established.</a:t>
            </a:r>
          </a:p>
        </p:txBody>
      </p:sp>
      <p:pic>
        <p:nvPicPr>
          <p:cNvPr id="9" name="Picture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04255" y="3558611"/>
            <a:ext cx="2208685" cy="1210239"/>
          </a:xfrm>
          <a:prstGeom prst="rect">
            <a:avLst/>
          </a:prstGeom>
        </p:spPr>
      </p:pic>
      <p:sp>
        <p:nvSpPr>
          <p:cNvPr id="11" name="Cross 10"/>
          <p:cNvSpPr/>
          <p:nvPr/>
        </p:nvSpPr>
        <p:spPr>
          <a:xfrm rot="18900000">
            <a:off x="5109645" y="3758495"/>
            <a:ext cx="388418" cy="388418"/>
          </a:xfrm>
          <a:prstGeom prst="plus">
            <a:avLst>
              <a:gd name="adj" fmla="val 375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charset="0"/>
            </a:endParaRPr>
          </a:p>
        </p:txBody>
      </p:sp>
      <p:sp>
        <p:nvSpPr>
          <p:cNvPr id="12" name="L-Shape 11"/>
          <p:cNvSpPr/>
          <p:nvPr/>
        </p:nvSpPr>
        <p:spPr>
          <a:xfrm rot="18900000">
            <a:off x="5109645" y="1186956"/>
            <a:ext cx="388418" cy="243609"/>
          </a:xfrm>
          <a:prstGeom prst="corner">
            <a:avLst>
              <a:gd name="adj1" fmla="val 40603"/>
              <a:gd name="adj2" fmla="val 4060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charset="0"/>
            </a:endParaRPr>
          </a:p>
        </p:txBody>
      </p:sp>
      <p:sp>
        <p:nvSpPr>
          <p:cNvPr id="13" name="Cross 12"/>
          <p:cNvSpPr/>
          <p:nvPr/>
        </p:nvSpPr>
        <p:spPr>
          <a:xfrm rot="18900000">
            <a:off x="5109645" y="2727379"/>
            <a:ext cx="388418" cy="388418"/>
          </a:xfrm>
          <a:prstGeom prst="plus">
            <a:avLst>
              <a:gd name="adj" fmla="val 375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charset="0"/>
            </a:endParaRPr>
          </a:p>
        </p:txBody>
      </p:sp>
      <p:cxnSp>
        <p:nvCxnSpPr>
          <p:cNvPr id="14" name="Straight Connector 13"/>
          <p:cNvCxnSpPr/>
          <p:nvPr/>
        </p:nvCxnSpPr>
        <p:spPr>
          <a:xfrm flipH="1">
            <a:off x="5578508" y="1339515"/>
            <a:ext cx="367551"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5578508" y="2917462"/>
            <a:ext cx="367551"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5578509" y="3945150"/>
            <a:ext cx="97445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011658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6714" y="365760"/>
            <a:ext cx="8408796" cy="398571"/>
          </a:xfrm>
        </p:spPr>
        <p:txBody>
          <a:bodyPr/>
          <a:lstStyle/>
          <a:p>
            <a:pPr algn="ctr"/>
            <a:r>
              <a:rPr lang="en-US" dirty="0">
                <a:solidFill>
                  <a:schemeClr val="bg1"/>
                </a:solidFill>
              </a:rPr>
              <a:t>Additional resources</a:t>
            </a:r>
          </a:p>
        </p:txBody>
      </p:sp>
      <p:pic>
        <p:nvPicPr>
          <p:cNvPr id="24" name="Picture 23">
            <a:hlinkClick r:id="rId2"/>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66714" y="2882326"/>
            <a:ext cx="2176462" cy="1225037"/>
          </a:xfrm>
          <a:prstGeom prst="rect">
            <a:avLst/>
          </a:prstGeom>
          <a:ln w="6350">
            <a:solidFill>
              <a:schemeClr val="bg2">
                <a:lumMod val="85000"/>
              </a:schemeClr>
            </a:solidFill>
          </a:ln>
        </p:spPr>
      </p:pic>
      <p:pic>
        <p:nvPicPr>
          <p:cNvPr id="11" name="Picture 10">
            <a:extLst>
              <a:ext uri="{FF2B5EF4-FFF2-40B4-BE49-F238E27FC236}">
                <a16:creationId xmlns:a16="http://schemas.microsoft.com/office/drawing/2014/main" id="{C37809A0-B652-CE4E-B57E-03D25D6D06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6714" y="1187450"/>
            <a:ext cx="2176461" cy="1271757"/>
          </a:xfrm>
          <a:prstGeom prst="rect">
            <a:avLst/>
          </a:prstGeom>
          <a:ln w="6350">
            <a:solidFill>
              <a:schemeClr val="bg2">
                <a:lumMod val="85000"/>
              </a:schemeClr>
            </a:solidFill>
          </a:ln>
        </p:spPr>
      </p:pic>
      <p:sp>
        <p:nvSpPr>
          <p:cNvPr id="29" name="Content Placeholder 2"/>
          <p:cNvSpPr txBox="1">
            <a:spLocks/>
          </p:cNvSpPr>
          <p:nvPr/>
        </p:nvSpPr>
        <p:spPr>
          <a:xfrm>
            <a:off x="2684983" y="1187450"/>
            <a:ext cx="1753664" cy="304800"/>
          </a:xfrm>
          <a:prstGeom prst="rect">
            <a:avLst/>
          </a:prstGeom>
        </p:spPr>
        <p:txBody>
          <a:bodyPr vert="horz" wrap="square" lIns="0" tIns="0" rIns="0" bIns="0" rtlCol="0" anchor="t">
            <a:noAutofit/>
          </a:bodyPr>
          <a:lstStyle>
            <a:lvl1pPr marL="230188" indent="-230188" algn="l" defTabSz="685800" rtl="0" eaLnBrk="1" latinLnBrk="0" hangingPunct="1">
              <a:lnSpc>
                <a:spcPct val="90000"/>
              </a:lnSpc>
              <a:spcBef>
                <a:spcPts val="1800"/>
              </a:spcBef>
              <a:buClr>
                <a:schemeClr val="tx2"/>
              </a:buClr>
              <a:buFont typeface="Wingdings" charset="2"/>
              <a:buChar char="§"/>
              <a:tabLst/>
              <a:defRPr sz="1600" kern="1200">
                <a:solidFill>
                  <a:schemeClr val="tx1"/>
                </a:solidFill>
                <a:latin typeface="+mn-lt"/>
                <a:ea typeface="+mn-ea"/>
                <a:cs typeface="+mn-cs"/>
              </a:defRPr>
            </a:lvl1pPr>
            <a:lvl2pPr marL="576263" indent="-233363"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2pPr>
            <a:lvl3pPr marL="914400" indent="-228600"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3pPr>
            <a:lvl4pPr marL="1262063" indent="-233363"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4pPr>
            <a:lvl5pPr marL="1600200" indent="-228600"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Wingdings" charset="2"/>
              <a:buNone/>
            </a:pPr>
            <a:r>
              <a:rPr lang="en-US" sz="1100" dirty="0">
                <a:solidFill>
                  <a:schemeClr val="bg1"/>
                </a:solidFill>
              </a:rPr>
              <a:t>For images and video content visit the </a:t>
            </a:r>
            <a:br>
              <a:rPr lang="en-US" sz="1100" dirty="0">
                <a:solidFill>
                  <a:schemeClr val="bg1"/>
                </a:solidFill>
              </a:rPr>
            </a:br>
            <a:r>
              <a:rPr lang="en-US" sz="1100" dirty="0">
                <a:solidFill>
                  <a:schemeClr val="bg1"/>
                </a:solidFill>
                <a:hlinkClick r:id="rId5">
                  <a:extLst>
                    <a:ext uri="{A12FA001-AC4F-418D-AE19-62706E023703}">
                      <ahyp:hlinkClr xmlns:ahyp="http://schemas.microsoft.com/office/drawing/2018/hyperlinkcolor" val="tx"/>
                    </a:ext>
                  </a:extLst>
                </a:hlinkClick>
              </a:rPr>
              <a:t>Autodesk DAM</a:t>
            </a:r>
            <a:endParaRPr lang="en-US" sz="1100" dirty="0">
              <a:solidFill>
                <a:schemeClr val="bg1"/>
              </a:solidFill>
            </a:endParaRPr>
          </a:p>
        </p:txBody>
      </p:sp>
      <p:sp>
        <p:nvSpPr>
          <p:cNvPr id="30" name="Content Placeholder 3"/>
          <p:cNvSpPr txBox="1">
            <a:spLocks/>
          </p:cNvSpPr>
          <p:nvPr/>
        </p:nvSpPr>
        <p:spPr>
          <a:xfrm>
            <a:off x="2703669" y="2882326"/>
            <a:ext cx="1734977" cy="304800"/>
          </a:xfrm>
          <a:prstGeom prst="rect">
            <a:avLst/>
          </a:prstGeom>
        </p:spPr>
        <p:txBody>
          <a:bodyPr vert="horz" wrap="square" lIns="0" tIns="0" rIns="0" bIns="0" rtlCol="0" anchor="t">
            <a:noAutofit/>
          </a:bodyPr>
          <a:lstStyle>
            <a:lvl1pPr marL="230188" indent="-230188" algn="l" defTabSz="685800" rtl="0" eaLnBrk="1" latinLnBrk="0" hangingPunct="1">
              <a:lnSpc>
                <a:spcPct val="90000"/>
              </a:lnSpc>
              <a:spcBef>
                <a:spcPts val="1800"/>
              </a:spcBef>
              <a:buClr>
                <a:schemeClr val="tx2"/>
              </a:buClr>
              <a:buFont typeface="Wingdings" charset="2"/>
              <a:buChar char="§"/>
              <a:tabLst/>
              <a:defRPr sz="1600" kern="1200">
                <a:solidFill>
                  <a:schemeClr val="tx1"/>
                </a:solidFill>
                <a:latin typeface="+mn-lt"/>
                <a:ea typeface="+mn-ea"/>
                <a:cs typeface="+mn-cs"/>
              </a:defRPr>
            </a:lvl1pPr>
            <a:lvl2pPr marL="576263" indent="-233363"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2pPr>
            <a:lvl3pPr marL="914400" indent="-228600"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3pPr>
            <a:lvl4pPr marL="1262063" indent="-233363"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4pPr>
            <a:lvl5pPr marL="1600200" indent="-228600"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Wingdings" charset="2"/>
              <a:buNone/>
            </a:pPr>
            <a:r>
              <a:rPr lang="en-US" sz="1100" dirty="0">
                <a:solidFill>
                  <a:schemeClr val="bg1"/>
                </a:solidFill>
              </a:rPr>
              <a:t>For branding and editorial guidelines visit the </a:t>
            </a:r>
            <a:br>
              <a:rPr lang="en-US" sz="1100" dirty="0">
                <a:solidFill>
                  <a:schemeClr val="bg1"/>
                </a:solidFill>
              </a:rPr>
            </a:br>
            <a:r>
              <a:rPr lang="en-US" sz="1100" dirty="0">
                <a:solidFill>
                  <a:schemeClr val="bg1"/>
                </a:solidFill>
                <a:hlinkClick r:id="rId2">
                  <a:extLst>
                    <a:ext uri="{A12FA001-AC4F-418D-AE19-62706E023703}">
                      <ahyp:hlinkClr xmlns:ahyp="http://schemas.microsoft.com/office/drawing/2018/hyperlinkcolor" val="tx"/>
                    </a:ext>
                  </a:extLst>
                </a:hlinkClick>
              </a:rPr>
              <a:t>Brand HUB</a:t>
            </a:r>
            <a:endParaRPr lang="en-US" sz="1100" dirty="0">
              <a:solidFill>
                <a:schemeClr val="bg1"/>
              </a:solidFill>
            </a:endParaRPr>
          </a:p>
        </p:txBody>
      </p:sp>
      <p:sp>
        <p:nvSpPr>
          <p:cNvPr id="31" name="Content Placeholder 3"/>
          <p:cNvSpPr txBox="1">
            <a:spLocks/>
          </p:cNvSpPr>
          <p:nvPr/>
        </p:nvSpPr>
        <p:spPr>
          <a:xfrm>
            <a:off x="7022035" y="1187450"/>
            <a:ext cx="1753476" cy="672828"/>
          </a:xfrm>
          <a:prstGeom prst="rect">
            <a:avLst/>
          </a:prstGeom>
        </p:spPr>
        <p:txBody>
          <a:bodyPr vert="horz" wrap="square" lIns="0" tIns="0" rIns="0" bIns="0" rtlCol="0" anchor="t">
            <a:noAutofit/>
          </a:bodyPr>
          <a:lstStyle>
            <a:lvl1pPr marL="230188" indent="-230188" algn="l" defTabSz="685800" rtl="0" eaLnBrk="1" latinLnBrk="0" hangingPunct="1">
              <a:lnSpc>
                <a:spcPct val="90000"/>
              </a:lnSpc>
              <a:spcBef>
                <a:spcPts val="1800"/>
              </a:spcBef>
              <a:buClr>
                <a:schemeClr val="tx2"/>
              </a:buClr>
              <a:buFont typeface="Wingdings" charset="2"/>
              <a:buChar char="§"/>
              <a:tabLst/>
              <a:defRPr sz="1600" kern="1200">
                <a:solidFill>
                  <a:schemeClr val="tx1"/>
                </a:solidFill>
                <a:latin typeface="+mn-lt"/>
                <a:ea typeface="+mn-ea"/>
                <a:cs typeface="+mn-cs"/>
              </a:defRPr>
            </a:lvl1pPr>
            <a:lvl2pPr marL="576263" indent="-233363"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2pPr>
            <a:lvl3pPr marL="914400" indent="-228600"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3pPr>
            <a:lvl4pPr marL="1262063" indent="-233363"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4pPr>
            <a:lvl5pPr marL="1600200" indent="-228600"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100" dirty="0">
                <a:solidFill>
                  <a:schemeClr val="bg1"/>
                </a:solidFill>
              </a:rPr>
              <a:t>For Autodesk PowerPoint-ready icons, download the </a:t>
            </a:r>
            <a:r>
              <a:rPr lang="en-US" sz="1100" dirty="0">
                <a:solidFill>
                  <a:schemeClr val="bg1"/>
                </a:solidFill>
                <a:hlinkClick r:id="rId6">
                  <a:extLst>
                    <a:ext uri="{A12FA001-AC4F-418D-AE19-62706E023703}">
                      <ahyp:hlinkClr xmlns:ahyp="http://schemas.microsoft.com/office/drawing/2018/hyperlinkcolor" val="tx"/>
                    </a:ext>
                  </a:extLst>
                </a:hlinkClick>
              </a:rPr>
              <a:t>PPT Icon Collection file</a:t>
            </a:r>
            <a:r>
              <a:rPr lang="en-US" sz="1100" dirty="0">
                <a:solidFill>
                  <a:schemeClr val="bg1"/>
                </a:solidFill>
              </a:rPr>
              <a:t> from the Autodesk DAM</a:t>
            </a:r>
          </a:p>
        </p:txBody>
      </p:sp>
      <p:sp>
        <p:nvSpPr>
          <p:cNvPr id="12" name="Content Placeholder 3">
            <a:extLst>
              <a:ext uri="{FF2B5EF4-FFF2-40B4-BE49-F238E27FC236}">
                <a16:creationId xmlns:a16="http://schemas.microsoft.com/office/drawing/2014/main" id="{E9E1C868-3D07-438C-83B5-BC6FE66637ED}"/>
              </a:ext>
            </a:extLst>
          </p:cNvPr>
          <p:cNvSpPr txBox="1">
            <a:spLocks/>
          </p:cNvSpPr>
          <p:nvPr/>
        </p:nvSpPr>
        <p:spPr>
          <a:xfrm>
            <a:off x="7022035" y="2882326"/>
            <a:ext cx="1753476" cy="672828"/>
          </a:xfrm>
          <a:prstGeom prst="rect">
            <a:avLst/>
          </a:prstGeom>
        </p:spPr>
        <p:txBody>
          <a:bodyPr vert="horz" wrap="square" lIns="0" tIns="0" rIns="0" bIns="0" rtlCol="0" anchor="t">
            <a:noAutofit/>
          </a:bodyPr>
          <a:lstStyle>
            <a:lvl1pPr marL="230188" indent="-230188" algn="l" defTabSz="685800" rtl="0" eaLnBrk="1" latinLnBrk="0" hangingPunct="1">
              <a:lnSpc>
                <a:spcPct val="90000"/>
              </a:lnSpc>
              <a:spcBef>
                <a:spcPts val="1800"/>
              </a:spcBef>
              <a:buClr>
                <a:schemeClr val="tx2"/>
              </a:buClr>
              <a:buFont typeface="Wingdings" charset="2"/>
              <a:buChar char="§"/>
              <a:tabLst/>
              <a:defRPr sz="1600" kern="1200">
                <a:solidFill>
                  <a:schemeClr val="tx1"/>
                </a:solidFill>
                <a:latin typeface="+mn-lt"/>
                <a:ea typeface="+mn-ea"/>
                <a:cs typeface="+mn-cs"/>
              </a:defRPr>
            </a:lvl1pPr>
            <a:lvl2pPr marL="576263" indent="-233363"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2pPr>
            <a:lvl3pPr marL="914400" indent="-228600"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3pPr>
            <a:lvl4pPr marL="1262063" indent="-233363"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4pPr>
            <a:lvl5pPr marL="1600200" indent="-228600" algn="l" defTabSz="685800" rtl="0" eaLnBrk="1" latinLnBrk="0" hangingPunct="1">
              <a:lnSpc>
                <a:spcPct val="90000"/>
              </a:lnSpc>
              <a:spcBef>
                <a:spcPts val="600"/>
              </a:spcBef>
              <a:buClr>
                <a:schemeClr val="tx2"/>
              </a:buClr>
              <a:buFont typeface="Wingdings" charset="2"/>
              <a:buChar char="§"/>
              <a:tabLst/>
              <a:defRPr sz="16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100" dirty="0">
                <a:solidFill>
                  <a:schemeClr val="bg1"/>
                </a:solidFill>
              </a:rPr>
              <a:t>For Autodesk language, punctuation, and grammar guidance, visit the </a:t>
            </a:r>
            <a:r>
              <a:rPr lang="en-US" sz="1100" dirty="0">
                <a:solidFill>
                  <a:schemeClr val="bg1"/>
                </a:solidFill>
                <a:hlinkClick r:id="rId7">
                  <a:extLst>
                    <a:ext uri="{A12FA001-AC4F-418D-AE19-62706E023703}">
                      <ahyp:hlinkClr xmlns:ahyp="http://schemas.microsoft.com/office/drawing/2018/hyperlinkcolor" val="tx"/>
                    </a:ext>
                  </a:extLst>
                </a:hlinkClick>
              </a:rPr>
              <a:t>Editorial Style Guide</a:t>
            </a:r>
            <a:endParaRPr lang="en-US" sz="1100" dirty="0">
              <a:solidFill>
                <a:schemeClr val="bg1"/>
              </a:solidFill>
            </a:endParaRPr>
          </a:p>
        </p:txBody>
      </p:sp>
      <p:pic>
        <p:nvPicPr>
          <p:cNvPr id="7" name="Picture 6">
            <a:hlinkClick r:id="rId7"/>
            <a:extLst>
              <a:ext uri="{FF2B5EF4-FFF2-40B4-BE49-F238E27FC236}">
                <a16:creationId xmlns:a16="http://schemas.microsoft.com/office/drawing/2014/main" id="{743952A6-4896-4AEE-8695-318E52B8F620}"/>
              </a:ext>
            </a:extLst>
          </p:cNvPr>
          <p:cNvPicPr>
            <a:picLocks noChangeAspect="1"/>
          </p:cNvPicPr>
          <p:nvPr/>
        </p:nvPicPr>
        <p:blipFill rotWithShape="1">
          <a:blip r:embed="rId8">
            <a:extLst>
              <a:ext uri="{28A0092B-C50C-407E-A947-70E740481C1C}">
                <a14:useLocalDpi xmlns:a14="http://schemas.microsoft.com/office/drawing/2010/main" val="0"/>
              </a:ext>
            </a:extLst>
          </a:blip>
          <a:srcRect b="-73"/>
          <a:stretch/>
        </p:blipFill>
        <p:spPr>
          <a:xfrm>
            <a:off x="4705353" y="2882326"/>
            <a:ext cx="2174872" cy="1225037"/>
          </a:xfrm>
          <a:prstGeom prst="rect">
            <a:avLst/>
          </a:prstGeom>
          <a:noFill/>
          <a:ln w="6350">
            <a:solidFill>
              <a:schemeClr val="bg2">
                <a:lumMod val="85000"/>
              </a:schemeClr>
            </a:solidFill>
          </a:ln>
        </p:spPr>
      </p:pic>
      <p:grpSp>
        <p:nvGrpSpPr>
          <p:cNvPr id="13" name="Group 12">
            <a:extLst>
              <a:ext uri="{FF2B5EF4-FFF2-40B4-BE49-F238E27FC236}">
                <a16:creationId xmlns:a16="http://schemas.microsoft.com/office/drawing/2014/main" id="{B9DF0B37-C92F-6543-AAE9-DA4BCB5120F7}"/>
              </a:ext>
            </a:extLst>
          </p:cNvPr>
          <p:cNvGrpSpPr/>
          <p:nvPr/>
        </p:nvGrpSpPr>
        <p:grpSpPr>
          <a:xfrm>
            <a:off x="4705354" y="1187450"/>
            <a:ext cx="2174871" cy="1273462"/>
            <a:chOff x="4705354" y="1187450"/>
            <a:chExt cx="2174871" cy="1273462"/>
          </a:xfrm>
        </p:grpSpPr>
        <p:sp>
          <p:nvSpPr>
            <p:cNvPr id="16" name="Rectangle 15">
              <a:hlinkClick r:id="rId6"/>
              <a:extLst>
                <a:ext uri="{FF2B5EF4-FFF2-40B4-BE49-F238E27FC236}">
                  <a16:creationId xmlns:a16="http://schemas.microsoft.com/office/drawing/2014/main" id="{5973B9B8-3158-F84A-8F60-C41AE049D412}"/>
                </a:ext>
              </a:extLst>
            </p:cNvPr>
            <p:cNvSpPr/>
            <p:nvPr/>
          </p:nvSpPr>
          <p:spPr>
            <a:xfrm>
              <a:off x="4705354" y="1187450"/>
              <a:ext cx="2174871" cy="1273462"/>
            </a:xfrm>
            <a:prstGeom prst="rect">
              <a:avLst/>
            </a:prstGeom>
            <a:solidFill>
              <a:schemeClr val="bg1">
                <a:lumMod val="95000"/>
              </a:schemeClr>
            </a:solidFill>
            <a:ln w="6350">
              <a:solidFill>
                <a:schemeClr val="bg2">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90000"/>
                </a:lnSpc>
              </a:pPr>
              <a:endParaRPr lang="en-US" sz="1600" dirty="0"/>
            </a:p>
          </p:txBody>
        </p:sp>
        <p:pic>
          <p:nvPicPr>
            <p:cNvPr id="17" name="Picture 16" descr="A picture containing icon&#10;&#10;Description automatically generated">
              <a:extLst>
                <a:ext uri="{FF2B5EF4-FFF2-40B4-BE49-F238E27FC236}">
                  <a16:creationId xmlns:a16="http://schemas.microsoft.com/office/drawing/2014/main" id="{A8F05EF0-24DE-0743-9727-D242B1F1CDF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36113" y="1228948"/>
              <a:ext cx="2113351" cy="1188759"/>
            </a:xfrm>
            <a:prstGeom prst="rect">
              <a:avLst/>
            </a:prstGeom>
          </p:spPr>
        </p:pic>
      </p:grpSp>
    </p:spTree>
    <p:extLst>
      <p:ext uri="{BB962C8B-B14F-4D97-AF65-F5344CB8AC3E}">
        <p14:creationId xmlns:p14="http://schemas.microsoft.com/office/powerpoint/2010/main" val="185374817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97323CF-FAD8-4D9B-BA0A-261E967EB9D7}"/>
              </a:ext>
            </a:extLst>
          </p:cNvPr>
          <p:cNvSpPr>
            <a:spLocks noGrp="1"/>
          </p:cNvSpPr>
          <p:nvPr>
            <p:ph type="subTitle" idx="1"/>
          </p:nvPr>
        </p:nvSpPr>
        <p:spPr>
          <a:xfrm>
            <a:off x="366712" y="2982693"/>
            <a:ext cx="5514975" cy="249299"/>
          </a:xfrm>
        </p:spPr>
        <p:txBody>
          <a:bodyPr/>
          <a:lstStyle/>
          <a:p>
            <a:r>
              <a:rPr lang="en-US" dirty="0"/>
              <a:t>Optional subtitle goes here</a:t>
            </a:r>
          </a:p>
        </p:txBody>
      </p:sp>
      <p:sp>
        <p:nvSpPr>
          <p:cNvPr id="6" name="Text Placeholder 5">
            <a:extLst>
              <a:ext uri="{FF2B5EF4-FFF2-40B4-BE49-F238E27FC236}">
                <a16:creationId xmlns:a16="http://schemas.microsoft.com/office/drawing/2014/main" id="{1C4A04E7-F211-46A3-855F-8AC9C0EB36D2}"/>
              </a:ext>
            </a:extLst>
          </p:cNvPr>
          <p:cNvSpPr>
            <a:spLocks noGrp="1"/>
          </p:cNvSpPr>
          <p:nvPr>
            <p:ph type="body" sz="quarter" idx="11"/>
          </p:nvPr>
        </p:nvSpPr>
        <p:spPr>
          <a:xfrm>
            <a:off x="366712" y="4253137"/>
            <a:ext cx="3840482" cy="215444"/>
          </a:xfrm>
        </p:spPr>
        <p:txBody>
          <a:bodyPr/>
          <a:lstStyle/>
          <a:p>
            <a:r>
              <a:rPr lang="en-US" dirty="0"/>
              <a:t>Presenter Name</a:t>
            </a:r>
          </a:p>
        </p:txBody>
      </p:sp>
      <p:sp>
        <p:nvSpPr>
          <p:cNvPr id="7" name="Text Placeholder 6">
            <a:extLst>
              <a:ext uri="{FF2B5EF4-FFF2-40B4-BE49-F238E27FC236}">
                <a16:creationId xmlns:a16="http://schemas.microsoft.com/office/drawing/2014/main" id="{ED0653DB-3F21-44FD-B642-DB0096D4A1C4}"/>
              </a:ext>
            </a:extLst>
          </p:cNvPr>
          <p:cNvSpPr>
            <a:spLocks noGrp="1"/>
          </p:cNvSpPr>
          <p:nvPr>
            <p:ph type="body" sz="quarter" idx="12"/>
          </p:nvPr>
        </p:nvSpPr>
        <p:spPr>
          <a:xfrm>
            <a:off x="366712" y="4466324"/>
            <a:ext cx="3840482" cy="169277"/>
          </a:xfrm>
        </p:spPr>
        <p:txBody>
          <a:bodyPr/>
          <a:lstStyle/>
          <a:p>
            <a:r>
              <a:rPr lang="en-US" dirty="0"/>
              <a:t>Presenter Title | @socialmedia</a:t>
            </a:r>
          </a:p>
        </p:txBody>
      </p:sp>
      <p:sp>
        <p:nvSpPr>
          <p:cNvPr id="2" name="Title 1">
            <a:extLst>
              <a:ext uri="{FF2B5EF4-FFF2-40B4-BE49-F238E27FC236}">
                <a16:creationId xmlns:a16="http://schemas.microsoft.com/office/drawing/2014/main" id="{FCC34096-3285-4D00-9D1E-FE5128939BD2}"/>
              </a:ext>
            </a:extLst>
          </p:cNvPr>
          <p:cNvSpPr>
            <a:spLocks noGrp="1"/>
          </p:cNvSpPr>
          <p:nvPr>
            <p:ph type="title"/>
          </p:nvPr>
        </p:nvSpPr>
        <p:spPr>
          <a:xfrm>
            <a:off x="368490" y="1198876"/>
            <a:ext cx="6237287" cy="1661993"/>
          </a:xfrm>
        </p:spPr>
        <p:txBody>
          <a:bodyPr/>
          <a:lstStyle/>
          <a:p>
            <a:r>
              <a:rPr lang="en-US" dirty="0"/>
              <a:t>Title option A: </a:t>
            </a:r>
            <a:br>
              <a:rPr lang="en-US" dirty="0"/>
            </a:br>
            <a:r>
              <a:rPr lang="en-US" dirty="0"/>
              <a:t>Main title can extend </a:t>
            </a:r>
            <a:br>
              <a:rPr lang="en-US" dirty="0"/>
            </a:br>
            <a:r>
              <a:rPr lang="en-US" dirty="0"/>
              <a:t>to two or three lines</a:t>
            </a:r>
          </a:p>
        </p:txBody>
      </p:sp>
      <p:pic>
        <p:nvPicPr>
          <p:cNvPr id="12" name="Graphic 7">
            <a:extLst>
              <a:ext uri="{FF2B5EF4-FFF2-40B4-BE49-F238E27FC236}">
                <a16:creationId xmlns:a16="http://schemas.microsoft.com/office/drawing/2014/main" id="{7B7F7FA8-A2BD-4FC8-863C-8C634AACC8DD}"/>
              </a:ext>
            </a:extLst>
          </p:cNvPr>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l="883" r="883"/>
          <a:stretch/>
        </p:blipFill>
        <p:spPr>
          <a:xfrm>
            <a:off x="366713" y="365125"/>
            <a:ext cx="1316037" cy="461963"/>
          </a:xfrm>
          <a:prstGeom prst="rect">
            <a:avLst/>
          </a:prstGeom>
        </p:spPr>
      </p:pic>
      <p:pic>
        <p:nvPicPr>
          <p:cNvPr id="13" name="Picture Placeholder 12">
            <a:extLst>
              <a:ext uri="{FF2B5EF4-FFF2-40B4-BE49-F238E27FC236}">
                <a16:creationId xmlns:a16="http://schemas.microsoft.com/office/drawing/2014/main" id="{E42C24EE-A3C8-43BC-8BC8-04B5AD185AF5}"/>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l="86" r="86"/>
          <a:stretch>
            <a:fillRect/>
          </a:stretch>
        </p:blipFill>
        <p:spPr>
          <a:xfrm>
            <a:off x="7423150" y="296863"/>
            <a:ext cx="1389063" cy="471487"/>
          </a:xfrm>
          <a:prstGeom prst="rect">
            <a:avLst/>
          </a:prstGeom>
        </p:spPr>
      </p:pic>
    </p:spTree>
    <p:extLst>
      <p:ext uri="{BB962C8B-B14F-4D97-AF65-F5344CB8AC3E}">
        <p14:creationId xmlns:p14="http://schemas.microsoft.com/office/powerpoint/2010/main" val="20749066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B0A2D4E-8AE8-4E40-953E-EF679CEACA2A}"/>
              </a:ext>
            </a:extLst>
          </p:cNvPr>
          <p:cNvSpPr>
            <a:spLocks noGrp="1"/>
          </p:cNvSpPr>
          <p:nvPr>
            <p:ph type="title"/>
          </p:nvPr>
        </p:nvSpPr>
        <p:spPr>
          <a:xfrm>
            <a:off x="3086100" y="1746504"/>
            <a:ext cx="5688100" cy="1108800"/>
          </a:xfrm>
        </p:spPr>
        <p:txBody>
          <a:bodyPr>
            <a:noAutofit/>
          </a:bodyPr>
          <a:lstStyle/>
          <a:p>
            <a:r>
              <a:rPr lang="en-US" dirty="0"/>
              <a:t>Divider title can </a:t>
            </a:r>
            <a:br>
              <a:rPr lang="en-US" dirty="0"/>
            </a:br>
            <a:r>
              <a:rPr lang="en-US" dirty="0"/>
              <a:t>extend to two lines</a:t>
            </a:r>
          </a:p>
        </p:txBody>
      </p:sp>
      <p:sp>
        <p:nvSpPr>
          <p:cNvPr id="4" name="Text Placeholder 3">
            <a:extLst>
              <a:ext uri="{FF2B5EF4-FFF2-40B4-BE49-F238E27FC236}">
                <a16:creationId xmlns:a16="http://schemas.microsoft.com/office/drawing/2014/main" id="{25B8FF59-57DF-4F46-9400-57FCEBDF6DEF}"/>
              </a:ext>
            </a:extLst>
          </p:cNvPr>
          <p:cNvSpPr>
            <a:spLocks noGrp="1"/>
          </p:cNvSpPr>
          <p:nvPr>
            <p:ph type="body" idx="1"/>
          </p:nvPr>
        </p:nvSpPr>
        <p:spPr>
          <a:xfrm>
            <a:off x="3086100" y="2979151"/>
            <a:ext cx="5689600" cy="249299"/>
          </a:xfrm>
        </p:spPr>
        <p:txBody>
          <a:bodyPr/>
          <a:lstStyle/>
          <a:p>
            <a:r>
              <a:rPr lang="en-US" dirty="0"/>
              <a:t>Optional subtitle goes here</a:t>
            </a:r>
          </a:p>
        </p:txBody>
      </p:sp>
    </p:spTree>
    <p:extLst>
      <p:ext uri="{BB962C8B-B14F-4D97-AF65-F5344CB8AC3E}">
        <p14:creationId xmlns:p14="http://schemas.microsoft.com/office/powerpoint/2010/main" val="277119094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15">
            <a:extLst>
              <a:ext uri="{FF2B5EF4-FFF2-40B4-BE49-F238E27FC236}">
                <a16:creationId xmlns:a16="http://schemas.microsoft.com/office/drawing/2014/main" id="{FF7A596F-61A6-4264-9688-0816041B3A7B}"/>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8" r="8"/>
          <a:stretch/>
        </p:blipFill>
        <p:spPr>
          <a:xfrm>
            <a:off x="0" y="0"/>
            <a:ext cx="9144000" cy="5143500"/>
          </a:xfrm>
        </p:spPr>
      </p:pic>
      <p:sp>
        <p:nvSpPr>
          <p:cNvPr id="14" name="Rectangle 13">
            <a:extLst>
              <a:ext uri="{FF2B5EF4-FFF2-40B4-BE49-F238E27FC236}">
                <a16:creationId xmlns:a16="http://schemas.microsoft.com/office/drawing/2014/main" id="{A2759BAA-D699-4888-87AA-B198FC43A5D7}"/>
              </a:ext>
              <a:ext uri="{C183D7F6-B498-43B3-948B-1728B52AA6E4}">
                <adec:decorative xmlns:adec="http://schemas.microsoft.com/office/drawing/2017/decorative" val="1"/>
              </a:ext>
            </a:extLst>
          </p:cNvPr>
          <p:cNvSpPr/>
          <p:nvPr/>
        </p:nvSpPr>
        <p:spPr>
          <a:xfrm>
            <a:off x="0" y="0"/>
            <a:ext cx="9144000" cy="5143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27" name="Text Placeholder 26">
            <a:extLst>
              <a:ext uri="{FF2B5EF4-FFF2-40B4-BE49-F238E27FC236}">
                <a16:creationId xmlns:a16="http://schemas.microsoft.com/office/drawing/2014/main" id="{9FC315EB-6640-4B9A-8E4B-6DBDBA8F0446}"/>
              </a:ext>
            </a:extLst>
          </p:cNvPr>
          <p:cNvSpPr>
            <a:spLocks noGrp="1"/>
          </p:cNvSpPr>
          <p:nvPr>
            <p:ph type="body" sz="quarter" idx="14"/>
          </p:nvPr>
        </p:nvSpPr>
        <p:spPr/>
        <p:txBody>
          <a:bodyPr/>
          <a:lstStyle/>
          <a:p>
            <a:endParaRPr lang="en-US"/>
          </a:p>
        </p:txBody>
      </p:sp>
      <p:sp>
        <p:nvSpPr>
          <p:cNvPr id="43" name="Subtitle 42">
            <a:extLst>
              <a:ext uri="{FF2B5EF4-FFF2-40B4-BE49-F238E27FC236}">
                <a16:creationId xmlns:a16="http://schemas.microsoft.com/office/drawing/2014/main" id="{FD2ECCBA-2B03-4E21-A509-7B0481F52EFA}"/>
              </a:ext>
            </a:extLst>
          </p:cNvPr>
          <p:cNvSpPr>
            <a:spLocks noGrp="1"/>
          </p:cNvSpPr>
          <p:nvPr>
            <p:ph type="subTitle" idx="1"/>
          </p:nvPr>
        </p:nvSpPr>
        <p:spPr>
          <a:xfrm>
            <a:off x="1941479" y="2961602"/>
            <a:ext cx="6834221" cy="249299"/>
          </a:xfrm>
        </p:spPr>
        <p:txBody>
          <a:bodyPr/>
          <a:lstStyle/>
          <a:p>
            <a:r>
              <a:rPr lang="en-US" dirty="0"/>
              <a:t>Optional subtitle goes here</a:t>
            </a:r>
          </a:p>
        </p:txBody>
      </p:sp>
      <p:sp>
        <p:nvSpPr>
          <p:cNvPr id="44" name="Text Placeholder 43">
            <a:extLst>
              <a:ext uri="{FF2B5EF4-FFF2-40B4-BE49-F238E27FC236}">
                <a16:creationId xmlns:a16="http://schemas.microsoft.com/office/drawing/2014/main" id="{678ED7D4-4E0B-4E79-9199-CC38D492C076}"/>
              </a:ext>
            </a:extLst>
          </p:cNvPr>
          <p:cNvSpPr>
            <a:spLocks noGrp="1"/>
          </p:cNvSpPr>
          <p:nvPr>
            <p:ph type="body" sz="quarter" idx="11"/>
          </p:nvPr>
        </p:nvSpPr>
        <p:spPr>
          <a:xfrm>
            <a:off x="1941479" y="3898203"/>
            <a:ext cx="3840482" cy="215444"/>
          </a:xfrm>
        </p:spPr>
        <p:txBody>
          <a:bodyPr/>
          <a:lstStyle/>
          <a:p>
            <a:r>
              <a:rPr lang="en-US" dirty="0"/>
              <a:t>Presenter Name</a:t>
            </a:r>
          </a:p>
        </p:txBody>
      </p:sp>
      <p:sp>
        <p:nvSpPr>
          <p:cNvPr id="45" name="Text Placeholder 44">
            <a:extLst>
              <a:ext uri="{FF2B5EF4-FFF2-40B4-BE49-F238E27FC236}">
                <a16:creationId xmlns:a16="http://schemas.microsoft.com/office/drawing/2014/main" id="{AE8ED808-8A96-4367-8DBA-1C75CA3BA6F4}"/>
              </a:ext>
            </a:extLst>
          </p:cNvPr>
          <p:cNvSpPr>
            <a:spLocks noGrp="1"/>
          </p:cNvSpPr>
          <p:nvPr>
            <p:ph type="body" sz="quarter" idx="12"/>
          </p:nvPr>
        </p:nvSpPr>
        <p:spPr>
          <a:xfrm>
            <a:off x="1941479" y="4111390"/>
            <a:ext cx="3840482" cy="169277"/>
          </a:xfrm>
        </p:spPr>
        <p:txBody>
          <a:bodyPr/>
          <a:lstStyle/>
          <a:p>
            <a:r>
              <a:rPr lang="en-US" dirty="0"/>
              <a:t>Presenter Title | @socialmedia</a:t>
            </a:r>
          </a:p>
        </p:txBody>
      </p:sp>
      <p:sp>
        <p:nvSpPr>
          <p:cNvPr id="42" name="Title 41">
            <a:extLst>
              <a:ext uri="{FF2B5EF4-FFF2-40B4-BE49-F238E27FC236}">
                <a16:creationId xmlns:a16="http://schemas.microsoft.com/office/drawing/2014/main" id="{D3EACB70-F27C-450D-BC98-E4ADB209D84A}"/>
              </a:ext>
            </a:extLst>
          </p:cNvPr>
          <p:cNvSpPr>
            <a:spLocks noGrp="1"/>
          </p:cNvSpPr>
          <p:nvPr>
            <p:ph type="title"/>
          </p:nvPr>
        </p:nvSpPr>
        <p:spPr>
          <a:xfrm>
            <a:off x="1941288" y="1757246"/>
            <a:ext cx="6834221" cy="1107996"/>
          </a:xfrm>
        </p:spPr>
        <p:txBody>
          <a:bodyPr/>
          <a:lstStyle/>
          <a:p>
            <a:r>
              <a:rPr lang="en-US" dirty="0"/>
              <a:t>Title option B: Main title </a:t>
            </a:r>
            <a:br>
              <a:rPr lang="en-US" dirty="0"/>
            </a:br>
            <a:r>
              <a:rPr lang="en-US" dirty="0"/>
              <a:t>can extend to two lines </a:t>
            </a:r>
          </a:p>
        </p:txBody>
      </p:sp>
      <p:pic>
        <p:nvPicPr>
          <p:cNvPr id="24" name="Graphic 7">
            <a:extLst>
              <a:ext uri="{FF2B5EF4-FFF2-40B4-BE49-F238E27FC236}">
                <a16:creationId xmlns:a16="http://schemas.microsoft.com/office/drawing/2014/main" id="{2AD1771B-6F45-48B7-8906-3006DA40CBB6}"/>
              </a:ext>
            </a:extLst>
          </p:cNvPr>
          <p:cNvPicPr>
            <a:picLocks noGrp="1" noChangeAspect="1"/>
          </p:cNvPicPr>
          <p:nvPr>
            <p:ph type="pic" sz="quarter" idx="15"/>
          </p:nvPr>
        </p:nvPicPr>
        <p:blipFill rotWithShape="1">
          <a:blip r:embed="rId3">
            <a:extLst>
              <a:ext uri="{28A0092B-C50C-407E-A947-70E740481C1C}">
                <a14:useLocalDpi xmlns:a14="http://schemas.microsoft.com/office/drawing/2010/main" val="0"/>
              </a:ext>
            </a:extLst>
          </a:blip>
          <a:srcRect l="883" r="883"/>
          <a:stretch/>
        </p:blipFill>
        <p:spPr>
          <a:xfrm>
            <a:off x="366713" y="365125"/>
            <a:ext cx="1316037" cy="461963"/>
          </a:xfrm>
        </p:spPr>
      </p:pic>
      <p:pic>
        <p:nvPicPr>
          <p:cNvPr id="25" name="Picture Placeholder 24">
            <a:extLst>
              <a:ext uri="{FF2B5EF4-FFF2-40B4-BE49-F238E27FC236}">
                <a16:creationId xmlns:a16="http://schemas.microsoft.com/office/drawing/2014/main" id="{2F2D33FB-0638-4209-B3D9-AF1783B083B2}"/>
              </a:ext>
            </a:extLst>
          </p:cNvPr>
          <p:cNvPicPr>
            <a:picLocks noGrp="1" noChangeAspect="1"/>
          </p:cNvPicPr>
          <p:nvPr>
            <p:ph type="pic" sz="quarter" idx="16"/>
          </p:nvPr>
        </p:nvPicPr>
        <p:blipFill rotWithShape="1">
          <a:blip r:embed="rId4">
            <a:extLst>
              <a:ext uri="{28A0092B-C50C-407E-A947-70E740481C1C}">
                <a14:useLocalDpi xmlns:a14="http://schemas.microsoft.com/office/drawing/2010/main" val="0"/>
              </a:ext>
            </a:extLst>
          </a:blip>
          <a:srcRect l="86" r="86"/>
          <a:stretch/>
        </p:blipFill>
        <p:spPr>
          <a:xfrm>
            <a:off x="7423937" y="297606"/>
            <a:ext cx="1387488" cy="470140"/>
          </a:xfrm>
        </p:spPr>
      </p:pic>
      <p:sp>
        <p:nvSpPr>
          <p:cNvPr id="15" name="Graphic 31">
            <a:extLst>
              <a:ext uri="{FF2B5EF4-FFF2-40B4-BE49-F238E27FC236}">
                <a16:creationId xmlns:a16="http://schemas.microsoft.com/office/drawing/2014/main" id="{8F8BFCBA-B88F-47CE-8587-D857554844DC}"/>
              </a:ext>
              <a:ext uri="{C183D7F6-B498-43B3-948B-1728B52AA6E4}">
                <adec:decorative xmlns:adec="http://schemas.microsoft.com/office/drawing/2017/decorative" val="1"/>
              </a:ext>
            </a:extLst>
          </p:cNvPr>
          <p:cNvSpPr/>
          <p:nvPr/>
        </p:nvSpPr>
        <p:spPr>
          <a:xfrm>
            <a:off x="366747" y="1870076"/>
            <a:ext cx="1316100" cy="900112"/>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solidFill>
            <a:srgbClr val="000000"/>
          </a:solidFill>
          <a:ln w="841" cap="flat">
            <a:noFill/>
            <a:prstDash val="solid"/>
            <a:miter/>
          </a:ln>
        </p:spPr>
        <p:txBody>
          <a:bodyPr rtlCol="0" anchor="ctr"/>
          <a:lstStyle/>
          <a:p>
            <a:endParaRPr lang="en-US" dirty="0"/>
          </a:p>
        </p:txBody>
      </p:sp>
      <p:cxnSp>
        <p:nvCxnSpPr>
          <p:cNvPr id="21" name="Straight Connector 20">
            <a:extLst>
              <a:ext uri="{FF2B5EF4-FFF2-40B4-BE49-F238E27FC236}">
                <a16:creationId xmlns:a16="http://schemas.microsoft.com/office/drawing/2014/main" id="{6D9A56EF-F6D8-4EA0-8C8B-7EA991C1679D}"/>
              </a:ext>
              <a:ext uri="{C183D7F6-B498-43B3-948B-1728B52AA6E4}">
                <adec:decorative xmlns:adec="http://schemas.microsoft.com/office/drawing/2017/decorative" val="1"/>
              </a:ext>
            </a:extLst>
          </p:cNvPr>
          <p:cNvCxnSpPr>
            <a:cxnSpLocks/>
          </p:cNvCxnSpPr>
          <p:nvPr/>
        </p:nvCxnSpPr>
        <p:spPr>
          <a:xfrm flipH="1">
            <a:off x="1941479" y="3680107"/>
            <a:ext cx="1317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37" name="Double Bracket 36">
            <a:extLst>
              <a:ext uri="{FF2B5EF4-FFF2-40B4-BE49-F238E27FC236}">
                <a16:creationId xmlns:a16="http://schemas.microsoft.com/office/drawing/2014/main" id="{35AD4B5B-A963-425C-B416-B76CD0D19A1E}"/>
              </a:ext>
              <a:ext uri="{C183D7F6-B498-43B3-948B-1728B52AA6E4}">
                <adec:decorative xmlns:adec="http://schemas.microsoft.com/office/drawing/2017/decorative" val="1"/>
              </a:ext>
            </a:extLst>
          </p:cNvPr>
          <p:cNvSpPr/>
          <p:nvPr/>
        </p:nvSpPr>
        <p:spPr>
          <a:xfrm>
            <a:off x="6526594" y="3324303"/>
            <a:ext cx="2249106" cy="1474530"/>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Move white rectangle overlay</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Return rectangle overlay back to its original position</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
        <p:nvSpPr>
          <p:cNvPr id="23" name="Copyright Line 5">
            <a:extLst>
              <a:ext uri="{FF2B5EF4-FFF2-40B4-BE49-F238E27FC236}">
                <a16:creationId xmlns:a16="http://schemas.microsoft.com/office/drawing/2014/main" id="{931C6D35-EF7D-4E34-BA3E-EFA99EA377FE}"/>
              </a:ext>
              <a:ext uri="{C183D7F6-B498-43B3-948B-1728B52AA6E4}">
                <adec:decorative xmlns:adec="http://schemas.microsoft.com/office/drawing/2017/decorative" val="0"/>
              </a:ext>
            </a:extLst>
          </p:cNvPr>
          <p:cNvSpPr txBox="1"/>
          <p:nvPr/>
        </p:nvSpPr>
        <p:spPr>
          <a:xfrm>
            <a:off x="184150" y="4857750"/>
            <a:ext cx="8397876" cy="152400"/>
          </a:xfrm>
          <a:prstGeom prst="rect">
            <a:avLst/>
          </a:prstGeom>
          <a:noFill/>
        </p:spPr>
        <p:txBody>
          <a:bodyPr wrap="square" lIns="0" tIns="0" rIns="0" bIns="0" rtlCol="0" anchor="b">
            <a:noAutofit/>
          </a:bodyPr>
          <a:lstStyle/>
          <a:p>
            <a:pPr>
              <a:lnSpc>
                <a:spcPct val="90000"/>
              </a:lnSpc>
              <a:spcBef>
                <a:spcPts val="300"/>
              </a:spcBef>
            </a:pPr>
            <a:r>
              <a:rPr lang="en-US" sz="600" dirty="0">
                <a:solidFill>
                  <a:schemeClr val="bg1">
                    <a:lumMod val="50000"/>
                  </a:schemeClr>
                </a:solidFill>
              </a:rPr>
              <a:t>© </a:t>
            </a:r>
            <a:fld id="{1C94C6CD-3E71-48E1-B1AD-D5C9FC89780D}" type="datetimeyyyy">
              <a:rPr lang="en-US" sz="600" smtClean="0">
                <a:solidFill>
                  <a:schemeClr val="bg1">
                    <a:lumMod val="50000"/>
                  </a:schemeClr>
                </a:solidFill>
              </a:rPr>
              <a:t>2021</a:t>
            </a:fld>
            <a:r>
              <a:rPr lang="en-US" sz="600" dirty="0">
                <a:solidFill>
                  <a:schemeClr val="bg1">
                    <a:lumMod val="50000"/>
                  </a:schemeClr>
                </a:solidFill>
              </a:rPr>
              <a:t> Autodesk. All rights reserved.</a:t>
            </a:r>
          </a:p>
        </p:txBody>
      </p:sp>
      <p:grpSp>
        <p:nvGrpSpPr>
          <p:cNvPr id="40" name="Group 39">
            <a:extLst>
              <a:ext uri="{FF2B5EF4-FFF2-40B4-BE49-F238E27FC236}">
                <a16:creationId xmlns:a16="http://schemas.microsoft.com/office/drawing/2014/main" id="{19CAF069-E205-4227-87C5-57320EBD1A8A}"/>
              </a:ext>
            </a:extLst>
          </p:cNvPr>
          <p:cNvGrpSpPr/>
          <p:nvPr/>
        </p:nvGrpSpPr>
        <p:grpSpPr>
          <a:xfrm>
            <a:off x="2075847" y="111126"/>
            <a:ext cx="4992306" cy="815697"/>
            <a:chOff x="2075847" y="111126"/>
            <a:chExt cx="4992306" cy="815697"/>
          </a:xfrm>
        </p:grpSpPr>
        <p:sp>
          <p:nvSpPr>
            <p:cNvPr id="38" name="Double Bracket 37">
              <a:extLst>
                <a:ext uri="{FF2B5EF4-FFF2-40B4-BE49-F238E27FC236}">
                  <a16:creationId xmlns:a16="http://schemas.microsoft.com/office/drawing/2014/main" id="{5C936A24-1A5F-47AB-9E94-EAD45DED954A}"/>
                </a:ext>
                <a:ext uri="{C183D7F6-B498-43B3-948B-1728B52AA6E4}">
                  <adec:decorative xmlns:adec="http://schemas.microsoft.com/office/drawing/2017/decorative" val="1"/>
                </a:ext>
              </a:extLst>
            </p:cNvPr>
            <p:cNvSpPr/>
            <p:nvPr/>
          </p:nvSpPr>
          <p:spPr>
            <a:xfrm>
              <a:off x="3447447" y="111126"/>
              <a:ext cx="2249106" cy="81569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LOGOS:</a:t>
              </a:r>
            </a:p>
            <a:p>
              <a:pPr marL="174625" indent="-174625">
                <a:spcAft>
                  <a:spcPts val="400"/>
                </a:spcAft>
                <a:buFont typeface="+mj-lt"/>
                <a:buAutoNum type="arabicPeriod"/>
              </a:pPr>
              <a:r>
                <a:rPr lang="en-US" sz="800" dirty="0">
                  <a:solidFill>
                    <a:schemeClr val="bg1"/>
                  </a:solidFill>
                </a:rPr>
                <a:t>Right-click logos</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p:txBody>
        </p:sp>
        <p:cxnSp>
          <p:nvCxnSpPr>
            <p:cNvPr id="34" name="Straight Arrow Connector 33">
              <a:extLst>
                <a:ext uri="{FF2B5EF4-FFF2-40B4-BE49-F238E27FC236}">
                  <a16:creationId xmlns:a16="http://schemas.microsoft.com/office/drawing/2014/main" id="{D2EF6341-B540-47C7-A64D-3B73FEF5C7C7}"/>
                </a:ext>
              </a:extLst>
            </p:cNvPr>
            <p:cNvCxnSpPr>
              <a:cxnSpLocks/>
              <a:stCxn id="38" idx="1"/>
            </p:cNvCxnSpPr>
            <p:nvPr/>
          </p:nvCxnSpPr>
          <p:spPr>
            <a:xfrm flipH="1">
              <a:off x="2075847" y="518975"/>
              <a:ext cx="1371600" cy="0"/>
            </a:xfrm>
            <a:prstGeom prst="straightConnector1">
              <a:avLst/>
            </a:prstGeom>
            <a:solidFill>
              <a:srgbClr val="E51050">
                <a:alpha val="40000"/>
              </a:srgbClr>
            </a:solidFill>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604FF473-6D4E-43A2-B5DC-4F3BAD3DB6A9}"/>
                </a:ext>
              </a:extLst>
            </p:cNvPr>
            <p:cNvCxnSpPr>
              <a:cxnSpLocks/>
              <a:stCxn id="38" idx="3"/>
            </p:cNvCxnSpPr>
            <p:nvPr/>
          </p:nvCxnSpPr>
          <p:spPr>
            <a:xfrm>
              <a:off x="5696553" y="518975"/>
              <a:ext cx="1371600" cy="0"/>
            </a:xfrm>
            <a:prstGeom prst="straightConnector1">
              <a:avLst/>
            </a:prstGeom>
            <a:solidFill>
              <a:srgbClr val="E51050">
                <a:alpha val="40000"/>
              </a:srgbClr>
            </a:solidFill>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114572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15">
            <a:extLst>
              <a:ext uri="{FF2B5EF4-FFF2-40B4-BE49-F238E27FC236}">
                <a16:creationId xmlns:a16="http://schemas.microsoft.com/office/drawing/2014/main" id="{FF7A596F-61A6-4264-9688-0816041B3A7B}"/>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a:stretch/>
        </p:blipFill>
        <p:spPr>
          <a:xfrm>
            <a:off x="0" y="0"/>
            <a:ext cx="9144000" cy="5143500"/>
          </a:xfrm>
        </p:spPr>
      </p:pic>
      <p:sp>
        <p:nvSpPr>
          <p:cNvPr id="14" name="Rectangle 13">
            <a:extLst>
              <a:ext uri="{FF2B5EF4-FFF2-40B4-BE49-F238E27FC236}">
                <a16:creationId xmlns:a16="http://schemas.microsoft.com/office/drawing/2014/main" id="{A2759BAA-D699-4888-87AA-B198FC43A5D7}"/>
              </a:ext>
              <a:ext uri="{C183D7F6-B498-43B3-948B-1728B52AA6E4}">
                <adec:decorative xmlns:adec="http://schemas.microsoft.com/office/drawing/2017/decorative" val="1"/>
              </a:ext>
            </a:extLst>
          </p:cNvPr>
          <p:cNvSpPr/>
          <p:nvPr/>
        </p:nvSpPr>
        <p:spPr>
          <a:xfrm>
            <a:off x="0" y="0"/>
            <a:ext cx="9144000" cy="5143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22" name="Text Placeholder 21">
            <a:extLst>
              <a:ext uri="{FF2B5EF4-FFF2-40B4-BE49-F238E27FC236}">
                <a16:creationId xmlns:a16="http://schemas.microsoft.com/office/drawing/2014/main" id="{3EA2ED1E-13FF-4AA4-8CD2-5158B067F80E}"/>
              </a:ext>
              <a:ext uri="{C183D7F6-B498-43B3-948B-1728B52AA6E4}">
                <adec:decorative xmlns:adec="http://schemas.microsoft.com/office/drawing/2017/decorative" val="1"/>
              </a:ext>
            </a:extLst>
          </p:cNvPr>
          <p:cNvSpPr>
            <a:spLocks noGrp="1"/>
          </p:cNvSpPr>
          <p:nvPr>
            <p:ph type="body" sz="quarter" idx="14"/>
          </p:nvPr>
        </p:nvSpPr>
        <p:spPr/>
        <p:txBody>
          <a:bodyPr/>
          <a:lstStyle/>
          <a:p>
            <a:endParaRPr lang="en-US" dirty="0"/>
          </a:p>
        </p:txBody>
      </p:sp>
      <p:sp>
        <p:nvSpPr>
          <p:cNvPr id="8" name="Graphic 31">
            <a:extLst>
              <a:ext uri="{FF2B5EF4-FFF2-40B4-BE49-F238E27FC236}">
                <a16:creationId xmlns:a16="http://schemas.microsoft.com/office/drawing/2014/main" id="{6CEDA291-1BB1-7446-AC6C-D93C5F010D32}"/>
              </a:ext>
              <a:ext uri="{C183D7F6-B498-43B3-948B-1728B52AA6E4}">
                <adec:decorative xmlns:adec="http://schemas.microsoft.com/office/drawing/2017/decorative" val="1"/>
              </a:ext>
            </a:extLst>
          </p:cNvPr>
          <p:cNvSpPr/>
          <p:nvPr/>
        </p:nvSpPr>
        <p:spPr>
          <a:xfrm>
            <a:off x="7822503" y="365125"/>
            <a:ext cx="951697" cy="650888"/>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solidFill>
            <a:srgbClr val="000000"/>
          </a:solidFill>
          <a:ln w="841" cap="flat">
            <a:noFill/>
            <a:prstDash val="solid"/>
            <a:miter/>
          </a:ln>
        </p:spPr>
        <p:txBody>
          <a:bodyPr rtlCol="0" anchor="ctr"/>
          <a:lstStyle/>
          <a:p>
            <a:endParaRPr lang="en-US" dirty="0"/>
          </a:p>
        </p:txBody>
      </p:sp>
      <p:sp>
        <p:nvSpPr>
          <p:cNvPr id="20" name="Double Bracket 19">
            <a:extLst>
              <a:ext uri="{FF2B5EF4-FFF2-40B4-BE49-F238E27FC236}">
                <a16:creationId xmlns:a16="http://schemas.microsoft.com/office/drawing/2014/main" id="{F5C9C000-C227-4519-B5D6-CD43FB50F5DA}"/>
              </a:ext>
              <a:ext uri="{C183D7F6-B498-43B3-948B-1728B52AA6E4}">
                <adec:decorative xmlns:adec="http://schemas.microsoft.com/office/drawing/2017/decorative" val="1"/>
              </a:ext>
            </a:extLst>
          </p:cNvPr>
          <p:cNvSpPr/>
          <p:nvPr/>
        </p:nvSpPr>
        <p:spPr>
          <a:xfrm>
            <a:off x="6526594" y="3324303"/>
            <a:ext cx="2249106" cy="1474530"/>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Move white rectangle overlay</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Return rectangle overlay back to its original position</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
        <p:nvSpPr>
          <p:cNvPr id="9" name="Title 8">
            <a:extLst>
              <a:ext uri="{FF2B5EF4-FFF2-40B4-BE49-F238E27FC236}">
                <a16:creationId xmlns:a16="http://schemas.microsoft.com/office/drawing/2014/main" id="{054B9229-8690-4348-9050-D1E574E042CE}"/>
              </a:ext>
            </a:extLst>
          </p:cNvPr>
          <p:cNvSpPr>
            <a:spLocks noGrp="1"/>
          </p:cNvSpPr>
          <p:nvPr>
            <p:ph type="title"/>
          </p:nvPr>
        </p:nvSpPr>
        <p:spPr>
          <a:xfrm>
            <a:off x="737394" y="1750291"/>
            <a:ext cx="6245033" cy="1123384"/>
          </a:xfrm>
        </p:spPr>
        <p:txBody>
          <a:bodyPr/>
          <a:lstStyle/>
          <a:p>
            <a:r>
              <a:rPr lang="en-US" dirty="0"/>
              <a:t>Divider title can</a:t>
            </a:r>
            <a:br>
              <a:rPr lang="en-US" dirty="0"/>
            </a:br>
            <a:r>
              <a:rPr lang="en-US" dirty="0"/>
              <a:t>extend to two lines</a:t>
            </a:r>
          </a:p>
        </p:txBody>
      </p:sp>
      <p:sp>
        <p:nvSpPr>
          <p:cNvPr id="10" name="Text Placeholder 9">
            <a:extLst>
              <a:ext uri="{FF2B5EF4-FFF2-40B4-BE49-F238E27FC236}">
                <a16:creationId xmlns:a16="http://schemas.microsoft.com/office/drawing/2014/main" id="{A455F3D0-0884-4DF5-83DE-73708B1F7F09}"/>
              </a:ext>
            </a:extLst>
          </p:cNvPr>
          <p:cNvSpPr>
            <a:spLocks noGrp="1"/>
          </p:cNvSpPr>
          <p:nvPr>
            <p:ph type="body" idx="1"/>
          </p:nvPr>
        </p:nvSpPr>
        <p:spPr>
          <a:xfrm>
            <a:off x="737395" y="2972006"/>
            <a:ext cx="5689600" cy="249299"/>
          </a:xfrm>
        </p:spPr>
        <p:txBody>
          <a:bodyPr/>
          <a:lstStyle/>
          <a:p>
            <a:r>
              <a:rPr lang="en-US" dirty="0"/>
              <a:t>Optional subtitle goes here</a:t>
            </a:r>
          </a:p>
        </p:txBody>
      </p:sp>
    </p:spTree>
    <p:extLst>
      <p:ext uri="{BB962C8B-B14F-4D97-AF65-F5344CB8AC3E}">
        <p14:creationId xmlns:p14="http://schemas.microsoft.com/office/powerpoint/2010/main" val="2707586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11020BC6-D36A-4687-9F0E-DC1F1065C7FF}"/>
              </a:ext>
              <a:ext uri="{C183D7F6-B498-43B3-948B-1728B52AA6E4}">
                <adec:decorative xmlns:adec="http://schemas.microsoft.com/office/drawing/2017/decorative" val="1"/>
              </a:ext>
            </a:extLst>
          </p:cNvPr>
          <p:cNvPicPr>
            <a:picLocks noGrp="1" noChangeAspect="1"/>
          </p:cNvPicPr>
          <p:nvPr>
            <p:ph type="pic" sz="quarter" idx="15"/>
          </p:nvPr>
        </p:nvPicPr>
        <p:blipFill rotWithShape="1">
          <a:blip r:embed="rId2" cstate="hqprint">
            <a:extLst>
              <a:ext uri="{28A0092B-C50C-407E-A947-70E740481C1C}">
                <a14:useLocalDpi xmlns:a14="http://schemas.microsoft.com/office/drawing/2010/main"/>
              </a:ext>
            </a:extLst>
          </a:blip>
          <a:srcRect t="24" b="24"/>
          <a:stretch/>
        </p:blipFill>
        <p:spPr>
          <a:xfrm>
            <a:off x="6157913" y="0"/>
            <a:ext cx="2986087" cy="5143500"/>
          </a:xfrm>
        </p:spPr>
      </p:pic>
      <p:sp>
        <p:nvSpPr>
          <p:cNvPr id="6" name="Text Placeholder 5">
            <a:extLst>
              <a:ext uri="{FF2B5EF4-FFF2-40B4-BE49-F238E27FC236}">
                <a16:creationId xmlns:a16="http://schemas.microsoft.com/office/drawing/2014/main" id="{FC2587EE-CBFC-4D19-9500-99B686C62DC6}"/>
              </a:ext>
              <a:ext uri="{C183D7F6-B498-43B3-948B-1728B52AA6E4}">
                <adec:decorative xmlns:adec="http://schemas.microsoft.com/office/drawing/2017/decorative" val="1"/>
              </a:ext>
            </a:extLst>
          </p:cNvPr>
          <p:cNvSpPr>
            <a:spLocks noGrp="1"/>
          </p:cNvSpPr>
          <p:nvPr>
            <p:ph type="body" sz="quarter" idx="12"/>
          </p:nvPr>
        </p:nvSpPr>
        <p:spPr/>
        <p:txBody>
          <a:bodyPr/>
          <a:lstStyle/>
          <a:p>
            <a:endParaRPr lang="en-US" dirty="0"/>
          </a:p>
        </p:txBody>
      </p:sp>
      <p:sp>
        <p:nvSpPr>
          <p:cNvPr id="8" name="Double Bracket 7">
            <a:extLst>
              <a:ext uri="{FF2B5EF4-FFF2-40B4-BE49-F238E27FC236}">
                <a16:creationId xmlns:a16="http://schemas.microsoft.com/office/drawing/2014/main" id="{51EC732A-9CEE-4491-BA29-07CA60A7C94D}"/>
              </a:ext>
              <a:ext uri="{C183D7F6-B498-43B3-948B-1728B52AA6E4}">
                <adec:decorative xmlns:adec="http://schemas.microsoft.com/office/drawing/2017/decorative" val="1"/>
              </a:ext>
            </a:extLst>
          </p:cNvPr>
          <p:cNvSpPr/>
          <p:nvPr/>
        </p:nvSpPr>
        <p:spPr>
          <a:xfrm>
            <a:off x="6526403" y="2075012"/>
            <a:ext cx="2249106" cy="99347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
        <p:nvSpPr>
          <p:cNvPr id="2" name="Title 1">
            <a:extLst>
              <a:ext uri="{FF2B5EF4-FFF2-40B4-BE49-F238E27FC236}">
                <a16:creationId xmlns:a16="http://schemas.microsoft.com/office/drawing/2014/main" id="{96FA78EA-ED88-4E9C-8997-26158540D392}"/>
              </a:ext>
            </a:extLst>
          </p:cNvPr>
          <p:cNvSpPr>
            <a:spLocks noGrp="1"/>
          </p:cNvSpPr>
          <p:nvPr>
            <p:ph type="title"/>
          </p:nvPr>
        </p:nvSpPr>
        <p:spPr>
          <a:xfrm>
            <a:off x="368490" y="365760"/>
            <a:ext cx="5513198" cy="398571"/>
          </a:xfrm>
        </p:spPr>
        <p:txBody>
          <a:bodyPr/>
          <a:lstStyle/>
          <a:p>
            <a:r>
              <a:rPr lang="en-US" dirty="0"/>
              <a:t>Agenda example</a:t>
            </a:r>
          </a:p>
        </p:txBody>
      </p:sp>
      <p:sp>
        <p:nvSpPr>
          <p:cNvPr id="75" name="Oval 74">
            <a:extLst>
              <a:ext uri="{FF2B5EF4-FFF2-40B4-BE49-F238E27FC236}">
                <a16:creationId xmlns:a16="http://schemas.microsoft.com/office/drawing/2014/main" id="{F894359C-C9F8-E14A-B683-9467ED9D4318}"/>
              </a:ext>
            </a:extLst>
          </p:cNvPr>
          <p:cNvSpPr/>
          <p:nvPr/>
        </p:nvSpPr>
        <p:spPr>
          <a:xfrm>
            <a:off x="368490" y="1278915"/>
            <a:ext cx="471966" cy="471966"/>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1</a:t>
            </a:r>
          </a:p>
        </p:txBody>
      </p:sp>
      <p:sp>
        <p:nvSpPr>
          <p:cNvPr id="73" name="Title 19">
            <a:extLst>
              <a:ext uri="{FF2B5EF4-FFF2-40B4-BE49-F238E27FC236}">
                <a16:creationId xmlns:a16="http://schemas.microsoft.com/office/drawing/2014/main" id="{FE542527-C615-F94A-84E7-6CCB7B084E8E}"/>
              </a:ext>
            </a:extLst>
          </p:cNvPr>
          <p:cNvSpPr txBox="1">
            <a:spLocks/>
          </p:cNvSpPr>
          <p:nvPr/>
        </p:nvSpPr>
        <p:spPr>
          <a:xfrm>
            <a:off x="1009527" y="1380744"/>
            <a:ext cx="4462586"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a:t>
            </a:r>
            <a:r>
              <a:rPr lang="en-US" sz="1800" dirty="0">
                <a:solidFill>
                  <a:srgbClr val="000000"/>
                </a:solidFill>
                <a:latin typeface="+mn-lt"/>
                <a:ea typeface="+mn-ea"/>
                <a:cs typeface="+mn-cs"/>
              </a:rPr>
              <a:t>sit amet ipsum</a:t>
            </a:r>
            <a:endParaRPr lang="en-US" sz="1800" dirty="0">
              <a:latin typeface="+mn-lt"/>
            </a:endParaRPr>
          </a:p>
        </p:txBody>
      </p:sp>
      <p:sp>
        <p:nvSpPr>
          <p:cNvPr id="19" name="Oval 18">
            <a:extLst>
              <a:ext uri="{FF2B5EF4-FFF2-40B4-BE49-F238E27FC236}">
                <a16:creationId xmlns:a16="http://schemas.microsoft.com/office/drawing/2014/main" id="{3905D3D5-08CB-9849-9C3E-148D5B01F9B6}"/>
              </a:ext>
            </a:extLst>
          </p:cNvPr>
          <p:cNvSpPr/>
          <p:nvPr/>
        </p:nvSpPr>
        <p:spPr>
          <a:xfrm>
            <a:off x="368490" y="1975298"/>
            <a:ext cx="471966" cy="471966"/>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2</a:t>
            </a:r>
          </a:p>
        </p:txBody>
      </p:sp>
      <p:sp>
        <p:nvSpPr>
          <p:cNvPr id="16" name="Title 19">
            <a:extLst>
              <a:ext uri="{FF2B5EF4-FFF2-40B4-BE49-F238E27FC236}">
                <a16:creationId xmlns:a16="http://schemas.microsoft.com/office/drawing/2014/main" id="{A0C5C674-1994-B140-BF3B-98DE2F51F7AB}"/>
              </a:ext>
            </a:extLst>
          </p:cNvPr>
          <p:cNvSpPr txBox="1">
            <a:spLocks/>
          </p:cNvSpPr>
          <p:nvPr/>
        </p:nvSpPr>
        <p:spPr>
          <a:xfrm>
            <a:off x="1009527" y="2072782"/>
            <a:ext cx="4462586"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sit amet ipsum</a:t>
            </a:r>
          </a:p>
        </p:txBody>
      </p:sp>
      <p:sp>
        <p:nvSpPr>
          <p:cNvPr id="36" name="Oval 35">
            <a:extLst>
              <a:ext uri="{FF2B5EF4-FFF2-40B4-BE49-F238E27FC236}">
                <a16:creationId xmlns:a16="http://schemas.microsoft.com/office/drawing/2014/main" id="{E1E4EE95-6D16-D247-BA9A-08C47CE8EAA5}"/>
              </a:ext>
            </a:extLst>
          </p:cNvPr>
          <p:cNvSpPr/>
          <p:nvPr/>
        </p:nvSpPr>
        <p:spPr>
          <a:xfrm>
            <a:off x="368490" y="2671681"/>
            <a:ext cx="471966" cy="471966"/>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a:t>
            </a:r>
          </a:p>
        </p:txBody>
      </p:sp>
      <p:sp>
        <p:nvSpPr>
          <p:cNvPr id="34" name="Title 19">
            <a:extLst>
              <a:ext uri="{FF2B5EF4-FFF2-40B4-BE49-F238E27FC236}">
                <a16:creationId xmlns:a16="http://schemas.microsoft.com/office/drawing/2014/main" id="{0EF80293-26E8-8F4E-A925-1B8E1BE8984D}"/>
              </a:ext>
            </a:extLst>
          </p:cNvPr>
          <p:cNvSpPr txBox="1">
            <a:spLocks/>
          </p:cNvSpPr>
          <p:nvPr/>
        </p:nvSpPr>
        <p:spPr>
          <a:xfrm>
            <a:off x="1009527" y="2769163"/>
            <a:ext cx="4191123"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sit amet </a:t>
            </a:r>
            <a:r>
              <a:rPr lang="en-US" sz="1800" dirty="0">
                <a:solidFill>
                  <a:srgbClr val="000000"/>
                </a:solidFill>
                <a:latin typeface="+mn-lt"/>
              </a:rPr>
              <a:t>ipsum</a:t>
            </a:r>
            <a:endParaRPr lang="en-US" sz="1800" dirty="0">
              <a:latin typeface="+mn-lt"/>
            </a:endParaRPr>
          </a:p>
        </p:txBody>
      </p:sp>
      <p:sp>
        <p:nvSpPr>
          <p:cNvPr id="58" name="Oval 57">
            <a:extLst>
              <a:ext uri="{FF2B5EF4-FFF2-40B4-BE49-F238E27FC236}">
                <a16:creationId xmlns:a16="http://schemas.microsoft.com/office/drawing/2014/main" id="{E5ECA34D-1393-5B43-891D-DAE85C373832}"/>
              </a:ext>
            </a:extLst>
          </p:cNvPr>
          <p:cNvSpPr/>
          <p:nvPr/>
        </p:nvSpPr>
        <p:spPr>
          <a:xfrm>
            <a:off x="368490" y="3368064"/>
            <a:ext cx="471966" cy="471966"/>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56" name="Title 19">
            <a:extLst>
              <a:ext uri="{FF2B5EF4-FFF2-40B4-BE49-F238E27FC236}">
                <a16:creationId xmlns:a16="http://schemas.microsoft.com/office/drawing/2014/main" id="{23CA8753-F926-3649-8133-3A7174ED1130}"/>
              </a:ext>
            </a:extLst>
          </p:cNvPr>
          <p:cNvSpPr txBox="1">
            <a:spLocks/>
          </p:cNvSpPr>
          <p:nvPr/>
        </p:nvSpPr>
        <p:spPr>
          <a:xfrm>
            <a:off x="1009527" y="3465548"/>
            <a:ext cx="4462586"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sit amet ipsum</a:t>
            </a:r>
          </a:p>
        </p:txBody>
      </p:sp>
      <p:sp>
        <p:nvSpPr>
          <p:cNvPr id="82" name="Oval 81">
            <a:extLst>
              <a:ext uri="{FF2B5EF4-FFF2-40B4-BE49-F238E27FC236}">
                <a16:creationId xmlns:a16="http://schemas.microsoft.com/office/drawing/2014/main" id="{F0DB4CC5-05B7-0F4E-90BB-5650ABF3FDDB}"/>
              </a:ext>
            </a:extLst>
          </p:cNvPr>
          <p:cNvSpPr/>
          <p:nvPr/>
        </p:nvSpPr>
        <p:spPr>
          <a:xfrm>
            <a:off x="368490" y="4064448"/>
            <a:ext cx="471966" cy="471966"/>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5</a:t>
            </a:r>
          </a:p>
        </p:txBody>
      </p:sp>
      <p:sp>
        <p:nvSpPr>
          <p:cNvPr id="80" name="Title 19">
            <a:extLst>
              <a:ext uri="{FF2B5EF4-FFF2-40B4-BE49-F238E27FC236}">
                <a16:creationId xmlns:a16="http://schemas.microsoft.com/office/drawing/2014/main" id="{B6403383-93A1-9041-9699-FDE91E2D527D}"/>
              </a:ext>
            </a:extLst>
          </p:cNvPr>
          <p:cNvSpPr txBox="1">
            <a:spLocks/>
          </p:cNvSpPr>
          <p:nvPr/>
        </p:nvSpPr>
        <p:spPr>
          <a:xfrm>
            <a:off x="1009527" y="4161932"/>
            <a:ext cx="4462586"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sit amet ipsum</a:t>
            </a:r>
          </a:p>
        </p:txBody>
      </p:sp>
    </p:spTree>
    <p:extLst>
      <p:ext uri="{BB962C8B-B14F-4D97-AF65-F5344CB8AC3E}">
        <p14:creationId xmlns:p14="http://schemas.microsoft.com/office/powerpoint/2010/main" val="59357548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23">
            <a:extLst>
              <a:ext uri="{FF2B5EF4-FFF2-40B4-BE49-F238E27FC236}">
                <a16:creationId xmlns:a16="http://schemas.microsoft.com/office/drawing/2014/main" id="{675C5E8F-D9B8-44EA-AF04-2F8566D430EB}"/>
              </a:ext>
              <a:ext uri="{C183D7F6-B498-43B3-948B-1728B52AA6E4}">
                <adec:decorative xmlns:adec="http://schemas.microsoft.com/office/drawing/2017/decorative" val="1"/>
              </a:ext>
            </a:extLst>
          </p:cNvPr>
          <p:cNvPicPr>
            <a:picLocks noGrp="1" noChangeAspect="1"/>
          </p:cNvPicPr>
          <p:nvPr>
            <p:ph type="pic" sz="quarter" idx="15"/>
          </p:nvPr>
        </p:nvPicPr>
        <p:blipFill rotWithShape="1">
          <a:blip r:embed="rId2" cstate="hqprint">
            <a:extLst>
              <a:ext uri="{28A0092B-C50C-407E-A947-70E740481C1C}">
                <a14:useLocalDpi xmlns:a14="http://schemas.microsoft.com/office/drawing/2010/main"/>
              </a:ext>
            </a:extLst>
          </a:blip>
          <a:srcRect t="21" b="21"/>
          <a:stretch/>
        </p:blipFill>
        <p:spPr>
          <a:xfrm>
            <a:off x="4703763" y="0"/>
            <a:ext cx="4438650" cy="5143500"/>
          </a:xfrm>
          <a:prstGeom prst="rect">
            <a:avLst/>
          </a:prstGeom>
          <a:solidFill>
            <a:schemeClr val="bg2"/>
          </a:solidFill>
        </p:spPr>
      </p:pic>
      <p:sp>
        <p:nvSpPr>
          <p:cNvPr id="8" name="Text Placeholder 7">
            <a:extLst>
              <a:ext uri="{FF2B5EF4-FFF2-40B4-BE49-F238E27FC236}">
                <a16:creationId xmlns:a16="http://schemas.microsoft.com/office/drawing/2014/main" id="{8CBA6370-2DC5-4CD5-9186-BED5E897A292}"/>
              </a:ext>
              <a:ext uri="{C183D7F6-B498-43B3-948B-1728B52AA6E4}">
                <adec:decorative xmlns:adec="http://schemas.microsoft.com/office/drawing/2017/decorative" val="1"/>
              </a:ext>
            </a:extLst>
          </p:cNvPr>
          <p:cNvSpPr>
            <a:spLocks noGrp="1"/>
          </p:cNvSpPr>
          <p:nvPr>
            <p:ph type="body" sz="quarter" idx="12"/>
          </p:nvPr>
        </p:nvSpPr>
        <p:spPr/>
        <p:txBody>
          <a:bodyPr/>
          <a:lstStyle/>
          <a:p>
            <a:endParaRPr lang="en-US" dirty="0"/>
          </a:p>
        </p:txBody>
      </p:sp>
      <p:sp>
        <p:nvSpPr>
          <p:cNvPr id="18" name="Double Bracket 17">
            <a:extLst>
              <a:ext uri="{FF2B5EF4-FFF2-40B4-BE49-F238E27FC236}">
                <a16:creationId xmlns:a16="http://schemas.microsoft.com/office/drawing/2014/main" id="{06336251-1613-4E98-A048-7E528841529D}"/>
              </a:ext>
              <a:ext uri="{C183D7F6-B498-43B3-948B-1728B52AA6E4}">
                <adec:decorative xmlns:adec="http://schemas.microsoft.com/office/drawing/2017/decorative" val="1"/>
              </a:ext>
            </a:extLst>
          </p:cNvPr>
          <p:cNvSpPr/>
          <p:nvPr/>
        </p:nvSpPr>
        <p:spPr>
          <a:xfrm>
            <a:off x="6526403" y="2075012"/>
            <a:ext cx="2249106" cy="99347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
        <p:nvSpPr>
          <p:cNvPr id="2" name="Title 1">
            <a:extLst>
              <a:ext uri="{FF2B5EF4-FFF2-40B4-BE49-F238E27FC236}">
                <a16:creationId xmlns:a16="http://schemas.microsoft.com/office/drawing/2014/main" id="{96FA78EA-ED88-4E9C-8997-26158540D392}"/>
              </a:ext>
            </a:extLst>
          </p:cNvPr>
          <p:cNvSpPr>
            <a:spLocks noGrp="1"/>
          </p:cNvSpPr>
          <p:nvPr>
            <p:ph type="title"/>
          </p:nvPr>
        </p:nvSpPr>
        <p:spPr/>
        <p:txBody>
          <a:bodyPr/>
          <a:lstStyle/>
          <a:p>
            <a:r>
              <a:rPr lang="en-US" dirty="0"/>
              <a:t>Agenda example</a:t>
            </a:r>
          </a:p>
        </p:txBody>
      </p:sp>
      <p:sp>
        <p:nvSpPr>
          <p:cNvPr id="15" name="Content Placeholder 10">
            <a:extLst>
              <a:ext uri="{FF2B5EF4-FFF2-40B4-BE49-F238E27FC236}">
                <a16:creationId xmlns:a16="http://schemas.microsoft.com/office/drawing/2014/main" id="{0CEB1F4C-AC0F-014C-8AAD-058C53F38ADA}"/>
              </a:ext>
            </a:extLst>
          </p:cNvPr>
          <p:cNvSpPr>
            <a:spLocks noGrp="1"/>
          </p:cNvSpPr>
          <p:nvPr>
            <p:ph idx="1"/>
          </p:nvPr>
        </p:nvSpPr>
        <p:spPr/>
        <p:txBody>
          <a:bodyPr>
            <a:normAutofit/>
          </a:bodyPr>
          <a:lstStyle/>
          <a:p>
            <a:r>
              <a:rPr lang="en-US" sz="1800" dirty="0"/>
              <a:t>Lorem ipsum dolor sit amet</a:t>
            </a:r>
          </a:p>
          <a:p>
            <a:r>
              <a:rPr lang="en-US" sz="1800" dirty="0"/>
              <a:t>Lorem ipsum dolor sit amet</a:t>
            </a:r>
          </a:p>
          <a:p>
            <a:r>
              <a:rPr lang="en-US" sz="1800" dirty="0"/>
              <a:t>Lorem ipsum dolor sit amet</a:t>
            </a:r>
          </a:p>
          <a:p>
            <a:r>
              <a:rPr lang="en-US" sz="1800" dirty="0"/>
              <a:t>Lorem ipsum dolor sit amet</a:t>
            </a:r>
          </a:p>
          <a:p>
            <a:r>
              <a:rPr lang="en-US" sz="1800" dirty="0"/>
              <a:t>Lorem ipsum dolor sit amet</a:t>
            </a:r>
          </a:p>
        </p:txBody>
      </p:sp>
    </p:spTree>
    <p:extLst>
      <p:ext uri="{BB962C8B-B14F-4D97-AF65-F5344CB8AC3E}">
        <p14:creationId xmlns:p14="http://schemas.microsoft.com/office/powerpoint/2010/main" val="195155882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 name="Picture Placeholder 123">
            <a:extLst>
              <a:ext uri="{FF2B5EF4-FFF2-40B4-BE49-F238E27FC236}">
                <a16:creationId xmlns:a16="http://schemas.microsoft.com/office/drawing/2014/main" id="{3C07B4C2-8E7B-4575-A546-0B62F42B41AB}"/>
              </a:ext>
              <a:ext uri="{C183D7F6-B498-43B3-948B-1728B52AA6E4}">
                <adec:decorative xmlns:adec="http://schemas.microsoft.com/office/drawing/2017/decorative" val="1"/>
              </a:ext>
            </a:extLst>
          </p:cNvPr>
          <p:cNvPicPr>
            <a:picLocks noGrp="1" noChangeAspect="1"/>
          </p:cNvPicPr>
          <p:nvPr>
            <p:ph type="pic" sz="quarter" idx="15"/>
          </p:nvPr>
        </p:nvPicPr>
        <p:blipFill rotWithShape="1">
          <a:blip r:embed="rId2" cstate="hqprint">
            <a:extLst>
              <a:ext uri="{28A0092B-C50C-407E-A947-70E740481C1C}">
                <a14:useLocalDpi xmlns:a14="http://schemas.microsoft.com/office/drawing/2010/main"/>
              </a:ext>
            </a:extLst>
          </a:blip>
          <a:srcRect t="21" b="21"/>
          <a:stretch/>
        </p:blipFill>
        <p:spPr>
          <a:xfrm>
            <a:off x="0" y="0"/>
            <a:ext cx="4438650" cy="5143500"/>
          </a:xfrm>
        </p:spPr>
      </p:pic>
      <p:sp>
        <p:nvSpPr>
          <p:cNvPr id="19" name="Text Placeholder 18">
            <a:extLst>
              <a:ext uri="{FF2B5EF4-FFF2-40B4-BE49-F238E27FC236}">
                <a16:creationId xmlns:a16="http://schemas.microsoft.com/office/drawing/2014/main" id="{CC11A7A9-6BEE-4C65-B928-2653DDACE9CB}"/>
              </a:ext>
              <a:ext uri="{C183D7F6-B498-43B3-948B-1728B52AA6E4}">
                <adec:decorative xmlns:adec="http://schemas.microsoft.com/office/drawing/2017/decorative" val="1"/>
              </a:ext>
            </a:extLst>
          </p:cNvPr>
          <p:cNvSpPr>
            <a:spLocks noGrp="1"/>
          </p:cNvSpPr>
          <p:nvPr>
            <p:ph type="body" sz="quarter" idx="12"/>
          </p:nvPr>
        </p:nvSpPr>
        <p:spPr/>
        <p:txBody>
          <a:bodyPr/>
          <a:lstStyle/>
          <a:p>
            <a:endParaRPr lang="en-US" dirty="0"/>
          </a:p>
        </p:txBody>
      </p:sp>
      <p:sp>
        <p:nvSpPr>
          <p:cNvPr id="127" name="Double Bracket 126">
            <a:extLst>
              <a:ext uri="{FF2B5EF4-FFF2-40B4-BE49-F238E27FC236}">
                <a16:creationId xmlns:a16="http://schemas.microsoft.com/office/drawing/2014/main" id="{07C702E3-26B5-414C-AC4A-8D6A6CD537D7}"/>
              </a:ext>
              <a:ext uri="{C183D7F6-B498-43B3-948B-1728B52AA6E4}">
                <adec:decorative xmlns:adec="http://schemas.microsoft.com/office/drawing/2017/decorative" val="1"/>
              </a:ext>
            </a:extLst>
          </p:cNvPr>
          <p:cNvSpPr/>
          <p:nvPr/>
        </p:nvSpPr>
        <p:spPr>
          <a:xfrm>
            <a:off x="366713" y="2075012"/>
            <a:ext cx="2249106" cy="99347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
        <p:nvSpPr>
          <p:cNvPr id="2" name="Title 1">
            <a:extLst>
              <a:ext uri="{FF2B5EF4-FFF2-40B4-BE49-F238E27FC236}">
                <a16:creationId xmlns:a16="http://schemas.microsoft.com/office/drawing/2014/main" id="{96FA78EA-ED88-4E9C-8997-26158540D392}"/>
              </a:ext>
            </a:extLst>
          </p:cNvPr>
          <p:cNvSpPr>
            <a:spLocks noGrp="1"/>
          </p:cNvSpPr>
          <p:nvPr>
            <p:ph type="title"/>
          </p:nvPr>
        </p:nvSpPr>
        <p:spPr>
          <a:xfrm>
            <a:off x="4703763" y="365760"/>
            <a:ext cx="4072636" cy="398571"/>
          </a:xfrm>
        </p:spPr>
        <p:txBody>
          <a:bodyPr/>
          <a:lstStyle/>
          <a:p>
            <a:r>
              <a:rPr lang="en-US" dirty="0"/>
              <a:t>Agenda example</a:t>
            </a:r>
          </a:p>
        </p:txBody>
      </p:sp>
      <p:grpSp>
        <p:nvGrpSpPr>
          <p:cNvPr id="7" name="Group 6">
            <a:extLst>
              <a:ext uri="{FF2B5EF4-FFF2-40B4-BE49-F238E27FC236}">
                <a16:creationId xmlns:a16="http://schemas.microsoft.com/office/drawing/2014/main" id="{A90A73FA-9ED1-B94C-ABD2-AEAA8A211161}"/>
              </a:ext>
            </a:extLst>
          </p:cNvPr>
          <p:cNvGrpSpPr/>
          <p:nvPr/>
        </p:nvGrpSpPr>
        <p:grpSpPr>
          <a:xfrm>
            <a:off x="4703762" y="1278915"/>
            <a:ext cx="3879852" cy="471966"/>
            <a:chOff x="4703762" y="1278915"/>
            <a:chExt cx="3879852" cy="471966"/>
          </a:xfrm>
        </p:grpSpPr>
        <p:sp>
          <p:nvSpPr>
            <p:cNvPr id="69" name="Title 19">
              <a:extLst>
                <a:ext uri="{FF2B5EF4-FFF2-40B4-BE49-F238E27FC236}">
                  <a16:creationId xmlns:a16="http://schemas.microsoft.com/office/drawing/2014/main" id="{D6312C8A-E87B-4732-BA72-21299DB8F1AF}"/>
                </a:ext>
              </a:extLst>
            </p:cNvPr>
            <p:cNvSpPr txBox="1">
              <a:spLocks/>
            </p:cNvSpPr>
            <p:nvPr/>
          </p:nvSpPr>
          <p:spPr>
            <a:xfrm>
              <a:off x="5344799" y="1380744"/>
              <a:ext cx="3238815"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sit amet</a:t>
              </a:r>
            </a:p>
          </p:txBody>
        </p:sp>
        <p:grpSp>
          <p:nvGrpSpPr>
            <p:cNvPr id="3" name="Group 2">
              <a:extLst>
                <a:ext uri="{FF2B5EF4-FFF2-40B4-BE49-F238E27FC236}">
                  <a16:creationId xmlns:a16="http://schemas.microsoft.com/office/drawing/2014/main" id="{C86751A5-8F83-3B4B-8EC3-984B537A38DA}"/>
                </a:ext>
              </a:extLst>
            </p:cNvPr>
            <p:cNvGrpSpPr/>
            <p:nvPr/>
          </p:nvGrpSpPr>
          <p:grpSpPr>
            <a:xfrm>
              <a:off x="4703762" y="1278915"/>
              <a:ext cx="471966" cy="471966"/>
              <a:chOff x="4703763" y="1187449"/>
              <a:chExt cx="654898" cy="654898"/>
            </a:xfrm>
          </p:grpSpPr>
          <p:sp>
            <p:nvSpPr>
              <p:cNvPr id="68" name="Oval 67">
                <a:extLst>
                  <a:ext uri="{FF2B5EF4-FFF2-40B4-BE49-F238E27FC236}">
                    <a16:creationId xmlns:a16="http://schemas.microsoft.com/office/drawing/2014/main" id="{23ACBDB5-B2BE-4DE1-929A-C1051C988E37}"/>
                  </a:ext>
                </a:extLst>
              </p:cNvPr>
              <p:cNvSpPr/>
              <p:nvPr/>
            </p:nvSpPr>
            <p:spPr>
              <a:xfrm>
                <a:off x="4703763" y="1187449"/>
                <a:ext cx="654898" cy="65489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p>
            </p:txBody>
          </p:sp>
          <p:grpSp>
            <p:nvGrpSpPr>
              <p:cNvPr id="112" name="Group 111">
                <a:extLst>
                  <a:ext uri="{FF2B5EF4-FFF2-40B4-BE49-F238E27FC236}">
                    <a16:creationId xmlns:a16="http://schemas.microsoft.com/office/drawing/2014/main" id="{C25419C6-F499-45B2-9437-E21D26F99373}"/>
                  </a:ext>
                </a:extLst>
              </p:cNvPr>
              <p:cNvGrpSpPr/>
              <p:nvPr/>
            </p:nvGrpSpPr>
            <p:grpSpPr>
              <a:xfrm>
                <a:off x="4859404" y="1343453"/>
                <a:ext cx="343615" cy="342890"/>
                <a:chOff x="-1210705" y="1056963"/>
                <a:chExt cx="447336" cy="446392"/>
              </a:xfrm>
              <a:solidFill>
                <a:schemeClr val="tx2"/>
              </a:solidFill>
            </p:grpSpPr>
            <p:sp>
              <p:nvSpPr>
                <p:cNvPr id="113" name="Freeform 17">
                  <a:extLst>
                    <a:ext uri="{FF2B5EF4-FFF2-40B4-BE49-F238E27FC236}">
                      <a16:creationId xmlns:a16="http://schemas.microsoft.com/office/drawing/2014/main" id="{C299AF7D-F9A3-4063-B25E-56F8424CE74A}"/>
                    </a:ext>
                  </a:extLst>
                </p:cNvPr>
                <p:cNvSpPr>
                  <a:spLocks noEditPoints="1"/>
                </p:cNvSpPr>
                <p:nvPr/>
              </p:nvSpPr>
              <p:spPr bwMode="auto">
                <a:xfrm>
                  <a:off x="-1210705" y="1056963"/>
                  <a:ext cx="447336" cy="446392"/>
                </a:xfrm>
                <a:custGeom>
                  <a:avLst/>
                  <a:gdLst>
                    <a:gd name="T0" fmla="*/ 3137 w 3160"/>
                    <a:gd name="T1" fmla="*/ 23 h 3160"/>
                    <a:gd name="T2" fmla="*/ 3081 w 3160"/>
                    <a:gd name="T3" fmla="*/ 0 h 3160"/>
                    <a:gd name="T4" fmla="*/ 717 w 3160"/>
                    <a:gd name="T5" fmla="*/ 0 h 3160"/>
                    <a:gd name="T6" fmla="*/ 638 w 3160"/>
                    <a:gd name="T7" fmla="*/ 79 h 3160"/>
                    <a:gd name="T8" fmla="*/ 638 w 3160"/>
                    <a:gd name="T9" fmla="*/ 310 h 3160"/>
                    <a:gd name="T10" fmla="*/ 406 w 3160"/>
                    <a:gd name="T11" fmla="*/ 310 h 3160"/>
                    <a:gd name="T12" fmla="*/ 328 w 3160"/>
                    <a:gd name="T13" fmla="*/ 389 h 3160"/>
                    <a:gd name="T14" fmla="*/ 328 w 3160"/>
                    <a:gd name="T15" fmla="*/ 638 h 3160"/>
                    <a:gd name="T16" fmla="*/ 79 w 3160"/>
                    <a:gd name="T17" fmla="*/ 638 h 3160"/>
                    <a:gd name="T18" fmla="*/ 0 w 3160"/>
                    <a:gd name="T19" fmla="*/ 717 h 3160"/>
                    <a:gd name="T20" fmla="*/ 0 w 3160"/>
                    <a:gd name="T21" fmla="*/ 3081 h 3160"/>
                    <a:gd name="T22" fmla="*/ 79 w 3160"/>
                    <a:gd name="T23" fmla="*/ 3160 h 3160"/>
                    <a:gd name="T24" fmla="*/ 2443 w 3160"/>
                    <a:gd name="T25" fmla="*/ 3160 h 3160"/>
                    <a:gd name="T26" fmla="*/ 2522 w 3160"/>
                    <a:gd name="T27" fmla="*/ 3081 h 3160"/>
                    <a:gd name="T28" fmla="*/ 2522 w 3160"/>
                    <a:gd name="T29" fmla="*/ 2832 h 3160"/>
                    <a:gd name="T30" fmla="*/ 2771 w 3160"/>
                    <a:gd name="T31" fmla="*/ 2832 h 3160"/>
                    <a:gd name="T32" fmla="*/ 2850 w 3160"/>
                    <a:gd name="T33" fmla="*/ 2754 h 3160"/>
                    <a:gd name="T34" fmla="*/ 2850 w 3160"/>
                    <a:gd name="T35" fmla="*/ 2522 h 3160"/>
                    <a:gd name="T36" fmla="*/ 3081 w 3160"/>
                    <a:gd name="T37" fmla="*/ 2522 h 3160"/>
                    <a:gd name="T38" fmla="*/ 3160 w 3160"/>
                    <a:gd name="T39" fmla="*/ 2443 h 3160"/>
                    <a:gd name="T40" fmla="*/ 3160 w 3160"/>
                    <a:gd name="T41" fmla="*/ 79 h 3160"/>
                    <a:gd name="T42" fmla="*/ 3137 w 3160"/>
                    <a:gd name="T43" fmla="*/ 23 h 3160"/>
                    <a:gd name="T44" fmla="*/ 2364 w 3160"/>
                    <a:gd name="T45" fmla="*/ 3002 h 3160"/>
                    <a:gd name="T46" fmla="*/ 158 w 3160"/>
                    <a:gd name="T47" fmla="*/ 3002 h 3160"/>
                    <a:gd name="T48" fmla="*/ 158 w 3160"/>
                    <a:gd name="T49" fmla="*/ 796 h 3160"/>
                    <a:gd name="T50" fmla="*/ 2364 w 3160"/>
                    <a:gd name="T51" fmla="*/ 796 h 3160"/>
                    <a:gd name="T52" fmla="*/ 2364 w 3160"/>
                    <a:gd name="T53" fmla="*/ 3002 h 3160"/>
                    <a:gd name="T54" fmla="*/ 2692 w 3160"/>
                    <a:gd name="T55" fmla="*/ 2675 h 3160"/>
                    <a:gd name="T56" fmla="*/ 2522 w 3160"/>
                    <a:gd name="T57" fmla="*/ 2675 h 3160"/>
                    <a:gd name="T58" fmla="*/ 2522 w 3160"/>
                    <a:gd name="T59" fmla="*/ 717 h 3160"/>
                    <a:gd name="T60" fmla="*/ 2443 w 3160"/>
                    <a:gd name="T61" fmla="*/ 638 h 3160"/>
                    <a:gd name="T62" fmla="*/ 485 w 3160"/>
                    <a:gd name="T63" fmla="*/ 638 h 3160"/>
                    <a:gd name="T64" fmla="*/ 485 w 3160"/>
                    <a:gd name="T65" fmla="*/ 468 h 3160"/>
                    <a:gd name="T66" fmla="*/ 2692 w 3160"/>
                    <a:gd name="T67" fmla="*/ 468 h 3160"/>
                    <a:gd name="T68" fmla="*/ 2692 w 3160"/>
                    <a:gd name="T69" fmla="*/ 2675 h 3160"/>
                    <a:gd name="T70" fmla="*/ 3002 w 3160"/>
                    <a:gd name="T71" fmla="*/ 2364 h 3160"/>
                    <a:gd name="T72" fmla="*/ 2850 w 3160"/>
                    <a:gd name="T73" fmla="*/ 2364 h 3160"/>
                    <a:gd name="T74" fmla="*/ 2850 w 3160"/>
                    <a:gd name="T75" fmla="*/ 389 h 3160"/>
                    <a:gd name="T76" fmla="*/ 2771 w 3160"/>
                    <a:gd name="T77" fmla="*/ 310 h 3160"/>
                    <a:gd name="T78" fmla="*/ 796 w 3160"/>
                    <a:gd name="T79" fmla="*/ 310 h 3160"/>
                    <a:gd name="T80" fmla="*/ 796 w 3160"/>
                    <a:gd name="T81" fmla="*/ 158 h 3160"/>
                    <a:gd name="T82" fmla="*/ 3002 w 3160"/>
                    <a:gd name="T83" fmla="*/ 158 h 3160"/>
                    <a:gd name="T84" fmla="*/ 3002 w 3160"/>
                    <a:gd name="T85" fmla="*/ 2364 h 3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60" h="3160">
                      <a:moveTo>
                        <a:pt x="3137" y="23"/>
                      </a:moveTo>
                      <a:cubicBezTo>
                        <a:pt x="3122" y="8"/>
                        <a:pt x="3102" y="0"/>
                        <a:pt x="3081" y="0"/>
                      </a:cubicBezTo>
                      <a:cubicBezTo>
                        <a:pt x="717" y="0"/>
                        <a:pt x="717" y="0"/>
                        <a:pt x="717" y="0"/>
                      </a:cubicBezTo>
                      <a:cubicBezTo>
                        <a:pt x="673" y="0"/>
                        <a:pt x="638" y="35"/>
                        <a:pt x="638" y="79"/>
                      </a:cubicBezTo>
                      <a:cubicBezTo>
                        <a:pt x="638" y="310"/>
                        <a:pt x="638" y="310"/>
                        <a:pt x="638" y="310"/>
                      </a:cubicBezTo>
                      <a:cubicBezTo>
                        <a:pt x="406" y="310"/>
                        <a:pt x="406" y="310"/>
                        <a:pt x="406" y="310"/>
                      </a:cubicBezTo>
                      <a:cubicBezTo>
                        <a:pt x="363" y="310"/>
                        <a:pt x="328" y="346"/>
                        <a:pt x="328" y="389"/>
                      </a:cubicBezTo>
                      <a:cubicBezTo>
                        <a:pt x="328" y="638"/>
                        <a:pt x="328" y="638"/>
                        <a:pt x="328" y="638"/>
                      </a:cubicBezTo>
                      <a:cubicBezTo>
                        <a:pt x="79" y="638"/>
                        <a:pt x="79" y="638"/>
                        <a:pt x="79" y="638"/>
                      </a:cubicBezTo>
                      <a:cubicBezTo>
                        <a:pt x="35" y="638"/>
                        <a:pt x="0" y="673"/>
                        <a:pt x="0" y="717"/>
                      </a:cubicBezTo>
                      <a:cubicBezTo>
                        <a:pt x="0" y="3081"/>
                        <a:pt x="0" y="3081"/>
                        <a:pt x="0" y="3081"/>
                      </a:cubicBezTo>
                      <a:cubicBezTo>
                        <a:pt x="0" y="3125"/>
                        <a:pt x="35" y="3160"/>
                        <a:pt x="79" y="3160"/>
                      </a:cubicBezTo>
                      <a:cubicBezTo>
                        <a:pt x="2443" y="3160"/>
                        <a:pt x="2443" y="3160"/>
                        <a:pt x="2443" y="3160"/>
                      </a:cubicBezTo>
                      <a:cubicBezTo>
                        <a:pt x="2487" y="3160"/>
                        <a:pt x="2522" y="3125"/>
                        <a:pt x="2522" y="3081"/>
                      </a:cubicBezTo>
                      <a:cubicBezTo>
                        <a:pt x="2522" y="2832"/>
                        <a:pt x="2522" y="2832"/>
                        <a:pt x="2522" y="2832"/>
                      </a:cubicBezTo>
                      <a:cubicBezTo>
                        <a:pt x="2771" y="2832"/>
                        <a:pt x="2771" y="2832"/>
                        <a:pt x="2771" y="2832"/>
                      </a:cubicBezTo>
                      <a:cubicBezTo>
                        <a:pt x="2814" y="2832"/>
                        <a:pt x="2850" y="2797"/>
                        <a:pt x="2850" y="2754"/>
                      </a:cubicBezTo>
                      <a:cubicBezTo>
                        <a:pt x="2850" y="2522"/>
                        <a:pt x="2850" y="2522"/>
                        <a:pt x="2850" y="2522"/>
                      </a:cubicBezTo>
                      <a:cubicBezTo>
                        <a:pt x="3081" y="2522"/>
                        <a:pt x="3081" y="2522"/>
                        <a:pt x="3081" y="2522"/>
                      </a:cubicBezTo>
                      <a:cubicBezTo>
                        <a:pt x="3125" y="2522"/>
                        <a:pt x="3160" y="2487"/>
                        <a:pt x="3160" y="2443"/>
                      </a:cubicBezTo>
                      <a:cubicBezTo>
                        <a:pt x="3160" y="79"/>
                        <a:pt x="3160" y="79"/>
                        <a:pt x="3160" y="79"/>
                      </a:cubicBezTo>
                      <a:cubicBezTo>
                        <a:pt x="3160" y="58"/>
                        <a:pt x="3152" y="38"/>
                        <a:pt x="3137" y="23"/>
                      </a:cubicBezTo>
                      <a:close/>
                      <a:moveTo>
                        <a:pt x="2364" y="3002"/>
                      </a:moveTo>
                      <a:cubicBezTo>
                        <a:pt x="158" y="3002"/>
                        <a:pt x="158" y="3002"/>
                        <a:pt x="158" y="3002"/>
                      </a:cubicBezTo>
                      <a:cubicBezTo>
                        <a:pt x="158" y="796"/>
                        <a:pt x="158" y="796"/>
                        <a:pt x="158" y="796"/>
                      </a:cubicBezTo>
                      <a:cubicBezTo>
                        <a:pt x="2364" y="796"/>
                        <a:pt x="2364" y="796"/>
                        <a:pt x="2364" y="796"/>
                      </a:cubicBezTo>
                      <a:lnTo>
                        <a:pt x="2364" y="3002"/>
                      </a:lnTo>
                      <a:close/>
                      <a:moveTo>
                        <a:pt x="2692" y="2675"/>
                      </a:moveTo>
                      <a:cubicBezTo>
                        <a:pt x="2522" y="2675"/>
                        <a:pt x="2522" y="2675"/>
                        <a:pt x="2522" y="2675"/>
                      </a:cubicBezTo>
                      <a:cubicBezTo>
                        <a:pt x="2522" y="717"/>
                        <a:pt x="2522" y="717"/>
                        <a:pt x="2522" y="717"/>
                      </a:cubicBezTo>
                      <a:cubicBezTo>
                        <a:pt x="2522" y="673"/>
                        <a:pt x="2487" y="638"/>
                        <a:pt x="2443" y="638"/>
                      </a:cubicBezTo>
                      <a:cubicBezTo>
                        <a:pt x="485" y="638"/>
                        <a:pt x="485" y="638"/>
                        <a:pt x="485" y="638"/>
                      </a:cubicBezTo>
                      <a:cubicBezTo>
                        <a:pt x="485" y="468"/>
                        <a:pt x="485" y="468"/>
                        <a:pt x="485" y="468"/>
                      </a:cubicBezTo>
                      <a:cubicBezTo>
                        <a:pt x="2692" y="468"/>
                        <a:pt x="2692" y="468"/>
                        <a:pt x="2692" y="468"/>
                      </a:cubicBezTo>
                      <a:lnTo>
                        <a:pt x="2692" y="2675"/>
                      </a:lnTo>
                      <a:close/>
                      <a:moveTo>
                        <a:pt x="3002" y="2364"/>
                      </a:moveTo>
                      <a:cubicBezTo>
                        <a:pt x="2850" y="2364"/>
                        <a:pt x="2850" y="2364"/>
                        <a:pt x="2850" y="2364"/>
                      </a:cubicBezTo>
                      <a:cubicBezTo>
                        <a:pt x="2850" y="389"/>
                        <a:pt x="2850" y="389"/>
                        <a:pt x="2850" y="389"/>
                      </a:cubicBezTo>
                      <a:cubicBezTo>
                        <a:pt x="2850" y="346"/>
                        <a:pt x="2814" y="310"/>
                        <a:pt x="2771" y="310"/>
                      </a:cubicBezTo>
                      <a:cubicBezTo>
                        <a:pt x="796" y="310"/>
                        <a:pt x="796" y="310"/>
                        <a:pt x="796" y="310"/>
                      </a:cubicBezTo>
                      <a:cubicBezTo>
                        <a:pt x="796" y="158"/>
                        <a:pt x="796" y="158"/>
                        <a:pt x="796" y="158"/>
                      </a:cubicBezTo>
                      <a:cubicBezTo>
                        <a:pt x="3002" y="158"/>
                        <a:pt x="3002" y="158"/>
                        <a:pt x="3002" y="158"/>
                      </a:cubicBezTo>
                      <a:lnTo>
                        <a:pt x="3002" y="236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4" name="Graphic 31">
                  <a:extLst>
                    <a:ext uri="{FF2B5EF4-FFF2-40B4-BE49-F238E27FC236}">
                      <a16:creationId xmlns:a16="http://schemas.microsoft.com/office/drawing/2014/main" id="{12F61784-593A-4558-994A-1F8EF1469089}"/>
                    </a:ext>
                  </a:extLst>
                </p:cNvPr>
                <p:cNvSpPr/>
                <p:nvPr/>
              </p:nvSpPr>
              <p:spPr>
                <a:xfrm>
                  <a:off x="-1114985" y="1268205"/>
                  <a:ext cx="163062" cy="111522"/>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grpFill/>
                <a:ln w="841" cap="flat">
                  <a:noFill/>
                  <a:prstDash val="solid"/>
                  <a:miter/>
                </a:ln>
              </p:spPr>
              <p:txBody>
                <a:bodyPr rtlCol="0" anchor="ctr"/>
                <a:lstStyle/>
                <a:p>
                  <a:endParaRPr lang="en-US" dirty="0"/>
                </a:p>
              </p:txBody>
            </p:sp>
          </p:grpSp>
        </p:grpSp>
      </p:grpSp>
      <p:grpSp>
        <p:nvGrpSpPr>
          <p:cNvPr id="8" name="Group 7">
            <a:extLst>
              <a:ext uri="{FF2B5EF4-FFF2-40B4-BE49-F238E27FC236}">
                <a16:creationId xmlns:a16="http://schemas.microsoft.com/office/drawing/2014/main" id="{EE0C341C-3967-4040-AB95-800569A9EC62}"/>
              </a:ext>
            </a:extLst>
          </p:cNvPr>
          <p:cNvGrpSpPr/>
          <p:nvPr/>
        </p:nvGrpSpPr>
        <p:grpSpPr>
          <a:xfrm>
            <a:off x="4703762" y="1975298"/>
            <a:ext cx="3879852" cy="471966"/>
            <a:chOff x="4703762" y="2258120"/>
            <a:chExt cx="3879852" cy="471966"/>
          </a:xfrm>
        </p:grpSpPr>
        <p:sp>
          <p:nvSpPr>
            <p:cNvPr id="71" name="Title 19">
              <a:extLst>
                <a:ext uri="{FF2B5EF4-FFF2-40B4-BE49-F238E27FC236}">
                  <a16:creationId xmlns:a16="http://schemas.microsoft.com/office/drawing/2014/main" id="{28F95638-3BAF-4AD3-8F3E-251A0075433D}"/>
                </a:ext>
              </a:extLst>
            </p:cNvPr>
            <p:cNvSpPr txBox="1">
              <a:spLocks/>
            </p:cNvSpPr>
            <p:nvPr/>
          </p:nvSpPr>
          <p:spPr>
            <a:xfrm>
              <a:off x="5344799" y="2355604"/>
              <a:ext cx="3238815"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sit amet</a:t>
              </a:r>
            </a:p>
          </p:txBody>
        </p:sp>
        <p:grpSp>
          <p:nvGrpSpPr>
            <p:cNvPr id="4" name="Group 3">
              <a:extLst>
                <a:ext uri="{FF2B5EF4-FFF2-40B4-BE49-F238E27FC236}">
                  <a16:creationId xmlns:a16="http://schemas.microsoft.com/office/drawing/2014/main" id="{C44AFC64-A3FE-2844-9F59-8D5898C2DDB2}"/>
                </a:ext>
              </a:extLst>
            </p:cNvPr>
            <p:cNvGrpSpPr/>
            <p:nvPr/>
          </p:nvGrpSpPr>
          <p:grpSpPr>
            <a:xfrm>
              <a:off x="4703762" y="2258120"/>
              <a:ext cx="471966" cy="471966"/>
              <a:chOff x="4703763" y="2166654"/>
              <a:chExt cx="654898" cy="654898"/>
            </a:xfrm>
          </p:grpSpPr>
          <p:sp>
            <p:nvSpPr>
              <p:cNvPr id="70" name="Oval 69">
                <a:extLst>
                  <a:ext uri="{FF2B5EF4-FFF2-40B4-BE49-F238E27FC236}">
                    <a16:creationId xmlns:a16="http://schemas.microsoft.com/office/drawing/2014/main" id="{C0A903EF-1C28-4A8A-A681-DA7759F12347}"/>
                  </a:ext>
                </a:extLst>
              </p:cNvPr>
              <p:cNvSpPr/>
              <p:nvPr/>
            </p:nvSpPr>
            <p:spPr>
              <a:xfrm>
                <a:off x="4703763" y="2166654"/>
                <a:ext cx="654898" cy="65489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p>
            </p:txBody>
          </p:sp>
          <p:grpSp>
            <p:nvGrpSpPr>
              <p:cNvPr id="76" name="Group 75">
                <a:extLst>
                  <a:ext uri="{FF2B5EF4-FFF2-40B4-BE49-F238E27FC236}">
                    <a16:creationId xmlns:a16="http://schemas.microsoft.com/office/drawing/2014/main" id="{BEFAC923-CE3B-4EC9-911E-CD338C58557B}"/>
                  </a:ext>
                </a:extLst>
              </p:cNvPr>
              <p:cNvGrpSpPr>
                <a:grpSpLocks noChangeAspect="1"/>
              </p:cNvGrpSpPr>
              <p:nvPr/>
            </p:nvGrpSpPr>
            <p:grpSpPr>
              <a:xfrm>
                <a:off x="4886467" y="2326429"/>
                <a:ext cx="289491" cy="335348"/>
                <a:chOff x="12322175" y="3740153"/>
                <a:chExt cx="22547263" cy="26119144"/>
              </a:xfrm>
              <a:solidFill>
                <a:schemeClr val="tx2"/>
              </a:solidFill>
            </p:grpSpPr>
            <p:sp>
              <p:nvSpPr>
                <p:cNvPr id="77" name="Freeform 282">
                  <a:extLst>
                    <a:ext uri="{FF2B5EF4-FFF2-40B4-BE49-F238E27FC236}">
                      <a16:creationId xmlns:a16="http://schemas.microsoft.com/office/drawing/2014/main" id="{3E0DA5F5-F6A7-4774-96EA-70AC2AB50C69}"/>
                    </a:ext>
                  </a:extLst>
                </p:cNvPr>
                <p:cNvSpPr>
                  <a:spLocks noEditPoints="1"/>
                </p:cNvSpPr>
                <p:nvPr/>
              </p:nvSpPr>
              <p:spPr bwMode="auto">
                <a:xfrm>
                  <a:off x="12322175" y="3740153"/>
                  <a:ext cx="22547263" cy="26119144"/>
                </a:xfrm>
                <a:custGeom>
                  <a:avLst/>
                  <a:gdLst>
                    <a:gd name="T0" fmla="*/ 2366 w 2486"/>
                    <a:gd name="T1" fmla="*/ 264 h 2886"/>
                    <a:gd name="T2" fmla="*/ 1243 w 2486"/>
                    <a:gd name="T3" fmla="*/ 0 h 2886"/>
                    <a:gd name="T4" fmla="*/ 120 w 2486"/>
                    <a:gd name="T5" fmla="*/ 264 h 2886"/>
                    <a:gd name="T6" fmla="*/ 0 w 2486"/>
                    <a:gd name="T7" fmla="*/ 481 h 2886"/>
                    <a:gd name="T8" fmla="*/ 35 w 2486"/>
                    <a:gd name="T9" fmla="*/ 2402 h 2886"/>
                    <a:gd name="T10" fmla="*/ 536 w 2486"/>
                    <a:gd name="T11" fmla="*/ 2759 h 2886"/>
                    <a:gd name="T12" fmla="*/ 1943 w 2486"/>
                    <a:gd name="T13" fmla="*/ 2759 h 2886"/>
                    <a:gd name="T14" fmla="*/ 2450 w 2486"/>
                    <a:gd name="T15" fmla="*/ 2402 h 2886"/>
                    <a:gd name="T16" fmla="*/ 2486 w 2486"/>
                    <a:gd name="T17" fmla="*/ 481 h 2886"/>
                    <a:gd name="T18" fmla="*/ 220 w 2486"/>
                    <a:gd name="T19" fmla="*/ 386 h 2886"/>
                    <a:gd name="T20" fmla="*/ 801 w 2486"/>
                    <a:gd name="T21" fmla="*/ 188 h 2886"/>
                    <a:gd name="T22" fmla="*/ 1685 w 2486"/>
                    <a:gd name="T23" fmla="*/ 188 h 2886"/>
                    <a:gd name="T24" fmla="*/ 2266 w 2486"/>
                    <a:gd name="T25" fmla="*/ 386 h 2886"/>
                    <a:gd name="T26" fmla="*/ 2266 w 2486"/>
                    <a:gd name="T27" fmla="*/ 577 h 2886"/>
                    <a:gd name="T28" fmla="*/ 1685 w 2486"/>
                    <a:gd name="T29" fmla="*/ 774 h 2886"/>
                    <a:gd name="T30" fmla="*/ 801 w 2486"/>
                    <a:gd name="T31" fmla="*/ 774 h 2886"/>
                    <a:gd name="T32" fmla="*/ 220 w 2486"/>
                    <a:gd name="T33" fmla="*/ 577 h 2886"/>
                    <a:gd name="T34" fmla="*/ 220 w 2486"/>
                    <a:gd name="T35" fmla="*/ 386 h 2886"/>
                    <a:gd name="T36" fmla="*/ 1238 w 2486"/>
                    <a:gd name="T37" fmla="*/ 2728 h 2886"/>
                    <a:gd name="T38" fmla="*/ 157 w 2486"/>
                    <a:gd name="T39" fmla="*/ 2245 h 2886"/>
                    <a:gd name="T40" fmla="*/ 394 w 2486"/>
                    <a:gd name="T41" fmla="*/ 2113 h 2886"/>
                    <a:gd name="T42" fmla="*/ 2092 w 2486"/>
                    <a:gd name="T43" fmla="*/ 2113 h 2886"/>
                    <a:gd name="T44" fmla="*/ 2329 w 2486"/>
                    <a:gd name="T45" fmla="*/ 2244 h 2886"/>
                    <a:gd name="T46" fmla="*/ 2266 w 2486"/>
                    <a:gd name="T47" fmla="*/ 1850 h 2886"/>
                    <a:gd name="T48" fmla="*/ 1685 w 2486"/>
                    <a:gd name="T49" fmla="*/ 2047 h 2886"/>
                    <a:gd name="T50" fmla="*/ 801 w 2486"/>
                    <a:gd name="T51" fmla="*/ 2047 h 2886"/>
                    <a:gd name="T52" fmla="*/ 220 w 2486"/>
                    <a:gd name="T53" fmla="*/ 1850 h 2886"/>
                    <a:gd name="T54" fmla="*/ 157 w 2486"/>
                    <a:gd name="T55" fmla="*/ 1319 h 2886"/>
                    <a:gd name="T56" fmla="*/ 1243 w 2486"/>
                    <a:gd name="T57" fmla="*/ 1555 h 2886"/>
                    <a:gd name="T58" fmla="*/ 2329 w 2486"/>
                    <a:gd name="T59" fmla="*/ 1319 h 2886"/>
                    <a:gd name="T60" fmla="*/ 2266 w 2486"/>
                    <a:gd name="T61" fmla="*/ 1850 h 2886"/>
                    <a:gd name="T62" fmla="*/ 2041 w 2486"/>
                    <a:gd name="T63" fmla="*/ 1284 h 2886"/>
                    <a:gd name="T64" fmla="*/ 1243 w 2486"/>
                    <a:gd name="T65" fmla="*/ 1397 h 2886"/>
                    <a:gd name="T66" fmla="*/ 445 w 2486"/>
                    <a:gd name="T67" fmla="*/ 1284 h 2886"/>
                    <a:gd name="T68" fmla="*/ 157 w 2486"/>
                    <a:gd name="T69" fmla="*/ 1074 h 2886"/>
                    <a:gd name="T70" fmla="*/ 394 w 2486"/>
                    <a:gd name="T71" fmla="*/ 840 h 2886"/>
                    <a:gd name="T72" fmla="*/ 2092 w 2486"/>
                    <a:gd name="T73" fmla="*/ 840 h 2886"/>
                    <a:gd name="T74" fmla="*/ 2329 w 2486"/>
                    <a:gd name="T75" fmla="*/ 1074 h 2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86" h="2886">
                      <a:moveTo>
                        <a:pt x="2452" y="360"/>
                      </a:moveTo>
                      <a:cubicBezTo>
                        <a:pt x="2432" y="326"/>
                        <a:pt x="2403" y="294"/>
                        <a:pt x="2366" y="264"/>
                      </a:cubicBezTo>
                      <a:cubicBezTo>
                        <a:pt x="2300" y="210"/>
                        <a:pt x="2208" y="162"/>
                        <a:pt x="2092" y="122"/>
                      </a:cubicBezTo>
                      <a:cubicBezTo>
                        <a:pt x="1864" y="43"/>
                        <a:pt x="1563" y="0"/>
                        <a:pt x="1243" y="0"/>
                      </a:cubicBezTo>
                      <a:cubicBezTo>
                        <a:pt x="923" y="0"/>
                        <a:pt x="622" y="43"/>
                        <a:pt x="394" y="122"/>
                      </a:cubicBezTo>
                      <a:cubicBezTo>
                        <a:pt x="278" y="162"/>
                        <a:pt x="186" y="210"/>
                        <a:pt x="120" y="264"/>
                      </a:cubicBezTo>
                      <a:cubicBezTo>
                        <a:pt x="83" y="294"/>
                        <a:pt x="54" y="326"/>
                        <a:pt x="34" y="360"/>
                      </a:cubicBezTo>
                      <a:cubicBezTo>
                        <a:pt x="11" y="399"/>
                        <a:pt x="0" y="440"/>
                        <a:pt x="0" y="481"/>
                      </a:cubicBezTo>
                      <a:cubicBezTo>
                        <a:pt x="0" y="2245"/>
                        <a:pt x="0" y="2245"/>
                        <a:pt x="0" y="2245"/>
                      </a:cubicBezTo>
                      <a:cubicBezTo>
                        <a:pt x="0" y="2299"/>
                        <a:pt x="12" y="2353"/>
                        <a:pt x="35" y="2402"/>
                      </a:cubicBezTo>
                      <a:cubicBezTo>
                        <a:pt x="59" y="2451"/>
                        <a:pt x="93" y="2494"/>
                        <a:pt x="135" y="2528"/>
                      </a:cubicBezTo>
                      <a:cubicBezTo>
                        <a:pt x="214" y="2593"/>
                        <a:pt x="348" y="2685"/>
                        <a:pt x="536" y="2759"/>
                      </a:cubicBezTo>
                      <a:cubicBezTo>
                        <a:pt x="750" y="2843"/>
                        <a:pt x="986" y="2886"/>
                        <a:pt x="1238" y="2886"/>
                      </a:cubicBezTo>
                      <a:cubicBezTo>
                        <a:pt x="1490" y="2886"/>
                        <a:pt x="1727" y="2843"/>
                        <a:pt x="1943" y="2759"/>
                      </a:cubicBezTo>
                      <a:cubicBezTo>
                        <a:pt x="2132" y="2685"/>
                        <a:pt x="2268" y="2593"/>
                        <a:pt x="2349" y="2528"/>
                      </a:cubicBezTo>
                      <a:cubicBezTo>
                        <a:pt x="2391" y="2494"/>
                        <a:pt x="2426" y="2451"/>
                        <a:pt x="2450" y="2402"/>
                      </a:cubicBezTo>
                      <a:cubicBezTo>
                        <a:pt x="2474" y="2353"/>
                        <a:pt x="2486" y="2298"/>
                        <a:pt x="2486" y="2244"/>
                      </a:cubicBezTo>
                      <a:cubicBezTo>
                        <a:pt x="2486" y="481"/>
                        <a:pt x="2486" y="481"/>
                        <a:pt x="2486" y="481"/>
                      </a:cubicBezTo>
                      <a:cubicBezTo>
                        <a:pt x="2486" y="440"/>
                        <a:pt x="2475" y="399"/>
                        <a:pt x="2452" y="360"/>
                      </a:cubicBezTo>
                      <a:close/>
                      <a:moveTo>
                        <a:pt x="220" y="386"/>
                      </a:moveTo>
                      <a:cubicBezTo>
                        <a:pt x="271" y="344"/>
                        <a:pt x="349" y="305"/>
                        <a:pt x="445" y="271"/>
                      </a:cubicBezTo>
                      <a:cubicBezTo>
                        <a:pt x="548" y="236"/>
                        <a:pt x="667" y="208"/>
                        <a:pt x="801" y="188"/>
                      </a:cubicBezTo>
                      <a:cubicBezTo>
                        <a:pt x="941" y="168"/>
                        <a:pt x="1090" y="158"/>
                        <a:pt x="1243" y="158"/>
                      </a:cubicBezTo>
                      <a:cubicBezTo>
                        <a:pt x="1396" y="158"/>
                        <a:pt x="1545" y="168"/>
                        <a:pt x="1685" y="188"/>
                      </a:cubicBezTo>
                      <a:cubicBezTo>
                        <a:pt x="1819" y="208"/>
                        <a:pt x="1938" y="236"/>
                        <a:pt x="2041" y="271"/>
                      </a:cubicBezTo>
                      <a:cubicBezTo>
                        <a:pt x="2137" y="305"/>
                        <a:pt x="2215" y="344"/>
                        <a:pt x="2266" y="386"/>
                      </a:cubicBezTo>
                      <a:cubicBezTo>
                        <a:pt x="2295" y="409"/>
                        <a:pt x="2329" y="444"/>
                        <a:pt x="2329" y="481"/>
                      </a:cubicBezTo>
                      <a:cubicBezTo>
                        <a:pt x="2329" y="518"/>
                        <a:pt x="2295" y="554"/>
                        <a:pt x="2266" y="577"/>
                      </a:cubicBezTo>
                      <a:cubicBezTo>
                        <a:pt x="2215" y="618"/>
                        <a:pt x="2137" y="658"/>
                        <a:pt x="2041" y="691"/>
                      </a:cubicBezTo>
                      <a:cubicBezTo>
                        <a:pt x="1938" y="727"/>
                        <a:pt x="1819" y="755"/>
                        <a:pt x="1685" y="774"/>
                      </a:cubicBezTo>
                      <a:cubicBezTo>
                        <a:pt x="1545" y="795"/>
                        <a:pt x="1396" y="805"/>
                        <a:pt x="1243" y="805"/>
                      </a:cubicBezTo>
                      <a:cubicBezTo>
                        <a:pt x="1090" y="805"/>
                        <a:pt x="941" y="795"/>
                        <a:pt x="801" y="774"/>
                      </a:cubicBezTo>
                      <a:cubicBezTo>
                        <a:pt x="667" y="755"/>
                        <a:pt x="548" y="727"/>
                        <a:pt x="445" y="691"/>
                      </a:cubicBezTo>
                      <a:cubicBezTo>
                        <a:pt x="349" y="658"/>
                        <a:pt x="271" y="618"/>
                        <a:pt x="220" y="577"/>
                      </a:cubicBezTo>
                      <a:cubicBezTo>
                        <a:pt x="191" y="554"/>
                        <a:pt x="157" y="518"/>
                        <a:pt x="157" y="481"/>
                      </a:cubicBezTo>
                      <a:cubicBezTo>
                        <a:pt x="157" y="444"/>
                        <a:pt x="191" y="409"/>
                        <a:pt x="220" y="386"/>
                      </a:cubicBezTo>
                      <a:close/>
                      <a:moveTo>
                        <a:pt x="2250" y="2405"/>
                      </a:moveTo>
                      <a:cubicBezTo>
                        <a:pt x="2099" y="2526"/>
                        <a:pt x="1766" y="2728"/>
                        <a:pt x="1238" y="2728"/>
                      </a:cubicBezTo>
                      <a:cubicBezTo>
                        <a:pt x="711" y="2728"/>
                        <a:pt x="383" y="2526"/>
                        <a:pt x="234" y="2406"/>
                      </a:cubicBezTo>
                      <a:cubicBezTo>
                        <a:pt x="185" y="2366"/>
                        <a:pt x="157" y="2308"/>
                        <a:pt x="157" y="2245"/>
                      </a:cubicBezTo>
                      <a:cubicBezTo>
                        <a:pt x="157" y="1999"/>
                        <a:pt x="157" y="1999"/>
                        <a:pt x="157" y="1999"/>
                      </a:cubicBezTo>
                      <a:cubicBezTo>
                        <a:pt x="219" y="2042"/>
                        <a:pt x="298" y="2080"/>
                        <a:pt x="394" y="2113"/>
                      </a:cubicBezTo>
                      <a:cubicBezTo>
                        <a:pt x="622" y="2192"/>
                        <a:pt x="923" y="2235"/>
                        <a:pt x="1243" y="2235"/>
                      </a:cubicBezTo>
                      <a:cubicBezTo>
                        <a:pt x="1563" y="2235"/>
                        <a:pt x="1864" y="2192"/>
                        <a:pt x="2092" y="2113"/>
                      </a:cubicBezTo>
                      <a:cubicBezTo>
                        <a:pt x="2188" y="2080"/>
                        <a:pt x="2267" y="2042"/>
                        <a:pt x="2329" y="1999"/>
                      </a:cubicBezTo>
                      <a:cubicBezTo>
                        <a:pt x="2329" y="2244"/>
                        <a:pt x="2329" y="2244"/>
                        <a:pt x="2329" y="2244"/>
                      </a:cubicBezTo>
                      <a:cubicBezTo>
                        <a:pt x="2329" y="2307"/>
                        <a:pt x="2300" y="2365"/>
                        <a:pt x="2250" y="2405"/>
                      </a:cubicBezTo>
                      <a:close/>
                      <a:moveTo>
                        <a:pt x="2266" y="1850"/>
                      </a:moveTo>
                      <a:cubicBezTo>
                        <a:pt x="2215" y="1891"/>
                        <a:pt x="2137" y="1931"/>
                        <a:pt x="2041" y="1964"/>
                      </a:cubicBezTo>
                      <a:cubicBezTo>
                        <a:pt x="1938" y="1999"/>
                        <a:pt x="1819" y="2027"/>
                        <a:pt x="1685" y="2047"/>
                      </a:cubicBezTo>
                      <a:cubicBezTo>
                        <a:pt x="1545" y="2067"/>
                        <a:pt x="1396" y="2078"/>
                        <a:pt x="1243" y="2078"/>
                      </a:cubicBezTo>
                      <a:cubicBezTo>
                        <a:pt x="1090" y="2078"/>
                        <a:pt x="941" y="2067"/>
                        <a:pt x="801" y="2047"/>
                      </a:cubicBezTo>
                      <a:cubicBezTo>
                        <a:pt x="667" y="2027"/>
                        <a:pt x="548" y="1999"/>
                        <a:pt x="445" y="1964"/>
                      </a:cubicBezTo>
                      <a:cubicBezTo>
                        <a:pt x="349" y="1931"/>
                        <a:pt x="271" y="1891"/>
                        <a:pt x="220" y="1850"/>
                      </a:cubicBezTo>
                      <a:cubicBezTo>
                        <a:pt x="191" y="1826"/>
                        <a:pt x="157" y="1791"/>
                        <a:pt x="157" y="1754"/>
                      </a:cubicBezTo>
                      <a:cubicBezTo>
                        <a:pt x="157" y="1319"/>
                        <a:pt x="157" y="1319"/>
                        <a:pt x="157" y="1319"/>
                      </a:cubicBezTo>
                      <a:cubicBezTo>
                        <a:pt x="219" y="1362"/>
                        <a:pt x="298" y="1400"/>
                        <a:pt x="394" y="1433"/>
                      </a:cubicBezTo>
                      <a:cubicBezTo>
                        <a:pt x="622" y="1512"/>
                        <a:pt x="923" y="1555"/>
                        <a:pt x="1243" y="1555"/>
                      </a:cubicBezTo>
                      <a:cubicBezTo>
                        <a:pt x="1563" y="1555"/>
                        <a:pt x="1864" y="1512"/>
                        <a:pt x="2092" y="1433"/>
                      </a:cubicBezTo>
                      <a:cubicBezTo>
                        <a:pt x="2188" y="1400"/>
                        <a:pt x="2267" y="1362"/>
                        <a:pt x="2329" y="1319"/>
                      </a:cubicBezTo>
                      <a:cubicBezTo>
                        <a:pt x="2329" y="1754"/>
                        <a:pt x="2329" y="1754"/>
                        <a:pt x="2329" y="1754"/>
                      </a:cubicBezTo>
                      <a:cubicBezTo>
                        <a:pt x="2329" y="1791"/>
                        <a:pt x="2295" y="1826"/>
                        <a:pt x="2266" y="1850"/>
                      </a:cubicBezTo>
                      <a:close/>
                      <a:moveTo>
                        <a:pt x="2266" y="1169"/>
                      </a:moveTo>
                      <a:cubicBezTo>
                        <a:pt x="2215" y="1211"/>
                        <a:pt x="2137" y="1250"/>
                        <a:pt x="2041" y="1284"/>
                      </a:cubicBezTo>
                      <a:cubicBezTo>
                        <a:pt x="1938" y="1319"/>
                        <a:pt x="1819" y="1347"/>
                        <a:pt x="1685" y="1367"/>
                      </a:cubicBezTo>
                      <a:cubicBezTo>
                        <a:pt x="1545" y="1387"/>
                        <a:pt x="1396" y="1397"/>
                        <a:pt x="1243" y="1397"/>
                      </a:cubicBezTo>
                      <a:cubicBezTo>
                        <a:pt x="1090" y="1397"/>
                        <a:pt x="941" y="1387"/>
                        <a:pt x="801" y="1367"/>
                      </a:cubicBezTo>
                      <a:cubicBezTo>
                        <a:pt x="667" y="1347"/>
                        <a:pt x="548" y="1319"/>
                        <a:pt x="445" y="1284"/>
                      </a:cubicBezTo>
                      <a:cubicBezTo>
                        <a:pt x="349" y="1250"/>
                        <a:pt x="271" y="1211"/>
                        <a:pt x="220" y="1169"/>
                      </a:cubicBezTo>
                      <a:cubicBezTo>
                        <a:pt x="191" y="1146"/>
                        <a:pt x="157" y="1110"/>
                        <a:pt x="157" y="1074"/>
                      </a:cubicBezTo>
                      <a:cubicBezTo>
                        <a:pt x="157" y="727"/>
                        <a:pt x="157" y="727"/>
                        <a:pt x="157" y="727"/>
                      </a:cubicBezTo>
                      <a:cubicBezTo>
                        <a:pt x="219" y="769"/>
                        <a:pt x="298" y="807"/>
                        <a:pt x="394" y="840"/>
                      </a:cubicBezTo>
                      <a:cubicBezTo>
                        <a:pt x="622" y="919"/>
                        <a:pt x="923" y="963"/>
                        <a:pt x="1243" y="963"/>
                      </a:cubicBezTo>
                      <a:cubicBezTo>
                        <a:pt x="1563" y="963"/>
                        <a:pt x="1864" y="919"/>
                        <a:pt x="2092" y="840"/>
                      </a:cubicBezTo>
                      <a:cubicBezTo>
                        <a:pt x="2188" y="807"/>
                        <a:pt x="2267" y="769"/>
                        <a:pt x="2329" y="727"/>
                      </a:cubicBezTo>
                      <a:cubicBezTo>
                        <a:pt x="2329" y="1074"/>
                        <a:pt x="2329" y="1074"/>
                        <a:pt x="2329" y="1074"/>
                      </a:cubicBezTo>
                      <a:cubicBezTo>
                        <a:pt x="2329" y="1110"/>
                        <a:pt x="2295" y="1146"/>
                        <a:pt x="2266" y="116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8" name="Oval 283">
                  <a:extLst>
                    <a:ext uri="{FF2B5EF4-FFF2-40B4-BE49-F238E27FC236}">
                      <a16:creationId xmlns:a16="http://schemas.microsoft.com/office/drawing/2014/main" id="{8BD799AF-338E-4EB2-93A2-6B984AE59A82}"/>
                    </a:ext>
                  </a:extLst>
                </p:cNvPr>
                <p:cNvSpPr>
                  <a:spLocks noChangeArrowheads="1"/>
                </p:cNvSpPr>
                <p:nvPr/>
              </p:nvSpPr>
              <p:spPr bwMode="auto">
                <a:xfrm>
                  <a:off x="30924500" y="12355517"/>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9" name="Oval 284">
                  <a:extLst>
                    <a:ext uri="{FF2B5EF4-FFF2-40B4-BE49-F238E27FC236}">
                      <a16:creationId xmlns:a16="http://schemas.microsoft.com/office/drawing/2014/main" id="{F8F555B7-E732-418C-A16A-842A10C840BB}"/>
                    </a:ext>
                  </a:extLst>
                </p:cNvPr>
                <p:cNvSpPr>
                  <a:spLocks noChangeArrowheads="1"/>
                </p:cNvSpPr>
                <p:nvPr/>
              </p:nvSpPr>
              <p:spPr bwMode="auto">
                <a:xfrm>
                  <a:off x="30924500" y="18184819"/>
                  <a:ext cx="1431926" cy="14287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0" name="Oval 285">
                  <a:extLst>
                    <a:ext uri="{FF2B5EF4-FFF2-40B4-BE49-F238E27FC236}">
                      <a16:creationId xmlns:a16="http://schemas.microsoft.com/office/drawing/2014/main" id="{4CD48309-92A7-4FDC-8A9D-3407E47D7C77}"/>
                    </a:ext>
                  </a:extLst>
                </p:cNvPr>
                <p:cNvSpPr>
                  <a:spLocks noChangeArrowheads="1"/>
                </p:cNvSpPr>
                <p:nvPr/>
              </p:nvSpPr>
              <p:spPr bwMode="auto">
                <a:xfrm>
                  <a:off x="30924500" y="23596600"/>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grpSp>
      <p:grpSp>
        <p:nvGrpSpPr>
          <p:cNvPr id="9" name="Group 8">
            <a:extLst>
              <a:ext uri="{FF2B5EF4-FFF2-40B4-BE49-F238E27FC236}">
                <a16:creationId xmlns:a16="http://schemas.microsoft.com/office/drawing/2014/main" id="{F9B9B90F-1DB4-104B-9BC8-B23D246114D1}"/>
              </a:ext>
            </a:extLst>
          </p:cNvPr>
          <p:cNvGrpSpPr/>
          <p:nvPr/>
        </p:nvGrpSpPr>
        <p:grpSpPr>
          <a:xfrm>
            <a:off x="4703762" y="2671681"/>
            <a:ext cx="3879852" cy="471966"/>
            <a:chOff x="4703762" y="3237326"/>
            <a:chExt cx="3879852" cy="471966"/>
          </a:xfrm>
        </p:grpSpPr>
        <p:sp>
          <p:nvSpPr>
            <p:cNvPr id="73" name="Title 19">
              <a:extLst>
                <a:ext uri="{FF2B5EF4-FFF2-40B4-BE49-F238E27FC236}">
                  <a16:creationId xmlns:a16="http://schemas.microsoft.com/office/drawing/2014/main" id="{6D47E27E-84AC-4B6F-AB6F-6EE3E84EF122}"/>
                </a:ext>
              </a:extLst>
            </p:cNvPr>
            <p:cNvSpPr txBox="1">
              <a:spLocks/>
            </p:cNvSpPr>
            <p:nvPr/>
          </p:nvSpPr>
          <p:spPr>
            <a:xfrm>
              <a:off x="5344799" y="3334809"/>
              <a:ext cx="3238815"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sit amet</a:t>
              </a:r>
            </a:p>
          </p:txBody>
        </p:sp>
        <p:grpSp>
          <p:nvGrpSpPr>
            <p:cNvPr id="5" name="Group 4">
              <a:extLst>
                <a:ext uri="{FF2B5EF4-FFF2-40B4-BE49-F238E27FC236}">
                  <a16:creationId xmlns:a16="http://schemas.microsoft.com/office/drawing/2014/main" id="{8266AE7F-C5EB-F545-B76A-B0D8DC533F9F}"/>
                </a:ext>
              </a:extLst>
            </p:cNvPr>
            <p:cNvGrpSpPr/>
            <p:nvPr/>
          </p:nvGrpSpPr>
          <p:grpSpPr>
            <a:xfrm>
              <a:off x="4703762" y="3237326"/>
              <a:ext cx="471966" cy="471966"/>
              <a:chOff x="4703763" y="3145860"/>
              <a:chExt cx="654898" cy="654898"/>
            </a:xfrm>
          </p:grpSpPr>
          <p:sp>
            <p:nvSpPr>
              <p:cNvPr id="72" name="Oval 71">
                <a:extLst>
                  <a:ext uri="{FF2B5EF4-FFF2-40B4-BE49-F238E27FC236}">
                    <a16:creationId xmlns:a16="http://schemas.microsoft.com/office/drawing/2014/main" id="{2D470087-9BDF-4A2D-9819-AEFA9F3B9DC7}"/>
                  </a:ext>
                </a:extLst>
              </p:cNvPr>
              <p:cNvSpPr/>
              <p:nvPr/>
            </p:nvSpPr>
            <p:spPr>
              <a:xfrm>
                <a:off x="4703763" y="3145860"/>
                <a:ext cx="654898" cy="65489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p>
            </p:txBody>
          </p:sp>
          <p:grpSp>
            <p:nvGrpSpPr>
              <p:cNvPr id="81" name="Group 80">
                <a:extLst>
                  <a:ext uri="{FF2B5EF4-FFF2-40B4-BE49-F238E27FC236}">
                    <a16:creationId xmlns:a16="http://schemas.microsoft.com/office/drawing/2014/main" id="{97DD5D17-8770-47CC-ABD3-7F59F30B9E93}"/>
                  </a:ext>
                </a:extLst>
              </p:cNvPr>
              <p:cNvGrpSpPr>
                <a:grpSpLocks noChangeAspect="1"/>
              </p:cNvGrpSpPr>
              <p:nvPr/>
            </p:nvGrpSpPr>
            <p:grpSpPr>
              <a:xfrm>
                <a:off x="4854800" y="3284717"/>
                <a:ext cx="352824" cy="377183"/>
                <a:chOff x="15574963" y="3876676"/>
                <a:chExt cx="25041225" cy="26770011"/>
              </a:xfrm>
              <a:solidFill>
                <a:schemeClr val="tx2"/>
              </a:solidFill>
            </p:grpSpPr>
            <p:sp>
              <p:nvSpPr>
                <p:cNvPr id="82" name="Freeform 77">
                  <a:extLst>
                    <a:ext uri="{FF2B5EF4-FFF2-40B4-BE49-F238E27FC236}">
                      <a16:creationId xmlns:a16="http://schemas.microsoft.com/office/drawing/2014/main" id="{6611040B-9109-4D2D-AEFC-E20B08E1655E}"/>
                    </a:ext>
                  </a:extLst>
                </p:cNvPr>
                <p:cNvSpPr>
                  <a:spLocks/>
                </p:cNvSpPr>
                <p:nvPr/>
              </p:nvSpPr>
              <p:spPr bwMode="auto">
                <a:xfrm>
                  <a:off x="21915438" y="18592800"/>
                  <a:ext cx="18564223" cy="12053887"/>
                </a:xfrm>
                <a:custGeom>
                  <a:avLst/>
                  <a:gdLst>
                    <a:gd name="T0" fmla="*/ 1988 w 2047"/>
                    <a:gd name="T1" fmla="*/ 8 h 1332"/>
                    <a:gd name="T2" fmla="*/ 1911 w 2047"/>
                    <a:gd name="T3" fmla="*/ 59 h 1332"/>
                    <a:gd name="T4" fmla="*/ 1754 w 2047"/>
                    <a:gd name="T5" fmla="*/ 457 h 1332"/>
                    <a:gd name="T6" fmla="*/ 1479 w 2047"/>
                    <a:gd name="T7" fmla="*/ 774 h 1332"/>
                    <a:gd name="T8" fmla="*/ 1113 w 2047"/>
                    <a:gd name="T9" fmla="*/ 985 h 1332"/>
                    <a:gd name="T10" fmla="*/ 681 w 2047"/>
                    <a:gd name="T11" fmla="*/ 1061 h 1332"/>
                    <a:gd name="T12" fmla="*/ 391 w 2047"/>
                    <a:gd name="T13" fmla="*/ 1027 h 1332"/>
                    <a:gd name="T14" fmla="*/ 235 w 2047"/>
                    <a:gd name="T15" fmla="*/ 979 h 1332"/>
                    <a:gd name="T16" fmla="*/ 420 w 2047"/>
                    <a:gd name="T17" fmla="*/ 892 h 1332"/>
                    <a:gd name="T18" fmla="*/ 365 w 2047"/>
                    <a:gd name="T19" fmla="*/ 773 h 1332"/>
                    <a:gd name="T20" fmla="*/ 45 w 2047"/>
                    <a:gd name="T21" fmla="*/ 923 h 1332"/>
                    <a:gd name="T22" fmla="*/ 10 w 2047"/>
                    <a:gd name="T23" fmla="*/ 1002 h 1332"/>
                    <a:gd name="T24" fmla="*/ 114 w 2047"/>
                    <a:gd name="T25" fmla="*/ 1332 h 1332"/>
                    <a:gd name="T26" fmla="*/ 240 w 2047"/>
                    <a:gd name="T27" fmla="*/ 1292 h 1332"/>
                    <a:gd name="T28" fmla="*/ 178 w 2047"/>
                    <a:gd name="T29" fmla="*/ 1099 h 1332"/>
                    <a:gd name="T30" fmla="*/ 361 w 2047"/>
                    <a:gd name="T31" fmla="*/ 1156 h 1332"/>
                    <a:gd name="T32" fmla="*/ 681 w 2047"/>
                    <a:gd name="T33" fmla="*/ 1193 h 1332"/>
                    <a:gd name="T34" fmla="*/ 1158 w 2047"/>
                    <a:gd name="T35" fmla="*/ 1108 h 1332"/>
                    <a:gd name="T36" fmla="*/ 1563 w 2047"/>
                    <a:gd name="T37" fmla="*/ 876 h 1332"/>
                    <a:gd name="T38" fmla="*/ 1867 w 2047"/>
                    <a:gd name="T39" fmla="*/ 525 h 1332"/>
                    <a:gd name="T40" fmla="*/ 2040 w 2047"/>
                    <a:gd name="T41" fmla="*/ 85 h 1332"/>
                    <a:gd name="T42" fmla="*/ 1988 w 2047"/>
                    <a:gd name="T43" fmla="*/ 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47" h="1332">
                      <a:moveTo>
                        <a:pt x="1988" y="8"/>
                      </a:moveTo>
                      <a:cubicBezTo>
                        <a:pt x="1953" y="0"/>
                        <a:pt x="1918" y="23"/>
                        <a:pt x="1911" y="59"/>
                      </a:cubicBezTo>
                      <a:cubicBezTo>
                        <a:pt x="1882" y="200"/>
                        <a:pt x="1829" y="334"/>
                        <a:pt x="1754" y="457"/>
                      </a:cubicBezTo>
                      <a:cubicBezTo>
                        <a:pt x="1681" y="577"/>
                        <a:pt x="1589" y="684"/>
                        <a:pt x="1479" y="774"/>
                      </a:cubicBezTo>
                      <a:cubicBezTo>
                        <a:pt x="1369" y="865"/>
                        <a:pt x="1246" y="936"/>
                        <a:pt x="1113" y="985"/>
                      </a:cubicBezTo>
                      <a:cubicBezTo>
                        <a:pt x="975" y="1035"/>
                        <a:pt x="829" y="1061"/>
                        <a:pt x="681" y="1061"/>
                      </a:cubicBezTo>
                      <a:cubicBezTo>
                        <a:pt x="583" y="1061"/>
                        <a:pt x="486" y="1050"/>
                        <a:pt x="391" y="1027"/>
                      </a:cubicBezTo>
                      <a:cubicBezTo>
                        <a:pt x="338" y="1015"/>
                        <a:pt x="286" y="999"/>
                        <a:pt x="235" y="979"/>
                      </a:cubicBezTo>
                      <a:cubicBezTo>
                        <a:pt x="420" y="892"/>
                        <a:pt x="420" y="892"/>
                        <a:pt x="420" y="892"/>
                      </a:cubicBezTo>
                      <a:cubicBezTo>
                        <a:pt x="365" y="773"/>
                        <a:pt x="365" y="773"/>
                        <a:pt x="365" y="773"/>
                      </a:cubicBezTo>
                      <a:cubicBezTo>
                        <a:pt x="45" y="923"/>
                        <a:pt x="45" y="923"/>
                        <a:pt x="45" y="923"/>
                      </a:cubicBezTo>
                      <a:cubicBezTo>
                        <a:pt x="15" y="937"/>
                        <a:pt x="0" y="971"/>
                        <a:pt x="10" y="1002"/>
                      </a:cubicBezTo>
                      <a:cubicBezTo>
                        <a:pt x="114" y="1332"/>
                        <a:pt x="114" y="1332"/>
                        <a:pt x="114" y="1332"/>
                      </a:cubicBezTo>
                      <a:cubicBezTo>
                        <a:pt x="240" y="1292"/>
                        <a:pt x="240" y="1292"/>
                        <a:pt x="240" y="1292"/>
                      </a:cubicBezTo>
                      <a:cubicBezTo>
                        <a:pt x="178" y="1099"/>
                        <a:pt x="178" y="1099"/>
                        <a:pt x="178" y="1099"/>
                      </a:cubicBezTo>
                      <a:cubicBezTo>
                        <a:pt x="238" y="1122"/>
                        <a:pt x="299" y="1141"/>
                        <a:pt x="361" y="1156"/>
                      </a:cubicBezTo>
                      <a:cubicBezTo>
                        <a:pt x="465" y="1180"/>
                        <a:pt x="573" y="1193"/>
                        <a:pt x="681" y="1193"/>
                      </a:cubicBezTo>
                      <a:cubicBezTo>
                        <a:pt x="845" y="1193"/>
                        <a:pt x="1005" y="1164"/>
                        <a:pt x="1158" y="1108"/>
                      </a:cubicBezTo>
                      <a:cubicBezTo>
                        <a:pt x="1305" y="1054"/>
                        <a:pt x="1442" y="976"/>
                        <a:pt x="1563" y="876"/>
                      </a:cubicBezTo>
                      <a:cubicBezTo>
                        <a:pt x="1684" y="776"/>
                        <a:pt x="1786" y="658"/>
                        <a:pt x="1867" y="525"/>
                      </a:cubicBezTo>
                      <a:cubicBezTo>
                        <a:pt x="1950" y="389"/>
                        <a:pt x="2008" y="241"/>
                        <a:pt x="2040" y="85"/>
                      </a:cubicBezTo>
                      <a:cubicBezTo>
                        <a:pt x="2047" y="50"/>
                        <a:pt x="2024" y="15"/>
                        <a:pt x="1988" y="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3" name="Freeform 78">
                  <a:extLst>
                    <a:ext uri="{FF2B5EF4-FFF2-40B4-BE49-F238E27FC236}">
                      <a16:creationId xmlns:a16="http://schemas.microsoft.com/office/drawing/2014/main" id="{36C43964-22D3-4872-8897-8BE12F1CD10D}"/>
                    </a:ext>
                  </a:extLst>
                </p:cNvPr>
                <p:cNvSpPr>
                  <a:spLocks/>
                </p:cNvSpPr>
                <p:nvPr/>
              </p:nvSpPr>
              <p:spPr bwMode="auto">
                <a:xfrm>
                  <a:off x="36163250" y="7994648"/>
                  <a:ext cx="1423991" cy="1357311"/>
                </a:xfrm>
                <a:custGeom>
                  <a:avLst/>
                  <a:gdLst>
                    <a:gd name="T0" fmla="*/ 35 w 157"/>
                    <a:gd name="T1" fmla="*/ 129 h 150"/>
                    <a:gd name="T2" fmla="*/ 84 w 157"/>
                    <a:gd name="T3" fmla="*/ 150 h 150"/>
                    <a:gd name="T4" fmla="*/ 128 w 157"/>
                    <a:gd name="T5" fmla="*/ 133 h 150"/>
                    <a:gd name="T6" fmla="*/ 132 w 157"/>
                    <a:gd name="T7" fmla="*/ 40 h 150"/>
                    <a:gd name="T8" fmla="*/ 121 w 157"/>
                    <a:gd name="T9" fmla="*/ 28 h 150"/>
                    <a:gd name="T10" fmla="*/ 28 w 157"/>
                    <a:gd name="T11" fmla="*/ 25 h 150"/>
                    <a:gd name="T12" fmla="*/ 25 w 157"/>
                    <a:gd name="T13" fmla="*/ 118 h 150"/>
                    <a:gd name="T14" fmla="*/ 35 w 157"/>
                    <a:gd name="T15" fmla="*/ 129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150">
                      <a:moveTo>
                        <a:pt x="35" y="129"/>
                      </a:moveTo>
                      <a:cubicBezTo>
                        <a:pt x="48" y="143"/>
                        <a:pt x="66" y="150"/>
                        <a:pt x="84" y="150"/>
                      </a:cubicBezTo>
                      <a:cubicBezTo>
                        <a:pt x="100" y="150"/>
                        <a:pt x="116" y="144"/>
                        <a:pt x="128" y="133"/>
                      </a:cubicBezTo>
                      <a:cubicBezTo>
                        <a:pt x="155" y="108"/>
                        <a:pt x="157" y="67"/>
                        <a:pt x="132" y="40"/>
                      </a:cubicBezTo>
                      <a:cubicBezTo>
                        <a:pt x="128" y="36"/>
                        <a:pt x="125" y="32"/>
                        <a:pt x="121" y="28"/>
                      </a:cubicBezTo>
                      <a:cubicBezTo>
                        <a:pt x="96" y="1"/>
                        <a:pt x="55" y="0"/>
                        <a:pt x="28" y="25"/>
                      </a:cubicBezTo>
                      <a:cubicBezTo>
                        <a:pt x="2" y="50"/>
                        <a:pt x="0" y="91"/>
                        <a:pt x="25" y="118"/>
                      </a:cubicBezTo>
                      <a:cubicBezTo>
                        <a:pt x="28" y="121"/>
                        <a:pt x="32" y="125"/>
                        <a:pt x="35" y="1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4" name="Freeform 79">
                  <a:extLst>
                    <a:ext uri="{FF2B5EF4-FFF2-40B4-BE49-F238E27FC236}">
                      <a16:creationId xmlns:a16="http://schemas.microsoft.com/office/drawing/2014/main" id="{2135C66E-09E1-4120-B644-6C43190F6056}"/>
                    </a:ext>
                  </a:extLst>
                </p:cNvPr>
                <p:cNvSpPr>
                  <a:spLocks/>
                </p:cNvSpPr>
                <p:nvPr/>
              </p:nvSpPr>
              <p:spPr bwMode="auto">
                <a:xfrm>
                  <a:off x="37587241" y="9850441"/>
                  <a:ext cx="1504948" cy="1511298"/>
                </a:xfrm>
                <a:custGeom>
                  <a:avLst/>
                  <a:gdLst>
                    <a:gd name="T0" fmla="*/ 35 w 166"/>
                    <a:gd name="T1" fmla="*/ 135 h 167"/>
                    <a:gd name="T2" fmla="*/ 91 w 166"/>
                    <a:gd name="T3" fmla="*/ 167 h 167"/>
                    <a:gd name="T4" fmla="*/ 125 w 166"/>
                    <a:gd name="T5" fmla="*/ 158 h 167"/>
                    <a:gd name="T6" fmla="*/ 148 w 166"/>
                    <a:gd name="T7" fmla="*/ 68 h 167"/>
                    <a:gd name="T8" fmla="*/ 131 w 166"/>
                    <a:gd name="T9" fmla="*/ 40 h 167"/>
                    <a:gd name="T10" fmla="*/ 41 w 166"/>
                    <a:gd name="T11" fmla="*/ 19 h 167"/>
                    <a:gd name="T12" fmla="*/ 20 w 166"/>
                    <a:gd name="T13" fmla="*/ 110 h 167"/>
                    <a:gd name="T14" fmla="*/ 35 w 166"/>
                    <a:gd name="T15" fmla="*/ 135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7">
                      <a:moveTo>
                        <a:pt x="35" y="135"/>
                      </a:moveTo>
                      <a:cubicBezTo>
                        <a:pt x="47" y="156"/>
                        <a:pt x="69" y="167"/>
                        <a:pt x="91" y="167"/>
                      </a:cubicBezTo>
                      <a:cubicBezTo>
                        <a:pt x="103" y="167"/>
                        <a:pt x="114" y="164"/>
                        <a:pt x="125" y="158"/>
                      </a:cubicBezTo>
                      <a:cubicBezTo>
                        <a:pt x="156" y="140"/>
                        <a:pt x="166" y="99"/>
                        <a:pt x="148" y="68"/>
                      </a:cubicBezTo>
                      <a:cubicBezTo>
                        <a:pt x="143" y="59"/>
                        <a:pt x="137" y="49"/>
                        <a:pt x="131" y="40"/>
                      </a:cubicBezTo>
                      <a:cubicBezTo>
                        <a:pt x="112" y="9"/>
                        <a:pt x="71" y="0"/>
                        <a:pt x="41" y="19"/>
                      </a:cubicBezTo>
                      <a:cubicBezTo>
                        <a:pt x="10" y="38"/>
                        <a:pt x="0" y="79"/>
                        <a:pt x="20" y="110"/>
                      </a:cubicBezTo>
                      <a:cubicBezTo>
                        <a:pt x="25" y="118"/>
                        <a:pt x="30" y="126"/>
                        <a:pt x="35" y="1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5" name="Freeform 80">
                  <a:extLst>
                    <a:ext uri="{FF2B5EF4-FFF2-40B4-BE49-F238E27FC236}">
                      <a16:creationId xmlns:a16="http://schemas.microsoft.com/office/drawing/2014/main" id="{D525F922-45E0-4602-8DC7-69B0259B6D07}"/>
                    </a:ext>
                  </a:extLst>
                </p:cNvPr>
                <p:cNvSpPr>
                  <a:spLocks/>
                </p:cNvSpPr>
                <p:nvPr/>
              </p:nvSpPr>
              <p:spPr bwMode="auto">
                <a:xfrm>
                  <a:off x="38693728" y="12112627"/>
                  <a:ext cx="1431924" cy="1528760"/>
                </a:xfrm>
                <a:custGeom>
                  <a:avLst/>
                  <a:gdLst>
                    <a:gd name="T0" fmla="*/ 12 w 158"/>
                    <a:gd name="T1" fmla="*/ 96 h 169"/>
                    <a:gd name="T2" fmla="*/ 22 w 158"/>
                    <a:gd name="T3" fmla="*/ 124 h 169"/>
                    <a:gd name="T4" fmla="*/ 84 w 158"/>
                    <a:gd name="T5" fmla="*/ 169 h 169"/>
                    <a:gd name="T6" fmla="*/ 105 w 158"/>
                    <a:gd name="T7" fmla="*/ 165 h 169"/>
                    <a:gd name="T8" fmla="*/ 146 w 158"/>
                    <a:gd name="T9" fmla="*/ 82 h 169"/>
                    <a:gd name="T10" fmla="*/ 136 w 158"/>
                    <a:gd name="T11" fmla="*/ 51 h 169"/>
                    <a:gd name="T12" fmla="*/ 52 w 158"/>
                    <a:gd name="T13" fmla="*/ 12 h 169"/>
                    <a:gd name="T14" fmla="*/ 12 w 158"/>
                    <a:gd name="T15" fmla="*/ 96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69">
                      <a:moveTo>
                        <a:pt x="12" y="96"/>
                      </a:moveTo>
                      <a:cubicBezTo>
                        <a:pt x="15" y="105"/>
                        <a:pt x="19" y="114"/>
                        <a:pt x="22" y="124"/>
                      </a:cubicBezTo>
                      <a:cubicBezTo>
                        <a:pt x="31" y="151"/>
                        <a:pt x="57" y="169"/>
                        <a:pt x="84" y="169"/>
                      </a:cubicBezTo>
                      <a:cubicBezTo>
                        <a:pt x="91" y="169"/>
                        <a:pt x="98" y="168"/>
                        <a:pt x="105" y="165"/>
                      </a:cubicBezTo>
                      <a:cubicBezTo>
                        <a:pt x="139" y="154"/>
                        <a:pt x="158" y="116"/>
                        <a:pt x="146" y="82"/>
                      </a:cubicBezTo>
                      <a:cubicBezTo>
                        <a:pt x="143" y="72"/>
                        <a:pt x="140" y="62"/>
                        <a:pt x="136" y="51"/>
                      </a:cubicBezTo>
                      <a:cubicBezTo>
                        <a:pt x="124" y="17"/>
                        <a:pt x="86" y="0"/>
                        <a:pt x="52" y="12"/>
                      </a:cubicBezTo>
                      <a:cubicBezTo>
                        <a:pt x="17" y="24"/>
                        <a:pt x="0" y="62"/>
                        <a:pt x="12" y="9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6" name="Freeform 81">
                  <a:extLst>
                    <a:ext uri="{FF2B5EF4-FFF2-40B4-BE49-F238E27FC236}">
                      <a16:creationId xmlns:a16="http://schemas.microsoft.com/office/drawing/2014/main" id="{DDC0D208-F63D-412D-9CC5-81EB98CF374D}"/>
                    </a:ext>
                  </a:extLst>
                </p:cNvPr>
                <p:cNvSpPr>
                  <a:spLocks/>
                </p:cNvSpPr>
                <p:nvPr/>
              </p:nvSpPr>
              <p:spPr bwMode="auto">
                <a:xfrm>
                  <a:off x="39328723" y="14573253"/>
                  <a:ext cx="1287465" cy="1376361"/>
                </a:xfrm>
                <a:custGeom>
                  <a:avLst/>
                  <a:gdLst>
                    <a:gd name="T0" fmla="*/ 61 w 142"/>
                    <a:gd name="T1" fmla="*/ 5 h 152"/>
                    <a:gd name="T2" fmla="*/ 5 w 142"/>
                    <a:gd name="T3" fmla="*/ 79 h 152"/>
                    <a:gd name="T4" fmla="*/ 7 w 142"/>
                    <a:gd name="T5" fmla="*/ 94 h 152"/>
                    <a:gd name="T6" fmla="*/ 72 w 142"/>
                    <a:gd name="T7" fmla="*/ 152 h 152"/>
                    <a:gd name="T8" fmla="*/ 80 w 142"/>
                    <a:gd name="T9" fmla="*/ 151 h 152"/>
                    <a:gd name="T10" fmla="*/ 137 w 142"/>
                    <a:gd name="T11" fmla="*/ 78 h 152"/>
                    <a:gd name="T12" fmla="*/ 135 w 142"/>
                    <a:gd name="T13" fmla="*/ 61 h 152"/>
                    <a:gd name="T14" fmla="*/ 61 w 142"/>
                    <a:gd name="T15" fmla="*/ 5 h 1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152">
                      <a:moveTo>
                        <a:pt x="61" y="5"/>
                      </a:moveTo>
                      <a:cubicBezTo>
                        <a:pt x="25" y="10"/>
                        <a:pt x="0" y="43"/>
                        <a:pt x="5" y="79"/>
                      </a:cubicBezTo>
                      <a:cubicBezTo>
                        <a:pt x="5" y="84"/>
                        <a:pt x="6" y="89"/>
                        <a:pt x="7" y="94"/>
                      </a:cubicBezTo>
                      <a:cubicBezTo>
                        <a:pt x="11" y="127"/>
                        <a:pt x="39" y="152"/>
                        <a:pt x="72" y="152"/>
                      </a:cubicBezTo>
                      <a:cubicBezTo>
                        <a:pt x="74" y="152"/>
                        <a:pt x="77" y="151"/>
                        <a:pt x="80" y="151"/>
                      </a:cubicBezTo>
                      <a:cubicBezTo>
                        <a:pt x="116" y="147"/>
                        <a:pt x="142" y="114"/>
                        <a:pt x="137" y="78"/>
                      </a:cubicBezTo>
                      <a:cubicBezTo>
                        <a:pt x="136" y="72"/>
                        <a:pt x="136" y="67"/>
                        <a:pt x="135" y="61"/>
                      </a:cubicBezTo>
                      <a:cubicBezTo>
                        <a:pt x="130" y="25"/>
                        <a:pt x="97" y="0"/>
                        <a:pt x="61"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7" name="Freeform 82">
                  <a:extLst>
                    <a:ext uri="{FF2B5EF4-FFF2-40B4-BE49-F238E27FC236}">
                      <a16:creationId xmlns:a16="http://schemas.microsoft.com/office/drawing/2014/main" id="{BB9FCFCB-8ACF-4F9B-98B3-85426D0AC35E}"/>
                    </a:ext>
                  </a:extLst>
                </p:cNvPr>
                <p:cNvSpPr>
                  <a:spLocks/>
                </p:cNvSpPr>
                <p:nvPr/>
              </p:nvSpPr>
              <p:spPr bwMode="auto">
                <a:xfrm>
                  <a:off x="16200436" y="3876676"/>
                  <a:ext cx="19435766" cy="9339260"/>
                </a:xfrm>
                <a:custGeom>
                  <a:avLst/>
                  <a:gdLst>
                    <a:gd name="T0" fmla="*/ 51 w 2143"/>
                    <a:gd name="T1" fmla="*/ 1028 h 1032"/>
                    <a:gd name="T2" fmla="*/ 75 w 2143"/>
                    <a:gd name="T3" fmla="*/ 1032 h 1032"/>
                    <a:gd name="T4" fmla="*/ 136 w 2143"/>
                    <a:gd name="T5" fmla="*/ 990 h 1032"/>
                    <a:gd name="T6" fmla="*/ 320 w 2143"/>
                    <a:gd name="T7" fmla="*/ 662 h 1032"/>
                    <a:gd name="T8" fmla="*/ 589 w 2143"/>
                    <a:gd name="T9" fmla="*/ 405 h 1032"/>
                    <a:gd name="T10" fmla="*/ 1311 w 2143"/>
                    <a:gd name="T11" fmla="*/ 177 h 1032"/>
                    <a:gd name="T12" fmla="*/ 1657 w 2143"/>
                    <a:gd name="T13" fmla="*/ 225 h 1032"/>
                    <a:gd name="T14" fmla="*/ 1911 w 2143"/>
                    <a:gd name="T15" fmla="*/ 329 h 1032"/>
                    <a:gd name="T16" fmla="*/ 1716 w 2143"/>
                    <a:gd name="T17" fmla="*/ 386 h 1032"/>
                    <a:gd name="T18" fmla="*/ 1752 w 2143"/>
                    <a:gd name="T19" fmla="*/ 512 h 1032"/>
                    <a:gd name="T20" fmla="*/ 2091 w 2143"/>
                    <a:gd name="T21" fmla="*/ 415 h 1032"/>
                    <a:gd name="T22" fmla="*/ 2138 w 2143"/>
                    <a:gd name="T23" fmla="*/ 342 h 1032"/>
                    <a:gd name="T24" fmla="*/ 2087 w 2143"/>
                    <a:gd name="T25" fmla="*/ 0 h 1032"/>
                    <a:gd name="T26" fmla="*/ 1957 w 2143"/>
                    <a:gd name="T27" fmla="*/ 19 h 1032"/>
                    <a:gd name="T28" fmla="*/ 1987 w 2143"/>
                    <a:gd name="T29" fmla="*/ 221 h 1032"/>
                    <a:gd name="T30" fmla="*/ 1693 w 2143"/>
                    <a:gd name="T31" fmla="*/ 99 h 1032"/>
                    <a:gd name="T32" fmla="*/ 1311 w 2143"/>
                    <a:gd name="T33" fmla="*/ 45 h 1032"/>
                    <a:gd name="T34" fmla="*/ 886 w 2143"/>
                    <a:gd name="T35" fmla="*/ 112 h 1032"/>
                    <a:gd name="T36" fmla="*/ 513 w 2143"/>
                    <a:gd name="T37" fmla="*/ 297 h 1032"/>
                    <a:gd name="T38" fmla="*/ 216 w 2143"/>
                    <a:gd name="T39" fmla="*/ 581 h 1032"/>
                    <a:gd name="T40" fmla="*/ 13 w 2143"/>
                    <a:gd name="T41" fmla="*/ 943 h 1032"/>
                    <a:gd name="T42" fmla="*/ 51 w 2143"/>
                    <a:gd name="T43" fmla="*/ 102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43" h="1032">
                      <a:moveTo>
                        <a:pt x="51" y="1028"/>
                      </a:moveTo>
                      <a:cubicBezTo>
                        <a:pt x="59" y="1031"/>
                        <a:pt x="67" y="1032"/>
                        <a:pt x="75" y="1032"/>
                      </a:cubicBezTo>
                      <a:cubicBezTo>
                        <a:pt x="101" y="1032"/>
                        <a:pt x="126" y="1016"/>
                        <a:pt x="136" y="990"/>
                      </a:cubicBezTo>
                      <a:cubicBezTo>
                        <a:pt x="180" y="872"/>
                        <a:pt x="242" y="762"/>
                        <a:pt x="320" y="662"/>
                      </a:cubicBezTo>
                      <a:cubicBezTo>
                        <a:pt x="396" y="564"/>
                        <a:pt x="487" y="477"/>
                        <a:pt x="589" y="405"/>
                      </a:cubicBezTo>
                      <a:cubicBezTo>
                        <a:pt x="801" y="256"/>
                        <a:pt x="1051" y="177"/>
                        <a:pt x="1311" y="177"/>
                      </a:cubicBezTo>
                      <a:cubicBezTo>
                        <a:pt x="1429" y="177"/>
                        <a:pt x="1545" y="193"/>
                        <a:pt x="1657" y="225"/>
                      </a:cubicBezTo>
                      <a:cubicBezTo>
                        <a:pt x="1745" y="250"/>
                        <a:pt x="1831" y="285"/>
                        <a:pt x="1911" y="329"/>
                      </a:cubicBezTo>
                      <a:cubicBezTo>
                        <a:pt x="1716" y="386"/>
                        <a:pt x="1716" y="386"/>
                        <a:pt x="1716" y="386"/>
                      </a:cubicBezTo>
                      <a:cubicBezTo>
                        <a:pt x="1752" y="512"/>
                        <a:pt x="1752" y="512"/>
                        <a:pt x="1752" y="512"/>
                      </a:cubicBezTo>
                      <a:cubicBezTo>
                        <a:pt x="2091" y="415"/>
                        <a:pt x="2091" y="415"/>
                        <a:pt x="2091" y="415"/>
                      </a:cubicBezTo>
                      <a:cubicBezTo>
                        <a:pt x="2123" y="406"/>
                        <a:pt x="2143" y="374"/>
                        <a:pt x="2138" y="342"/>
                      </a:cubicBezTo>
                      <a:cubicBezTo>
                        <a:pt x="2087" y="0"/>
                        <a:pt x="2087" y="0"/>
                        <a:pt x="2087" y="0"/>
                      </a:cubicBezTo>
                      <a:cubicBezTo>
                        <a:pt x="1957" y="19"/>
                        <a:pt x="1957" y="19"/>
                        <a:pt x="1957" y="19"/>
                      </a:cubicBezTo>
                      <a:cubicBezTo>
                        <a:pt x="1987" y="221"/>
                        <a:pt x="1987" y="221"/>
                        <a:pt x="1987" y="221"/>
                      </a:cubicBezTo>
                      <a:cubicBezTo>
                        <a:pt x="1894" y="169"/>
                        <a:pt x="1795" y="128"/>
                        <a:pt x="1693" y="99"/>
                      </a:cubicBezTo>
                      <a:cubicBezTo>
                        <a:pt x="1569" y="63"/>
                        <a:pt x="1441" y="45"/>
                        <a:pt x="1311" y="45"/>
                      </a:cubicBezTo>
                      <a:cubicBezTo>
                        <a:pt x="1166" y="45"/>
                        <a:pt x="1023" y="68"/>
                        <a:pt x="886" y="112"/>
                      </a:cubicBezTo>
                      <a:cubicBezTo>
                        <a:pt x="753" y="154"/>
                        <a:pt x="628" y="217"/>
                        <a:pt x="513" y="297"/>
                      </a:cubicBezTo>
                      <a:cubicBezTo>
                        <a:pt x="401" y="377"/>
                        <a:pt x="300" y="472"/>
                        <a:pt x="216" y="581"/>
                      </a:cubicBezTo>
                      <a:cubicBezTo>
                        <a:pt x="130" y="692"/>
                        <a:pt x="62" y="813"/>
                        <a:pt x="13" y="943"/>
                      </a:cubicBezTo>
                      <a:cubicBezTo>
                        <a:pt x="0" y="977"/>
                        <a:pt x="17" y="1015"/>
                        <a:pt x="51" y="10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8" name="Freeform 83">
                  <a:extLst>
                    <a:ext uri="{FF2B5EF4-FFF2-40B4-BE49-F238E27FC236}">
                      <a16:creationId xmlns:a16="http://schemas.microsoft.com/office/drawing/2014/main" id="{6CB10A55-F4BE-49D9-9BC0-ED368E449C5F}"/>
                    </a:ext>
                  </a:extLst>
                </p:cNvPr>
                <p:cNvSpPr>
                  <a:spLocks/>
                </p:cNvSpPr>
                <p:nvPr/>
              </p:nvSpPr>
              <p:spPr bwMode="auto">
                <a:xfrm>
                  <a:off x="16119472" y="20139028"/>
                  <a:ext cx="1441453" cy="1530349"/>
                </a:xfrm>
                <a:custGeom>
                  <a:avLst/>
                  <a:gdLst>
                    <a:gd name="T0" fmla="*/ 146 w 159"/>
                    <a:gd name="T1" fmla="*/ 80 h 169"/>
                    <a:gd name="T2" fmla="*/ 136 w 159"/>
                    <a:gd name="T3" fmla="*/ 52 h 169"/>
                    <a:gd name="T4" fmla="*/ 52 w 159"/>
                    <a:gd name="T5" fmla="*/ 12 h 169"/>
                    <a:gd name="T6" fmla="*/ 12 w 159"/>
                    <a:gd name="T7" fmla="*/ 96 h 169"/>
                    <a:gd name="T8" fmla="*/ 23 w 159"/>
                    <a:gd name="T9" fmla="*/ 127 h 169"/>
                    <a:gd name="T10" fmla="*/ 85 w 159"/>
                    <a:gd name="T11" fmla="*/ 169 h 169"/>
                    <a:gd name="T12" fmla="*/ 108 w 159"/>
                    <a:gd name="T13" fmla="*/ 165 h 169"/>
                    <a:gd name="T14" fmla="*/ 146 w 159"/>
                    <a:gd name="T15" fmla="*/ 8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 h="169">
                      <a:moveTo>
                        <a:pt x="146" y="80"/>
                      </a:moveTo>
                      <a:cubicBezTo>
                        <a:pt x="143" y="71"/>
                        <a:pt x="139" y="61"/>
                        <a:pt x="136" y="52"/>
                      </a:cubicBezTo>
                      <a:cubicBezTo>
                        <a:pt x="124" y="18"/>
                        <a:pt x="86" y="0"/>
                        <a:pt x="52" y="12"/>
                      </a:cubicBezTo>
                      <a:cubicBezTo>
                        <a:pt x="18" y="24"/>
                        <a:pt x="0" y="62"/>
                        <a:pt x="12" y="96"/>
                      </a:cubicBezTo>
                      <a:cubicBezTo>
                        <a:pt x="15" y="106"/>
                        <a:pt x="19" y="116"/>
                        <a:pt x="23" y="127"/>
                      </a:cubicBezTo>
                      <a:cubicBezTo>
                        <a:pt x="33" y="153"/>
                        <a:pt x="58" y="169"/>
                        <a:pt x="85" y="169"/>
                      </a:cubicBezTo>
                      <a:cubicBezTo>
                        <a:pt x="92" y="169"/>
                        <a:pt x="100" y="168"/>
                        <a:pt x="108" y="165"/>
                      </a:cubicBezTo>
                      <a:cubicBezTo>
                        <a:pt x="142" y="152"/>
                        <a:pt x="159" y="114"/>
                        <a:pt x="146" y="8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9" name="Freeform 84">
                  <a:extLst>
                    <a:ext uri="{FF2B5EF4-FFF2-40B4-BE49-F238E27FC236}">
                      <a16:creationId xmlns:a16="http://schemas.microsoft.com/office/drawing/2014/main" id="{491BDBFA-0377-4C1E-A0F8-F9BC98C89698}"/>
                    </a:ext>
                  </a:extLst>
                </p:cNvPr>
                <p:cNvSpPr>
                  <a:spLocks/>
                </p:cNvSpPr>
                <p:nvPr/>
              </p:nvSpPr>
              <p:spPr bwMode="auto">
                <a:xfrm>
                  <a:off x="18767426" y="24430038"/>
                  <a:ext cx="1506537" cy="1455736"/>
                </a:xfrm>
                <a:custGeom>
                  <a:avLst/>
                  <a:gdLst>
                    <a:gd name="T0" fmla="*/ 120 w 166"/>
                    <a:gd name="T1" fmla="*/ 27 h 161"/>
                    <a:gd name="T2" fmla="*/ 27 w 166"/>
                    <a:gd name="T3" fmla="*/ 25 h 161"/>
                    <a:gd name="T4" fmla="*/ 25 w 166"/>
                    <a:gd name="T5" fmla="*/ 118 h 161"/>
                    <a:gd name="T6" fmla="*/ 48 w 166"/>
                    <a:gd name="T7" fmla="*/ 141 h 161"/>
                    <a:gd name="T8" fmla="*/ 94 w 166"/>
                    <a:gd name="T9" fmla="*/ 161 h 161"/>
                    <a:gd name="T10" fmla="*/ 141 w 166"/>
                    <a:gd name="T11" fmla="*/ 141 h 161"/>
                    <a:gd name="T12" fmla="*/ 141 w 166"/>
                    <a:gd name="T13" fmla="*/ 48 h 161"/>
                    <a:gd name="T14" fmla="*/ 120 w 166"/>
                    <a:gd name="T15" fmla="*/ 27 h 1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1">
                      <a:moveTo>
                        <a:pt x="120" y="27"/>
                      </a:moveTo>
                      <a:cubicBezTo>
                        <a:pt x="95" y="1"/>
                        <a:pt x="53" y="0"/>
                        <a:pt x="27" y="25"/>
                      </a:cubicBezTo>
                      <a:cubicBezTo>
                        <a:pt x="1" y="50"/>
                        <a:pt x="0" y="92"/>
                        <a:pt x="25" y="118"/>
                      </a:cubicBezTo>
                      <a:cubicBezTo>
                        <a:pt x="32" y="126"/>
                        <a:pt x="40" y="134"/>
                        <a:pt x="48" y="141"/>
                      </a:cubicBezTo>
                      <a:cubicBezTo>
                        <a:pt x="60" y="154"/>
                        <a:pt x="77" y="161"/>
                        <a:pt x="94" y="161"/>
                      </a:cubicBezTo>
                      <a:cubicBezTo>
                        <a:pt x="111" y="161"/>
                        <a:pt x="128" y="154"/>
                        <a:pt x="141" y="141"/>
                      </a:cubicBezTo>
                      <a:cubicBezTo>
                        <a:pt x="166" y="116"/>
                        <a:pt x="166" y="74"/>
                        <a:pt x="141" y="48"/>
                      </a:cubicBezTo>
                      <a:cubicBezTo>
                        <a:pt x="134" y="41"/>
                        <a:pt x="127" y="34"/>
                        <a:pt x="120" y="2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90" name="Freeform 85">
                  <a:extLst>
                    <a:ext uri="{FF2B5EF4-FFF2-40B4-BE49-F238E27FC236}">
                      <a16:creationId xmlns:a16="http://schemas.microsoft.com/office/drawing/2014/main" id="{247705A4-FDC0-4022-96CF-8B97565FC102}"/>
                    </a:ext>
                  </a:extLst>
                </p:cNvPr>
                <p:cNvSpPr>
                  <a:spLocks/>
                </p:cNvSpPr>
                <p:nvPr/>
              </p:nvSpPr>
              <p:spPr bwMode="auto">
                <a:xfrm>
                  <a:off x="17198976" y="22410736"/>
                  <a:ext cx="1514477" cy="1511298"/>
                </a:xfrm>
                <a:custGeom>
                  <a:avLst/>
                  <a:gdLst>
                    <a:gd name="T0" fmla="*/ 131 w 167"/>
                    <a:gd name="T1" fmla="*/ 40 h 167"/>
                    <a:gd name="T2" fmla="*/ 41 w 167"/>
                    <a:gd name="T3" fmla="*/ 19 h 167"/>
                    <a:gd name="T4" fmla="*/ 19 w 167"/>
                    <a:gd name="T5" fmla="*/ 109 h 167"/>
                    <a:gd name="T6" fmla="*/ 36 w 167"/>
                    <a:gd name="T7" fmla="*/ 137 h 167"/>
                    <a:gd name="T8" fmla="*/ 92 w 167"/>
                    <a:gd name="T9" fmla="*/ 167 h 167"/>
                    <a:gd name="T10" fmla="*/ 127 w 167"/>
                    <a:gd name="T11" fmla="*/ 156 h 167"/>
                    <a:gd name="T12" fmla="*/ 147 w 167"/>
                    <a:gd name="T13" fmla="*/ 65 h 167"/>
                    <a:gd name="T14" fmla="*/ 131 w 167"/>
                    <a:gd name="T15" fmla="*/ 40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7">
                      <a:moveTo>
                        <a:pt x="131" y="40"/>
                      </a:moveTo>
                      <a:cubicBezTo>
                        <a:pt x="112" y="9"/>
                        <a:pt x="72" y="0"/>
                        <a:pt x="41" y="19"/>
                      </a:cubicBezTo>
                      <a:cubicBezTo>
                        <a:pt x="10" y="38"/>
                        <a:pt x="0" y="78"/>
                        <a:pt x="19" y="109"/>
                      </a:cubicBezTo>
                      <a:cubicBezTo>
                        <a:pt x="25" y="118"/>
                        <a:pt x="31" y="128"/>
                        <a:pt x="36" y="137"/>
                      </a:cubicBezTo>
                      <a:cubicBezTo>
                        <a:pt x="49" y="156"/>
                        <a:pt x="70" y="167"/>
                        <a:pt x="92" y="167"/>
                      </a:cubicBezTo>
                      <a:cubicBezTo>
                        <a:pt x="104" y="167"/>
                        <a:pt x="116" y="163"/>
                        <a:pt x="127" y="156"/>
                      </a:cubicBezTo>
                      <a:cubicBezTo>
                        <a:pt x="158" y="137"/>
                        <a:pt x="167" y="96"/>
                        <a:pt x="147" y="65"/>
                      </a:cubicBezTo>
                      <a:cubicBezTo>
                        <a:pt x="141" y="57"/>
                        <a:pt x="136" y="49"/>
                        <a:pt x="131" y="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91" name="Freeform 86">
                  <a:extLst>
                    <a:ext uri="{FF2B5EF4-FFF2-40B4-BE49-F238E27FC236}">
                      <a16:creationId xmlns:a16="http://schemas.microsoft.com/office/drawing/2014/main" id="{F0CAD7A4-8E74-47B8-A59B-FF1E4CD834F3}"/>
                    </a:ext>
                  </a:extLst>
                </p:cNvPr>
                <p:cNvSpPr>
                  <a:spLocks/>
                </p:cNvSpPr>
                <p:nvPr/>
              </p:nvSpPr>
              <p:spPr bwMode="auto">
                <a:xfrm>
                  <a:off x="15574963" y="17722847"/>
                  <a:ext cx="1306516" cy="1503365"/>
                </a:xfrm>
                <a:custGeom>
                  <a:avLst/>
                  <a:gdLst>
                    <a:gd name="T0" fmla="*/ 84 w 144"/>
                    <a:gd name="T1" fmla="*/ 166 h 166"/>
                    <a:gd name="T2" fmla="*/ 139 w 144"/>
                    <a:gd name="T3" fmla="*/ 91 h 166"/>
                    <a:gd name="T4" fmla="*/ 135 w 144"/>
                    <a:gd name="T5" fmla="*/ 62 h 166"/>
                    <a:gd name="T6" fmla="*/ 61 w 144"/>
                    <a:gd name="T7" fmla="*/ 5 h 166"/>
                    <a:gd name="T8" fmla="*/ 4 w 144"/>
                    <a:gd name="T9" fmla="*/ 78 h 166"/>
                    <a:gd name="T10" fmla="*/ 9 w 144"/>
                    <a:gd name="T11" fmla="*/ 110 h 166"/>
                    <a:gd name="T12" fmla="*/ 74 w 144"/>
                    <a:gd name="T13" fmla="*/ 166 h 166"/>
                    <a:gd name="T14" fmla="*/ 84 w 144"/>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4" h="166">
                      <a:moveTo>
                        <a:pt x="84" y="166"/>
                      </a:moveTo>
                      <a:cubicBezTo>
                        <a:pt x="120" y="160"/>
                        <a:pt x="144" y="127"/>
                        <a:pt x="139" y="91"/>
                      </a:cubicBezTo>
                      <a:cubicBezTo>
                        <a:pt x="138" y="81"/>
                        <a:pt x="136" y="71"/>
                        <a:pt x="135" y="62"/>
                      </a:cubicBezTo>
                      <a:cubicBezTo>
                        <a:pt x="130" y="25"/>
                        <a:pt x="97" y="0"/>
                        <a:pt x="61" y="5"/>
                      </a:cubicBezTo>
                      <a:cubicBezTo>
                        <a:pt x="25" y="9"/>
                        <a:pt x="0" y="42"/>
                        <a:pt x="4" y="78"/>
                      </a:cubicBezTo>
                      <a:cubicBezTo>
                        <a:pt x="6" y="89"/>
                        <a:pt x="7" y="100"/>
                        <a:pt x="9" y="110"/>
                      </a:cubicBezTo>
                      <a:cubicBezTo>
                        <a:pt x="14" y="143"/>
                        <a:pt x="42" y="166"/>
                        <a:pt x="74" y="166"/>
                      </a:cubicBezTo>
                      <a:cubicBezTo>
                        <a:pt x="77" y="166"/>
                        <a:pt x="80" y="166"/>
                        <a:pt x="84" y="1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92" name="Freeform 87">
                  <a:extLst>
                    <a:ext uri="{FF2B5EF4-FFF2-40B4-BE49-F238E27FC236}">
                      <a16:creationId xmlns:a16="http://schemas.microsoft.com/office/drawing/2014/main" id="{7BA9B185-E7D8-477D-8D3F-2E7A19C1CC60}"/>
                    </a:ext>
                  </a:extLst>
                </p:cNvPr>
                <p:cNvSpPr>
                  <a:spLocks noEditPoints="1"/>
                </p:cNvSpPr>
                <p:nvPr/>
              </p:nvSpPr>
              <p:spPr bwMode="auto">
                <a:xfrm>
                  <a:off x="21505866" y="10699747"/>
                  <a:ext cx="13079412" cy="13050838"/>
                </a:xfrm>
                <a:custGeom>
                  <a:avLst/>
                  <a:gdLst>
                    <a:gd name="T0" fmla="*/ 1442 w 1442"/>
                    <a:gd name="T1" fmla="*/ 1397 h 1442"/>
                    <a:gd name="T2" fmla="*/ 1442 w 1442"/>
                    <a:gd name="T3" fmla="*/ 45 h 1442"/>
                    <a:gd name="T4" fmla="*/ 1397 w 1442"/>
                    <a:gd name="T5" fmla="*/ 0 h 1442"/>
                    <a:gd name="T6" fmla="*/ 45 w 1442"/>
                    <a:gd name="T7" fmla="*/ 0 h 1442"/>
                    <a:gd name="T8" fmla="*/ 0 w 1442"/>
                    <a:gd name="T9" fmla="*/ 45 h 1442"/>
                    <a:gd name="T10" fmla="*/ 0 w 1442"/>
                    <a:gd name="T11" fmla="*/ 1397 h 1442"/>
                    <a:gd name="T12" fmla="*/ 45 w 1442"/>
                    <a:gd name="T13" fmla="*/ 1442 h 1442"/>
                    <a:gd name="T14" fmla="*/ 1397 w 1442"/>
                    <a:gd name="T15" fmla="*/ 1442 h 1442"/>
                    <a:gd name="T16" fmla="*/ 1442 w 1442"/>
                    <a:gd name="T17" fmla="*/ 1397 h 1442"/>
                    <a:gd name="T18" fmla="*/ 1352 w 1442"/>
                    <a:gd name="T19" fmla="*/ 90 h 1442"/>
                    <a:gd name="T20" fmla="*/ 1352 w 1442"/>
                    <a:gd name="T21" fmla="*/ 323 h 1442"/>
                    <a:gd name="T22" fmla="*/ 90 w 1442"/>
                    <a:gd name="T23" fmla="*/ 323 h 1442"/>
                    <a:gd name="T24" fmla="*/ 90 w 1442"/>
                    <a:gd name="T25" fmla="*/ 90 h 1442"/>
                    <a:gd name="T26" fmla="*/ 1352 w 1442"/>
                    <a:gd name="T27" fmla="*/ 90 h 1442"/>
                    <a:gd name="T28" fmla="*/ 90 w 1442"/>
                    <a:gd name="T29" fmla="*/ 1352 h 1442"/>
                    <a:gd name="T30" fmla="*/ 90 w 1442"/>
                    <a:gd name="T31" fmla="*/ 414 h 1442"/>
                    <a:gd name="T32" fmla="*/ 1352 w 1442"/>
                    <a:gd name="T33" fmla="*/ 414 h 1442"/>
                    <a:gd name="T34" fmla="*/ 1352 w 1442"/>
                    <a:gd name="T35" fmla="*/ 1352 h 1442"/>
                    <a:gd name="T36" fmla="*/ 90 w 1442"/>
                    <a:gd name="T37" fmla="*/ 1352 h 1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2" h="1442">
                      <a:moveTo>
                        <a:pt x="1442" y="1397"/>
                      </a:moveTo>
                      <a:cubicBezTo>
                        <a:pt x="1442" y="45"/>
                        <a:pt x="1442" y="45"/>
                        <a:pt x="1442" y="45"/>
                      </a:cubicBezTo>
                      <a:cubicBezTo>
                        <a:pt x="1442" y="20"/>
                        <a:pt x="1422" y="0"/>
                        <a:pt x="1397" y="0"/>
                      </a:cubicBezTo>
                      <a:cubicBezTo>
                        <a:pt x="45" y="0"/>
                        <a:pt x="45" y="0"/>
                        <a:pt x="45" y="0"/>
                      </a:cubicBezTo>
                      <a:cubicBezTo>
                        <a:pt x="20" y="0"/>
                        <a:pt x="0" y="20"/>
                        <a:pt x="0" y="45"/>
                      </a:cubicBezTo>
                      <a:cubicBezTo>
                        <a:pt x="0" y="1397"/>
                        <a:pt x="0" y="1397"/>
                        <a:pt x="0" y="1397"/>
                      </a:cubicBezTo>
                      <a:cubicBezTo>
                        <a:pt x="0" y="1422"/>
                        <a:pt x="20" y="1442"/>
                        <a:pt x="45" y="1442"/>
                      </a:cubicBezTo>
                      <a:cubicBezTo>
                        <a:pt x="1397" y="1442"/>
                        <a:pt x="1397" y="1442"/>
                        <a:pt x="1397" y="1442"/>
                      </a:cubicBezTo>
                      <a:cubicBezTo>
                        <a:pt x="1422" y="1442"/>
                        <a:pt x="1442" y="1422"/>
                        <a:pt x="1442" y="1397"/>
                      </a:cubicBezTo>
                      <a:close/>
                      <a:moveTo>
                        <a:pt x="1352" y="90"/>
                      </a:moveTo>
                      <a:cubicBezTo>
                        <a:pt x="1352" y="323"/>
                        <a:pt x="1352" y="323"/>
                        <a:pt x="1352" y="323"/>
                      </a:cubicBezTo>
                      <a:cubicBezTo>
                        <a:pt x="90" y="323"/>
                        <a:pt x="90" y="323"/>
                        <a:pt x="90" y="323"/>
                      </a:cubicBezTo>
                      <a:cubicBezTo>
                        <a:pt x="90" y="90"/>
                        <a:pt x="90" y="90"/>
                        <a:pt x="90" y="90"/>
                      </a:cubicBezTo>
                      <a:lnTo>
                        <a:pt x="1352" y="90"/>
                      </a:lnTo>
                      <a:close/>
                      <a:moveTo>
                        <a:pt x="90" y="1352"/>
                      </a:moveTo>
                      <a:cubicBezTo>
                        <a:pt x="90" y="414"/>
                        <a:pt x="90" y="414"/>
                        <a:pt x="90" y="414"/>
                      </a:cubicBezTo>
                      <a:cubicBezTo>
                        <a:pt x="1352" y="414"/>
                        <a:pt x="1352" y="414"/>
                        <a:pt x="1352" y="414"/>
                      </a:cubicBezTo>
                      <a:cubicBezTo>
                        <a:pt x="1352" y="1352"/>
                        <a:pt x="1352" y="1352"/>
                        <a:pt x="1352" y="1352"/>
                      </a:cubicBezTo>
                      <a:lnTo>
                        <a:pt x="90" y="135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93" name="Oval 88">
                  <a:extLst>
                    <a:ext uri="{FF2B5EF4-FFF2-40B4-BE49-F238E27FC236}">
                      <a16:creationId xmlns:a16="http://schemas.microsoft.com/office/drawing/2014/main" id="{5516B6E2-020F-4BB2-B232-B3582B5B9841}"/>
                    </a:ext>
                  </a:extLst>
                </p:cNvPr>
                <p:cNvSpPr>
                  <a:spLocks noChangeArrowheads="1"/>
                </p:cNvSpPr>
                <p:nvPr/>
              </p:nvSpPr>
              <p:spPr bwMode="auto">
                <a:xfrm>
                  <a:off x="23175913"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94" name="Oval 89">
                  <a:extLst>
                    <a:ext uri="{FF2B5EF4-FFF2-40B4-BE49-F238E27FC236}">
                      <a16:creationId xmlns:a16="http://schemas.microsoft.com/office/drawing/2014/main" id="{2535406A-2674-474C-9EC3-5914CF2E7202}"/>
                    </a:ext>
                  </a:extLst>
                </p:cNvPr>
                <p:cNvSpPr>
                  <a:spLocks noChangeArrowheads="1"/>
                </p:cNvSpPr>
                <p:nvPr/>
              </p:nvSpPr>
              <p:spPr bwMode="auto">
                <a:xfrm>
                  <a:off x="24853900"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95" name="Oval 90">
                  <a:extLst>
                    <a:ext uri="{FF2B5EF4-FFF2-40B4-BE49-F238E27FC236}">
                      <a16:creationId xmlns:a16="http://schemas.microsoft.com/office/drawing/2014/main" id="{378B07D6-8FE6-4E3E-B339-ED6C9590949F}"/>
                    </a:ext>
                  </a:extLst>
                </p:cNvPr>
                <p:cNvSpPr>
                  <a:spLocks noChangeArrowheads="1"/>
                </p:cNvSpPr>
                <p:nvPr/>
              </p:nvSpPr>
              <p:spPr bwMode="auto">
                <a:xfrm>
                  <a:off x="26522364" y="12139610"/>
                  <a:ext cx="896937"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96" name="Freeform 91">
                  <a:extLst>
                    <a:ext uri="{FF2B5EF4-FFF2-40B4-BE49-F238E27FC236}">
                      <a16:creationId xmlns:a16="http://schemas.microsoft.com/office/drawing/2014/main" id="{65FFDC3A-B6AE-47D2-ADAC-582BCEA79453}"/>
                    </a:ext>
                  </a:extLst>
                </p:cNvPr>
                <p:cNvSpPr>
                  <a:spLocks/>
                </p:cNvSpPr>
                <p:nvPr/>
              </p:nvSpPr>
              <p:spPr bwMode="auto">
                <a:xfrm>
                  <a:off x="24571325" y="19750088"/>
                  <a:ext cx="1697037" cy="1728788"/>
                </a:xfrm>
                <a:custGeom>
                  <a:avLst/>
                  <a:gdLst>
                    <a:gd name="T0" fmla="*/ 0 w 187"/>
                    <a:gd name="T1" fmla="*/ 191 h 191"/>
                    <a:gd name="T2" fmla="*/ 129 w 187"/>
                    <a:gd name="T3" fmla="*/ 63 h 191"/>
                    <a:gd name="T4" fmla="*/ 0 w 187"/>
                    <a:gd name="T5" fmla="*/ 191 h 191"/>
                  </a:gdLst>
                  <a:ahLst/>
                  <a:cxnLst>
                    <a:cxn ang="0">
                      <a:pos x="T0" y="T1"/>
                    </a:cxn>
                    <a:cxn ang="0">
                      <a:pos x="T2" y="T3"/>
                    </a:cxn>
                    <a:cxn ang="0">
                      <a:pos x="T4" y="T5"/>
                    </a:cxn>
                  </a:cxnLst>
                  <a:rect l="0" t="0" r="r" b="b"/>
                  <a:pathLst>
                    <a:path w="187" h="191">
                      <a:moveTo>
                        <a:pt x="0" y="191"/>
                      </a:moveTo>
                      <a:cubicBezTo>
                        <a:pt x="85" y="191"/>
                        <a:pt x="187" y="120"/>
                        <a:pt x="129" y="63"/>
                      </a:cubicBezTo>
                      <a:cubicBezTo>
                        <a:pt x="67" y="0"/>
                        <a:pt x="0" y="100"/>
                        <a:pt x="0" y="1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97" name="Freeform 92">
                  <a:extLst>
                    <a:ext uri="{FF2B5EF4-FFF2-40B4-BE49-F238E27FC236}">
                      <a16:creationId xmlns:a16="http://schemas.microsoft.com/office/drawing/2014/main" id="{A07A84BE-8206-4604-AEBF-5F4F71F5009B}"/>
                    </a:ext>
                  </a:extLst>
                </p:cNvPr>
                <p:cNvSpPr>
                  <a:spLocks/>
                </p:cNvSpPr>
                <p:nvPr/>
              </p:nvSpPr>
              <p:spPr bwMode="auto">
                <a:xfrm>
                  <a:off x="30132339" y="20085047"/>
                  <a:ext cx="1450975" cy="1447803"/>
                </a:xfrm>
                <a:custGeom>
                  <a:avLst/>
                  <a:gdLst>
                    <a:gd name="T0" fmla="*/ 86 w 160"/>
                    <a:gd name="T1" fmla="*/ 5 h 160"/>
                    <a:gd name="T2" fmla="*/ 80 w 160"/>
                    <a:gd name="T3" fmla="*/ 1 h 160"/>
                    <a:gd name="T4" fmla="*/ 74 w 160"/>
                    <a:gd name="T5" fmla="*/ 3 h 160"/>
                    <a:gd name="T6" fmla="*/ 2 w 160"/>
                    <a:gd name="T7" fmla="*/ 74 h 160"/>
                    <a:gd name="T8" fmla="*/ 0 w 160"/>
                    <a:gd name="T9" fmla="*/ 81 h 160"/>
                    <a:gd name="T10" fmla="*/ 4 w 160"/>
                    <a:gd name="T11" fmla="*/ 86 h 160"/>
                    <a:gd name="T12" fmla="*/ 149 w 160"/>
                    <a:gd name="T13" fmla="*/ 159 h 160"/>
                    <a:gd name="T14" fmla="*/ 152 w 160"/>
                    <a:gd name="T15" fmla="*/ 160 h 160"/>
                    <a:gd name="T16" fmla="*/ 158 w 160"/>
                    <a:gd name="T17" fmla="*/ 157 h 160"/>
                    <a:gd name="T18" fmla="*/ 159 w 160"/>
                    <a:gd name="T19" fmla="*/ 149 h 160"/>
                    <a:gd name="T20" fmla="*/ 86 w 160"/>
                    <a:gd name="T21"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160">
                      <a:moveTo>
                        <a:pt x="86" y="5"/>
                      </a:moveTo>
                      <a:cubicBezTo>
                        <a:pt x="85" y="3"/>
                        <a:pt x="83" y="1"/>
                        <a:pt x="80" y="1"/>
                      </a:cubicBezTo>
                      <a:cubicBezTo>
                        <a:pt x="78" y="0"/>
                        <a:pt x="75" y="1"/>
                        <a:pt x="74" y="3"/>
                      </a:cubicBezTo>
                      <a:cubicBezTo>
                        <a:pt x="2" y="74"/>
                        <a:pt x="2" y="74"/>
                        <a:pt x="2" y="74"/>
                      </a:cubicBezTo>
                      <a:cubicBezTo>
                        <a:pt x="1" y="76"/>
                        <a:pt x="0" y="78"/>
                        <a:pt x="0" y="81"/>
                      </a:cubicBezTo>
                      <a:cubicBezTo>
                        <a:pt x="1" y="83"/>
                        <a:pt x="2" y="85"/>
                        <a:pt x="4" y="86"/>
                      </a:cubicBezTo>
                      <a:cubicBezTo>
                        <a:pt x="149" y="159"/>
                        <a:pt x="149" y="159"/>
                        <a:pt x="149" y="159"/>
                      </a:cubicBezTo>
                      <a:cubicBezTo>
                        <a:pt x="150" y="159"/>
                        <a:pt x="151" y="160"/>
                        <a:pt x="152" y="160"/>
                      </a:cubicBezTo>
                      <a:cubicBezTo>
                        <a:pt x="154" y="160"/>
                        <a:pt x="156" y="159"/>
                        <a:pt x="158" y="157"/>
                      </a:cubicBezTo>
                      <a:cubicBezTo>
                        <a:pt x="160" y="155"/>
                        <a:pt x="160" y="152"/>
                        <a:pt x="159" y="149"/>
                      </a:cubicBezTo>
                      <a:lnTo>
                        <a:pt x="86" y="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98" name="Freeform 93">
                  <a:extLst>
                    <a:ext uri="{FF2B5EF4-FFF2-40B4-BE49-F238E27FC236}">
                      <a16:creationId xmlns:a16="http://schemas.microsoft.com/office/drawing/2014/main" id="{3E290B16-7C0D-42BC-B939-86CD0D837F1D}"/>
                    </a:ext>
                  </a:extLst>
                </p:cNvPr>
                <p:cNvSpPr>
                  <a:spLocks/>
                </p:cNvSpPr>
                <p:nvPr/>
              </p:nvSpPr>
              <p:spPr bwMode="auto">
                <a:xfrm>
                  <a:off x="25677812" y="15641638"/>
                  <a:ext cx="4879972" cy="4878389"/>
                </a:xfrm>
                <a:custGeom>
                  <a:avLst/>
                  <a:gdLst>
                    <a:gd name="T0" fmla="*/ 509 w 538"/>
                    <a:gd name="T1" fmla="*/ 446 h 539"/>
                    <a:gd name="T2" fmla="*/ 505 w 538"/>
                    <a:gd name="T3" fmla="*/ 441 h 539"/>
                    <a:gd name="T4" fmla="*/ 325 w 538"/>
                    <a:gd name="T5" fmla="*/ 261 h 539"/>
                    <a:gd name="T6" fmla="*/ 505 w 538"/>
                    <a:gd name="T7" fmla="*/ 81 h 539"/>
                    <a:gd name="T8" fmla="*/ 505 w 538"/>
                    <a:gd name="T9" fmla="*/ 17 h 539"/>
                    <a:gd name="T10" fmla="*/ 441 w 538"/>
                    <a:gd name="T11" fmla="*/ 17 h 539"/>
                    <a:gd name="T12" fmla="*/ 261 w 538"/>
                    <a:gd name="T13" fmla="*/ 197 h 539"/>
                    <a:gd name="T14" fmla="*/ 81 w 538"/>
                    <a:gd name="T15" fmla="*/ 17 h 539"/>
                    <a:gd name="T16" fmla="*/ 17 w 538"/>
                    <a:gd name="T17" fmla="*/ 17 h 539"/>
                    <a:gd name="T18" fmla="*/ 17 w 538"/>
                    <a:gd name="T19" fmla="*/ 81 h 539"/>
                    <a:gd name="T20" fmla="*/ 197 w 538"/>
                    <a:gd name="T21" fmla="*/ 261 h 539"/>
                    <a:gd name="T22" fmla="*/ 17 w 538"/>
                    <a:gd name="T23" fmla="*/ 441 h 539"/>
                    <a:gd name="T24" fmla="*/ 17 w 538"/>
                    <a:gd name="T25" fmla="*/ 505 h 539"/>
                    <a:gd name="T26" fmla="*/ 49 w 538"/>
                    <a:gd name="T27" fmla="*/ 518 h 539"/>
                    <a:gd name="T28" fmla="*/ 81 w 538"/>
                    <a:gd name="T29" fmla="*/ 505 h 539"/>
                    <a:gd name="T30" fmla="*/ 261 w 538"/>
                    <a:gd name="T31" fmla="*/ 325 h 539"/>
                    <a:gd name="T32" fmla="*/ 377 w 538"/>
                    <a:gd name="T33" fmla="*/ 441 h 539"/>
                    <a:gd name="T34" fmla="*/ 377 w 538"/>
                    <a:gd name="T35" fmla="*/ 441 h 539"/>
                    <a:gd name="T36" fmla="*/ 475 w 538"/>
                    <a:gd name="T37" fmla="*/ 539 h 539"/>
                    <a:gd name="T38" fmla="*/ 538 w 538"/>
                    <a:gd name="T39" fmla="*/ 476 h 539"/>
                    <a:gd name="T40" fmla="*/ 509 w 538"/>
                    <a:gd name="T41" fmla="*/ 446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539">
                      <a:moveTo>
                        <a:pt x="509" y="446"/>
                      </a:moveTo>
                      <a:cubicBezTo>
                        <a:pt x="508" y="444"/>
                        <a:pt x="506" y="443"/>
                        <a:pt x="505" y="441"/>
                      </a:cubicBezTo>
                      <a:cubicBezTo>
                        <a:pt x="325" y="261"/>
                        <a:pt x="325" y="261"/>
                        <a:pt x="325" y="261"/>
                      </a:cubicBezTo>
                      <a:cubicBezTo>
                        <a:pt x="505" y="81"/>
                        <a:pt x="505" y="81"/>
                        <a:pt x="505" y="81"/>
                      </a:cubicBezTo>
                      <a:cubicBezTo>
                        <a:pt x="522" y="64"/>
                        <a:pt x="522" y="35"/>
                        <a:pt x="505" y="17"/>
                      </a:cubicBezTo>
                      <a:cubicBezTo>
                        <a:pt x="487" y="0"/>
                        <a:pt x="459" y="0"/>
                        <a:pt x="441" y="17"/>
                      </a:cubicBezTo>
                      <a:cubicBezTo>
                        <a:pt x="261" y="197"/>
                        <a:pt x="261" y="197"/>
                        <a:pt x="261" y="197"/>
                      </a:cubicBezTo>
                      <a:cubicBezTo>
                        <a:pt x="81" y="17"/>
                        <a:pt x="81" y="17"/>
                        <a:pt x="81" y="17"/>
                      </a:cubicBezTo>
                      <a:cubicBezTo>
                        <a:pt x="63" y="0"/>
                        <a:pt x="35" y="0"/>
                        <a:pt x="17" y="17"/>
                      </a:cubicBezTo>
                      <a:cubicBezTo>
                        <a:pt x="0" y="35"/>
                        <a:pt x="0" y="64"/>
                        <a:pt x="17" y="81"/>
                      </a:cubicBezTo>
                      <a:cubicBezTo>
                        <a:pt x="197" y="261"/>
                        <a:pt x="197" y="261"/>
                        <a:pt x="197" y="261"/>
                      </a:cubicBezTo>
                      <a:cubicBezTo>
                        <a:pt x="17" y="441"/>
                        <a:pt x="17" y="441"/>
                        <a:pt x="17" y="441"/>
                      </a:cubicBezTo>
                      <a:cubicBezTo>
                        <a:pt x="0" y="459"/>
                        <a:pt x="0" y="487"/>
                        <a:pt x="17" y="505"/>
                      </a:cubicBezTo>
                      <a:cubicBezTo>
                        <a:pt x="26" y="514"/>
                        <a:pt x="38" y="518"/>
                        <a:pt x="49" y="518"/>
                      </a:cubicBezTo>
                      <a:cubicBezTo>
                        <a:pt x="61" y="518"/>
                        <a:pt x="72" y="514"/>
                        <a:pt x="81" y="505"/>
                      </a:cubicBezTo>
                      <a:cubicBezTo>
                        <a:pt x="261" y="325"/>
                        <a:pt x="261" y="325"/>
                        <a:pt x="261" y="325"/>
                      </a:cubicBezTo>
                      <a:cubicBezTo>
                        <a:pt x="377" y="441"/>
                        <a:pt x="377" y="441"/>
                        <a:pt x="377" y="441"/>
                      </a:cubicBezTo>
                      <a:cubicBezTo>
                        <a:pt x="377" y="441"/>
                        <a:pt x="377" y="441"/>
                        <a:pt x="377" y="441"/>
                      </a:cubicBezTo>
                      <a:cubicBezTo>
                        <a:pt x="475" y="539"/>
                        <a:pt x="475" y="539"/>
                        <a:pt x="475" y="539"/>
                      </a:cubicBezTo>
                      <a:cubicBezTo>
                        <a:pt x="538" y="476"/>
                        <a:pt x="538" y="476"/>
                        <a:pt x="538" y="476"/>
                      </a:cubicBezTo>
                      <a:lnTo>
                        <a:pt x="509" y="44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grpSp>
      <p:grpSp>
        <p:nvGrpSpPr>
          <p:cNvPr id="10" name="Group 9">
            <a:extLst>
              <a:ext uri="{FF2B5EF4-FFF2-40B4-BE49-F238E27FC236}">
                <a16:creationId xmlns:a16="http://schemas.microsoft.com/office/drawing/2014/main" id="{E18C010E-FB86-3042-B698-1373C3493321}"/>
              </a:ext>
            </a:extLst>
          </p:cNvPr>
          <p:cNvGrpSpPr/>
          <p:nvPr/>
        </p:nvGrpSpPr>
        <p:grpSpPr>
          <a:xfrm>
            <a:off x="4703762" y="3368064"/>
            <a:ext cx="3879852" cy="471966"/>
            <a:chOff x="4703762" y="4216530"/>
            <a:chExt cx="3879852" cy="471966"/>
          </a:xfrm>
        </p:grpSpPr>
        <p:sp>
          <p:nvSpPr>
            <p:cNvPr id="75" name="Title 19">
              <a:extLst>
                <a:ext uri="{FF2B5EF4-FFF2-40B4-BE49-F238E27FC236}">
                  <a16:creationId xmlns:a16="http://schemas.microsoft.com/office/drawing/2014/main" id="{6B972B28-27BA-465A-A479-3994D8BD1EE7}"/>
                </a:ext>
              </a:extLst>
            </p:cNvPr>
            <p:cNvSpPr txBox="1">
              <a:spLocks/>
            </p:cNvSpPr>
            <p:nvPr/>
          </p:nvSpPr>
          <p:spPr>
            <a:xfrm>
              <a:off x="5344799" y="4314014"/>
              <a:ext cx="3238815"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sit amet</a:t>
              </a:r>
            </a:p>
          </p:txBody>
        </p:sp>
        <p:grpSp>
          <p:nvGrpSpPr>
            <p:cNvPr id="6" name="Group 5">
              <a:extLst>
                <a:ext uri="{FF2B5EF4-FFF2-40B4-BE49-F238E27FC236}">
                  <a16:creationId xmlns:a16="http://schemas.microsoft.com/office/drawing/2014/main" id="{17051AB0-E069-034A-ABDB-7680D34E6F6F}"/>
                </a:ext>
              </a:extLst>
            </p:cNvPr>
            <p:cNvGrpSpPr/>
            <p:nvPr/>
          </p:nvGrpSpPr>
          <p:grpSpPr>
            <a:xfrm>
              <a:off x="4703762" y="4216530"/>
              <a:ext cx="471966" cy="471966"/>
              <a:chOff x="4703763" y="4125064"/>
              <a:chExt cx="654898" cy="654898"/>
            </a:xfrm>
          </p:grpSpPr>
          <p:sp>
            <p:nvSpPr>
              <p:cNvPr id="74" name="Oval 73">
                <a:extLst>
                  <a:ext uri="{FF2B5EF4-FFF2-40B4-BE49-F238E27FC236}">
                    <a16:creationId xmlns:a16="http://schemas.microsoft.com/office/drawing/2014/main" id="{577F9540-C5BA-43FE-9B58-4EA3646931F9}"/>
                  </a:ext>
                </a:extLst>
              </p:cNvPr>
              <p:cNvSpPr/>
              <p:nvPr/>
            </p:nvSpPr>
            <p:spPr>
              <a:xfrm>
                <a:off x="4703763" y="4125064"/>
                <a:ext cx="654898" cy="65489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p>
            </p:txBody>
          </p:sp>
          <p:grpSp>
            <p:nvGrpSpPr>
              <p:cNvPr id="99" name="Group 98">
                <a:extLst>
                  <a:ext uri="{FF2B5EF4-FFF2-40B4-BE49-F238E27FC236}">
                    <a16:creationId xmlns:a16="http://schemas.microsoft.com/office/drawing/2014/main" id="{11657E37-1B7D-4A42-BFDC-E09AB982D733}"/>
                  </a:ext>
                </a:extLst>
              </p:cNvPr>
              <p:cNvGrpSpPr>
                <a:grpSpLocks noChangeAspect="1"/>
              </p:cNvGrpSpPr>
              <p:nvPr/>
            </p:nvGrpSpPr>
            <p:grpSpPr>
              <a:xfrm>
                <a:off x="4855838" y="4264994"/>
                <a:ext cx="350749" cy="375038"/>
                <a:chOff x="8724901" y="3443285"/>
                <a:chExt cx="24368126" cy="26055642"/>
              </a:xfrm>
              <a:solidFill>
                <a:schemeClr val="tx2"/>
              </a:solidFill>
            </p:grpSpPr>
            <p:sp>
              <p:nvSpPr>
                <p:cNvPr id="100" name="Freeform 169">
                  <a:extLst>
                    <a:ext uri="{FF2B5EF4-FFF2-40B4-BE49-F238E27FC236}">
                      <a16:creationId xmlns:a16="http://schemas.microsoft.com/office/drawing/2014/main" id="{BC2C73FF-4239-4F24-AD56-C2DA2F08B216}"/>
                    </a:ext>
                  </a:extLst>
                </p:cNvPr>
                <p:cNvSpPr>
                  <a:spLocks noEditPoints="1"/>
                </p:cNvSpPr>
                <p:nvPr/>
              </p:nvSpPr>
              <p:spPr bwMode="auto">
                <a:xfrm>
                  <a:off x="18148300" y="13308011"/>
                  <a:ext cx="5557835" cy="5556249"/>
                </a:xfrm>
                <a:custGeom>
                  <a:avLst/>
                  <a:gdLst>
                    <a:gd name="T0" fmla="*/ 307 w 613"/>
                    <a:gd name="T1" fmla="*/ 614 h 614"/>
                    <a:gd name="T2" fmla="*/ 307 w 613"/>
                    <a:gd name="T3" fmla="*/ 614 h 614"/>
                    <a:gd name="T4" fmla="*/ 524 w 613"/>
                    <a:gd name="T5" fmla="*/ 524 h 614"/>
                    <a:gd name="T6" fmla="*/ 613 w 613"/>
                    <a:gd name="T7" fmla="*/ 307 h 614"/>
                    <a:gd name="T8" fmla="*/ 524 w 613"/>
                    <a:gd name="T9" fmla="*/ 90 h 614"/>
                    <a:gd name="T10" fmla="*/ 307 w 613"/>
                    <a:gd name="T11" fmla="*/ 0 h 614"/>
                    <a:gd name="T12" fmla="*/ 90 w 613"/>
                    <a:gd name="T13" fmla="*/ 90 h 614"/>
                    <a:gd name="T14" fmla="*/ 0 w 613"/>
                    <a:gd name="T15" fmla="*/ 307 h 614"/>
                    <a:gd name="T16" fmla="*/ 90 w 613"/>
                    <a:gd name="T17" fmla="*/ 524 h 614"/>
                    <a:gd name="T18" fmla="*/ 307 w 613"/>
                    <a:gd name="T19" fmla="*/ 614 h 614"/>
                    <a:gd name="T20" fmla="*/ 180 w 613"/>
                    <a:gd name="T21" fmla="*/ 181 h 614"/>
                    <a:gd name="T22" fmla="*/ 307 w 613"/>
                    <a:gd name="T23" fmla="*/ 129 h 614"/>
                    <a:gd name="T24" fmla="*/ 485 w 613"/>
                    <a:gd name="T25" fmla="*/ 307 h 614"/>
                    <a:gd name="T26" fmla="*/ 433 w 613"/>
                    <a:gd name="T27" fmla="*/ 434 h 614"/>
                    <a:gd name="T28" fmla="*/ 307 w 613"/>
                    <a:gd name="T29" fmla="*/ 486 h 614"/>
                    <a:gd name="T30" fmla="*/ 128 w 613"/>
                    <a:gd name="T31" fmla="*/ 307 h 614"/>
                    <a:gd name="T32" fmla="*/ 180 w 613"/>
                    <a:gd name="T33" fmla="*/ 181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13" h="614">
                      <a:moveTo>
                        <a:pt x="307" y="614"/>
                      </a:moveTo>
                      <a:cubicBezTo>
                        <a:pt x="307" y="614"/>
                        <a:pt x="307" y="614"/>
                        <a:pt x="307" y="614"/>
                      </a:cubicBezTo>
                      <a:cubicBezTo>
                        <a:pt x="389" y="614"/>
                        <a:pt x="466" y="582"/>
                        <a:pt x="524" y="524"/>
                      </a:cubicBezTo>
                      <a:cubicBezTo>
                        <a:pt x="582" y="466"/>
                        <a:pt x="613" y="389"/>
                        <a:pt x="613" y="307"/>
                      </a:cubicBezTo>
                      <a:cubicBezTo>
                        <a:pt x="613" y="225"/>
                        <a:pt x="582" y="148"/>
                        <a:pt x="524" y="90"/>
                      </a:cubicBezTo>
                      <a:cubicBezTo>
                        <a:pt x="466" y="32"/>
                        <a:pt x="389" y="0"/>
                        <a:pt x="307" y="0"/>
                      </a:cubicBezTo>
                      <a:cubicBezTo>
                        <a:pt x="225" y="0"/>
                        <a:pt x="148" y="32"/>
                        <a:pt x="90" y="90"/>
                      </a:cubicBezTo>
                      <a:cubicBezTo>
                        <a:pt x="32" y="148"/>
                        <a:pt x="0" y="225"/>
                        <a:pt x="0" y="307"/>
                      </a:cubicBezTo>
                      <a:cubicBezTo>
                        <a:pt x="0" y="389"/>
                        <a:pt x="32" y="466"/>
                        <a:pt x="90" y="524"/>
                      </a:cubicBezTo>
                      <a:cubicBezTo>
                        <a:pt x="148" y="582"/>
                        <a:pt x="225" y="614"/>
                        <a:pt x="307" y="614"/>
                      </a:cubicBezTo>
                      <a:close/>
                      <a:moveTo>
                        <a:pt x="180" y="181"/>
                      </a:moveTo>
                      <a:cubicBezTo>
                        <a:pt x="214" y="147"/>
                        <a:pt x="259" y="129"/>
                        <a:pt x="307" y="129"/>
                      </a:cubicBezTo>
                      <a:cubicBezTo>
                        <a:pt x="405" y="129"/>
                        <a:pt x="485" y="209"/>
                        <a:pt x="485" y="307"/>
                      </a:cubicBezTo>
                      <a:cubicBezTo>
                        <a:pt x="485" y="355"/>
                        <a:pt x="467" y="400"/>
                        <a:pt x="433" y="434"/>
                      </a:cubicBezTo>
                      <a:cubicBezTo>
                        <a:pt x="399" y="467"/>
                        <a:pt x="355" y="486"/>
                        <a:pt x="307" y="486"/>
                      </a:cubicBezTo>
                      <a:cubicBezTo>
                        <a:pt x="208" y="486"/>
                        <a:pt x="128" y="406"/>
                        <a:pt x="128" y="307"/>
                      </a:cubicBezTo>
                      <a:cubicBezTo>
                        <a:pt x="128" y="259"/>
                        <a:pt x="147" y="215"/>
                        <a:pt x="180" y="1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01" name="Freeform 170">
                  <a:extLst>
                    <a:ext uri="{FF2B5EF4-FFF2-40B4-BE49-F238E27FC236}">
                      <a16:creationId xmlns:a16="http://schemas.microsoft.com/office/drawing/2014/main" id="{372BA909-FC3C-4CCA-856D-B85638D6A43A}"/>
                    </a:ext>
                  </a:extLst>
                </p:cNvPr>
                <p:cNvSpPr>
                  <a:spLocks noEditPoints="1"/>
                </p:cNvSpPr>
                <p:nvPr/>
              </p:nvSpPr>
              <p:spPr bwMode="auto">
                <a:xfrm>
                  <a:off x="12923837" y="8094660"/>
                  <a:ext cx="15960727" cy="15928980"/>
                </a:xfrm>
                <a:custGeom>
                  <a:avLst/>
                  <a:gdLst>
                    <a:gd name="T0" fmla="*/ 571 w 1760"/>
                    <a:gd name="T1" fmla="*/ 1445 h 1760"/>
                    <a:gd name="T2" fmla="*/ 712 w 1760"/>
                    <a:gd name="T3" fmla="*/ 1701 h 1760"/>
                    <a:gd name="T4" fmla="*/ 990 w 1760"/>
                    <a:gd name="T5" fmla="*/ 1760 h 1760"/>
                    <a:gd name="T6" fmla="*/ 1070 w 1760"/>
                    <a:gd name="T7" fmla="*/ 1498 h 1760"/>
                    <a:gd name="T8" fmla="*/ 1346 w 1760"/>
                    <a:gd name="T9" fmla="*/ 1576 h 1760"/>
                    <a:gd name="T10" fmla="*/ 1583 w 1760"/>
                    <a:gd name="T11" fmla="*/ 1420 h 1760"/>
                    <a:gd name="T12" fmla="*/ 1453 w 1760"/>
                    <a:gd name="T13" fmla="*/ 1179 h 1760"/>
                    <a:gd name="T14" fmla="*/ 1701 w 1760"/>
                    <a:gd name="T15" fmla="*/ 1048 h 1760"/>
                    <a:gd name="T16" fmla="*/ 1760 w 1760"/>
                    <a:gd name="T17" fmla="*/ 770 h 1760"/>
                    <a:gd name="T18" fmla="*/ 1495 w 1760"/>
                    <a:gd name="T19" fmla="*/ 690 h 1760"/>
                    <a:gd name="T20" fmla="*/ 1586 w 1760"/>
                    <a:gd name="T21" fmla="*/ 426 h 1760"/>
                    <a:gd name="T22" fmla="*/ 1433 w 1760"/>
                    <a:gd name="T23" fmla="*/ 188 h 1760"/>
                    <a:gd name="T24" fmla="*/ 1187 w 1760"/>
                    <a:gd name="T25" fmla="*/ 317 h 1760"/>
                    <a:gd name="T26" fmla="*/ 1053 w 1760"/>
                    <a:gd name="T27" fmla="*/ 59 h 1760"/>
                    <a:gd name="T28" fmla="*/ 776 w 1760"/>
                    <a:gd name="T29" fmla="*/ 0 h 1760"/>
                    <a:gd name="T30" fmla="*/ 695 w 1760"/>
                    <a:gd name="T31" fmla="*/ 269 h 1760"/>
                    <a:gd name="T32" fmla="*/ 413 w 1760"/>
                    <a:gd name="T33" fmla="*/ 184 h 1760"/>
                    <a:gd name="T34" fmla="*/ 177 w 1760"/>
                    <a:gd name="T35" fmla="*/ 340 h 1760"/>
                    <a:gd name="T36" fmla="*/ 312 w 1760"/>
                    <a:gd name="T37" fmla="*/ 588 h 1760"/>
                    <a:gd name="T38" fmla="*/ 59 w 1760"/>
                    <a:gd name="T39" fmla="*/ 707 h 1760"/>
                    <a:gd name="T40" fmla="*/ 0 w 1760"/>
                    <a:gd name="T41" fmla="*/ 984 h 1760"/>
                    <a:gd name="T42" fmla="*/ 267 w 1760"/>
                    <a:gd name="T43" fmla="*/ 1065 h 1760"/>
                    <a:gd name="T44" fmla="*/ 174 w 1760"/>
                    <a:gd name="T45" fmla="*/ 1334 h 1760"/>
                    <a:gd name="T46" fmla="*/ 327 w 1760"/>
                    <a:gd name="T47" fmla="*/ 1572 h 1760"/>
                    <a:gd name="T48" fmla="*/ 436 w 1760"/>
                    <a:gd name="T49" fmla="*/ 1224 h 1760"/>
                    <a:gd name="T50" fmla="*/ 380 w 1760"/>
                    <a:gd name="T51" fmla="*/ 991 h 1760"/>
                    <a:gd name="T52" fmla="*/ 128 w 1760"/>
                    <a:gd name="T53" fmla="*/ 925 h 1760"/>
                    <a:gd name="T54" fmla="*/ 301 w 1760"/>
                    <a:gd name="T55" fmla="*/ 815 h 1760"/>
                    <a:gd name="T56" fmla="*/ 319 w 1760"/>
                    <a:gd name="T57" fmla="*/ 818 h 1760"/>
                    <a:gd name="T58" fmla="*/ 448 w 1760"/>
                    <a:gd name="T59" fmla="*/ 608 h 1760"/>
                    <a:gd name="T60" fmla="*/ 418 w 1760"/>
                    <a:gd name="T61" fmla="*/ 514 h 1760"/>
                    <a:gd name="T62" fmla="*/ 376 w 1760"/>
                    <a:gd name="T63" fmla="*/ 320 h 1760"/>
                    <a:gd name="T64" fmla="*/ 518 w 1760"/>
                    <a:gd name="T65" fmla="*/ 439 h 1760"/>
                    <a:gd name="T66" fmla="*/ 769 w 1760"/>
                    <a:gd name="T67" fmla="*/ 382 h 1760"/>
                    <a:gd name="T68" fmla="*/ 835 w 1760"/>
                    <a:gd name="T69" fmla="*/ 128 h 1760"/>
                    <a:gd name="T70" fmla="*/ 947 w 1760"/>
                    <a:gd name="T71" fmla="*/ 324 h 1760"/>
                    <a:gd name="T72" fmla="*/ 1159 w 1760"/>
                    <a:gd name="T73" fmla="*/ 449 h 1760"/>
                    <a:gd name="T74" fmla="*/ 1383 w 1760"/>
                    <a:gd name="T75" fmla="*/ 320 h 1760"/>
                    <a:gd name="T76" fmla="*/ 1324 w 1760"/>
                    <a:gd name="T77" fmla="*/ 535 h 1760"/>
                    <a:gd name="T78" fmla="*/ 1383 w 1760"/>
                    <a:gd name="T79" fmla="*/ 765 h 1760"/>
                    <a:gd name="T80" fmla="*/ 1632 w 1760"/>
                    <a:gd name="T81" fmla="*/ 829 h 1760"/>
                    <a:gd name="T82" fmla="*/ 1443 w 1760"/>
                    <a:gd name="T83" fmla="*/ 940 h 1760"/>
                    <a:gd name="T84" fmla="*/ 1321 w 1760"/>
                    <a:gd name="T85" fmla="*/ 1153 h 1760"/>
                    <a:gd name="T86" fmla="*/ 1451 w 1760"/>
                    <a:gd name="T87" fmla="*/ 1372 h 1760"/>
                    <a:gd name="T88" fmla="*/ 1239 w 1760"/>
                    <a:gd name="T89" fmla="*/ 1319 h 1760"/>
                    <a:gd name="T90" fmla="*/ 996 w 1760"/>
                    <a:gd name="T91" fmla="*/ 1385 h 1760"/>
                    <a:gd name="T92" fmla="*/ 931 w 1760"/>
                    <a:gd name="T93" fmla="*/ 1632 h 1760"/>
                    <a:gd name="T94" fmla="*/ 820 w 1760"/>
                    <a:gd name="T95" fmla="*/ 1442 h 1760"/>
                    <a:gd name="T96" fmla="*/ 600 w 1760"/>
                    <a:gd name="T97" fmla="*/ 1313 h 1760"/>
                    <a:gd name="T98" fmla="*/ 376 w 1760"/>
                    <a:gd name="T99" fmla="*/ 1440 h 1760"/>
                    <a:gd name="T100" fmla="*/ 436 w 1760"/>
                    <a:gd name="T101" fmla="*/ 1224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60" h="1760">
                      <a:moveTo>
                        <a:pt x="413" y="1576"/>
                      </a:moveTo>
                      <a:cubicBezTo>
                        <a:pt x="571" y="1445"/>
                        <a:pt x="571" y="1445"/>
                        <a:pt x="571" y="1445"/>
                      </a:cubicBezTo>
                      <a:cubicBezTo>
                        <a:pt x="610" y="1467"/>
                        <a:pt x="652" y="1484"/>
                        <a:pt x="696" y="1498"/>
                      </a:cubicBezTo>
                      <a:cubicBezTo>
                        <a:pt x="712" y="1701"/>
                        <a:pt x="712" y="1701"/>
                        <a:pt x="712" y="1701"/>
                      </a:cubicBezTo>
                      <a:cubicBezTo>
                        <a:pt x="715" y="1735"/>
                        <a:pt x="743" y="1760"/>
                        <a:pt x="776" y="1760"/>
                      </a:cubicBezTo>
                      <a:cubicBezTo>
                        <a:pt x="990" y="1760"/>
                        <a:pt x="990" y="1760"/>
                        <a:pt x="990" y="1760"/>
                      </a:cubicBezTo>
                      <a:cubicBezTo>
                        <a:pt x="1023" y="1760"/>
                        <a:pt x="1051" y="1735"/>
                        <a:pt x="1053" y="1701"/>
                      </a:cubicBezTo>
                      <a:cubicBezTo>
                        <a:pt x="1070" y="1498"/>
                        <a:pt x="1070" y="1498"/>
                        <a:pt x="1070" y="1498"/>
                      </a:cubicBezTo>
                      <a:cubicBezTo>
                        <a:pt x="1112" y="1485"/>
                        <a:pt x="1153" y="1468"/>
                        <a:pt x="1191" y="1447"/>
                      </a:cubicBezTo>
                      <a:cubicBezTo>
                        <a:pt x="1346" y="1576"/>
                        <a:pt x="1346" y="1576"/>
                        <a:pt x="1346" y="1576"/>
                      </a:cubicBezTo>
                      <a:cubicBezTo>
                        <a:pt x="1372" y="1598"/>
                        <a:pt x="1410" y="1596"/>
                        <a:pt x="1433" y="1572"/>
                      </a:cubicBezTo>
                      <a:cubicBezTo>
                        <a:pt x="1583" y="1420"/>
                        <a:pt x="1583" y="1420"/>
                        <a:pt x="1583" y="1420"/>
                      </a:cubicBezTo>
                      <a:cubicBezTo>
                        <a:pt x="1607" y="1397"/>
                        <a:pt x="1608" y="1359"/>
                        <a:pt x="1586" y="1334"/>
                      </a:cubicBezTo>
                      <a:cubicBezTo>
                        <a:pt x="1453" y="1179"/>
                        <a:pt x="1453" y="1179"/>
                        <a:pt x="1453" y="1179"/>
                      </a:cubicBezTo>
                      <a:cubicBezTo>
                        <a:pt x="1472" y="1142"/>
                        <a:pt x="1488" y="1104"/>
                        <a:pt x="1499" y="1064"/>
                      </a:cubicBezTo>
                      <a:cubicBezTo>
                        <a:pt x="1701" y="1048"/>
                        <a:pt x="1701" y="1048"/>
                        <a:pt x="1701" y="1048"/>
                      </a:cubicBezTo>
                      <a:cubicBezTo>
                        <a:pt x="1734" y="1045"/>
                        <a:pt x="1760" y="1017"/>
                        <a:pt x="1760" y="984"/>
                      </a:cubicBezTo>
                      <a:cubicBezTo>
                        <a:pt x="1760" y="770"/>
                        <a:pt x="1760" y="770"/>
                        <a:pt x="1760" y="770"/>
                      </a:cubicBezTo>
                      <a:cubicBezTo>
                        <a:pt x="1760" y="737"/>
                        <a:pt x="1734" y="709"/>
                        <a:pt x="1701" y="707"/>
                      </a:cubicBezTo>
                      <a:cubicBezTo>
                        <a:pt x="1495" y="690"/>
                        <a:pt x="1495" y="690"/>
                        <a:pt x="1495" y="690"/>
                      </a:cubicBezTo>
                      <a:cubicBezTo>
                        <a:pt x="1484" y="653"/>
                        <a:pt x="1469" y="618"/>
                        <a:pt x="1451" y="584"/>
                      </a:cubicBezTo>
                      <a:cubicBezTo>
                        <a:pt x="1586" y="426"/>
                        <a:pt x="1586" y="426"/>
                        <a:pt x="1586" y="426"/>
                      </a:cubicBezTo>
                      <a:cubicBezTo>
                        <a:pt x="1608" y="401"/>
                        <a:pt x="1607" y="363"/>
                        <a:pt x="1583" y="340"/>
                      </a:cubicBezTo>
                      <a:cubicBezTo>
                        <a:pt x="1433" y="188"/>
                        <a:pt x="1433" y="188"/>
                        <a:pt x="1433" y="188"/>
                      </a:cubicBezTo>
                      <a:cubicBezTo>
                        <a:pt x="1410" y="164"/>
                        <a:pt x="1372" y="162"/>
                        <a:pt x="1346" y="184"/>
                      </a:cubicBezTo>
                      <a:cubicBezTo>
                        <a:pt x="1187" y="317"/>
                        <a:pt x="1187" y="317"/>
                        <a:pt x="1187" y="317"/>
                      </a:cubicBezTo>
                      <a:cubicBezTo>
                        <a:pt x="1150" y="297"/>
                        <a:pt x="1111" y="281"/>
                        <a:pt x="1071" y="269"/>
                      </a:cubicBezTo>
                      <a:cubicBezTo>
                        <a:pt x="1053" y="59"/>
                        <a:pt x="1053" y="59"/>
                        <a:pt x="1053" y="59"/>
                      </a:cubicBezTo>
                      <a:cubicBezTo>
                        <a:pt x="1051" y="26"/>
                        <a:pt x="1023" y="0"/>
                        <a:pt x="990" y="0"/>
                      </a:cubicBezTo>
                      <a:cubicBezTo>
                        <a:pt x="776" y="0"/>
                        <a:pt x="776" y="0"/>
                        <a:pt x="776" y="0"/>
                      </a:cubicBezTo>
                      <a:cubicBezTo>
                        <a:pt x="743" y="0"/>
                        <a:pt x="715" y="26"/>
                        <a:pt x="712" y="59"/>
                      </a:cubicBezTo>
                      <a:cubicBezTo>
                        <a:pt x="695" y="269"/>
                        <a:pt x="695" y="269"/>
                        <a:pt x="695" y="269"/>
                      </a:cubicBezTo>
                      <a:cubicBezTo>
                        <a:pt x="653" y="282"/>
                        <a:pt x="613" y="298"/>
                        <a:pt x="575" y="319"/>
                      </a:cubicBezTo>
                      <a:cubicBezTo>
                        <a:pt x="413" y="184"/>
                        <a:pt x="413" y="184"/>
                        <a:pt x="413" y="184"/>
                      </a:cubicBezTo>
                      <a:cubicBezTo>
                        <a:pt x="388" y="162"/>
                        <a:pt x="350" y="164"/>
                        <a:pt x="327" y="188"/>
                      </a:cubicBezTo>
                      <a:cubicBezTo>
                        <a:pt x="177" y="340"/>
                        <a:pt x="177" y="340"/>
                        <a:pt x="177" y="340"/>
                      </a:cubicBezTo>
                      <a:cubicBezTo>
                        <a:pt x="153" y="363"/>
                        <a:pt x="152" y="401"/>
                        <a:pt x="174" y="426"/>
                      </a:cubicBezTo>
                      <a:cubicBezTo>
                        <a:pt x="312" y="588"/>
                        <a:pt x="312" y="588"/>
                        <a:pt x="312" y="588"/>
                      </a:cubicBezTo>
                      <a:cubicBezTo>
                        <a:pt x="295" y="620"/>
                        <a:pt x="281" y="654"/>
                        <a:pt x="270" y="689"/>
                      </a:cubicBezTo>
                      <a:cubicBezTo>
                        <a:pt x="59" y="707"/>
                        <a:pt x="59" y="707"/>
                        <a:pt x="59" y="707"/>
                      </a:cubicBezTo>
                      <a:cubicBezTo>
                        <a:pt x="25" y="709"/>
                        <a:pt x="0" y="737"/>
                        <a:pt x="0" y="770"/>
                      </a:cubicBezTo>
                      <a:cubicBezTo>
                        <a:pt x="0" y="984"/>
                        <a:pt x="0" y="984"/>
                        <a:pt x="0" y="984"/>
                      </a:cubicBezTo>
                      <a:cubicBezTo>
                        <a:pt x="0" y="1017"/>
                        <a:pt x="25" y="1045"/>
                        <a:pt x="59" y="1048"/>
                      </a:cubicBezTo>
                      <a:cubicBezTo>
                        <a:pt x="267" y="1065"/>
                        <a:pt x="267" y="1065"/>
                        <a:pt x="267" y="1065"/>
                      </a:cubicBezTo>
                      <a:cubicBezTo>
                        <a:pt x="278" y="1103"/>
                        <a:pt x="292" y="1140"/>
                        <a:pt x="310" y="1175"/>
                      </a:cubicBezTo>
                      <a:cubicBezTo>
                        <a:pt x="174" y="1334"/>
                        <a:pt x="174" y="1334"/>
                        <a:pt x="174" y="1334"/>
                      </a:cubicBezTo>
                      <a:cubicBezTo>
                        <a:pt x="152" y="1359"/>
                        <a:pt x="153" y="1397"/>
                        <a:pt x="177" y="1420"/>
                      </a:cubicBezTo>
                      <a:cubicBezTo>
                        <a:pt x="327" y="1572"/>
                        <a:pt x="327" y="1572"/>
                        <a:pt x="327" y="1572"/>
                      </a:cubicBezTo>
                      <a:cubicBezTo>
                        <a:pt x="350" y="1596"/>
                        <a:pt x="388" y="1598"/>
                        <a:pt x="413" y="1576"/>
                      </a:cubicBezTo>
                      <a:close/>
                      <a:moveTo>
                        <a:pt x="436" y="1224"/>
                      </a:moveTo>
                      <a:cubicBezTo>
                        <a:pt x="455" y="1203"/>
                        <a:pt x="457" y="1173"/>
                        <a:pt x="443" y="1149"/>
                      </a:cubicBezTo>
                      <a:cubicBezTo>
                        <a:pt x="413" y="1101"/>
                        <a:pt x="392" y="1047"/>
                        <a:pt x="380" y="991"/>
                      </a:cubicBezTo>
                      <a:cubicBezTo>
                        <a:pt x="374" y="964"/>
                        <a:pt x="351" y="943"/>
                        <a:pt x="323" y="941"/>
                      </a:cubicBezTo>
                      <a:cubicBezTo>
                        <a:pt x="128" y="925"/>
                        <a:pt x="128" y="925"/>
                        <a:pt x="128" y="925"/>
                      </a:cubicBezTo>
                      <a:cubicBezTo>
                        <a:pt x="128" y="829"/>
                        <a:pt x="128" y="829"/>
                        <a:pt x="128" y="829"/>
                      </a:cubicBezTo>
                      <a:cubicBezTo>
                        <a:pt x="301" y="815"/>
                        <a:pt x="301" y="815"/>
                        <a:pt x="301" y="815"/>
                      </a:cubicBezTo>
                      <a:cubicBezTo>
                        <a:pt x="305" y="816"/>
                        <a:pt x="308" y="817"/>
                        <a:pt x="312" y="817"/>
                      </a:cubicBezTo>
                      <a:cubicBezTo>
                        <a:pt x="314" y="818"/>
                        <a:pt x="317" y="818"/>
                        <a:pt x="319" y="818"/>
                      </a:cubicBezTo>
                      <a:cubicBezTo>
                        <a:pt x="349" y="818"/>
                        <a:pt x="375" y="797"/>
                        <a:pt x="382" y="768"/>
                      </a:cubicBezTo>
                      <a:cubicBezTo>
                        <a:pt x="395" y="711"/>
                        <a:pt x="417" y="657"/>
                        <a:pt x="448" y="608"/>
                      </a:cubicBezTo>
                      <a:cubicBezTo>
                        <a:pt x="466" y="581"/>
                        <a:pt x="460" y="544"/>
                        <a:pt x="434" y="524"/>
                      </a:cubicBezTo>
                      <a:cubicBezTo>
                        <a:pt x="429" y="520"/>
                        <a:pt x="424" y="517"/>
                        <a:pt x="418" y="514"/>
                      </a:cubicBezTo>
                      <a:cubicBezTo>
                        <a:pt x="309" y="388"/>
                        <a:pt x="309" y="388"/>
                        <a:pt x="309" y="388"/>
                      </a:cubicBezTo>
                      <a:cubicBezTo>
                        <a:pt x="376" y="320"/>
                        <a:pt x="376" y="320"/>
                        <a:pt x="376" y="320"/>
                      </a:cubicBezTo>
                      <a:cubicBezTo>
                        <a:pt x="516" y="437"/>
                        <a:pt x="516" y="437"/>
                        <a:pt x="516" y="437"/>
                      </a:cubicBezTo>
                      <a:cubicBezTo>
                        <a:pt x="516" y="437"/>
                        <a:pt x="517" y="438"/>
                        <a:pt x="518" y="439"/>
                      </a:cubicBezTo>
                      <a:cubicBezTo>
                        <a:pt x="538" y="464"/>
                        <a:pt x="575" y="470"/>
                        <a:pt x="602" y="452"/>
                      </a:cubicBezTo>
                      <a:cubicBezTo>
                        <a:pt x="653" y="419"/>
                        <a:pt x="710" y="395"/>
                        <a:pt x="769" y="382"/>
                      </a:cubicBezTo>
                      <a:cubicBezTo>
                        <a:pt x="797" y="375"/>
                        <a:pt x="817" y="352"/>
                        <a:pt x="819" y="324"/>
                      </a:cubicBezTo>
                      <a:cubicBezTo>
                        <a:pt x="835" y="128"/>
                        <a:pt x="835" y="128"/>
                        <a:pt x="835" y="128"/>
                      </a:cubicBezTo>
                      <a:cubicBezTo>
                        <a:pt x="931" y="128"/>
                        <a:pt x="931" y="128"/>
                        <a:pt x="931" y="128"/>
                      </a:cubicBezTo>
                      <a:cubicBezTo>
                        <a:pt x="947" y="324"/>
                        <a:pt x="947" y="324"/>
                        <a:pt x="947" y="324"/>
                      </a:cubicBezTo>
                      <a:cubicBezTo>
                        <a:pt x="949" y="352"/>
                        <a:pt x="969" y="375"/>
                        <a:pt x="996" y="382"/>
                      </a:cubicBezTo>
                      <a:cubicBezTo>
                        <a:pt x="1054" y="395"/>
                        <a:pt x="1109" y="417"/>
                        <a:pt x="1159" y="449"/>
                      </a:cubicBezTo>
                      <a:cubicBezTo>
                        <a:pt x="1183" y="464"/>
                        <a:pt x="1213" y="462"/>
                        <a:pt x="1235" y="445"/>
                      </a:cubicBezTo>
                      <a:cubicBezTo>
                        <a:pt x="1383" y="320"/>
                        <a:pt x="1383" y="320"/>
                        <a:pt x="1383" y="320"/>
                      </a:cubicBezTo>
                      <a:cubicBezTo>
                        <a:pt x="1451" y="388"/>
                        <a:pt x="1451" y="388"/>
                        <a:pt x="1451" y="388"/>
                      </a:cubicBezTo>
                      <a:cubicBezTo>
                        <a:pt x="1324" y="535"/>
                        <a:pt x="1324" y="535"/>
                        <a:pt x="1324" y="535"/>
                      </a:cubicBezTo>
                      <a:cubicBezTo>
                        <a:pt x="1306" y="556"/>
                        <a:pt x="1304" y="587"/>
                        <a:pt x="1319" y="610"/>
                      </a:cubicBezTo>
                      <a:cubicBezTo>
                        <a:pt x="1349" y="658"/>
                        <a:pt x="1370" y="710"/>
                        <a:pt x="1383" y="765"/>
                      </a:cubicBezTo>
                      <a:cubicBezTo>
                        <a:pt x="1390" y="792"/>
                        <a:pt x="1413" y="812"/>
                        <a:pt x="1440" y="814"/>
                      </a:cubicBezTo>
                      <a:cubicBezTo>
                        <a:pt x="1632" y="829"/>
                        <a:pt x="1632" y="829"/>
                        <a:pt x="1632" y="829"/>
                      </a:cubicBezTo>
                      <a:cubicBezTo>
                        <a:pt x="1632" y="925"/>
                        <a:pt x="1632" y="925"/>
                        <a:pt x="1632" y="925"/>
                      </a:cubicBezTo>
                      <a:cubicBezTo>
                        <a:pt x="1443" y="940"/>
                        <a:pt x="1443" y="940"/>
                        <a:pt x="1443" y="940"/>
                      </a:cubicBezTo>
                      <a:cubicBezTo>
                        <a:pt x="1415" y="943"/>
                        <a:pt x="1392" y="963"/>
                        <a:pt x="1386" y="991"/>
                      </a:cubicBezTo>
                      <a:cubicBezTo>
                        <a:pt x="1373" y="1048"/>
                        <a:pt x="1352" y="1103"/>
                        <a:pt x="1321" y="1153"/>
                      </a:cubicBezTo>
                      <a:cubicBezTo>
                        <a:pt x="1306" y="1177"/>
                        <a:pt x="1308" y="1207"/>
                        <a:pt x="1327" y="1228"/>
                      </a:cubicBezTo>
                      <a:cubicBezTo>
                        <a:pt x="1451" y="1372"/>
                        <a:pt x="1451" y="1372"/>
                        <a:pt x="1451" y="1372"/>
                      </a:cubicBezTo>
                      <a:cubicBezTo>
                        <a:pt x="1383" y="1440"/>
                        <a:pt x="1383" y="1440"/>
                        <a:pt x="1383" y="1440"/>
                      </a:cubicBezTo>
                      <a:cubicBezTo>
                        <a:pt x="1239" y="1319"/>
                        <a:pt x="1239" y="1319"/>
                        <a:pt x="1239" y="1319"/>
                      </a:cubicBezTo>
                      <a:cubicBezTo>
                        <a:pt x="1217" y="1301"/>
                        <a:pt x="1186" y="1299"/>
                        <a:pt x="1163" y="1315"/>
                      </a:cubicBezTo>
                      <a:cubicBezTo>
                        <a:pt x="1112" y="1348"/>
                        <a:pt x="1055" y="1372"/>
                        <a:pt x="996" y="1385"/>
                      </a:cubicBezTo>
                      <a:cubicBezTo>
                        <a:pt x="969" y="1391"/>
                        <a:pt x="948" y="1414"/>
                        <a:pt x="946" y="1442"/>
                      </a:cubicBezTo>
                      <a:cubicBezTo>
                        <a:pt x="931" y="1632"/>
                        <a:pt x="931" y="1632"/>
                        <a:pt x="931" y="1632"/>
                      </a:cubicBezTo>
                      <a:cubicBezTo>
                        <a:pt x="835" y="1632"/>
                        <a:pt x="835" y="1632"/>
                        <a:pt x="835" y="1632"/>
                      </a:cubicBezTo>
                      <a:cubicBezTo>
                        <a:pt x="820" y="1442"/>
                        <a:pt x="820" y="1442"/>
                        <a:pt x="820" y="1442"/>
                      </a:cubicBezTo>
                      <a:cubicBezTo>
                        <a:pt x="817" y="1414"/>
                        <a:pt x="797" y="1391"/>
                        <a:pt x="770" y="1385"/>
                      </a:cubicBezTo>
                      <a:cubicBezTo>
                        <a:pt x="709" y="1371"/>
                        <a:pt x="652" y="1347"/>
                        <a:pt x="600" y="1313"/>
                      </a:cubicBezTo>
                      <a:cubicBezTo>
                        <a:pt x="576" y="1297"/>
                        <a:pt x="545" y="1299"/>
                        <a:pt x="524" y="1317"/>
                      </a:cubicBezTo>
                      <a:cubicBezTo>
                        <a:pt x="376" y="1440"/>
                        <a:pt x="376" y="1440"/>
                        <a:pt x="376" y="1440"/>
                      </a:cubicBezTo>
                      <a:cubicBezTo>
                        <a:pt x="309" y="1372"/>
                        <a:pt x="309" y="1372"/>
                        <a:pt x="309" y="1372"/>
                      </a:cubicBezTo>
                      <a:lnTo>
                        <a:pt x="436" y="12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02" name="Freeform 171">
                  <a:extLst>
                    <a:ext uri="{FF2B5EF4-FFF2-40B4-BE49-F238E27FC236}">
                      <a16:creationId xmlns:a16="http://schemas.microsoft.com/office/drawing/2014/main" id="{B51DBCBA-5708-4A46-9321-2A5C501A382F}"/>
                    </a:ext>
                  </a:extLst>
                </p:cNvPr>
                <p:cNvSpPr>
                  <a:spLocks/>
                </p:cNvSpPr>
                <p:nvPr/>
              </p:nvSpPr>
              <p:spPr bwMode="auto">
                <a:xfrm>
                  <a:off x="14892341" y="17770473"/>
                  <a:ext cx="18064165" cy="11728454"/>
                </a:xfrm>
                <a:custGeom>
                  <a:avLst/>
                  <a:gdLst>
                    <a:gd name="T0" fmla="*/ 1935 w 1992"/>
                    <a:gd name="T1" fmla="*/ 7 h 1296"/>
                    <a:gd name="T2" fmla="*/ 1860 w 1992"/>
                    <a:gd name="T3" fmla="*/ 57 h 1296"/>
                    <a:gd name="T4" fmla="*/ 1708 w 1992"/>
                    <a:gd name="T5" fmla="*/ 444 h 1296"/>
                    <a:gd name="T6" fmla="*/ 1440 w 1992"/>
                    <a:gd name="T7" fmla="*/ 754 h 1296"/>
                    <a:gd name="T8" fmla="*/ 1083 w 1992"/>
                    <a:gd name="T9" fmla="*/ 959 h 1296"/>
                    <a:gd name="T10" fmla="*/ 663 w 1992"/>
                    <a:gd name="T11" fmla="*/ 1033 h 1296"/>
                    <a:gd name="T12" fmla="*/ 381 w 1992"/>
                    <a:gd name="T13" fmla="*/ 1000 h 1296"/>
                    <a:gd name="T14" fmla="*/ 229 w 1992"/>
                    <a:gd name="T15" fmla="*/ 953 h 1296"/>
                    <a:gd name="T16" fmla="*/ 409 w 1992"/>
                    <a:gd name="T17" fmla="*/ 869 h 1296"/>
                    <a:gd name="T18" fmla="*/ 355 w 1992"/>
                    <a:gd name="T19" fmla="*/ 753 h 1296"/>
                    <a:gd name="T20" fmla="*/ 44 w 1992"/>
                    <a:gd name="T21" fmla="*/ 898 h 1296"/>
                    <a:gd name="T22" fmla="*/ 10 w 1992"/>
                    <a:gd name="T23" fmla="*/ 976 h 1296"/>
                    <a:gd name="T24" fmla="*/ 111 w 1992"/>
                    <a:gd name="T25" fmla="*/ 1296 h 1296"/>
                    <a:gd name="T26" fmla="*/ 233 w 1992"/>
                    <a:gd name="T27" fmla="*/ 1258 h 1296"/>
                    <a:gd name="T28" fmla="*/ 174 w 1992"/>
                    <a:gd name="T29" fmla="*/ 1069 h 1296"/>
                    <a:gd name="T30" fmla="*/ 352 w 1992"/>
                    <a:gd name="T31" fmla="*/ 1125 h 1296"/>
                    <a:gd name="T32" fmla="*/ 663 w 1992"/>
                    <a:gd name="T33" fmla="*/ 1161 h 1296"/>
                    <a:gd name="T34" fmla="*/ 1127 w 1992"/>
                    <a:gd name="T35" fmla="*/ 1079 h 1296"/>
                    <a:gd name="T36" fmla="*/ 1521 w 1992"/>
                    <a:gd name="T37" fmla="*/ 852 h 1296"/>
                    <a:gd name="T38" fmla="*/ 1817 w 1992"/>
                    <a:gd name="T39" fmla="*/ 511 h 1296"/>
                    <a:gd name="T40" fmla="*/ 1985 w 1992"/>
                    <a:gd name="T41" fmla="*/ 83 h 1296"/>
                    <a:gd name="T42" fmla="*/ 1935 w 1992"/>
                    <a:gd name="T43" fmla="*/ 7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92" h="1296">
                      <a:moveTo>
                        <a:pt x="1935" y="7"/>
                      </a:moveTo>
                      <a:cubicBezTo>
                        <a:pt x="1901" y="0"/>
                        <a:pt x="1867" y="23"/>
                        <a:pt x="1860" y="57"/>
                      </a:cubicBezTo>
                      <a:cubicBezTo>
                        <a:pt x="1832" y="194"/>
                        <a:pt x="1780" y="325"/>
                        <a:pt x="1708" y="444"/>
                      </a:cubicBezTo>
                      <a:cubicBezTo>
                        <a:pt x="1636" y="562"/>
                        <a:pt x="1546" y="666"/>
                        <a:pt x="1440" y="754"/>
                      </a:cubicBezTo>
                      <a:cubicBezTo>
                        <a:pt x="1333" y="842"/>
                        <a:pt x="1213" y="911"/>
                        <a:pt x="1083" y="959"/>
                      </a:cubicBezTo>
                      <a:cubicBezTo>
                        <a:pt x="949" y="1008"/>
                        <a:pt x="807" y="1033"/>
                        <a:pt x="663" y="1033"/>
                      </a:cubicBezTo>
                      <a:cubicBezTo>
                        <a:pt x="568" y="1033"/>
                        <a:pt x="473" y="1022"/>
                        <a:pt x="381" y="1000"/>
                      </a:cubicBezTo>
                      <a:cubicBezTo>
                        <a:pt x="329" y="988"/>
                        <a:pt x="278" y="972"/>
                        <a:pt x="229" y="953"/>
                      </a:cubicBezTo>
                      <a:cubicBezTo>
                        <a:pt x="409" y="869"/>
                        <a:pt x="409" y="869"/>
                        <a:pt x="409" y="869"/>
                      </a:cubicBezTo>
                      <a:cubicBezTo>
                        <a:pt x="355" y="753"/>
                        <a:pt x="355" y="753"/>
                        <a:pt x="355" y="753"/>
                      </a:cubicBezTo>
                      <a:cubicBezTo>
                        <a:pt x="44" y="898"/>
                        <a:pt x="44" y="898"/>
                        <a:pt x="44" y="898"/>
                      </a:cubicBezTo>
                      <a:cubicBezTo>
                        <a:pt x="15" y="912"/>
                        <a:pt x="0" y="945"/>
                        <a:pt x="10" y="976"/>
                      </a:cubicBezTo>
                      <a:cubicBezTo>
                        <a:pt x="111" y="1296"/>
                        <a:pt x="111" y="1296"/>
                        <a:pt x="111" y="1296"/>
                      </a:cubicBezTo>
                      <a:cubicBezTo>
                        <a:pt x="233" y="1258"/>
                        <a:pt x="233" y="1258"/>
                        <a:pt x="233" y="1258"/>
                      </a:cubicBezTo>
                      <a:cubicBezTo>
                        <a:pt x="174" y="1069"/>
                        <a:pt x="174" y="1069"/>
                        <a:pt x="174" y="1069"/>
                      </a:cubicBezTo>
                      <a:cubicBezTo>
                        <a:pt x="232" y="1092"/>
                        <a:pt x="291" y="1110"/>
                        <a:pt x="352" y="1125"/>
                      </a:cubicBezTo>
                      <a:cubicBezTo>
                        <a:pt x="453" y="1149"/>
                        <a:pt x="558" y="1161"/>
                        <a:pt x="663" y="1161"/>
                      </a:cubicBezTo>
                      <a:cubicBezTo>
                        <a:pt x="822" y="1161"/>
                        <a:pt x="979" y="1133"/>
                        <a:pt x="1127" y="1079"/>
                      </a:cubicBezTo>
                      <a:cubicBezTo>
                        <a:pt x="1270" y="1026"/>
                        <a:pt x="1403" y="950"/>
                        <a:pt x="1521" y="852"/>
                      </a:cubicBezTo>
                      <a:cubicBezTo>
                        <a:pt x="1639" y="756"/>
                        <a:pt x="1738" y="641"/>
                        <a:pt x="1817" y="511"/>
                      </a:cubicBezTo>
                      <a:cubicBezTo>
                        <a:pt x="1898" y="378"/>
                        <a:pt x="1954" y="235"/>
                        <a:pt x="1985" y="83"/>
                      </a:cubicBezTo>
                      <a:cubicBezTo>
                        <a:pt x="1992" y="48"/>
                        <a:pt x="1970" y="15"/>
                        <a:pt x="1935" y="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03" name="Freeform 172">
                  <a:extLst>
                    <a:ext uri="{FF2B5EF4-FFF2-40B4-BE49-F238E27FC236}">
                      <a16:creationId xmlns:a16="http://schemas.microsoft.com/office/drawing/2014/main" id="{BF0F6E20-3BE4-4DD4-84A1-E7EE56EA8531}"/>
                    </a:ext>
                  </a:extLst>
                </p:cNvPr>
                <p:cNvSpPr>
                  <a:spLocks/>
                </p:cNvSpPr>
                <p:nvPr/>
              </p:nvSpPr>
              <p:spPr bwMode="auto">
                <a:xfrm>
                  <a:off x="28757562" y="7451722"/>
                  <a:ext cx="1387476" cy="1322383"/>
                </a:xfrm>
                <a:custGeom>
                  <a:avLst/>
                  <a:gdLst>
                    <a:gd name="T0" fmla="*/ 34 w 153"/>
                    <a:gd name="T1" fmla="*/ 126 h 146"/>
                    <a:gd name="T2" fmla="*/ 82 w 153"/>
                    <a:gd name="T3" fmla="*/ 146 h 146"/>
                    <a:gd name="T4" fmla="*/ 125 w 153"/>
                    <a:gd name="T5" fmla="*/ 129 h 146"/>
                    <a:gd name="T6" fmla="*/ 129 w 153"/>
                    <a:gd name="T7" fmla="*/ 39 h 146"/>
                    <a:gd name="T8" fmla="*/ 118 w 153"/>
                    <a:gd name="T9" fmla="*/ 27 h 146"/>
                    <a:gd name="T10" fmla="*/ 27 w 153"/>
                    <a:gd name="T11" fmla="*/ 24 h 146"/>
                    <a:gd name="T12" fmla="*/ 25 w 153"/>
                    <a:gd name="T13" fmla="*/ 115 h 146"/>
                    <a:gd name="T14" fmla="*/ 34 w 153"/>
                    <a:gd name="T15" fmla="*/ 126 h 1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146">
                      <a:moveTo>
                        <a:pt x="34" y="126"/>
                      </a:moveTo>
                      <a:cubicBezTo>
                        <a:pt x="47" y="139"/>
                        <a:pt x="64" y="146"/>
                        <a:pt x="82" y="146"/>
                      </a:cubicBezTo>
                      <a:cubicBezTo>
                        <a:pt x="97" y="146"/>
                        <a:pt x="112" y="141"/>
                        <a:pt x="125" y="129"/>
                      </a:cubicBezTo>
                      <a:cubicBezTo>
                        <a:pt x="151" y="106"/>
                        <a:pt x="153" y="65"/>
                        <a:pt x="129" y="39"/>
                      </a:cubicBezTo>
                      <a:cubicBezTo>
                        <a:pt x="125" y="35"/>
                        <a:pt x="122" y="31"/>
                        <a:pt x="118" y="27"/>
                      </a:cubicBezTo>
                      <a:cubicBezTo>
                        <a:pt x="94" y="2"/>
                        <a:pt x="53" y="0"/>
                        <a:pt x="27" y="24"/>
                      </a:cubicBezTo>
                      <a:cubicBezTo>
                        <a:pt x="2" y="49"/>
                        <a:pt x="0" y="89"/>
                        <a:pt x="25" y="115"/>
                      </a:cubicBezTo>
                      <a:cubicBezTo>
                        <a:pt x="28" y="119"/>
                        <a:pt x="31" y="122"/>
                        <a:pt x="34" y="12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04" name="Freeform 173">
                  <a:extLst>
                    <a:ext uri="{FF2B5EF4-FFF2-40B4-BE49-F238E27FC236}">
                      <a16:creationId xmlns:a16="http://schemas.microsoft.com/office/drawing/2014/main" id="{3288B785-3220-4685-B012-3AD897219EDE}"/>
                    </a:ext>
                  </a:extLst>
                </p:cNvPr>
                <p:cNvSpPr>
                  <a:spLocks/>
                </p:cNvSpPr>
                <p:nvPr/>
              </p:nvSpPr>
              <p:spPr bwMode="auto">
                <a:xfrm>
                  <a:off x="30145038" y="9263058"/>
                  <a:ext cx="1470025" cy="1465263"/>
                </a:xfrm>
                <a:custGeom>
                  <a:avLst/>
                  <a:gdLst>
                    <a:gd name="T0" fmla="*/ 34 w 162"/>
                    <a:gd name="T1" fmla="*/ 131 h 162"/>
                    <a:gd name="T2" fmla="*/ 89 w 162"/>
                    <a:gd name="T3" fmla="*/ 162 h 162"/>
                    <a:gd name="T4" fmla="*/ 121 w 162"/>
                    <a:gd name="T5" fmla="*/ 154 h 162"/>
                    <a:gd name="T6" fmla="*/ 144 w 162"/>
                    <a:gd name="T7" fmla="*/ 66 h 162"/>
                    <a:gd name="T8" fmla="*/ 128 w 162"/>
                    <a:gd name="T9" fmla="*/ 39 h 162"/>
                    <a:gd name="T10" fmla="*/ 39 w 162"/>
                    <a:gd name="T11" fmla="*/ 18 h 162"/>
                    <a:gd name="T12" fmla="*/ 19 w 162"/>
                    <a:gd name="T13" fmla="*/ 107 h 162"/>
                    <a:gd name="T14" fmla="*/ 34 w 162"/>
                    <a:gd name="T15" fmla="*/ 131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62">
                      <a:moveTo>
                        <a:pt x="34" y="131"/>
                      </a:moveTo>
                      <a:cubicBezTo>
                        <a:pt x="46" y="151"/>
                        <a:pt x="67" y="162"/>
                        <a:pt x="89" y="162"/>
                      </a:cubicBezTo>
                      <a:cubicBezTo>
                        <a:pt x="100" y="162"/>
                        <a:pt x="111" y="160"/>
                        <a:pt x="121" y="154"/>
                      </a:cubicBezTo>
                      <a:cubicBezTo>
                        <a:pt x="152" y="136"/>
                        <a:pt x="162" y="96"/>
                        <a:pt x="144" y="66"/>
                      </a:cubicBezTo>
                      <a:cubicBezTo>
                        <a:pt x="139" y="57"/>
                        <a:pt x="133" y="48"/>
                        <a:pt x="128" y="39"/>
                      </a:cubicBezTo>
                      <a:cubicBezTo>
                        <a:pt x="109" y="9"/>
                        <a:pt x="69" y="0"/>
                        <a:pt x="39" y="18"/>
                      </a:cubicBezTo>
                      <a:cubicBezTo>
                        <a:pt x="9" y="37"/>
                        <a:pt x="0" y="77"/>
                        <a:pt x="19" y="107"/>
                      </a:cubicBezTo>
                      <a:cubicBezTo>
                        <a:pt x="24" y="115"/>
                        <a:pt x="29" y="123"/>
                        <a:pt x="34" y="13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05" name="Freeform 174">
                  <a:extLst>
                    <a:ext uri="{FF2B5EF4-FFF2-40B4-BE49-F238E27FC236}">
                      <a16:creationId xmlns:a16="http://schemas.microsoft.com/office/drawing/2014/main" id="{19E14C53-E55A-4301-A3EB-56ADBB8A6104}"/>
                    </a:ext>
                  </a:extLst>
                </p:cNvPr>
                <p:cNvSpPr>
                  <a:spLocks/>
                </p:cNvSpPr>
                <p:nvPr/>
              </p:nvSpPr>
              <p:spPr bwMode="auto">
                <a:xfrm>
                  <a:off x="31215010" y="11461746"/>
                  <a:ext cx="1397002" cy="1484315"/>
                </a:xfrm>
                <a:custGeom>
                  <a:avLst/>
                  <a:gdLst>
                    <a:gd name="T0" fmla="*/ 12 w 154"/>
                    <a:gd name="T1" fmla="*/ 94 h 164"/>
                    <a:gd name="T2" fmla="*/ 22 w 154"/>
                    <a:gd name="T3" fmla="*/ 121 h 164"/>
                    <a:gd name="T4" fmla="*/ 82 w 154"/>
                    <a:gd name="T5" fmla="*/ 164 h 164"/>
                    <a:gd name="T6" fmla="*/ 103 w 154"/>
                    <a:gd name="T7" fmla="*/ 161 h 164"/>
                    <a:gd name="T8" fmla="*/ 143 w 154"/>
                    <a:gd name="T9" fmla="*/ 80 h 164"/>
                    <a:gd name="T10" fmla="*/ 133 w 154"/>
                    <a:gd name="T11" fmla="*/ 50 h 164"/>
                    <a:gd name="T12" fmla="*/ 51 w 154"/>
                    <a:gd name="T13" fmla="*/ 12 h 164"/>
                    <a:gd name="T14" fmla="*/ 12 w 154"/>
                    <a:gd name="T15" fmla="*/ 9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64">
                      <a:moveTo>
                        <a:pt x="12" y="94"/>
                      </a:moveTo>
                      <a:cubicBezTo>
                        <a:pt x="16" y="102"/>
                        <a:pt x="19" y="112"/>
                        <a:pt x="22" y="121"/>
                      </a:cubicBezTo>
                      <a:cubicBezTo>
                        <a:pt x="31" y="147"/>
                        <a:pt x="56" y="164"/>
                        <a:pt x="82" y="164"/>
                      </a:cubicBezTo>
                      <a:cubicBezTo>
                        <a:pt x="89" y="164"/>
                        <a:pt x="96" y="163"/>
                        <a:pt x="103" y="161"/>
                      </a:cubicBezTo>
                      <a:cubicBezTo>
                        <a:pt x="136" y="150"/>
                        <a:pt x="154" y="113"/>
                        <a:pt x="143" y="80"/>
                      </a:cubicBezTo>
                      <a:cubicBezTo>
                        <a:pt x="140" y="70"/>
                        <a:pt x="136" y="60"/>
                        <a:pt x="133" y="50"/>
                      </a:cubicBezTo>
                      <a:cubicBezTo>
                        <a:pt x="121" y="17"/>
                        <a:pt x="84" y="0"/>
                        <a:pt x="51" y="12"/>
                      </a:cubicBezTo>
                      <a:cubicBezTo>
                        <a:pt x="18" y="24"/>
                        <a:pt x="0" y="60"/>
                        <a:pt x="12" y="9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06" name="Freeform 175">
                  <a:extLst>
                    <a:ext uri="{FF2B5EF4-FFF2-40B4-BE49-F238E27FC236}">
                      <a16:creationId xmlns:a16="http://schemas.microsoft.com/office/drawing/2014/main" id="{C60CEF63-63C2-4E09-BE0B-BB70D6C61BC5}"/>
                    </a:ext>
                  </a:extLst>
                </p:cNvPr>
                <p:cNvSpPr>
                  <a:spLocks/>
                </p:cNvSpPr>
                <p:nvPr/>
              </p:nvSpPr>
              <p:spPr bwMode="auto">
                <a:xfrm>
                  <a:off x="31842080" y="13860461"/>
                  <a:ext cx="1250947" cy="1330322"/>
                </a:xfrm>
                <a:custGeom>
                  <a:avLst/>
                  <a:gdLst>
                    <a:gd name="T0" fmla="*/ 59 w 138"/>
                    <a:gd name="T1" fmla="*/ 5 h 147"/>
                    <a:gd name="T2" fmla="*/ 4 w 138"/>
                    <a:gd name="T3" fmla="*/ 77 h 147"/>
                    <a:gd name="T4" fmla="*/ 6 w 138"/>
                    <a:gd name="T5" fmla="*/ 91 h 147"/>
                    <a:gd name="T6" fmla="*/ 70 w 138"/>
                    <a:gd name="T7" fmla="*/ 147 h 147"/>
                    <a:gd name="T8" fmla="*/ 78 w 138"/>
                    <a:gd name="T9" fmla="*/ 147 h 147"/>
                    <a:gd name="T10" fmla="*/ 133 w 138"/>
                    <a:gd name="T11" fmla="*/ 75 h 147"/>
                    <a:gd name="T12" fmla="*/ 131 w 138"/>
                    <a:gd name="T13" fmla="*/ 60 h 147"/>
                    <a:gd name="T14" fmla="*/ 59 w 138"/>
                    <a:gd name="T15" fmla="*/ 5 h 1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47">
                      <a:moveTo>
                        <a:pt x="59" y="5"/>
                      </a:moveTo>
                      <a:cubicBezTo>
                        <a:pt x="24" y="10"/>
                        <a:pt x="0" y="42"/>
                        <a:pt x="4" y="77"/>
                      </a:cubicBezTo>
                      <a:cubicBezTo>
                        <a:pt x="5" y="82"/>
                        <a:pt x="6" y="86"/>
                        <a:pt x="6" y="91"/>
                      </a:cubicBezTo>
                      <a:cubicBezTo>
                        <a:pt x="10" y="124"/>
                        <a:pt x="38" y="147"/>
                        <a:pt x="70" y="147"/>
                      </a:cubicBezTo>
                      <a:cubicBezTo>
                        <a:pt x="72" y="147"/>
                        <a:pt x="75" y="147"/>
                        <a:pt x="78" y="147"/>
                      </a:cubicBezTo>
                      <a:cubicBezTo>
                        <a:pt x="113" y="142"/>
                        <a:pt x="138" y="110"/>
                        <a:pt x="133" y="75"/>
                      </a:cubicBezTo>
                      <a:cubicBezTo>
                        <a:pt x="133" y="70"/>
                        <a:pt x="132" y="65"/>
                        <a:pt x="131" y="60"/>
                      </a:cubicBezTo>
                      <a:cubicBezTo>
                        <a:pt x="126" y="25"/>
                        <a:pt x="94" y="0"/>
                        <a:pt x="59"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07" name="Freeform 176">
                  <a:extLst>
                    <a:ext uri="{FF2B5EF4-FFF2-40B4-BE49-F238E27FC236}">
                      <a16:creationId xmlns:a16="http://schemas.microsoft.com/office/drawing/2014/main" id="{9A156C38-1BA3-4FA1-A39E-43529CCCE400}"/>
                    </a:ext>
                  </a:extLst>
                </p:cNvPr>
                <p:cNvSpPr>
                  <a:spLocks/>
                </p:cNvSpPr>
                <p:nvPr/>
              </p:nvSpPr>
              <p:spPr bwMode="auto">
                <a:xfrm>
                  <a:off x="9332911" y="3443285"/>
                  <a:ext cx="18916655" cy="9094785"/>
                </a:xfrm>
                <a:custGeom>
                  <a:avLst/>
                  <a:gdLst>
                    <a:gd name="T0" fmla="*/ 50 w 2086"/>
                    <a:gd name="T1" fmla="*/ 1001 h 1005"/>
                    <a:gd name="T2" fmla="*/ 72 w 2086"/>
                    <a:gd name="T3" fmla="*/ 1005 h 1005"/>
                    <a:gd name="T4" fmla="*/ 132 w 2086"/>
                    <a:gd name="T5" fmla="*/ 964 h 1005"/>
                    <a:gd name="T6" fmla="*/ 311 w 2086"/>
                    <a:gd name="T7" fmla="*/ 645 h 1005"/>
                    <a:gd name="T8" fmla="*/ 573 w 2086"/>
                    <a:gd name="T9" fmla="*/ 395 h 1005"/>
                    <a:gd name="T10" fmla="*/ 1276 w 2086"/>
                    <a:gd name="T11" fmla="*/ 173 h 1005"/>
                    <a:gd name="T12" fmla="*/ 1860 w 2086"/>
                    <a:gd name="T13" fmla="*/ 321 h 1005"/>
                    <a:gd name="T14" fmla="*/ 1670 w 2086"/>
                    <a:gd name="T15" fmla="*/ 376 h 1005"/>
                    <a:gd name="T16" fmla="*/ 1705 w 2086"/>
                    <a:gd name="T17" fmla="*/ 499 h 1005"/>
                    <a:gd name="T18" fmla="*/ 2035 w 2086"/>
                    <a:gd name="T19" fmla="*/ 404 h 1005"/>
                    <a:gd name="T20" fmla="*/ 2081 w 2086"/>
                    <a:gd name="T21" fmla="*/ 333 h 1005"/>
                    <a:gd name="T22" fmla="*/ 2031 w 2086"/>
                    <a:gd name="T23" fmla="*/ 0 h 1005"/>
                    <a:gd name="T24" fmla="*/ 1905 w 2086"/>
                    <a:gd name="T25" fmla="*/ 19 h 1005"/>
                    <a:gd name="T26" fmla="*/ 1934 w 2086"/>
                    <a:gd name="T27" fmla="*/ 216 h 1005"/>
                    <a:gd name="T28" fmla="*/ 1276 w 2086"/>
                    <a:gd name="T29" fmla="*/ 44 h 1005"/>
                    <a:gd name="T30" fmla="*/ 500 w 2086"/>
                    <a:gd name="T31" fmla="*/ 290 h 1005"/>
                    <a:gd name="T32" fmla="*/ 210 w 2086"/>
                    <a:gd name="T33" fmla="*/ 566 h 1005"/>
                    <a:gd name="T34" fmla="*/ 13 w 2086"/>
                    <a:gd name="T35" fmla="*/ 918 h 1005"/>
                    <a:gd name="T36" fmla="*/ 50 w 2086"/>
                    <a:gd name="T37" fmla="*/ 1001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86" h="1005">
                      <a:moveTo>
                        <a:pt x="50" y="1001"/>
                      </a:moveTo>
                      <a:cubicBezTo>
                        <a:pt x="57" y="1004"/>
                        <a:pt x="65" y="1005"/>
                        <a:pt x="72" y="1005"/>
                      </a:cubicBezTo>
                      <a:cubicBezTo>
                        <a:pt x="98" y="1005"/>
                        <a:pt x="123" y="989"/>
                        <a:pt x="132" y="964"/>
                      </a:cubicBezTo>
                      <a:cubicBezTo>
                        <a:pt x="175" y="849"/>
                        <a:pt x="236" y="742"/>
                        <a:pt x="311" y="645"/>
                      </a:cubicBezTo>
                      <a:cubicBezTo>
                        <a:pt x="386" y="549"/>
                        <a:pt x="474" y="465"/>
                        <a:pt x="573" y="395"/>
                      </a:cubicBezTo>
                      <a:cubicBezTo>
                        <a:pt x="780" y="249"/>
                        <a:pt x="1023" y="173"/>
                        <a:pt x="1276" y="173"/>
                      </a:cubicBezTo>
                      <a:cubicBezTo>
                        <a:pt x="1481" y="173"/>
                        <a:pt x="1682" y="224"/>
                        <a:pt x="1860" y="321"/>
                      </a:cubicBezTo>
                      <a:cubicBezTo>
                        <a:pt x="1670" y="376"/>
                        <a:pt x="1670" y="376"/>
                        <a:pt x="1670" y="376"/>
                      </a:cubicBezTo>
                      <a:cubicBezTo>
                        <a:pt x="1705" y="499"/>
                        <a:pt x="1705" y="499"/>
                        <a:pt x="1705" y="499"/>
                      </a:cubicBezTo>
                      <a:cubicBezTo>
                        <a:pt x="2035" y="404"/>
                        <a:pt x="2035" y="404"/>
                        <a:pt x="2035" y="404"/>
                      </a:cubicBezTo>
                      <a:cubicBezTo>
                        <a:pt x="2066" y="395"/>
                        <a:pt x="2086" y="365"/>
                        <a:pt x="2081" y="333"/>
                      </a:cubicBezTo>
                      <a:cubicBezTo>
                        <a:pt x="2031" y="0"/>
                        <a:pt x="2031" y="0"/>
                        <a:pt x="2031" y="0"/>
                      </a:cubicBezTo>
                      <a:cubicBezTo>
                        <a:pt x="1905" y="19"/>
                        <a:pt x="1905" y="19"/>
                        <a:pt x="1905" y="19"/>
                      </a:cubicBezTo>
                      <a:cubicBezTo>
                        <a:pt x="1934" y="216"/>
                        <a:pt x="1934" y="216"/>
                        <a:pt x="1934" y="216"/>
                      </a:cubicBezTo>
                      <a:cubicBezTo>
                        <a:pt x="1734" y="103"/>
                        <a:pt x="1507" y="44"/>
                        <a:pt x="1276" y="44"/>
                      </a:cubicBezTo>
                      <a:cubicBezTo>
                        <a:pt x="996" y="44"/>
                        <a:pt x="728" y="129"/>
                        <a:pt x="500" y="290"/>
                      </a:cubicBezTo>
                      <a:cubicBezTo>
                        <a:pt x="390" y="367"/>
                        <a:pt x="292" y="460"/>
                        <a:pt x="210" y="566"/>
                      </a:cubicBezTo>
                      <a:cubicBezTo>
                        <a:pt x="127" y="673"/>
                        <a:pt x="60" y="792"/>
                        <a:pt x="13" y="918"/>
                      </a:cubicBezTo>
                      <a:cubicBezTo>
                        <a:pt x="0" y="951"/>
                        <a:pt x="17" y="988"/>
                        <a:pt x="50" y="100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08" name="Freeform 177">
                  <a:extLst>
                    <a:ext uri="{FF2B5EF4-FFF2-40B4-BE49-F238E27FC236}">
                      <a16:creationId xmlns:a16="http://schemas.microsoft.com/office/drawing/2014/main" id="{2FFFF6EA-F6F3-46C9-971B-F498F25DD1E0}"/>
                    </a:ext>
                  </a:extLst>
                </p:cNvPr>
                <p:cNvSpPr>
                  <a:spLocks/>
                </p:cNvSpPr>
                <p:nvPr/>
              </p:nvSpPr>
              <p:spPr bwMode="auto">
                <a:xfrm>
                  <a:off x="11826875" y="23453725"/>
                  <a:ext cx="1468438" cy="1411291"/>
                </a:xfrm>
                <a:custGeom>
                  <a:avLst/>
                  <a:gdLst>
                    <a:gd name="T0" fmla="*/ 117 w 162"/>
                    <a:gd name="T1" fmla="*/ 26 h 156"/>
                    <a:gd name="T2" fmla="*/ 27 w 162"/>
                    <a:gd name="T3" fmla="*/ 24 h 156"/>
                    <a:gd name="T4" fmla="*/ 24 w 162"/>
                    <a:gd name="T5" fmla="*/ 115 h 156"/>
                    <a:gd name="T6" fmla="*/ 47 w 162"/>
                    <a:gd name="T7" fmla="*/ 137 h 156"/>
                    <a:gd name="T8" fmla="*/ 92 w 162"/>
                    <a:gd name="T9" fmla="*/ 156 h 156"/>
                    <a:gd name="T10" fmla="*/ 137 w 162"/>
                    <a:gd name="T11" fmla="*/ 137 h 156"/>
                    <a:gd name="T12" fmla="*/ 137 w 162"/>
                    <a:gd name="T13" fmla="*/ 47 h 156"/>
                    <a:gd name="T14" fmla="*/ 117 w 162"/>
                    <a:gd name="T15" fmla="*/ 2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56">
                      <a:moveTo>
                        <a:pt x="117" y="26"/>
                      </a:moveTo>
                      <a:cubicBezTo>
                        <a:pt x="93" y="1"/>
                        <a:pt x="52" y="0"/>
                        <a:pt x="27" y="24"/>
                      </a:cubicBezTo>
                      <a:cubicBezTo>
                        <a:pt x="1" y="49"/>
                        <a:pt x="0" y="89"/>
                        <a:pt x="24" y="115"/>
                      </a:cubicBezTo>
                      <a:cubicBezTo>
                        <a:pt x="32" y="122"/>
                        <a:pt x="39" y="130"/>
                        <a:pt x="47" y="137"/>
                      </a:cubicBezTo>
                      <a:cubicBezTo>
                        <a:pt x="59" y="150"/>
                        <a:pt x="75" y="156"/>
                        <a:pt x="92" y="156"/>
                      </a:cubicBezTo>
                      <a:cubicBezTo>
                        <a:pt x="108" y="156"/>
                        <a:pt x="125" y="150"/>
                        <a:pt x="137" y="137"/>
                      </a:cubicBezTo>
                      <a:cubicBezTo>
                        <a:pt x="162" y="112"/>
                        <a:pt x="162" y="72"/>
                        <a:pt x="137" y="47"/>
                      </a:cubicBezTo>
                      <a:cubicBezTo>
                        <a:pt x="130" y="40"/>
                        <a:pt x="124" y="33"/>
                        <a:pt x="117" y="2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09" name="Freeform 178">
                  <a:extLst>
                    <a:ext uri="{FF2B5EF4-FFF2-40B4-BE49-F238E27FC236}">
                      <a16:creationId xmlns:a16="http://schemas.microsoft.com/office/drawing/2014/main" id="{A46CC430-BC59-44B2-BDB4-7FF86D3607DA}"/>
                    </a:ext>
                  </a:extLst>
                </p:cNvPr>
                <p:cNvSpPr>
                  <a:spLocks/>
                </p:cNvSpPr>
                <p:nvPr/>
              </p:nvSpPr>
              <p:spPr bwMode="auto">
                <a:xfrm>
                  <a:off x="10302878" y="21480465"/>
                  <a:ext cx="1470025" cy="1474789"/>
                </a:xfrm>
                <a:custGeom>
                  <a:avLst/>
                  <a:gdLst>
                    <a:gd name="T0" fmla="*/ 128 w 162"/>
                    <a:gd name="T1" fmla="*/ 40 h 163"/>
                    <a:gd name="T2" fmla="*/ 39 w 162"/>
                    <a:gd name="T3" fmla="*/ 19 h 163"/>
                    <a:gd name="T4" fmla="*/ 18 w 162"/>
                    <a:gd name="T5" fmla="*/ 107 h 163"/>
                    <a:gd name="T6" fmla="*/ 35 w 162"/>
                    <a:gd name="T7" fmla="*/ 134 h 163"/>
                    <a:gd name="T8" fmla="*/ 89 w 162"/>
                    <a:gd name="T9" fmla="*/ 163 h 163"/>
                    <a:gd name="T10" fmla="*/ 124 w 162"/>
                    <a:gd name="T11" fmla="*/ 153 h 163"/>
                    <a:gd name="T12" fmla="*/ 143 w 162"/>
                    <a:gd name="T13" fmla="*/ 64 h 163"/>
                    <a:gd name="T14" fmla="*/ 128 w 162"/>
                    <a:gd name="T15" fmla="*/ 4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63">
                      <a:moveTo>
                        <a:pt x="128" y="40"/>
                      </a:moveTo>
                      <a:cubicBezTo>
                        <a:pt x="109" y="10"/>
                        <a:pt x="70" y="0"/>
                        <a:pt x="39" y="19"/>
                      </a:cubicBezTo>
                      <a:cubicBezTo>
                        <a:pt x="9" y="37"/>
                        <a:pt x="0" y="77"/>
                        <a:pt x="18" y="107"/>
                      </a:cubicBezTo>
                      <a:cubicBezTo>
                        <a:pt x="24" y="116"/>
                        <a:pt x="30" y="125"/>
                        <a:pt x="35" y="134"/>
                      </a:cubicBezTo>
                      <a:cubicBezTo>
                        <a:pt x="48" y="153"/>
                        <a:pt x="68" y="163"/>
                        <a:pt x="89" y="163"/>
                      </a:cubicBezTo>
                      <a:cubicBezTo>
                        <a:pt x="101" y="163"/>
                        <a:pt x="113" y="160"/>
                        <a:pt x="124" y="153"/>
                      </a:cubicBezTo>
                      <a:cubicBezTo>
                        <a:pt x="154" y="134"/>
                        <a:pt x="162" y="94"/>
                        <a:pt x="143" y="64"/>
                      </a:cubicBezTo>
                      <a:cubicBezTo>
                        <a:pt x="138" y="56"/>
                        <a:pt x="133" y="48"/>
                        <a:pt x="128" y="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0" name="Freeform 179">
                  <a:extLst>
                    <a:ext uri="{FF2B5EF4-FFF2-40B4-BE49-F238E27FC236}">
                      <a16:creationId xmlns:a16="http://schemas.microsoft.com/office/drawing/2014/main" id="{7D84DE44-E5D0-480B-B84C-6D0BE5EAB8FF}"/>
                    </a:ext>
                  </a:extLst>
                </p:cNvPr>
                <p:cNvSpPr>
                  <a:spLocks/>
                </p:cNvSpPr>
                <p:nvPr/>
              </p:nvSpPr>
              <p:spPr bwMode="auto">
                <a:xfrm>
                  <a:off x="8724901" y="16919578"/>
                  <a:ext cx="1269999" cy="1465263"/>
                </a:xfrm>
                <a:custGeom>
                  <a:avLst/>
                  <a:gdLst>
                    <a:gd name="T0" fmla="*/ 81 w 140"/>
                    <a:gd name="T1" fmla="*/ 162 h 162"/>
                    <a:gd name="T2" fmla="*/ 135 w 140"/>
                    <a:gd name="T3" fmla="*/ 89 h 162"/>
                    <a:gd name="T4" fmla="*/ 131 w 140"/>
                    <a:gd name="T5" fmla="*/ 60 h 162"/>
                    <a:gd name="T6" fmla="*/ 60 w 140"/>
                    <a:gd name="T7" fmla="*/ 5 h 162"/>
                    <a:gd name="T8" fmla="*/ 4 w 140"/>
                    <a:gd name="T9" fmla="*/ 77 h 162"/>
                    <a:gd name="T10" fmla="*/ 8 w 140"/>
                    <a:gd name="T11" fmla="*/ 108 h 162"/>
                    <a:gd name="T12" fmla="*/ 72 w 140"/>
                    <a:gd name="T13" fmla="*/ 162 h 162"/>
                    <a:gd name="T14" fmla="*/ 81 w 140"/>
                    <a:gd name="T15" fmla="*/ 162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 h="162">
                      <a:moveTo>
                        <a:pt x="81" y="162"/>
                      </a:moveTo>
                      <a:cubicBezTo>
                        <a:pt x="116" y="156"/>
                        <a:pt x="140" y="124"/>
                        <a:pt x="135" y="89"/>
                      </a:cubicBezTo>
                      <a:cubicBezTo>
                        <a:pt x="134" y="79"/>
                        <a:pt x="132" y="70"/>
                        <a:pt x="131" y="60"/>
                      </a:cubicBezTo>
                      <a:cubicBezTo>
                        <a:pt x="127" y="25"/>
                        <a:pt x="95" y="0"/>
                        <a:pt x="60" y="5"/>
                      </a:cubicBezTo>
                      <a:cubicBezTo>
                        <a:pt x="24" y="9"/>
                        <a:pt x="0" y="41"/>
                        <a:pt x="4" y="77"/>
                      </a:cubicBezTo>
                      <a:cubicBezTo>
                        <a:pt x="5" y="87"/>
                        <a:pt x="7" y="97"/>
                        <a:pt x="8" y="108"/>
                      </a:cubicBezTo>
                      <a:cubicBezTo>
                        <a:pt x="13" y="140"/>
                        <a:pt x="41" y="162"/>
                        <a:pt x="72" y="162"/>
                      </a:cubicBezTo>
                      <a:cubicBezTo>
                        <a:pt x="75" y="162"/>
                        <a:pt x="78" y="162"/>
                        <a:pt x="81" y="16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1" name="Freeform 180">
                  <a:extLst>
                    <a:ext uri="{FF2B5EF4-FFF2-40B4-BE49-F238E27FC236}">
                      <a16:creationId xmlns:a16="http://schemas.microsoft.com/office/drawing/2014/main" id="{C659B622-ABA6-48AA-9BFE-FE7D18E01421}"/>
                    </a:ext>
                  </a:extLst>
                </p:cNvPr>
                <p:cNvSpPr>
                  <a:spLocks/>
                </p:cNvSpPr>
                <p:nvPr/>
              </p:nvSpPr>
              <p:spPr bwMode="auto">
                <a:xfrm>
                  <a:off x="9250361" y="19272251"/>
                  <a:ext cx="1406528" cy="1493840"/>
                </a:xfrm>
                <a:custGeom>
                  <a:avLst/>
                  <a:gdLst>
                    <a:gd name="T0" fmla="*/ 142 w 155"/>
                    <a:gd name="T1" fmla="*/ 78 h 165"/>
                    <a:gd name="T2" fmla="*/ 133 w 155"/>
                    <a:gd name="T3" fmla="*/ 51 h 165"/>
                    <a:gd name="T4" fmla="*/ 51 w 155"/>
                    <a:gd name="T5" fmla="*/ 12 h 165"/>
                    <a:gd name="T6" fmla="*/ 12 w 155"/>
                    <a:gd name="T7" fmla="*/ 94 h 165"/>
                    <a:gd name="T8" fmla="*/ 23 w 155"/>
                    <a:gd name="T9" fmla="*/ 124 h 165"/>
                    <a:gd name="T10" fmla="*/ 82 w 155"/>
                    <a:gd name="T11" fmla="*/ 165 h 165"/>
                    <a:gd name="T12" fmla="*/ 105 w 155"/>
                    <a:gd name="T13" fmla="*/ 161 h 165"/>
                    <a:gd name="T14" fmla="*/ 142 w 155"/>
                    <a:gd name="T15" fmla="*/ 78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65">
                      <a:moveTo>
                        <a:pt x="142" y="78"/>
                      </a:moveTo>
                      <a:cubicBezTo>
                        <a:pt x="139" y="69"/>
                        <a:pt x="136" y="60"/>
                        <a:pt x="133" y="51"/>
                      </a:cubicBezTo>
                      <a:cubicBezTo>
                        <a:pt x="121" y="18"/>
                        <a:pt x="84" y="0"/>
                        <a:pt x="51" y="12"/>
                      </a:cubicBezTo>
                      <a:cubicBezTo>
                        <a:pt x="17" y="24"/>
                        <a:pt x="0" y="60"/>
                        <a:pt x="12" y="94"/>
                      </a:cubicBezTo>
                      <a:cubicBezTo>
                        <a:pt x="15" y="104"/>
                        <a:pt x="19" y="114"/>
                        <a:pt x="23" y="124"/>
                      </a:cubicBezTo>
                      <a:cubicBezTo>
                        <a:pt x="32" y="149"/>
                        <a:pt x="57" y="165"/>
                        <a:pt x="82" y="165"/>
                      </a:cubicBezTo>
                      <a:cubicBezTo>
                        <a:pt x="90" y="165"/>
                        <a:pt x="98" y="164"/>
                        <a:pt x="105" y="161"/>
                      </a:cubicBezTo>
                      <a:cubicBezTo>
                        <a:pt x="138" y="148"/>
                        <a:pt x="155" y="111"/>
                        <a:pt x="142" y="7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grpSp>
      <p:grpSp>
        <p:nvGrpSpPr>
          <p:cNvPr id="59" name="Group 58">
            <a:extLst>
              <a:ext uri="{FF2B5EF4-FFF2-40B4-BE49-F238E27FC236}">
                <a16:creationId xmlns:a16="http://schemas.microsoft.com/office/drawing/2014/main" id="{0CF86013-AE2E-0143-912C-D813CB71AA47}"/>
              </a:ext>
            </a:extLst>
          </p:cNvPr>
          <p:cNvGrpSpPr/>
          <p:nvPr/>
        </p:nvGrpSpPr>
        <p:grpSpPr>
          <a:xfrm>
            <a:off x="4703762" y="4064448"/>
            <a:ext cx="3879852" cy="471966"/>
            <a:chOff x="4703762" y="4216530"/>
            <a:chExt cx="3879852" cy="471966"/>
          </a:xfrm>
        </p:grpSpPr>
        <p:sp>
          <p:nvSpPr>
            <p:cNvPr id="60" name="Title 19">
              <a:extLst>
                <a:ext uri="{FF2B5EF4-FFF2-40B4-BE49-F238E27FC236}">
                  <a16:creationId xmlns:a16="http://schemas.microsoft.com/office/drawing/2014/main" id="{B02A3C9A-45EA-454C-9413-B4D5D8C1BA0A}"/>
                </a:ext>
              </a:extLst>
            </p:cNvPr>
            <p:cNvSpPr txBox="1">
              <a:spLocks/>
            </p:cNvSpPr>
            <p:nvPr/>
          </p:nvSpPr>
          <p:spPr>
            <a:xfrm>
              <a:off x="5344799" y="4314014"/>
              <a:ext cx="3238815" cy="276999"/>
            </a:xfrm>
            <a:prstGeom prst="rect">
              <a:avLst/>
            </a:prstGeom>
          </p:spPr>
          <p:txBody>
            <a:bodyPr vert="horz" wrap="square" lIns="0" tIns="0" rIns="0" bIns="0" rtlCol="0" anchor="ctr"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800" dirty="0">
                  <a:latin typeface="+mn-lt"/>
                </a:rPr>
                <a:t>Lorem ipsum dolor sit amet</a:t>
              </a:r>
            </a:p>
          </p:txBody>
        </p:sp>
        <p:grpSp>
          <p:nvGrpSpPr>
            <p:cNvPr id="61" name="Group 60">
              <a:extLst>
                <a:ext uri="{FF2B5EF4-FFF2-40B4-BE49-F238E27FC236}">
                  <a16:creationId xmlns:a16="http://schemas.microsoft.com/office/drawing/2014/main" id="{9F9E6CD7-83BC-2946-ACC4-D59A72DD4CD5}"/>
                </a:ext>
              </a:extLst>
            </p:cNvPr>
            <p:cNvGrpSpPr/>
            <p:nvPr/>
          </p:nvGrpSpPr>
          <p:grpSpPr>
            <a:xfrm>
              <a:off x="4703762" y="4216530"/>
              <a:ext cx="471966" cy="471966"/>
              <a:chOff x="4703763" y="4125064"/>
              <a:chExt cx="654898" cy="654898"/>
            </a:xfrm>
          </p:grpSpPr>
          <p:sp>
            <p:nvSpPr>
              <p:cNvPr id="62" name="Oval 61">
                <a:extLst>
                  <a:ext uri="{FF2B5EF4-FFF2-40B4-BE49-F238E27FC236}">
                    <a16:creationId xmlns:a16="http://schemas.microsoft.com/office/drawing/2014/main" id="{4E190557-603D-594C-B50C-72904CE694DE}"/>
                  </a:ext>
                </a:extLst>
              </p:cNvPr>
              <p:cNvSpPr/>
              <p:nvPr/>
            </p:nvSpPr>
            <p:spPr>
              <a:xfrm>
                <a:off x="4703763" y="4125064"/>
                <a:ext cx="654898" cy="65489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p>
            </p:txBody>
          </p:sp>
          <p:grpSp>
            <p:nvGrpSpPr>
              <p:cNvPr id="63" name="Group 62">
                <a:extLst>
                  <a:ext uri="{FF2B5EF4-FFF2-40B4-BE49-F238E27FC236}">
                    <a16:creationId xmlns:a16="http://schemas.microsoft.com/office/drawing/2014/main" id="{DC97BED5-E198-3D44-A4E4-65CB54A1F22E}"/>
                  </a:ext>
                </a:extLst>
              </p:cNvPr>
              <p:cNvGrpSpPr>
                <a:grpSpLocks noChangeAspect="1"/>
              </p:cNvGrpSpPr>
              <p:nvPr/>
            </p:nvGrpSpPr>
            <p:grpSpPr>
              <a:xfrm>
                <a:off x="4855838" y="4264994"/>
                <a:ext cx="350749" cy="375038"/>
                <a:chOff x="8724901" y="3443285"/>
                <a:chExt cx="24368126" cy="26055642"/>
              </a:xfrm>
              <a:solidFill>
                <a:schemeClr val="tx2"/>
              </a:solidFill>
            </p:grpSpPr>
            <p:sp>
              <p:nvSpPr>
                <p:cNvPr id="64" name="Freeform 169">
                  <a:extLst>
                    <a:ext uri="{FF2B5EF4-FFF2-40B4-BE49-F238E27FC236}">
                      <a16:creationId xmlns:a16="http://schemas.microsoft.com/office/drawing/2014/main" id="{A87677F5-B20C-D04F-8E19-7992771F0BC9}"/>
                    </a:ext>
                  </a:extLst>
                </p:cNvPr>
                <p:cNvSpPr>
                  <a:spLocks noEditPoints="1"/>
                </p:cNvSpPr>
                <p:nvPr/>
              </p:nvSpPr>
              <p:spPr bwMode="auto">
                <a:xfrm>
                  <a:off x="18148300" y="13308011"/>
                  <a:ext cx="5557835" cy="5556249"/>
                </a:xfrm>
                <a:custGeom>
                  <a:avLst/>
                  <a:gdLst>
                    <a:gd name="T0" fmla="*/ 307 w 613"/>
                    <a:gd name="T1" fmla="*/ 614 h 614"/>
                    <a:gd name="T2" fmla="*/ 307 w 613"/>
                    <a:gd name="T3" fmla="*/ 614 h 614"/>
                    <a:gd name="T4" fmla="*/ 524 w 613"/>
                    <a:gd name="T5" fmla="*/ 524 h 614"/>
                    <a:gd name="T6" fmla="*/ 613 w 613"/>
                    <a:gd name="T7" fmla="*/ 307 h 614"/>
                    <a:gd name="T8" fmla="*/ 524 w 613"/>
                    <a:gd name="T9" fmla="*/ 90 h 614"/>
                    <a:gd name="T10" fmla="*/ 307 w 613"/>
                    <a:gd name="T11" fmla="*/ 0 h 614"/>
                    <a:gd name="T12" fmla="*/ 90 w 613"/>
                    <a:gd name="T13" fmla="*/ 90 h 614"/>
                    <a:gd name="T14" fmla="*/ 0 w 613"/>
                    <a:gd name="T15" fmla="*/ 307 h 614"/>
                    <a:gd name="T16" fmla="*/ 90 w 613"/>
                    <a:gd name="T17" fmla="*/ 524 h 614"/>
                    <a:gd name="T18" fmla="*/ 307 w 613"/>
                    <a:gd name="T19" fmla="*/ 614 h 614"/>
                    <a:gd name="T20" fmla="*/ 180 w 613"/>
                    <a:gd name="T21" fmla="*/ 181 h 614"/>
                    <a:gd name="T22" fmla="*/ 307 w 613"/>
                    <a:gd name="T23" fmla="*/ 129 h 614"/>
                    <a:gd name="T24" fmla="*/ 485 w 613"/>
                    <a:gd name="T25" fmla="*/ 307 h 614"/>
                    <a:gd name="T26" fmla="*/ 433 w 613"/>
                    <a:gd name="T27" fmla="*/ 434 h 614"/>
                    <a:gd name="T28" fmla="*/ 307 w 613"/>
                    <a:gd name="T29" fmla="*/ 486 h 614"/>
                    <a:gd name="T30" fmla="*/ 128 w 613"/>
                    <a:gd name="T31" fmla="*/ 307 h 614"/>
                    <a:gd name="T32" fmla="*/ 180 w 613"/>
                    <a:gd name="T33" fmla="*/ 181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13" h="614">
                      <a:moveTo>
                        <a:pt x="307" y="614"/>
                      </a:moveTo>
                      <a:cubicBezTo>
                        <a:pt x="307" y="614"/>
                        <a:pt x="307" y="614"/>
                        <a:pt x="307" y="614"/>
                      </a:cubicBezTo>
                      <a:cubicBezTo>
                        <a:pt x="389" y="614"/>
                        <a:pt x="466" y="582"/>
                        <a:pt x="524" y="524"/>
                      </a:cubicBezTo>
                      <a:cubicBezTo>
                        <a:pt x="582" y="466"/>
                        <a:pt x="613" y="389"/>
                        <a:pt x="613" y="307"/>
                      </a:cubicBezTo>
                      <a:cubicBezTo>
                        <a:pt x="613" y="225"/>
                        <a:pt x="582" y="148"/>
                        <a:pt x="524" y="90"/>
                      </a:cubicBezTo>
                      <a:cubicBezTo>
                        <a:pt x="466" y="32"/>
                        <a:pt x="389" y="0"/>
                        <a:pt x="307" y="0"/>
                      </a:cubicBezTo>
                      <a:cubicBezTo>
                        <a:pt x="225" y="0"/>
                        <a:pt x="148" y="32"/>
                        <a:pt x="90" y="90"/>
                      </a:cubicBezTo>
                      <a:cubicBezTo>
                        <a:pt x="32" y="148"/>
                        <a:pt x="0" y="225"/>
                        <a:pt x="0" y="307"/>
                      </a:cubicBezTo>
                      <a:cubicBezTo>
                        <a:pt x="0" y="389"/>
                        <a:pt x="32" y="466"/>
                        <a:pt x="90" y="524"/>
                      </a:cubicBezTo>
                      <a:cubicBezTo>
                        <a:pt x="148" y="582"/>
                        <a:pt x="225" y="614"/>
                        <a:pt x="307" y="614"/>
                      </a:cubicBezTo>
                      <a:close/>
                      <a:moveTo>
                        <a:pt x="180" y="181"/>
                      </a:moveTo>
                      <a:cubicBezTo>
                        <a:pt x="214" y="147"/>
                        <a:pt x="259" y="129"/>
                        <a:pt x="307" y="129"/>
                      </a:cubicBezTo>
                      <a:cubicBezTo>
                        <a:pt x="405" y="129"/>
                        <a:pt x="485" y="209"/>
                        <a:pt x="485" y="307"/>
                      </a:cubicBezTo>
                      <a:cubicBezTo>
                        <a:pt x="485" y="355"/>
                        <a:pt x="467" y="400"/>
                        <a:pt x="433" y="434"/>
                      </a:cubicBezTo>
                      <a:cubicBezTo>
                        <a:pt x="399" y="467"/>
                        <a:pt x="355" y="486"/>
                        <a:pt x="307" y="486"/>
                      </a:cubicBezTo>
                      <a:cubicBezTo>
                        <a:pt x="208" y="486"/>
                        <a:pt x="128" y="406"/>
                        <a:pt x="128" y="307"/>
                      </a:cubicBezTo>
                      <a:cubicBezTo>
                        <a:pt x="128" y="259"/>
                        <a:pt x="147" y="215"/>
                        <a:pt x="180" y="1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5" name="Freeform 170">
                  <a:extLst>
                    <a:ext uri="{FF2B5EF4-FFF2-40B4-BE49-F238E27FC236}">
                      <a16:creationId xmlns:a16="http://schemas.microsoft.com/office/drawing/2014/main" id="{C2327DE8-5A13-B54C-93A6-BE7922E94F23}"/>
                    </a:ext>
                  </a:extLst>
                </p:cNvPr>
                <p:cNvSpPr>
                  <a:spLocks noEditPoints="1"/>
                </p:cNvSpPr>
                <p:nvPr/>
              </p:nvSpPr>
              <p:spPr bwMode="auto">
                <a:xfrm>
                  <a:off x="12923837" y="8094660"/>
                  <a:ext cx="15960727" cy="15928980"/>
                </a:xfrm>
                <a:custGeom>
                  <a:avLst/>
                  <a:gdLst>
                    <a:gd name="T0" fmla="*/ 571 w 1760"/>
                    <a:gd name="T1" fmla="*/ 1445 h 1760"/>
                    <a:gd name="T2" fmla="*/ 712 w 1760"/>
                    <a:gd name="T3" fmla="*/ 1701 h 1760"/>
                    <a:gd name="T4" fmla="*/ 990 w 1760"/>
                    <a:gd name="T5" fmla="*/ 1760 h 1760"/>
                    <a:gd name="T6" fmla="*/ 1070 w 1760"/>
                    <a:gd name="T7" fmla="*/ 1498 h 1760"/>
                    <a:gd name="T8" fmla="*/ 1346 w 1760"/>
                    <a:gd name="T9" fmla="*/ 1576 h 1760"/>
                    <a:gd name="T10" fmla="*/ 1583 w 1760"/>
                    <a:gd name="T11" fmla="*/ 1420 h 1760"/>
                    <a:gd name="T12" fmla="*/ 1453 w 1760"/>
                    <a:gd name="T13" fmla="*/ 1179 h 1760"/>
                    <a:gd name="T14" fmla="*/ 1701 w 1760"/>
                    <a:gd name="T15" fmla="*/ 1048 h 1760"/>
                    <a:gd name="T16" fmla="*/ 1760 w 1760"/>
                    <a:gd name="T17" fmla="*/ 770 h 1760"/>
                    <a:gd name="T18" fmla="*/ 1495 w 1760"/>
                    <a:gd name="T19" fmla="*/ 690 h 1760"/>
                    <a:gd name="T20" fmla="*/ 1586 w 1760"/>
                    <a:gd name="T21" fmla="*/ 426 h 1760"/>
                    <a:gd name="T22" fmla="*/ 1433 w 1760"/>
                    <a:gd name="T23" fmla="*/ 188 h 1760"/>
                    <a:gd name="T24" fmla="*/ 1187 w 1760"/>
                    <a:gd name="T25" fmla="*/ 317 h 1760"/>
                    <a:gd name="T26" fmla="*/ 1053 w 1760"/>
                    <a:gd name="T27" fmla="*/ 59 h 1760"/>
                    <a:gd name="T28" fmla="*/ 776 w 1760"/>
                    <a:gd name="T29" fmla="*/ 0 h 1760"/>
                    <a:gd name="T30" fmla="*/ 695 w 1760"/>
                    <a:gd name="T31" fmla="*/ 269 h 1760"/>
                    <a:gd name="T32" fmla="*/ 413 w 1760"/>
                    <a:gd name="T33" fmla="*/ 184 h 1760"/>
                    <a:gd name="T34" fmla="*/ 177 w 1760"/>
                    <a:gd name="T35" fmla="*/ 340 h 1760"/>
                    <a:gd name="T36" fmla="*/ 312 w 1760"/>
                    <a:gd name="T37" fmla="*/ 588 h 1760"/>
                    <a:gd name="T38" fmla="*/ 59 w 1760"/>
                    <a:gd name="T39" fmla="*/ 707 h 1760"/>
                    <a:gd name="T40" fmla="*/ 0 w 1760"/>
                    <a:gd name="T41" fmla="*/ 984 h 1760"/>
                    <a:gd name="T42" fmla="*/ 267 w 1760"/>
                    <a:gd name="T43" fmla="*/ 1065 h 1760"/>
                    <a:gd name="T44" fmla="*/ 174 w 1760"/>
                    <a:gd name="T45" fmla="*/ 1334 h 1760"/>
                    <a:gd name="T46" fmla="*/ 327 w 1760"/>
                    <a:gd name="T47" fmla="*/ 1572 h 1760"/>
                    <a:gd name="T48" fmla="*/ 436 w 1760"/>
                    <a:gd name="T49" fmla="*/ 1224 h 1760"/>
                    <a:gd name="T50" fmla="*/ 380 w 1760"/>
                    <a:gd name="T51" fmla="*/ 991 h 1760"/>
                    <a:gd name="T52" fmla="*/ 128 w 1760"/>
                    <a:gd name="T53" fmla="*/ 925 h 1760"/>
                    <a:gd name="T54" fmla="*/ 301 w 1760"/>
                    <a:gd name="T55" fmla="*/ 815 h 1760"/>
                    <a:gd name="T56" fmla="*/ 319 w 1760"/>
                    <a:gd name="T57" fmla="*/ 818 h 1760"/>
                    <a:gd name="T58" fmla="*/ 448 w 1760"/>
                    <a:gd name="T59" fmla="*/ 608 h 1760"/>
                    <a:gd name="T60" fmla="*/ 418 w 1760"/>
                    <a:gd name="T61" fmla="*/ 514 h 1760"/>
                    <a:gd name="T62" fmla="*/ 376 w 1760"/>
                    <a:gd name="T63" fmla="*/ 320 h 1760"/>
                    <a:gd name="T64" fmla="*/ 518 w 1760"/>
                    <a:gd name="T65" fmla="*/ 439 h 1760"/>
                    <a:gd name="T66" fmla="*/ 769 w 1760"/>
                    <a:gd name="T67" fmla="*/ 382 h 1760"/>
                    <a:gd name="T68" fmla="*/ 835 w 1760"/>
                    <a:gd name="T69" fmla="*/ 128 h 1760"/>
                    <a:gd name="T70" fmla="*/ 947 w 1760"/>
                    <a:gd name="T71" fmla="*/ 324 h 1760"/>
                    <a:gd name="T72" fmla="*/ 1159 w 1760"/>
                    <a:gd name="T73" fmla="*/ 449 h 1760"/>
                    <a:gd name="T74" fmla="*/ 1383 w 1760"/>
                    <a:gd name="T75" fmla="*/ 320 h 1760"/>
                    <a:gd name="T76" fmla="*/ 1324 w 1760"/>
                    <a:gd name="T77" fmla="*/ 535 h 1760"/>
                    <a:gd name="T78" fmla="*/ 1383 w 1760"/>
                    <a:gd name="T79" fmla="*/ 765 h 1760"/>
                    <a:gd name="T80" fmla="*/ 1632 w 1760"/>
                    <a:gd name="T81" fmla="*/ 829 h 1760"/>
                    <a:gd name="T82" fmla="*/ 1443 w 1760"/>
                    <a:gd name="T83" fmla="*/ 940 h 1760"/>
                    <a:gd name="T84" fmla="*/ 1321 w 1760"/>
                    <a:gd name="T85" fmla="*/ 1153 h 1760"/>
                    <a:gd name="T86" fmla="*/ 1451 w 1760"/>
                    <a:gd name="T87" fmla="*/ 1372 h 1760"/>
                    <a:gd name="T88" fmla="*/ 1239 w 1760"/>
                    <a:gd name="T89" fmla="*/ 1319 h 1760"/>
                    <a:gd name="T90" fmla="*/ 996 w 1760"/>
                    <a:gd name="T91" fmla="*/ 1385 h 1760"/>
                    <a:gd name="T92" fmla="*/ 931 w 1760"/>
                    <a:gd name="T93" fmla="*/ 1632 h 1760"/>
                    <a:gd name="T94" fmla="*/ 820 w 1760"/>
                    <a:gd name="T95" fmla="*/ 1442 h 1760"/>
                    <a:gd name="T96" fmla="*/ 600 w 1760"/>
                    <a:gd name="T97" fmla="*/ 1313 h 1760"/>
                    <a:gd name="T98" fmla="*/ 376 w 1760"/>
                    <a:gd name="T99" fmla="*/ 1440 h 1760"/>
                    <a:gd name="T100" fmla="*/ 436 w 1760"/>
                    <a:gd name="T101" fmla="*/ 1224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60" h="1760">
                      <a:moveTo>
                        <a:pt x="413" y="1576"/>
                      </a:moveTo>
                      <a:cubicBezTo>
                        <a:pt x="571" y="1445"/>
                        <a:pt x="571" y="1445"/>
                        <a:pt x="571" y="1445"/>
                      </a:cubicBezTo>
                      <a:cubicBezTo>
                        <a:pt x="610" y="1467"/>
                        <a:pt x="652" y="1484"/>
                        <a:pt x="696" y="1498"/>
                      </a:cubicBezTo>
                      <a:cubicBezTo>
                        <a:pt x="712" y="1701"/>
                        <a:pt x="712" y="1701"/>
                        <a:pt x="712" y="1701"/>
                      </a:cubicBezTo>
                      <a:cubicBezTo>
                        <a:pt x="715" y="1735"/>
                        <a:pt x="743" y="1760"/>
                        <a:pt x="776" y="1760"/>
                      </a:cubicBezTo>
                      <a:cubicBezTo>
                        <a:pt x="990" y="1760"/>
                        <a:pt x="990" y="1760"/>
                        <a:pt x="990" y="1760"/>
                      </a:cubicBezTo>
                      <a:cubicBezTo>
                        <a:pt x="1023" y="1760"/>
                        <a:pt x="1051" y="1735"/>
                        <a:pt x="1053" y="1701"/>
                      </a:cubicBezTo>
                      <a:cubicBezTo>
                        <a:pt x="1070" y="1498"/>
                        <a:pt x="1070" y="1498"/>
                        <a:pt x="1070" y="1498"/>
                      </a:cubicBezTo>
                      <a:cubicBezTo>
                        <a:pt x="1112" y="1485"/>
                        <a:pt x="1153" y="1468"/>
                        <a:pt x="1191" y="1447"/>
                      </a:cubicBezTo>
                      <a:cubicBezTo>
                        <a:pt x="1346" y="1576"/>
                        <a:pt x="1346" y="1576"/>
                        <a:pt x="1346" y="1576"/>
                      </a:cubicBezTo>
                      <a:cubicBezTo>
                        <a:pt x="1372" y="1598"/>
                        <a:pt x="1410" y="1596"/>
                        <a:pt x="1433" y="1572"/>
                      </a:cubicBezTo>
                      <a:cubicBezTo>
                        <a:pt x="1583" y="1420"/>
                        <a:pt x="1583" y="1420"/>
                        <a:pt x="1583" y="1420"/>
                      </a:cubicBezTo>
                      <a:cubicBezTo>
                        <a:pt x="1607" y="1397"/>
                        <a:pt x="1608" y="1359"/>
                        <a:pt x="1586" y="1334"/>
                      </a:cubicBezTo>
                      <a:cubicBezTo>
                        <a:pt x="1453" y="1179"/>
                        <a:pt x="1453" y="1179"/>
                        <a:pt x="1453" y="1179"/>
                      </a:cubicBezTo>
                      <a:cubicBezTo>
                        <a:pt x="1472" y="1142"/>
                        <a:pt x="1488" y="1104"/>
                        <a:pt x="1499" y="1064"/>
                      </a:cubicBezTo>
                      <a:cubicBezTo>
                        <a:pt x="1701" y="1048"/>
                        <a:pt x="1701" y="1048"/>
                        <a:pt x="1701" y="1048"/>
                      </a:cubicBezTo>
                      <a:cubicBezTo>
                        <a:pt x="1734" y="1045"/>
                        <a:pt x="1760" y="1017"/>
                        <a:pt x="1760" y="984"/>
                      </a:cubicBezTo>
                      <a:cubicBezTo>
                        <a:pt x="1760" y="770"/>
                        <a:pt x="1760" y="770"/>
                        <a:pt x="1760" y="770"/>
                      </a:cubicBezTo>
                      <a:cubicBezTo>
                        <a:pt x="1760" y="737"/>
                        <a:pt x="1734" y="709"/>
                        <a:pt x="1701" y="707"/>
                      </a:cubicBezTo>
                      <a:cubicBezTo>
                        <a:pt x="1495" y="690"/>
                        <a:pt x="1495" y="690"/>
                        <a:pt x="1495" y="690"/>
                      </a:cubicBezTo>
                      <a:cubicBezTo>
                        <a:pt x="1484" y="653"/>
                        <a:pt x="1469" y="618"/>
                        <a:pt x="1451" y="584"/>
                      </a:cubicBezTo>
                      <a:cubicBezTo>
                        <a:pt x="1586" y="426"/>
                        <a:pt x="1586" y="426"/>
                        <a:pt x="1586" y="426"/>
                      </a:cubicBezTo>
                      <a:cubicBezTo>
                        <a:pt x="1608" y="401"/>
                        <a:pt x="1607" y="363"/>
                        <a:pt x="1583" y="340"/>
                      </a:cubicBezTo>
                      <a:cubicBezTo>
                        <a:pt x="1433" y="188"/>
                        <a:pt x="1433" y="188"/>
                        <a:pt x="1433" y="188"/>
                      </a:cubicBezTo>
                      <a:cubicBezTo>
                        <a:pt x="1410" y="164"/>
                        <a:pt x="1372" y="162"/>
                        <a:pt x="1346" y="184"/>
                      </a:cubicBezTo>
                      <a:cubicBezTo>
                        <a:pt x="1187" y="317"/>
                        <a:pt x="1187" y="317"/>
                        <a:pt x="1187" y="317"/>
                      </a:cubicBezTo>
                      <a:cubicBezTo>
                        <a:pt x="1150" y="297"/>
                        <a:pt x="1111" y="281"/>
                        <a:pt x="1071" y="269"/>
                      </a:cubicBezTo>
                      <a:cubicBezTo>
                        <a:pt x="1053" y="59"/>
                        <a:pt x="1053" y="59"/>
                        <a:pt x="1053" y="59"/>
                      </a:cubicBezTo>
                      <a:cubicBezTo>
                        <a:pt x="1051" y="26"/>
                        <a:pt x="1023" y="0"/>
                        <a:pt x="990" y="0"/>
                      </a:cubicBezTo>
                      <a:cubicBezTo>
                        <a:pt x="776" y="0"/>
                        <a:pt x="776" y="0"/>
                        <a:pt x="776" y="0"/>
                      </a:cubicBezTo>
                      <a:cubicBezTo>
                        <a:pt x="743" y="0"/>
                        <a:pt x="715" y="26"/>
                        <a:pt x="712" y="59"/>
                      </a:cubicBezTo>
                      <a:cubicBezTo>
                        <a:pt x="695" y="269"/>
                        <a:pt x="695" y="269"/>
                        <a:pt x="695" y="269"/>
                      </a:cubicBezTo>
                      <a:cubicBezTo>
                        <a:pt x="653" y="282"/>
                        <a:pt x="613" y="298"/>
                        <a:pt x="575" y="319"/>
                      </a:cubicBezTo>
                      <a:cubicBezTo>
                        <a:pt x="413" y="184"/>
                        <a:pt x="413" y="184"/>
                        <a:pt x="413" y="184"/>
                      </a:cubicBezTo>
                      <a:cubicBezTo>
                        <a:pt x="388" y="162"/>
                        <a:pt x="350" y="164"/>
                        <a:pt x="327" y="188"/>
                      </a:cubicBezTo>
                      <a:cubicBezTo>
                        <a:pt x="177" y="340"/>
                        <a:pt x="177" y="340"/>
                        <a:pt x="177" y="340"/>
                      </a:cubicBezTo>
                      <a:cubicBezTo>
                        <a:pt x="153" y="363"/>
                        <a:pt x="152" y="401"/>
                        <a:pt x="174" y="426"/>
                      </a:cubicBezTo>
                      <a:cubicBezTo>
                        <a:pt x="312" y="588"/>
                        <a:pt x="312" y="588"/>
                        <a:pt x="312" y="588"/>
                      </a:cubicBezTo>
                      <a:cubicBezTo>
                        <a:pt x="295" y="620"/>
                        <a:pt x="281" y="654"/>
                        <a:pt x="270" y="689"/>
                      </a:cubicBezTo>
                      <a:cubicBezTo>
                        <a:pt x="59" y="707"/>
                        <a:pt x="59" y="707"/>
                        <a:pt x="59" y="707"/>
                      </a:cubicBezTo>
                      <a:cubicBezTo>
                        <a:pt x="25" y="709"/>
                        <a:pt x="0" y="737"/>
                        <a:pt x="0" y="770"/>
                      </a:cubicBezTo>
                      <a:cubicBezTo>
                        <a:pt x="0" y="984"/>
                        <a:pt x="0" y="984"/>
                        <a:pt x="0" y="984"/>
                      </a:cubicBezTo>
                      <a:cubicBezTo>
                        <a:pt x="0" y="1017"/>
                        <a:pt x="25" y="1045"/>
                        <a:pt x="59" y="1048"/>
                      </a:cubicBezTo>
                      <a:cubicBezTo>
                        <a:pt x="267" y="1065"/>
                        <a:pt x="267" y="1065"/>
                        <a:pt x="267" y="1065"/>
                      </a:cubicBezTo>
                      <a:cubicBezTo>
                        <a:pt x="278" y="1103"/>
                        <a:pt x="292" y="1140"/>
                        <a:pt x="310" y="1175"/>
                      </a:cubicBezTo>
                      <a:cubicBezTo>
                        <a:pt x="174" y="1334"/>
                        <a:pt x="174" y="1334"/>
                        <a:pt x="174" y="1334"/>
                      </a:cubicBezTo>
                      <a:cubicBezTo>
                        <a:pt x="152" y="1359"/>
                        <a:pt x="153" y="1397"/>
                        <a:pt x="177" y="1420"/>
                      </a:cubicBezTo>
                      <a:cubicBezTo>
                        <a:pt x="327" y="1572"/>
                        <a:pt x="327" y="1572"/>
                        <a:pt x="327" y="1572"/>
                      </a:cubicBezTo>
                      <a:cubicBezTo>
                        <a:pt x="350" y="1596"/>
                        <a:pt x="388" y="1598"/>
                        <a:pt x="413" y="1576"/>
                      </a:cubicBezTo>
                      <a:close/>
                      <a:moveTo>
                        <a:pt x="436" y="1224"/>
                      </a:moveTo>
                      <a:cubicBezTo>
                        <a:pt x="455" y="1203"/>
                        <a:pt x="457" y="1173"/>
                        <a:pt x="443" y="1149"/>
                      </a:cubicBezTo>
                      <a:cubicBezTo>
                        <a:pt x="413" y="1101"/>
                        <a:pt x="392" y="1047"/>
                        <a:pt x="380" y="991"/>
                      </a:cubicBezTo>
                      <a:cubicBezTo>
                        <a:pt x="374" y="964"/>
                        <a:pt x="351" y="943"/>
                        <a:pt x="323" y="941"/>
                      </a:cubicBezTo>
                      <a:cubicBezTo>
                        <a:pt x="128" y="925"/>
                        <a:pt x="128" y="925"/>
                        <a:pt x="128" y="925"/>
                      </a:cubicBezTo>
                      <a:cubicBezTo>
                        <a:pt x="128" y="829"/>
                        <a:pt x="128" y="829"/>
                        <a:pt x="128" y="829"/>
                      </a:cubicBezTo>
                      <a:cubicBezTo>
                        <a:pt x="301" y="815"/>
                        <a:pt x="301" y="815"/>
                        <a:pt x="301" y="815"/>
                      </a:cubicBezTo>
                      <a:cubicBezTo>
                        <a:pt x="305" y="816"/>
                        <a:pt x="308" y="817"/>
                        <a:pt x="312" y="817"/>
                      </a:cubicBezTo>
                      <a:cubicBezTo>
                        <a:pt x="314" y="818"/>
                        <a:pt x="317" y="818"/>
                        <a:pt x="319" y="818"/>
                      </a:cubicBezTo>
                      <a:cubicBezTo>
                        <a:pt x="349" y="818"/>
                        <a:pt x="375" y="797"/>
                        <a:pt x="382" y="768"/>
                      </a:cubicBezTo>
                      <a:cubicBezTo>
                        <a:pt x="395" y="711"/>
                        <a:pt x="417" y="657"/>
                        <a:pt x="448" y="608"/>
                      </a:cubicBezTo>
                      <a:cubicBezTo>
                        <a:pt x="466" y="581"/>
                        <a:pt x="460" y="544"/>
                        <a:pt x="434" y="524"/>
                      </a:cubicBezTo>
                      <a:cubicBezTo>
                        <a:pt x="429" y="520"/>
                        <a:pt x="424" y="517"/>
                        <a:pt x="418" y="514"/>
                      </a:cubicBezTo>
                      <a:cubicBezTo>
                        <a:pt x="309" y="388"/>
                        <a:pt x="309" y="388"/>
                        <a:pt x="309" y="388"/>
                      </a:cubicBezTo>
                      <a:cubicBezTo>
                        <a:pt x="376" y="320"/>
                        <a:pt x="376" y="320"/>
                        <a:pt x="376" y="320"/>
                      </a:cubicBezTo>
                      <a:cubicBezTo>
                        <a:pt x="516" y="437"/>
                        <a:pt x="516" y="437"/>
                        <a:pt x="516" y="437"/>
                      </a:cubicBezTo>
                      <a:cubicBezTo>
                        <a:pt x="516" y="437"/>
                        <a:pt x="517" y="438"/>
                        <a:pt x="518" y="439"/>
                      </a:cubicBezTo>
                      <a:cubicBezTo>
                        <a:pt x="538" y="464"/>
                        <a:pt x="575" y="470"/>
                        <a:pt x="602" y="452"/>
                      </a:cubicBezTo>
                      <a:cubicBezTo>
                        <a:pt x="653" y="419"/>
                        <a:pt x="710" y="395"/>
                        <a:pt x="769" y="382"/>
                      </a:cubicBezTo>
                      <a:cubicBezTo>
                        <a:pt x="797" y="375"/>
                        <a:pt x="817" y="352"/>
                        <a:pt x="819" y="324"/>
                      </a:cubicBezTo>
                      <a:cubicBezTo>
                        <a:pt x="835" y="128"/>
                        <a:pt x="835" y="128"/>
                        <a:pt x="835" y="128"/>
                      </a:cubicBezTo>
                      <a:cubicBezTo>
                        <a:pt x="931" y="128"/>
                        <a:pt x="931" y="128"/>
                        <a:pt x="931" y="128"/>
                      </a:cubicBezTo>
                      <a:cubicBezTo>
                        <a:pt x="947" y="324"/>
                        <a:pt x="947" y="324"/>
                        <a:pt x="947" y="324"/>
                      </a:cubicBezTo>
                      <a:cubicBezTo>
                        <a:pt x="949" y="352"/>
                        <a:pt x="969" y="375"/>
                        <a:pt x="996" y="382"/>
                      </a:cubicBezTo>
                      <a:cubicBezTo>
                        <a:pt x="1054" y="395"/>
                        <a:pt x="1109" y="417"/>
                        <a:pt x="1159" y="449"/>
                      </a:cubicBezTo>
                      <a:cubicBezTo>
                        <a:pt x="1183" y="464"/>
                        <a:pt x="1213" y="462"/>
                        <a:pt x="1235" y="445"/>
                      </a:cubicBezTo>
                      <a:cubicBezTo>
                        <a:pt x="1383" y="320"/>
                        <a:pt x="1383" y="320"/>
                        <a:pt x="1383" y="320"/>
                      </a:cubicBezTo>
                      <a:cubicBezTo>
                        <a:pt x="1451" y="388"/>
                        <a:pt x="1451" y="388"/>
                        <a:pt x="1451" y="388"/>
                      </a:cubicBezTo>
                      <a:cubicBezTo>
                        <a:pt x="1324" y="535"/>
                        <a:pt x="1324" y="535"/>
                        <a:pt x="1324" y="535"/>
                      </a:cubicBezTo>
                      <a:cubicBezTo>
                        <a:pt x="1306" y="556"/>
                        <a:pt x="1304" y="587"/>
                        <a:pt x="1319" y="610"/>
                      </a:cubicBezTo>
                      <a:cubicBezTo>
                        <a:pt x="1349" y="658"/>
                        <a:pt x="1370" y="710"/>
                        <a:pt x="1383" y="765"/>
                      </a:cubicBezTo>
                      <a:cubicBezTo>
                        <a:pt x="1390" y="792"/>
                        <a:pt x="1413" y="812"/>
                        <a:pt x="1440" y="814"/>
                      </a:cubicBezTo>
                      <a:cubicBezTo>
                        <a:pt x="1632" y="829"/>
                        <a:pt x="1632" y="829"/>
                        <a:pt x="1632" y="829"/>
                      </a:cubicBezTo>
                      <a:cubicBezTo>
                        <a:pt x="1632" y="925"/>
                        <a:pt x="1632" y="925"/>
                        <a:pt x="1632" y="925"/>
                      </a:cubicBezTo>
                      <a:cubicBezTo>
                        <a:pt x="1443" y="940"/>
                        <a:pt x="1443" y="940"/>
                        <a:pt x="1443" y="940"/>
                      </a:cubicBezTo>
                      <a:cubicBezTo>
                        <a:pt x="1415" y="943"/>
                        <a:pt x="1392" y="963"/>
                        <a:pt x="1386" y="991"/>
                      </a:cubicBezTo>
                      <a:cubicBezTo>
                        <a:pt x="1373" y="1048"/>
                        <a:pt x="1352" y="1103"/>
                        <a:pt x="1321" y="1153"/>
                      </a:cubicBezTo>
                      <a:cubicBezTo>
                        <a:pt x="1306" y="1177"/>
                        <a:pt x="1308" y="1207"/>
                        <a:pt x="1327" y="1228"/>
                      </a:cubicBezTo>
                      <a:cubicBezTo>
                        <a:pt x="1451" y="1372"/>
                        <a:pt x="1451" y="1372"/>
                        <a:pt x="1451" y="1372"/>
                      </a:cubicBezTo>
                      <a:cubicBezTo>
                        <a:pt x="1383" y="1440"/>
                        <a:pt x="1383" y="1440"/>
                        <a:pt x="1383" y="1440"/>
                      </a:cubicBezTo>
                      <a:cubicBezTo>
                        <a:pt x="1239" y="1319"/>
                        <a:pt x="1239" y="1319"/>
                        <a:pt x="1239" y="1319"/>
                      </a:cubicBezTo>
                      <a:cubicBezTo>
                        <a:pt x="1217" y="1301"/>
                        <a:pt x="1186" y="1299"/>
                        <a:pt x="1163" y="1315"/>
                      </a:cubicBezTo>
                      <a:cubicBezTo>
                        <a:pt x="1112" y="1348"/>
                        <a:pt x="1055" y="1372"/>
                        <a:pt x="996" y="1385"/>
                      </a:cubicBezTo>
                      <a:cubicBezTo>
                        <a:pt x="969" y="1391"/>
                        <a:pt x="948" y="1414"/>
                        <a:pt x="946" y="1442"/>
                      </a:cubicBezTo>
                      <a:cubicBezTo>
                        <a:pt x="931" y="1632"/>
                        <a:pt x="931" y="1632"/>
                        <a:pt x="931" y="1632"/>
                      </a:cubicBezTo>
                      <a:cubicBezTo>
                        <a:pt x="835" y="1632"/>
                        <a:pt x="835" y="1632"/>
                        <a:pt x="835" y="1632"/>
                      </a:cubicBezTo>
                      <a:cubicBezTo>
                        <a:pt x="820" y="1442"/>
                        <a:pt x="820" y="1442"/>
                        <a:pt x="820" y="1442"/>
                      </a:cubicBezTo>
                      <a:cubicBezTo>
                        <a:pt x="817" y="1414"/>
                        <a:pt x="797" y="1391"/>
                        <a:pt x="770" y="1385"/>
                      </a:cubicBezTo>
                      <a:cubicBezTo>
                        <a:pt x="709" y="1371"/>
                        <a:pt x="652" y="1347"/>
                        <a:pt x="600" y="1313"/>
                      </a:cubicBezTo>
                      <a:cubicBezTo>
                        <a:pt x="576" y="1297"/>
                        <a:pt x="545" y="1299"/>
                        <a:pt x="524" y="1317"/>
                      </a:cubicBezTo>
                      <a:cubicBezTo>
                        <a:pt x="376" y="1440"/>
                        <a:pt x="376" y="1440"/>
                        <a:pt x="376" y="1440"/>
                      </a:cubicBezTo>
                      <a:cubicBezTo>
                        <a:pt x="309" y="1372"/>
                        <a:pt x="309" y="1372"/>
                        <a:pt x="309" y="1372"/>
                      </a:cubicBezTo>
                      <a:lnTo>
                        <a:pt x="436" y="12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6" name="Freeform 171">
                  <a:extLst>
                    <a:ext uri="{FF2B5EF4-FFF2-40B4-BE49-F238E27FC236}">
                      <a16:creationId xmlns:a16="http://schemas.microsoft.com/office/drawing/2014/main" id="{AAFC7992-7777-7B46-A1EB-5E90FA196AF7}"/>
                    </a:ext>
                  </a:extLst>
                </p:cNvPr>
                <p:cNvSpPr>
                  <a:spLocks/>
                </p:cNvSpPr>
                <p:nvPr/>
              </p:nvSpPr>
              <p:spPr bwMode="auto">
                <a:xfrm>
                  <a:off x="14892341" y="17770473"/>
                  <a:ext cx="18064165" cy="11728454"/>
                </a:xfrm>
                <a:custGeom>
                  <a:avLst/>
                  <a:gdLst>
                    <a:gd name="T0" fmla="*/ 1935 w 1992"/>
                    <a:gd name="T1" fmla="*/ 7 h 1296"/>
                    <a:gd name="T2" fmla="*/ 1860 w 1992"/>
                    <a:gd name="T3" fmla="*/ 57 h 1296"/>
                    <a:gd name="T4" fmla="*/ 1708 w 1992"/>
                    <a:gd name="T5" fmla="*/ 444 h 1296"/>
                    <a:gd name="T6" fmla="*/ 1440 w 1992"/>
                    <a:gd name="T7" fmla="*/ 754 h 1296"/>
                    <a:gd name="T8" fmla="*/ 1083 w 1992"/>
                    <a:gd name="T9" fmla="*/ 959 h 1296"/>
                    <a:gd name="T10" fmla="*/ 663 w 1992"/>
                    <a:gd name="T11" fmla="*/ 1033 h 1296"/>
                    <a:gd name="T12" fmla="*/ 381 w 1992"/>
                    <a:gd name="T13" fmla="*/ 1000 h 1296"/>
                    <a:gd name="T14" fmla="*/ 229 w 1992"/>
                    <a:gd name="T15" fmla="*/ 953 h 1296"/>
                    <a:gd name="T16" fmla="*/ 409 w 1992"/>
                    <a:gd name="T17" fmla="*/ 869 h 1296"/>
                    <a:gd name="T18" fmla="*/ 355 w 1992"/>
                    <a:gd name="T19" fmla="*/ 753 h 1296"/>
                    <a:gd name="T20" fmla="*/ 44 w 1992"/>
                    <a:gd name="T21" fmla="*/ 898 h 1296"/>
                    <a:gd name="T22" fmla="*/ 10 w 1992"/>
                    <a:gd name="T23" fmla="*/ 976 h 1296"/>
                    <a:gd name="T24" fmla="*/ 111 w 1992"/>
                    <a:gd name="T25" fmla="*/ 1296 h 1296"/>
                    <a:gd name="T26" fmla="*/ 233 w 1992"/>
                    <a:gd name="T27" fmla="*/ 1258 h 1296"/>
                    <a:gd name="T28" fmla="*/ 174 w 1992"/>
                    <a:gd name="T29" fmla="*/ 1069 h 1296"/>
                    <a:gd name="T30" fmla="*/ 352 w 1992"/>
                    <a:gd name="T31" fmla="*/ 1125 h 1296"/>
                    <a:gd name="T32" fmla="*/ 663 w 1992"/>
                    <a:gd name="T33" fmla="*/ 1161 h 1296"/>
                    <a:gd name="T34" fmla="*/ 1127 w 1992"/>
                    <a:gd name="T35" fmla="*/ 1079 h 1296"/>
                    <a:gd name="T36" fmla="*/ 1521 w 1992"/>
                    <a:gd name="T37" fmla="*/ 852 h 1296"/>
                    <a:gd name="T38" fmla="*/ 1817 w 1992"/>
                    <a:gd name="T39" fmla="*/ 511 h 1296"/>
                    <a:gd name="T40" fmla="*/ 1985 w 1992"/>
                    <a:gd name="T41" fmla="*/ 83 h 1296"/>
                    <a:gd name="T42" fmla="*/ 1935 w 1992"/>
                    <a:gd name="T43" fmla="*/ 7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92" h="1296">
                      <a:moveTo>
                        <a:pt x="1935" y="7"/>
                      </a:moveTo>
                      <a:cubicBezTo>
                        <a:pt x="1901" y="0"/>
                        <a:pt x="1867" y="23"/>
                        <a:pt x="1860" y="57"/>
                      </a:cubicBezTo>
                      <a:cubicBezTo>
                        <a:pt x="1832" y="194"/>
                        <a:pt x="1780" y="325"/>
                        <a:pt x="1708" y="444"/>
                      </a:cubicBezTo>
                      <a:cubicBezTo>
                        <a:pt x="1636" y="562"/>
                        <a:pt x="1546" y="666"/>
                        <a:pt x="1440" y="754"/>
                      </a:cubicBezTo>
                      <a:cubicBezTo>
                        <a:pt x="1333" y="842"/>
                        <a:pt x="1213" y="911"/>
                        <a:pt x="1083" y="959"/>
                      </a:cubicBezTo>
                      <a:cubicBezTo>
                        <a:pt x="949" y="1008"/>
                        <a:pt x="807" y="1033"/>
                        <a:pt x="663" y="1033"/>
                      </a:cubicBezTo>
                      <a:cubicBezTo>
                        <a:pt x="568" y="1033"/>
                        <a:pt x="473" y="1022"/>
                        <a:pt x="381" y="1000"/>
                      </a:cubicBezTo>
                      <a:cubicBezTo>
                        <a:pt x="329" y="988"/>
                        <a:pt x="278" y="972"/>
                        <a:pt x="229" y="953"/>
                      </a:cubicBezTo>
                      <a:cubicBezTo>
                        <a:pt x="409" y="869"/>
                        <a:pt x="409" y="869"/>
                        <a:pt x="409" y="869"/>
                      </a:cubicBezTo>
                      <a:cubicBezTo>
                        <a:pt x="355" y="753"/>
                        <a:pt x="355" y="753"/>
                        <a:pt x="355" y="753"/>
                      </a:cubicBezTo>
                      <a:cubicBezTo>
                        <a:pt x="44" y="898"/>
                        <a:pt x="44" y="898"/>
                        <a:pt x="44" y="898"/>
                      </a:cubicBezTo>
                      <a:cubicBezTo>
                        <a:pt x="15" y="912"/>
                        <a:pt x="0" y="945"/>
                        <a:pt x="10" y="976"/>
                      </a:cubicBezTo>
                      <a:cubicBezTo>
                        <a:pt x="111" y="1296"/>
                        <a:pt x="111" y="1296"/>
                        <a:pt x="111" y="1296"/>
                      </a:cubicBezTo>
                      <a:cubicBezTo>
                        <a:pt x="233" y="1258"/>
                        <a:pt x="233" y="1258"/>
                        <a:pt x="233" y="1258"/>
                      </a:cubicBezTo>
                      <a:cubicBezTo>
                        <a:pt x="174" y="1069"/>
                        <a:pt x="174" y="1069"/>
                        <a:pt x="174" y="1069"/>
                      </a:cubicBezTo>
                      <a:cubicBezTo>
                        <a:pt x="232" y="1092"/>
                        <a:pt x="291" y="1110"/>
                        <a:pt x="352" y="1125"/>
                      </a:cubicBezTo>
                      <a:cubicBezTo>
                        <a:pt x="453" y="1149"/>
                        <a:pt x="558" y="1161"/>
                        <a:pt x="663" y="1161"/>
                      </a:cubicBezTo>
                      <a:cubicBezTo>
                        <a:pt x="822" y="1161"/>
                        <a:pt x="979" y="1133"/>
                        <a:pt x="1127" y="1079"/>
                      </a:cubicBezTo>
                      <a:cubicBezTo>
                        <a:pt x="1270" y="1026"/>
                        <a:pt x="1403" y="950"/>
                        <a:pt x="1521" y="852"/>
                      </a:cubicBezTo>
                      <a:cubicBezTo>
                        <a:pt x="1639" y="756"/>
                        <a:pt x="1738" y="641"/>
                        <a:pt x="1817" y="511"/>
                      </a:cubicBezTo>
                      <a:cubicBezTo>
                        <a:pt x="1898" y="378"/>
                        <a:pt x="1954" y="235"/>
                        <a:pt x="1985" y="83"/>
                      </a:cubicBezTo>
                      <a:cubicBezTo>
                        <a:pt x="1992" y="48"/>
                        <a:pt x="1970" y="15"/>
                        <a:pt x="1935" y="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7" name="Freeform 172">
                  <a:extLst>
                    <a:ext uri="{FF2B5EF4-FFF2-40B4-BE49-F238E27FC236}">
                      <a16:creationId xmlns:a16="http://schemas.microsoft.com/office/drawing/2014/main" id="{02F1A5E9-9498-CF4A-AD5E-2C000A1C9BAE}"/>
                    </a:ext>
                  </a:extLst>
                </p:cNvPr>
                <p:cNvSpPr>
                  <a:spLocks/>
                </p:cNvSpPr>
                <p:nvPr/>
              </p:nvSpPr>
              <p:spPr bwMode="auto">
                <a:xfrm>
                  <a:off x="28757562" y="7451722"/>
                  <a:ext cx="1387476" cy="1322383"/>
                </a:xfrm>
                <a:custGeom>
                  <a:avLst/>
                  <a:gdLst>
                    <a:gd name="T0" fmla="*/ 34 w 153"/>
                    <a:gd name="T1" fmla="*/ 126 h 146"/>
                    <a:gd name="T2" fmla="*/ 82 w 153"/>
                    <a:gd name="T3" fmla="*/ 146 h 146"/>
                    <a:gd name="T4" fmla="*/ 125 w 153"/>
                    <a:gd name="T5" fmla="*/ 129 h 146"/>
                    <a:gd name="T6" fmla="*/ 129 w 153"/>
                    <a:gd name="T7" fmla="*/ 39 h 146"/>
                    <a:gd name="T8" fmla="*/ 118 w 153"/>
                    <a:gd name="T9" fmla="*/ 27 h 146"/>
                    <a:gd name="T10" fmla="*/ 27 w 153"/>
                    <a:gd name="T11" fmla="*/ 24 h 146"/>
                    <a:gd name="T12" fmla="*/ 25 w 153"/>
                    <a:gd name="T13" fmla="*/ 115 h 146"/>
                    <a:gd name="T14" fmla="*/ 34 w 153"/>
                    <a:gd name="T15" fmla="*/ 126 h 1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146">
                      <a:moveTo>
                        <a:pt x="34" y="126"/>
                      </a:moveTo>
                      <a:cubicBezTo>
                        <a:pt x="47" y="139"/>
                        <a:pt x="64" y="146"/>
                        <a:pt x="82" y="146"/>
                      </a:cubicBezTo>
                      <a:cubicBezTo>
                        <a:pt x="97" y="146"/>
                        <a:pt x="112" y="141"/>
                        <a:pt x="125" y="129"/>
                      </a:cubicBezTo>
                      <a:cubicBezTo>
                        <a:pt x="151" y="106"/>
                        <a:pt x="153" y="65"/>
                        <a:pt x="129" y="39"/>
                      </a:cubicBezTo>
                      <a:cubicBezTo>
                        <a:pt x="125" y="35"/>
                        <a:pt x="122" y="31"/>
                        <a:pt x="118" y="27"/>
                      </a:cubicBezTo>
                      <a:cubicBezTo>
                        <a:pt x="94" y="2"/>
                        <a:pt x="53" y="0"/>
                        <a:pt x="27" y="24"/>
                      </a:cubicBezTo>
                      <a:cubicBezTo>
                        <a:pt x="2" y="49"/>
                        <a:pt x="0" y="89"/>
                        <a:pt x="25" y="115"/>
                      </a:cubicBezTo>
                      <a:cubicBezTo>
                        <a:pt x="28" y="119"/>
                        <a:pt x="31" y="122"/>
                        <a:pt x="34" y="12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5" name="Freeform 173">
                  <a:extLst>
                    <a:ext uri="{FF2B5EF4-FFF2-40B4-BE49-F238E27FC236}">
                      <a16:creationId xmlns:a16="http://schemas.microsoft.com/office/drawing/2014/main" id="{9DA8AC3C-9357-7245-AC2E-C4B53C65DE64}"/>
                    </a:ext>
                  </a:extLst>
                </p:cNvPr>
                <p:cNvSpPr>
                  <a:spLocks/>
                </p:cNvSpPr>
                <p:nvPr/>
              </p:nvSpPr>
              <p:spPr bwMode="auto">
                <a:xfrm>
                  <a:off x="30145038" y="9263058"/>
                  <a:ext cx="1470025" cy="1465263"/>
                </a:xfrm>
                <a:custGeom>
                  <a:avLst/>
                  <a:gdLst>
                    <a:gd name="T0" fmla="*/ 34 w 162"/>
                    <a:gd name="T1" fmla="*/ 131 h 162"/>
                    <a:gd name="T2" fmla="*/ 89 w 162"/>
                    <a:gd name="T3" fmla="*/ 162 h 162"/>
                    <a:gd name="T4" fmla="*/ 121 w 162"/>
                    <a:gd name="T5" fmla="*/ 154 h 162"/>
                    <a:gd name="T6" fmla="*/ 144 w 162"/>
                    <a:gd name="T7" fmla="*/ 66 h 162"/>
                    <a:gd name="T8" fmla="*/ 128 w 162"/>
                    <a:gd name="T9" fmla="*/ 39 h 162"/>
                    <a:gd name="T10" fmla="*/ 39 w 162"/>
                    <a:gd name="T11" fmla="*/ 18 h 162"/>
                    <a:gd name="T12" fmla="*/ 19 w 162"/>
                    <a:gd name="T13" fmla="*/ 107 h 162"/>
                    <a:gd name="T14" fmla="*/ 34 w 162"/>
                    <a:gd name="T15" fmla="*/ 131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62">
                      <a:moveTo>
                        <a:pt x="34" y="131"/>
                      </a:moveTo>
                      <a:cubicBezTo>
                        <a:pt x="46" y="151"/>
                        <a:pt x="67" y="162"/>
                        <a:pt x="89" y="162"/>
                      </a:cubicBezTo>
                      <a:cubicBezTo>
                        <a:pt x="100" y="162"/>
                        <a:pt x="111" y="160"/>
                        <a:pt x="121" y="154"/>
                      </a:cubicBezTo>
                      <a:cubicBezTo>
                        <a:pt x="152" y="136"/>
                        <a:pt x="162" y="96"/>
                        <a:pt x="144" y="66"/>
                      </a:cubicBezTo>
                      <a:cubicBezTo>
                        <a:pt x="139" y="57"/>
                        <a:pt x="133" y="48"/>
                        <a:pt x="128" y="39"/>
                      </a:cubicBezTo>
                      <a:cubicBezTo>
                        <a:pt x="109" y="9"/>
                        <a:pt x="69" y="0"/>
                        <a:pt x="39" y="18"/>
                      </a:cubicBezTo>
                      <a:cubicBezTo>
                        <a:pt x="9" y="37"/>
                        <a:pt x="0" y="77"/>
                        <a:pt x="19" y="107"/>
                      </a:cubicBezTo>
                      <a:cubicBezTo>
                        <a:pt x="24" y="115"/>
                        <a:pt x="29" y="123"/>
                        <a:pt x="34" y="13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6" name="Freeform 174">
                  <a:extLst>
                    <a:ext uri="{FF2B5EF4-FFF2-40B4-BE49-F238E27FC236}">
                      <a16:creationId xmlns:a16="http://schemas.microsoft.com/office/drawing/2014/main" id="{33C12187-9100-7146-B97E-5A2EB9FB27D3}"/>
                    </a:ext>
                  </a:extLst>
                </p:cNvPr>
                <p:cNvSpPr>
                  <a:spLocks/>
                </p:cNvSpPr>
                <p:nvPr/>
              </p:nvSpPr>
              <p:spPr bwMode="auto">
                <a:xfrm>
                  <a:off x="31215010" y="11461746"/>
                  <a:ext cx="1397002" cy="1484315"/>
                </a:xfrm>
                <a:custGeom>
                  <a:avLst/>
                  <a:gdLst>
                    <a:gd name="T0" fmla="*/ 12 w 154"/>
                    <a:gd name="T1" fmla="*/ 94 h 164"/>
                    <a:gd name="T2" fmla="*/ 22 w 154"/>
                    <a:gd name="T3" fmla="*/ 121 h 164"/>
                    <a:gd name="T4" fmla="*/ 82 w 154"/>
                    <a:gd name="T5" fmla="*/ 164 h 164"/>
                    <a:gd name="T6" fmla="*/ 103 w 154"/>
                    <a:gd name="T7" fmla="*/ 161 h 164"/>
                    <a:gd name="T8" fmla="*/ 143 w 154"/>
                    <a:gd name="T9" fmla="*/ 80 h 164"/>
                    <a:gd name="T10" fmla="*/ 133 w 154"/>
                    <a:gd name="T11" fmla="*/ 50 h 164"/>
                    <a:gd name="T12" fmla="*/ 51 w 154"/>
                    <a:gd name="T13" fmla="*/ 12 h 164"/>
                    <a:gd name="T14" fmla="*/ 12 w 154"/>
                    <a:gd name="T15" fmla="*/ 9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64">
                      <a:moveTo>
                        <a:pt x="12" y="94"/>
                      </a:moveTo>
                      <a:cubicBezTo>
                        <a:pt x="16" y="102"/>
                        <a:pt x="19" y="112"/>
                        <a:pt x="22" y="121"/>
                      </a:cubicBezTo>
                      <a:cubicBezTo>
                        <a:pt x="31" y="147"/>
                        <a:pt x="56" y="164"/>
                        <a:pt x="82" y="164"/>
                      </a:cubicBezTo>
                      <a:cubicBezTo>
                        <a:pt x="89" y="164"/>
                        <a:pt x="96" y="163"/>
                        <a:pt x="103" y="161"/>
                      </a:cubicBezTo>
                      <a:cubicBezTo>
                        <a:pt x="136" y="150"/>
                        <a:pt x="154" y="113"/>
                        <a:pt x="143" y="80"/>
                      </a:cubicBezTo>
                      <a:cubicBezTo>
                        <a:pt x="140" y="70"/>
                        <a:pt x="136" y="60"/>
                        <a:pt x="133" y="50"/>
                      </a:cubicBezTo>
                      <a:cubicBezTo>
                        <a:pt x="121" y="17"/>
                        <a:pt x="84" y="0"/>
                        <a:pt x="51" y="12"/>
                      </a:cubicBezTo>
                      <a:cubicBezTo>
                        <a:pt x="18" y="24"/>
                        <a:pt x="0" y="60"/>
                        <a:pt x="12" y="9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7" name="Freeform 175">
                  <a:extLst>
                    <a:ext uri="{FF2B5EF4-FFF2-40B4-BE49-F238E27FC236}">
                      <a16:creationId xmlns:a16="http://schemas.microsoft.com/office/drawing/2014/main" id="{F384CC4B-9751-F34B-B0CD-3E88F4DC6BD9}"/>
                    </a:ext>
                  </a:extLst>
                </p:cNvPr>
                <p:cNvSpPr>
                  <a:spLocks/>
                </p:cNvSpPr>
                <p:nvPr/>
              </p:nvSpPr>
              <p:spPr bwMode="auto">
                <a:xfrm>
                  <a:off x="31842080" y="13860461"/>
                  <a:ext cx="1250947" cy="1330322"/>
                </a:xfrm>
                <a:custGeom>
                  <a:avLst/>
                  <a:gdLst>
                    <a:gd name="T0" fmla="*/ 59 w 138"/>
                    <a:gd name="T1" fmla="*/ 5 h 147"/>
                    <a:gd name="T2" fmla="*/ 4 w 138"/>
                    <a:gd name="T3" fmla="*/ 77 h 147"/>
                    <a:gd name="T4" fmla="*/ 6 w 138"/>
                    <a:gd name="T5" fmla="*/ 91 h 147"/>
                    <a:gd name="T6" fmla="*/ 70 w 138"/>
                    <a:gd name="T7" fmla="*/ 147 h 147"/>
                    <a:gd name="T8" fmla="*/ 78 w 138"/>
                    <a:gd name="T9" fmla="*/ 147 h 147"/>
                    <a:gd name="T10" fmla="*/ 133 w 138"/>
                    <a:gd name="T11" fmla="*/ 75 h 147"/>
                    <a:gd name="T12" fmla="*/ 131 w 138"/>
                    <a:gd name="T13" fmla="*/ 60 h 147"/>
                    <a:gd name="T14" fmla="*/ 59 w 138"/>
                    <a:gd name="T15" fmla="*/ 5 h 1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47">
                      <a:moveTo>
                        <a:pt x="59" y="5"/>
                      </a:moveTo>
                      <a:cubicBezTo>
                        <a:pt x="24" y="10"/>
                        <a:pt x="0" y="42"/>
                        <a:pt x="4" y="77"/>
                      </a:cubicBezTo>
                      <a:cubicBezTo>
                        <a:pt x="5" y="82"/>
                        <a:pt x="6" y="86"/>
                        <a:pt x="6" y="91"/>
                      </a:cubicBezTo>
                      <a:cubicBezTo>
                        <a:pt x="10" y="124"/>
                        <a:pt x="38" y="147"/>
                        <a:pt x="70" y="147"/>
                      </a:cubicBezTo>
                      <a:cubicBezTo>
                        <a:pt x="72" y="147"/>
                        <a:pt x="75" y="147"/>
                        <a:pt x="78" y="147"/>
                      </a:cubicBezTo>
                      <a:cubicBezTo>
                        <a:pt x="113" y="142"/>
                        <a:pt x="138" y="110"/>
                        <a:pt x="133" y="75"/>
                      </a:cubicBezTo>
                      <a:cubicBezTo>
                        <a:pt x="133" y="70"/>
                        <a:pt x="132" y="65"/>
                        <a:pt x="131" y="60"/>
                      </a:cubicBezTo>
                      <a:cubicBezTo>
                        <a:pt x="126" y="25"/>
                        <a:pt x="94" y="0"/>
                        <a:pt x="59"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8" name="Freeform 176">
                  <a:extLst>
                    <a:ext uri="{FF2B5EF4-FFF2-40B4-BE49-F238E27FC236}">
                      <a16:creationId xmlns:a16="http://schemas.microsoft.com/office/drawing/2014/main" id="{5C2FDD95-37C9-0C40-A6CF-1B035F5F5D24}"/>
                    </a:ext>
                  </a:extLst>
                </p:cNvPr>
                <p:cNvSpPr>
                  <a:spLocks/>
                </p:cNvSpPr>
                <p:nvPr/>
              </p:nvSpPr>
              <p:spPr bwMode="auto">
                <a:xfrm>
                  <a:off x="9332911" y="3443285"/>
                  <a:ext cx="18916655" cy="9094785"/>
                </a:xfrm>
                <a:custGeom>
                  <a:avLst/>
                  <a:gdLst>
                    <a:gd name="T0" fmla="*/ 50 w 2086"/>
                    <a:gd name="T1" fmla="*/ 1001 h 1005"/>
                    <a:gd name="T2" fmla="*/ 72 w 2086"/>
                    <a:gd name="T3" fmla="*/ 1005 h 1005"/>
                    <a:gd name="T4" fmla="*/ 132 w 2086"/>
                    <a:gd name="T5" fmla="*/ 964 h 1005"/>
                    <a:gd name="T6" fmla="*/ 311 w 2086"/>
                    <a:gd name="T7" fmla="*/ 645 h 1005"/>
                    <a:gd name="T8" fmla="*/ 573 w 2086"/>
                    <a:gd name="T9" fmla="*/ 395 h 1005"/>
                    <a:gd name="T10" fmla="*/ 1276 w 2086"/>
                    <a:gd name="T11" fmla="*/ 173 h 1005"/>
                    <a:gd name="T12" fmla="*/ 1860 w 2086"/>
                    <a:gd name="T13" fmla="*/ 321 h 1005"/>
                    <a:gd name="T14" fmla="*/ 1670 w 2086"/>
                    <a:gd name="T15" fmla="*/ 376 h 1005"/>
                    <a:gd name="T16" fmla="*/ 1705 w 2086"/>
                    <a:gd name="T17" fmla="*/ 499 h 1005"/>
                    <a:gd name="T18" fmla="*/ 2035 w 2086"/>
                    <a:gd name="T19" fmla="*/ 404 h 1005"/>
                    <a:gd name="T20" fmla="*/ 2081 w 2086"/>
                    <a:gd name="T21" fmla="*/ 333 h 1005"/>
                    <a:gd name="T22" fmla="*/ 2031 w 2086"/>
                    <a:gd name="T23" fmla="*/ 0 h 1005"/>
                    <a:gd name="T24" fmla="*/ 1905 w 2086"/>
                    <a:gd name="T25" fmla="*/ 19 h 1005"/>
                    <a:gd name="T26" fmla="*/ 1934 w 2086"/>
                    <a:gd name="T27" fmla="*/ 216 h 1005"/>
                    <a:gd name="T28" fmla="*/ 1276 w 2086"/>
                    <a:gd name="T29" fmla="*/ 44 h 1005"/>
                    <a:gd name="T30" fmla="*/ 500 w 2086"/>
                    <a:gd name="T31" fmla="*/ 290 h 1005"/>
                    <a:gd name="T32" fmla="*/ 210 w 2086"/>
                    <a:gd name="T33" fmla="*/ 566 h 1005"/>
                    <a:gd name="T34" fmla="*/ 13 w 2086"/>
                    <a:gd name="T35" fmla="*/ 918 h 1005"/>
                    <a:gd name="T36" fmla="*/ 50 w 2086"/>
                    <a:gd name="T37" fmla="*/ 1001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86" h="1005">
                      <a:moveTo>
                        <a:pt x="50" y="1001"/>
                      </a:moveTo>
                      <a:cubicBezTo>
                        <a:pt x="57" y="1004"/>
                        <a:pt x="65" y="1005"/>
                        <a:pt x="72" y="1005"/>
                      </a:cubicBezTo>
                      <a:cubicBezTo>
                        <a:pt x="98" y="1005"/>
                        <a:pt x="123" y="989"/>
                        <a:pt x="132" y="964"/>
                      </a:cubicBezTo>
                      <a:cubicBezTo>
                        <a:pt x="175" y="849"/>
                        <a:pt x="236" y="742"/>
                        <a:pt x="311" y="645"/>
                      </a:cubicBezTo>
                      <a:cubicBezTo>
                        <a:pt x="386" y="549"/>
                        <a:pt x="474" y="465"/>
                        <a:pt x="573" y="395"/>
                      </a:cubicBezTo>
                      <a:cubicBezTo>
                        <a:pt x="780" y="249"/>
                        <a:pt x="1023" y="173"/>
                        <a:pt x="1276" y="173"/>
                      </a:cubicBezTo>
                      <a:cubicBezTo>
                        <a:pt x="1481" y="173"/>
                        <a:pt x="1682" y="224"/>
                        <a:pt x="1860" y="321"/>
                      </a:cubicBezTo>
                      <a:cubicBezTo>
                        <a:pt x="1670" y="376"/>
                        <a:pt x="1670" y="376"/>
                        <a:pt x="1670" y="376"/>
                      </a:cubicBezTo>
                      <a:cubicBezTo>
                        <a:pt x="1705" y="499"/>
                        <a:pt x="1705" y="499"/>
                        <a:pt x="1705" y="499"/>
                      </a:cubicBezTo>
                      <a:cubicBezTo>
                        <a:pt x="2035" y="404"/>
                        <a:pt x="2035" y="404"/>
                        <a:pt x="2035" y="404"/>
                      </a:cubicBezTo>
                      <a:cubicBezTo>
                        <a:pt x="2066" y="395"/>
                        <a:pt x="2086" y="365"/>
                        <a:pt x="2081" y="333"/>
                      </a:cubicBezTo>
                      <a:cubicBezTo>
                        <a:pt x="2031" y="0"/>
                        <a:pt x="2031" y="0"/>
                        <a:pt x="2031" y="0"/>
                      </a:cubicBezTo>
                      <a:cubicBezTo>
                        <a:pt x="1905" y="19"/>
                        <a:pt x="1905" y="19"/>
                        <a:pt x="1905" y="19"/>
                      </a:cubicBezTo>
                      <a:cubicBezTo>
                        <a:pt x="1934" y="216"/>
                        <a:pt x="1934" y="216"/>
                        <a:pt x="1934" y="216"/>
                      </a:cubicBezTo>
                      <a:cubicBezTo>
                        <a:pt x="1734" y="103"/>
                        <a:pt x="1507" y="44"/>
                        <a:pt x="1276" y="44"/>
                      </a:cubicBezTo>
                      <a:cubicBezTo>
                        <a:pt x="996" y="44"/>
                        <a:pt x="728" y="129"/>
                        <a:pt x="500" y="290"/>
                      </a:cubicBezTo>
                      <a:cubicBezTo>
                        <a:pt x="390" y="367"/>
                        <a:pt x="292" y="460"/>
                        <a:pt x="210" y="566"/>
                      </a:cubicBezTo>
                      <a:cubicBezTo>
                        <a:pt x="127" y="673"/>
                        <a:pt x="60" y="792"/>
                        <a:pt x="13" y="918"/>
                      </a:cubicBezTo>
                      <a:cubicBezTo>
                        <a:pt x="0" y="951"/>
                        <a:pt x="17" y="988"/>
                        <a:pt x="50" y="100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9" name="Freeform 177">
                  <a:extLst>
                    <a:ext uri="{FF2B5EF4-FFF2-40B4-BE49-F238E27FC236}">
                      <a16:creationId xmlns:a16="http://schemas.microsoft.com/office/drawing/2014/main" id="{C4BF6A2C-C256-A142-A9D1-189A2F27EC7D}"/>
                    </a:ext>
                  </a:extLst>
                </p:cNvPr>
                <p:cNvSpPr>
                  <a:spLocks/>
                </p:cNvSpPr>
                <p:nvPr/>
              </p:nvSpPr>
              <p:spPr bwMode="auto">
                <a:xfrm>
                  <a:off x="11826875" y="23453725"/>
                  <a:ext cx="1468438" cy="1411291"/>
                </a:xfrm>
                <a:custGeom>
                  <a:avLst/>
                  <a:gdLst>
                    <a:gd name="T0" fmla="*/ 117 w 162"/>
                    <a:gd name="T1" fmla="*/ 26 h 156"/>
                    <a:gd name="T2" fmla="*/ 27 w 162"/>
                    <a:gd name="T3" fmla="*/ 24 h 156"/>
                    <a:gd name="T4" fmla="*/ 24 w 162"/>
                    <a:gd name="T5" fmla="*/ 115 h 156"/>
                    <a:gd name="T6" fmla="*/ 47 w 162"/>
                    <a:gd name="T7" fmla="*/ 137 h 156"/>
                    <a:gd name="T8" fmla="*/ 92 w 162"/>
                    <a:gd name="T9" fmla="*/ 156 h 156"/>
                    <a:gd name="T10" fmla="*/ 137 w 162"/>
                    <a:gd name="T11" fmla="*/ 137 h 156"/>
                    <a:gd name="T12" fmla="*/ 137 w 162"/>
                    <a:gd name="T13" fmla="*/ 47 h 156"/>
                    <a:gd name="T14" fmla="*/ 117 w 162"/>
                    <a:gd name="T15" fmla="*/ 2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56">
                      <a:moveTo>
                        <a:pt x="117" y="26"/>
                      </a:moveTo>
                      <a:cubicBezTo>
                        <a:pt x="93" y="1"/>
                        <a:pt x="52" y="0"/>
                        <a:pt x="27" y="24"/>
                      </a:cubicBezTo>
                      <a:cubicBezTo>
                        <a:pt x="1" y="49"/>
                        <a:pt x="0" y="89"/>
                        <a:pt x="24" y="115"/>
                      </a:cubicBezTo>
                      <a:cubicBezTo>
                        <a:pt x="32" y="122"/>
                        <a:pt x="39" y="130"/>
                        <a:pt x="47" y="137"/>
                      </a:cubicBezTo>
                      <a:cubicBezTo>
                        <a:pt x="59" y="150"/>
                        <a:pt x="75" y="156"/>
                        <a:pt x="92" y="156"/>
                      </a:cubicBezTo>
                      <a:cubicBezTo>
                        <a:pt x="108" y="156"/>
                        <a:pt x="125" y="150"/>
                        <a:pt x="137" y="137"/>
                      </a:cubicBezTo>
                      <a:cubicBezTo>
                        <a:pt x="162" y="112"/>
                        <a:pt x="162" y="72"/>
                        <a:pt x="137" y="47"/>
                      </a:cubicBezTo>
                      <a:cubicBezTo>
                        <a:pt x="130" y="40"/>
                        <a:pt x="124" y="33"/>
                        <a:pt x="117" y="2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0" name="Freeform 178">
                  <a:extLst>
                    <a:ext uri="{FF2B5EF4-FFF2-40B4-BE49-F238E27FC236}">
                      <a16:creationId xmlns:a16="http://schemas.microsoft.com/office/drawing/2014/main" id="{2A72CD0A-29B9-1049-948A-966C2F91A074}"/>
                    </a:ext>
                  </a:extLst>
                </p:cNvPr>
                <p:cNvSpPr>
                  <a:spLocks/>
                </p:cNvSpPr>
                <p:nvPr/>
              </p:nvSpPr>
              <p:spPr bwMode="auto">
                <a:xfrm>
                  <a:off x="10302878" y="21480465"/>
                  <a:ext cx="1470025" cy="1474789"/>
                </a:xfrm>
                <a:custGeom>
                  <a:avLst/>
                  <a:gdLst>
                    <a:gd name="T0" fmla="*/ 128 w 162"/>
                    <a:gd name="T1" fmla="*/ 40 h 163"/>
                    <a:gd name="T2" fmla="*/ 39 w 162"/>
                    <a:gd name="T3" fmla="*/ 19 h 163"/>
                    <a:gd name="T4" fmla="*/ 18 w 162"/>
                    <a:gd name="T5" fmla="*/ 107 h 163"/>
                    <a:gd name="T6" fmla="*/ 35 w 162"/>
                    <a:gd name="T7" fmla="*/ 134 h 163"/>
                    <a:gd name="T8" fmla="*/ 89 w 162"/>
                    <a:gd name="T9" fmla="*/ 163 h 163"/>
                    <a:gd name="T10" fmla="*/ 124 w 162"/>
                    <a:gd name="T11" fmla="*/ 153 h 163"/>
                    <a:gd name="T12" fmla="*/ 143 w 162"/>
                    <a:gd name="T13" fmla="*/ 64 h 163"/>
                    <a:gd name="T14" fmla="*/ 128 w 162"/>
                    <a:gd name="T15" fmla="*/ 4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63">
                      <a:moveTo>
                        <a:pt x="128" y="40"/>
                      </a:moveTo>
                      <a:cubicBezTo>
                        <a:pt x="109" y="10"/>
                        <a:pt x="70" y="0"/>
                        <a:pt x="39" y="19"/>
                      </a:cubicBezTo>
                      <a:cubicBezTo>
                        <a:pt x="9" y="37"/>
                        <a:pt x="0" y="77"/>
                        <a:pt x="18" y="107"/>
                      </a:cubicBezTo>
                      <a:cubicBezTo>
                        <a:pt x="24" y="116"/>
                        <a:pt x="30" y="125"/>
                        <a:pt x="35" y="134"/>
                      </a:cubicBezTo>
                      <a:cubicBezTo>
                        <a:pt x="48" y="153"/>
                        <a:pt x="68" y="163"/>
                        <a:pt x="89" y="163"/>
                      </a:cubicBezTo>
                      <a:cubicBezTo>
                        <a:pt x="101" y="163"/>
                        <a:pt x="113" y="160"/>
                        <a:pt x="124" y="153"/>
                      </a:cubicBezTo>
                      <a:cubicBezTo>
                        <a:pt x="154" y="134"/>
                        <a:pt x="162" y="94"/>
                        <a:pt x="143" y="64"/>
                      </a:cubicBezTo>
                      <a:cubicBezTo>
                        <a:pt x="138" y="56"/>
                        <a:pt x="133" y="48"/>
                        <a:pt x="128" y="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1" name="Freeform 179">
                  <a:extLst>
                    <a:ext uri="{FF2B5EF4-FFF2-40B4-BE49-F238E27FC236}">
                      <a16:creationId xmlns:a16="http://schemas.microsoft.com/office/drawing/2014/main" id="{83A27631-9DBD-AC4F-A132-73BC0D8360DF}"/>
                    </a:ext>
                  </a:extLst>
                </p:cNvPr>
                <p:cNvSpPr>
                  <a:spLocks/>
                </p:cNvSpPr>
                <p:nvPr/>
              </p:nvSpPr>
              <p:spPr bwMode="auto">
                <a:xfrm>
                  <a:off x="8724901" y="16919578"/>
                  <a:ext cx="1269999" cy="1465263"/>
                </a:xfrm>
                <a:custGeom>
                  <a:avLst/>
                  <a:gdLst>
                    <a:gd name="T0" fmla="*/ 81 w 140"/>
                    <a:gd name="T1" fmla="*/ 162 h 162"/>
                    <a:gd name="T2" fmla="*/ 135 w 140"/>
                    <a:gd name="T3" fmla="*/ 89 h 162"/>
                    <a:gd name="T4" fmla="*/ 131 w 140"/>
                    <a:gd name="T5" fmla="*/ 60 h 162"/>
                    <a:gd name="T6" fmla="*/ 60 w 140"/>
                    <a:gd name="T7" fmla="*/ 5 h 162"/>
                    <a:gd name="T8" fmla="*/ 4 w 140"/>
                    <a:gd name="T9" fmla="*/ 77 h 162"/>
                    <a:gd name="T10" fmla="*/ 8 w 140"/>
                    <a:gd name="T11" fmla="*/ 108 h 162"/>
                    <a:gd name="T12" fmla="*/ 72 w 140"/>
                    <a:gd name="T13" fmla="*/ 162 h 162"/>
                    <a:gd name="T14" fmla="*/ 81 w 140"/>
                    <a:gd name="T15" fmla="*/ 162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 h="162">
                      <a:moveTo>
                        <a:pt x="81" y="162"/>
                      </a:moveTo>
                      <a:cubicBezTo>
                        <a:pt x="116" y="156"/>
                        <a:pt x="140" y="124"/>
                        <a:pt x="135" y="89"/>
                      </a:cubicBezTo>
                      <a:cubicBezTo>
                        <a:pt x="134" y="79"/>
                        <a:pt x="132" y="70"/>
                        <a:pt x="131" y="60"/>
                      </a:cubicBezTo>
                      <a:cubicBezTo>
                        <a:pt x="127" y="25"/>
                        <a:pt x="95" y="0"/>
                        <a:pt x="60" y="5"/>
                      </a:cubicBezTo>
                      <a:cubicBezTo>
                        <a:pt x="24" y="9"/>
                        <a:pt x="0" y="41"/>
                        <a:pt x="4" y="77"/>
                      </a:cubicBezTo>
                      <a:cubicBezTo>
                        <a:pt x="5" y="87"/>
                        <a:pt x="7" y="97"/>
                        <a:pt x="8" y="108"/>
                      </a:cubicBezTo>
                      <a:cubicBezTo>
                        <a:pt x="13" y="140"/>
                        <a:pt x="41" y="162"/>
                        <a:pt x="72" y="162"/>
                      </a:cubicBezTo>
                      <a:cubicBezTo>
                        <a:pt x="75" y="162"/>
                        <a:pt x="78" y="162"/>
                        <a:pt x="81" y="16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2" name="Freeform 180">
                  <a:extLst>
                    <a:ext uri="{FF2B5EF4-FFF2-40B4-BE49-F238E27FC236}">
                      <a16:creationId xmlns:a16="http://schemas.microsoft.com/office/drawing/2014/main" id="{6D267E3A-893A-5A4D-B943-BA69F785A165}"/>
                    </a:ext>
                  </a:extLst>
                </p:cNvPr>
                <p:cNvSpPr>
                  <a:spLocks/>
                </p:cNvSpPr>
                <p:nvPr/>
              </p:nvSpPr>
              <p:spPr bwMode="auto">
                <a:xfrm>
                  <a:off x="9250361" y="19272251"/>
                  <a:ext cx="1406528" cy="1493840"/>
                </a:xfrm>
                <a:custGeom>
                  <a:avLst/>
                  <a:gdLst>
                    <a:gd name="T0" fmla="*/ 142 w 155"/>
                    <a:gd name="T1" fmla="*/ 78 h 165"/>
                    <a:gd name="T2" fmla="*/ 133 w 155"/>
                    <a:gd name="T3" fmla="*/ 51 h 165"/>
                    <a:gd name="T4" fmla="*/ 51 w 155"/>
                    <a:gd name="T5" fmla="*/ 12 h 165"/>
                    <a:gd name="T6" fmla="*/ 12 w 155"/>
                    <a:gd name="T7" fmla="*/ 94 h 165"/>
                    <a:gd name="T8" fmla="*/ 23 w 155"/>
                    <a:gd name="T9" fmla="*/ 124 h 165"/>
                    <a:gd name="T10" fmla="*/ 82 w 155"/>
                    <a:gd name="T11" fmla="*/ 165 h 165"/>
                    <a:gd name="T12" fmla="*/ 105 w 155"/>
                    <a:gd name="T13" fmla="*/ 161 h 165"/>
                    <a:gd name="T14" fmla="*/ 142 w 155"/>
                    <a:gd name="T15" fmla="*/ 78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65">
                      <a:moveTo>
                        <a:pt x="142" y="78"/>
                      </a:moveTo>
                      <a:cubicBezTo>
                        <a:pt x="139" y="69"/>
                        <a:pt x="136" y="60"/>
                        <a:pt x="133" y="51"/>
                      </a:cubicBezTo>
                      <a:cubicBezTo>
                        <a:pt x="121" y="18"/>
                        <a:pt x="84" y="0"/>
                        <a:pt x="51" y="12"/>
                      </a:cubicBezTo>
                      <a:cubicBezTo>
                        <a:pt x="17" y="24"/>
                        <a:pt x="0" y="60"/>
                        <a:pt x="12" y="94"/>
                      </a:cubicBezTo>
                      <a:cubicBezTo>
                        <a:pt x="15" y="104"/>
                        <a:pt x="19" y="114"/>
                        <a:pt x="23" y="124"/>
                      </a:cubicBezTo>
                      <a:cubicBezTo>
                        <a:pt x="32" y="149"/>
                        <a:pt x="57" y="165"/>
                        <a:pt x="82" y="165"/>
                      </a:cubicBezTo>
                      <a:cubicBezTo>
                        <a:pt x="90" y="165"/>
                        <a:pt x="98" y="164"/>
                        <a:pt x="105" y="161"/>
                      </a:cubicBezTo>
                      <a:cubicBezTo>
                        <a:pt x="138" y="148"/>
                        <a:pt x="155" y="111"/>
                        <a:pt x="142" y="7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grpSp>
    </p:spTree>
    <p:extLst>
      <p:ext uri="{BB962C8B-B14F-4D97-AF65-F5344CB8AC3E}">
        <p14:creationId xmlns:p14="http://schemas.microsoft.com/office/powerpoint/2010/main" val="27355316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7D6C0B1-804C-4A03-AB84-246C06F94174}"/>
              </a:ext>
            </a:extLst>
          </p:cNvPr>
          <p:cNvSpPr>
            <a:spLocks noGrp="1"/>
          </p:cNvSpPr>
          <p:nvPr>
            <p:ph type="title"/>
          </p:nvPr>
        </p:nvSpPr>
        <p:spPr>
          <a:xfrm>
            <a:off x="368490" y="365760"/>
            <a:ext cx="8407020" cy="398571"/>
          </a:xfrm>
        </p:spPr>
        <p:txBody>
          <a:bodyPr/>
          <a:lstStyle/>
          <a:p>
            <a:r>
              <a:rPr lang="en-US" dirty="0"/>
              <a:t>Slide with subtitle and content</a:t>
            </a:r>
          </a:p>
        </p:txBody>
      </p:sp>
      <p:sp>
        <p:nvSpPr>
          <p:cNvPr id="7" name="Text Placeholder 6">
            <a:extLst>
              <a:ext uri="{FF2B5EF4-FFF2-40B4-BE49-F238E27FC236}">
                <a16:creationId xmlns:a16="http://schemas.microsoft.com/office/drawing/2014/main" id="{BFF18064-7C83-4C26-91B6-C832A5ECB75B}"/>
              </a:ext>
            </a:extLst>
          </p:cNvPr>
          <p:cNvSpPr>
            <a:spLocks noGrp="1"/>
          </p:cNvSpPr>
          <p:nvPr>
            <p:ph type="body" sz="quarter" idx="13"/>
          </p:nvPr>
        </p:nvSpPr>
        <p:spPr/>
        <p:txBody>
          <a:bodyPr tIns="0"/>
          <a:lstStyle/>
          <a:p>
            <a:r>
              <a:rPr lang="en-US" dirty="0"/>
              <a:t>Subtitle goes here</a:t>
            </a:r>
          </a:p>
        </p:txBody>
      </p:sp>
      <p:sp>
        <p:nvSpPr>
          <p:cNvPr id="6" name="Content Placeholder 5">
            <a:extLst>
              <a:ext uri="{FF2B5EF4-FFF2-40B4-BE49-F238E27FC236}">
                <a16:creationId xmlns:a16="http://schemas.microsoft.com/office/drawing/2014/main" id="{DE300B98-EBB0-4EB7-A802-2D99A78FEFB9}"/>
              </a:ext>
            </a:extLst>
          </p:cNvPr>
          <p:cNvSpPr>
            <a:spLocks noGrp="1"/>
          </p:cNvSpPr>
          <p:nvPr>
            <p:ph idx="1"/>
          </p:nvPr>
        </p:nvSpPr>
        <p:spPr/>
        <p:txBody>
          <a:bodyPr/>
          <a:lstStyle/>
          <a:p>
            <a:r>
              <a:rPr lang="en-US" dirty="0"/>
              <a:t>Lorem ipsum dolor sit amet, consectetuer adipiscing elit </a:t>
            </a:r>
          </a:p>
          <a:p>
            <a:pPr lvl="1"/>
            <a:r>
              <a:rPr lang="en-US" dirty="0"/>
              <a:t>Maecenas porttitor congue massa</a:t>
            </a:r>
          </a:p>
          <a:p>
            <a:pPr lvl="1"/>
            <a:r>
              <a:rPr lang="en-US" dirty="0"/>
              <a:t>Fusce posuere, magna sed pulvinar ultricies, purus lectus malesuada libero</a:t>
            </a:r>
          </a:p>
          <a:p>
            <a:r>
              <a:rPr lang="en-US" dirty="0"/>
              <a:t>Nunc viverra imperdiet enim. Fusce est. Vivamus a tellus.</a:t>
            </a:r>
          </a:p>
          <a:p>
            <a:r>
              <a:rPr lang="en-US" dirty="0"/>
              <a:t>Pellentesque habitant morbi tristique senectus et netus et malesuada fames ac turpis egestas. Proin pharetra nonummy pede. </a:t>
            </a:r>
          </a:p>
        </p:txBody>
      </p:sp>
    </p:spTree>
    <p:extLst>
      <p:ext uri="{BB962C8B-B14F-4D97-AF65-F5344CB8AC3E}">
        <p14:creationId xmlns:p14="http://schemas.microsoft.com/office/powerpoint/2010/main" val="400437361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AC612C7-D680-4975-A327-AE0BA4831216}"/>
              </a:ext>
            </a:extLst>
          </p:cNvPr>
          <p:cNvSpPr>
            <a:spLocks noGrp="1"/>
          </p:cNvSpPr>
          <p:nvPr>
            <p:ph type="title"/>
          </p:nvPr>
        </p:nvSpPr>
        <p:spPr>
          <a:xfrm>
            <a:off x="368490" y="365760"/>
            <a:ext cx="8407020" cy="398571"/>
          </a:xfrm>
        </p:spPr>
        <p:txBody>
          <a:bodyPr/>
          <a:lstStyle/>
          <a:p>
            <a:r>
              <a:rPr lang="en-US" dirty="0"/>
              <a:t>Two-column slide with content</a:t>
            </a:r>
          </a:p>
        </p:txBody>
      </p:sp>
      <p:sp>
        <p:nvSpPr>
          <p:cNvPr id="5" name="Content Placeholder 4">
            <a:extLst>
              <a:ext uri="{FF2B5EF4-FFF2-40B4-BE49-F238E27FC236}">
                <a16:creationId xmlns:a16="http://schemas.microsoft.com/office/drawing/2014/main" id="{0C57DE86-4099-467E-BCC0-8098C2C23D96}"/>
              </a:ext>
            </a:extLst>
          </p:cNvPr>
          <p:cNvSpPr>
            <a:spLocks noGrp="1"/>
          </p:cNvSpPr>
          <p:nvPr>
            <p:ph idx="1"/>
          </p:nvPr>
        </p:nvSpPr>
        <p:spPr/>
        <p:txBody>
          <a:bodyPr/>
          <a:lstStyle/>
          <a:p>
            <a:pPr>
              <a:buFont typeface="Wingdings 2" pitchFamily="2" charset="2"/>
              <a:buChar char=""/>
            </a:pPr>
            <a:r>
              <a:rPr lang="en-US" dirty="0"/>
              <a:t>Lorem ipsum dolor sit amet, consectetuer adipiscing elit </a:t>
            </a:r>
          </a:p>
          <a:p>
            <a:pPr lvl="1"/>
            <a:r>
              <a:rPr lang="en-US" dirty="0"/>
              <a:t>Maecenas porttitor congue massa </a:t>
            </a:r>
          </a:p>
          <a:p>
            <a:pPr lvl="1"/>
            <a:r>
              <a:rPr lang="en-US" dirty="0"/>
              <a:t>Fusce posuere, magna sed pulvinar ultricies, purus lectus malesuada libero, </a:t>
            </a:r>
            <a:br>
              <a:rPr lang="en-US" dirty="0"/>
            </a:br>
            <a:r>
              <a:rPr lang="en-US" dirty="0"/>
              <a:t>sit amet commodo magna eros</a:t>
            </a:r>
          </a:p>
          <a:p>
            <a:r>
              <a:rPr lang="en-US" dirty="0"/>
              <a:t>Nunc viverra imperdiet enim. Fusce est. Vivamus a tellus.</a:t>
            </a:r>
          </a:p>
          <a:p>
            <a:r>
              <a:rPr lang="en-US" dirty="0"/>
              <a:t>Pellentesque habitant morbi tristique senectus et netus et malesuada fames ac turpis egestas. Proin pharetra nonummy pede. Mauris et orci.</a:t>
            </a:r>
          </a:p>
        </p:txBody>
      </p:sp>
      <p:sp>
        <p:nvSpPr>
          <p:cNvPr id="6" name="Content Placeholder 5">
            <a:extLst>
              <a:ext uri="{FF2B5EF4-FFF2-40B4-BE49-F238E27FC236}">
                <a16:creationId xmlns:a16="http://schemas.microsoft.com/office/drawing/2014/main" id="{3E684F99-3C23-48C5-99AE-ABBF72A0E906}"/>
              </a:ext>
            </a:extLst>
          </p:cNvPr>
          <p:cNvSpPr>
            <a:spLocks noGrp="1"/>
          </p:cNvSpPr>
          <p:nvPr>
            <p:ph idx="11"/>
          </p:nvPr>
        </p:nvSpPr>
        <p:spPr/>
        <p:txBody>
          <a:bodyPr/>
          <a:lstStyle/>
          <a:p>
            <a:pPr>
              <a:buFont typeface="Wingdings 2" pitchFamily="2" charset="2"/>
              <a:buChar char=""/>
            </a:pPr>
            <a:r>
              <a:rPr lang="en-US" dirty="0"/>
              <a:t>Lorem ipsum dolor sit amet, consectetuer adipiscing elit </a:t>
            </a:r>
          </a:p>
          <a:p>
            <a:pPr lvl="1"/>
            <a:r>
              <a:rPr lang="en-US" dirty="0"/>
              <a:t>Maecenas porttitor congue massa </a:t>
            </a:r>
          </a:p>
          <a:p>
            <a:pPr lvl="1"/>
            <a:r>
              <a:rPr lang="en-US" dirty="0"/>
              <a:t>Fusce posuere, magna sed pulvinar ultricies, purus lectus malesuada libero, </a:t>
            </a:r>
            <a:br>
              <a:rPr lang="en-US" dirty="0"/>
            </a:br>
            <a:r>
              <a:rPr lang="en-US" dirty="0"/>
              <a:t>sit amet commodo magna eros</a:t>
            </a:r>
          </a:p>
          <a:p>
            <a:r>
              <a:rPr lang="en-US" dirty="0"/>
              <a:t>Nunc viverra imperdiet enim. Fusce est. Vivamus a tellus.</a:t>
            </a:r>
          </a:p>
          <a:p>
            <a:r>
              <a:rPr lang="en-US" dirty="0"/>
              <a:t>Pellentesque habitant morbi tristique senectus et netus et malesuada fames ac turpis egestas. Proin pharetra nonummy pede. Mauris et orci.</a:t>
            </a:r>
          </a:p>
        </p:txBody>
      </p:sp>
    </p:spTree>
    <p:extLst>
      <p:ext uri="{BB962C8B-B14F-4D97-AF65-F5344CB8AC3E}">
        <p14:creationId xmlns:p14="http://schemas.microsoft.com/office/powerpoint/2010/main" val="27382038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BC08CFB-3F41-4843-8674-FDB98ACA6606}"/>
              </a:ext>
            </a:extLst>
          </p:cNvPr>
          <p:cNvSpPr>
            <a:spLocks noGrp="1"/>
          </p:cNvSpPr>
          <p:nvPr>
            <p:ph type="title"/>
          </p:nvPr>
        </p:nvSpPr>
        <p:spPr>
          <a:xfrm>
            <a:off x="368490" y="365760"/>
            <a:ext cx="8407020" cy="398571"/>
          </a:xfrm>
        </p:spPr>
        <p:txBody>
          <a:bodyPr/>
          <a:lstStyle/>
          <a:p>
            <a:r>
              <a:rPr lang="en-US" dirty="0"/>
              <a:t>Title, content, and image</a:t>
            </a:r>
          </a:p>
        </p:txBody>
      </p:sp>
      <p:sp>
        <p:nvSpPr>
          <p:cNvPr id="6" name="Content Placeholder 5">
            <a:extLst>
              <a:ext uri="{FF2B5EF4-FFF2-40B4-BE49-F238E27FC236}">
                <a16:creationId xmlns:a16="http://schemas.microsoft.com/office/drawing/2014/main" id="{413755A0-004C-4D14-AA48-C632015683B4}"/>
              </a:ext>
            </a:extLst>
          </p:cNvPr>
          <p:cNvSpPr>
            <a:spLocks noGrp="1"/>
          </p:cNvSpPr>
          <p:nvPr>
            <p:ph idx="1"/>
          </p:nvPr>
        </p:nvSpPr>
        <p:spPr>
          <a:xfrm>
            <a:off x="368490" y="1188720"/>
            <a:ext cx="4070160" cy="3589020"/>
          </a:xfrm>
        </p:spPr>
        <p:txBody>
          <a:bodyPr/>
          <a:lstStyle/>
          <a:p>
            <a:r>
              <a:rPr lang="en-US" dirty="0"/>
              <a:t>Lorem ipsum dolor sit amet, consectetuer adipiscing elit </a:t>
            </a:r>
          </a:p>
          <a:p>
            <a:pPr lvl="1"/>
            <a:r>
              <a:rPr lang="en-US" dirty="0"/>
              <a:t>Maecenas porttitor congue massa </a:t>
            </a:r>
          </a:p>
          <a:p>
            <a:pPr lvl="1"/>
            <a:r>
              <a:rPr lang="en-US" dirty="0"/>
              <a:t>Fusce posuere, magna sed pulvinar ultricies, purus lectus malesuada libero, sit amet commodo magna eros quis.</a:t>
            </a:r>
          </a:p>
          <a:p>
            <a:r>
              <a:rPr lang="en-US" dirty="0"/>
              <a:t>Nunc viverra imperdiet enim. Fusce est. Vivamus a tellus.</a:t>
            </a:r>
          </a:p>
          <a:p>
            <a:r>
              <a:rPr lang="en-US" dirty="0"/>
              <a:t>Pellentesque habitant morbi tristique senectus et netus et malesuada fames ac turpis egestas. Proin pharetra nonummy pede. Mauris et orci.</a:t>
            </a:r>
          </a:p>
        </p:txBody>
      </p:sp>
      <p:pic>
        <p:nvPicPr>
          <p:cNvPr id="11" name="Picture Placeholder 12">
            <a:extLst>
              <a:ext uri="{FF2B5EF4-FFF2-40B4-BE49-F238E27FC236}">
                <a16:creationId xmlns:a16="http://schemas.microsoft.com/office/drawing/2014/main" id="{3D5838C9-C340-4F7B-AFCC-2300E73DCE0E}"/>
              </a:ext>
              <a:ext uri="{C183D7F6-B498-43B3-948B-1728B52AA6E4}">
                <adec:decorative xmlns:adec="http://schemas.microsoft.com/office/drawing/2017/decorative" val="1"/>
              </a:ext>
            </a:extLst>
          </p:cNvPr>
          <p:cNvPicPr>
            <a:picLocks noGrp="1" noChangeAspect="1"/>
          </p:cNvPicPr>
          <p:nvPr>
            <p:ph type="pic" sz="quarter" idx="11"/>
          </p:nvPr>
        </p:nvPicPr>
        <p:blipFill rotWithShape="1">
          <a:blip r:embed="rId2">
            <a:extLst>
              <a:ext uri="{28A0092B-C50C-407E-A947-70E740481C1C}">
                <a14:useLocalDpi xmlns:a14="http://schemas.microsoft.com/office/drawing/2010/main" val="0"/>
              </a:ext>
            </a:extLst>
          </a:blip>
          <a:srcRect/>
          <a:stretch/>
        </p:blipFill>
        <p:spPr>
          <a:xfrm>
            <a:off x="4705350" y="1198563"/>
            <a:ext cx="4070350" cy="3579812"/>
          </a:xfrm>
        </p:spPr>
      </p:pic>
      <p:sp>
        <p:nvSpPr>
          <p:cNvPr id="15" name="Text Placeholder 14">
            <a:extLst>
              <a:ext uri="{FF2B5EF4-FFF2-40B4-BE49-F238E27FC236}">
                <a16:creationId xmlns:a16="http://schemas.microsoft.com/office/drawing/2014/main" id="{9BEFD173-973E-4F6F-9820-B853006EC7F4}"/>
              </a:ext>
              <a:ext uri="{C183D7F6-B498-43B3-948B-1728B52AA6E4}">
                <adec:decorative xmlns:adec="http://schemas.microsoft.com/office/drawing/2017/decorative" val="1"/>
              </a:ext>
            </a:extLst>
          </p:cNvPr>
          <p:cNvSpPr>
            <a:spLocks noGrp="1"/>
          </p:cNvSpPr>
          <p:nvPr>
            <p:ph type="body" sz="quarter" idx="12"/>
          </p:nvPr>
        </p:nvSpPr>
        <p:spPr/>
        <p:txBody>
          <a:bodyPr/>
          <a:lstStyle/>
          <a:p>
            <a:endParaRPr lang="en-US" dirty="0"/>
          </a:p>
        </p:txBody>
      </p:sp>
      <p:sp>
        <p:nvSpPr>
          <p:cNvPr id="9" name="Double Bracket 8">
            <a:extLst>
              <a:ext uri="{FF2B5EF4-FFF2-40B4-BE49-F238E27FC236}">
                <a16:creationId xmlns:a16="http://schemas.microsoft.com/office/drawing/2014/main" id="{17A808D4-2B03-4220-AC6E-BBEE9E78ACA3}"/>
              </a:ext>
              <a:ext uri="{C183D7F6-B498-43B3-948B-1728B52AA6E4}">
                <adec:decorative xmlns:adec="http://schemas.microsoft.com/office/drawing/2017/decorative" val="1"/>
              </a:ext>
            </a:extLst>
          </p:cNvPr>
          <p:cNvSpPr/>
          <p:nvPr/>
        </p:nvSpPr>
        <p:spPr>
          <a:xfrm>
            <a:off x="5615973" y="2491454"/>
            <a:ext cx="2249106" cy="99347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Tree>
    <p:extLst>
      <p:ext uri="{BB962C8B-B14F-4D97-AF65-F5344CB8AC3E}">
        <p14:creationId xmlns:p14="http://schemas.microsoft.com/office/powerpoint/2010/main" val="248741658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BC08CFB-3F41-4843-8674-FDB98ACA6606}"/>
              </a:ext>
            </a:extLst>
          </p:cNvPr>
          <p:cNvSpPr>
            <a:spLocks noGrp="1"/>
          </p:cNvSpPr>
          <p:nvPr>
            <p:ph type="title"/>
          </p:nvPr>
        </p:nvSpPr>
        <p:spPr>
          <a:xfrm>
            <a:off x="368490" y="365760"/>
            <a:ext cx="5513198" cy="398571"/>
          </a:xfrm>
        </p:spPr>
        <p:txBody>
          <a:bodyPr/>
          <a:lstStyle/>
          <a:p>
            <a:r>
              <a:rPr lang="en-US" dirty="0"/>
              <a:t>Title, content, and image</a:t>
            </a:r>
          </a:p>
        </p:txBody>
      </p:sp>
      <p:sp>
        <p:nvSpPr>
          <p:cNvPr id="6" name="Content Placeholder 5">
            <a:extLst>
              <a:ext uri="{FF2B5EF4-FFF2-40B4-BE49-F238E27FC236}">
                <a16:creationId xmlns:a16="http://schemas.microsoft.com/office/drawing/2014/main" id="{413755A0-004C-4D14-AA48-C632015683B4}"/>
              </a:ext>
            </a:extLst>
          </p:cNvPr>
          <p:cNvSpPr>
            <a:spLocks noGrp="1"/>
          </p:cNvSpPr>
          <p:nvPr>
            <p:ph idx="1"/>
          </p:nvPr>
        </p:nvSpPr>
        <p:spPr>
          <a:xfrm>
            <a:off x="368490" y="1188720"/>
            <a:ext cx="5513198" cy="3589020"/>
          </a:xfrm>
        </p:spPr>
        <p:txBody>
          <a:bodyPr/>
          <a:lstStyle/>
          <a:p>
            <a:r>
              <a:rPr lang="en-US" dirty="0"/>
              <a:t>Lorem ipsum dolor sit amet, consectetuer adipiscing elit ac turpis egestas </a:t>
            </a:r>
          </a:p>
          <a:p>
            <a:pPr lvl="1"/>
            <a:r>
              <a:rPr lang="en-US" dirty="0"/>
              <a:t>Maecenas porttitor congue massa </a:t>
            </a:r>
          </a:p>
          <a:p>
            <a:pPr lvl="1"/>
            <a:r>
              <a:rPr lang="en-US" dirty="0"/>
              <a:t>Fusce posuere, magna sed pulvinar ultricies, purus lectus malesuada libero, sit amet commodo magna eros quis urna</a:t>
            </a:r>
          </a:p>
          <a:p>
            <a:r>
              <a:rPr lang="en-US" dirty="0"/>
              <a:t>Nunc viverra imperdiet enim. Fusce est. </a:t>
            </a:r>
          </a:p>
          <a:p>
            <a:r>
              <a:rPr lang="en-US" dirty="0"/>
              <a:t>Pellentesque habitant morbi tristique senectus </a:t>
            </a:r>
            <a:br>
              <a:rPr lang="en-US" dirty="0"/>
            </a:br>
            <a:r>
              <a:rPr lang="en-US" dirty="0"/>
              <a:t>et netus et malesuada fames ac turpis egestas</a:t>
            </a:r>
          </a:p>
        </p:txBody>
      </p:sp>
      <p:pic>
        <p:nvPicPr>
          <p:cNvPr id="8" name="Picture Placeholder 7">
            <a:extLst>
              <a:ext uri="{FF2B5EF4-FFF2-40B4-BE49-F238E27FC236}">
                <a16:creationId xmlns:a16="http://schemas.microsoft.com/office/drawing/2014/main" id="{064FC39E-F414-4154-B003-6CD063B9D0E2}"/>
              </a:ext>
              <a:ext uri="{C183D7F6-B498-43B3-948B-1728B52AA6E4}">
                <adec:decorative xmlns:adec="http://schemas.microsoft.com/office/drawing/2017/decorative" val="1"/>
              </a:ext>
            </a:extLst>
          </p:cNvPr>
          <p:cNvPicPr>
            <a:picLocks noGrp="1" noChangeAspect="1"/>
          </p:cNvPicPr>
          <p:nvPr>
            <p:ph type="pic" sz="quarter" idx="15"/>
          </p:nvPr>
        </p:nvPicPr>
        <p:blipFill rotWithShape="1">
          <a:blip r:embed="rId2">
            <a:extLst>
              <a:ext uri="{28A0092B-C50C-407E-A947-70E740481C1C}">
                <a14:useLocalDpi xmlns:a14="http://schemas.microsoft.com/office/drawing/2010/main" val="0"/>
              </a:ext>
            </a:extLst>
          </a:blip>
          <a:srcRect/>
          <a:stretch/>
        </p:blipFill>
        <p:spPr>
          <a:xfrm>
            <a:off x="6157913" y="0"/>
            <a:ext cx="2986087" cy="5143500"/>
          </a:xfrm>
        </p:spPr>
      </p:pic>
      <p:sp>
        <p:nvSpPr>
          <p:cNvPr id="12" name="Text Placeholder 11">
            <a:extLst>
              <a:ext uri="{FF2B5EF4-FFF2-40B4-BE49-F238E27FC236}">
                <a16:creationId xmlns:a16="http://schemas.microsoft.com/office/drawing/2014/main" id="{E08CB335-4544-4DD0-B113-EA61F81A8EE1}"/>
              </a:ext>
              <a:ext uri="{C183D7F6-B498-43B3-948B-1728B52AA6E4}">
                <adec:decorative xmlns:adec="http://schemas.microsoft.com/office/drawing/2017/decorative" val="1"/>
              </a:ext>
            </a:extLst>
          </p:cNvPr>
          <p:cNvSpPr>
            <a:spLocks noGrp="1"/>
          </p:cNvSpPr>
          <p:nvPr>
            <p:ph type="body" sz="quarter" idx="12"/>
          </p:nvPr>
        </p:nvSpPr>
        <p:spPr/>
        <p:txBody>
          <a:bodyPr/>
          <a:lstStyle/>
          <a:p>
            <a:endParaRPr lang="en-US" dirty="0"/>
          </a:p>
        </p:txBody>
      </p:sp>
      <p:sp>
        <p:nvSpPr>
          <p:cNvPr id="9" name="Double Bracket 8">
            <a:extLst>
              <a:ext uri="{FF2B5EF4-FFF2-40B4-BE49-F238E27FC236}">
                <a16:creationId xmlns:a16="http://schemas.microsoft.com/office/drawing/2014/main" id="{60A27E95-F75B-4B55-9D54-2F78850033E6}"/>
              </a:ext>
              <a:ext uri="{C183D7F6-B498-43B3-948B-1728B52AA6E4}">
                <adec:decorative xmlns:adec="http://schemas.microsoft.com/office/drawing/2017/decorative" val="1"/>
              </a:ext>
            </a:extLst>
          </p:cNvPr>
          <p:cNvSpPr/>
          <p:nvPr/>
        </p:nvSpPr>
        <p:spPr>
          <a:xfrm>
            <a:off x="6526403" y="2075012"/>
            <a:ext cx="2249106" cy="99347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Tree>
    <p:extLst>
      <p:ext uri="{BB962C8B-B14F-4D97-AF65-F5344CB8AC3E}">
        <p14:creationId xmlns:p14="http://schemas.microsoft.com/office/powerpoint/2010/main" val="228407846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BC08CFB-3F41-4843-8674-FDB98ACA6606}"/>
              </a:ext>
            </a:extLst>
          </p:cNvPr>
          <p:cNvSpPr>
            <a:spLocks noGrp="1"/>
          </p:cNvSpPr>
          <p:nvPr>
            <p:ph type="title"/>
          </p:nvPr>
        </p:nvSpPr>
        <p:spPr>
          <a:xfrm>
            <a:off x="3263201" y="365760"/>
            <a:ext cx="5513198" cy="398571"/>
          </a:xfrm>
        </p:spPr>
        <p:txBody>
          <a:bodyPr/>
          <a:lstStyle/>
          <a:p>
            <a:r>
              <a:rPr lang="en-US" dirty="0"/>
              <a:t>Title, content, and image</a:t>
            </a:r>
          </a:p>
        </p:txBody>
      </p:sp>
      <p:sp>
        <p:nvSpPr>
          <p:cNvPr id="6" name="Content Placeholder 5">
            <a:extLst>
              <a:ext uri="{FF2B5EF4-FFF2-40B4-BE49-F238E27FC236}">
                <a16:creationId xmlns:a16="http://schemas.microsoft.com/office/drawing/2014/main" id="{413755A0-004C-4D14-AA48-C632015683B4}"/>
              </a:ext>
            </a:extLst>
          </p:cNvPr>
          <p:cNvSpPr>
            <a:spLocks noGrp="1"/>
          </p:cNvSpPr>
          <p:nvPr>
            <p:ph idx="1"/>
          </p:nvPr>
        </p:nvSpPr>
        <p:spPr>
          <a:xfrm>
            <a:off x="3263201" y="1188720"/>
            <a:ext cx="5513198" cy="3589020"/>
          </a:xfrm>
        </p:spPr>
        <p:txBody>
          <a:bodyPr/>
          <a:lstStyle/>
          <a:p>
            <a:r>
              <a:rPr lang="en-US" dirty="0"/>
              <a:t>Lorem ipsum dolor sit amet, consectetuer adipiscing elit ac turpis egestas </a:t>
            </a:r>
          </a:p>
          <a:p>
            <a:pPr lvl="1"/>
            <a:r>
              <a:rPr lang="en-US" dirty="0"/>
              <a:t>Maecenas porttitor congue massa </a:t>
            </a:r>
          </a:p>
          <a:p>
            <a:pPr lvl="1"/>
            <a:r>
              <a:rPr lang="en-US" dirty="0"/>
              <a:t>Fusce posuere, magna sed pulvinar ultricies, purus lectus malesuada libero, sit amet commodo magna eros quis urna</a:t>
            </a:r>
          </a:p>
          <a:p>
            <a:r>
              <a:rPr lang="en-US" dirty="0"/>
              <a:t>Nunc viverra imperdiet enim. Fusce est. </a:t>
            </a:r>
          </a:p>
          <a:p>
            <a:r>
              <a:rPr lang="en-US" dirty="0"/>
              <a:t>Pellentesque habitant morbi tristique senectus </a:t>
            </a:r>
            <a:br>
              <a:rPr lang="en-US" dirty="0"/>
            </a:br>
            <a:r>
              <a:rPr lang="en-US" dirty="0"/>
              <a:t>et netus et malesuada fames ac turpis egestas</a:t>
            </a:r>
          </a:p>
        </p:txBody>
      </p:sp>
      <p:pic>
        <p:nvPicPr>
          <p:cNvPr id="7" name="Picture Placeholder 6">
            <a:extLst>
              <a:ext uri="{FF2B5EF4-FFF2-40B4-BE49-F238E27FC236}">
                <a16:creationId xmlns:a16="http://schemas.microsoft.com/office/drawing/2014/main" id="{A290059D-7365-4FF0-AD9C-ABDEB52F5FCF}"/>
              </a:ext>
              <a:ext uri="{C183D7F6-B498-43B3-948B-1728B52AA6E4}">
                <adec:decorative xmlns:adec="http://schemas.microsoft.com/office/drawing/2017/decorative" val="1"/>
              </a:ext>
            </a:extLst>
          </p:cNvPr>
          <p:cNvPicPr>
            <a:picLocks noGrp="1" noChangeAspect="1"/>
          </p:cNvPicPr>
          <p:nvPr>
            <p:ph type="pic" sz="quarter" idx="15"/>
          </p:nvPr>
        </p:nvPicPr>
        <p:blipFill rotWithShape="1">
          <a:blip r:embed="rId2">
            <a:extLst>
              <a:ext uri="{28A0092B-C50C-407E-A947-70E740481C1C}">
                <a14:useLocalDpi xmlns:a14="http://schemas.microsoft.com/office/drawing/2010/main" val="0"/>
              </a:ext>
            </a:extLst>
          </a:blip>
          <a:srcRect/>
          <a:stretch/>
        </p:blipFill>
        <p:spPr>
          <a:xfrm>
            <a:off x="0" y="0"/>
            <a:ext cx="2986088" cy="5143500"/>
          </a:xfrm>
        </p:spPr>
      </p:pic>
      <p:sp>
        <p:nvSpPr>
          <p:cNvPr id="11" name="Text Placeholder 10">
            <a:extLst>
              <a:ext uri="{FF2B5EF4-FFF2-40B4-BE49-F238E27FC236}">
                <a16:creationId xmlns:a16="http://schemas.microsoft.com/office/drawing/2014/main" id="{71485646-A23C-4705-9979-F91179D5C4E5}"/>
              </a:ext>
              <a:ext uri="{C183D7F6-B498-43B3-948B-1728B52AA6E4}">
                <adec:decorative xmlns:adec="http://schemas.microsoft.com/office/drawing/2017/decorative" val="1"/>
              </a:ext>
            </a:extLst>
          </p:cNvPr>
          <p:cNvSpPr>
            <a:spLocks noGrp="1"/>
          </p:cNvSpPr>
          <p:nvPr>
            <p:ph type="body" sz="quarter" idx="12"/>
          </p:nvPr>
        </p:nvSpPr>
        <p:spPr/>
        <p:txBody>
          <a:bodyPr/>
          <a:lstStyle/>
          <a:p>
            <a:endParaRPr lang="en-US" dirty="0"/>
          </a:p>
        </p:txBody>
      </p:sp>
      <p:sp>
        <p:nvSpPr>
          <p:cNvPr id="14" name="Double Bracket 13">
            <a:extLst>
              <a:ext uri="{FF2B5EF4-FFF2-40B4-BE49-F238E27FC236}">
                <a16:creationId xmlns:a16="http://schemas.microsoft.com/office/drawing/2014/main" id="{AC422F03-8F7B-40D5-BBC9-26F51DEB5356}"/>
              </a:ext>
              <a:ext uri="{C183D7F6-B498-43B3-948B-1728B52AA6E4}">
                <adec:decorative xmlns:adec="http://schemas.microsoft.com/office/drawing/2017/decorative" val="1"/>
              </a:ext>
            </a:extLst>
          </p:cNvPr>
          <p:cNvSpPr/>
          <p:nvPr/>
        </p:nvSpPr>
        <p:spPr>
          <a:xfrm>
            <a:off x="368491" y="2075012"/>
            <a:ext cx="2249106" cy="99347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Tree>
    <p:extLst>
      <p:ext uri="{BB962C8B-B14F-4D97-AF65-F5344CB8AC3E}">
        <p14:creationId xmlns:p14="http://schemas.microsoft.com/office/powerpoint/2010/main" val="208268260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ED663A-7398-484B-A8B6-9338601CC275}"/>
              </a:ext>
            </a:extLst>
          </p:cNvPr>
          <p:cNvSpPr>
            <a:spLocks noGrp="1"/>
          </p:cNvSpPr>
          <p:nvPr>
            <p:ph type="title"/>
          </p:nvPr>
        </p:nvSpPr>
        <p:spPr>
          <a:xfrm>
            <a:off x="368490" y="365760"/>
            <a:ext cx="3835210" cy="313163"/>
          </a:xfrm>
        </p:spPr>
        <p:txBody>
          <a:bodyPr/>
          <a:lstStyle/>
          <a:p>
            <a:r>
              <a:rPr lang="en-US" dirty="0"/>
              <a:t>B/W slide 1</a:t>
            </a:r>
            <a:r>
              <a:rPr lang="en-US" baseline="30000" dirty="0"/>
              <a:t>st</a:t>
            </a:r>
            <a:r>
              <a:rPr lang="en-US" dirty="0"/>
              <a:t> half content</a:t>
            </a:r>
          </a:p>
        </p:txBody>
      </p:sp>
      <p:sp>
        <p:nvSpPr>
          <p:cNvPr id="5" name="Content Placeholder 4">
            <a:extLst>
              <a:ext uri="{FF2B5EF4-FFF2-40B4-BE49-F238E27FC236}">
                <a16:creationId xmlns:a16="http://schemas.microsoft.com/office/drawing/2014/main" id="{989C0F2D-78CC-42EE-A709-76DB4794AF7C}"/>
              </a:ext>
            </a:extLst>
          </p:cNvPr>
          <p:cNvSpPr>
            <a:spLocks noGrp="1"/>
          </p:cNvSpPr>
          <p:nvPr>
            <p:ph idx="1"/>
          </p:nvPr>
        </p:nvSpPr>
        <p:spPr>
          <a:xfrm>
            <a:off x="368490" y="1188720"/>
            <a:ext cx="3835210" cy="3589020"/>
          </a:xfrm>
        </p:spPr>
        <p:txBody>
          <a:bodyPr>
            <a:normAutofit/>
          </a:bodyPr>
          <a:lstStyle/>
          <a:p>
            <a:r>
              <a:rPr lang="en-US" dirty="0"/>
              <a:t>Lorem ipsum dolor sit amet, consectetuer adipiscing elit </a:t>
            </a:r>
          </a:p>
          <a:p>
            <a:pPr lvl="1"/>
            <a:r>
              <a:rPr lang="en-US" dirty="0"/>
              <a:t>Maecenas porttitor congue massa</a:t>
            </a:r>
          </a:p>
          <a:p>
            <a:pPr lvl="1"/>
            <a:r>
              <a:rPr lang="en-US" dirty="0"/>
              <a:t>Fusce posuere, magna sed pulvinar ultricies, purus lectus malesuada libero</a:t>
            </a:r>
          </a:p>
          <a:p>
            <a:r>
              <a:rPr lang="en-US" dirty="0"/>
              <a:t>Nunc viverra imperdiet enim. Fusce est. Vivamus a tellus.</a:t>
            </a:r>
          </a:p>
          <a:p>
            <a:r>
              <a:rPr lang="en-US" dirty="0"/>
              <a:t>Pellentesque habitant morbi tristique senectus et netus et malesuada fames ac turpis egestas. Proin pharetra nonummy pede posuere. </a:t>
            </a:r>
          </a:p>
        </p:txBody>
      </p:sp>
      <p:sp>
        <p:nvSpPr>
          <p:cNvPr id="13" name="Text Placeholder 12">
            <a:extLst>
              <a:ext uri="{FF2B5EF4-FFF2-40B4-BE49-F238E27FC236}">
                <a16:creationId xmlns:a16="http://schemas.microsoft.com/office/drawing/2014/main" id="{F849AA1B-F5DE-4206-A473-E874252A4C80}"/>
              </a:ext>
            </a:extLst>
          </p:cNvPr>
          <p:cNvSpPr>
            <a:spLocks noGrp="1"/>
          </p:cNvSpPr>
          <p:nvPr>
            <p:ph type="body" sz="quarter" idx="12"/>
          </p:nvPr>
        </p:nvSpPr>
        <p:spPr>
          <a:xfrm>
            <a:off x="4940300" y="365760"/>
            <a:ext cx="3835400" cy="338554"/>
          </a:xfrm>
        </p:spPr>
        <p:txBody>
          <a:bodyPr/>
          <a:lstStyle/>
          <a:p>
            <a:r>
              <a:rPr lang="en-US" dirty="0"/>
              <a:t>B/W slide 2</a:t>
            </a:r>
            <a:r>
              <a:rPr lang="en-US" baseline="30000" dirty="0"/>
              <a:t>nd</a:t>
            </a:r>
            <a:r>
              <a:rPr lang="en-US" dirty="0"/>
              <a:t> half content</a:t>
            </a:r>
          </a:p>
        </p:txBody>
      </p:sp>
      <p:sp>
        <p:nvSpPr>
          <p:cNvPr id="3" name="Content Placeholder 2">
            <a:extLst>
              <a:ext uri="{FF2B5EF4-FFF2-40B4-BE49-F238E27FC236}">
                <a16:creationId xmlns:a16="http://schemas.microsoft.com/office/drawing/2014/main" id="{12A7A64F-3344-4D02-A499-87A56B839CBA}"/>
              </a:ext>
            </a:extLst>
          </p:cNvPr>
          <p:cNvSpPr>
            <a:spLocks noGrp="1"/>
          </p:cNvSpPr>
          <p:nvPr>
            <p:ph idx="11"/>
          </p:nvPr>
        </p:nvSpPr>
        <p:spPr>
          <a:xfrm>
            <a:off x="4940302" y="1188720"/>
            <a:ext cx="3835398" cy="3589020"/>
          </a:xfrm>
        </p:spPr>
        <p:txBody>
          <a:bodyPr/>
          <a:lstStyle/>
          <a:p>
            <a:r>
              <a:rPr lang="en-US" dirty="0"/>
              <a:t>Lorem ipsum dolor sit amet, consectetuer adipiscing elit </a:t>
            </a:r>
          </a:p>
          <a:p>
            <a:pPr lvl="1"/>
            <a:r>
              <a:rPr lang="en-US" dirty="0"/>
              <a:t>Maecenas porttitor congue massa</a:t>
            </a:r>
          </a:p>
          <a:p>
            <a:pPr lvl="1"/>
            <a:r>
              <a:rPr lang="en-US" dirty="0"/>
              <a:t>Fusce posuere, magna sed pulvinar ultricies, purus lectus malesuada libero</a:t>
            </a:r>
          </a:p>
          <a:p>
            <a:r>
              <a:rPr lang="en-US" dirty="0"/>
              <a:t>Nunc viverra imperdiet enim. Fusce est. Vivamus a tellus.</a:t>
            </a:r>
          </a:p>
          <a:p>
            <a:r>
              <a:rPr lang="en-US" dirty="0"/>
              <a:t>Pellentesque habitant morbi tristique senectus et netus et malesuada fames ac turpis egestas. Proin pharetra nonummy pede posuere. </a:t>
            </a:r>
          </a:p>
          <a:p>
            <a:endParaRPr lang="en-US" dirty="0"/>
          </a:p>
        </p:txBody>
      </p:sp>
    </p:spTree>
    <p:extLst>
      <p:ext uri="{BB962C8B-B14F-4D97-AF65-F5344CB8AC3E}">
        <p14:creationId xmlns:p14="http://schemas.microsoft.com/office/powerpoint/2010/main" val="234431406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658D040-58DE-4693-849B-B9766A590395}"/>
              </a:ext>
            </a:extLst>
          </p:cNvPr>
          <p:cNvSpPr>
            <a:spLocks noGrp="1"/>
          </p:cNvSpPr>
          <p:nvPr>
            <p:ph type="title"/>
          </p:nvPr>
        </p:nvSpPr>
        <p:spPr>
          <a:xfrm>
            <a:off x="366714" y="365760"/>
            <a:ext cx="8408796" cy="398571"/>
          </a:xfrm>
        </p:spPr>
        <p:txBody>
          <a:bodyPr/>
          <a:lstStyle/>
          <a:p>
            <a:r>
              <a:rPr lang="en-US" dirty="0"/>
              <a:t>Title only</a:t>
            </a:r>
          </a:p>
        </p:txBody>
      </p:sp>
    </p:spTree>
    <p:extLst>
      <p:ext uri="{BB962C8B-B14F-4D97-AF65-F5344CB8AC3E}">
        <p14:creationId xmlns:p14="http://schemas.microsoft.com/office/powerpoint/2010/main" val="402977367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232D817-B946-4AEB-8EEF-E7D7E6FFDA56}"/>
              </a:ext>
            </a:extLst>
          </p:cNvPr>
          <p:cNvSpPr>
            <a:spLocks noGrp="1"/>
          </p:cNvSpPr>
          <p:nvPr>
            <p:ph type="title"/>
          </p:nvPr>
        </p:nvSpPr>
        <p:spPr>
          <a:xfrm>
            <a:off x="368490" y="365760"/>
            <a:ext cx="8407020" cy="398571"/>
          </a:xfrm>
        </p:spPr>
        <p:txBody>
          <a:bodyPr/>
          <a:lstStyle/>
          <a:p>
            <a:r>
              <a:rPr lang="en-US" dirty="0"/>
              <a:t>Title with subtitle</a:t>
            </a:r>
          </a:p>
        </p:txBody>
      </p:sp>
      <p:sp>
        <p:nvSpPr>
          <p:cNvPr id="4" name="Text Placeholder 3">
            <a:extLst>
              <a:ext uri="{FF2B5EF4-FFF2-40B4-BE49-F238E27FC236}">
                <a16:creationId xmlns:a16="http://schemas.microsoft.com/office/drawing/2014/main" id="{C8BD3AD2-73D1-4ED8-8EEE-430543FB6D7A}"/>
              </a:ext>
            </a:extLst>
          </p:cNvPr>
          <p:cNvSpPr>
            <a:spLocks noGrp="1"/>
          </p:cNvSpPr>
          <p:nvPr>
            <p:ph type="body" sz="quarter" idx="13"/>
          </p:nvPr>
        </p:nvSpPr>
        <p:spPr>
          <a:xfrm>
            <a:off x="368300" y="779463"/>
            <a:ext cx="8407400" cy="246062"/>
          </a:xfrm>
        </p:spPr>
        <p:txBody>
          <a:bodyPr/>
          <a:lstStyle/>
          <a:p>
            <a:r>
              <a:rPr lang="en-US" dirty="0"/>
              <a:t>Subtitle goes here</a:t>
            </a:r>
          </a:p>
        </p:txBody>
      </p:sp>
    </p:spTree>
    <p:extLst>
      <p:ext uri="{BB962C8B-B14F-4D97-AF65-F5344CB8AC3E}">
        <p14:creationId xmlns:p14="http://schemas.microsoft.com/office/powerpoint/2010/main" val="41963083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9B3CDFC-DA1B-4742-810F-B45A8C8667AB}"/>
              </a:ext>
            </a:extLst>
          </p:cNvPr>
          <p:cNvSpPr>
            <a:spLocks noGrp="1"/>
          </p:cNvSpPr>
          <p:nvPr>
            <p:ph type="title"/>
          </p:nvPr>
        </p:nvSpPr>
        <p:spPr/>
        <p:txBody>
          <a:bodyPr/>
          <a:lstStyle/>
          <a:p>
            <a:r>
              <a:rPr lang="en-US" dirty="0"/>
              <a:t>Keyword slide</a:t>
            </a:r>
          </a:p>
        </p:txBody>
      </p:sp>
    </p:spTree>
    <p:extLst>
      <p:ext uri="{BB962C8B-B14F-4D97-AF65-F5344CB8AC3E}">
        <p14:creationId xmlns:p14="http://schemas.microsoft.com/office/powerpoint/2010/main" val="228818584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9B3CDFC-DA1B-4742-810F-B45A8C8667AB}"/>
              </a:ext>
            </a:extLst>
          </p:cNvPr>
          <p:cNvSpPr>
            <a:spLocks noGrp="1"/>
          </p:cNvSpPr>
          <p:nvPr>
            <p:ph type="title"/>
          </p:nvPr>
        </p:nvSpPr>
        <p:spPr>
          <a:xfrm>
            <a:off x="366713" y="857503"/>
            <a:ext cx="8410574" cy="3432395"/>
          </a:xfrm>
        </p:spPr>
        <p:txBody>
          <a:bodyPr/>
          <a:lstStyle/>
          <a:p>
            <a:r>
              <a:rPr lang="en-US" dirty="0"/>
              <a:t>Keyword slide</a:t>
            </a:r>
          </a:p>
        </p:txBody>
      </p:sp>
    </p:spTree>
    <p:extLst>
      <p:ext uri="{BB962C8B-B14F-4D97-AF65-F5344CB8AC3E}">
        <p14:creationId xmlns:p14="http://schemas.microsoft.com/office/powerpoint/2010/main" val="101993019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5C8A0DE-2FA1-49B2-B810-7A3D6486E0AD}"/>
              </a:ext>
              <a:ext uri="{C183D7F6-B498-43B3-948B-1728B52AA6E4}">
                <adec:decorative xmlns:adec="http://schemas.microsoft.com/office/drawing/2017/decorative" val="1"/>
              </a:ext>
            </a:extLst>
          </p:cNvPr>
          <p:cNvPicPr>
            <a:picLocks noGrp="1" noChangeAspect="1"/>
          </p:cNvPicPr>
          <p:nvPr>
            <p:ph type="pic" sz="quarter" idx="11"/>
          </p:nvPr>
        </p:nvPicPr>
        <p:blipFill rotWithShape="1">
          <a:blip r:embed="rId2" cstate="hqprint">
            <a:extLst>
              <a:ext uri="{28A0092B-C50C-407E-A947-70E740481C1C}">
                <a14:useLocalDpi xmlns:a14="http://schemas.microsoft.com/office/drawing/2010/main"/>
              </a:ext>
            </a:extLst>
          </a:blip>
          <a:srcRect t="35" b="35"/>
          <a:stretch/>
        </p:blipFill>
        <p:spPr/>
      </p:pic>
      <p:sp>
        <p:nvSpPr>
          <p:cNvPr id="2" name="Text Placeholder 1">
            <a:extLst>
              <a:ext uri="{FF2B5EF4-FFF2-40B4-BE49-F238E27FC236}">
                <a16:creationId xmlns:a16="http://schemas.microsoft.com/office/drawing/2014/main" id="{8F2494FE-B460-4AF2-AC1F-9DC65940BDD3}"/>
              </a:ext>
              <a:ext uri="{C183D7F6-B498-43B3-948B-1728B52AA6E4}">
                <adec:decorative xmlns:adec="http://schemas.microsoft.com/office/drawing/2017/decorative" val="1"/>
              </a:ext>
            </a:extLst>
          </p:cNvPr>
          <p:cNvSpPr>
            <a:spLocks noGrp="1"/>
          </p:cNvSpPr>
          <p:nvPr>
            <p:ph type="body" sz="quarter" idx="12"/>
          </p:nvPr>
        </p:nvSpPr>
        <p:spPr/>
        <p:txBody>
          <a:bodyPr/>
          <a:lstStyle/>
          <a:p>
            <a:endParaRPr lang="en-US" dirty="0"/>
          </a:p>
        </p:txBody>
      </p:sp>
      <p:sp>
        <p:nvSpPr>
          <p:cNvPr id="4" name="Double Bracket 3">
            <a:extLst>
              <a:ext uri="{FF2B5EF4-FFF2-40B4-BE49-F238E27FC236}">
                <a16:creationId xmlns:a16="http://schemas.microsoft.com/office/drawing/2014/main" id="{85DE931E-34C4-470F-B2D0-9C4894D0AF94}"/>
              </a:ext>
              <a:ext uri="{C183D7F6-B498-43B3-948B-1728B52AA6E4}">
                <adec:decorative xmlns:adec="http://schemas.microsoft.com/office/drawing/2017/decorative" val="1"/>
              </a:ext>
            </a:extLst>
          </p:cNvPr>
          <p:cNvSpPr/>
          <p:nvPr/>
        </p:nvSpPr>
        <p:spPr>
          <a:xfrm>
            <a:off x="3447447" y="2075012"/>
            <a:ext cx="2249106" cy="99347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Tree>
    <p:extLst>
      <p:ext uri="{BB962C8B-B14F-4D97-AF65-F5344CB8AC3E}">
        <p14:creationId xmlns:p14="http://schemas.microsoft.com/office/powerpoint/2010/main" val="193892967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1C07B6DE-E9F4-4EF9-9885-2BCD98911361}"/>
              </a:ext>
              <a:ext uri="{C183D7F6-B498-43B3-948B-1728B52AA6E4}">
                <adec:decorative xmlns:adec="http://schemas.microsoft.com/office/drawing/2017/decorative" val="1"/>
              </a:ext>
            </a:extLst>
          </p:cNvPr>
          <p:cNvPicPr>
            <a:picLocks noGrp="1" noChangeAspect="1"/>
          </p:cNvPicPr>
          <p:nvPr>
            <p:ph type="pic" sz="quarter" idx="11"/>
          </p:nvPr>
        </p:nvPicPr>
        <p:blipFill rotWithShape="1">
          <a:blip r:embed="rId2">
            <a:extLst>
              <a:ext uri="{28A0092B-C50C-407E-A947-70E740481C1C}">
                <a14:useLocalDpi xmlns:a14="http://schemas.microsoft.com/office/drawing/2010/main" val="0"/>
              </a:ext>
            </a:extLst>
          </a:blip>
          <a:srcRect/>
          <a:stretch/>
        </p:blipFill>
        <p:spPr>
          <a:xfrm>
            <a:off x="0" y="0"/>
            <a:ext cx="9144000" cy="5143500"/>
          </a:xfrm>
        </p:spPr>
      </p:pic>
      <p:sp>
        <p:nvSpPr>
          <p:cNvPr id="4" name="Rectangle 3">
            <a:extLst>
              <a:ext uri="{FF2B5EF4-FFF2-40B4-BE49-F238E27FC236}">
                <a16:creationId xmlns:a16="http://schemas.microsoft.com/office/drawing/2014/main" id="{59751BF3-0568-4934-B330-C7CADE1DC0CC}"/>
              </a:ext>
              <a:ext uri="{C183D7F6-B498-43B3-948B-1728B52AA6E4}">
                <adec:decorative xmlns:adec="http://schemas.microsoft.com/office/drawing/2017/decorative" val="1"/>
              </a:ext>
            </a:extLst>
          </p:cNvPr>
          <p:cNvSpPr/>
          <p:nvPr/>
        </p:nvSpPr>
        <p:spPr>
          <a:xfrm>
            <a:off x="0" y="0"/>
            <a:ext cx="9144000" cy="5143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6" name="Title 5">
            <a:extLst>
              <a:ext uri="{FF2B5EF4-FFF2-40B4-BE49-F238E27FC236}">
                <a16:creationId xmlns:a16="http://schemas.microsoft.com/office/drawing/2014/main" id="{A9B3CDFC-DA1B-4742-810F-B45A8C8667AB}"/>
              </a:ext>
            </a:extLst>
          </p:cNvPr>
          <p:cNvSpPr>
            <a:spLocks noGrp="1"/>
          </p:cNvSpPr>
          <p:nvPr>
            <p:ph type="title"/>
          </p:nvPr>
        </p:nvSpPr>
        <p:spPr>
          <a:xfrm>
            <a:off x="366713" y="857503"/>
            <a:ext cx="8410574" cy="3432395"/>
          </a:xfrm>
        </p:spPr>
        <p:txBody>
          <a:bodyPr/>
          <a:lstStyle/>
          <a:p>
            <a:r>
              <a:rPr lang="en-US" dirty="0"/>
              <a:t>Pause</a:t>
            </a:r>
            <a:br>
              <a:rPr lang="en-US" dirty="0"/>
            </a:br>
            <a:r>
              <a:rPr lang="en-US" sz="2400" dirty="0">
                <a:latin typeface="+mn-lt"/>
              </a:rPr>
              <a:t>(e.g., Thank you, Q&amp;A)</a:t>
            </a:r>
          </a:p>
        </p:txBody>
      </p:sp>
      <p:sp>
        <p:nvSpPr>
          <p:cNvPr id="10" name="Text Placeholder 9">
            <a:extLst>
              <a:ext uri="{FF2B5EF4-FFF2-40B4-BE49-F238E27FC236}">
                <a16:creationId xmlns:a16="http://schemas.microsoft.com/office/drawing/2014/main" id="{32A43284-25CF-4789-8E80-6DBB78954395}"/>
              </a:ext>
              <a:ext uri="{C183D7F6-B498-43B3-948B-1728B52AA6E4}">
                <adec:decorative xmlns:adec="http://schemas.microsoft.com/office/drawing/2017/decorative" val="1"/>
              </a:ext>
            </a:extLst>
          </p:cNvPr>
          <p:cNvSpPr>
            <a:spLocks noGrp="1"/>
          </p:cNvSpPr>
          <p:nvPr>
            <p:ph type="body" sz="quarter" idx="14"/>
          </p:nvPr>
        </p:nvSpPr>
        <p:spPr/>
        <p:txBody>
          <a:bodyPr/>
          <a:lstStyle/>
          <a:p>
            <a:endParaRPr lang="en-US" dirty="0"/>
          </a:p>
        </p:txBody>
      </p:sp>
      <p:sp>
        <p:nvSpPr>
          <p:cNvPr id="11" name="Double Bracket 10">
            <a:extLst>
              <a:ext uri="{FF2B5EF4-FFF2-40B4-BE49-F238E27FC236}">
                <a16:creationId xmlns:a16="http://schemas.microsoft.com/office/drawing/2014/main" id="{EFD2E0EF-EF06-403D-96A8-50478DCF8D13}"/>
              </a:ext>
              <a:ext uri="{C183D7F6-B498-43B3-948B-1728B52AA6E4}">
                <adec:decorative xmlns:adec="http://schemas.microsoft.com/office/drawing/2017/decorative" val="1"/>
              </a:ext>
            </a:extLst>
          </p:cNvPr>
          <p:cNvSpPr/>
          <p:nvPr/>
        </p:nvSpPr>
        <p:spPr>
          <a:xfrm>
            <a:off x="366713" y="360621"/>
            <a:ext cx="2249106" cy="1474530"/>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Move white rectangle overlay</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Return rectangle overlay back to its original position</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Tree>
    <p:extLst>
      <p:ext uri="{BB962C8B-B14F-4D97-AF65-F5344CB8AC3E}">
        <p14:creationId xmlns:p14="http://schemas.microsoft.com/office/powerpoint/2010/main" val="154529871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9B3CDFC-DA1B-4742-810F-B45A8C8667AB}"/>
              </a:ext>
            </a:extLst>
          </p:cNvPr>
          <p:cNvSpPr>
            <a:spLocks noGrp="1"/>
          </p:cNvSpPr>
          <p:nvPr>
            <p:ph type="title"/>
          </p:nvPr>
        </p:nvSpPr>
        <p:spPr/>
        <p:txBody>
          <a:bodyPr>
            <a:normAutofit/>
          </a:bodyPr>
          <a:lstStyle/>
          <a:p>
            <a:pPr>
              <a:lnSpc>
                <a:spcPct val="90000"/>
              </a:lnSpc>
            </a:pPr>
            <a:r>
              <a:rPr lang="en-US" dirty="0"/>
              <a:t>Pause</a:t>
            </a:r>
            <a:br>
              <a:rPr lang="en-US" dirty="0"/>
            </a:br>
            <a:r>
              <a:rPr lang="en-US" sz="2400" dirty="0">
                <a:latin typeface="+mn-lt"/>
              </a:rPr>
              <a:t>(e.g., Thank you, Q&amp;A)</a:t>
            </a:r>
            <a:endParaRPr lang="en-US" dirty="0">
              <a:latin typeface="+mn-lt"/>
            </a:endParaRPr>
          </a:p>
        </p:txBody>
      </p:sp>
    </p:spTree>
    <p:extLst>
      <p:ext uri="{BB962C8B-B14F-4D97-AF65-F5344CB8AC3E}">
        <p14:creationId xmlns:p14="http://schemas.microsoft.com/office/powerpoint/2010/main" val="259598741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941430C4-85EA-461D-B990-68ED7BFA318F}"/>
              </a:ext>
            </a:extLst>
          </p:cNvPr>
          <p:cNvSpPr txBox="1">
            <a:spLocks/>
          </p:cNvSpPr>
          <p:nvPr/>
        </p:nvSpPr>
        <p:spPr>
          <a:xfrm>
            <a:off x="731519" y="1644925"/>
            <a:ext cx="7223760" cy="1824898"/>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3200" b="1" dirty="0">
                <a:latin typeface="+mn-lt"/>
              </a:rPr>
              <a:t>Quote goes here. It can extend to multiple lines. Lorem ipsum dolor sit amet, consectetur adipiscing elit. </a:t>
            </a:r>
          </a:p>
        </p:txBody>
      </p:sp>
      <p:sp>
        <p:nvSpPr>
          <p:cNvPr id="5" name="Title 5">
            <a:extLst>
              <a:ext uri="{FF2B5EF4-FFF2-40B4-BE49-F238E27FC236}">
                <a16:creationId xmlns:a16="http://schemas.microsoft.com/office/drawing/2014/main" id="{0D744EF2-69B5-4BED-9E2C-DE1B4B578548}"/>
              </a:ext>
            </a:extLst>
          </p:cNvPr>
          <p:cNvSpPr txBox="1">
            <a:spLocks/>
          </p:cNvSpPr>
          <p:nvPr/>
        </p:nvSpPr>
        <p:spPr>
          <a:xfrm>
            <a:off x="731519" y="3474720"/>
            <a:ext cx="4203700" cy="910498"/>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2000" dirty="0">
                <a:latin typeface="+mn-lt"/>
              </a:rPr>
              <a:t>Name</a:t>
            </a:r>
          </a:p>
          <a:p>
            <a:r>
              <a:rPr lang="en-US" sz="1400" dirty="0">
                <a:latin typeface="+mn-lt"/>
              </a:rPr>
              <a:t>Job Title</a:t>
            </a:r>
          </a:p>
        </p:txBody>
      </p:sp>
      <p:pic>
        <p:nvPicPr>
          <p:cNvPr id="7" name="Graphic 6">
            <a:extLst>
              <a:ext uri="{FF2B5EF4-FFF2-40B4-BE49-F238E27FC236}">
                <a16:creationId xmlns:a16="http://schemas.microsoft.com/office/drawing/2014/main" id="{1F07C029-5FDA-4AD6-9BA5-07988B9236D8}"/>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1519" y="930205"/>
            <a:ext cx="712274" cy="712272"/>
          </a:xfrm>
          <a:prstGeom prst="rect">
            <a:avLst/>
          </a:prstGeom>
        </p:spPr>
      </p:pic>
      <p:pic>
        <p:nvPicPr>
          <p:cNvPr id="8" name="Graphic 7">
            <a:extLst>
              <a:ext uri="{FF2B5EF4-FFF2-40B4-BE49-F238E27FC236}">
                <a16:creationId xmlns:a16="http://schemas.microsoft.com/office/drawing/2014/main" id="{3E55B6F4-B88A-384D-97A2-08B798BE788F}"/>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a:off x="7700209" y="3030559"/>
            <a:ext cx="712272" cy="712274"/>
          </a:xfrm>
          <a:prstGeom prst="rect">
            <a:avLst/>
          </a:prstGeom>
        </p:spPr>
      </p:pic>
    </p:spTree>
    <p:extLst>
      <p:ext uri="{BB962C8B-B14F-4D97-AF65-F5344CB8AC3E}">
        <p14:creationId xmlns:p14="http://schemas.microsoft.com/office/powerpoint/2010/main" val="102954458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a:extLst>
              <a:ext uri="{FF2B5EF4-FFF2-40B4-BE49-F238E27FC236}">
                <a16:creationId xmlns:a16="http://schemas.microsoft.com/office/drawing/2014/main" id="{26D4BA2F-9837-4A23-9BA6-B4255AE671B4}"/>
              </a:ext>
              <a:ext uri="{C183D7F6-B498-43B3-948B-1728B52AA6E4}">
                <adec:decorative xmlns:adec="http://schemas.microsoft.com/office/drawing/2017/decorative" val="1"/>
              </a:ext>
            </a:extLst>
          </p:cNvPr>
          <p:cNvPicPr>
            <a:picLocks noGrp="1" noChangeAspect="1"/>
          </p:cNvPicPr>
          <p:nvPr>
            <p:ph type="pic" sz="quarter" idx="11"/>
          </p:nvPr>
        </p:nvPicPr>
        <p:blipFill rotWithShape="1">
          <a:blip r:embed="rId2" cstate="print">
            <a:extLst>
              <a:ext uri="{28A0092B-C50C-407E-A947-70E740481C1C}">
                <a14:useLocalDpi xmlns:a14="http://schemas.microsoft.com/office/drawing/2010/main"/>
              </a:ext>
            </a:extLst>
          </a:blip>
          <a:srcRect l="20" r="20"/>
          <a:stretch/>
        </p:blipFill>
        <p:spPr>
          <a:xfrm>
            <a:off x="0" y="0"/>
            <a:ext cx="9144000" cy="5143500"/>
          </a:xfrm>
          <a:prstGeom prst="rect">
            <a:avLst/>
          </a:prstGeom>
        </p:spPr>
      </p:pic>
      <p:sp>
        <p:nvSpPr>
          <p:cNvPr id="9" name="Rectangle 8">
            <a:extLst>
              <a:ext uri="{FF2B5EF4-FFF2-40B4-BE49-F238E27FC236}">
                <a16:creationId xmlns:a16="http://schemas.microsoft.com/office/drawing/2014/main" id="{B6773F49-7817-4283-9CA8-B26E00F51130}"/>
              </a:ext>
              <a:ext uri="{C183D7F6-B498-43B3-948B-1728B52AA6E4}">
                <adec:decorative xmlns:adec="http://schemas.microsoft.com/office/drawing/2017/decorative" val="1"/>
              </a:ext>
            </a:extLst>
          </p:cNvPr>
          <p:cNvSpPr/>
          <p:nvPr/>
        </p:nvSpPr>
        <p:spPr>
          <a:xfrm>
            <a:off x="-795" y="0"/>
            <a:ext cx="9144000" cy="5143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3" name="Title 5">
            <a:extLst>
              <a:ext uri="{FF2B5EF4-FFF2-40B4-BE49-F238E27FC236}">
                <a16:creationId xmlns:a16="http://schemas.microsoft.com/office/drawing/2014/main" id="{941430C4-85EA-461D-B990-68ED7BFA318F}"/>
              </a:ext>
            </a:extLst>
          </p:cNvPr>
          <p:cNvSpPr txBox="1">
            <a:spLocks/>
          </p:cNvSpPr>
          <p:nvPr/>
        </p:nvSpPr>
        <p:spPr>
          <a:xfrm>
            <a:off x="731520" y="1644925"/>
            <a:ext cx="7498080" cy="1824898"/>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mn-lt"/>
                <a:ea typeface="+mn-ea"/>
                <a:cs typeface="+mn-cs"/>
              </a:rPr>
              <a:t>Quote goes here. It can extend to multiple lines. Lorem ipsum dolor sit amet, consectetur adipiscing elit. </a:t>
            </a:r>
          </a:p>
        </p:txBody>
      </p:sp>
      <p:sp>
        <p:nvSpPr>
          <p:cNvPr id="5" name="Title 5">
            <a:extLst>
              <a:ext uri="{FF2B5EF4-FFF2-40B4-BE49-F238E27FC236}">
                <a16:creationId xmlns:a16="http://schemas.microsoft.com/office/drawing/2014/main" id="{0D744EF2-69B5-4BED-9E2C-DE1B4B578548}"/>
              </a:ext>
            </a:extLst>
          </p:cNvPr>
          <p:cNvSpPr txBox="1">
            <a:spLocks/>
          </p:cNvSpPr>
          <p:nvPr/>
        </p:nvSpPr>
        <p:spPr>
          <a:xfrm>
            <a:off x="731520" y="3474720"/>
            <a:ext cx="4203700" cy="910498"/>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2000" dirty="0">
                <a:latin typeface="+mn-lt"/>
              </a:rPr>
              <a:t>Name</a:t>
            </a:r>
          </a:p>
          <a:p>
            <a:r>
              <a:rPr lang="en-US" sz="1400" dirty="0">
                <a:latin typeface="+mn-lt"/>
              </a:rPr>
              <a:t>Job Title</a:t>
            </a:r>
          </a:p>
        </p:txBody>
      </p:sp>
      <p:pic>
        <p:nvPicPr>
          <p:cNvPr id="8" name="Graphic 7">
            <a:extLst>
              <a:ext uri="{FF2B5EF4-FFF2-40B4-BE49-F238E27FC236}">
                <a16:creationId xmlns:a16="http://schemas.microsoft.com/office/drawing/2014/main" id="{DCD78231-3CBF-5345-BE93-564D2AFC235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31519" y="930205"/>
            <a:ext cx="712274" cy="712272"/>
          </a:xfrm>
          <a:prstGeom prst="rect">
            <a:avLst/>
          </a:prstGeom>
        </p:spPr>
      </p:pic>
      <p:pic>
        <p:nvPicPr>
          <p:cNvPr id="11" name="Graphic 10">
            <a:extLst>
              <a:ext uri="{FF2B5EF4-FFF2-40B4-BE49-F238E27FC236}">
                <a16:creationId xmlns:a16="http://schemas.microsoft.com/office/drawing/2014/main" id="{3699C2EB-3EB1-4A45-972B-3D448022C9B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7700209" y="3030559"/>
            <a:ext cx="712272" cy="712274"/>
          </a:xfrm>
          <a:prstGeom prst="rect">
            <a:avLst/>
          </a:prstGeom>
        </p:spPr>
      </p:pic>
      <p:sp>
        <p:nvSpPr>
          <p:cNvPr id="6" name="Text Placeholder 5">
            <a:extLst>
              <a:ext uri="{FF2B5EF4-FFF2-40B4-BE49-F238E27FC236}">
                <a16:creationId xmlns:a16="http://schemas.microsoft.com/office/drawing/2014/main" id="{5B986E8A-1957-4FD4-AFFB-2ED29E6BE6C9}"/>
              </a:ext>
              <a:ext uri="{C183D7F6-B498-43B3-948B-1728B52AA6E4}">
                <adec:decorative xmlns:adec="http://schemas.microsoft.com/office/drawing/2017/decorative" val="1"/>
              </a:ext>
            </a:extLst>
          </p:cNvPr>
          <p:cNvSpPr>
            <a:spLocks noGrp="1"/>
          </p:cNvSpPr>
          <p:nvPr>
            <p:ph type="body" sz="quarter" idx="12"/>
          </p:nvPr>
        </p:nvSpPr>
        <p:spPr/>
        <p:txBody>
          <a:bodyPr/>
          <a:lstStyle/>
          <a:p>
            <a:endParaRPr lang="en-US" dirty="0">
              <a:solidFill>
                <a:schemeClr val="bg1">
                  <a:lumMod val="50000"/>
                </a:schemeClr>
              </a:solidFill>
            </a:endParaRPr>
          </a:p>
        </p:txBody>
      </p:sp>
      <p:sp>
        <p:nvSpPr>
          <p:cNvPr id="12" name="Double Bracket 11">
            <a:extLst>
              <a:ext uri="{FF2B5EF4-FFF2-40B4-BE49-F238E27FC236}">
                <a16:creationId xmlns:a16="http://schemas.microsoft.com/office/drawing/2014/main" id="{E7A28237-51E9-45E3-81E4-D47BC5EEFBA2}"/>
              </a:ext>
              <a:ext uri="{C183D7F6-B498-43B3-948B-1728B52AA6E4}">
                <adec:decorative xmlns:adec="http://schemas.microsoft.com/office/drawing/2017/decorative" val="1"/>
              </a:ext>
            </a:extLst>
          </p:cNvPr>
          <p:cNvSpPr/>
          <p:nvPr/>
        </p:nvSpPr>
        <p:spPr>
          <a:xfrm>
            <a:off x="5783580" y="365125"/>
            <a:ext cx="2992120" cy="1349038"/>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Move white rectangle overlay</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a:p>
            <a:pPr marL="174625" indent="-174625">
              <a:spcAft>
                <a:spcPts val="400"/>
              </a:spcAft>
              <a:buFont typeface="+mj-lt"/>
              <a:buAutoNum type="arabicPeriod"/>
            </a:pPr>
            <a:r>
              <a:rPr lang="en-US" sz="800" dirty="0">
                <a:solidFill>
                  <a:schemeClr val="bg1"/>
                </a:solidFill>
              </a:rPr>
              <a:t>Return rectangle overlay back to its original position</a:t>
            </a:r>
          </a:p>
          <a:p>
            <a:pPr marL="174625" indent="-174625">
              <a:spcAft>
                <a:spcPts val="400"/>
              </a:spcAft>
              <a:buFont typeface="+mj-lt"/>
              <a:buAutoNum type="arabicPeriod"/>
            </a:pPr>
            <a:r>
              <a:rPr lang="en-US" sz="800" dirty="0">
                <a:solidFill>
                  <a:schemeClr val="bg1"/>
                </a:solidFill>
              </a:rPr>
              <a:t>Credit image (if necessary) </a:t>
            </a:r>
            <a:endParaRPr lang="en-US" sz="800" b="1" dirty="0">
              <a:solidFill>
                <a:schemeClr val="bg1"/>
              </a:solidFill>
            </a:endParaRPr>
          </a:p>
        </p:txBody>
      </p:sp>
    </p:spTree>
    <p:extLst>
      <p:ext uri="{BB962C8B-B14F-4D97-AF65-F5344CB8AC3E}">
        <p14:creationId xmlns:p14="http://schemas.microsoft.com/office/powerpoint/2010/main" val="254748234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14">
            <a:extLst>
              <a:ext uri="{FF2B5EF4-FFF2-40B4-BE49-F238E27FC236}">
                <a16:creationId xmlns:a16="http://schemas.microsoft.com/office/drawing/2014/main" id="{A968B9EA-9214-4681-BB88-ABA9DD55B579}"/>
              </a:ext>
              <a:ext uri="{C183D7F6-B498-43B3-948B-1728B52AA6E4}">
                <adec:decorative xmlns:adec="http://schemas.microsoft.com/office/drawing/2017/decorative" val="1"/>
              </a:ext>
            </a:extLst>
          </p:cNvPr>
          <p:cNvPicPr>
            <a:picLocks noGrp="1" noChangeAspect="1"/>
          </p:cNvPicPr>
          <p:nvPr>
            <p:ph type="pic" sz="quarter" idx="11"/>
          </p:nvPr>
        </p:nvPicPr>
        <p:blipFill rotWithShape="1">
          <a:blip r:embed="rId2" cstate="email">
            <a:extLst>
              <a:ext uri="{28A0092B-C50C-407E-A947-70E740481C1C}">
                <a14:useLocalDpi xmlns:a14="http://schemas.microsoft.com/office/drawing/2010/main"/>
              </a:ext>
            </a:extLst>
          </a:blip>
          <a:srcRect l="39" r="39"/>
          <a:stretch/>
        </p:blipFill>
        <p:spPr>
          <a:xfrm>
            <a:off x="0" y="0"/>
            <a:ext cx="9144000" cy="5143500"/>
          </a:xfrm>
          <a:prstGeom prst="rect">
            <a:avLst/>
          </a:prstGeom>
        </p:spPr>
      </p:pic>
      <p:sp>
        <p:nvSpPr>
          <p:cNvPr id="9" name="Rectangle 8">
            <a:extLst>
              <a:ext uri="{FF2B5EF4-FFF2-40B4-BE49-F238E27FC236}">
                <a16:creationId xmlns:a16="http://schemas.microsoft.com/office/drawing/2014/main" id="{B6773F49-7817-4283-9CA8-B26E00F51130}"/>
              </a:ext>
              <a:ext uri="{C183D7F6-B498-43B3-948B-1728B52AA6E4}">
                <adec:decorative xmlns:adec="http://schemas.microsoft.com/office/drawing/2017/decorative" val="1"/>
              </a:ext>
            </a:extLst>
          </p:cNvPr>
          <p:cNvSpPr/>
          <p:nvPr/>
        </p:nvSpPr>
        <p:spPr>
          <a:xfrm>
            <a:off x="-795" y="0"/>
            <a:ext cx="9144000" cy="5143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3" name="Title 5">
            <a:extLst>
              <a:ext uri="{FF2B5EF4-FFF2-40B4-BE49-F238E27FC236}">
                <a16:creationId xmlns:a16="http://schemas.microsoft.com/office/drawing/2014/main" id="{941430C4-85EA-461D-B990-68ED7BFA318F}"/>
              </a:ext>
            </a:extLst>
          </p:cNvPr>
          <p:cNvSpPr txBox="1">
            <a:spLocks/>
          </p:cNvSpPr>
          <p:nvPr/>
        </p:nvSpPr>
        <p:spPr>
          <a:xfrm>
            <a:off x="731520" y="1644925"/>
            <a:ext cx="7498080" cy="1824898"/>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mn-lt"/>
                <a:ea typeface="+mn-ea"/>
                <a:cs typeface="+mn-cs"/>
              </a:rPr>
              <a:t>Quote goes here. It can extend to multiple lines. Lorem ipsum dolor sit amet, consectetur adipiscing elit. </a:t>
            </a:r>
          </a:p>
        </p:txBody>
      </p:sp>
      <p:sp>
        <p:nvSpPr>
          <p:cNvPr id="5" name="Title 5">
            <a:extLst>
              <a:ext uri="{FF2B5EF4-FFF2-40B4-BE49-F238E27FC236}">
                <a16:creationId xmlns:a16="http://schemas.microsoft.com/office/drawing/2014/main" id="{0D744EF2-69B5-4BED-9E2C-DE1B4B578548}"/>
              </a:ext>
            </a:extLst>
          </p:cNvPr>
          <p:cNvSpPr txBox="1">
            <a:spLocks/>
          </p:cNvSpPr>
          <p:nvPr/>
        </p:nvSpPr>
        <p:spPr>
          <a:xfrm>
            <a:off x="731520" y="3474720"/>
            <a:ext cx="4203700" cy="910498"/>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2000" dirty="0">
                <a:latin typeface="+mn-lt"/>
              </a:rPr>
              <a:t>Name</a:t>
            </a:r>
          </a:p>
          <a:p>
            <a:r>
              <a:rPr lang="en-US" sz="1400" dirty="0">
                <a:latin typeface="+mn-lt"/>
              </a:rPr>
              <a:t>Job Title</a:t>
            </a:r>
          </a:p>
        </p:txBody>
      </p:sp>
      <p:pic>
        <p:nvPicPr>
          <p:cNvPr id="8" name="Graphic 7">
            <a:extLst>
              <a:ext uri="{FF2B5EF4-FFF2-40B4-BE49-F238E27FC236}">
                <a16:creationId xmlns:a16="http://schemas.microsoft.com/office/drawing/2014/main" id="{DCD78231-3CBF-5345-BE93-564D2AFC235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31519" y="930205"/>
            <a:ext cx="712274" cy="712272"/>
          </a:xfrm>
          <a:prstGeom prst="rect">
            <a:avLst/>
          </a:prstGeom>
        </p:spPr>
      </p:pic>
      <p:pic>
        <p:nvPicPr>
          <p:cNvPr id="11" name="Graphic 10">
            <a:extLst>
              <a:ext uri="{FF2B5EF4-FFF2-40B4-BE49-F238E27FC236}">
                <a16:creationId xmlns:a16="http://schemas.microsoft.com/office/drawing/2014/main" id="{3699C2EB-3EB1-4A45-972B-3D448022C9B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7700209" y="3030559"/>
            <a:ext cx="712272" cy="712274"/>
          </a:xfrm>
          <a:prstGeom prst="rect">
            <a:avLst/>
          </a:prstGeom>
        </p:spPr>
      </p:pic>
    </p:spTree>
    <p:extLst>
      <p:ext uri="{BB962C8B-B14F-4D97-AF65-F5344CB8AC3E}">
        <p14:creationId xmlns:p14="http://schemas.microsoft.com/office/powerpoint/2010/main" val="16690083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354E676B-C0E3-4217-B8E0-F09B2FDEB3B1}"/>
              </a:ext>
            </a:extLst>
          </p:cNvPr>
          <p:cNvSpPr txBox="1">
            <a:spLocks/>
          </p:cNvSpPr>
          <p:nvPr/>
        </p:nvSpPr>
        <p:spPr>
          <a:xfrm>
            <a:off x="2226809" y="1644925"/>
            <a:ext cx="6324599" cy="1824898"/>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b="1" dirty="0">
                <a:latin typeface="+mn-lt"/>
              </a:rPr>
              <a:t>Quote goes here. It can extend to multiple lines. Lorem ipsum dolor sit amet, consectetur adipiscing elit. </a:t>
            </a:r>
          </a:p>
        </p:txBody>
      </p:sp>
      <p:pic>
        <p:nvPicPr>
          <p:cNvPr id="12" name="Picture 11">
            <a:extLst>
              <a:ext uri="{FF2B5EF4-FFF2-40B4-BE49-F238E27FC236}">
                <a16:creationId xmlns:a16="http://schemas.microsoft.com/office/drawing/2014/main" id="{27D9AB7E-3A8D-49A6-B7AB-A67059A2A8D6}"/>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534273" y="3207446"/>
            <a:ext cx="1423798" cy="1423798"/>
          </a:xfrm>
          <a:prstGeom prst="ellipse">
            <a:avLst/>
          </a:prstGeom>
        </p:spPr>
      </p:pic>
      <p:sp>
        <p:nvSpPr>
          <p:cNvPr id="10" name="Title 5">
            <a:extLst>
              <a:ext uri="{FF2B5EF4-FFF2-40B4-BE49-F238E27FC236}">
                <a16:creationId xmlns:a16="http://schemas.microsoft.com/office/drawing/2014/main" id="{D4B70A61-BA19-4D48-A74C-646EB62ECD05}"/>
              </a:ext>
            </a:extLst>
          </p:cNvPr>
          <p:cNvSpPr txBox="1">
            <a:spLocks/>
          </p:cNvSpPr>
          <p:nvPr/>
        </p:nvSpPr>
        <p:spPr>
          <a:xfrm>
            <a:off x="2262188" y="3634884"/>
            <a:ext cx="1907024" cy="568923"/>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1800" dirty="0">
                <a:latin typeface="+mn-lt"/>
              </a:rPr>
              <a:t>Name</a:t>
            </a:r>
            <a:endParaRPr lang="en-US" sz="2000" dirty="0">
              <a:latin typeface="+mn-lt"/>
            </a:endParaRPr>
          </a:p>
          <a:p>
            <a:r>
              <a:rPr lang="en-US" sz="1200" dirty="0">
                <a:latin typeface="+mn-lt"/>
              </a:rPr>
              <a:t>Job Title</a:t>
            </a:r>
          </a:p>
        </p:txBody>
      </p:sp>
      <p:pic>
        <p:nvPicPr>
          <p:cNvPr id="6" name="Graphic 5">
            <a:extLst>
              <a:ext uri="{FF2B5EF4-FFF2-40B4-BE49-F238E27FC236}">
                <a16:creationId xmlns:a16="http://schemas.microsoft.com/office/drawing/2014/main" id="{BDE5B90C-7FE4-7442-8CF1-50DEA0641CC2}"/>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26809" y="930205"/>
            <a:ext cx="712274" cy="712272"/>
          </a:xfrm>
          <a:prstGeom prst="rect">
            <a:avLst/>
          </a:prstGeom>
        </p:spPr>
      </p:pic>
      <p:pic>
        <p:nvPicPr>
          <p:cNvPr id="7" name="Graphic 6">
            <a:extLst>
              <a:ext uri="{FF2B5EF4-FFF2-40B4-BE49-F238E27FC236}">
                <a16:creationId xmlns:a16="http://schemas.microsoft.com/office/drawing/2014/main" id="{D26EA5FA-CA61-CF45-AE43-A03E306C7C0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0800000">
            <a:off x="7700209" y="3030559"/>
            <a:ext cx="712272" cy="712274"/>
          </a:xfrm>
          <a:prstGeom prst="rect">
            <a:avLst/>
          </a:prstGeom>
        </p:spPr>
      </p:pic>
      <p:sp>
        <p:nvSpPr>
          <p:cNvPr id="8" name="Double Bracket 7">
            <a:extLst>
              <a:ext uri="{FF2B5EF4-FFF2-40B4-BE49-F238E27FC236}">
                <a16:creationId xmlns:a16="http://schemas.microsoft.com/office/drawing/2014/main" id="{4F164D7F-A674-46A1-831D-063EF7B1498E}"/>
              </a:ext>
              <a:ext uri="{C183D7F6-B498-43B3-948B-1728B52AA6E4}">
                <adec:decorative xmlns:adec="http://schemas.microsoft.com/office/drawing/2017/decorative" val="1"/>
              </a:ext>
            </a:extLst>
          </p:cNvPr>
          <p:cNvSpPr/>
          <p:nvPr/>
        </p:nvSpPr>
        <p:spPr>
          <a:xfrm>
            <a:off x="419878" y="4068961"/>
            <a:ext cx="1652588" cy="941189"/>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IMAGE:</a:t>
            </a:r>
          </a:p>
          <a:p>
            <a:pPr marL="174625" indent="-174625">
              <a:spcAft>
                <a:spcPts val="400"/>
              </a:spcAft>
              <a:buFont typeface="+mj-lt"/>
              <a:buAutoNum type="arabicPeriod"/>
            </a:pPr>
            <a:r>
              <a:rPr lang="en-US" sz="800" dirty="0">
                <a:solidFill>
                  <a:schemeClr val="bg1"/>
                </a:solidFill>
              </a:rPr>
              <a:t>Right-click image</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p:txBody>
      </p:sp>
    </p:spTree>
    <p:extLst>
      <p:ext uri="{BB962C8B-B14F-4D97-AF65-F5344CB8AC3E}">
        <p14:creationId xmlns:p14="http://schemas.microsoft.com/office/powerpoint/2010/main" val="172090733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C3217C59-0480-4955-AC8D-CC3285C37080}"/>
              </a:ext>
              <a:ext uri="{C183D7F6-B498-43B3-948B-1728B52AA6E4}">
                <adec:decorative xmlns:adec="http://schemas.microsoft.com/office/drawing/2017/decorative" val="1"/>
              </a:ext>
            </a:extLst>
          </p:cNvPr>
          <p:cNvSpPr/>
          <p:nvPr/>
        </p:nvSpPr>
        <p:spPr>
          <a:xfrm>
            <a:off x="368490" y="1187450"/>
            <a:ext cx="2616010" cy="731520"/>
          </a:xfrm>
          <a:prstGeom prst="rect">
            <a:avLst/>
          </a:prstGeom>
          <a:solidFill>
            <a:schemeClr val="tx2">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13B5FEF9-E1F6-49FC-A157-179F9AC4CBBF}"/>
              </a:ext>
              <a:ext uri="{C183D7F6-B498-43B3-948B-1728B52AA6E4}">
                <adec:decorative xmlns:adec="http://schemas.microsoft.com/office/drawing/2017/decorative" val="1"/>
              </a:ext>
            </a:extLst>
          </p:cNvPr>
          <p:cNvSpPr/>
          <p:nvPr/>
        </p:nvSpPr>
        <p:spPr>
          <a:xfrm>
            <a:off x="3262805" y="1187450"/>
            <a:ext cx="2617200" cy="731520"/>
          </a:xfrm>
          <a:prstGeom prst="rect">
            <a:avLst/>
          </a:prstGeom>
          <a:solidFill>
            <a:schemeClr val="tx2">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90A59BCD-7FBC-4EB8-B369-7CF95D4D71C0}"/>
              </a:ext>
              <a:ext uri="{C183D7F6-B498-43B3-948B-1728B52AA6E4}">
                <adec:decorative xmlns:adec="http://schemas.microsoft.com/office/drawing/2017/decorative" val="1"/>
              </a:ext>
            </a:extLst>
          </p:cNvPr>
          <p:cNvSpPr/>
          <p:nvPr/>
        </p:nvSpPr>
        <p:spPr>
          <a:xfrm>
            <a:off x="6158310" y="1187450"/>
            <a:ext cx="2617200" cy="731520"/>
          </a:xfrm>
          <a:prstGeom prst="rect">
            <a:avLst/>
          </a:prstGeom>
          <a:solidFill>
            <a:schemeClr val="tx2">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9" name="Group 58">
            <a:extLst>
              <a:ext uri="{FF2B5EF4-FFF2-40B4-BE49-F238E27FC236}">
                <a16:creationId xmlns:a16="http://schemas.microsoft.com/office/drawing/2014/main" id="{3B0ABF68-ED5E-431F-BC13-AAF73E3D428A}"/>
              </a:ext>
              <a:ext uri="{C183D7F6-B498-43B3-948B-1728B52AA6E4}">
                <adec:decorative xmlns:adec="http://schemas.microsoft.com/office/drawing/2017/decorative" val="1"/>
              </a:ext>
            </a:extLst>
          </p:cNvPr>
          <p:cNvGrpSpPr>
            <a:grpSpLocks noChangeAspect="1"/>
          </p:cNvGrpSpPr>
          <p:nvPr/>
        </p:nvGrpSpPr>
        <p:grpSpPr>
          <a:xfrm>
            <a:off x="3556697" y="1328988"/>
            <a:ext cx="376874" cy="436574"/>
            <a:chOff x="12322175" y="3740153"/>
            <a:chExt cx="22547263" cy="26119144"/>
          </a:xfrm>
          <a:solidFill>
            <a:schemeClr val="tx1"/>
          </a:solidFill>
        </p:grpSpPr>
        <p:sp>
          <p:nvSpPr>
            <p:cNvPr id="60" name="Freeform 282">
              <a:extLst>
                <a:ext uri="{FF2B5EF4-FFF2-40B4-BE49-F238E27FC236}">
                  <a16:creationId xmlns:a16="http://schemas.microsoft.com/office/drawing/2014/main" id="{98AFF3E1-9706-43ED-A847-F48129489F7E}"/>
                </a:ext>
              </a:extLst>
            </p:cNvPr>
            <p:cNvSpPr>
              <a:spLocks noEditPoints="1"/>
            </p:cNvSpPr>
            <p:nvPr/>
          </p:nvSpPr>
          <p:spPr bwMode="auto">
            <a:xfrm>
              <a:off x="12322175" y="3740153"/>
              <a:ext cx="22547263" cy="26119144"/>
            </a:xfrm>
            <a:custGeom>
              <a:avLst/>
              <a:gdLst>
                <a:gd name="T0" fmla="*/ 2366 w 2486"/>
                <a:gd name="T1" fmla="*/ 264 h 2886"/>
                <a:gd name="T2" fmla="*/ 1243 w 2486"/>
                <a:gd name="T3" fmla="*/ 0 h 2886"/>
                <a:gd name="T4" fmla="*/ 120 w 2486"/>
                <a:gd name="T5" fmla="*/ 264 h 2886"/>
                <a:gd name="T6" fmla="*/ 0 w 2486"/>
                <a:gd name="T7" fmla="*/ 481 h 2886"/>
                <a:gd name="T8" fmla="*/ 35 w 2486"/>
                <a:gd name="T9" fmla="*/ 2402 h 2886"/>
                <a:gd name="T10" fmla="*/ 536 w 2486"/>
                <a:gd name="T11" fmla="*/ 2759 h 2886"/>
                <a:gd name="T12" fmla="*/ 1943 w 2486"/>
                <a:gd name="T13" fmla="*/ 2759 h 2886"/>
                <a:gd name="T14" fmla="*/ 2450 w 2486"/>
                <a:gd name="T15" fmla="*/ 2402 h 2886"/>
                <a:gd name="T16" fmla="*/ 2486 w 2486"/>
                <a:gd name="T17" fmla="*/ 481 h 2886"/>
                <a:gd name="T18" fmla="*/ 220 w 2486"/>
                <a:gd name="T19" fmla="*/ 386 h 2886"/>
                <a:gd name="T20" fmla="*/ 801 w 2486"/>
                <a:gd name="T21" fmla="*/ 188 h 2886"/>
                <a:gd name="T22" fmla="*/ 1685 w 2486"/>
                <a:gd name="T23" fmla="*/ 188 h 2886"/>
                <a:gd name="T24" fmla="*/ 2266 w 2486"/>
                <a:gd name="T25" fmla="*/ 386 h 2886"/>
                <a:gd name="T26" fmla="*/ 2266 w 2486"/>
                <a:gd name="T27" fmla="*/ 577 h 2886"/>
                <a:gd name="T28" fmla="*/ 1685 w 2486"/>
                <a:gd name="T29" fmla="*/ 774 h 2886"/>
                <a:gd name="T30" fmla="*/ 801 w 2486"/>
                <a:gd name="T31" fmla="*/ 774 h 2886"/>
                <a:gd name="T32" fmla="*/ 220 w 2486"/>
                <a:gd name="T33" fmla="*/ 577 h 2886"/>
                <a:gd name="T34" fmla="*/ 220 w 2486"/>
                <a:gd name="T35" fmla="*/ 386 h 2886"/>
                <a:gd name="T36" fmla="*/ 1238 w 2486"/>
                <a:gd name="T37" fmla="*/ 2728 h 2886"/>
                <a:gd name="T38" fmla="*/ 157 w 2486"/>
                <a:gd name="T39" fmla="*/ 2245 h 2886"/>
                <a:gd name="T40" fmla="*/ 394 w 2486"/>
                <a:gd name="T41" fmla="*/ 2113 h 2886"/>
                <a:gd name="T42" fmla="*/ 2092 w 2486"/>
                <a:gd name="T43" fmla="*/ 2113 h 2886"/>
                <a:gd name="T44" fmla="*/ 2329 w 2486"/>
                <a:gd name="T45" fmla="*/ 2244 h 2886"/>
                <a:gd name="T46" fmla="*/ 2266 w 2486"/>
                <a:gd name="T47" fmla="*/ 1850 h 2886"/>
                <a:gd name="T48" fmla="*/ 1685 w 2486"/>
                <a:gd name="T49" fmla="*/ 2047 h 2886"/>
                <a:gd name="T50" fmla="*/ 801 w 2486"/>
                <a:gd name="T51" fmla="*/ 2047 h 2886"/>
                <a:gd name="T52" fmla="*/ 220 w 2486"/>
                <a:gd name="T53" fmla="*/ 1850 h 2886"/>
                <a:gd name="T54" fmla="*/ 157 w 2486"/>
                <a:gd name="T55" fmla="*/ 1319 h 2886"/>
                <a:gd name="T56" fmla="*/ 1243 w 2486"/>
                <a:gd name="T57" fmla="*/ 1555 h 2886"/>
                <a:gd name="T58" fmla="*/ 2329 w 2486"/>
                <a:gd name="T59" fmla="*/ 1319 h 2886"/>
                <a:gd name="T60" fmla="*/ 2266 w 2486"/>
                <a:gd name="T61" fmla="*/ 1850 h 2886"/>
                <a:gd name="T62" fmla="*/ 2041 w 2486"/>
                <a:gd name="T63" fmla="*/ 1284 h 2886"/>
                <a:gd name="T64" fmla="*/ 1243 w 2486"/>
                <a:gd name="T65" fmla="*/ 1397 h 2886"/>
                <a:gd name="T66" fmla="*/ 445 w 2486"/>
                <a:gd name="T67" fmla="*/ 1284 h 2886"/>
                <a:gd name="T68" fmla="*/ 157 w 2486"/>
                <a:gd name="T69" fmla="*/ 1074 h 2886"/>
                <a:gd name="T70" fmla="*/ 394 w 2486"/>
                <a:gd name="T71" fmla="*/ 840 h 2886"/>
                <a:gd name="T72" fmla="*/ 2092 w 2486"/>
                <a:gd name="T73" fmla="*/ 840 h 2886"/>
                <a:gd name="T74" fmla="*/ 2329 w 2486"/>
                <a:gd name="T75" fmla="*/ 1074 h 2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86" h="2886">
                  <a:moveTo>
                    <a:pt x="2452" y="360"/>
                  </a:moveTo>
                  <a:cubicBezTo>
                    <a:pt x="2432" y="326"/>
                    <a:pt x="2403" y="294"/>
                    <a:pt x="2366" y="264"/>
                  </a:cubicBezTo>
                  <a:cubicBezTo>
                    <a:pt x="2300" y="210"/>
                    <a:pt x="2208" y="162"/>
                    <a:pt x="2092" y="122"/>
                  </a:cubicBezTo>
                  <a:cubicBezTo>
                    <a:pt x="1864" y="43"/>
                    <a:pt x="1563" y="0"/>
                    <a:pt x="1243" y="0"/>
                  </a:cubicBezTo>
                  <a:cubicBezTo>
                    <a:pt x="923" y="0"/>
                    <a:pt x="622" y="43"/>
                    <a:pt x="394" y="122"/>
                  </a:cubicBezTo>
                  <a:cubicBezTo>
                    <a:pt x="278" y="162"/>
                    <a:pt x="186" y="210"/>
                    <a:pt x="120" y="264"/>
                  </a:cubicBezTo>
                  <a:cubicBezTo>
                    <a:pt x="83" y="294"/>
                    <a:pt x="54" y="326"/>
                    <a:pt x="34" y="360"/>
                  </a:cubicBezTo>
                  <a:cubicBezTo>
                    <a:pt x="11" y="399"/>
                    <a:pt x="0" y="440"/>
                    <a:pt x="0" y="481"/>
                  </a:cubicBezTo>
                  <a:cubicBezTo>
                    <a:pt x="0" y="2245"/>
                    <a:pt x="0" y="2245"/>
                    <a:pt x="0" y="2245"/>
                  </a:cubicBezTo>
                  <a:cubicBezTo>
                    <a:pt x="0" y="2299"/>
                    <a:pt x="12" y="2353"/>
                    <a:pt x="35" y="2402"/>
                  </a:cubicBezTo>
                  <a:cubicBezTo>
                    <a:pt x="59" y="2451"/>
                    <a:pt x="93" y="2494"/>
                    <a:pt x="135" y="2528"/>
                  </a:cubicBezTo>
                  <a:cubicBezTo>
                    <a:pt x="214" y="2593"/>
                    <a:pt x="348" y="2685"/>
                    <a:pt x="536" y="2759"/>
                  </a:cubicBezTo>
                  <a:cubicBezTo>
                    <a:pt x="750" y="2843"/>
                    <a:pt x="986" y="2886"/>
                    <a:pt x="1238" y="2886"/>
                  </a:cubicBezTo>
                  <a:cubicBezTo>
                    <a:pt x="1490" y="2886"/>
                    <a:pt x="1727" y="2843"/>
                    <a:pt x="1943" y="2759"/>
                  </a:cubicBezTo>
                  <a:cubicBezTo>
                    <a:pt x="2132" y="2685"/>
                    <a:pt x="2268" y="2593"/>
                    <a:pt x="2349" y="2528"/>
                  </a:cubicBezTo>
                  <a:cubicBezTo>
                    <a:pt x="2391" y="2494"/>
                    <a:pt x="2426" y="2451"/>
                    <a:pt x="2450" y="2402"/>
                  </a:cubicBezTo>
                  <a:cubicBezTo>
                    <a:pt x="2474" y="2353"/>
                    <a:pt x="2486" y="2298"/>
                    <a:pt x="2486" y="2244"/>
                  </a:cubicBezTo>
                  <a:cubicBezTo>
                    <a:pt x="2486" y="481"/>
                    <a:pt x="2486" y="481"/>
                    <a:pt x="2486" y="481"/>
                  </a:cubicBezTo>
                  <a:cubicBezTo>
                    <a:pt x="2486" y="440"/>
                    <a:pt x="2475" y="399"/>
                    <a:pt x="2452" y="360"/>
                  </a:cubicBezTo>
                  <a:close/>
                  <a:moveTo>
                    <a:pt x="220" y="386"/>
                  </a:moveTo>
                  <a:cubicBezTo>
                    <a:pt x="271" y="344"/>
                    <a:pt x="349" y="305"/>
                    <a:pt x="445" y="271"/>
                  </a:cubicBezTo>
                  <a:cubicBezTo>
                    <a:pt x="548" y="236"/>
                    <a:pt x="667" y="208"/>
                    <a:pt x="801" y="188"/>
                  </a:cubicBezTo>
                  <a:cubicBezTo>
                    <a:pt x="941" y="168"/>
                    <a:pt x="1090" y="158"/>
                    <a:pt x="1243" y="158"/>
                  </a:cubicBezTo>
                  <a:cubicBezTo>
                    <a:pt x="1396" y="158"/>
                    <a:pt x="1545" y="168"/>
                    <a:pt x="1685" y="188"/>
                  </a:cubicBezTo>
                  <a:cubicBezTo>
                    <a:pt x="1819" y="208"/>
                    <a:pt x="1938" y="236"/>
                    <a:pt x="2041" y="271"/>
                  </a:cubicBezTo>
                  <a:cubicBezTo>
                    <a:pt x="2137" y="305"/>
                    <a:pt x="2215" y="344"/>
                    <a:pt x="2266" y="386"/>
                  </a:cubicBezTo>
                  <a:cubicBezTo>
                    <a:pt x="2295" y="409"/>
                    <a:pt x="2329" y="444"/>
                    <a:pt x="2329" y="481"/>
                  </a:cubicBezTo>
                  <a:cubicBezTo>
                    <a:pt x="2329" y="518"/>
                    <a:pt x="2295" y="554"/>
                    <a:pt x="2266" y="577"/>
                  </a:cubicBezTo>
                  <a:cubicBezTo>
                    <a:pt x="2215" y="618"/>
                    <a:pt x="2137" y="658"/>
                    <a:pt x="2041" y="691"/>
                  </a:cubicBezTo>
                  <a:cubicBezTo>
                    <a:pt x="1938" y="727"/>
                    <a:pt x="1819" y="755"/>
                    <a:pt x="1685" y="774"/>
                  </a:cubicBezTo>
                  <a:cubicBezTo>
                    <a:pt x="1545" y="795"/>
                    <a:pt x="1396" y="805"/>
                    <a:pt x="1243" y="805"/>
                  </a:cubicBezTo>
                  <a:cubicBezTo>
                    <a:pt x="1090" y="805"/>
                    <a:pt x="941" y="795"/>
                    <a:pt x="801" y="774"/>
                  </a:cubicBezTo>
                  <a:cubicBezTo>
                    <a:pt x="667" y="755"/>
                    <a:pt x="548" y="727"/>
                    <a:pt x="445" y="691"/>
                  </a:cubicBezTo>
                  <a:cubicBezTo>
                    <a:pt x="349" y="658"/>
                    <a:pt x="271" y="618"/>
                    <a:pt x="220" y="577"/>
                  </a:cubicBezTo>
                  <a:cubicBezTo>
                    <a:pt x="191" y="554"/>
                    <a:pt x="157" y="518"/>
                    <a:pt x="157" y="481"/>
                  </a:cubicBezTo>
                  <a:cubicBezTo>
                    <a:pt x="157" y="444"/>
                    <a:pt x="191" y="409"/>
                    <a:pt x="220" y="386"/>
                  </a:cubicBezTo>
                  <a:close/>
                  <a:moveTo>
                    <a:pt x="2250" y="2405"/>
                  </a:moveTo>
                  <a:cubicBezTo>
                    <a:pt x="2099" y="2526"/>
                    <a:pt x="1766" y="2728"/>
                    <a:pt x="1238" y="2728"/>
                  </a:cubicBezTo>
                  <a:cubicBezTo>
                    <a:pt x="711" y="2728"/>
                    <a:pt x="383" y="2526"/>
                    <a:pt x="234" y="2406"/>
                  </a:cubicBezTo>
                  <a:cubicBezTo>
                    <a:pt x="185" y="2366"/>
                    <a:pt x="157" y="2308"/>
                    <a:pt x="157" y="2245"/>
                  </a:cubicBezTo>
                  <a:cubicBezTo>
                    <a:pt x="157" y="1999"/>
                    <a:pt x="157" y="1999"/>
                    <a:pt x="157" y="1999"/>
                  </a:cubicBezTo>
                  <a:cubicBezTo>
                    <a:pt x="219" y="2042"/>
                    <a:pt x="298" y="2080"/>
                    <a:pt x="394" y="2113"/>
                  </a:cubicBezTo>
                  <a:cubicBezTo>
                    <a:pt x="622" y="2192"/>
                    <a:pt x="923" y="2235"/>
                    <a:pt x="1243" y="2235"/>
                  </a:cubicBezTo>
                  <a:cubicBezTo>
                    <a:pt x="1563" y="2235"/>
                    <a:pt x="1864" y="2192"/>
                    <a:pt x="2092" y="2113"/>
                  </a:cubicBezTo>
                  <a:cubicBezTo>
                    <a:pt x="2188" y="2080"/>
                    <a:pt x="2267" y="2042"/>
                    <a:pt x="2329" y="1999"/>
                  </a:cubicBezTo>
                  <a:cubicBezTo>
                    <a:pt x="2329" y="2244"/>
                    <a:pt x="2329" y="2244"/>
                    <a:pt x="2329" y="2244"/>
                  </a:cubicBezTo>
                  <a:cubicBezTo>
                    <a:pt x="2329" y="2307"/>
                    <a:pt x="2300" y="2365"/>
                    <a:pt x="2250" y="2405"/>
                  </a:cubicBezTo>
                  <a:close/>
                  <a:moveTo>
                    <a:pt x="2266" y="1850"/>
                  </a:moveTo>
                  <a:cubicBezTo>
                    <a:pt x="2215" y="1891"/>
                    <a:pt x="2137" y="1931"/>
                    <a:pt x="2041" y="1964"/>
                  </a:cubicBezTo>
                  <a:cubicBezTo>
                    <a:pt x="1938" y="1999"/>
                    <a:pt x="1819" y="2027"/>
                    <a:pt x="1685" y="2047"/>
                  </a:cubicBezTo>
                  <a:cubicBezTo>
                    <a:pt x="1545" y="2067"/>
                    <a:pt x="1396" y="2078"/>
                    <a:pt x="1243" y="2078"/>
                  </a:cubicBezTo>
                  <a:cubicBezTo>
                    <a:pt x="1090" y="2078"/>
                    <a:pt x="941" y="2067"/>
                    <a:pt x="801" y="2047"/>
                  </a:cubicBezTo>
                  <a:cubicBezTo>
                    <a:pt x="667" y="2027"/>
                    <a:pt x="548" y="1999"/>
                    <a:pt x="445" y="1964"/>
                  </a:cubicBezTo>
                  <a:cubicBezTo>
                    <a:pt x="349" y="1931"/>
                    <a:pt x="271" y="1891"/>
                    <a:pt x="220" y="1850"/>
                  </a:cubicBezTo>
                  <a:cubicBezTo>
                    <a:pt x="191" y="1826"/>
                    <a:pt x="157" y="1791"/>
                    <a:pt x="157" y="1754"/>
                  </a:cubicBezTo>
                  <a:cubicBezTo>
                    <a:pt x="157" y="1319"/>
                    <a:pt x="157" y="1319"/>
                    <a:pt x="157" y="1319"/>
                  </a:cubicBezTo>
                  <a:cubicBezTo>
                    <a:pt x="219" y="1362"/>
                    <a:pt x="298" y="1400"/>
                    <a:pt x="394" y="1433"/>
                  </a:cubicBezTo>
                  <a:cubicBezTo>
                    <a:pt x="622" y="1512"/>
                    <a:pt x="923" y="1555"/>
                    <a:pt x="1243" y="1555"/>
                  </a:cubicBezTo>
                  <a:cubicBezTo>
                    <a:pt x="1563" y="1555"/>
                    <a:pt x="1864" y="1512"/>
                    <a:pt x="2092" y="1433"/>
                  </a:cubicBezTo>
                  <a:cubicBezTo>
                    <a:pt x="2188" y="1400"/>
                    <a:pt x="2267" y="1362"/>
                    <a:pt x="2329" y="1319"/>
                  </a:cubicBezTo>
                  <a:cubicBezTo>
                    <a:pt x="2329" y="1754"/>
                    <a:pt x="2329" y="1754"/>
                    <a:pt x="2329" y="1754"/>
                  </a:cubicBezTo>
                  <a:cubicBezTo>
                    <a:pt x="2329" y="1791"/>
                    <a:pt x="2295" y="1826"/>
                    <a:pt x="2266" y="1850"/>
                  </a:cubicBezTo>
                  <a:close/>
                  <a:moveTo>
                    <a:pt x="2266" y="1169"/>
                  </a:moveTo>
                  <a:cubicBezTo>
                    <a:pt x="2215" y="1211"/>
                    <a:pt x="2137" y="1250"/>
                    <a:pt x="2041" y="1284"/>
                  </a:cubicBezTo>
                  <a:cubicBezTo>
                    <a:pt x="1938" y="1319"/>
                    <a:pt x="1819" y="1347"/>
                    <a:pt x="1685" y="1367"/>
                  </a:cubicBezTo>
                  <a:cubicBezTo>
                    <a:pt x="1545" y="1387"/>
                    <a:pt x="1396" y="1397"/>
                    <a:pt x="1243" y="1397"/>
                  </a:cubicBezTo>
                  <a:cubicBezTo>
                    <a:pt x="1090" y="1397"/>
                    <a:pt x="941" y="1387"/>
                    <a:pt x="801" y="1367"/>
                  </a:cubicBezTo>
                  <a:cubicBezTo>
                    <a:pt x="667" y="1347"/>
                    <a:pt x="548" y="1319"/>
                    <a:pt x="445" y="1284"/>
                  </a:cubicBezTo>
                  <a:cubicBezTo>
                    <a:pt x="349" y="1250"/>
                    <a:pt x="271" y="1211"/>
                    <a:pt x="220" y="1169"/>
                  </a:cubicBezTo>
                  <a:cubicBezTo>
                    <a:pt x="191" y="1146"/>
                    <a:pt x="157" y="1110"/>
                    <a:pt x="157" y="1074"/>
                  </a:cubicBezTo>
                  <a:cubicBezTo>
                    <a:pt x="157" y="727"/>
                    <a:pt x="157" y="727"/>
                    <a:pt x="157" y="727"/>
                  </a:cubicBezTo>
                  <a:cubicBezTo>
                    <a:pt x="219" y="769"/>
                    <a:pt x="298" y="807"/>
                    <a:pt x="394" y="840"/>
                  </a:cubicBezTo>
                  <a:cubicBezTo>
                    <a:pt x="622" y="919"/>
                    <a:pt x="923" y="963"/>
                    <a:pt x="1243" y="963"/>
                  </a:cubicBezTo>
                  <a:cubicBezTo>
                    <a:pt x="1563" y="963"/>
                    <a:pt x="1864" y="919"/>
                    <a:pt x="2092" y="840"/>
                  </a:cubicBezTo>
                  <a:cubicBezTo>
                    <a:pt x="2188" y="807"/>
                    <a:pt x="2267" y="769"/>
                    <a:pt x="2329" y="727"/>
                  </a:cubicBezTo>
                  <a:cubicBezTo>
                    <a:pt x="2329" y="1074"/>
                    <a:pt x="2329" y="1074"/>
                    <a:pt x="2329" y="1074"/>
                  </a:cubicBezTo>
                  <a:cubicBezTo>
                    <a:pt x="2329" y="1110"/>
                    <a:pt x="2295" y="1146"/>
                    <a:pt x="2266" y="116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1" name="Oval 283">
              <a:extLst>
                <a:ext uri="{FF2B5EF4-FFF2-40B4-BE49-F238E27FC236}">
                  <a16:creationId xmlns:a16="http://schemas.microsoft.com/office/drawing/2014/main" id="{AE89AB9E-32BC-499C-8EF8-11CCEFEAB0B9}"/>
                </a:ext>
              </a:extLst>
            </p:cNvPr>
            <p:cNvSpPr>
              <a:spLocks noChangeArrowheads="1"/>
            </p:cNvSpPr>
            <p:nvPr/>
          </p:nvSpPr>
          <p:spPr bwMode="auto">
            <a:xfrm>
              <a:off x="30924500" y="12355517"/>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2" name="Oval 284">
              <a:extLst>
                <a:ext uri="{FF2B5EF4-FFF2-40B4-BE49-F238E27FC236}">
                  <a16:creationId xmlns:a16="http://schemas.microsoft.com/office/drawing/2014/main" id="{AB078DFE-02FE-4BEF-8B6F-606377252B20}"/>
                </a:ext>
              </a:extLst>
            </p:cNvPr>
            <p:cNvSpPr>
              <a:spLocks noChangeArrowheads="1"/>
            </p:cNvSpPr>
            <p:nvPr/>
          </p:nvSpPr>
          <p:spPr bwMode="auto">
            <a:xfrm>
              <a:off x="30924500" y="18184819"/>
              <a:ext cx="1431926" cy="14287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3" name="Oval 285">
              <a:extLst>
                <a:ext uri="{FF2B5EF4-FFF2-40B4-BE49-F238E27FC236}">
                  <a16:creationId xmlns:a16="http://schemas.microsoft.com/office/drawing/2014/main" id="{15B5CB59-9732-47CE-8985-36B594B9B75E}"/>
                </a:ext>
              </a:extLst>
            </p:cNvPr>
            <p:cNvSpPr>
              <a:spLocks noChangeArrowheads="1"/>
            </p:cNvSpPr>
            <p:nvPr/>
          </p:nvSpPr>
          <p:spPr bwMode="auto">
            <a:xfrm>
              <a:off x="30924500" y="23596600"/>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64" name="Group 63">
            <a:extLst>
              <a:ext uri="{FF2B5EF4-FFF2-40B4-BE49-F238E27FC236}">
                <a16:creationId xmlns:a16="http://schemas.microsoft.com/office/drawing/2014/main" id="{B54C38E6-7204-45E2-A2D0-C7C8439FC692}"/>
              </a:ext>
              <a:ext uri="{C183D7F6-B498-43B3-948B-1728B52AA6E4}">
                <adec:decorative xmlns:adec="http://schemas.microsoft.com/office/drawing/2017/decorative" val="1"/>
              </a:ext>
            </a:extLst>
          </p:cNvPr>
          <p:cNvGrpSpPr>
            <a:grpSpLocks noChangeAspect="1"/>
          </p:cNvGrpSpPr>
          <p:nvPr/>
        </p:nvGrpSpPr>
        <p:grpSpPr>
          <a:xfrm>
            <a:off x="6436070" y="1330012"/>
            <a:ext cx="417569" cy="446395"/>
            <a:chOff x="15574963" y="3876676"/>
            <a:chExt cx="25041225" cy="26770011"/>
          </a:xfrm>
          <a:solidFill>
            <a:schemeClr val="tx1"/>
          </a:solidFill>
        </p:grpSpPr>
        <p:sp>
          <p:nvSpPr>
            <p:cNvPr id="65" name="Freeform 77">
              <a:extLst>
                <a:ext uri="{FF2B5EF4-FFF2-40B4-BE49-F238E27FC236}">
                  <a16:creationId xmlns:a16="http://schemas.microsoft.com/office/drawing/2014/main" id="{EE4D1C48-F690-4BEE-A238-2ADC212DB710}"/>
                </a:ext>
              </a:extLst>
            </p:cNvPr>
            <p:cNvSpPr>
              <a:spLocks/>
            </p:cNvSpPr>
            <p:nvPr/>
          </p:nvSpPr>
          <p:spPr bwMode="auto">
            <a:xfrm>
              <a:off x="21915438" y="18592800"/>
              <a:ext cx="18564223" cy="12053887"/>
            </a:xfrm>
            <a:custGeom>
              <a:avLst/>
              <a:gdLst>
                <a:gd name="T0" fmla="*/ 1988 w 2047"/>
                <a:gd name="T1" fmla="*/ 8 h 1332"/>
                <a:gd name="T2" fmla="*/ 1911 w 2047"/>
                <a:gd name="T3" fmla="*/ 59 h 1332"/>
                <a:gd name="T4" fmla="*/ 1754 w 2047"/>
                <a:gd name="T5" fmla="*/ 457 h 1332"/>
                <a:gd name="T6" fmla="*/ 1479 w 2047"/>
                <a:gd name="T7" fmla="*/ 774 h 1332"/>
                <a:gd name="T8" fmla="*/ 1113 w 2047"/>
                <a:gd name="T9" fmla="*/ 985 h 1332"/>
                <a:gd name="T10" fmla="*/ 681 w 2047"/>
                <a:gd name="T11" fmla="*/ 1061 h 1332"/>
                <a:gd name="T12" fmla="*/ 391 w 2047"/>
                <a:gd name="T13" fmla="*/ 1027 h 1332"/>
                <a:gd name="T14" fmla="*/ 235 w 2047"/>
                <a:gd name="T15" fmla="*/ 979 h 1332"/>
                <a:gd name="T16" fmla="*/ 420 w 2047"/>
                <a:gd name="T17" fmla="*/ 892 h 1332"/>
                <a:gd name="T18" fmla="*/ 365 w 2047"/>
                <a:gd name="T19" fmla="*/ 773 h 1332"/>
                <a:gd name="T20" fmla="*/ 45 w 2047"/>
                <a:gd name="T21" fmla="*/ 923 h 1332"/>
                <a:gd name="T22" fmla="*/ 10 w 2047"/>
                <a:gd name="T23" fmla="*/ 1002 h 1332"/>
                <a:gd name="T24" fmla="*/ 114 w 2047"/>
                <a:gd name="T25" fmla="*/ 1332 h 1332"/>
                <a:gd name="T26" fmla="*/ 240 w 2047"/>
                <a:gd name="T27" fmla="*/ 1292 h 1332"/>
                <a:gd name="T28" fmla="*/ 178 w 2047"/>
                <a:gd name="T29" fmla="*/ 1099 h 1332"/>
                <a:gd name="T30" fmla="*/ 361 w 2047"/>
                <a:gd name="T31" fmla="*/ 1156 h 1332"/>
                <a:gd name="T32" fmla="*/ 681 w 2047"/>
                <a:gd name="T33" fmla="*/ 1193 h 1332"/>
                <a:gd name="T34" fmla="*/ 1158 w 2047"/>
                <a:gd name="T35" fmla="*/ 1108 h 1332"/>
                <a:gd name="T36" fmla="*/ 1563 w 2047"/>
                <a:gd name="T37" fmla="*/ 876 h 1332"/>
                <a:gd name="T38" fmla="*/ 1867 w 2047"/>
                <a:gd name="T39" fmla="*/ 525 h 1332"/>
                <a:gd name="T40" fmla="*/ 2040 w 2047"/>
                <a:gd name="T41" fmla="*/ 85 h 1332"/>
                <a:gd name="T42" fmla="*/ 1988 w 2047"/>
                <a:gd name="T43" fmla="*/ 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47" h="1332">
                  <a:moveTo>
                    <a:pt x="1988" y="8"/>
                  </a:moveTo>
                  <a:cubicBezTo>
                    <a:pt x="1953" y="0"/>
                    <a:pt x="1918" y="23"/>
                    <a:pt x="1911" y="59"/>
                  </a:cubicBezTo>
                  <a:cubicBezTo>
                    <a:pt x="1882" y="200"/>
                    <a:pt x="1829" y="334"/>
                    <a:pt x="1754" y="457"/>
                  </a:cubicBezTo>
                  <a:cubicBezTo>
                    <a:pt x="1681" y="577"/>
                    <a:pt x="1589" y="684"/>
                    <a:pt x="1479" y="774"/>
                  </a:cubicBezTo>
                  <a:cubicBezTo>
                    <a:pt x="1369" y="865"/>
                    <a:pt x="1246" y="936"/>
                    <a:pt x="1113" y="985"/>
                  </a:cubicBezTo>
                  <a:cubicBezTo>
                    <a:pt x="975" y="1035"/>
                    <a:pt x="829" y="1061"/>
                    <a:pt x="681" y="1061"/>
                  </a:cubicBezTo>
                  <a:cubicBezTo>
                    <a:pt x="583" y="1061"/>
                    <a:pt x="486" y="1050"/>
                    <a:pt x="391" y="1027"/>
                  </a:cubicBezTo>
                  <a:cubicBezTo>
                    <a:pt x="338" y="1015"/>
                    <a:pt x="286" y="999"/>
                    <a:pt x="235" y="979"/>
                  </a:cubicBezTo>
                  <a:cubicBezTo>
                    <a:pt x="420" y="892"/>
                    <a:pt x="420" y="892"/>
                    <a:pt x="420" y="892"/>
                  </a:cubicBezTo>
                  <a:cubicBezTo>
                    <a:pt x="365" y="773"/>
                    <a:pt x="365" y="773"/>
                    <a:pt x="365" y="773"/>
                  </a:cubicBezTo>
                  <a:cubicBezTo>
                    <a:pt x="45" y="923"/>
                    <a:pt x="45" y="923"/>
                    <a:pt x="45" y="923"/>
                  </a:cubicBezTo>
                  <a:cubicBezTo>
                    <a:pt x="15" y="937"/>
                    <a:pt x="0" y="971"/>
                    <a:pt x="10" y="1002"/>
                  </a:cubicBezTo>
                  <a:cubicBezTo>
                    <a:pt x="114" y="1332"/>
                    <a:pt x="114" y="1332"/>
                    <a:pt x="114" y="1332"/>
                  </a:cubicBezTo>
                  <a:cubicBezTo>
                    <a:pt x="240" y="1292"/>
                    <a:pt x="240" y="1292"/>
                    <a:pt x="240" y="1292"/>
                  </a:cubicBezTo>
                  <a:cubicBezTo>
                    <a:pt x="178" y="1099"/>
                    <a:pt x="178" y="1099"/>
                    <a:pt x="178" y="1099"/>
                  </a:cubicBezTo>
                  <a:cubicBezTo>
                    <a:pt x="238" y="1122"/>
                    <a:pt x="299" y="1141"/>
                    <a:pt x="361" y="1156"/>
                  </a:cubicBezTo>
                  <a:cubicBezTo>
                    <a:pt x="465" y="1180"/>
                    <a:pt x="573" y="1193"/>
                    <a:pt x="681" y="1193"/>
                  </a:cubicBezTo>
                  <a:cubicBezTo>
                    <a:pt x="845" y="1193"/>
                    <a:pt x="1005" y="1164"/>
                    <a:pt x="1158" y="1108"/>
                  </a:cubicBezTo>
                  <a:cubicBezTo>
                    <a:pt x="1305" y="1054"/>
                    <a:pt x="1442" y="976"/>
                    <a:pt x="1563" y="876"/>
                  </a:cubicBezTo>
                  <a:cubicBezTo>
                    <a:pt x="1684" y="776"/>
                    <a:pt x="1786" y="658"/>
                    <a:pt x="1867" y="525"/>
                  </a:cubicBezTo>
                  <a:cubicBezTo>
                    <a:pt x="1950" y="389"/>
                    <a:pt x="2008" y="241"/>
                    <a:pt x="2040" y="85"/>
                  </a:cubicBezTo>
                  <a:cubicBezTo>
                    <a:pt x="2047" y="50"/>
                    <a:pt x="2024" y="15"/>
                    <a:pt x="1988" y="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6" name="Freeform 78">
              <a:extLst>
                <a:ext uri="{FF2B5EF4-FFF2-40B4-BE49-F238E27FC236}">
                  <a16:creationId xmlns:a16="http://schemas.microsoft.com/office/drawing/2014/main" id="{7D0CE288-0EF5-4D69-B38E-1632E4E5D194}"/>
                </a:ext>
              </a:extLst>
            </p:cNvPr>
            <p:cNvSpPr>
              <a:spLocks/>
            </p:cNvSpPr>
            <p:nvPr/>
          </p:nvSpPr>
          <p:spPr bwMode="auto">
            <a:xfrm>
              <a:off x="36163250" y="7994648"/>
              <a:ext cx="1423991" cy="1357311"/>
            </a:xfrm>
            <a:custGeom>
              <a:avLst/>
              <a:gdLst>
                <a:gd name="T0" fmla="*/ 35 w 157"/>
                <a:gd name="T1" fmla="*/ 129 h 150"/>
                <a:gd name="T2" fmla="*/ 84 w 157"/>
                <a:gd name="T3" fmla="*/ 150 h 150"/>
                <a:gd name="T4" fmla="*/ 128 w 157"/>
                <a:gd name="T5" fmla="*/ 133 h 150"/>
                <a:gd name="T6" fmla="*/ 132 w 157"/>
                <a:gd name="T7" fmla="*/ 40 h 150"/>
                <a:gd name="T8" fmla="*/ 121 w 157"/>
                <a:gd name="T9" fmla="*/ 28 h 150"/>
                <a:gd name="T10" fmla="*/ 28 w 157"/>
                <a:gd name="T11" fmla="*/ 25 h 150"/>
                <a:gd name="T12" fmla="*/ 25 w 157"/>
                <a:gd name="T13" fmla="*/ 118 h 150"/>
                <a:gd name="T14" fmla="*/ 35 w 157"/>
                <a:gd name="T15" fmla="*/ 129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150">
                  <a:moveTo>
                    <a:pt x="35" y="129"/>
                  </a:moveTo>
                  <a:cubicBezTo>
                    <a:pt x="48" y="143"/>
                    <a:pt x="66" y="150"/>
                    <a:pt x="84" y="150"/>
                  </a:cubicBezTo>
                  <a:cubicBezTo>
                    <a:pt x="100" y="150"/>
                    <a:pt x="116" y="144"/>
                    <a:pt x="128" y="133"/>
                  </a:cubicBezTo>
                  <a:cubicBezTo>
                    <a:pt x="155" y="108"/>
                    <a:pt x="157" y="67"/>
                    <a:pt x="132" y="40"/>
                  </a:cubicBezTo>
                  <a:cubicBezTo>
                    <a:pt x="128" y="36"/>
                    <a:pt x="125" y="32"/>
                    <a:pt x="121" y="28"/>
                  </a:cubicBezTo>
                  <a:cubicBezTo>
                    <a:pt x="96" y="1"/>
                    <a:pt x="55" y="0"/>
                    <a:pt x="28" y="25"/>
                  </a:cubicBezTo>
                  <a:cubicBezTo>
                    <a:pt x="2" y="50"/>
                    <a:pt x="0" y="91"/>
                    <a:pt x="25" y="118"/>
                  </a:cubicBezTo>
                  <a:cubicBezTo>
                    <a:pt x="28" y="121"/>
                    <a:pt x="32" y="125"/>
                    <a:pt x="35" y="1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7" name="Freeform 79">
              <a:extLst>
                <a:ext uri="{FF2B5EF4-FFF2-40B4-BE49-F238E27FC236}">
                  <a16:creationId xmlns:a16="http://schemas.microsoft.com/office/drawing/2014/main" id="{ABD9D967-9184-4AC3-BC77-E7AEA64DC9C9}"/>
                </a:ext>
              </a:extLst>
            </p:cNvPr>
            <p:cNvSpPr>
              <a:spLocks/>
            </p:cNvSpPr>
            <p:nvPr/>
          </p:nvSpPr>
          <p:spPr bwMode="auto">
            <a:xfrm>
              <a:off x="37587241" y="9850441"/>
              <a:ext cx="1504948" cy="1511298"/>
            </a:xfrm>
            <a:custGeom>
              <a:avLst/>
              <a:gdLst>
                <a:gd name="T0" fmla="*/ 35 w 166"/>
                <a:gd name="T1" fmla="*/ 135 h 167"/>
                <a:gd name="T2" fmla="*/ 91 w 166"/>
                <a:gd name="T3" fmla="*/ 167 h 167"/>
                <a:gd name="T4" fmla="*/ 125 w 166"/>
                <a:gd name="T5" fmla="*/ 158 h 167"/>
                <a:gd name="T6" fmla="*/ 148 w 166"/>
                <a:gd name="T7" fmla="*/ 68 h 167"/>
                <a:gd name="T8" fmla="*/ 131 w 166"/>
                <a:gd name="T9" fmla="*/ 40 h 167"/>
                <a:gd name="T10" fmla="*/ 41 w 166"/>
                <a:gd name="T11" fmla="*/ 19 h 167"/>
                <a:gd name="T12" fmla="*/ 20 w 166"/>
                <a:gd name="T13" fmla="*/ 110 h 167"/>
                <a:gd name="T14" fmla="*/ 35 w 166"/>
                <a:gd name="T15" fmla="*/ 135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7">
                  <a:moveTo>
                    <a:pt x="35" y="135"/>
                  </a:moveTo>
                  <a:cubicBezTo>
                    <a:pt x="47" y="156"/>
                    <a:pt x="69" y="167"/>
                    <a:pt x="91" y="167"/>
                  </a:cubicBezTo>
                  <a:cubicBezTo>
                    <a:pt x="103" y="167"/>
                    <a:pt x="114" y="164"/>
                    <a:pt x="125" y="158"/>
                  </a:cubicBezTo>
                  <a:cubicBezTo>
                    <a:pt x="156" y="140"/>
                    <a:pt x="166" y="99"/>
                    <a:pt x="148" y="68"/>
                  </a:cubicBezTo>
                  <a:cubicBezTo>
                    <a:pt x="143" y="59"/>
                    <a:pt x="137" y="49"/>
                    <a:pt x="131" y="40"/>
                  </a:cubicBezTo>
                  <a:cubicBezTo>
                    <a:pt x="112" y="9"/>
                    <a:pt x="71" y="0"/>
                    <a:pt x="41" y="19"/>
                  </a:cubicBezTo>
                  <a:cubicBezTo>
                    <a:pt x="10" y="38"/>
                    <a:pt x="0" y="79"/>
                    <a:pt x="20" y="110"/>
                  </a:cubicBezTo>
                  <a:cubicBezTo>
                    <a:pt x="25" y="118"/>
                    <a:pt x="30" y="126"/>
                    <a:pt x="35" y="1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8" name="Freeform 80">
              <a:extLst>
                <a:ext uri="{FF2B5EF4-FFF2-40B4-BE49-F238E27FC236}">
                  <a16:creationId xmlns:a16="http://schemas.microsoft.com/office/drawing/2014/main" id="{444D6EA0-C861-4309-9216-B0F7E95A1159}"/>
                </a:ext>
              </a:extLst>
            </p:cNvPr>
            <p:cNvSpPr>
              <a:spLocks/>
            </p:cNvSpPr>
            <p:nvPr/>
          </p:nvSpPr>
          <p:spPr bwMode="auto">
            <a:xfrm>
              <a:off x="38693728" y="12112627"/>
              <a:ext cx="1431924" cy="1528760"/>
            </a:xfrm>
            <a:custGeom>
              <a:avLst/>
              <a:gdLst>
                <a:gd name="T0" fmla="*/ 12 w 158"/>
                <a:gd name="T1" fmla="*/ 96 h 169"/>
                <a:gd name="T2" fmla="*/ 22 w 158"/>
                <a:gd name="T3" fmla="*/ 124 h 169"/>
                <a:gd name="T4" fmla="*/ 84 w 158"/>
                <a:gd name="T5" fmla="*/ 169 h 169"/>
                <a:gd name="T6" fmla="*/ 105 w 158"/>
                <a:gd name="T7" fmla="*/ 165 h 169"/>
                <a:gd name="T8" fmla="*/ 146 w 158"/>
                <a:gd name="T9" fmla="*/ 82 h 169"/>
                <a:gd name="T10" fmla="*/ 136 w 158"/>
                <a:gd name="T11" fmla="*/ 51 h 169"/>
                <a:gd name="T12" fmla="*/ 52 w 158"/>
                <a:gd name="T13" fmla="*/ 12 h 169"/>
                <a:gd name="T14" fmla="*/ 12 w 158"/>
                <a:gd name="T15" fmla="*/ 96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69">
                  <a:moveTo>
                    <a:pt x="12" y="96"/>
                  </a:moveTo>
                  <a:cubicBezTo>
                    <a:pt x="15" y="105"/>
                    <a:pt x="19" y="114"/>
                    <a:pt x="22" y="124"/>
                  </a:cubicBezTo>
                  <a:cubicBezTo>
                    <a:pt x="31" y="151"/>
                    <a:pt x="57" y="169"/>
                    <a:pt x="84" y="169"/>
                  </a:cubicBezTo>
                  <a:cubicBezTo>
                    <a:pt x="91" y="169"/>
                    <a:pt x="98" y="168"/>
                    <a:pt x="105" y="165"/>
                  </a:cubicBezTo>
                  <a:cubicBezTo>
                    <a:pt x="139" y="154"/>
                    <a:pt x="158" y="116"/>
                    <a:pt x="146" y="82"/>
                  </a:cubicBezTo>
                  <a:cubicBezTo>
                    <a:pt x="143" y="72"/>
                    <a:pt x="140" y="62"/>
                    <a:pt x="136" y="51"/>
                  </a:cubicBezTo>
                  <a:cubicBezTo>
                    <a:pt x="124" y="17"/>
                    <a:pt x="86" y="0"/>
                    <a:pt x="52" y="12"/>
                  </a:cubicBezTo>
                  <a:cubicBezTo>
                    <a:pt x="17" y="24"/>
                    <a:pt x="0" y="62"/>
                    <a:pt x="12" y="9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69" name="Freeform 81">
              <a:extLst>
                <a:ext uri="{FF2B5EF4-FFF2-40B4-BE49-F238E27FC236}">
                  <a16:creationId xmlns:a16="http://schemas.microsoft.com/office/drawing/2014/main" id="{5C418E21-4A9C-43BC-BCDA-BC6B89EB1690}"/>
                </a:ext>
              </a:extLst>
            </p:cNvPr>
            <p:cNvSpPr>
              <a:spLocks/>
            </p:cNvSpPr>
            <p:nvPr/>
          </p:nvSpPr>
          <p:spPr bwMode="auto">
            <a:xfrm>
              <a:off x="39328723" y="14573253"/>
              <a:ext cx="1287465" cy="1376361"/>
            </a:xfrm>
            <a:custGeom>
              <a:avLst/>
              <a:gdLst>
                <a:gd name="T0" fmla="*/ 61 w 142"/>
                <a:gd name="T1" fmla="*/ 5 h 152"/>
                <a:gd name="T2" fmla="*/ 5 w 142"/>
                <a:gd name="T3" fmla="*/ 79 h 152"/>
                <a:gd name="T4" fmla="*/ 7 w 142"/>
                <a:gd name="T5" fmla="*/ 94 h 152"/>
                <a:gd name="T6" fmla="*/ 72 w 142"/>
                <a:gd name="T7" fmla="*/ 152 h 152"/>
                <a:gd name="T8" fmla="*/ 80 w 142"/>
                <a:gd name="T9" fmla="*/ 151 h 152"/>
                <a:gd name="T10" fmla="*/ 137 w 142"/>
                <a:gd name="T11" fmla="*/ 78 h 152"/>
                <a:gd name="T12" fmla="*/ 135 w 142"/>
                <a:gd name="T13" fmla="*/ 61 h 152"/>
                <a:gd name="T14" fmla="*/ 61 w 142"/>
                <a:gd name="T15" fmla="*/ 5 h 1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152">
                  <a:moveTo>
                    <a:pt x="61" y="5"/>
                  </a:moveTo>
                  <a:cubicBezTo>
                    <a:pt x="25" y="10"/>
                    <a:pt x="0" y="43"/>
                    <a:pt x="5" y="79"/>
                  </a:cubicBezTo>
                  <a:cubicBezTo>
                    <a:pt x="5" y="84"/>
                    <a:pt x="6" y="89"/>
                    <a:pt x="7" y="94"/>
                  </a:cubicBezTo>
                  <a:cubicBezTo>
                    <a:pt x="11" y="127"/>
                    <a:pt x="39" y="152"/>
                    <a:pt x="72" y="152"/>
                  </a:cubicBezTo>
                  <a:cubicBezTo>
                    <a:pt x="74" y="152"/>
                    <a:pt x="77" y="151"/>
                    <a:pt x="80" y="151"/>
                  </a:cubicBezTo>
                  <a:cubicBezTo>
                    <a:pt x="116" y="147"/>
                    <a:pt x="142" y="114"/>
                    <a:pt x="137" y="78"/>
                  </a:cubicBezTo>
                  <a:cubicBezTo>
                    <a:pt x="136" y="72"/>
                    <a:pt x="136" y="67"/>
                    <a:pt x="135" y="61"/>
                  </a:cubicBezTo>
                  <a:cubicBezTo>
                    <a:pt x="130" y="25"/>
                    <a:pt x="97" y="0"/>
                    <a:pt x="61"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0" name="Freeform 82">
              <a:extLst>
                <a:ext uri="{FF2B5EF4-FFF2-40B4-BE49-F238E27FC236}">
                  <a16:creationId xmlns:a16="http://schemas.microsoft.com/office/drawing/2014/main" id="{C7008040-F8D9-4B89-A374-7EE8397F1447}"/>
                </a:ext>
              </a:extLst>
            </p:cNvPr>
            <p:cNvSpPr>
              <a:spLocks/>
            </p:cNvSpPr>
            <p:nvPr/>
          </p:nvSpPr>
          <p:spPr bwMode="auto">
            <a:xfrm>
              <a:off x="16200436" y="3876676"/>
              <a:ext cx="19435766" cy="9339260"/>
            </a:xfrm>
            <a:custGeom>
              <a:avLst/>
              <a:gdLst>
                <a:gd name="T0" fmla="*/ 51 w 2143"/>
                <a:gd name="T1" fmla="*/ 1028 h 1032"/>
                <a:gd name="T2" fmla="*/ 75 w 2143"/>
                <a:gd name="T3" fmla="*/ 1032 h 1032"/>
                <a:gd name="T4" fmla="*/ 136 w 2143"/>
                <a:gd name="T5" fmla="*/ 990 h 1032"/>
                <a:gd name="T6" fmla="*/ 320 w 2143"/>
                <a:gd name="T7" fmla="*/ 662 h 1032"/>
                <a:gd name="T8" fmla="*/ 589 w 2143"/>
                <a:gd name="T9" fmla="*/ 405 h 1032"/>
                <a:gd name="T10" fmla="*/ 1311 w 2143"/>
                <a:gd name="T11" fmla="*/ 177 h 1032"/>
                <a:gd name="T12" fmla="*/ 1657 w 2143"/>
                <a:gd name="T13" fmla="*/ 225 h 1032"/>
                <a:gd name="T14" fmla="*/ 1911 w 2143"/>
                <a:gd name="T15" fmla="*/ 329 h 1032"/>
                <a:gd name="T16" fmla="*/ 1716 w 2143"/>
                <a:gd name="T17" fmla="*/ 386 h 1032"/>
                <a:gd name="T18" fmla="*/ 1752 w 2143"/>
                <a:gd name="T19" fmla="*/ 512 h 1032"/>
                <a:gd name="T20" fmla="*/ 2091 w 2143"/>
                <a:gd name="T21" fmla="*/ 415 h 1032"/>
                <a:gd name="T22" fmla="*/ 2138 w 2143"/>
                <a:gd name="T23" fmla="*/ 342 h 1032"/>
                <a:gd name="T24" fmla="*/ 2087 w 2143"/>
                <a:gd name="T25" fmla="*/ 0 h 1032"/>
                <a:gd name="T26" fmla="*/ 1957 w 2143"/>
                <a:gd name="T27" fmla="*/ 19 h 1032"/>
                <a:gd name="T28" fmla="*/ 1987 w 2143"/>
                <a:gd name="T29" fmla="*/ 221 h 1032"/>
                <a:gd name="T30" fmla="*/ 1693 w 2143"/>
                <a:gd name="T31" fmla="*/ 99 h 1032"/>
                <a:gd name="T32" fmla="*/ 1311 w 2143"/>
                <a:gd name="T33" fmla="*/ 45 h 1032"/>
                <a:gd name="T34" fmla="*/ 886 w 2143"/>
                <a:gd name="T35" fmla="*/ 112 h 1032"/>
                <a:gd name="T36" fmla="*/ 513 w 2143"/>
                <a:gd name="T37" fmla="*/ 297 h 1032"/>
                <a:gd name="T38" fmla="*/ 216 w 2143"/>
                <a:gd name="T39" fmla="*/ 581 h 1032"/>
                <a:gd name="T40" fmla="*/ 13 w 2143"/>
                <a:gd name="T41" fmla="*/ 943 h 1032"/>
                <a:gd name="T42" fmla="*/ 51 w 2143"/>
                <a:gd name="T43" fmla="*/ 102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43" h="1032">
                  <a:moveTo>
                    <a:pt x="51" y="1028"/>
                  </a:moveTo>
                  <a:cubicBezTo>
                    <a:pt x="59" y="1031"/>
                    <a:pt x="67" y="1032"/>
                    <a:pt x="75" y="1032"/>
                  </a:cubicBezTo>
                  <a:cubicBezTo>
                    <a:pt x="101" y="1032"/>
                    <a:pt x="126" y="1016"/>
                    <a:pt x="136" y="990"/>
                  </a:cubicBezTo>
                  <a:cubicBezTo>
                    <a:pt x="180" y="872"/>
                    <a:pt x="242" y="762"/>
                    <a:pt x="320" y="662"/>
                  </a:cubicBezTo>
                  <a:cubicBezTo>
                    <a:pt x="396" y="564"/>
                    <a:pt x="487" y="477"/>
                    <a:pt x="589" y="405"/>
                  </a:cubicBezTo>
                  <a:cubicBezTo>
                    <a:pt x="801" y="256"/>
                    <a:pt x="1051" y="177"/>
                    <a:pt x="1311" y="177"/>
                  </a:cubicBezTo>
                  <a:cubicBezTo>
                    <a:pt x="1429" y="177"/>
                    <a:pt x="1545" y="193"/>
                    <a:pt x="1657" y="225"/>
                  </a:cubicBezTo>
                  <a:cubicBezTo>
                    <a:pt x="1745" y="250"/>
                    <a:pt x="1831" y="285"/>
                    <a:pt x="1911" y="329"/>
                  </a:cubicBezTo>
                  <a:cubicBezTo>
                    <a:pt x="1716" y="386"/>
                    <a:pt x="1716" y="386"/>
                    <a:pt x="1716" y="386"/>
                  </a:cubicBezTo>
                  <a:cubicBezTo>
                    <a:pt x="1752" y="512"/>
                    <a:pt x="1752" y="512"/>
                    <a:pt x="1752" y="512"/>
                  </a:cubicBezTo>
                  <a:cubicBezTo>
                    <a:pt x="2091" y="415"/>
                    <a:pt x="2091" y="415"/>
                    <a:pt x="2091" y="415"/>
                  </a:cubicBezTo>
                  <a:cubicBezTo>
                    <a:pt x="2123" y="406"/>
                    <a:pt x="2143" y="374"/>
                    <a:pt x="2138" y="342"/>
                  </a:cubicBezTo>
                  <a:cubicBezTo>
                    <a:pt x="2087" y="0"/>
                    <a:pt x="2087" y="0"/>
                    <a:pt x="2087" y="0"/>
                  </a:cubicBezTo>
                  <a:cubicBezTo>
                    <a:pt x="1957" y="19"/>
                    <a:pt x="1957" y="19"/>
                    <a:pt x="1957" y="19"/>
                  </a:cubicBezTo>
                  <a:cubicBezTo>
                    <a:pt x="1987" y="221"/>
                    <a:pt x="1987" y="221"/>
                    <a:pt x="1987" y="221"/>
                  </a:cubicBezTo>
                  <a:cubicBezTo>
                    <a:pt x="1894" y="169"/>
                    <a:pt x="1795" y="128"/>
                    <a:pt x="1693" y="99"/>
                  </a:cubicBezTo>
                  <a:cubicBezTo>
                    <a:pt x="1569" y="63"/>
                    <a:pt x="1441" y="45"/>
                    <a:pt x="1311" y="45"/>
                  </a:cubicBezTo>
                  <a:cubicBezTo>
                    <a:pt x="1166" y="45"/>
                    <a:pt x="1023" y="68"/>
                    <a:pt x="886" y="112"/>
                  </a:cubicBezTo>
                  <a:cubicBezTo>
                    <a:pt x="753" y="154"/>
                    <a:pt x="628" y="217"/>
                    <a:pt x="513" y="297"/>
                  </a:cubicBezTo>
                  <a:cubicBezTo>
                    <a:pt x="401" y="377"/>
                    <a:pt x="300" y="472"/>
                    <a:pt x="216" y="581"/>
                  </a:cubicBezTo>
                  <a:cubicBezTo>
                    <a:pt x="130" y="692"/>
                    <a:pt x="62" y="813"/>
                    <a:pt x="13" y="943"/>
                  </a:cubicBezTo>
                  <a:cubicBezTo>
                    <a:pt x="0" y="977"/>
                    <a:pt x="17" y="1015"/>
                    <a:pt x="51" y="10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1" name="Freeform 83">
              <a:extLst>
                <a:ext uri="{FF2B5EF4-FFF2-40B4-BE49-F238E27FC236}">
                  <a16:creationId xmlns:a16="http://schemas.microsoft.com/office/drawing/2014/main" id="{0B6220E8-76D8-4E4B-8256-55752DE18A2A}"/>
                </a:ext>
              </a:extLst>
            </p:cNvPr>
            <p:cNvSpPr>
              <a:spLocks/>
            </p:cNvSpPr>
            <p:nvPr/>
          </p:nvSpPr>
          <p:spPr bwMode="auto">
            <a:xfrm>
              <a:off x="16119472" y="20139028"/>
              <a:ext cx="1441453" cy="1530349"/>
            </a:xfrm>
            <a:custGeom>
              <a:avLst/>
              <a:gdLst>
                <a:gd name="T0" fmla="*/ 146 w 159"/>
                <a:gd name="T1" fmla="*/ 80 h 169"/>
                <a:gd name="T2" fmla="*/ 136 w 159"/>
                <a:gd name="T3" fmla="*/ 52 h 169"/>
                <a:gd name="T4" fmla="*/ 52 w 159"/>
                <a:gd name="T5" fmla="*/ 12 h 169"/>
                <a:gd name="T6" fmla="*/ 12 w 159"/>
                <a:gd name="T7" fmla="*/ 96 h 169"/>
                <a:gd name="T8" fmla="*/ 23 w 159"/>
                <a:gd name="T9" fmla="*/ 127 h 169"/>
                <a:gd name="T10" fmla="*/ 85 w 159"/>
                <a:gd name="T11" fmla="*/ 169 h 169"/>
                <a:gd name="T12" fmla="*/ 108 w 159"/>
                <a:gd name="T13" fmla="*/ 165 h 169"/>
                <a:gd name="T14" fmla="*/ 146 w 159"/>
                <a:gd name="T15" fmla="*/ 8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 h="169">
                  <a:moveTo>
                    <a:pt x="146" y="80"/>
                  </a:moveTo>
                  <a:cubicBezTo>
                    <a:pt x="143" y="71"/>
                    <a:pt x="139" y="61"/>
                    <a:pt x="136" y="52"/>
                  </a:cubicBezTo>
                  <a:cubicBezTo>
                    <a:pt x="124" y="18"/>
                    <a:pt x="86" y="0"/>
                    <a:pt x="52" y="12"/>
                  </a:cubicBezTo>
                  <a:cubicBezTo>
                    <a:pt x="18" y="24"/>
                    <a:pt x="0" y="62"/>
                    <a:pt x="12" y="96"/>
                  </a:cubicBezTo>
                  <a:cubicBezTo>
                    <a:pt x="15" y="106"/>
                    <a:pt x="19" y="116"/>
                    <a:pt x="23" y="127"/>
                  </a:cubicBezTo>
                  <a:cubicBezTo>
                    <a:pt x="33" y="153"/>
                    <a:pt x="58" y="169"/>
                    <a:pt x="85" y="169"/>
                  </a:cubicBezTo>
                  <a:cubicBezTo>
                    <a:pt x="92" y="169"/>
                    <a:pt x="100" y="168"/>
                    <a:pt x="108" y="165"/>
                  </a:cubicBezTo>
                  <a:cubicBezTo>
                    <a:pt x="142" y="152"/>
                    <a:pt x="159" y="114"/>
                    <a:pt x="146" y="8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2" name="Freeform 84">
              <a:extLst>
                <a:ext uri="{FF2B5EF4-FFF2-40B4-BE49-F238E27FC236}">
                  <a16:creationId xmlns:a16="http://schemas.microsoft.com/office/drawing/2014/main" id="{C30066FA-8F51-4855-A929-1E0987A99AEB}"/>
                </a:ext>
              </a:extLst>
            </p:cNvPr>
            <p:cNvSpPr>
              <a:spLocks/>
            </p:cNvSpPr>
            <p:nvPr/>
          </p:nvSpPr>
          <p:spPr bwMode="auto">
            <a:xfrm>
              <a:off x="18767426" y="24430038"/>
              <a:ext cx="1506537" cy="1455736"/>
            </a:xfrm>
            <a:custGeom>
              <a:avLst/>
              <a:gdLst>
                <a:gd name="T0" fmla="*/ 120 w 166"/>
                <a:gd name="T1" fmla="*/ 27 h 161"/>
                <a:gd name="T2" fmla="*/ 27 w 166"/>
                <a:gd name="T3" fmla="*/ 25 h 161"/>
                <a:gd name="T4" fmla="*/ 25 w 166"/>
                <a:gd name="T5" fmla="*/ 118 h 161"/>
                <a:gd name="T6" fmla="*/ 48 w 166"/>
                <a:gd name="T7" fmla="*/ 141 h 161"/>
                <a:gd name="T8" fmla="*/ 94 w 166"/>
                <a:gd name="T9" fmla="*/ 161 h 161"/>
                <a:gd name="T10" fmla="*/ 141 w 166"/>
                <a:gd name="T11" fmla="*/ 141 h 161"/>
                <a:gd name="T12" fmla="*/ 141 w 166"/>
                <a:gd name="T13" fmla="*/ 48 h 161"/>
                <a:gd name="T14" fmla="*/ 120 w 166"/>
                <a:gd name="T15" fmla="*/ 27 h 1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1">
                  <a:moveTo>
                    <a:pt x="120" y="27"/>
                  </a:moveTo>
                  <a:cubicBezTo>
                    <a:pt x="95" y="1"/>
                    <a:pt x="53" y="0"/>
                    <a:pt x="27" y="25"/>
                  </a:cubicBezTo>
                  <a:cubicBezTo>
                    <a:pt x="1" y="50"/>
                    <a:pt x="0" y="92"/>
                    <a:pt x="25" y="118"/>
                  </a:cubicBezTo>
                  <a:cubicBezTo>
                    <a:pt x="32" y="126"/>
                    <a:pt x="40" y="134"/>
                    <a:pt x="48" y="141"/>
                  </a:cubicBezTo>
                  <a:cubicBezTo>
                    <a:pt x="60" y="154"/>
                    <a:pt x="77" y="161"/>
                    <a:pt x="94" y="161"/>
                  </a:cubicBezTo>
                  <a:cubicBezTo>
                    <a:pt x="111" y="161"/>
                    <a:pt x="128" y="154"/>
                    <a:pt x="141" y="141"/>
                  </a:cubicBezTo>
                  <a:cubicBezTo>
                    <a:pt x="166" y="116"/>
                    <a:pt x="166" y="74"/>
                    <a:pt x="141" y="48"/>
                  </a:cubicBezTo>
                  <a:cubicBezTo>
                    <a:pt x="134" y="41"/>
                    <a:pt x="127" y="34"/>
                    <a:pt x="120" y="2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3" name="Freeform 85">
              <a:extLst>
                <a:ext uri="{FF2B5EF4-FFF2-40B4-BE49-F238E27FC236}">
                  <a16:creationId xmlns:a16="http://schemas.microsoft.com/office/drawing/2014/main" id="{A2197B81-8EF4-4203-9E3A-BFF7AB24EC86}"/>
                </a:ext>
              </a:extLst>
            </p:cNvPr>
            <p:cNvSpPr>
              <a:spLocks/>
            </p:cNvSpPr>
            <p:nvPr/>
          </p:nvSpPr>
          <p:spPr bwMode="auto">
            <a:xfrm>
              <a:off x="17198976" y="22410736"/>
              <a:ext cx="1514477" cy="1511298"/>
            </a:xfrm>
            <a:custGeom>
              <a:avLst/>
              <a:gdLst>
                <a:gd name="T0" fmla="*/ 131 w 167"/>
                <a:gd name="T1" fmla="*/ 40 h 167"/>
                <a:gd name="T2" fmla="*/ 41 w 167"/>
                <a:gd name="T3" fmla="*/ 19 h 167"/>
                <a:gd name="T4" fmla="*/ 19 w 167"/>
                <a:gd name="T5" fmla="*/ 109 h 167"/>
                <a:gd name="T6" fmla="*/ 36 w 167"/>
                <a:gd name="T7" fmla="*/ 137 h 167"/>
                <a:gd name="T8" fmla="*/ 92 w 167"/>
                <a:gd name="T9" fmla="*/ 167 h 167"/>
                <a:gd name="T10" fmla="*/ 127 w 167"/>
                <a:gd name="T11" fmla="*/ 156 h 167"/>
                <a:gd name="T12" fmla="*/ 147 w 167"/>
                <a:gd name="T13" fmla="*/ 65 h 167"/>
                <a:gd name="T14" fmla="*/ 131 w 167"/>
                <a:gd name="T15" fmla="*/ 40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7">
                  <a:moveTo>
                    <a:pt x="131" y="40"/>
                  </a:moveTo>
                  <a:cubicBezTo>
                    <a:pt x="112" y="9"/>
                    <a:pt x="72" y="0"/>
                    <a:pt x="41" y="19"/>
                  </a:cubicBezTo>
                  <a:cubicBezTo>
                    <a:pt x="10" y="38"/>
                    <a:pt x="0" y="78"/>
                    <a:pt x="19" y="109"/>
                  </a:cubicBezTo>
                  <a:cubicBezTo>
                    <a:pt x="25" y="118"/>
                    <a:pt x="31" y="128"/>
                    <a:pt x="36" y="137"/>
                  </a:cubicBezTo>
                  <a:cubicBezTo>
                    <a:pt x="49" y="156"/>
                    <a:pt x="70" y="167"/>
                    <a:pt x="92" y="167"/>
                  </a:cubicBezTo>
                  <a:cubicBezTo>
                    <a:pt x="104" y="167"/>
                    <a:pt x="116" y="163"/>
                    <a:pt x="127" y="156"/>
                  </a:cubicBezTo>
                  <a:cubicBezTo>
                    <a:pt x="158" y="137"/>
                    <a:pt x="167" y="96"/>
                    <a:pt x="147" y="65"/>
                  </a:cubicBezTo>
                  <a:cubicBezTo>
                    <a:pt x="141" y="57"/>
                    <a:pt x="136" y="49"/>
                    <a:pt x="131" y="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4" name="Freeform 86">
              <a:extLst>
                <a:ext uri="{FF2B5EF4-FFF2-40B4-BE49-F238E27FC236}">
                  <a16:creationId xmlns:a16="http://schemas.microsoft.com/office/drawing/2014/main" id="{DA85E1EC-354C-455C-A489-C56C4FD24BA1}"/>
                </a:ext>
              </a:extLst>
            </p:cNvPr>
            <p:cNvSpPr>
              <a:spLocks/>
            </p:cNvSpPr>
            <p:nvPr/>
          </p:nvSpPr>
          <p:spPr bwMode="auto">
            <a:xfrm>
              <a:off x="15574963" y="17722847"/>
              <a:ext cx="1306516" cy="1503365"/>
            </a:xfrm>
            <a:custGeom>
              <a:avLst/>
              <a:gdLst>
                <a:gd name="T0" fmla="*/ 84 w 144"/>
                <a:gd name="T1" fmla="*/ 166 h 166"/>
                <a:gd name="T2" fmla="*/ 139 w 144"/>
                <a:gd name="T3" fmla="*/ 91 h 166"/>
                <a:gd name="T4" fmla="*/ 135 w 144"/>
                <a:gd name="T5" fmla="*/ 62 h 166"/>
                <a:gd name="T6" fmla="*/ 61 w 144"/>
                <a:gd name="T7" fmla="*/ 5 h 166"/>
                <a:gd name="T8" fmla="*/ 4 w 144"/>
                <a:gd name="T9" fmla="*/ 78 h 166"/>
                <a:gd name="T10" fmla="*/ 9 w 144"/>
                <a:gd name="T11" fmla="*/ 110 h 166"/>
                <a:gd name="T12" fmla="*/ 74 w 144"/>
                <a:gd name="T13" fmla="*/ 166 h 166"/>
                <a:gd name="T14" fmla="*/ 84 w 144"/>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4" h="166">
                  <a:moveTo>
                    <a:pt x="84" y="166"/>
                  </a:moveTo>
                  <a:cubicBezTo>
                    <a:pt x="120" y="160"/>
                    <a:pt x="144" y="127"/>
                    <a:pt x="139" y="91"/>
                  </a:cubicBezTo>
                  <a:cubicBezTo>
                    <a:pt x="138" y="81"/>
                    <a:pt x="136" y="71"/>
                    <a:pt x="135" y="62"/>
                  </a:cubicBezTo>
                  <a:cubicBezTo>
                    <a:pt x="130" y="25"/>
                    <a:pt x="97" y="0"/>
                    <a:pt x="61" y="5"/>
                  </a:cubicBezTo>
                  <a:cubicBezTo>
                    <a:pt x="25" y="9"/>
                    <a:pt x="0" y="42"/>
                    <a:pt x="4" y="78"/>
                  </a:cubicBezTo>
                  <a:cubicBezTo>
                    <a:pt x="6" y="89"/>
                    <a:pt x="7" y="100"/>
                    <a:pt x="9" y="110"/>
                  </a:cubicBezTo>
                  <a:cubicBezTo>
                    <a:pt x="14" y="143"/>
                    <a:pt x="42" y="166"/>
                    <a:pt x="74" y="166"/>
                  </a:cubicBezTo>
                  <a:cubicBezTo>
                    <a:pt x="77" y="166"/>
                    <a:pt x="80" y="166"/>
                    <a:pt x="84" y="1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5" name="Freeform 87">
              <a:extLst>
                <a:ext uri="{FF2B5EF4-FFF2-40B4-BE49-F238E27FC236}">
                  <a16:creationId xmlns:a16="http://schemas.microsoft.com/office/drawing/2014/main" id="{4EFC1ACE-6CD1-477B-8FE2-6526BFC89D18}"/>
                </a:ext>
              </a:extLst>
            </p:cNvPr>
            <p:cNvSpPr>
              <a:spLocks noEditPoints="1"/>
            </p:cNvSpPr>
            <p:nvPr/>
          </p:nvSpPr>
          <p:spPr bwMode="auto">
            <a:xfrm>
              <a:off x="21505866" y="10699747"/>
              <a:ext cx="13079412" cy="13050838"/>
            </a:xfrm>
            <a:custGeom>
              <a:avLst/>
              <a:gdLst>
                <a:gd name="T0" fmla="*/ 1442 w 1442"/>
                <a:gd name="T1" fmla="*/ 1397 h 1442"/>
                <a:gd name="T2" fmla="*/ 1442 w 1442"/>
                <a:gd name="T3" fmla="*/ 45 h 1442"/>
                <a:gd name="T4" fmla="*/ 1397 w 1442"/>
                <a:gd name="T5" fmla="*/ 0 h 1442"/>
                <a:gd name="T6" fmla="*/ 45 w 1442"/>
                <a:gd name="T7" fmla="*/ 0 h 1442"/>
                <a:gd name="T8" fmla="*/ 0 w 1442"/>
                <a:gd name="T9" fmla="*/ 45 h 1442"/>
                <a:gd name="T10" fmla="*/ 0 w 1442"/>
                <a:gd name="T11" fmla="*/ 1397 h 1442"/>
                <a:gd name="T12" fmla="*/ 45 w 1442"/>
                <a:gd name="T13" fmla="*/ 1442 h 1442"/>
                <a:gd name="T14" fmla="*/ 1397 w 1442"/>
                <a:gd name="T15" fmla="*/ 1442 h 1442"/>
                <a:gd name="T16" fmla="*/ 1442 w 1442"/>
                <a:gd name="T17" fmla="*/ 1397 h 1442"/>
                <a:gd name="T18" fmla="*/ 1352 w 1442"/>
                <a:gd name="T19" fmla="*/ 90 h 1442"/>
                <a:gd name="T20" fmla="*/ 1352 w 1442"/>
                <a:gd name="T21" fmla="*/ 323 h 1442"/>
                <a:gd name="T22" fmla="*/ 90 w 1442"/>
                <a:gd name="T23" fmla="*/ 323 h 1442"/>
                <a:gd name="T24" fmla="*/ 90 w 1442"/>
                <a:gd name="T25" fmla="*/ 90 h 1442"/>
                <a:gd name="T26" fmla="*/ 1352 w 1442"/>
                <a:gd name="T27" fmla="*/ 90 h 1442"/>
                <a:gd name="T28" fmla="*/ 90 w 1442"/>
                <a:gd name="T29" fmla="*/ 1352 h 1442"/>
                <a:gd name="T30" fmla="*/ 90 w 1442"/>
                <a:gd name="T31" fmla="*/ 414 h 1442"/>
                <a:gd name="T32" fmla="*/ 1352 w 1442"/>
                <a:gd name="T33" fmla="*/ 414 h 1442"/>
                <a:gd name="T34" fmla="*/ 1352 w 1442"/>
                <a:gd name="T35" fmla="*/ 1352 h 1442"/>
                <a:gd name="T36" fmla="*/ 90 w 1442"/>
                <a:gd name="T37" fmla="*/ 1352 h 1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2" h="1442">
                  <a:moveTo>
                    <a:pt x="1442" y="1397"/>
                  </a:moveTo>
                  <a:cubicBezTo>
                    <a:pt x="1442" y="45"/>
                    <a:pt x="1442" y="45"/>
                    <a:pt x="1442" y="45"/>
                  </a:cubicBezTo>
                  <a:cubicBezTo>
                    <a:pt x="1442" y="20"/>
                    <a:pt x="1422" y="0"/>
                    <a:pt x="1397" y="0"/>
                  </a:cubicBezTo>
                  <a:cubicBezTo>
                    <a:pt x="45" y="0"/>
                    <a:pt x="45" y="0"/>
                    <a:pt x="45" y="0"/>
                  </a:cubicBezTo>
                  <a:cubicBezTo>
                    <a:pt x="20" y="0"/>
                    <a:pt x="0" y="20"/>
                    <a:pt x="0" y="45"/>
                  </a:cubicBezTo>
                  <a:cubicBezTo>
                    <a:pt x="0" y="1397"/>
                    <a:pt x="0" y="1397"/>
                    <a:pt x="0" y="1397"/>
                  </a:cubicBezTo>
                  <a:cubicBezTo>
                    <a:pt x="0" y="1422"/>
                    <a:pt x="20" y="1442"/>
                    <a:pt x="45" y="1442"/>
                  </a:cubicBezTo>
                  <a:cubicBezTo>
                    <a:pt x="1397" y="1442"/>
                    <a:pt x="1397" y="1442"/>
                    <a:pt x="1397" y="1442"/>
                  </a:cubicBezTo>
                  <a:cubicBezTo>
                    <a:pt x="1422" y="1442"/>
                    <a:pt x="1442" y="1422"/>
                    <a:pt x="1442" y="1397"/>
                  </a:cubicBezTo>
                  <a:close/>
                  <a:moveTo>
                    <a:pt x="1352" y="90"/>
                  </a:moveTo>
                  <a:cubicBezTo>
                    <a:pt x="1352" y="323"/>
                    <a:pt x="1352" y="323"/>
                    <a:pt x="1352" y="323"/>
                  </a:cubicBezTo>
                  <a:cubicBezTo>
                    <a:pt x="90" y="323"/>
                    <a:pt x="90" y="323"/>
                    <a:pt x="90" y="323"/>
                  </a:cubicBezTo>
                  <a:cubicBezTo>
                    <a:pt x="90" y="90"/>
                    <a:pt x="90" y="90"/>
                    <a:pt x="90" y="90"/>
                  </a:cubicBezTo>
                  <a:lnTo>
                    <a:pt x="1352" y="90"/>
                  </a:lnTo>
                  <a:close/>
                  <a:moveTo>
                    <a:pt x="90" y="1352"/>
                  </a:moveTo>
                  <a:cubicBezTo>
                    <a:pt x="90" y="414"/>
                    <a:pt x="90" y="414"/>
                    <a:pt x="90" y="414"/>
                  </a:cubicBezTo>
                  <a:cubicBezTo>
                    <a:pt x="1352" y="414"/>
                    <a:pt x="1352" y="414"/>
                    <a:pt x="1352" y="414"/>
                  </a:cubicBezTo>
                  <a:cubicBezTo>
                    <a:pt x="1352" y="1352"/>
                    <a:pt x="1352" y="1352"/>
                    <a:pt x="1352" y="1352"/>
                  </a:cubicBezTo>
                  <a:lnTo>
                    <a:pt x="90" y="135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6" name="Oval 88">
              <a:extLst>
                <a:ext uri="{FF2B5EF4-FFF2-40B4-BE49-F238E27FC236}">
                  <a16:creationId xmlns:a16="http://schemas.microsoft.com/office/drawing/2014/main" id="{DFC6B880-E542-4FCE-94D9-9E47289487E7}"/>
                </a:ext>
              </a:extLst>
            </p:cNvPr>
            <p:cNvSpPr>
              <a:spLocks noChangeArrowheads="1"/>
            </p:cNvSpPr>
            <p:nvPr/>
          </p:nvSpPr>
          <p:spPr bwMode="auto">
            <a:xfrm>
              <a:off x="23175913"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7" name="Oval 89">
              <a:extLst>
                <a:ext uri="{FF2B5EF4-FFF2-40B4-BE49-F238E27FC236}">
                  <a16:creationId xmlns:a16="http://schemas.microsoft.com/office/drawing/2014/main" id="{F8066DA6-7F42-4771-BAFF-35D4750A8B8B}"/>
                </a:ext>
              </a:extLst>
            </p:cNvPr>
            <p:cNvSpPr>
              <a:spLocks noChangeArrowheads="1"/>
            </p:cNvSpPr>
            <p:nvPr/>
          </p:nvSpPr>
          <p:spPr bwMode="auto">
            <a:xfrm>
              <a:off x="24853900"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8" name="Oval 90">
              <a:extLst>
                <a:ext uri="{FF2B5EF4-FFF2-40B4-BE49-F238E27FC236}">
                  <a16:creationId xmlns:a16="http://schemas.microsoft.com/office/drawing/2014/main" id="{086887A6-2DD7-4094-9FBB-D997025B095A}"/>
                </a:ext>
              </a:extLst>
            </p:cNvPr>
            <p:cNvSpPr>
              <a:spLocks noChangeArrowheads="1"/>
            </p:cNvSpPr>
            <p:nvPr/>
          </p:nvSpPr>
          <p:spPr bwMode="auto">
            <a:xfrm>
              <a:off x="26522364" y="12139610"/>
              <a:ext cx="896937"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79" name="Freeform 91">
              <a:extLst>
                <a:ext uri="{FF2B5EF4-FFF2-40B4-BE49-F238E27FC236}">
                  <a16:creationId xmlns:a16="http://schemas.microsoft.com/office/drawing/2014/main" id="{03656074-B98C-42BF-839E-79517AD650E1}"/>
                </a:ext>
              </a:extLst>
            </p:cNvPr>
            <p:cNvSpPr>
              <a:spLocks/>
            </p:cNvSpPr>
            <p:nvPr/>
          </p:nvSpPr>
          <p:spPr bwMode="auto">
            <a:xfrm>
              <a:off x="24571325" y="19750088"/>
              <a:ext cx="1697037" cy="1728788"/>
            </a:xfrm>
            <a:custGeom>
              <a:avLst/>
              <a:gdLst>
                <a:gd name="T0" fmla="*/ 0 w 187"/>
                <a:gd name="T1" fmla="*/ 191 h 191"/>
                <a:gd name="T2" fmla="*/ 129 w 187"/>
                <a:gd name="T3" fmla="*/ 63 h 191"/>
                <a:gd name="T4" fmla="*/ 0 w 187"/>
                <a:gd name="T5" fmla="*/ 191 h 191"/>
              </a:gdLst>
              <a:ahLst/>
              <a:cxnLst>
                <a:cxn ang="0">
                  <a:pos x="T0" y="T1"/>
                </a:cxn>
                <a:cxn ang="0">
                  <a:pos x="T2" y="T3"/>
                </a:cxn>
                <a:cxn ang="0">
                  <a:pos x="T4" y="T5"/>
                </a:cxn>
              </a:cxnLst>
              <a:rect l="0" t="0" r="r" b="b"/>
              <a:pathLst>
                <a:path w="187" h="191">
                  <a:moveTo>
                    <a:pt x="0" y="191"/>
                  </a:moveTo>
                  <a:cubicBezTo>
                    <a:pt x="85" y="191"/>
                    <a:pt x="187" y="120"/>
                    <a:pt x="129" y="63"/>
                  </a:cubicBezTo>
                  <a:cubicBezTo>
                    <a:pt x="67" y="0"/>
                    <a:pt x="0" y="100"/>
                    <a:pt x="0" y="1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0" name="Freeform 92">
              <a:extLst>
                <a:ext uri="{FF2B5EF4-FFF2-40B4-BE49-F238E27FC236}">
                  <a16:creationId xmlns:a16="http://schemas.microsoft.com/office/drawing/2014/main" id="{BE72B68B-E244-4C39-9BFB-AAF27909FB15}"/>
                </a:ext>
              </a:extLst>
            </p:cNvPr>
            <p:cNvSpPr>
              <a:spLocks/>
            </p:cNvSpPr>
            <p:nvPr/>
          </p:nvSpPr>
          <p:spPr bwMode="auto">
            <a:xfrm>
              <a:off x="30132339" y="20085047"/>
              <a:ext cx="1450975" cy="1447803"/>
            </a:xfrm>
            <a:custGeom>
              <a:avLst/>
              <a:gdLst>
                <a:gd name="T0" fmla="*/ 86 w 160"/>
                <a:gd name="T1" fmla="*/ 5 h 160"/>
                <a:gd name="T2" fmla="*/ 80 w 160"/>
                <a:gd name="T3" fmla="*/ 1 h 160"/>
                <a:gd name="T4" fmla="*/ 74 w 160"/>
                <a:gd name="T5" fmla="*/ 3 h 160"/>
                <a:gd name="T6" fmla="*/ 2 w 160"/>
                <a:gd name="T7" fmla="*/ 74 h 160"/>
                <a:gd name="T8" fmla="*/ 0 w 160"/>
                <a:gd name="T9" fmla="*/ 81 h 160"/>
                <a:gd name="T10" fmla="*/ 4 w 160"/>
                <a:gd name="T11" fmla="*/ 86 h 160"/>
                <a:gd name="T12" fmla="*/ 149 w 160"/>
                <a:gd name="T13" fmla="*/ 159 h 160"/>
                <a:gd name="T14" fmla="*/ 152 w 160"/>
                <a:gd name="T15" fmla="*/ 160 h 160"/>
                <a:gd name="T16" fmla="*/ 158 w 160"/>
                <a:gd name="T17" fmla="*/ 157 h 160"/>
                <a:gd name="T18" fmla="*/ 159 w 160"/>
                <a:gd name="T19" fmla="*/ 149 h 160"/>
                <a:gd name="T20" fmla="*/ 86 w 160"/>
                <a:gd name="T21"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160">
                  <a:moveTo>
                    <a:pt x="86" y="5"/>
                  </a:moveTo>
                  <a:cubicBezTo>
                    <a:pt x="85" y="3"/>
                    <a:pt x="83" y="1"/>
                    <a:pt x="80" y="1"/>
                  </a:cubicBezTo>
                  <a:cubicBezTo>
                    <a:pt x="78" y="0"/>
                    <a:pt x="75" y="1"/>
                    <a:pt x="74" y="3"/>
                  </a:cubicBezTo>
                  <a:cubicBezTo>
                    <a:pt x="2" y="74"/>
                    <a:pt x="2" y="74"/>
                    <a:pt x="2" y="74"/>
                  </a:cubicBezTo>
                  <a:cubicBezTo>
                    <a:pt x="1" y="76"/>
                    <a:pt x="0" y="78"/>
                    <a:pt x="0" y="81"/>
                  </a:cubicBezTo>
                  <a:cubicBezTo>
                    <a:pt x="1" y="83"/>
                    <a:pt x="2" y="85"/>
                    <a:pt x="4" y="86"/>
                  </a:cubicBezTo>
                  <a:cubicBezTo>
                    <a:pt x="149" y="159"/>
                    <a:pt x="149" y="159"/>
                    <a:pt x="149" y="159"/>
                  </a:cubicBezTo>
                  <a:cubicBezTo>
                    <a:pt x="150" y="159"/>
                    <a:pt x="151" y="160"/>
                    <a:pt x="152" y="160"/>
                  </a:cubicBezTo>
                  <a:cubicBezTo>
                    <a:pt x="154" y="160"/>
                    <a:pt x="156" y="159"/>
                    <a:pt x="158" y="157"/>
                  </a:cubicBezTo>
                  <a:cubicBezTo>
                    <a:pt x="160" y="155"/>
                    <a:pt x="160" y="152"/>
                    <a:pt x="159" y="149"/>
                  </a:cubicBezTo>
                  <a:lnTo>
                    <a:pt x="86" y="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1" name="Freeform 93">
              <a:extLst>
                <a:ext uri="{FF2B5EF4-FFF2-40B4-BE49-F238E27FC236}">
                  <a16:creationId xmlns:a16="http://schemas.microsoft.com/office/drawing/2014/main" id="{195B462C-7F51-47CD-AABE-62CA5298E9FB}"/>
                </a:ext>
              </a:extLst>
            </p:cNvPr>
            <p:cNvSpPr>
              <a:spLocks/>
            </p:cNvSpPr>
            <p:nvPr/>
          </p:nvSpPr>
          <p:spPr bwMode="auto">
            <a:xfrm>
              <a:off x="25677812" y="15641638"/>
              <a:ext cx="4879972" cy="4878389"/>
            </a:xfrm>
            <a:custGeom>
              <a:avLst/>
              <a:gdLst>
                <a:gd name="T0" fmla="*/ 509 w 538"/>
                <a:gd name="T1" fmla="*/ 446 h 539"/>
                <a:gd name="T2" fmla="*/ 505 w 538"/>
                <a:gd name="T3" fmla="*/ 441 h 539"/>
                <a:gd name="T4" fmla="*/ 325 w 538"/>
                <a:gd name="T5" fmla="*/ 261 h 539"/>
                <a:gd name="T6" fmla="*/ 505 w 538"/>
                <a:gd name="T7" fmla="*/ 81 h 539"/>
                <a:gd name="T8" fmla="*/ 505 w 538"/>
                <a:gd name="T9" fmla="*/ 17 h 539"/>
                <a:gd name="T10" fmla="*/ 441 w 538"/>
                <a:gd name="T11" fmla="*/ 17 h 539"/>
                <a:gd name="T12" fmla="*/ 261 w 538"/>
                <a:gd name="T13" fmla="*/ 197 h 539"/>
                <a:gd name="T14" fmla="*/ 81 w 538"/>
                <a:gd name="T15" fmla="*/ 17 h 539"/>
                <a:gd name="T16" fmla="*/ 17 w 538"/>
                <a:gd name="T17" fmla="*/ 17 h 539"/>
                <a:gd name="T18" fmla="*/ 17 w 538"/>
                <a:gd name="T19" fmla="*/ 81 h 539"/>
                <a:gd name="T20" fmla="*/ 197 w 538"/>
                <a:gd name="T21" fmla="*/ 261 h 539"/>
                <a:gd name="T22" fmla="*/ 17 w 538"/>
                <a:gd name="T23" fmla="*/ 441 h 539"/>
                <a:gd name="T24" fmla="*/ 17 w 538"/>
                <a:gd name="T25" fmla="*/ 505 h 539"/>
                <a:gd name="T26" fmla="*/ 49 w 538"/>
                <a:gd name="T27" fmla="*/ 518 h 539"/>
                <a:gd name="T28" fmla="*/ 81 w 538"/>
                <a:gd name="T29" fmla="*/ 505 h 539"/>
                <a:gd name="T30" fmla="*/ 261 w 538"/>
                <a:gd name="T31" fmla="*/ 325 h 539"/>
                <a:gd name="T32" fmla="*/ 377 w 538"/>
                <a:gd name="T33" fmla="*/ 441 h 539"/>
                <a:gd name="T34" fmla="*/ 377 w 538"/>
                <a:gd name="T35" fmla="*/ 441 h 539"/>
                <a:gd name="T36" fmla="*/ 475 w 538"/>
                <a:gd name="T37" fmla="*/ 539 h 539"/>
                <a:gd name="T38" fmla="*/ 538 w 538"/>
                <a:gd name="T39" fmla="*/ 476 h 539"/>
                <a:gd name="T40" fmla="*/ 509 w 538"/>
                <a:gd name="T41" fmla="*/ 446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539">
                  <a:moveTo>
                    <a:pt x="509" y="446"/>
                  </a:moveTo>
                  <a:cubicBezTo>
                    <a:pt x="508" y="444"/>
                    <a:pt x="506" y="443"/>
                    <a:pt x="505" y="441"/>
                  </a:cubicBezTo>
                  <a:cubicBezTo>
                    <a:pt x="325" y="261"/>
                    <a:pt x="325" y="261"/>
                    <a:pt x="325" y="261"/>
                  </a:cubicBezTo>
                  <a:cubicBezTo>
                    <a:pt x="505" y="81"/>
                    <a:pt x="505" y="81"/>
                    <a:pt x="505" y="81"/>
                  </a:cubicBezTo>
                  <a:cubicBezTo>
                    <a:pt x="522" y="64"/>
                    <a:pt x="522" y="35"/>
                    <a:pt x="505" y="17"/>
                  </a:cubicBezTo>
                  <a:cubicBezTo>
                    <a:pt x="487" y="0"/>
                    <a:pt x="459" y="0"/>
                    <a:pt x="441" y="17"/>
                  </a:cubicBezTo>
                  <a:cubicBezTo>
                    <a:pt x="261" y="197"/>
                    <a:pt x="261" y="197"/>
                    <a:pt x="261" y="197"/>
                  </a:cubicBezTo>
                  <a:cubicBezTo>
                    <a:pt x="81" y="17"/>
                    <a:pt x="81" y="17"/>
                    <a:pt x="81" y="17"/>
                  </a:cubicBezTo>
                  <a:cubicBezTo>
                    <a:pt x="63" y="0"/>
                    <a:pt x="35" y="0"/>
                    <a:pt x="17" y="17"/>
                  </a:cubicBezTo>
                  <a:cubicBezTo>
                    <a:pt x="0" y="35"/>
                    <a:pt x="0" y="64"/>
                    <a:pt x="17" y="81"/>
                  </a:cubicBezTo>
                  <a:cubicBezTo>
                    <a:pt x="197" y="261"/>
                    <a:pt x="197" y="261"/>
                    <a:pt x="197" y="261"/>
                  </a:cubicBezTo>
                  <a:cubicBezTo>
                    <a:pt x="17" y="441"/>
                    <a:pt x="17" y="441"/>
                    <a:pt x="17" y="441"/>
                  </a:cubicBezTo>
                  <a:cubicBezTo>
                    <a:pt x="0" y="459"/>
                    <a:pt x="0" y="487"/>
                    <a:pt x="17" y="505"/>
                  </a:cubicBezTo>
                  <a:cubicBezTo>
                    <a:pt x="26" y="514"/>
                    <a:pt x="38" y="518"/>
                    <a:pt x="49" y="518"/>
                  </a:cubicBezTo>
                  <a:cubicBezTo>
                    <a:pt x="61" y="518"/>
                    <a:pt x="72" y="514"/>
                    <a:pt x="81" y="505"/>
                  </a:cubicBezTo>
                  <a:cubicBezTo>
                    <a:pt x="261" y="325"/>
                    <a:pt x="261" y="325"/>
                    <a:pt x="261" y="325"/>
                  </a:cubicBezTo>
                  <a:cubicBezTo>
                    <a:pt x="377" y="441"/>
                    <a:pt x="377" y="441"/>
                    <a:pt x="377" y="441"/>
                  </a:cubicBezTo>
                  <a:cubicBezTo>
                    <a:pt x="377" y="441"/>
                    <a:pt x="377" y="441"/>
                    <a:pt x="377" y="441"/>
                  </a:cubicBezTo>
                  <a:cubicBezTo>
                    <a:pt x="475" y="539"/>
                    <a:pt x="475" y="539"/>
                    <a:pt x="475" y="539"/>
                  </a:cubicBezTo>
                  <a:cubicBezTo>
                    <a:pt x="538" y="476"/>
                    <a:pt x="538" y="476"/>
                    <a:pt x="538" y="476"/>
                  </a:cubicBezTo>
                  <a:lnTo>
                    <a:pt x="509" y="44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84" name="Group 83">
            <a:extLst>
              <a:ext uri="{FF2B5EF4-FFF2-40B4-BE49-F238E27FC236}">
                <a16:creationId xmlns:a16="http://schemas.microsoft.com/office/drawing/2014/main" id="{7D49A5DE-9F56-48FF-9BF7-3FFEDA80F5C1}"/>
              </a:ext>
              <a:ext uri="{C183D7F6-B498-43B3-948B-1728B52AA6E4}">
                <adec:decorative xmlns:adec="http://schemas.microsoft.com/office/drawing/2017/decorative" val="1"/>
              </a:ext>
            </a:extLst>
          </p:cNvPr>
          <p:cNvGrpSpPr/>
          <p:nvPr/>
        </p:nvGrpSpPr>
        <p:grpSpPr>
          <a:xfrm>
            <a:off x="626556" y="1330013"/>
            <a:ext cx="447336" cy="446392"/>
            <a:chOff x="-1210705" y="1056963"/>
            <a:chExt cx="447336" cy="446392"/>
          </a:xfrm>
          <a:solidFill>
            <a:schemeClr val="tx1"/>
          </a:solidFill>
        </p:grpSpPr>
        <p:sp>
          <p:nvSpPr>
            <p:cNvPr id="85" name="Freeform 17">
              <a:extLst>
                <a:ext uri="{FF2B5EF4-FFF2-40B4-BE49-F238E27FC236}">
                  <a16:creationId xmlns:a16="http://schemas.microsoft.com/office/drawing/2014/main" id="{B643EE69-111F-449C-B5D6-87E48617F3B5}"/>
                </a:ext>
              </a:extLst>
            </p:cNvPr>
            <p:cNvSpPr>
              <a:spLocks noEditPoints="1"/>
            </p:cNvSpPr>
            <p:nvPr/>
          </p:nvSpPr>
          <p:spPr bwMode="auto">
            <a:xfrm>
              <a:off x="-1210705" y="1056963"/>
              <a:ext cx="447336" cy="446392"/>
            </a:xfrm>
            <a:custGeom>
              <a:avLst/>
              <a:gdLst>
                <a:gd name="T0" fmla="*/ 3137 w 3160"/>
                <a:gd name="T1" fmla="*/ 23 h 3160"/>
                <a:gd name="T2" fmla="*/ 3081 w 3160"/>
                <a:gd name="T3" fmla="*/ 0 h 3160"/>
                <a:gd name="T4" fmla="*/ 717 w 3160"/>
                <a:gd name="T5" fmla="*/ 0 h 3160"/>
                <a:gd name="T6" fmla="*/ 638 w 3160"/>
                <a:gd name="T7" fmla="*/ 79 h 3160"/>
                <a:gd name="T8" fmla="*/ 638 w 3160"/>
                <a:gd name="T9" fmla="*/ 310 h 3160"/>
                <a:gd name="T10" fmla="*/ 406 w 3160"/>
                <a:gd name="T11" fmla="*/ 310 h 3160"/>
                <a:gd name="T12" fmla="*/ 328 w 3160"/>
                <a:gd name="T13" fmla="*/ 389 h 3160"/>
                <a:gd name="T14" fmla="*/ 328 w 3160"/>
                <a:gd name="T15" fmla="*/ 638 h 3160"/>
                <a:gd name="T16" fmla="*/ 79 w 3160"/>
                <a:gd name="T17" fmla="*/ 638 h 3160"/>
                <a:gd name="T18" fmla="*/ 0 w 3160"/>
                <a:gd name="T19" fmla="*/ 717 h 3160"/>
                <a:gd name="T20" fmla="*/ 0 w 3160"/>
                <a:gd name="T21" fmla="*/ 3081 h 3160"/>
                <a:gd name="T22" fmla="*/ 79 w 3160"/>
                <a:gd name="T23" fmla="*/ 3160 h 3160"/>
                <a:gd name="T24" fmla="*/ 2443 w 3160"/>
                <a:gd name="T25" fmla="*/ 3160 h 3160"/>
                <a:gd name="T26" fmla="*/ 2522 w 3160"/>
                <a:gd name="T27" fmla="*/ 3081 h 3160"/>
                <a:gd name="T28" fmla="*/ 2522 w 3160"/>
                <a:gd name="T29" fmla="*/ 2832 h 3160"/>
                <a:gd name="T30" fmla="*/ 2771 w 3160"/>
                <a:gd name="T31" fmla="*/ 2832 h 3160"/>
                <a:gd name="T32" fmla="*/ 2850 w 3160"/>
                <a:gd name="T33" fmla="*/ 2754 h 3160"/>
                <a:gd name="T34" fmla="*/ 2850 w 3160"/>
                <a:gd name="T35" fmla="*/ 2522 h 3160"/>
                <a:gd name="T36" fmla="*/ 3081 w 3160"/>
                <a:gd name="T37" fmla="*/ 2522 h 3160"/>
                <a:gd name="T38" fmla="*/ 3160 w 3160"/>
                <a:gd name="T39" fmla="*/ 2443 h 3160"/>
                <a:gd name="T40" fmla="*/ 3160 w 3160"/>
                <a:gd name="T41" fmla="*/ 79 h 3160"/>
                <a:gd name="T42" fmla="*/ 3137 w 3160"/>
                <a:gd name="T43" fmla="*/ 23 h 3160"/>
                <a:gd name="T44" fmla="*/ 2364 w 3160"/>
                <a:gd name="T45" fmla="*/ 3002 h 3160"/>
                <a:gd name="T46" fmla="*/ 158 w 3160"/>
                <a:gd name="T47" fmla="*/ 3002 h 3160"/>
                <a:gd name="T48" fmla="*/ 158 w 3160"/>
                <a:gd name="T49" fmla="*/ 796 h 3160"/>
                <a:gd name="T50" fmla="*/ 2364 w 3160"/>
                <a:gd name="T51" fmla="*/ 796 h 3160"/>
                <a:gd name="T52" fmla="*/ 2364 w 3160"/>
                <a:gd name="T53" fmla="*/ 3002 h 3160"/>
                <a:gd name="T54" fmla="*/ 2692 w 3160"/>
                <a:gd name="T55" fmla="*/ 2675 h 3160"/>
                <a:gd name="T56" fmla="*/ 2522 w 3160"/>
                <a:gd name="T57" fmla="*/ 2675 h 3160"/>
                <a:gd name="T58" fmla="*/ 2522 w 3160"/>
                <a:gd name="T59" fmla="*/ 717 h 3160"/>
                <a:gd name="T60" fmla="*/ 2443 w 3160"/>
                <a:gd name="T61" fmla="*/ 638 h 3160"/>
                <a:gd name="T62" fmla="*/ 485 w 3160"/>
                <a:gd name="T63" fmla="*/ 638 h 3160"/>
                <a:gd name="T64" fmla="*/ 485 w 3160"/>
                <a:gd name="T65" fmla="*/ 468 h 3160"/>
                <a:gd name="T66" fmla="*/ 2692 w 3160"/>
                <a:gd name="T67" fmla="*/ 468 h 3160"/>
                <a:gd name="T68" fmla="*/ 2692 w 3160"/>
                <a:gd name="T69" fmla="*/ 2675 h 3160"/>
                <a:gd name="T70" fmla="*/ 3002 w 3160"/>
                <a:gd name="T71" fmla="*/ 2364 h 3160"/>
                <a:gd name="T72" fmla="*/ 2850 w 3160"/>
                <a:gd name="T73" fmla="*/ 2364 h 3160"/>
                <a:gd name="T74" fmla="*/ 2850 w 3160"/>
                <a:gd name="T75" fmla="*/ 389 h 3160"/>
                <a:gd name="T76" fmla="*/ 2771 w 3160"/>
                <a:gd name="T77" fmla="*/ 310 h 3160"/>
                <a:gd name="T78" fmla="*/ 796 w 3160"/>
                <a:gd name="T79" fmla="*/ 310 h 3160"/>
                <a:gd name="T80" fmla="*/ 796 w 3160"/>
                <a:gd name="T81" fmla="*/ 158 h 3160"/>
                <a:gd name="T82" fmla="*/ 3002 w 3160"/>
                <a:gd name="T83" fmla="*/ 158 h 3160"/>
                <a:gd name="T84" fmla="*/ 3002 w 3160"/>
                <a:gd name="T85" fmla="*/ 2364 h 3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60" h="3160">
                  <a:moveTo>
                    <a:pt x="3137" y="23"/>
                  </a:moveTo>
                  <a:cubicBezTo>
                    <a:pt x="3122" y="8"/>
                    <a:pt x="3102" y="0"/>
                    <a:pt x="3081" y="0"/>
                  </a:cubicBezTo>
                  <a:cubicBezTo>
                    <a:pt x="717" y="0"/>
                    <a:pt x="717" y="0"/>
                    <a:pt x="717" y="0"/>
                  </a:cubicBezTo>
                  <a:cubicBezTo>
                    <a:pt x="673" y="0"/>
                    <a:pt x="638" y="35"/>
                    <a:pt x="638" y="79"/>
                  </a:cubicBezTo>
                  <a:cubicBezTo>
                    <a:pt x="638" y="310"/>
                    <a:pt x="638" y="310"/>
                    <a:pt x="638" y="310"/>
                  </a:cubicBezTo>
                  <a:cubicBezTo>
                    <a:pt x="406" y="310"/>
                    <a:pt x="406" y="310"/>
                    <a:pt x="406" y="310"/>
                  </a:cubicBezTo>
                  <a:cubicBezTo>
                    <a:pt x="363" y="310"/>
                    <a:pt x="328" y="346"/>
                    <a:pt x="328" y="389"/>
                  </a:cubicBezTo>
                  <a:cubicBezTo>
                    <a:pt x="328" y="638"/>
                    <a:pt x="328" y="638"/>
                    <a:pt x="328" y="638"/>
                  </a:cubicBezTo>
                  <a:cubicBezTo>
                    <a:pt x="79" y="638"/>
                    <a:pt x="79" y="638"/>
                    <a:pt x="79" y="638"/>
                  </a:cubicBezTo>
                  <a:cubicBezTo>
                    <a:pt x="35" y="638"/>
                    <a:pt x="0" y="673"/>
                    <a:pt x="0" y="717"/>
                  </a:cubicBezTo>
                  <a:cubicBezTo>
                    <a:pt x="0" y="3081"/>
                    <a:pt x="0" y="3081"/>
                    <a:pt x="0" y="3081"/>
                  </a:cubicBezTo>
                  <a:cubicBezTo>
                    <a:pt x="0" y="3125"/>
                    <a:pt x="35" y="3160"/>
                    <a:pt x="79" y="3160"/>
                  </a:cubicBezTo>
                  <a:cubicBezTo>
                    <a:pt x="2443" y="3160"/>
                    <a:pt x="2443" y="3160"/>
                    <a:pt x="2443" y="3160"/>
                  </a:cubicBezTo>
                  <a:cubicBezTo>
                    <a:pt x="2487" y="3160"/>
                    <a:pt x="2522" y="3125"/>
                    <a:pt x="2522" y="3081"/>
                  </a:cubicBezTo>
                  <a:cubicBezTo>
                    <a:pt x="2522" y="2832"/>
                    <a:pt x="2522" y="2832"/>
                    <a:pt x="2522" y="2832"/>
                  </a:cubicBezTo>
                  <a:cubicBezTo>
                    <a:pt x="2771" y="2832"/>
                    <a:pt x="2771" y="2832"/>
                    <a:pt x="2771" y="2832"/>
                  </a:cubicBezTo>
                  <a:cubicBezTo>
                    <a:pt x="2814" y="2832"/>
                    <a:pt x="2850" y="2797"/>
                    <a:pt x="2850" y="2754"/>
                  </a:cubicBezTo>
                  <a:cubicBezTo>
                    <a:pt x="2850" y="2522"/>
                    <a:pt x="2850" y="2522"/>
                    <a:pt x="2850" y="2522"/>
                  </a:cubicBezTo>
                  <a:cubicBezTo>
                    <a:pt x="3081" y="2522"/>
                    <a:pt x="3081" y="2522"/>
                    <a:pt x="3081" y="2522"/>
                  </a:cubicBezTo>
                  <a:cubicBezTo>
                    <a:pt x="3125" y="2522"/>
                    <a:pt x="3160" y="2487"/>
                    <a:pt x="3160" y="2443"/>
                  </a:cubicBezTo>
                  <a:cubicBezTo>
                    <a:pt x="3160" y="79"/>
                    <a:pt x="3160" y="79"/>
                    <a:pt x="3160" y="79"/>
                  </a:cubicBezTo>
                  <a:cubicBezTo>
                    <a:pt x="3160" y="58"/>
                    <a:pt x="3152" y="38"/>
                    <a:pt x="3137" y="23"/>
                  </a:cubicBezTo>
                  <a:close/>
                  <a:moveTo>
                    <a:pt x="2364" y="3002"/>
                  </a:moveTo>
                  <a:cubicBezTo>
                    <a:pt x="158" y="3002"/>
                    <a:pt x="158" y="3002"/>
                    <a:pt x="158" y="3002"/>
                  </a:cubicBezTo>
                  <a:cubicBezTo>
                    <a:pt x="158" y="796"/>
                    <a:pt x="158" y="796"/>
                    <a:pt x="158" y="796"/>
                  </a:cubicBezTo>
                  <a:cubicBezTo>
                    <a:pt x="2364" y="796"/>
                    <a:pt x="2364" y="796"/>
                    <a:pt x="2364" y="796"/>
                  </a:cubicBezTo>
                  <a:lnTo>
                    <a:pt x="2364" y="3002"/>
                  </a:lnTo>
                  <a:close/>
                  <a:moveTo>
                    <a:pt x="2692" y="2675"/>
                  </a:moveTo>
                  <a:cubicBezTo>
                    <a:pt x="2522" y="2675"/>
                    <a:pt x="2522" y="2675"/>
                    <a:pt x="2522" y="2675"/>
                  </a:cubicBezTo>
                  <a:cubicBezTo>
                    <a:pt x="2522" y="717"/>
                    <a:pt x="2522" y="717"/>
                    <a:pt x="2522" y="717"/>
                  </a:cubicBezTo>
                  <a:cubicBezTo>
                    <a:pt x="2522" y="673"/>
                    <a:pt x="2487" y="638"/>
                    <a:pt x="2443" y="638"/>
                  </a:cubicBezTo>
                  <a:cubicBezTo>
                    <a:pt x="485" y="638"/>
                    <a:pt x="485" y="638"/>
                    <a:pt x="485" y="638"/>
                  </a:cubicBezTo>
                  <a:cubicBezTo>
                    <a:pt x="485" y="468"/>
                    <a:pt x="485" y="468"/>
                    <a:pt x="485" y="468"/>
                  </a:cubicBezTo>
                  <a:cubicBezTo>
                    <a:pt x="2692" y="468"/>
                    <a:pt x="2692" y="468"/>
                    <a:pt x="2692" y="468"/>
                  </a:cubicBezTo>
                  <a:lnTo>
                    <a:pt x="2692" y="2675"/>
                  </a:lnTo>
                  <a:close/>
                  <a:moveTo>
                    <a:pt x="3002" y="2364"/>
                  </a:moveTo>
                  <a:cubicBezTo>
                    <a:pt x="2850" y="2364"/>
                    <a:pt x="2850" y="2364"/>
                    <a:pt x="2850" y="2364"/>
                  </a:cubicBezTo>
                  <a:cubicBezTo>
                    <a:pt x="2850" y="389"/>
                    <a:pt x="2850" y="389"/>
                    <a:pt x="2850" y="389"/>
                  </a:cubicBezTo>
                  <a:cubicBezTo>
                    <a:pt x="2850" y="346"/>
                    <a:pt x="2814" y="310"/>
                    <a:pt x="2771" y="310"/>
                  </a:cubicBezTo>
                  <a:cubicBezTo>
                    <a:pt x="796" y="310"/>
                    <a:pt x="796" y="310"/>
                    <a:pt x="796" y="310"/>
                  </a:cubicBezTo>
                  <a:cubicBezTo>
                    <a:pt x="796" y="158"/>
                    <a:pt x="796" y="158"/>
                    <a:pt x="796" y="158"/>
                  </a:cubicBezTo>
                  <a:cubicBezTo>
                    <a:pt x="3002" y="158"/>
                    <a:pt x="3002" y="158"/>
                    <a:pt x="3002" y="158"/>
                  </a:cubicBezTo>
                  <a:lnTo>
                    <a:pt x="3002" y="236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6" name="Graphic 31">
              <a:extLst>
                <a:ext uri="{FF2B5EF4-FFF2-40B4-BE49-F238E27FC236}">
                  <a16:creationId xmlns:a16="http://schemas.microsoft.com/office/drawing/2014/main" id="{DCDBD220-8026-455C-8EBD-427E538BA2AB}"/>
                </a:ext>
              </a:extLst>
            </p:cNvPr>
            <p:cNvSpPr/>
            <p:nvPr/>
          </p:nvSpPr>
          <p:spPr>
            <a:xfrm>
              <a:off x="-1114985" y="1268205"/>
              <a:ext cx="163062" cy="111522"/>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grpFill/>
            <a:ln w="841" cap="flat">
              <a:noFill/>
              <a:prstDash val="solid"/>
              <a:miter/>
            </a:ln>
          </p:spPr>
          <p:txBody>
            <a:bodyPr rtlCol="0" anchor="ctr"/>
            <a:lstStyle/>
            <a:p>
              <a:endParaRPr lang="en-US" dirty="0"/>
            </a:p>
          </p:txBody>
        </p:sp>
      </p:grpSp>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3-column layout example</a:t>
            </a:r>
            <a:endParaRPr lang="en-US" dirty="0"/>
          </a:p>
        </p:txBody>
      </p:sp>
      <p:sp>
        <p:nvSpPr>
          <p:cNvPr id="57" name="Title 19">
            <a:extLst>
              <a:ext uri="{FF2B5EF4-FFF2-40B4-BE49-F238E27FC236}">
                <a16:creationId xmlns:a16="http://schemas.microsoft.com/office/drawing/2014/main" id="{B5F808D5-4A7B-4B20-8145-C49B69441FCE}"/>
              </a:ext>
            </a:extLst>
          </p:cNvPr>
          <p:cNvSpPr txBox="1">
            <a:spLocks/>
          </p:cNvSpPr>
          <p:nvPr/>
        </p:nvSpPr>
        <p:spPr>
          <a:xfrm>
            <a:off x="1288158" y="1430100"/>
            <a:ext cx="1438276" cy="246221"/>
          </a:xfrm>
          <a:prstGeom prst="rect">
            <a:avLst/>
          </a:prstGeom>
        </p:spPr>
        <p:txBody>
          <a:bodyPr vert="horz"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600" b="1" dirty="0">
                <a:latin typeface="+mn-lt"/>
              </a:rPr>
              <a:t>Add title here</a:t>
            </a:r>
          </a:p>
        </p:txBody>
      </p:sp>
      <p:sp>
        <p:nvSpPr>
          <p:cNvPr id="50" name="Content Placeholder 4">
            <a:extLst>
              <a:ext uri="{FF2B5EF4-FFF2-40B4-BE49-F238E27FC236}">
                <a16:creationId xmlns:a16="http://schemas.microsoft.com/office/drawing/2014/main" id="{9D66F47E-1087-4841-9C39-8395AB13E428}"/>
              </a:ext>
            </a:extLst>
          </p:cNvPr>
          <p:cNvSpPr txBox="1">
            <a:spLocks/>
          </p:cNvSpPr>
          <p:nvPr/>
        </p:nvSpPr>
        <p:spPr>
          <a:xfrm>
            <a:off x="367300" y="2116023"/>
            <a:ext cx="2617200" cy="2661718"/>
          </a:xfrm>
          <a:prstGeom prst="rect">
            <a:avLst/>
          </a:prstGeom>
        </p:spPr>
        <p:txBody>
          <a:bodyPr lIns="0" tIns="0" rIns="0" bIns="0"/>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400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400" kern="1200">
                <a:solidFill>
                  <a:schemeClr val="tx1"/>
                </a:solidFill>
                <a:latin typeface="+mn-lt"/>
                <a:ea typeface="+mn-ea"/>
                <a:cs typeface="+mn-cs"/>
              </a:defRPr>
            </a:lvl2pPr>
            <a:lvl3pPr marL="6286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3pPr>
            <a:lvl4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4pPr>
            <a:lvl5pPr marL="10858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28600" indent="-228600">
              <a:lnSpc>
                <a:spcPct val="100000"/>
              </a:lnSpc>
              <a:spcBef>
                <a:spcPts val="1400"/>
              </a:spcBef>
              <a:buClr>
                <a:schemeClr val="tx2"/>
              </a:buClr>
              <a:buFont typeface="Wingdings 2" panose="05020102010507070707" pitchFamily="18" charset="2"/>
              <a:buChar char=""/>
            </a:pPr>
            <a:r>
              <a:rPr lang="en-US" sz="1400" dirty="0"/>
              <a:t>Lorem ipsum dolor sit amet, consectetuer adipiscing elit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Maecenas porttitor congue massa magna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Fusce posuere, magna sed pulvinar ultricies, purus lectus malesuada libero, sit amet commodo magna eros quis urna</a:t>
            </a:r>
          </a:p>
          <a:p>
            <a:pPr marL="228600" lvl="1" indent="-228600">
              <a:lnSpc>
                <a:spcPct val="100000"/>
              </a:lnSpc>
              <a:spcBef>
                <a:spcPts val="1400"/>
              </a:spcBef>
              <a:buClr>
                <a:schemeClr val="tx2"/>
              </a:buClr>
              <a:buSzPct val="100000"/>
              <a:buFont typeface="Wingdings 2" panose="05020102010507070707" pitchFamily="18" charset="2"/>
              <a:buChar char=""/>
            </a:pPr>
            <a:r>
              <a:rPr lang="en-US" dirty="0"/>
              <a:t>Lorem ipsum dolor sit amet, consectetuer adipiscing elit </a:t>
            </a:r>
          </a:p>
          <a:p>
            <a:pPr marL="228600" lvl="1" indent="0">
              <a:lnSpc>
                <a:spcPct val="100000"/>
              </a:lnSpc>
              <a:spcBef>
                <a:spcPts val="600"/>
              </a:spcBef>
              <a:buSzPct val="100000"/>
              <a:buNone/>
            </a:pPr>
            <a:endParaRPr lang="en-US" sz="1200" dirty="0"/>
          </a:p>
        </p:txBody>
      </p:sp>
      <p:sp>
        <p:nvSpPr>
          <p:cNvPr id="82" name="Title 19">
            <a:extLst>
              <a:ext uri="{FF2B5EF4-FFF2-40B4-BE49-F238E27FC236}">
                <a16:creationId xmlns:a16="http://schemas.microsoft.com/office/drawing/2014/main" id="{BC87F113-243E-4135-A4E2-310024669255}"/>
              </a:ext>
            </a:extLst>
          </p:cNvPr>
          <p:cNvSpPr txBox="1">
            <a:spLocks/>
          </p:cNvSpPr>
          <p:nvPr/>
        </p:nvSpPr>
        <p:spPr>
          <a:xfrm>
            <a:off x="4147837" y="1430100"/>
            <a:ext cx="1438276" cy="246221"/>
          </a:xfrm>
          <a:prstGeom prst="rect">
            <a:avLst/>
          </a:prstGeom>
        </p:spPr>
        <p:txBody>
          <a:bodyPr vert="horz"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600" b="1" dirty="0">
                <a:latin typeface="+mn-lt"/>
              </a:rPr>
              <a:t>Add title here</a:t>
            </a:r>
          </a:p>
        </p:txBody>
      </p:sp>
      <p:sp>
        <p:nvSpPr>
          <p:cNvPr id="55" name="Content Placeholder 4">
            <a:extLst>
              <a:ext uri="{FF2B5EF4-FFF2-40B4-BE49-F238E27FC236}">
                <a16:creationId xmlns:a16="http://schemas.microsoft.com/office/drawing/2014/main" id="{2597DFEC-5DFD-497D-8672-D1C0B4FCDB2A}"/>
              </a:ext>
            </a:extLst>
          </p:cNvPr>
          <p:cNvSpPr txBox="1">
            <a:spLocks/>
          </p:cNvSpPr>
          <p:nvPr/>
        </p:nvSpPr>
        <p:spPr>
          <a:xfrm>
            <a:off x="3262805" y="2116023"/>
            <a:ext cx="2617200" cy="2661718"/>
          </a:xfrm>
          <a:prstGeom prst="rect">
            <a:avLst/>
          </a:prstGeom>
        </p:spPr>
        <p:txBody>
          <a:bodyPr lIns="0" tIns="0" rIns="0" bIns="0"/>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400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400" kern="1200">
                <a:solidFill>
                  <a:schemeClr val="tx1"/>
                </a:solidFill>
                <a:latin typeface="+mn-lt"/>
                <a:ea typeface="+mn-ea"/>
                <a:cs typeface="+mn-cs"/>
              </a:defRPr>
            </a:lvl2pPr>
            <a:lvl3pPr marL="6286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3pPr>
            <a:lvl4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4pPr>
            <a:lvl5pPr marL="10858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28600" indent="-228600">
              <a:lnSpc>
                <a:spcPct val="100000"/>
              </a:lnSpc>
              <a:spcBef>
                <a:spcPts val="1400"/>
              </a:spcBef>
              <a:buClr>
                <a:schemeClr val="tx2"/>
              </a:buClr>
              <a:buFont typeface="Wingdings 2" panose="05020102010507070707" pitchFamily="18" charset="2"/>
              <a:buChar char=""/>
            </a:pPr>
            <a:r>
              <a:rPr lang="en-US" sz="1400" dirty="0"/>
              <a:t>Lorem ipsum dolor sit amet, consectetuer adipiscing elit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Maecenas porttitor congue massa magna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Fusce posuere, magna sed pulvinar ultricies, purus lectus malesuada libero, sit amet commodo magna eros quis urna</a:t>
            </a:r>
          </a:p>
          <a:p>
            <a:pPr marL="228600" lvl="1" indent="-228600">
              <a:lnSpc>
                <a:spcPct val="100000"/>
              </a:lnSpc>
              <a:spcBef>
                <a:spcPts val="1400"/>
              </a:spcBef>
              <a:buClr>
                <a:schemeClr val="tx2"/>
              </a:buClr>
              <a:buSzPct val="100000"/>
              <a:buFont typeface="Wingdings 2" panose="05020102010507070707" pitchFamily="18" charset="2"/>
              <a:buChar char=""/>
            </a:pPr>
            <a:r>
              <a:rPr lang="en-US" dirty="0"/>
              <a:t>Lorem ipsum dolor sit amet, consectetuer adipiscing elit </a:t>
            </a:r>
          </a:p>
          <a:p>
            <a:pPr marL="228600" lvl="1" indent="0">
              <a:lnSpc>
                <a:spcPct val="100000"/>
              </a:lnSpc>
              <a:spcBef>
                <a:spcPts val="600"/>
              </a:spcBef>
              <a:buSzPct val="100000"/>
              <a:buNone/>
            </a:pPr>
            <a:endParaRPr lang="en-US" sz="1200" dirty="0"/>
          </a:p>
        </p:txBody>
      </p:sp>
      <p:sp>
        <p:nvSpPr>
          <p:cNvPr id="83" name="Title 19">
            <a:extLst>
              <a:ext uri="{FF2B5EF4-FFF2-40B4-BE49-F238E27FC236}">
                <a16:creationId xmlns:a16="http://schemas.microsoft.com/office/drawing/2014/main" id="{F3C1FACB-4FC3-48A3-A741-EF6525DEA5C1}"/>
              </a:ext>
            </a:extLst>
          </p:cNvPr>
          <p:cNvSpPr txBox="1">
            <a:spLocks/>
          </p:cNvSpPr>
          <p:nvPr/>
        </p:nvSpPr>
        <p:spPr>
          <a:xfrm>
            <a:off x="7059474" y="1430100"/>
            <a:ext cx="1438276" cy="246221"/>
          </a:xfrm>
          <a:prstGeom prst="rect">
            <a:avLst/>
          </a:prstGeom>
        </p:spPr>
        <p:txBody>
          <a:bodyPr vert="horz"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pPr>
              <a:lnSpc>
                <a:spcPct val="100000"/>
              </a:lnSpc>
            </a:pPr>
            <a:r>
              <a:rPr lang="en-US" sz="1600" b="1" dirty="0">
                <a:latin typeface="+mn-lt"/>
              </a:rPr>
              <a:t>Add title here</a:t>
            </a:r>
          </a:p>
        </p:txBody>
      </p:sp>
      <p:sp>
        <p:nvSpPr>
          <p:cNvPr id="56" name="Content Placeholder 4">
            <a:extLst>
              <a:ext uri="{FF2B5EF4-FFF2-40B4-BE49-F238E27FC236}">
                <a16:creationId xmlns:a16="http://schemas.microsoft.com/office/drawing/2014/main" id="{7AC54A78-5B8C-40AD-9F0B-8379F9E17D14}"/>
              </a:ext>
            </a:extLst>
          </p:cNvPr>
          <p:cNvSpPr txBox="1">
            <a:spLocks/>
          </p:cNvSpPr>
          <p:nvPr/>
        </p:nvSpPr>
        <p:spPr>
          <a:xfrm>
            <a:off x="6158310" y="2116023"/>
            <a:ext cx="2617200" cy="2661718"/>
          </a:xfrm>
          <a:prstGeom prst="rect">
            <a:avLst/>
          </a:prstGeom>
        </p:spPr>
        <p:txBody>
          <a:bodyPr lIns="0" tIns="0" rIns="0" bIns="0"/>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400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400" kern="1200">
                <a:solidFill>
                  <a:schemeClr val="tx1"/>
                </a:solidFill>
                <a:latin typeface="+mn-lt"/>
                <a:ea typeface="+mn-ea"/>
                <a:cs typeface="+mn-cs"/>
              </a:defRPr>
            </a:lvl2pPr>
            <a:lvl3pPr marL="6286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3pPr>
            <a:lvl4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4pPr>
            <a:lvl5pPr marL="10858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28600" indent="-228600">
              <a:lnSpc>
                <a:spcPct val="100000"/>
              </a:lnSpc>
              <a:spcBef>
                <a:spcPts val="1400"/>
              </a:spcBef>
              <a:buClr>
                <a:schemeClr val="tx2"/>
              </a:buClr>
              <a:buFont typeface="Wingdings 2" panose="05020102010507070707" pitchFamily="18" charset="2"/>
              <a:buChar char=""/>
            </a:pPr>
            <a:r>
              <a:rPr lang="en-US" sz="1400" dirty="0"/>
              <a:t>Lorem ipsum dolor sit amet, consectetuer adipiscing elit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Maecenas porttitor congue massa magna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Fusce posuere, magna sed pulvinar ultricies, purus lectus malesuada libero, sit amet commodo magna eros quis urna</a:t>
            </a:r>
          </a:p>
          <a:p>
            <a:pPr marL="228600" lvl="1" indent="-228600">
              <a:lnSpc>
                <a:spcPct val="100000"/>
              </a:lnSpc>
              <a:spcBef>
                <a:spcPts val="1400"/>
              </a:spcBef>
              <a:buClr>
                <a:schemeClr val="tx2"/>
              </a:buClr>
              <a:buSzPct val="100000"/>
              <a:buFont typeface="Wingdings 2" panose="05020102010507070707" pitchFamily="18" charset="2"/>
              <a:buChar char=""/>
            </a:pPr>
            <a:r>
              <a:rPr lang="en-US" dirty="0"/>
              <a:t>Lorem ipsum dolor sit amet, consectetuer adipiscing elit </a:t>
            </a:r>
          </a:p>
          <a:p>
            <a:pPr marL="228600" lvl="1" indent="0">
              <a:lnSpc>
                <a:spcPct val="100000"/>
              </a:lnSpc>
              <a:spcBef>
                <a:spcPts val="600"/>
              </a:spcBef>
              <a:buSzPct val="100000"/>
              <a:buNone/>
            </a:pPr>
            <a:endParaRPr lang="en-US" sz="1200" dirty="0"/>
          </a:p>
        </p:txBody>
      </p:sp>
    </p:spTree>
    <p:extLst>
      <p:ext uri="{BB962C8B-B14F-4D97-AF65-F5344CB8AC3E}">
        <p14:creationId xmlns:p14="http://schemas.microsoft.com/office/powerpoint/2010/main" val="19832511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73CE30-E0A1-B14B-B018-3BDA20EBB50E}"/>
              </a:ext>
              <a:ext uri="{C183D7F6-B498-43B3-948B-1728B52AA6E4}">
                <adec:decorative xmlns:adec="http://schemas.microsoft.com/office/drawing/2017/decorative" val="1"/>
              </a:ext>
            </a:extLst>
          </p:cNvPr>
          <p:cNvSpPr/>
          <p:nvPr/>
        </p:nvSpPr>
        <p:spPr>
          <a:xfrm>
            <a:off x="368490" y="1187450"/>
            <a:ext cx="2617200" cy="731520"/>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80E5DDF-7C56-5C43-BC8C-5263200701A5}"/>
              </a:ext>
              <a:ext uri="{C183D7F6-B498-43B3-948B-1728B52AA6E4}">
                <adec:decorative xmlns:adec="http://schemas.microsoft.com/office/drawing/2017/decorative" val="1"/>
              </a:ext>
            </a:extLst>
          </p:cNvPr>
          <p:cNvSpPr/>
          <p:nvPr/>
        </p:nvSpPr>
        <p:spPr>
          <a:xfrm>
            <a:off x="3263400" y="1187450"/>
            <a:ext cx="2617200" cy="731520"/>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6913B70-7402-8D4A-A20E-57917D1DE7DE}"/>
              </a:ext>
              <a:ext uri="{C183D7F6-B498-43B3-948B-1728B52AA6E4}">
                <adec:decorative xmlns:adec="http://schemas.microsoft.com/office/drawing/2017/decorative" val="1"/>
              </a:ext>
            </a:extLst>
          </p:cNvPr>
          <p:cNvSpPr/>
          <p:nvPr/>
        </p:nvSpPr>
        <p:spPr>
          <a:xfrm>
            <a:off x="6158310" y="1187450"/>
            <a:ext cx="2617200" cy="731520"/>
          </a:xfrm>
          <a:prstGeom prst="rect">
            <a:avLst/>
          </a:prstGeom>
          <a:solidFill>
            <a:schemeClr val="accent3"/>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5" name="Group 24">
            <a:extLst>
              <a:ext uri="{FF2B5EF4-FFF2-40B4-BE49-F238E27FC236}">
                <a16:creationId xmlns:a16="http://schemas.microsoft.com/office/drawing/2014/main" id="{5B7964BF-C219-FE4A-A77D-F15FA8906E28}"/>
              </a:ext>
              <a:ext uri="{C183D7F6-B498-43B3-948B-1728B52AA6E4}">
                <adec:decorative xmlns:adec="http://schemas.microsoft.com/office/drawing/2017/decorative" val="1"/>
              </a:ext>
            </a:extLst>
          </p:cNvPr>
          <p:cNvGrpSpPr>
            <a:grpSpLocks noChangeAspect="1"/>
          </p:cNvGrpSpPr>
          <p:nvPr/>
        </p:nvGrpSpPr>
        <p:grpSpPr>
          <a:xfrm>
            <a:off x="3557292" y="1334923"/>
            <a:ext cx="376874" cy="436574"/>
            <a:chOff x="12322175" y="3740153"/>
            <a:chExt cx="22547263" cy="26119144"/>
          </a:xfrm>
          <a:solidFill>
            <a:schemeClr val="bg1"/>
          </a:solidFill>
        </p:grpSpPr>
        <p:sp>
          <p:nvSpPr>
            <p:cNvPr id="26" name="Freeform 282">
              <a:extLst>
                <a:ext uri="{FF2B5EF4-FFF2-40B4-BE49-F238E27FC236}">
                  <a16:creationId xmlns:a16="http://schemas.microsoft.com/office/drawing/2014/main" id="{9B76551D-6A0C-B54B-85AC-80AC60A48BC1}"/>
                </a:ext>
              </a:extLst>
            </p:cNvPr>
            <p:cNvSpPr>
              <a:spLocks noEditPoints="1"/>
            </p:cNvSpPr>
            <p:nvPr/>
          </p:nvSpPr>
          <p:spPr bwMode="auto">
            <a:xfrm>
              <a:off x="12322175" y="3740153"/>
              <a:ext cx="22547263" cy="26119144"/>
            </a:xfrm>
            <a:custGeom>
              <a:avLst/>
              <a:gdLst>
                <a:gd name="T0" fmla="*/ 2366 w 2486"/>
                <a:gd name="T1" fmla="*/ 264 h 2886"/>
                <a:gd name="T2" fmla="*/ 1243 w 2486"/>
                <a:gd name="T3" fmla="*/ 0 h 2886"/>
                <a:gd name="T4" fmla="*/ 120 w 2486"/>
                <a:gd name="T5" fmla="*/ 264 h 2886"/>
                <a:gd name="T6" fmla="*/ 0 w 2486"/>
                <a:gd name="T7" fmla="*/ 481 h 2886"/>
                <a:gd name="T8" fmla="*/ 35 w 2486"/>
                <a:gd name="T9" fmla="*/ 2402 h 2886"/>
                <a:gd name="T10" fmla="*/ 536 w 2486"/>
                <a:gd name="T11" fmla="*/ 2759 h 2886"/>
                <a:gd name="T12" fmla="*/ 1943 w 2486"/>
                <a:gd name="T13" fmla="*/ 2759 h 2886"/>
                <a:gd name="T14" fmla="*/ 2450 w 2486"/>
                <a:gd name="T15" fmla="*/ 2402 h 2886"/>
                <a:gd name="T16" fmla="*/ 2486 w 2486"/>
                <a:gd name="T17" fmla="*/ 481 h 2886"/>
                <a:gd name="T18" fmla="*/ 220 w 2486"/>
                <a:gd name="T19" fmla="*/ 386 h 2886"/>
                <a:gd name="T20" fmla="*/ 801 w 2486"/>
                <a:gd name="T21" fmla="*/ 188 h 2886"/>
                <a:gd name="T22" fmla="*/ 1685 w 2486"/>
                <a:gd name="T23" fmla="*/ 188 h 2886"/>
                <a:gd name="T24" fmla="*/ 2266 w 2486"/>
                <a:gd name="T25" fmla="*/ 386 h 2886"/>
                <a:gd name="T26" fmla="*/ 2266 w 2486"/>
                <a:gd name="T27" fmla="*/ 577 h 2886"/>
                <a:gd name="T28" fmla="*/ 1685 w 2486"/>
                <a:gd name="T29" fmla="*/ 774 h 2886"/>
                <a:gd name="T30" fmla="*/ 801 w 2486"/>
                <a:gd name="T31" fmla="*/ 774 h 2886"/>
                <a:gd name="T32" fmla="*/ 220 w 2486"/>
                <a:gd name="T33" fmla="*/ 577 h 2886"/>
                <a:gd name="T34" fmla="*/ 220 w 2486"/>
                <a:gd name="T35" fmla="*/ 386 h 2886"/>
                <a:gd name="T36" fmla="*/ 1238 w 2486"/>
                <a:gd name="T37" fmla="*/ 2728 h 2886"/>
                <a:gd name="T38" fmla="*/ 157 w 2486"/>
                <a:gd name="T39" fmla="*/ 2245 h 2886"/>
                <a:gd name="T40" fmla="*/ 394 w 2486"/>
                <a:gd name="T41" fmla="*/ 2113 h 2886"/>
                <a:gd name="T42" fmla="*/ 2092 w 2486"/>
                <a:gd name="T43" fmla="*/ 2113 h 2886"/>
                <a:gd name="T44" fmla="*/ 2329 w 2486"/>
                <a:gd name="T45" fmla="*/ 2244 h 2886"/>
                <a:gd name="T46" fmla="*/ 2266 w 2486"/>
                <a:gd name="T47" fmla="*/ 1850 h 2886"/>
                <a:gd name="T48" fmla="*/ 1685 w 2486"/>
                <a:gd name="T49" fmla="*/ 2047 h 2886"/>
                <a:gd name="T50" fmla="*/ 801 w 2486"/>
                <a:gd name="T51" fmla="*/ 2047 h 2886"/>
                <a:gd name="T52" fmla="*/ 220 w 2486"/>
                <a:gd name="T53" fmla="*/ 1850 h 2886"/>
                <a:gd name="T54" fmla="*/ 157 w 2486"/>
                <a:gd name="T55" fmla="*/ 1319 h 2886"/>
                <a:gd name="T56" fmla="*/ 1243 w 2486"/>
                <a:gd name="T57" fmla="*/ 1555 h 2886"/>
                <a:gd name="T58" fmla="*/ 2329 w 2486"/>
                <a:gd name="T59" fmla="*/ 1319 h 2886"/>
                <a:gd name="T60" fmla="*/ 2266 w 2486"/>
                <a:gd name="T61" fmla="*/ 1850 h 2886"/>
                <a:gd name="T62" fmla="*/ 2041 w 2486"/>
                <a:gd name="T63" fmla="*/ 1284 h 2886"/>
                <a:gd name="T64" fmla="*/ 1243 w 2486"/>
                <a:gd name="T65" fmla="*/ 1397 h 2886"/>
                <a:gd name="T66" fmla="*/ 445 w 2486"/>
                <a:gd name="T67" fmla="*/ 1284 h 2886"/>
                <a:gd name="T68" fmla="*/ 157 w 2486"/>
                <a:gd name="T69" fmla="*/ 1074 h 2886"/>
                <a:gd name="T70" fmla="*/ 394 w 2486"/>
                <a:gd name="T71" fmla="*/ 840 h 2886"/>
                <a:gd name="T72" fmla="*/ 2092 w 2486"/>
                <a:gd name="T73" fmla="*/ 840 h 2886"/>
                <a:gd name="T74" fmla="*/ 2329 w 2486"/>
                <a:gd name="T75" fmla="*/ 1074 h 2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86" h="2886">
                  <a:moveTo>
                    <a:pt x="2452" y="360"/>
                  </a:moveTo>
                  <a:cubicBezTo>
                    <a:pt x="2432" y="326"/>
                    <a:pt x="2403" y="294"/>
                    <a:pt x="2366" y="264"/>
                  </a:cubicBezTo>
                  <a:cubicBezTo>
                    <a:pt x="2300" y="210"/>
                    <a:pt x="2208" y="162"/>
                    <a:pt x="2092" y="122"/>
                  </a:cubicBezTo>
                  <a:cubicBezTo>
                    <a:pt x="1864" y="43"/>
                    <a:pt x="1563" y="0"/>
                    <a:pt x="1243" y="0"/>
                  </a:cubicBezTo>
                  <a:cubicBezTo>
                    <a:pt x="923" y="0"/>
                    <a:pt x="622" y="43"/>
                    <a:pt x="394" y="122"/>
                  </a:cubicBezTo>
                  <a:cubicBezTo>
                    <a:pt x="278" y="162"/>
                    <a:pt x="186" y="210"/>
                    <a:pt x="120" y="264"/>
                  </a:cubicBezTo>
                  <a:cubicBezTo>
                    <a:pt x="83" y="294"/>
                    <a:pt x="54" y="326"/>
                    <a:pt x="34" y="360"/>
                  </a:cubicBezTo>
                  <a:cubicBezTo>
                    <a:pt x="11" y="399"/>
                    <a:pt x="0" y="440"/>
                    <a:pt x="0" y="481"/>
                  </a:cubicBezTo>
                  <a:cubicBezTo>
                    <a:pt x="0" y="2245"/>
                    <a:pt x="0" y="2245"/>
                    <a:pt x="0" y="2245"/>
                  </a:cubicBezTo>
                  <a:cubicBezTo>
                    <a:pt x="0" y="2299"/>
                    <a:pt x="12" y="2353"/>
                    <a:pt x="35" y="2402"/>
                  </a:cubicBezTo>
                  <a:cubicBezTo>
                    <a:pt x="59" y="2451"/>
                    <a:pt x="93" y="2494"/>
                    <a:pt x="135" y="2528"/>
                  </a:cubicBezTo>
                  <a:cubicBezTo>
                    <a:pt x="214" y="2593"/>
                    <a:pt x="348" y="2685"/>
                    <a:pt x="536" y="2759"/>
                  </a:cubicBezTo>
                  <a:cubicBezTo>
                    <a:pt x="750" y="2843"/>
                    <a:pt x="986" y="2886"/>
                    <a:pt x="1238" y="2886"/>
                  </a:cubicBezTo>
                  <a:cubicBezTo>
                    <a:pt x="1490" y="2886"/>
                    <a:pt x="1727" y="2843"/>
                    <a:pt x="1943" y="2759"/>
                  </a:cubicBezTo>
                  <a:cubicBezTo>
                    <a:pt x="2132" y="2685"/>
                    <a:pt x="2268" y="2593"/>
                    <a:pt x="2349" y="2528"/>
                  </a:cubicBezTo>
                  <a:cubicBezTo>
                    <a:pt x="2391" y="2494"/>
                    <a:pt x="2426" y="2451"/>
                    <a:pt x="2450" y="2402"/>
                  </a:cubicBezTo>
                  <a:cubicBezTo>
                    <a:pt x="2474" y="2353"/>
                    <a:pt x="2486" y="2298"/>
                    <a:pt x="2486" y="2244"/>
                  </a:cubicBezTo>
                  <a:cubicBezTo>
                    <a:pt x="2486" y="481"/>
                    <a:pt x="2486" y="481"/>
                    <a:pt x="2486" y="481"/>
                  </a:cubicBezTo>
                  <a:cubicBezTo>
                    <a:pt x="2486" y="440"/>
                    <a:pt x="2475" y="399"/>
                    <a:pt x="2452" y="360"/>
                  </a:cubicBezTo>
                  <a:close/>
                  <a:moveTo>
                    <a:pt x="220" y="386"/>
                  </a:moveTo>
                  <a:cubicBezTo>
                    <a:pt x="271" y="344"/>
                    <a:pt x="349" y="305"/>
                    <a:pt x="445" y="271"/>
                  </a:cubicBezTo>
                  <a:cubicBezTo>
                    <a:pt x="548" y="236"/>
                    <a:pt x="667" y="208"/>
                    <a:pt x="801" y="188"/>
                  </a:cubicBezTo>
                  <a:cubicBezTo>
                    <a:pt x="941" y="168"/>
                    <a:pt x="1090" y="158"/>
                    <a:pt x="1243" y="158"/>
                  </a:cubicBezTo>
                  <a:cubicBezTo>
                    <a:pt x="1396" y="158"/>
                    <a:pt x="1545" y="168"/>
                    <a:pt x="1685" y="188"/>
                  </a:cubicBezTo>
                  <a:cubicBezTo>
                    <a:pt x="1819" y="208"/>
                    <a:pt x="1938" y="236"/>
                    <a:pt x="2041" y="271"/>
                  </a:cubicBezTo>
                  <a:cubicBezTo>
                    <a:pt x="2137" y="305"/>
                    <a:pt x="2215" y="344"/>
                    <a:pt x="2266" y="386"/>
                  </a:cubicBezTo>
                  <a:cubicBezTo>
                    <a:pt x="2295" y="409"/>
                    <a:pt x="2329" y="444"/>
                    <a:pt x="2329" y="481"/>
                  </a:cubicBezTo>
                  <a:cubicBezTo>
                    <a:pt x="2329" y="518"/>
                    <a:pt x="2295" y="554"/>
                    <a:pt x="2266" y="577"/>
                  </a:cubicBezTo>
                  <a:cubicBezTo>
                    <a:pt x="2215" y="618"/>
                    <a:pt x="2137" y="658"/>
                    <a:pt x="2041" y="691"/>
                  </a:cubicBezTo>
                  <a:cubicBezTo>
                    <a:pt x="1938" y="727"/>
                    <a:pt x="1819" y="755"/>
                    <a:pt x="1685" y="774"/>
                  </a:cubicBezTo>
                  <a:cubicBezTo>
                    <a:pt x="1545" y="795"/>
                    <a:pt x="1396" y="805"/>
                    <a:pt x="1243" y="805"/>
                  </a:cubicBezTo>
                  <a:cubicBezTo>
                    <a:pt x="1090" y="805"/>
                    <a:pt x="941" y="795"/>
                    <a:pt x="801" y="774"/>
                  </a:cubicBezTo>
                  <a:cubicBezTo>
                    <a:pt x="667" y="755"/>
                    <a:pt x="548" y="727"/>
                    <a:pt x="445" y="691"/>
                  </a:cubicBezTo>
                  <a:cubicBezTo>
                    <a:pt x="349" y="658"/>
                    <a:pt x="271" y="618"/>
                    <a:pt x="220" y="577"/>
                  </a:cubicBezTo>
                  <a:cubicBezTo>
                    <a:pt x="191" y="554"/>
                    <a:pt x="157" y="518"/>
                    <a:pt x="157" y="481"/>
                  </a:cubicBezTo>
                  <a:cubicBezTo>
                    <a:pt x="157" y="444"/>
                    <a:pt x="191" y="409"/>
                    <a:pt x="220" y="386"/>
                  </a:cubicBezTo>
                  <a:close/>
                  <a:moveTo>
                    <a:pt x="2250" y="2405"/>
                  </a:moveTo>
                  <a:cubicBezTo>
                    <a:pt x="2099" y="2526"/>
                    <a:pt x="1766" y="2728"/>
                    <a:pt x="1238" y="2728"/>
                  </a:cubicBezTo>
                  <a:cubicBezTo>
                    <a:pt x="711" y="2728"/>
                    <a:pt x="383" y="2526"/>
                    <a:pt x="234" y="2406"/>
                  </a:cubicBezTo>
                  <a:cubicBezTo>
                    <a:pt x="185" y="2366"/>
                    <a:pt x="157" y="2308"/>
                    <a:pt x="157" y="2245"/>
                  </a:cubicBezTo>
                  <a:cubicBezTo>
                    <a:pt x="157" y="1999"/>
                    <a:pt x="157" y="1999"/>
                    <a:pt x="157" y="1999"/>
                  </a:cubicBezTo>
                  <a:cubicBezTo>
                    <a:pt x="219" y="2042"/>
                    <a:pt x="298" y="2080"/>
                    <a:pt x="394" y="2113"/>
                  </a:cubicBezTo>
                  <a:cubicBezTo>
                    <a:pt x="622" y="2192"/>
                    <a:pt x="923" y="2235"/>
                    <a:pt x="1243" y="2235"/>
                  </a:cubicBezTo>
                  <a:cubicBezTo>
                    <a:pt x="1563" y="2235"/>
                    <a:pt x="1864" y="2192"/>
                    <a:pt x="2092" y="2113"/>
                  </a:cubicBezTo>
                  <a:cubicBezTo>
                    <a:pt x="2188" y="2080"/>
                    <a:pt x="2267" y="2042"/>
                    <a:pt x="2329" y="1999"/>
                  </a:cubicBezTo>
                  <a:cubicBezTo>
                    <a:pt x="2329" y="2244"/>
                    <a:pt x="2329" y="2244"/>
                    <a:pt x="2329" y="2244"/>
                  </a:cubicBezTo>
                  <a:cubicBezTo>
                    <a:pt x="2329" y="2307"/>
                    <a:pt x="2300" y="2365"/>
                    <a:pt x="2250" y="2405"/>
                  </a:cubicBezTo>
                  <a:close/>
                  <a:moveTo>
                    <a:pt x="2266" y="1850"/>
                  </a:moveTo>
                  <a:cubicBezTo>
                    <a:pt x="2215" y="1891"/>
                    <a:pt x="2137" y="1931"/>
                    <a:pt x="2041" y="1964"/>
                  </a:cubicBezTo>
                  <a:cubicBezTo>
                    <a:pt x="1938" y="1999"/>
                    <a:pt x="1819" y="2027"/>
                    <a:pt x="1685" y="2047"/>
                  </a:cubicBezTo>
                  <a:cubicBezTo>
                    <a:pt x="1545" y="2067"/>
                    <a:pt x="1396" y="2078"/>
                    <a:pt x="1243" y="2078"/>
                  </a:cubicBezTo>
                  <a:cubicBezTo>
                    <a:pt x="1090" y="2078"/>
                    <a:pt x="941" y="2067"/>
                    <a:pt x="801" y="2047"/>
                  </a:cubicBezTo>
                  <a:cubicBezTo>
                    <a:pt x="667" y="2027"/>
                    <a:pt x="548" y="1999"/>
                    <a:pt x="445" y="1964"/>
                  </a:cubicBezTo>
                  <a:cubicBezTo>
                    <a:pt x="349" y="1931"/>
                    <a:pt x="271" y="1891"/>
                    <a:pt x="220" y="1850"/>
                  </a:cubicBezTo>
                  <a:cubicBezTo>
                    <a:pt x="191" y="1826"/>
                    <a:pt x="157" y="1791"/>
                    <a:pt x="157" y="1754"/>
                  </a:cubicBezTo>
                  <a:cubicBezTo>
                    <a:pt x="157" y="1319"/>
                    <a:pt x="157" y="1319"/>
                    <a:pt x="157" y="1319"/>
                  </a:cubicBezTo>
                  <a:cubicBezTo>
                    <a:pt x="219" y="1362"/>
                    <a:pt x="298" y="1400"/>
                    <a:pt x="394" y="1433"/>
                  </a:cubicBezTo>
                  <a:cubicBezTo>
                    <a:pt x="622" y="1512"/>
                    <a:pt x="923" y="1555"/>
                    <a:pt x="1243" y="1555"/>
                  </a:cubicBezTo>
                  <a:cubicBezTo>
                    <a:pt x="1563" y="1555"/>
                    <a:pt x="1864" y="1512"/>
                    <a:pt x="2092" y="1433"/>
                  </a:cubicBezTo>
                  <a:cubicBezTo>
                    <a:pt x="2188" y="1400"/>
                    <a:pt x="2267" y="1362"/>
                    <a:pt x="2329" y="1319"/>
                  </a:cubicBezTo>
                  <a:cubicBezTo>
                    <a:pt x="2329" y="1754"/>
                    <a:pt x="2329" y="1754"/>
                    <a:pt x="2329" y="1754"/>
                  </a:cubicBezTo>
                  <a:cubicBezTo>
                    <a:pt x="2329" y="1791"/>
                    <a:pt x="2295" y="1826"/>
                    <a:pt x="2266" y="1850"/>
                  </a:cubicBezTo>
                  <a:close/>
                  <a:moveTo>
                    <a:pt x="2266" y="1169"/>
                  </a:moveTo>
                  <a:cubicBezTo>
                    <a:pt x="2215" y="1211"/>
                    <a:pt x="2137" y="1250"/>
                    <a:pt x="2041" y="1284"/>
                  </a:cubicBezTo>
                  <a:cubicBezTo>
                    <a:pt x="1938" y="1319"/>
                    <a:pt x="1819" y="1347"/>
                    <a:pt x="1685" y="1367"/>
                  </a:cubicBezTo>
                  <a:cubicBezTo>
                    <a:pt x="1545" y="1387"/>
                    <a:pt x="1396" y="1397"/>
                    <a:pt x="1243" y="1397"/>
                  </a:cubicBezTo>
                  <a:cubicBezTo>
                    <a:pt x="1090" y="1397"/>
                    <a:pt x="941" y="1387"/>
                    <a:pt x="801" y="1367"/>
                  </a:cubicBezTo>
                  <a:cubicBezTo>
                    <a:pt x="667" y="1347"/>
                    <a:pt x="548" y="1319"/>
                    <a:pt x="445" y="1284"/>
                  </a:cubicBezTo>
                  <a:cubicBezTo>
                    <a:pt x="349" y="1250"/>
                    <a:pt x="271" y="1211"/>
                    <a:pt x="220" y="1169"/>
                  </a:cubicBezTo>
                  <a:cubicBezTo>
                    <a:pt x="191" y="1146"/>
                    <a:pt x="157" y="1110"/>
                    <a:pt x="157" y="1074"/>
                  </a:cubicBezTo>
                  <a:cubicBezTo>
                    <a:pt x="157" y="727"/>
                    <a:pt x="157" y="727"/>
                    <a:pt x="157" y="727"/>
                  </a:cubicBezTo>
                  <a:cubicBezTo>
                    <a:pt x="219" y="769"/>
                    <a:pt x="298" y="807"/>
                    <a:pt x="394" y="840"/>
                  </a:cubicBezTo>
                  <a:cubicBezTo>
                    <a:pt x="622" y="919"/>
                    <a:pt x="923" y="963"/>
                    <a:pt x="1243" y="963"/>
                  </a:cubicBezTo>
                  <a:cubicBezTo>
                    <a:pt x="1563" y="963"/>
                    <a:pt x="1864" y="919"/>
                    <a:pt x="2092" y="840"/>
                  </a:cubicBezTo>
                  <a:cubicBezTo>
                    <a:pt x="2188" y="807"/>
                    <a:pt x="2267" y="769"/>
                    <a:pt x="2329" y="727"/>
                  </a:cubicBezTo>
                  <a:cubicBezTo>
                    <a:pt x="2329" y="1074"/>
                    <a:pt x="2329" y="1074"/>
                    <a:pt x="2329" y="1074"/>
                  </a:cubicBezTo>
                  <a:cubicBezTo>
                    <a:pt x="2329" y="1110"/>
                    <a:pt x="2295" y="1146"/>
                    <a:pt x="2266" y="116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27" name="Oval 283">
              <a:extLst>
                <a:ext uri="{FF2B5EF4-FFF2-40B4-BE49-F238E27FC236}">
                  <a16:creationId xmlns:a16="http://schemas.microsoft.com/office/drawing/2014/main" id="{0350C6A5-37D7-604C-BE2D-2ED044FC1676}"/>
                </a:ext>
              </a:extLst>
            </p:cNvPr>
            <p:cNvSpPr>
              <a:spLocks noChangeArrowheads="1"/>
            </p:cNvSpPr>
            <p:nvPr/>
          </p:nvSpPr>
          <p:spPr bwMode="auto">
            <a:xfrm>
              <a:off x="30924500" y="12355517"/>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28" name="Oval 284">
              <a:extLst>
                <a:ext uri="{FF2B5EF4-FFF2-40B4-BE49-F238E27FC236}">
                  <a16:creationId xmlns:a16="http://schemas.microsoft.com/office/drawing/2014/main" id="{6FB6C593-5E71-D04A-86F5-62212D30FE0E}"/>
                </a:ext>
              </a:extLst>
            </p:cNvPr>
            <p:cNvSpPr>
              <a:spLocks noChangeArrowheads="1"/>
            </p:cNvSpPr>
            <p:nvPr/>
          </p:nvSpPr>
          <p:spPr bwMode="auto">
            <a:xfrm>
              <a:off x="30924500" y="18184819"/>
              <a:ext cx="1431926" cy="14287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29" name="Oval 285">
              <a:extLst>
                <a:ext uri="{FF2B5EF4-FFF2-40B4-BE49-F238E27FC236}">
                  <a16:creationId xmlns:a16="http://schemas.microsoft.com/office/drawing/2014/main" id="{0B10ADCA-966C-5E49-8AB6-5EC5630DF2E0}"/>
                </a:ext>
              </a:extLst>
            </p:cNvPr>
            <p:cNvSpPr>
              <a:spLocks noChangeArrowheads="1"/>
            </p:cNvSpPr>
            <p:nvPr/>
          </p:nvSpPr>
          <p:spPr bwMode="auto">
            <a:xfrm>
              <a:off x="30924500" y="23596600"/>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30" name="Group 29">
            <a:extLst>
              <a:ext uri="{FF2B5EF4-FFF2-40B4-BE49-F238E27FC236}">
                <a16:creationId xmlns:a16="http://schemas.microsoft.com/office/drawing/2014/main" id="{209DBC0C-9C1C-6E40-A1DF-8D44833DCB11}"/>
              </a:ext>
              <a:ext uri="{C183D7F6-B498-43B3-948B-1728B52AA6E4}">
                <adec:decorative xmlns:adec="http://schemas.microsoft.com/office/drawing/2017/decorative" val="1"/>
              </a:ext>
            </a:extLst>
          </p:cNvPr>
          <p:cNvGrpSpPr>
            <a:grpSpLocks noChangeAspect="1"/>
          </p:cNvGrpSpPr>
          <p:nvPr/>
        </p:nvGrpSpPr>
        <p:grpSpPr>
          <a:xfrm>
            <a:off x="6436070" y="1330012"/>
            <a:ext cx="417569" cy="446395"/>
            <a:chOff x="15574963" y="3876676"/>
            <a:chExt cx="25041225" cy="26770011"/>
          </a:xfrm>
          <a:solidFill>
            <a:schemeClr val="bg1"/>
          </a:solidFill>
        </p:grpSpPr>
        <p:sp>
          <p:nvSpPr>
            <p:cNvPr id="31" name="Freeform 77">
              <a:extLst>
                <a:ext uri="{FF2B5EF4-FFF2-40B4-BE49-F238E27FC236}">
                  <a16:creationId xmlns:a16="http://schemas.microsoft.com/office/drawing/2014/main" id="{E68268DB-C749-E346-BF5E-38BB153B9385}"/>
                </a:ext>
              </a:extLst>
            </p:cNvPr>
            <p:cNvSpPr>
              <a:spLocks/>
            </p:cNvSpPr>
            <p:nvPr/>
          </p:nvSpPr>
          <p:spPr bwMode="auto">
            <a:xfrm>
              <a:off x="21915438" y="18592800"/>
              <a:ext cx="18564223" cy="12053887"/>
            </a:xfrm>
            <a:custGeom>
              <a:avLst/>
              <a:gdLst>
                <a:gd name="T0" fmla="*/ 1988 w 2047"/>
                <a:gd name="T1" fmla="*/ 8 h 1332"/>
                <a:gd name="T2" fmla="*/ 1911 w 2047"/>
                <a:gd name="T3" fmla="*/ 59 h 1332"/>
                <a:gd name="T4" fmla="*/ 1754 w 2047"/>
                <a:gd name="T5" fmla="*/ 457 h 1332"/>
                <a:gd name="T6" fmla="*/ 1479 w 2047"/>
                <a:gd name="T7" fmla="*/ 774 h 1332"/>
                <a:gd name="T8" fmla="*/ 1113 w 2047"/>
                <a:gd name="T9" fmla="*/ 985 h 1332"/>
                <a:gd name="T10" fmla="*/ 681 w 2047"/>
                <a:gd name="T11" fmla="*/ 1061 h 1332"/>
                <a:gd name="T12" fmla="*/ 391 w 2047"/>
                <a:gd name="T13" fmla="*/ 1027 h 1332"/>
                <a:gd name="T14" fmla="*/ 235 w 2047"/>
                <a:gd name="T15" fmla="*/ 979 h 1332"/>
                <a:gd name="T16" fmla="*/ 420 w 2047"/>
                <a:gd name="T17" fmla="*/ 892 h 1332"/>
                <a:gd name="T18" fmla="*/ 365 w 2047"/>
                <a:gd name="T19" fmla="*/ 773 h 1332"/>
                <a:gd name="T20" fmla="*/ 45 w 2047"/>
                <a:gd name="T21" fmla="*/ 923 h 1332"/>
                <a:gd name="T22" fmla="*/ 10 w 2047"/>
                <a:gd name="T23" fmla="*/ 1002 h 1332"/>
                <a:gd name="T24" fmla="*/ 114 w 2047"/>
                <a:gd name="T25" fmla="*/ 1332 h 1332"/>
                <a:gd name="T26" fmla="*/ 240 w 2047"/>
                <a:gd name="T27" fmla="*/ 1292 h 1332"/>
                <a:gd name="T28" fmla="*/ 178 w 2047"/>
                <a:gd name="T29" fmla="*/ 1099 h 1332"/>
                <a:gd name="T30" fmla="*/ 361 w 2047"/>
                <a:gd name="T31" fmla="*/ 1156 h 1332"/>
                <a:gd name="T32" fmla="*/ 681 w 2047"/>
                <a:gd name="T33" fmla="*/ 1193 h 1332"/>
                <a:gd name="T34" fmla="*/ 1158 w 2047"/>
                <a:gd name="T35" fmla="*/ 1108 h 1332"/>
                <a:gd name="T36" fmla="*/ 1563 w 2047"/>
                <a:gd name="T37" fmla="*/ 876 h 1332"/>
                <a:gd name="T38" fmla="*/ 1867 w 2047"/>
                <a:gd name="T39" fmla="*/ 525 h 1332"/>
                <a:gd name="T40" fmla="*/ 2040 w 2047"/>
                <a:gd name="T41" fmla="*/ 85 h 1332"/>
                <a:gd name="T42" fmla="*/ 1988 w 2047"/>
                <a:gd name="T43" fmla="*/ 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47" h="1332">
                  <a:moveTo>
                    <a:pt x="1988" y="8"/>
                  </a:moveTo>
                  <a:cubicBezTo>
                    <a:pt x="1953" y="0"/>
                    <a:pt x="1918" y="23"/>
                    <a:pt x="1911" y="59"/>
                  </a:cubicBezTo>
                  <a:cubicBezTo>
                    <a:pt x="1882" y="200"/>
                    <a:pt x="1829" y="334"/>
                    <a:pt x="1754" y="457"/>
                  </a:cubicBezTo>
                  <a:cubicBezTo>
                    <a:pt x="1681" y="577"/>
                    <a:pt x="1589" y="684"/>
                    <a:pt x="1479" y="774"/>
                  </a:cubicBezTo>
                  <a:cubicBezTo>
                    <a:pt x="1369" y="865"/>
                    <a:pt x="1246" y="936"/>
                    <a:pt x="1113" y="985"/>
                  </a:cubicBezTo>
                  <a:cubicBezTo>
                    <a:pt x="975" y="1035"/>
                    <a:pt x="829" y="1061"/>
                    <a:pt x="681" y="1061"/>
                  </a:cubicBezTo>
                  <a:cubicBezTo>
                    <a:pt x="583" y="1061"/>
                    <a:pt x="486" y="1050"/>
                    <a:pt x="391" y="1027"/>
                  </a:cubicBezTo>
                  <a:cubicBezTo>
                    <a:pt x="338" y="1015"/>
                    <a:pt x="286" y="999"/>
                    <a:pt x="235" y="979"/>
                  </a:cubicBezTo>
                  <a:cubicBezTo>
                    <a:pt x="420" y="892"/>
                    <a:pt x="420" y="892"/>
                    <a:pt x="420" y="892"/>
                  </a:cubicBezTo>
                  <a:cubicBezTo>
                    <a:pt x="365" y="773"/>
                    <a:pt x="365" y="773"/>
                    <a:pt x="365" y="773"/>
                  </a:cubicBezTo>
                  <a:cubicBezTo>
                    <a:pt x="45" y="923"/>
                    <a:pt x="45" y="923"/>
                    <a:pt x="45" y="923"/>
                  </a:cubicBezTo>
                  <a:cubicBezTo>
                    <a:pt x="15" y="937"/>
                    <a:pt x="0" y="971"/>
                    <a:pt x="10" y="1002"/>
                  </a:cubicBezTo>
                  <a:cubicBezTo>
                    <a:pt x="114" y="1332"/>
                    <a:pt x="114" y="1332"/>
                    <a:pt x="114" y="1332"/>
                  </a:cubicBezTo>
                  <a:cubicBezTo>
                    <a:pt x="240" y="1292"/>
                    <a:pt x="240" y="1292"/>
                    <a:pt x="240" y="1292"/>
                  </a:cubicBezTo>
                  <a:cubicBezTo>
                    <a:pt x="178" y="1099"/>
                    <a:pt x="178" y="1099"/>
                    <a:pt x="178" y="1099"/>
                  </a:cubicBezTo>
                  <a:cubicBezTo>
                    <a:pt x="238" y="1122"/>
                    <a:pt x="299" y="1141"/>
                    <a:pt x="361" y="1156"/>
                  </a:cubicBezTo>
                  <a:cubicBezTo>
                    <a:pt x="465" y="1180"/>
                    <a:pt x="573" y="1193"/>
                    <a:pt x="681" y="1193"/>
                  </a:cubicBezTo>
                  <a:cubicBezTo>
                    <a:pt x="845" y="1193"/>
                    <a:pt x="1005" y="1164"/>
                    <a:pt x="1158" y="1108"/>
                  </a:cubicBezTo>
                  <a:cubicBezTo>
                    <a:pt x="1305" y="1054"/>
                    <a:pt x="1442" y="976"/>
                    <a:pt x="1563" y="876"/>
                  </a:cubicBezTo>
                  <a:cubicBezTo>
                    <a:pt x="1684" y="776"/>
                    <a:pt x="1786" y="658"/>
                    <a:pt x="1867" y="525"/>
                  </a:cubicBezTo>
                  <a:cubicBezTo>
                    <a:pt x="1950" y="389"/>
                    <a:pt x="2008" y="241"/>
                    <a:pt x="2040" y="85"/>
                  </a:cubicBezTo>
                  <a:cubicBezTo>
                    <a:pt x="2047" y="50"/>
                    <a:pt x="2024" y="15"/>
                    <a:pt x="1988" y="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32" name="Freeform 78">
              <a:extLst>
                <a:ext uri="{FF2B5EF4-FFF2-40B4-BE49-F238E27FC236}">
                  <a16:creationId xmlns:a16="http://schemas.microsoft.com/office/drawing/2014/main" id="{0D292049-D50D-6E41-AB13-EE2C65231A3A}"/>
                </a:ext>
              </a:extLst>
            </p:cNvPr>
            <p:cNvSpPr>
              <a:spLocks/>
            </p:cNvSpPr>
            <p:nvPr/>
          </p:nvSpPr>
          <p:spPr bwMode="auto">
            <a:xfrm>
              <a:off x="36163250" y="7994648"/>
              <a:ext cx="1423991" cy="1357311"/>
            </a:xfrm>
            <a:custGeom>
              <a:avLst/>
              <a:gdLst>
                <a:gd name="T0" fmla="*/ 35 w 157"/>
                <a:gd name="T1" fmla="*/ 129 h 150"/>
                <a:gd name="T2" fmla="*/ 84 w 157"/>
                <a:gd name="T3" fmla="*/ 150 h 150"/>
                <a:gd name="T4" fmla="*/ 128 w 157"/>
                <a:gd name="T5" fmla="*/ 133 h 150"/>
                <a:gd name="T6" fmla="*/ 132 w 157"/>
                <a:gd name="T7" fmla="*/ 40 h 150"/>
                <a:gd name="T8" fmla="*/ 121 w 157"/>
                <a:gd name="T9" fmla="*/ 28 h 150"/>
                <a:gd name="T10" fmla="*/ 28 w 157"/>
                <a:gd name="T11" fmla="*/ 25 h 150"/>
                <a:gd name="T12" fmla="*/ 25 w 157"/>
                <a:gd name="T13" fmla="*/ 118 h 150"/>
                <a:gd name="T14" fmla="*/ 35 w 157"/>
                <a:gd name="T15" fmla="*/ 129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150">
                  <a:moveTo>
                    <a:pt x="35" y="129"/>
                  </a:moveTo>
                  <a:cubicBezTo>
                    <a:pt x="48" y="143"/>
                    <a:pt x="66" y="150"/>
                    <a:pt x="84" y="150"/>
                  </a:cubicBezTo>
                  <a:cubicBezTo>
                    <a:pt x="100" y="150"/>
                    <a:pt x="116" y="144"/>
                    <a:pt x="128" y="133"/>
                  </a:cubicBezTo>
                  <a:cubicBezTo>
                    <a:pt x="155" y="108"/>
                    <a:pt x="157" y="67"/>
                    <a:pt x="132" y="40"/>
                  </a:cubicBezTo>
                  <a:cubicBezTo>
                    <a:pt x="128" y="36"/>
                    <a:pt x="125" y="32"/>
                    <a:pt x="121" y="28"/>
                  </a:cubicBezTo>
                  <a:cubicBezTo>
                    <a:pt x="96" y="1"/>
                    <a:pt x="55" y="0"/>
                    <a:pt x="28" y="25"/>
                  </a:cubicBezTo>
                  <a:cubicBezTo>
                    <a:pt x="2" y="50"/>
                    <a:pt x="0" y="91"/>
                    <a:pt x="25" y="118"/>
                  </a:cubicBezTo>
                  <a:cubicBezTo>
                    <a:pt x="28" y="121"/>
                    <a:pt x="32" y="125"/>
                    <a:pt x="35" y="1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33" name="Freeform 79">
              <a:extLst>
                <a:ext uri="{FF2B5EF4-FFF2-40B4-BE49-F238E27FC236}">
                  <a16:creationId xmlns:a16="http://schemas.microsoft.com/office/drawing/2014/main" id="{49179841-2690-BC45-8AF9-5FB982508351}"/>
                </a:ext>
              </a:extLst>
            </p:cNvPr>
            <p:cNvSpPr>
              <a:spLocks/>
            </p:cNvSpPr>
            <p:nvPr/>
          </p:nvSpPr>
          <p:spPr bwMode="auto">
            <a:xfrm>
              <a:off x="37587241" y="9850441"/>
              <a:ext cx="1504948" cy="1511298"/>
            </a:xfrm>
            <a:custGeom>
              <a:avLst/>
              <a:gdLst>
                <a:gd name="T0" fmla="*/ 35 w 166"/>
                <a:gd name="T1" fmla="*/ 135 h 167"/>
                <a:gd name="T2" fmla="*/ 91 w 166"/>
                <a:gd name="T3" fmla="*/ 167 h 167"/>
                <a:gd name="T4" fmla="*/ 125 w 166"/>
                <a:gd name="T5" fmla="*/ 158 h 167"/>
                <a:gd name="T6" fmla="*/ 148 w 166"/>
                <a:gd name="T7" fmla="*/ 68 h 167"/>
                <a:gd name="T8" fmla="*/ 131 w 166"/>
                <a:gd name="T9" fmla="*/ 40 h 167"/>
                <a:gd name="T10" fmla="*/ 41 w 166"/>
                <a:gd name="T11" fmla="*/ 19 h 167"/>
                <a:gd name="T12" fmla="*/ 20 w 166"/>
                <a:gd name="T13" fmla="*/ 110 h 167"/>
                <a:gd name="T14" fmla="*/ 35 w 166"/>
                <a:gd name="T15" fmla="*/ 135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7">
                  <a:moveTo>
                    <a:pt x="35" y="135"/>
                  </a:moveTo>
                  <a:cubicBezTo>
                    <a:pt x="47" y="156"/>
                    <a:pt x="69" y="167"/>
                    <a:pt x="91" y="167"/>
                  </a:cubicBezTo>
                  <a:cubicBezTo>
                    <a:pt x="103" y="167"/>
                    <a:pt x="114" y="164"/>
                    <a:pt x="125" y="158"/>
                  </a:cubicBezTo>
                  <a:cubicBezTo>
                    <a:pt x="156" y="140"/>
                    <a:pt x="166" y="99"/>
                    <a:pt x="148" y="68"/>
                  </a:cubicBezTo>
                  <a:cubicBezTo>
                    <a:pt x="143" y="59"/>
                    <a:pt x="137" y="49"/>
                    <a:pt x="131" y="40"/>
                  </a:cubicBezTo>
                  <a:cubicBezTo>
                    <a:pt x="112" y="9"/>
                    <a:pt x="71" y="0"/>
                    <a:pt x="41" y="19"/>
                  </a:cubicBezTo>
                  <a:cubicBezTo>
                    <a:pt x="10" y="38"/>
                    <a:pt x="0" y="79"/>
                    <a:pt x="20" y="110"/>
                  </a:cubicBezTo>
                  <a:cubicBezTo>
                    <a:pt x="25" y="118"/>
                    <a:pt x="30" y="126"/>
                    <a:pt x="35" y="1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34" name="Freeform 80">
              <a:extLst>
                <a:ext uri="{FF2B5EF4-FFF2-40B4-BE49-F238E27FC236}">
                  <a16:creationId xmlns:a16="http://schemas.microsoft.com/office/drawing/2014/main" id="{20ADA619-CA4F-5A4F-9875-35D71B09A8DE}"/>
                </a:ext>
              </a:extLst>
            </p:cNvPr>
            <p:cNvSpPr>
              <a:spLocks/>
            </p:cNvSpPr>
            <p:nvPr/>
          </p:nvSpPr>
          <p:spPr bwMode="auto">
            <a:xfrm>
              <a:off x="38693728" y="12112627"/>
              <a:ext cx="1431924" cy="1528760"/>
            </a:xfrm>
            <a:custGeom>
              <a:avLst/>
              <a:gdLst>
                <a:gd name="T0" fmla="*/ 12 w 158"/>
                <a:gd name="T1" fmla="*/ 96 h 169"/>
                <a:gd name="T2" fmla="*/ 22 w 158"/>
                <a:gd name="T3" fmla="*/ 124 h 169"/>
                <a:gd name="T4" fmla="*/ 84 w 158"/>
                <a:gd name="T5" fmla="*/ 169 h 169"/>
                <a:gd name="T6" fmla="*/ 105 w 158"/>
                <a:gd name="T7" fmla="*/ 165 h 169"/>
                <a:gd name="T8" fmla="*/ 146 w 158"/>
                <a:gd name="T9" fmla="*/ 82 h 169"/>
                <a:gd name="T10" fmla="*/ 136 w 158"/>
                <a:gd name="T11" fmla="*/ 51 h 169"/>
                <a:gd name="T12" fmla="*/ 52 w 158"/>
                <a:gd name="T13" fmla="*/ 12 h 169"/>
                <a:gd name="T14" fmla="*/ 12 w 158"/>
                <a:gd name="T15" fmla="*/ 96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69">
                  <a:moveTo>
                    <a:pt x="12" y="96"/>
                  </a:moveTo>
                  <a:cubicBezTo>
                    <a:pt x="15" y="105"/>
                    <a:pt x="19" y="114"/>
                    <a:pt x="22" y="124"/>
                  </a:cubicBezTo>
                  <a:cubicBezTo>
                    <a:pt x="31" y="151"/>
                    <a:pt x="57" y="169"/>
                    <a:pt x="84" y="169"/>
                  </a:cubicBezTo>
                  <a:cubicBezTo>
                    <a:pt x="91" y="169"/>
                    <a:pt x="98" y="168"/>
                    <a:pt x="105" y="165"/>
                  </a:cubicBezTo>
                  <a:cubicBezTo>
                    <a:pt x="139" y="154"/>
                    <a:pt x="158" y="116"/>
                    <a:pt x="146" y="82"/>
                  </a:cubicBezTo>
                  <a:cubicBezTo>
                    <a:pt x="143" y="72"/>
                    <a:pt x="140" y="62"/>
                    <a:pt x="136" y="51"/>
                  </a:cubicBezTo>
                  <a:cubicBezTo>
                    <a:pt x="124" y="17"/>
                    <a:pt x="86" y="0"/>
                    <a:pt x="52" y="12"/>
                  </a:cubicBezTo>
                  <a:cubicBezTo>
                    <a:pt x="17" y="24"/>
                    <a:pt x="0" y="62"/>
                    <a:pt x="12" y="9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35" name="Freeform 81">
              <a:extLst>
                <a:ext uri="{FF2B5EF4-FFF2-40B4-BE49-F238E27FC236}">
                  <a16:creationId xmlns:a16="http://schemas.microsoft.com/office/drawing/2014/main" id="{3907A322-EB7F-A247-8A8F-678D4FC3718C}"/>
                </a:ext>
              </a:extLst>
            </p:cNvPr>
            <p:cNvSpPr>
              <a:spLocks/>
            </p:cNvSpPr>
            <p:nvPr/>
          </p:nvSpPr>
          <p:spPr bwMode="auto">
            <a:xfrm>
              <a:off x="39328723" y="14573253"/>
              <a:ext cx="1287465" cy="1376361"/>
            </a:xfrm>
            <a:custGeom>
              <a:avLst/>
              <a:gdLst>
                <a:gd name="T0" fmla="*/ 61 w 142"/>
                <a:gd name="T1" fmla="*/ 5 h 152"/>
                <a:gd name="T2" fmla="*/ 5 w 142"/>
                <a:gd name="T3" fmla="*/ 79 h 152"/>
                <a:gd name="T4" fmla="*/ 7 w 142"/>
                <a:gd name="T5" fmla="*/ 94 h 152"/>
                <a:gd name="T6" fmla="*/ 72 w 142"/>
                <a:gd name="T7" fmla="*/ 152 h 152"/>
                <a:gd name="T8" fmla="*/ 80 w 142"/>
                <a:gd name="T9" fmla="*/ 151 h 152"/>
                <a:gd name="T10" fmla="*/ 137 w 142"/>
                <a:gd name="T11" fmla="*/ 78 h 152"/>
                <a:gd name="T12" fmla="*/ 135 w 142"/>
                <a:gd name="T13" fmla="*/ 61 h 152"/>
                <a:gd name="T14" fmla="*/ 61 w 142"/>
                <a:gd name="T15" fmla="*/ 5 h 1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152">
                  <a:moveTo>
                    <a:pt x="61" y="5"/>
                  </a:moveTo>
                  <a:cubicBezTo>
                    <a:pt x="25" y="10"/>
                    <a:pt x="0" y="43"/>
                    <a:pt x="5" y="79"/>
                  </a:cubicBezTo>
                  <a:cubicBezTo>
                    <a:pt x="5" y="84"/>
                    <a:pt x="6" y="89"/>
                    <a:pt x="7" y="94"/>
                  </a:cubicBezTo>
                  <a:cubicBezTo>
                    <a:pt x="11" y="127"/>
                    <a:pt x="39" y="152"/>
                    <a:pt x="72" y="152"/>
                  </a:cubicBezTo>
                  <a:cubicBezTo>
                    <a:pt x="74" y="152"/>
                    <a:pt x="77" y="151"/>
                    <a:pt x="80" y="151"/>
                  </a:cubicBezTo>
                  <a:cubicBezTo>
                    <a:pt x="116" y="147"/>
                    <a:pt x="142" y="114"/>
                    <a:pt x="137" y="78"/>
                  </a:cubicBezTo>
                  <a:cubicBezTo>
                    <a:pt x="136" y="72"/>
                    <a:pt x="136" y="67"/>
                    <a:pt x="135" y="61"/>
                  </a:cubicBezTo>
                  <a:cubicBezTo>
                    <a:pt x="130" y="25"/>
                    <a:pt x="97" y="0"/>
                    <a:pt x="61"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36" name="Freeform 82">
              <a:extLst>
                <a:ext uri="{FF2B5EF4-FFF2-40B4-BE49-F238E27FC236}">
                  <a16:creationId xmlns:a16="http://schemas.microsoft.com/office/drawing/2014/main" id="{2E615362-EC85-B048-AC7B-BD826EE1E55D}"/>
                </a:ext>
              </a:extLst>
            </p:cNvPr>
            <p:cNvSpPr>
              <a:spLocks/>
            </p:cNvSpPr>
            <p:nvPr/>
          </p:nvSpPr>
          <p:spPr bwMode="auto">
            <a:xfrm>
              <a:off x="16200436" y="3876676"/>
              <a:ext cx="19435766" cy="9339260"/>
            </a:xfrm>
            <a:custGeom>
              <a:avLst/>
              <a:gdLst>
                <a:gd name="T0" fmla="*/ 51 w 2143"/>
                <a:gd name="T1" fmla="*/ 1028 h 1032"/>
                <a:gd name="T2" fmla="*/ 75 w 2143"/>
                <a:gd name="T3" fmla="*/ 1032 h 1032"/>
                <a:gd name="T4" fmla="*/ 136 w 2143"/>
                <a:gd name="T5" fmla="*/ 990 h 1032"/>
                <a:gd name="T6" fmla="*/ 320 w 2143"/>
                <a:gd name="T7" fmla="*/ 662 h 1032"/>
                <a:gd name="T8" fmla="*/ 589 w 2143"/>
                <a:gd name="T9" fmla="*/ 405 h 1032"/>
                <a:gd name="T10" fmla="*/ 1311 w 2143"/>
                <a:gd name="T11" fmla="*/ 177 h 1032"/>
                <a:gd name="T12" fmla="*/ 1657 w 2143"/>
                <a:gd name="T13" fmla="*/ 225 h 1032"/>
                <a:gd name="T14" fmla="*/ 1911 w 2143"/>
                <a:gd name="T15" fmla="*/ 329 h 1032"/>
                <a:gd name="T16" fmla="*/ 1716 w 2143"/>
                <a:gd name="T17" fmla="*/ 386 h 1032"/>
                <a:gd name="T18" fmla="*/ 1752 w 2143"/>
                <a:gd name="T19" fmla="*/ 512 h 1032"/>
                <a:gd name="T20" fmla="*/ 2091 w 2143"/>
                <a:gd name="T21" fmla="*/ 415 h 1032"/>
                <a:gd name="T22" fmla="*/ 2138 w 2143"/>
                <a:gd name="T23" fmla="*/ 342 h 1032"/>
                <a:gd name="T24" fmla="*/ 2087 w 2143"/>
                <a:gd name="T25" fmla="*/ 0 h 1032"/>
                <a:gd name="T26" fmla="*/ 1957 w 2143"/>
                <a:gd name="T27" fmla="*/ 19 h 1032"/>
                <a:gd name="T28" fmla="*/ 1987 w 2143"/>
                <a:gd name="T29" fmla="*/ 221 h 1032"/>
                <a:gd name="T30" fmla="*/ 1693 w 2143"/>
                <a:gd name="T31" fmla="*/ 99 h 1032"/>
                <a:gd name="T32" fmla="*/ 1311 w 2143"/>
                <a:gd name="T33" fmla="*/ 45 h 1032"/>
                <a:gd name="T34" fmla="*/ 886 w 2143"/>
                <a:gd name="T35" fmla="*/ 112 h 1032"/>
                <a:gd name="T36" fmla="*/ 513 w 2143"/>
                <a:gd name="T37" fmla="*/ 297 h 1032"/>
                <a:gd name="T38" fmla="*/ 216 w 2143"/>
                <a:gd name="T39" fmla="*/ 581 h 1032"/>
                <a:gd name="T40" fmla="*/ 13 w 2143"/>
                <a:gd name="T41" fmla="*/ 943 h 1032"/>
                <a:gd name="T42" fmla="*/ 51 w 2143"/>
                <a:gd name="T43" fmla="*/ 102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43" h="1032">
                  <a:moveTo>
                    <a:pt x="51" y="1028"/>
                  </a:moveTo>
                  <a:cubicBezTo>
                    <a:pt x="59" y="1031"/>
                    <a:pt x="67" y="1032"/>
                    <a:pt x="75" y="1032"/>
                  </a:cubicBezTo>
                  <a:cubicBezTo>
                    <a:pt x="101" y="1032"/>
                    <a:pt x="126" y="1016"/>
                    <a:pt x="136" y="990"/>
                  </a:cubicBezTo>
                  <a:cubicBezTo>
                    <a:pt x="180" y="872"/>
                    <a:pt x="242" y="762"/>
                    <a:pt x="320" y="662"/>
                  </a:cubicBezTo>
                  <a:cubicBezTo>
                    <a:pt x="396" y="564"/>
                    <a:pt x="487" y="477"/>
                    <a:pt x="589" y="405"/>
                  </a:cubicBezTo>
                  <a:cubicBezTo>
                    <a:pt x="801" y="256"/>
                    <a:pt x="1051" y="177"/>
                    <a:pt x="1311" y="177"/>
                  </a:cubicBezTo>
                  <a:cubicBezTo>
                    <a:pt x="1429" y="177"/>
                    <a:pt x="1545" y="193"/>
                    <a:pt x="1657" y="225"/>
                  </a:cubicBezTo>
                  <a:cubicBezTo>
                    <a:pt x="1745" y="250"/>
                    <a:pt x="1831" y="285"/>
                    <a:pt x="1911" y="329"/>
                  </a:cubicBezTo>
                  <a:cubicBezTo>
                    <a:pt x="1716" y="386"/>
                    <a:pt x="1716" y="386"/>
                    <a:pt x="1716" y="386"/>
                  </a:cubicBezTo>
                  <a:cubicBezTo>
                    <a:pt x="1752" y="512"/>
                    <a:pt x="1752" y="512"/>
                    <a:pt x="1752" y="512"/>
                  </a:cubicBezTo>
                  <a:cubicBezTo>
                    <a:pt x="2091" y="415"/>
                    <a:pt x="2091" y="415"/>
                    <a:pt x="2091" y="415"/>
                  </a:cubicBezTo>
                  <a:cubicBezTo>
                    <a:pt x="2123" y="406"/>
                    <a:pt x="2143" y="374"/>
                    <a:pt x="2138" y="342"/>
                  </a:cubicBezTo>
                  <a:cubicBezTo>
                    <a:pt x="2087" y="0"/>
                    <a:pt x="2087" y="0"/>
                    <a:pt x="2087" y="0"/>
                  </a:cubicBezTo>
                  <a:cubicBezTo>
                    <a:pt x="1957" y="19"/>
                    <a:pt x="1957" y="19"/>
                    <a:pt x="1957" y="19"/>
                  </a:cubicBezTo>
                  <a:cubicBezTo>
                    <a:pt x="1987" y="221"/>
                    <a:pt x="1987" y="221"/>
                    <a:pt x="1987" y="221"/>
                  </a:cubicBezTo>
                  <a:cubicBezTo>
                    <a:pt x="1894" y="169"/>
                    <a:pt x="1795" y="128"/>
                    <a:pt x="1693" y="99"/>
                  </a:cubicBezTo>
                  <a:cubicBezTo>
                    <a:pt x="1569" y="63"/>
                    <a:pt x="1441" y="45"/>
                    <a:pt x="1311" y="45"/>
                  </a:cubicBezTo>
                  <a:cubicBezTo>
                    <a:pt x="1166" y="45"/>
                    <a:pt x="1023" y="68"/>
                    <a:pt x="886" y="112"/>
                  </a:cubicBezTo>
                  <a:cubicBezTo>
                    <a:pt x="753" y="154"/>
                    <a:pt x="628" y="217"/>
                    <a:pt x="513" y="297"/>
                  </a:cubicBezTo>
                  <a:cubicBezTo>
                    <a:pt x="401" y="377"/>
                    <a:pt x="300" y="472"/>
                    <a:pt x="216" y="581"/>
                  </a:cubicBezTo>
                  <a:cubicBezTo>
                    <a:pt x="130" y="692"/>
                    <a:pt x="62" y="813"/>
                    <a:pt x="13" y="943"/>
                  </a:cubicBezTo>
                  <a:cubicBezTo>
                    <a:pt x="0" y="977"/>
                    <a:pt x="17" y="1015"/>
                    <a:pt x="51" y="10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37" name="Freeform 83">
              <a:extLst>
                <a:ext uri="{FF2B5EF4-FFF2-40B4-BE49-F238E27FC236}">
                  <a16:creationId xmlns:a16="http://schemas.microsoft.com/office/drawing/2014/main" id="{536EF8D6-5498-A54F-A0DC-5068FF3A9A58}"/>
                </a:ext>
              </a:extLst>
            </p:cNvPr>
            <p:cNvSpPr>
              <a:spLocks/>
            </p:cNvSpPr>
            <p:nvPr/>
          </p:nvSpPr>
          <p:spPr bwMode="auto">
            <a:xfrm>
              <a:off x="16119472" y="20139028"/>
              <a:ext cx="1441453" cy="1530349"/>
            </a:xfrm>
            <a:custGeom>
              <a:avLst/>
              <a:gdLst>
                <a:gd name="T0" fmla="*/ 146 w 159"/>
                <a:gd name="T1" fmla="*/ 80 h 169"/>
                <a:gd name="T2" fmla="*/ 136 w 159"/>
                <a:gd name="T3" fmla="*/ 52 h 169"/>
                <a:gd name="T4" fmla="*/ 52 w 159"/>
                <a:gd name="T5" fmla="*/ 12 h 169"/>
                <a:gd name="T6" fmla="*/ 12 w 159"/>
                <a:gd name="T7" fmla="*/ 96 h 169"/>
                <a:gd name="T8" fmla="*/ 23 w 159"/>
                <a:gd name="T9" fmla="*/ 127 h 169"/>
                <a:gd name="T10" fmla="*/ 85 w 159"/>
                <a:gd name="T11" fmla="*/ 169 h 169"/>
                <a:gd name="T12" fmla="*/ 108 w 159"/>
                <a:gd name="T13" fmla="*/ 165 h 169"/>
                <a:gd name="T14" fmla="*/ 146 w 159"/>
                <a:gd name="T15" fmla="*/ 8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 h="169">
                  <a:moveTo>
                    <a:pt x="146" y="80"/>
                  </a:moveTo>
                  <a:cubicBezTo>
                    <a:pt x="143" y="71"/>
                    <a:pt x="139" y="61"/>
                    <a:pt x="136" y="52"/>
                  </a:cubicBezTo>
                  <a:cubicBezTo>
                    <a:pt x="124" y="18"/>
                    <a:pt x="86" y="0"/>
                    <a:pt x="52" y="12"/>
                  </a:cubicBezTo>
                  <a:cubicBezTo>
                    <a:pt x="18" y="24"/>
                    <a:pt x="0" y="62"/>
                    <a:pt x="12" y="96"/>
                  </a:cubicBezTo>
                  <a:cubicBezTo>
                    <a:pt x="15" y="106"/>
                    <a:pt x="19" y="116"/>
                    <a:pt x="23" y="127"/>
                  </a:cubicBezTo>
                  <a:cubicBezTo>
                    <a:pt x="33" y="153"/>
                    <a:pt x="58" y="169"/>
                    <a:pt x="85" y="169"/>
                  </a:cubicBezTo>
                  <a:cubicBezTo>
                    <a:pt x="92" y="169"/>
                    <a:pt x="100" y="168"/>
                    <a:pt x="108" y="165"/>
                  </a:cubicBezTo>
                  <a:cubicBezTo>
                    <a:pt x="142" y="152"/>
                    <a:pt x="159" y="114"/>
                    <a:pt x="146" y="8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38" name="Freeform 84">
              <a:extLst>
                <a:ext uri="{FF2B5EF4-FFF2-40B4-BE49-F238E27FC236}">
                  <a16:creationId xmlns:a16="http://schemas.microsoft.com/office/drawing/2014/main" id="{B0EBB769-A052-B442-AD1B-C57F7D6C388A}"/>
                </a:ext>
              </a:extLst>
            </p:cNvPr>
            <p:cNvSpPr>
              <a:spLocks/>
            </p:cNvSpPr>
            <p:nvPr/>
          </p:nvSpPr>
          <p:spPr bwMode="auto">
            <a:xfrm>
              <a:off x="18767426" y="24430038"/>
              <a:ext cx="1506537" cy="1455736"/>
            </a:xfrm>
            <a:custGeom>
              <a:avLst/>
              <a:gdLst>
                <a:gd name="T0" fmla="*/ 120 w 166"/>
                <a:gd name="T1" fmla="*/ 27 h 161"/>
                <a:gd name="T2" fmla="*/ 27 w 166"/>
                <a:gd name="T3" fmla="*/ 25 h 161"/>
                <a:gd name="T4" fmla="*/ 25 w 166"/>
                <a:gd name="T5" fmla="*/ 118 h 161"/>
                <a:gd name="T6" fmla="*/ 48 w 166"/>
                <a:gd name="T7" fmla="*/ 141 h 161"/>
                <a:gd name="T8" fmla="*/ 94 w 166"/>
                <a:gd name="T9" fmla="*/ 161 h 161"/>
                <a:gd name="T10" fmla="*/ 141 w 166"/>
                <a:gd name="T11" fmla="*/ 141 h 161"/>
                <a:gd name="T12" fmla="*/ 141 w 166"/>
                <a:gd name="T13" fmla="*/ 48 h 161"/>
                <a:gd name="T14" fmla="*/ 120 w 166"/>
                <a:gd name="T15" fmla="*/ 27 h 1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1">
                  <a:moveTo>
                    <a:pt x="120" y="27"/>
                  </a:moveTo>
                  <a:cubicBezTo>
                    <a:pt x="95" y="1"/>
                    <a:pt x="53" y="0"/>
                    <a:pt x="27" y="25"/>
                  </a:cubicBezTo>
                  <a:cubicBezTo>
                    <a:pt x="1" y="50"/>
                    <a:pt x="0" y="92"/>
                    <a:pt x="25" y="118"/>
                  </a:cubicBezTo>
                  <a:cubicBezTo>
                    <a:pt x="32" y="126"/>
                    <a:pt x="40" y="134"/>
                    <a:pt x="48" y="141"/>
                  </a:cubicBezTo>
                  <a:cubicBezTo>
                    <a:pt x="60" y="154"/>
                    <a:pt x="77" y="161"/>
                    <a:pt x="94" y="161"/>
                  </a:cubicBezTo>
                  <a:cubicBezTo>
                    <a:pt x="111" y="161"/>
                    <a:pt x="128" y="154"/>
                    <a:pt x="141" y="141"/>
                  </a:cubicBezTo>
                  <a:cubicBezTo>
                    <a:pt x="166" y="116"/>
                    <a:pt x="166" y="74"/>
                    <a:pt x="141" y="48"/>
                  </a:cubicBezTo>
                  <a:cubicBezTo>
                    <a:pt x="134" y="41"/>
                    <a:pt x="127" y="34"/>
                    <a:pt x="120" y="2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39" name="Freeform 85">
              <a:extLst>
                <a:ext uri="{FF2B5EF4-FFF2-40B4-BE49-F238E27FC236}">
                  <a16:creationId xmlns:a16="http://schemas.microsoft.com/office/drawing/2014/main" id="{09C0FC64-B1D1-EE4E-8717-987579781874}"/>
                </a:ext>
              </a:extLst>
            </p:cNvPr>
            <p:cNvSpPr>
              <a:spLocks/>
            </p:cNvSpPr>
            <p:nvPr/>
          </p:nvSpPr>
          <p:spPr bwMode="auto">
            <a:xfrm>
              <a:off x="17198976" y="22410736"/>
              <a:ext cx="1514477" cy="1511298"/>
            </a:xfrm>
            <a:custGeom>
              <a:avLst/>
              <a:gdLst>
                <a:gd name="T0" fmla="*/ 131 w 167"/>
                <a:gd name="T1" fmla="*/ 40 h 167"/>
                <a:gd name="T2" fmla="*/ 41 w 167"/>
                <a:gd name="T3" fmla="*/ 19 h 167"/>
                <a:gd name="T4" fmla="*/ 19 w 167"/>
                <a:gd name="T5" fmla="*/ 109 h 167"/>
                <a:gd name="T6" fmla="*/ 36 w 167"/>
                <a:gd name="T7" fmla="*/ 137 h 167"/>
                <a:gd name="T8" fmla="*/ 92 w 167"/>
                <a:gd name="T9" fmla="*/ 167 h 167"/>
                <a:gd name="T10" fmla="*/ 127 w 167"/>
                <a:gd name="T11" fmla="*/ 156 h 167"/>
                <a:gd name="T12" fmla="*/ 147 w 167"/>
                <a:gd name="T13" fmla="*/ 65 h 167"/>
                <a:gd name="T14" fmla="*/ 131 w 167"/>
                <a:gd name="T15" fmla="*/ 40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7">
                  <a:moveTo>
                    <a:pt x="131" y="40"/>
                  </a:moveTo>
                  <a:cubicBezTo>
                    <a:pt x="112" y="9"/>
                    <a:pt x="72" y="0"/>
                    <a:pt x="41" y="19"/>
                  </a:cubicBezTo>
                  <a:cubicBezTo>
                    <a:pt x="10" y="38"/>
                    <a:pt x="0" y="78"/>
                    <a:pt x="19" y="109"/>
                  </a:cubicBezTo>
                  <a:cubicBezTo>
                    <a:pt x="25" y="118"/>
                    <a:pt x="31" y="128"/>
                    <a:pt x="36" y="137"/>
                  </a:cubicBezTo>
                  <a:cubicBezTo>
                    <a:pt x="49" y="156"/>
                    <a:pt x="70" y="167"/>
                    <a:pt x="92" y="167"/>
                  </a:cubicBezTo>
                  <a:cubicBezTo>
                    <a:pt x="104" y="167"/>
                    <a:pt x="116" y="163"/>
                    <a:pt x="127" y="156"/>
                  </a:cubicBezTo>
                  <a:cubicBezTo>
                    <a:pt x="158" y="137"/>
                    <a:pt x="167" y="96"/>
                    <a:pt x="147" y="65"/>
                  </a:cubicBezTo>
                  <a:cubicBezTo>
                    <a:pt x="141" y="57"/>
                    <a:pt x="136" y="49"/>
                    <a:pt x="131" y="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40" name="Freeform 86">
              <a:extLst>
                <a:ext uri="{FF2B5EF4-FFF2-40B4-BE49-F238E27FC236}">
                  <a16:creationId xmlns:a16="http://schemas.microsoft.com/office/drawing/2014/main" id="{12286DE5-64E1-6947-8E64-9288E159A0BA}"/>
                </a:ext>
              </a:extLst>
            </p:cNvPr>
            <p:cNvSpPr>
              <a:spLocks/>
            </p:cNvSpPr>
            <p:nvPr/>
          </p:nvSpPr>
          <p:spPr bwMode="auto">
            <a:xfrm>
              <a:off x="15574963" y="17722847"/>
              <a:ext cx="1306516" cy="1503365"/>
            </a:xfrm>
            <a:custGeom>
              <a:avLst/>
              <a:gdLst>
                <a:gd name="T0" fmla="*/ 84 w 144"/>
                <a:gd name="T1" fmla="*/ 166 h 166"/>
                <a:gd name="T2" fmla="*/ 139 w 144"/>
                <a:gd name="T3" fmla="*/ 91 h 166"/>
                <a:gd name="T4" fmla="*/ 135 w 144"/>
                <a:gd name="T5" fmla="*/ 62 h 166"/>
                <a:gd name="T6" fmla="*/ 61 w 144"/>
                <a:gd name="T7" fmla="*/ 5 h 166"/>
                <a:gd name="T8" fmla="*/ 4 w 144"/>
                <a:gd name="T9" fmla="*/ 78 h 166"/>
                <a:gd name="T10" fmla="*/ 9 w 144"/>
                <a:gd name="T11" fmla="*/ 110 h 166"/>
                <a:gd name="T12" fmla="*/ 74 w 144"/>
                <a:gd name="T13" fmla="*/ 166 h 166"/>
                <a:gd name="T14" fmla="*/ 84 w 144"/>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4" h="166">
                  <a:moveTo>
                    <a:pt x="84" y="166"/>
                  </a:moveTo>
                  <a:cubicBezTo>
                    <a:pt x="120" y="160"/>
                    <a:pt x="144" y="127"/>
                    <a:pt x="139" y="91"/>
                  </a:cubicBezTo>
                  <a:cubicBezTo>
                    <a:pt x="138" y="81"/>
                    <a:pt x="136" y="71"/>
                    <a:pt x="135" y="62"/>
                  </a:cubicBezTo>
                  <a:cubicBezTo>
                    <a:pt x="130" y="25"/>
                    <a:pt x="97" y="0"/>
                    <a:pt x="61" y="5"/>
                  </a:cubicBezTo>
                  <a:cubicBezTo>
                    <a:pt x="25" y="9"/>
                    <a:pt x="0" y="42"/>
                    <a:pt x="4" y="78"/>
                  </a:cubicBezTo>
                  <a:cubicBezTo>
                    <a:pt x="6" y="89"/>
                    <a:pt x="7" y="100"/>
                    <a:pt x="9" y="110"/>
                  </a:cubicBezTo>
                  <a:cubicBezTo>
                    <a:pt x="14" y="143"/>
                    <a:pt x="42" y="166"/>
                    <a:pt x="74" y="166"/>
                  </a:cubicBezTo>
                  <a:cubicBezTo>
                    <a:pt x="77" y="166"/>
                    <a:pt x="80" y="166"/>
                    <a:pt x="84" y="1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41" name="Freeform 87">
              <a:extLst>
                <a:ext uri="{FF2B5EF4-FFF2-40B4-BE49-F238E27FC236}">
                  <a16:creationId xmlns:a16="http://schemas.microsoft.com/office/drawing/2014/main" id="{2A295FED-B292-D94E-AE53-72C20F61EE6A}"/>
                </a:ext>
              </a:extLst>
            </p:cNvPr>
            <p:cNvSpPr>
              <a:spLocks noEditPoints="1"/>
            </p:cNvSpPr>
            <p:nvPr/>
          </p:nvSpPr>
          <p:spPr bwMode="auto">
            <a:xfrm>
              <a:off x="21505866" y="10699747"/>
              <a:ext cx="13079412" cy="13050838"/>
            </a:xfrm>
            <a:custGeom>
              <a:avLst/>
              <a:gdLst>
                <a:gd name="T0" fmla="*/ 1442 w 1442"/>
                <a:gd name="T1" fmla="*/ 1397 h 1442"/>
                <a:gd name="T2" fmla="*/ 1442 w 1442"/>
                <a:gd name="T3" fmla="*/ 45 h 1442"/>
                <a:gd name="T4" fmla="*/ 1397 w 1442"/>
                <a:gd name="T5" fmla="*/ 0 h 1442"/>
                <a:gd name="T6" fmla="*/ 45 w 1442"/>
                <a:gd name="T7" fmla="*/ 0 h 1442"/>
                <a:gd name="T8" fmla="*/ 0 w 1442"/>
                <a:gd name="T9" fmla="*/ 45 h 1442"/>
                <a:gd name="T10" fmla="*/ 0 w 1442"/>
                <a:gd name="T11" fmla="*/ 1397 h 1442"/>
                <a:gd name="T12" fmla="*/ 45 w 1442"/>
                <a:gd name="T13" fmla="*/ 1442 h 1442"/>
                <a:gd name="T14" fmla="*/ 1397 w 1442"/>
                <a:gd name="T15" fmla="*/ 1442 h 1442"/>
                <a:gd name="T16" fmla="*/ 1442 w 1442"/>
                <a:gd name="T17" fmla="*/ 1397 h 1442"/>
                <a:gd name="T18" fmla="*/ 1352 w 1442"/>
                <a:gd name="T19" fmla="*/ 90 h 1442"/>
                <a:gd name="T20" fmla="*/ 1352 w 1442"/>
                <a:gd name="T21" fmla="*/ 323 h 1442"/>
                <a:gd name="T22" fmla="*/ 90 w 1442"/>
                <a:gd name="T23" fmla="*/ 323 h 1442"/>
                <a:gd name="T24" fmla="*/ 90 w 1442"/>
                <a:gd name="T25" fmla="*/ 90 h 1442"/>
                <a:gd name="T26" fmla="*/ 1352 w 1442"/>
                <a:gd name="T27" fmla="*/ 90 h 1442"/>
                <a:gd name="T28" fmla="*/ 90 w 1442"/>
                <a:gd name="T29" fmla="*/ 1352 h 1442"/>
                <a:gd name="T30" fmla="*/ 90 w 1442"/>
                <a:gd name="T31" fmla="*/ 414 h 1442"/>
                <a:gd name="T32" fmla="*/ 1352 w 1442"/>
                <a:gd name="T33" fmla="*/ 414 h 1442"/>
                <a:gd name="T34" fmla="*/ 1352 w 1442"/>
                <a:gd name="T35" fmla="*/ 1352 h 1442"/>
                <a:gd name="T36" fmla="*/ 90 w 1442"/>
                <a:gd name="T37" fmla="*/ 1352 h 1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2" h="1442">
                  <a:moveTo>
                    <a:pt x="1442" y="1397"/>
                  </a:moveTo>
                  <a:cubicBezTo>
                    <a:pt x="1442" y="45"/>
                    <a:pt x="1442" y="45"/>
                    <a:pt x="1442" y="45"/>
                  </a:cubicBezTo>
                  <a:cubicBezTo>
                    <a:pt x="1442" y="20"/>
                    <a:pt x="1422" y="0"/>
                    <a:pt x="1397" y="0"/>
                  </a:cubicBezTo>
                  <a:cubicBezTo>
                    <a:pt x="45" y="0"/>
                    <a:pt x="45" y="0"/>
                    <a:pt x="45" y="0"/>
                  </a:cubicBezTo>
                  <a:cubicBezTo>
                    <a:pt x="20" y="0"/>
                    <a:pt x="0" y="20"/>
                    <a:pt x="0" y="45"/>
                  </a:cubicBezTo>
                  <a:cubicBezTo>
                    <a:pt x="0" y="1397"/>
                    <a:pt x="0" y="1397"/>
                    <a:pt x="0" y="1397"/>
                  </a:cubicBezTo>
                  <a:cubicBezTo>
                    <a:pt x="0" y="1422"/>
                    <a:pt x="20" y="1442"/>
                    <a:pt x="45" y="1442"/>
                  </a:cubicBezTo>
                  <a:cubicBezTo>
                    <a:pt x="1397" y="1442"/>
                    <a:pt x="1397" y="1442"/>
                    <a:pt x="1397" y="1442"/>
                  </a:cubicBezTo>
                  <a:cubicBezTo>
                    <a:pt x="1422" y="1442"/>
                    <a:pt x="1442" y="1422"/>
                    <a:pt x="1442" y="1397"/>
                  </a:cubicBezTo>
                  <a:close/>
                  <a:moveTo>
                    <a:pt x="1352" y="90"/>
                  </a:moveTo>
                  <a:cubicBezTo>
                    <a:pt x="1352" y="323"/>
                    <a:pt x="1352" y="323"/>
                    <a:pt x="1352" y="323"/>
                  </a:cubicBezTo>
                  <a:cubicBezTo>
                    <a:pt x="90" y="323"/>
                    <a:pt x="90" y="323"/>
                    <a:pt x="90" y="323"/>
                  </a:cubicBezTo>
                  <a:cubicBezTo>
                    <a:pt x="90" y="90"/>
                    <a:pt x="90" y="90"/>
                    <a:pt x="90" y="90"/>
                  </a:cubicBezTo>
                  <a:lnTo>
                    <a:pt x="1352" y="90"/>
                  </a:lnTo>
                  <a:close/>
                  <a:moveTo>
                    <a:pt x="90" y="1352"/>
                  </a:moveTo>
                  <a:cubicBezTo>
                    <a:pt x="90" y="414"/>
                    <a:pt x="90" y="414"/>
                    <a:pt x="90" y="414"/>
                  </a:cubicBezTo>
                  <a:cubicBezTo>
                    <a:pt x="1352" y="414"/>
                    <a:pt x="1352" y="414"/>
                    <a:pt x="1352" y="414"/>
                  </a:cubicBezTo>
                  <a:cubicBezTo>
                    <a:pt x="1352" y="1352"/>
                    <a:pt x="1352" y="1352"/>
                    <a:pt x="1352" y="1352"/>
                  </a:cubicBezTo>
                  <a:lnTo>
                    <a:pt x="90" y="135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42" name="Oval 88">
              <a:extLst>
                <a:ext uri="{FF2B5EF4-FFF2-40B4-BE49-F238E27FC236}">
                  <a16:creationId xmlns:a16="http://schemas.microsoft.com/office/drawing/2014/main" id="{ECFD4B4E-9203-B94B-881F-2AEEC6BCEEFC}"/>
                </a:ext>
              </a:extLst>
            </p:cNvPr>
            <p:cNvSpPr>
              <a:spLocks noChangeArrowheads="1"/>
            </p:cNvSpPr>
            <p:nvPr/>
          </p:nvSpPr>
          <p:spPr bwMode="auto">
            <a:xfrm>
              <a:off x="23175913"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43" name="Oval 89">
              <a:extLst>
                <a:ext uri="{FF2B5EF4-FFF2-40B4-BE49-F238E27FC236}">
                  <a16:creationId xmlns:a16="http://schemas.microsoft.com/office/drawing/2014/main" id="{C8181CC7-5A5F-8A4D-A7F6-C0A3CE70ED47}"/>
                </a:ext>
              </a:extLst>
            </p:cNvPr>
            <p:cNvSpPr>
              <a:spLocks noChangeArrowheads="1"/>
            </p:cNvSpPr>
            <p:nvPr/>
          </p:nvSpPr>
          <p:spPr bwMode="auto">
            <a:xfrm>
              <a:off x="24853900"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44" name="Oval 90">
              <a:extLst>
                <a:ext uri="{FF2B5EF4-FFF2-40B4-BE49-F238E27FC236}">
                  <a16:creationId xmlns:a16="http://schemas.microsoft.com/office/drawing/2014/main" id="{98CA6BB4-C024-3544-A504-86BA77EBA04F}"/>
                </a:ext>
              </a:extLst>
            </p:cNvPr>
            <p:cNvSpPr>
              <a:spLocks noChangeArrowheads="1"/>
            </p:cNvSpPr>
            <p:nvPr/>
          </p:nvSpPr>
          <p:spPr bwMode="auto">
            <a:xfrm>
              <a:off x="26522364" y="12139610"/>
              <a:ext cx="896937"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45" name="Freeform 91">
              <a:extLst>
                <a:ext uri="{FF2B5EF4-FFF2-40B4-BE49-F238E27FC236}">
                  <a16:creationId xmlns:a16="http://schemas.microsoft.com/office/drawing/2014/main" id="{66C41B1E-EDD5-1D4C-B20A-26FF22072800}"/>
                </a:ext>
              </a:extLst>
            </p:cNvPr>
            <p:cNvSpPr>
              <a:spLocks/>
            </p:cNvSpPr>
            <p:nvPr/>
          </p:nvSpPr>
          <p:spPr bwMode="auto">
            <a:xfrm>
              <a:off x="24571325" y="19750088"/>
              <a:ext cx="1697037" cy="1728788"/>
            </a:xfrm>
            <a:custGeom>
              <a:avLst/>
              <a:gdLst>
                <a:gd name="T0" fmla="*/ 0 w 187"/>
                <a:gd name="T1" fmla="*/ 191 h 191"/>
                <a:gd name="T2" fmla="*/ 129 w 187"/>
                <a:gd name="T3" fmla="*/ 63 h 191"/>
                <a:gd name="T4" fmla="*/ 0 w 187"/>
                <a:gd name="T5" fmla="*/ 191 h 191"/>
              </a:gdLst>
              <a:ahLst/>
              <a:cxnLst>
                <a:cxn ang="0">
                  <a:pos x="T0" y="T1"/>
                </a:cxn>
                <a:cxn ang="0">
                  <a:pos x="T2" y="T3"/>
                </a:cxn>
                <a:cxn ang="0">
                  <a:pos x="T4" y="T5"/>
                </a:cxn>
              </a:cxnLst>
              <a:rect l="0" t="0" r="r" b="b"/>
              <a:pathLst>
                <a:path w="187" h="191">
                  <a:moveTo>
                    <a:pt x="0" y="191"/>
                  </a:moveTo>
                  <a:cubicBezTo>
                    <a:pt x="85" y="191"/>
                    <a:pt x="187" y="120"/>
                    <a:pt x="129" y="63"/>
                  </a:cubicBezTo>
                  <a:cubicBezTo>
                    <a:pt x="67" y="0"/>
                    <a:pt x="0" y="100"/>
                    <a:pt x="0" y="1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46" name="Freeform 92">
              <a:extLst>
                <a:ext uri="{FF2B5EF4-FFF2-40B4-BE49-F238E27FC236}">
                  <a16:creationId xmlns:a16="http://schemas.microsoft.com/office/drawing/2014/main" id="{25616646-89A0-FA44-B91A-50D47BB6F2BA}"/>
                </a:ext>
              </a:extLst>
            </p:cNvPr>
            <p:cNvSpPr>
              <a:spLocks/>
            </p:cNvSpPr>
            <p:nvPr/>
          </p:nvSpPr>
          <p:spPr bwMode="auto">
            <a:xfrm>
              <a:off x="30132339" y="20085047"/>
              <a:ext cx="1450975" cy="1447803"/>
            </a:xfrm>
            <a:custGeom>
              <a:avLst/>
              <a:gdLst>
                <a:gd name="T0" fmla="*/ 86 w 160"/>
                <a:gd name="T1" fmla="*/ 5 h 160"/>
                <a:gd name="T2" fmla="*/ 80 w 160"/>
                <a:gd name="T3" fmla="*/ 1 h 160"/>
                <a:gd name="T4" fmla="*/ 74 w 160"/>
                <a:gd name="T5" fmla="*/ 3 h 160"/>
                <a:gd name="T6" fmla="*/ 2 w 160"/>
                <a:gd name="T7" fmla="*/ 74 h 160"/>
                <a:gd name="T8" fmla="*/ 0 w 160"/>
                <a:gd name="T9" fmla="*/ 81 h 160"/>
                <a:gd name="T10" fmla="*/ 4 w 160"/>
                <a:gd name="T11" fmla="*/ 86 h 160"/>
                <a:gd name="T12" fmla="*/ 149 w 160"/>
                <a:gd name="T13" fmla="*/ 159 h 160"/>
                <a:gd name="T14" fmla="*/ 152 w 160"/>
                <a:gd name="T15" fmla="*/ 160 h 160"/>
                <a:gd name="T16" fmla="*/ 158 w 160"/>
                <a:gd name="T17" fmla="*/ 157 h 160"/>
                <a:gd name="T18" fmla="*/ 159 w 160"/>
                <a:gd name="T19" fmla="*/ 149 h 160"/>
                <a:gd name="T20" fmla="*/ 86 w 160"/>
                <a:gd name="T21"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160">
                  <a:moveTo>
                    <a:pt x="86" y="5"/>
                  </a:moveTo>
                  <a:cubicBezTo>
                    <a:pt x="85" y="3"/>
                    <a:pt x="83" y="1"/>
                    <a:pt x="80" y="1"/>
                  </a:cubicBezTo>
                  <a:cubicBezTo>
                    <a:pt x="78" y="0"/>
                    <a:pt x="75" y="1"/>
                    <a:pt x="74" y="3"/>
                  </a:cubicBezTo>
                  <a:cubicBezTo>
                    <a:pt x="2" y="74"/>
                    <a:pt x="2" y="74"/>
                    <a:pt x="2" y="74"/>
                  </a:cubicBezTo>
                  <a:cubicBezTo>
                    <a:pt x="1" y="76"/>
                    <a:pt x="0" y="78"/>
                    <a:pt x="0" y="81"/>
                  </a:cubicBezTo>
                  <a:cubicBezTo>
                    <a:pt x="1" y="83"/>
                    <a:pt x="2" y="85"/>
                    <a:pt x="4" y="86"/>
                  </a:cubicBezTo>
                  <a:cubicBezTo>
                    <a:pt x="149" y="159"/>
                    <a:pt x="149" y="159"/>
                    <a:pt x="149" y="159"/>
                  </a:cubicBezTo>
                  <a:cubicBezTo>
                    <a:pt x="150" y="159"/>
                    <a:pt x="151" y="160"/>
                    <a:pt x="152" y="160"/>
                  </a:cubicBezTo>
                  <a:cubicBezTo>
                    <a:pt x="154" y="160"/>
                    <a:pt x="156" y="159"/>
                    <a:pt x="158" y="157"/>
                  </a:cubicBezTo>
                  <a:cubicBezTo>
                    <a:pt x="160" y="155"/>
                    <a:pt x="160" y="152"/>
                    <a:pt x="159" y="149"/>
                  </a:cubicBezTo>
                  <a:lnTo>
                    <a:pt x="86" y="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47" name="Freeform 93">
              <a:extLst>
                <a:ext uri="{FF2B5EF4-FFF2-40B4-BE49-F238E27FC236}">
                  <a16:creationId xmlns:a16="http://schemas.microsoft.com/office/drawing/2014/main" id="{ED23D697-5F68-6945-B4E0-0E57CCAA8064}"/>
                </a:ext>
              </a:extLst>
            </p:cNvPr>
            <p:cNvSpPr>
              <a:spLocks/>
            </p:cNvSpPr>
            <p:nvPr/>
          </p:nvSpPr>
          <p:spPr bwMode="auto">
            <a:xfrm>
              <a:off x="25677812" y="15641638"/>
              <a:ext cx="4879972" cy="4878389"/>
            </a:xfrm>
            <a:custGeom>
              <a:avLst/>
              <a:gdLst>
                <a:gd name="T0" fmla="*/ 509 w 538"/>
                <a:gd name="T1" fmla="*/ 446 h 539"/>
                <a:gd name="T2" fmla="*/ 505 w 538"/>
                <a:gd name="T3" fmla="*/ 441 h 539"/>
                <a:gd name="T4" fmla="*/ 325 w 538"/>
                <a:gd name="T5" fmla="*/ 261 h 539"/>
                <a:gd name="T6" fmla="*/ 505 w 538"/>
                <a:gd name="T7" fmla="*/ 81 h 539"/>
                <a:gd name="T8" fmla="*/ 505 w 538"/>
                <a:gd name="T9" fmla="*/ 17 h 539"/>
                <a:gd name="T10" fmla="*/ 441 w 538"/>
                <a:gd name="T11" fmla="*/ 17 h 539"/>
                <a:gd name="T12" fmla="*/ 261 w 538"/>
                <a:gd name="T13" fmla="*/ 197 h 539"/>
                <a:gd name="T14" fmla="*/ 81 w 538"/>
                <a:gd name="T15" fmla="*/ 17 h 539"/>
                <a:gd name="T16" fmla="*/ 17 w 538"/>
                <a:gd name="T17" fmla="*/ 17 h 539"/>
                <a:gd name="T18" fmla="*/ 17 w 538"/>
                <a:gd name="T19" fmla="*/ 81 h 539"/>
                <a:gd name="T20" fmla="*/ 197 w 538"/>
                <a:gd name="T21" fmla="*/ 261 h 539"/>
                <a:gd name="T22" fmla="*/ 17 w 538"/>
                <a:gd name="T23" fmla="*/ 441 h 539"/>
                <a:gd name="T24" fmla="*/ 17 w 538"/>
                <a:gd name="T25" fmla="*/ 505 h 539"/>
                <a:gd name="T26" fmla="*/ 49 w 538"/>
                <a:gd name="T27" fmla="*/ 518 h 539"/>
                <a:gd name="T28" fmla="*/ 81 w 538"/>
                <a:gd name="T29" fmla="*/ 505 h 539"/>
                <a:gd name="T30" fmla="*/ 261 w 538"/>
                <a:gd name="T31" fmla="*/ 325 h 539"/>
                <a:gd name="T32" fmla="*/ 377 w 538"/>
                <a:gd name="T33" fmla="*/ 441 h 539"/>
                <a:gd name="T34" fmla="*/ 377 w 538"/>
                <a:gd name="T35" fmla="*/ 441 h 539"/>
                <a:gd name="T36" fmla="*/ 475 w 538"/>
                <a:gd name="T37" fmla="*/ 539 h 539"/>
                <a:gd name="T38" fmla="*/ 538 w 538"/>
                <a:gd name="T39" fmla="*/ 476 h 539"/>
                <a:gd name="T40" fmla="*/ 509 w 538"/>
                <a:gd name="T41" fmla="*/ 446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539">
                  <a:moveTo>
                    <a:pt x="509" y="446"/>
                  </a:moveTo>
                  <a:cubicBezTo>
                    <a:pt x="508" y="444"/>
                    <a:pt x="506" y="443"/>
                    <a:pt x="505" y="441"/>
                  </a:cubicBezTo>
                  <a:cubicBezTo>
                    <a:pt x="325" y="261"/>
                    <a:pt x="325" y="261"/>
                    <a:pt x="325" y="261"/>
                  </a:cubicBezTo>
                  <a:cubicBezTo>
                    <a:pt x="505" y="81"/>
                    <a:pt x="505" y="81"/>
                    <a:pt x="505" y="81"/>
                  </a:cubicBezTo>
                  <a:cubicBezTo>
                    <a:pt x="522" y="64"/>
                    <a:pt x="522" y="35"/>
                    <a:pt x="505" y="17"/>
                  </a:cubicBezTo>
                  <a:cubicBezTo>
                    <a:pt x="487" y="0"/>
                    <a:pt x="459" y="0"/>
                    <a:pt x="441" y="17"/>
                  </a:cubicBezTo>
                  <a:cubicBezTo>
                    <a:pt x="261" y="197"/>
                    <a:pt x="261" y="197"/>
                    <a:pt x="261" y="197"/>
                  </a:cubicBezTo>
                  <a:cubicBezTo>
                    <a:pt x="81" y="17"/>
                    <a:pt x="81" y="17"/>
                    <a:pt x="81" y="17"/>
                  </a:cubicBezTo>
                  <a:cubicBezTo>
                    <a:pt x="63" y="0"/>
                    <a:pt x="35" y="0"/>
                    <a:pt x="17" y="17"/>
                  </a:cubicBezTo>
                  <a:cubicBezTo>
                    <a:pt x="0" y="35"/>
                    <a:pt x="0" y="64"/>
                    <a:pt x="17" y="81"/>
                  </a:cubicBezTo>
                  <a:cubicBezTo>
                    <a:pt x="197" y="261"/>
                    <a:pt x="197" y="261"/>
                    <a:pt x="197" y="261"/>
                  </a:cubicBezTo>
                  <a:cubicBezTo>
                    <a:pt x="17" y="441"/>
                    <a:pt x="17" y="441"/>
                    <a:pt x="17" y="441"/>
                  </a:cubicBezTo>
                  <a:cubicBezTo>
                    <a:pt x="0" y="459"/>
                    <a:pt x="0" y="487"/>
                    <a:pt x="17" y="505"/>
                  </a:cubicBezTo>
                  <a:cubicBezTo>
                    <a:pt x="26" y="514"/>
                    <a:pt x="38" y="518"/>
                    <a:pt x="49" y="518"/>
                  </a:cubicBezTo>
                  <a:cubicBezTo>
                    <a:pt x="61" y="518"/>
                    <a:pt x="72" y="514"/>
                    <a:pt x="81" y="505"/>
                  </a:cubicBezTo>
                  <a:cubicBezTo>
                    <a:pt x="261" y="325"/>
                    <a:pt x="261" y="325"/>
                    <a:pt x="261" y="325"/>
                  </a:cubicBezTo>
                  <a:cubicBezTo>
                    <a:pt x="377" y="441"/>
                    <a:pt x="377" y="441"/>
                    <a:pt x="377" y="441"/>
                  </a:cubicBezTo>
                  <a:cubicBezTo>
                    <a:pt x="377" y="441"/>
                    <a:pt x="377" y="441"/>
                    <a:pt x="377" y="441"/>
                  </a:cubicBezTo>
                  <a:cubicBezTo>
                    <a:pt x="475" y="539"/>
                    <a:pt x="475" y="539"/>
                    <a:pt x="475" y="539"/>
                  </a:cubicBezTo>
                  <a:cubicBezTo>
                    <a:pt x="538" y="476"/>
                    <a:pt x="538" y="476"/>
                    <a:pt x="538" y="476"/>
                  </a:cubicBezTo>
                  <a:lnTo>
                    <a:pt x="509" y="44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51" name="Group 50">
            <a:extLst>
              <a:ext uri="{FF2B5EF4-FFF2-40B4-BE49-F238E27FC236}">
                <a16:creationId xmlns:a16="http://schemas.microsoft.com/office/drawing/2014/main" id="{EF74DE9A-EEAB-4978-972D-514C79039A2A}"/>
              </a:ext>
              <a:ext uri="{C183D7F6-B498-43B3-948B-1728B52AA6E4}">
                <adec:decorative xmlns:adec="http://schemas.microsoft.com/office/drawing/2017/decorative" val="1"/>
              </a:ext>
            </a:extLst>
          </p:cNvPr>
          <p:cNvGrpSpPr/>
          <p:nvPr/>
        </p:nvGrpSpPr>
        <p:grpSpPr>
          <a:xfrm>
            <a:off x="627151" y="1330014"/>
            <a:ext cx="447336" cy="446392"/>
            <a:chOff x="-1210705" y="1056963"/>
            <a:chExt cx="447336" cy="446392"/>
          </a:xfrm>
        </p:grpSpPr>
        <p:sp>
          <p:nvSpPr>
            <p:cNvPr id="52" name="Freeform 17">
              <a:extLst>
                <a:ext uri="{FF2B5EF4-FFF2-40B4-BE49-F238E27FC236}">
                  <a16:creationId xmlns:a16="http://schemas.microsoft.com/office/drawing/2014/main" id="{FEA1EAB6-6A5A-422B-A398-D3D8D4D381D2}"/>
                </a:ext>
              </a:extLst>
            </p:cNvPr>
            <p:cNvSpPr>
              <a:spLocks noEditPoints="1"/>
            </p:cNvSpPr>
            <p:nvPr/>
          </p:nvSpPr>
          <p:spPr bwMode="auto">
            <a:xfrm>
              <a:off x="-1210705" y="1056963"/>
              <a:ext cx="447336" cy="446392"/>
            </a:xfrm>
            <a:custGeom>
              <a:avLst/>
              <a:gdLst>
                <a:gd name="T0" fmla="*/ 3137 w 3160"/>
                <a:gd name="T1" fmla="*/ 23 h 3160"/>
                <a:gd name="T2" fmla="*/ 3081 w 3160"/>
                <a:gd name="T3" fmla="*/ 0 h 3160"/>
                <a:gd name="T4" fmla="*/ 717 w 3160"/>
                <a:gd name="T5" fmla="*/ 0 h 3160"/>
                <a:gd name="T6" fmla="*/ 638 w 3160"/>
                <a:gd name="T7" fmla="*/ 79 h 3160"/>
                <a:gd name="T8" fmla="*/ 638 w 3160"/>
                <a:gd name="T9" fmla="*/ 310 h 3160"/>
                <a:gd name="T10" fmla="*/ 406 w 3160"/>
                <a:gd name="T11" fmla="*/ 310 h 3160"/>
                <a:gd name="T12" fmla="*/ 328 w 3160"/>
                <a:gd name="T13" fmla="*/ 389 h 3160"/>
                <a:gd name="T14" fmla="*/ 328 w 3160"/>
                <a:gd name="T15" fmla="*/ 638 h 3160"/>
                <a:gd name="T16" fmla="*/ 79 w 3160"/>
                <a:gd name="T17" fmla="*/ 638 h 3160"/>
                <a:gd name="T18" fmla="*/ 0 w 3160"/>
                <a:gd name="T19" fmla="*/ 717 h 3160"/>
                <a:gd name="T20" fmla="*/ 0 w 3160"/>
                <a:gd name="T21" fmla="*/ 3081 h 3160"/>
                <a:gd name="T22" fmla="*/ 79 w 3160"/>
                <a:gd name="T23" fmla="*/ 3160 h 3160"/>
                <a:gd name="T24" fmla="*/ 2443 w 3160"/>
                <a:gd name="T25" fmla="*/ 3160 h 3160"/>
                <a:gd name="T26" fmla="*/ 2522 w 3160"/>
                <a:gd name="T27" fmla="*/ 3081 h 3160"/>
                <a:gd name="T28" fmla="*/ 2522 w 3160"/>
                <a:gd name="T29" fmla="*/ 2832 h 3160"/>
                <a:gd name="T30" fmla="*/ 2771 w 3160"/>
                <a:gd name="T31" fmla="*/ 2832 h 3160"/>
                <a:gd name="T32" fmla="*/ 2850 w 3160"/>
                <a:gd name="T33" fmla="*/ 2754 h 3160"/>
                <a:gd name="T34" fmla="*/ 2850 w 3160"/>
                <a:gd name="T35" fmla="*/ 2522 h 3160"/>
                <a:gd name="T36" fmla="*/ 3081 w 3160"/>
                <a:gd name="T37" fmla="*/ 2522 h 3160"/>
                <a:gd name="T38" fmla="*/ 3160 w 3160"/>
                <a:gd name="T39" fmla="*/ 2443 h 3160"/>
                <a:gd name="T40" fmla="*/ 3160 w 3160"/>
                <a:gd name="T41" fmla="*/ 79 h 3160"/>
                <a:gd name="T42" fmla="*/ 3137 w 3160"/>
                <a:gd name="T43" fmla="*/ 23 h 3160"/>
                <a:gd name="T44" fmla="*/ 2364 w 3160"/>
                <a:gd name="T45" fmla="*/ 3002 h 3160"/>
                <a:gd name="T46" fmla="*/ 158 w 3160"/>
                <a:gd name="T47" fmla="*/ 3002 h 3160"/>
                <a:gd name="T48" fmla="*/ 158 w 3160"/>
                <a:gd name="T49" fmla="*/ 796 h 3160"/>
                <a:gd name="T50" fmla="*/ 2364 w 3160"/>
                <a:gd name="T51" fmla="*/ 796 h 3160"/>
                <a:gd name="T52" fmla="*/ 2364 w 3160"/>
                <a:gd name="T53" fmla="*/ 3002 h 3160"/>
                <a:gd name="T54" fmla="*/ 2692 w 3160"/>
                <a:gd name="T55" fmla="*/ 2675 h 3160"/>
                <a:gd name="T56" fmla="*/ 2522 w 3160"/>
                <a:gd name="T57" fmla="*/ 2675 h 3160"/>
                <a:gd name="T58" fmla="*/ 2522 w 3160"/>
                <a:gd name="T59" fmla="*/ 717 h 3160"/>
                <a:gd name="T60" fmla="*/ 2443 w 3160"/>
                <a:gd name="T61" fmla="*/ 638 h 3160"/>
                <a:gd name="T62" fmla="*/ 485 w 3160"/>
                <a:gd name="T63" fmla="*/ 638 h 3160"/>
                <a:gd name="T64" fmla="*/ 485 w 3160"/>
                <a:gd name="T65" fmla="*/ 468 h 3160"/>
                <a:gd name="T66" fmla="*/ 2692 w 3160"/>
                <a:gd name="T67" fmla="*/ 468 h 3160"/>
                <a:gd name="T68" fmla="*/ 2692 w 3160"/>
                <a:gd name="T69" fmla="*/ 2675 h 3160"/>
                <a:gd name="T70" fmla="*/ 3002 w 3160"/>
                <a:gd name="T71" fmla="*/ 2364 h 3160"/>
                <a:gd name="T72" fmla="*/ 2850 w 3160"/>
                <a:gd name="T73" fmla="*/ 2364 h 3160"/>
                <a:gd name="T74" fmla="*/ 2850 w 3160"/>
                <a:gd name="T75" fmla="*/ 389 h 3160"/>
                <a:gd name="T76" fmla="*/ 2771 w 3160"/>
                <a:gd name="T77" fmla="*/ 310 h 3160"/>
                <a:gd name="T78" fmla="*/ 796 w 3160"/>
                <a:gd name="T79" fmla="*/ 310 h 3160"/>
                <a:gd name="T80" fmla="*/ 796 w 3160"/>
                <a:gd name="T81" fmla="*/ 158 h 3160"/>
                <a:gd name="T82" fmla="*/ 3002 w 3160"/>
                <a:gd name="T83" fmla="*/ 158 h 3160"/>
                <a:gd name="T84" fmla="*/ 3002 w 3160"/>
                <a:gd name="T85" fmla="*/ 2364 h 3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60" h="3160">
                  <a:moveTo>
                    <a:pt x="3137" y="23"/>
                  </a:moveTo>
                  <a:cubicBezTo>
                    <a:pt x="3122" y="8"/>
                    <a:pt x="3102" y="0"/>
                    <a:pt x="3081" y="0"/>
                  </a:cubicBezTo>
                  <a:cubicBezTo>
                    <a:pt x="717" y="0"/>
                    <a:pt x="717" y="0"/>
                    <a:pt x="717" y="0"/>
                  </a:cubicBezTo>
                  <a:cubicBezTo>
                    <a:pt x="673" y="0"/>
                    <a:pt x="638" y="35"/>
                    <a:pt x="638" y="79"/>
                  </a:cubicBezTo>
                  <a:cubicBezTo>
                    <a:pt x="638" y="310"/>
                    <a:pt x="638" y="310"/>
                    <a:pt x="638" y="310"/>
                  </a:cubicBezTo>
                  <a:cubicBezTo>
                    <a:pt x="406" y="310"/>
                    <a:pt x="406" y="310"/>
                    <a:pt x="406" y="310"/>
                  </a:cubicBezTo>
                  <a:cubicBezTo>
                    <a:pt x="363" y="310"/>
                    <a:pt x="328" y="346"/>
                    <a:pt x="328" y="389"/>
                  </a:cubicBezTo>
                  <a:cubicBezTo>
                    <a:pt x="328" y="638"/>
                    <a:pt x="328" y="638"/>
                    <a:pt x="328" y="638"/>
                  </a:cubicBezTo>
                  <a:cubicBezTo>
                    <a:pt x="79" y="638"/>
                    <a:pt x="79" y="638"/>
                    <a:pt x="79" y="638"/>
                  </a:cubicBezTo>
                  <a:cubicBezTo>
                    <a:pt x="35" y="638"/>
                    <a:pt x="0" y="673"/>
                    <a:pt x="0" y="717"/>
                  </a:cubicBezTo>
                  <a:cubicBezTo>
                    <a:pt x="0" y="3081"/>
                    <a:pt x="0" y="3081"/>
                    <a:pt x="0" y="3081"/>
                  </a:cubicBezTo>
                  <a:cubicBezTo>
                    <a:pt x="0" y="3125"/>
                    <a:pt x="35" y="3160"/>
                    <a:pt x="79" y="3160"/>
                  </a:cubicBezTo>
                  <a:cubicBezTo>
                    <a:pt x="2443" y="3160"/>
                    <a:pt x="2443" y="3160"/>
                    <a:pt x="2443" y="3160"/>
                  </a:cubicBezTo>
                  <a:cubicBezTo>
                    <a:pt x="2487" y="3160"/>
                    <a:pt x="2522" y="3125"/>
                    <a:pt x="2522" y="3081"/>
                  </a:cubicBezTo>
                  <a:cubicBezTo>
                    <a:pt x="2522" y="2832"/>
                    <a:pt x="2522" y="2832"/>
                    <a:pt x="2522" y="2832"/>
                  </a:cubicBezTo>
                  <a:cubicBezTo>
                    <a:pt x="2771" y="2832"/>
                    <a:pt x="2771" y="2832"/>
                    <a:pt x="2771" y="2832"/>
                  </a:cubicBezTo>
                  <a:cubicBezTo>
                    <a:pt x="2814" y="2832"/>
                    <a:pt x="2850" y="2797"/>
                    <a:pt x="2850" y="2754"/>
                  </a:cubicBezTo>
                  <a:cubicBezTo>
                    <a:pt x="2850" y="2522"/>
                    <a:pt x="2850" y="2522"/>
                    <a:pt x="2850" y="2522"/>
                  </a:cubicBezTo>
                  <a:cubicBezTo>
                    <a:pt x="3081" y="2522"/>
                    <a:pt x="3081" y="2522"/>
                    <a:pt x="3081" y="2522"/>
                  </a:cubicBezTo>
                  <a:cubicBezTo>
                    <a:pt x="3125" y="2522"/>
                    <a:pt x="3160" y="2487"/>
                    <a:pt x="3160" y="2443"/>
                  </a:cubicBezTo>
                  <a:cubicBezTo>
                    <a:pt x="3160" y="79"/>
                    <a:pt x="3160" y="79"/>
                    <a:pt x="3160" y="79"/>
                  </a:cubicBezTo>
                  <a:cubicBezTo>
                    <a:pt x="3160" y="58"/>
                    <a:pt x="3152" y="38"/>
                    <a:pt x="3137" y="23"/>
                  </a:cubicBezTo>
                  <a:close/>
                  <a:moveTo>
                    <a:pt x="2364" y="3002"/>
                  </a:moveTo>
                  <a:cubicBezTo>
                    <a:pt x="158" y="3002"/>
                    <a:pt x="158" y="3002"/>
                    <a:pt x="158" y="3002"/>
                  </a:cubicBezTo>
                  <a:cubicBezTo>
                    <a:pt x="158" y="796"/>
                    <a:pt x="158" y="796"/>
                    <a:pt x="158" y="796"/>
                  </a:cubicBezTo>
                  <a:cubicBezTo>
                    <a:pt x="2364" y="796"/>
                    <a:pt x="2364" y="796"/>
                    <a:pt x="2364" y="796"/>
                  </a:cubicBezTo>
                  <a:lnTo>
                    <a:pt x="2364" y="3002"/>
                  </a:lnTo>
                  <a:close/>
                  <a:moveTo>
                    <a:pt x="2692" y="2675"/>
                  </a:moveTo>
                  <a:cubicBezTo>
                    <a:pt x="2522" y="2675"/>
                    <a:pt x="2522" y="2675"/>
                    <a:pt x="2522" y="2675"/>
                  </a:cubicBezTo>
                  <a:cubicBezTo>
                    <a:pt x="2522" y="717"/>
                    <a:pt x="2522" y="717"/>
                    <a:pt x="2522" y="717"/>
                  </a:cubicBezTo>
                  <a:cubicBezTo>
                    <a:pt x="2522" y="673"/>
                    <a:pt x="2487" y="638"/>
                    <a:pt x="2443" y="638"/>
                  </a:cubicBezTo>
                  <a:cubicBezTo>
                    <a:pt x="485" y="638"/>
                    <a:pt x="485" y="638"/>
                    <a:pt x="485" y="638"/>
                  </a:cubicBezTo>
                  <a:cubicBezTo>
                    <a:pt x="485" y="468"/>
                    <a:pt x="485" y="468"/>
                    <a:pt x="485" y="468"/>
                  </a:cubicBezTo>
                  <a:cubicBezTo>
                    <a:pt x="2692" y="468"/>
                    <a:pt x="2692" y="468"/>
                    <a:pt x="2692" y="468"/>
                  </a:cubicBezTo>
                  <a:lnTo>
                    <a:pt x="2692" y="2675"/>
                  </a:lnTo>
                  <a:close/>
                  <a:moveTo>
                    <a:pt x="3002" y="2364"/>
                  </a:moveTo>
                  <a:cubicBezTo>
                    <a:pt x="2850" y="2364"/>
                    <a:pt x="2850" y="2364"/>
                    <a:pt x="2850" y="2364"/>
                  </a:cubicBezTo>
                  <a:cubicBezTo>
                    <a:pt x="2850" y="389"/>
                    <a:pt x="2850" y="389"/>
                    <a:pt x="2850" y="389"/>
                  </a:cubicBezTo>
                  <a:cubicBezTo>
                    <a:pt x="2850" y="346"/>
                    <a:pt x="2814" y="310"/>
                    <a:pt x="2771" y="310"/>
                  </a:cubicBezTo>
                  <a:cubicBezTo>
                    <a:pt x="796" y="310"/>
                    <a:pt x="796" y="310"/>
                    <a:pt x="796" y="310"/>
                  </a:cubicBezTo>
                  <a:cubicBezTo>
                    <a:pt x="796" y="158"/>
                    <a:pt x="796" y="158"/>
                    <a:pt x="796" y="158"/>
                  </a:cubicBezTo>
                  <a:cubicBezTo>
                    <a:pt x="3002" y="158"/>
                    <a:pt x="3002" y="158"/>
                    <a:pt x="3002" y="158"/>
                  </a:cubicBezTo>
                  <a:lnTo>
                    <a:pt x="3002" y="236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53" name="Graphic 31">
              <a:extLst>
                <a:ext uri="{FF2B5EF4-FFF2-40B4-BE49-F238E27FC236}">
                  <a16:creationId xmlns:a16="http://schemas.microsoft.com/office/drawing/2014/main" id="{2B3D0A23-3A94-426C-A944-24512A16AC93}"/>
                </a:ext>
              </a:extLst>
            </p:cNvPr>
            <p:cNvSpPr/>
            <p:nvPr/>
          </p:nvSpPr>
          <p:spPr>
            <a:xfrm>
              <a:off x="-1114985" y="1268205"/>
              <a:ext cx="163062" cy="111522"/>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solidFill>
              <a:schemeClr val="bg1"/>
            </a:solidFill>
            <a:ln w="841" cap="flat">
              <a:noFill/>
              <a:prstDash val="solid"/>
              <a:miter/>
            </a:ln>
          </p:spPr>
          <p:txBody>
            <a:bodyPr rtlCol="0" anchor="ctr"/>
            <a:lstStyle/>
            <a:p>
              <a:endParaRPr lang="en-US" dirty="0"/>
            </a:p>
          </p:txBody>
        </p:sp>
      </p:grpSp>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3-column layout example</a:t>
            </a:r>
            <a:endParaRPr lang="en-US" dirty="0"/>
          </a:p>
        </p:txBody>
      </p:sp>
      <p:sp>
        <p:nvSpPr>
          <p:cNvPr id="14" name="Title 19">
            <a:extLst>
              <a:ext uri="{FF2B5EF4-FFF2-40B4-BE49-F238E27FC236}">
                <a16:creationId xmlns:a16="http://schemas.microsoft.com/office/drawing/2014/main" id="{3F9C158E-A0AF-194C-9E88-DCD9B7A5F3B2}"/>
              </a:ext>
            </a:extLst>
          </p:cNvPr>
          <p:cNvSpPr txBox="1">
            <a:spLocks/>
          </p:cNvSpPr>
          <p:nvPr/>
        </p:nvSpPr>
        <p:spPr>
          <a:xfrm>
            <a:off x="1288753" y="1430101"/>
            <a:ext cx="1438276" cy="246221"/>
          </a:xfrm>
          <a:prstGeom prst="rect">
            <a:avLst/>
          </a:prstGeom>
        </p:spPr>
        <p:txBody>
          <a:bodyPr vert="horz" lIns="0" tIns="0" rIns="0" bIns="0" rtlCol="0" anchor="t" anchorCtr="0">
            <a:spAutoFit/>
          </a:bodyPr>
          <a:lstStyle>
            <a:defPPr>
              <a:defRPr lang="en-US"/>
            </a:defPPr>
            <a:lvl1pPr defTabSz="685800">
              <a:lnSpc>
                <a:spcPct val="100000"/>
              </a:lnSpc>
              <a:spcBef>
                <a:spcPct val="0"/>
              </a:spcBef>
              <a:buNone/>
              <a:defRPr sz="1600" b="1">
                <a:solidFill>
                  <a:schemeClr val="bg1"/>
                </a:solidFill>
                <a:ea typeface="+mj-ea"/>
                <a:cs typeface="+mj-cs"/>
              </a:defRPr>
            </a:lvl1pPr>
          </a:lstStyle>
          <a:p>
            <a:r>
              <a:rPr lang="en-US" dirty="0"/>
              <a:t>Add title here</a:t>
            </a:r>
          </a:p>
        </p:txBody>
      </p:sp>
      <p:sp>
        <p:nvSpPr>
          <p:cNvPr id="50" name="Content Placeholder 4">
            <a:extLst>
              <a:ext uri="{FF2B5EF4-FFF2-40B4-BE49-F238E27FC236}">
                <a16:creationId xmlns:a16="http://schemas.microsoft.com/office/drawing/2014/main" id="{9D66F47E-1087-4841-9C39-8395AB13E428}"/>
              </a:ext>
            </a:extLst>
          </p:cNvPr>
          <p:cNvSpPr txBox="1">
            <a:spLocks/>
          </p:cNvSpPr>
          <p:nvPr/>
        </p:nvSpPr>
        <p:spPr>
          <a:xfrm>
            <a:off x="368490" y="2116022"/>
            <a:ext cx="2617200" cy="2663941"/>
          </a:xfrm>
          <a:prstGeom prst="rect">
            <a:avLst/>
          </a:prstGeom>
        </p:spPr>
        <p:txBody>
          <a:bodyPr lIns="0" tIns="0" rIns="0" bIns="0"/>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400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400" kern="1200">
                <a:solidFill>
                  <a:schemeClr val="tx1"/>
                </a:solidFill>
                <a:latin typeface="+mn-lt"/>
                <a:ea typeface="+mn-ea"/>
                <a:cs typeface="+mn-cs"/>
              </a:defRPr>
            </a:lvl2pPr>
            <a:lvl3pPr marL="6286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3pPr>
            <a:lvl4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4pPr>
            <a:lvl5pPr marL="10858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28600" indent="-228600">
              <a:lnSpc>
                <a:spcPct val="100000"/>
              </a:lnSpc>
              <a:spcBef>
                <a:spcPts val="1400"/>
              </a:spcBef>
              <a:buClr>
                <a:schemeClr val="tx2"/>
              </a:buClr>
              <a:buFont typeface="Wingdings 2" panose="05020102010507070707" pitchFamily="18" charset="2"/>
              <a:buChar char=""/>
            </a:pPr>
            <a:r>
              <a:rPr lang="en-US" sz="1400" dirty="0"/>
              <a:t>Lorem ipsum dolor sit amet, consectetuer adipiscing elit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Maecenas porttitor congue massa magna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Fusce posuere, magna sed pulvinar ultricies, purus lectus malesuada libero, sit amet commodo magna eros quis urna</a:t>
            </a:r>
          </a:p>
          <a:p>
            <a:pPr marL="228600" lvl="1" indent="-228600">
              <a:lnSpc>
                <a:spcPct val="100000"/>
              </a:lnSpc>
              <a:spcBef>
                <a:spcPts val="1400"/>
              </a:spcBef>
              <a:buClr>
                <a:schemeClr val="tx2"/>
              </a:buClr>
              <a:buSzPct val="100000"/>
              <a:buFont typeface="Wingdings 2" panose="05020102010507070707" pitchFamily="18" charset="2"/>
              <a:buChar char=""/>
            </a:pPr>
            <a:r>
              <a:rPr lang="en-US" dirty="0"/>
              <a:t>Lorem ipsum dolor sit amet, consectetuer adipiscing elit </a:t>
            </a:r>
          </a:p>
          <a:p>
            <a:pPr marL="228600" lvl="1" indent="0">
              <a:lnSpc>
                <a:spcPct val="100000"/>
              </a:lnSpc>
              <a:spcBef>
                <a:spcPts val="600"/>
              </a:spcBef>
              <a:buSzPct val="100000"/>
              <a:buNone/>
            </a:pPr>
            <a:endParaRPr lang="en-US" sz="1200" dirty="0"/>
          </a:p>
        </p:txBody>
      </p:sp>
      <p:sp>
        <p:nvSpPr>
          <p:cNvPr id="48" name="Title 19">
            <a:extLst>
              <a:ext uri="{FF2B5EF4-FFF2-40B4-BE49-F238E27FC236}">
                <a16:creationId xmlns:a16="http://schemas.microsoft.com/office/drawing/2014/main" id="{5E42BC70-1A10-ED45-A211-1001657F22EC}"/>
              </a:ext>
            </a:extLst>
          </p:cNvPr>
          <p:cNvSpPr txBox="1">
            <a:spLocks/>
          </p:cNvSpPr>
          <p:nvPr/>
        </p:nvSpPr>
        <p:spPr>
          <a:xfrm>
            <a:off x="4148432" y="1436035"/>
            <a:ext cx="1438276" cy="246221"/>
          </a:xfrm>
          <a:prstGeom prst="rect">
            <a:avLst/>
          </a:prstGeom>
        </p:spPr>
        <p:txBody>
          <a:bodyPr vert="horz" lIns="0" tIns="0" rIns="0" bIns="0" rtlCol="0" anchor="t" anchorCtr="0">
            <a:spAutoFit/>
          </a:bodyPr>
          <a:lstStyle>
            <a:defPPr>
              <a:defRPr lang="en-US"/>
            </a:defPPr>
            <a:lvl1pPr defTabSz="685800">
              <a:lnSpc>
                <a:spcPct val="100000"/>
              </a:lnSpc>
              <a:spcBef>
                <a:spcPct val="0"/>
              </a:spcBef>
              <a:buNone/>
              <a:defRPr sz="1600" b="1">
                <a:solidFill>
                  <a:schemeClr val="bg1"/>
                </a:solidFill>
                <a:ea typeface="+mj-ea"/>
                <a:cs typeface="+mj-cs"/>
              </a:defRPr>
            </a:lvl1pPr>
          </a:lstStyle>
          <a:p>
            <a:r>
              <a:rPr lang="en-US" dirty="0"/>
              <a:t>Add title here</a:t>
            </a:r>
          </a:p>
        </p:txBody>
      </p:sp>
      <p:sp>
        <p:nvSpPr>
          <p:cNvPr id="55" name="Content Placeholder 4">
            <a:extLst>
              <a:ext uri="{FF2B5EF4-FFF2-40B4-BE49-F238E27FC236}">
                <a16:creationId xmlns:a16="http://schemas.microsoft.com/office/drawing/2014/main" id="{2597DFEC-5DFD-497D-8672-D1C0B4FCDB2A}"/>
              </a:ext>
            </a:extLst>
          </p:cNvPr>
          <p:cNvSpPr txBox="1">
            <a:spLocks/>
          </p:cNvSpPr>
          <p:nvPr/>
        </p:nvSpPr>
        <p:spPr>
          <a:xfrm>
            <a:off x="3263400" y="2116022"/>
            <a:ext cx="2617200" cy="2663941"/>
          </a:xfrm>
          <a:prstGeom prst="rect">
            <a:avLst/>
          </a:prstGeom>
        </p:spPr>
        <p:txBody>
          <a:bodyPr lIns="0" tIns="0" rIns="0" bIns="0"/>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400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400" kern="1200">
                <a:solidFill>
                  <a:schemeClr val="tx1"/>
                </a:solidFill>
                <a:latin typeface="+mn-lt"/>
                <a:ea typeface="+mn-ea"/>
                <a:cs typeface="+mn-cs"/>
              </a:defRPr>
            </a:lvl2pPr>
            <a:lvl3pPr marL="6286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3pPr>
            <a:lvl4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4pPr>
            <a:lvl5pPr marL="10858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28600" indent="-228600">
              <a:lnSpc>
                <a:spcPct val="100000"/>
              </a:lnSpc>
              <a:spcBef>
                <a:spcPts val="1400"/>
              </a:spcBef>
              <a:buClr>
                <a:schemeClr val="tx2"/>
              </a:buClr>
              <a:buFont typeface="Wingdings 2" panose="05020102010507070707" pitchFamily="18" charset="2"/>
              <a:buChar char=""/>
            </a:pPr>
            <a:r>
              <a:rPr lang="en-US" sz="1400" dirty="0"/>
              <a:t>Lorem ipsum dolor sit amet, consectetuer adipiscing elit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Maecenas porttitor congue massa magna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Fusce posuere, magna sed pulvinar ultricies, purus lectus malesuada libero, sit amet commodo magna eros quis urna</a:t>
            </a:r>
          </a:p>
          <a:p>
            <a:pPr marL="228600" lvl="1" indent="-228600">
              <a:lnSpc>
                <a:spcPct val="100000"/>
              </a:lnSpc>
              <a:spcBef>
                <a:spcPts val="1400"/>
              </a:spcBef>
              <a:buClr>
                <a:schemeClr val="tx2"/>
              </a:buClr>
              <a:buSzPct val="100000"/>
              <a:buFont typeface="Wingdings 2" panose="05020102010507070707" pitchFamily="18" charset="2"/>
              <a:buChar char=""/>
            </a:pPr>
            <a:r>
              <a:rPr lang="en-US" dirty="0"/>
              <a:t>Lorem ipsum dolor sit amet, consectetuer adipiscing elit </a:t>
            </a:r>
          </a:p>
          <a:p>
            <a:pPr marL="228600" lvl="1" indent="0">
              <a:lnSpc>
                <a:spcPct val="100000"/>
              </a:lnSpc>
              <a:spcBef>
                <a:spcPts val="600"/>
              </a:spcBef>
              <a:buSzPct val="100000"/>
              <a:buNone/>
            </a:pPr>
            <a:endParaRPr lang="en-US" sz="1200" dirty="0"/>
          </a:p>
        </p:txBody>
      </p:sp>
      <p:sp>
        <p:nvSpPr>
          <p:cNvPr id="49" name="Title 19">
            <a:extLst>
              <a:ext uri="{FF2B5EF4-FFF2-40B4-BE49-F238E27FC236}">
                <a16:creationId xmlns:a16="http://schemas.microsoft.com/office/drawing/2014/main" id="{6E199419-91EE-3648-9911-FBB5A74A3EFC}"/>
              </a:ext>
            </a:extLst>
          </p:cNvPr>
          <p:cNvSpPr txBox="1">
            <a:spLocks/>
          </p:cNvSpPr>
          <p:nvPr/>
        </p:nvSpPr>
        <p:spPr>
          <a:xfrm>
            <a:off x="7059474" y="1430100"/>
            <a:ext cx="1438276" cy="246221"/>
          </a:xfrm>
          <a:prstGeom prst="rect">
            <a:avLst/>
          </a:prstGeom>
        </p:spPr>
        <p:txBody>
          <a:bodyPr vert="horz" lIns="0" tIns="0" rIns="0" bIns="0" rtlCol="0" anchor="t" anchorCtr="0">
            <a:spAutoFit/>
          </a:bodyPr>
          <a:lstStyle>
            <a:defPPr>
              <a:defRPr lang="en-US"/>
            </a:defPPr>
            <a:lvl1pPr defTabSz="685800">
              <a:lnSpc>
                <a:spcPct val="100000"/>
              </a:lnSpc>
              <a:spcBef>
                <a:spcPct val="0"/>
              </a:spcBef>
              <a:buNone/>
              <a:defRPr sz="1600" b="1">
                <a:solidFill>
                  <a:schemeClr val="bg1"/>
                </a:solidFill>
                <a:ea typeface="+mj-ea"/>
                <a:cs typeface="+mj-cs"/>
              </a:defRPr>
            </a:lvl1pPr>
          </a:lstStyle>
          <a:p>
            <a:r>
              <a:rPr lang="en-US" dirty="0"/>
              <a:t>Add title here</a:t>
            </a:r>
          </a:p>
        </p:txBody>
      </p:sp>
      <p:sp>
        <p:nvSpPr>
          <p:cNvPr id="56" name="Content Placeholder 4">
            <a:extLst>
              <a:ext uri="{FF2B5EF4-FFF2-40B4-BE49-F238E27FC236}">
                <a16:creationId xmlns:a16="http://schemas.microsoft.com/office/drawing/2014/main" id="{7AC54A78-5B8C-40AD-9F0B-8379F9E17D14}"/>
              </a:ext>
            </a:extLst>
          </p:cNvPr>
          <p:cNvSpPr txBox="1">
            <a:spLocks/>
          </p:cNvSpPr>
          <p:nvPr/>
        </p:nvSpPr>
        <p:spPr>
          <a:xfrm>
            <a:off x="6158310" y="2116022"/>
            <a:ext cx="2617200" cy="2663941"/>
          </a:xfrm>
          <a:prstGeom prst="rect">
            <a:avLst/>
          </a:prstGeom>
        </p:spPr>
        <p:txBody>
          <a:bodyPr lIns="0" tIns="0" rIns="0" bIns="0"/>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400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400" kern="1200">
                <a:solidFill>
                  <a:schemeClr val="tx1"/>
                </a:solidFill>
                <a:latin typeface="+mn-lt"/>
                <a:ea typeface="+mn-ea"/>
                <a:cs typeface="+mn-cs"/>
              </a:defRPr>
            </a:lvl2pPr>
            <a:lvl3pPr marL="6286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3pPr>
            <a:lvl4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4pPr>
            <a:lvl5pPr marL="10858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28600" indent="-228600">
              <a:lnSpc>
                <a:spcPct val="100000"/>
              </a:lnSpc>
              <a:spcBef>
                <a:spcPts val="1400"/>
              </a:spcBef>
              <a:buClr>
                <a:schemeClr val="tx2"/>
              </a:buClr>
              <a:buFont typeface="Wingdings 2" panose="05020102010507070707" pitchFamily="18" charset="2"/>
              <a:buChar char=""/>
            </a:pPr>
            <a:r>
              <a:rPr lang="en-US" sz="1400" dirty="0"/>
              <a:t>Lorem ipsum dolor sit amet, consectetuer adipiscing elit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Maecenas porttitor congue massa magna </a:t>
            </a:r>
          </a:p>
          <a:p>
            <a:pPr marL="454025" lvl="1" indent="-225425">
              <a:lnSpc>
                <a:spcPct val="100000"/>
              </a:lnSpc>
              <a:spcBef>
                <a:spcPts val="600"/>
              </a:spcBef>
              <a:buClr>
                <a:schemeClr val="tx2"/>
              </a:buClr>
              <a:buSzPct val="100000"/>
              <a:buFont typeface="Courier New" panose="02070309020205020404" pitchFamily="49" charset="0"/>
              <a:buChar char="o"/>
            </a:pPr>
            <a:r>
              <a:rPr lang="en-US" sz="1200" dirty="0"/>
              <a:t>Fusce posuere, magna sed pulvinar ultricies, purus lectus malesuada libero, sit amet commodo magna eros quis urna</a:t>
            </a:r>
          </a:p>
          <a:p>
            <a:pPr marL="228600" lvl="1" indent="-228600">
              <a:lnSpc>
                <a:spcPct val="100000"/>
              </a:lnSpc>
              <a:spcBef>
                <a:spcPts val="1400"/>
              </a:spcBef>
              <a:buClr>
                <a:schemeClr val="tx2"/>
              </a:buClr>
              <a:buSzPct val="100000"/>
              <a:buFont typeface="Wingdings 2" panose="05020102010507070707" pitchFamily="18" charset="2"/>
              <a:buChar char=""/>
            </a:pPr>
            <a:r>
              <a:rPr lang="en-US" dirty="0"/>
              <a:t>Lorem ipsum dolor sit amet, consectetuer adipiscing elit </a:t>
            </a:r>
          </a:p>
          <a:p>
            <a:pPr marL="228600" lvl="1" indent="0">
              <a:lnSpc>
                <a:spcPct val="100000"/>
              </a:lnSpc>
              <a:spcBef>
                <a:spcPts val="600"/>
              </a:spcBef>
              <a:buSzPct val="100000"/>
              <a:buNone/>
            </a:pPr>
            <a:endParaRPr lang="en-US" sz="1200" dirty="0"/>
          </a:p>
        </p:txBody>
      </p:sp>
    </p:spTree>
    <p:extLst>
      <p:ext uri="{BB962C8B-B14F-4D97-AF65-F5344CB8AC3E}">
        <p14:creationId xmlns:p14="http://schemas.microsoft.com/office/powerpoint/2010/main" val="357121742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Triangle 64">
            <a:extLst>
              <a:ext uri="{FF2B5EF4-FFF2-40B4-BE49-F238E27FC236}">
                <a16:creationId xmlns:a16="http://schemas.microsoft.com/office/drawing/2014/main" id="{5AAA3C39-4A7B-CB44-BE81-D442E847C5C3}"/>
              </a:ext>
              <a:ext uri="{C183D7F6-B498-43B3-948B-1728B52AA6E4}">
                <adec:decorative xmlns:adec="http://schemas.microsoft.com/office/drawing/2017/decorative" val="1"/>
              </a:ext>
            </a:extLst>
          </p:cNvPr>
          <p:cNvSpPr/>
          <p:nvPr/>
        </p:nvSpPr>
        <p:spPr>
          <a:xfrm rot="5400000">
            <a:off x="6571706" y="1697142"/>
            <a:ext cx="342900" cy="161925"/>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Triangle 67">
            <a:extLst>
              <a:ext uri="{FF2B5EF4-FFF2-40B4-BE49-F238E27FC236}">
                <a16:creationId xmlns:a16="http://schemas.microsoft.com/office/drawing/2014/main" id="{51729FA6-F247-AB48-BC68-D93CD20CB4E2}"/>
              </a:ext>
              <a:ext uri="{C183D7F6-B498-43B3-948B-1728B52AA6E4}">
                <adec:decorative xmlns:adec="http://schemas.microsoft.com/office/drawing/2017/decorative" val="1"/>
              </a:ext>
            </a:extLst>
          </p:cNvPr>
          <p:cNvSpPr/>
          <p:nvPr/>
        </p:nvSpPr>
        <p:spPr>
          <a:xfrm rot="5400000">
            <a:off x="4400550" y="1697142"/>
            <a:ext cx="342900" cy="161925"/>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Triangle 70">
            <a:extLst>
              <a:ext uri="{FF2B5EF4-FFF2-40B4-BE49-F238E27FC236}">
                <a16:creationId xmlns:a16="http://schemas.microsoft.com/office/drawing/2014/main" id="{3D1BED99-6FAD-644B-AC76-583A8D31DA44}"/>
              </a:ext>
              <a:ext uri="{C183D7F6-B498-43B3-948B-1728B52AA6E4}">
                <adec:decorative xmlns:adec="http://schemas.microsoft.com/office/drawing/2017/decorative" val="1"/>
              </a:ext>
            </a:extLst>
          </p:cNvPr>
          <p:cNvSpPr/>
          <p:nvPr/>
        </p:nvSpPr>
        <p:spPr>
          <a:xfrm rot="5400000">
            <a:off x="2229492" y="1697142"/>
            <a:ext cx="342900" cy="161925"/>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9" name="Group 108">
            <a:extLst>
              <a:ext uri="{FF2B5EF4-FFF2-40B4-BE49-F238E27FC236}">
                <a16:creationId xmlns:a16="http://schemas.microsoft.com/office/drawing/2014/main" id="{F965D14C-9471-2347-910A-F45A06ECA12D}"/>
              </a:ext>
              <a:ext uri="{C183D7F6-B498-43B3-948B-1728B52AA6E4}">
                <adec:decorative xmlns:adec="http://schemas.microsoft.com/office/drawing/2017/decorative" val="1"/>
              </a:ext>
            </a:extLst>
          </p:cNvPr>
          <p:cNvGrpSpPr>
            <a:grpSpLocks noChangeAspect="1"/>
          </p:cNvGrpSpPr>
          <p:nvPr/>
        </p:nvGrpSpPr>
        <p:grpSpPr>
          <a:xfrm>
            <a:off x="3258743" y="1509309"/>
            <a:ext cx="455504" cy="527660"/>
            <a:chOff x="12322175" y="3740153"/>
            <a:chExt cx="22547263" cy="26119144"/>
          </a:xfrm>
          <a:solidFill>
            <a:schemeClr val="accent2"/>
          </a:solidFill>
        </p:grpSpPr>
        <p:sp>
          <p:nvSpPr>
            <p:cNvPr id="110" name="Freeform 282">
              <a:extLst>
                <a:ext uri="{FF2B5EF4-FFF2-40B4-BE49-F238E27FC236}">
                  <a16:creationId xmlns:a16="http://schemas.microsoft.com/office/drawing/2014/main" id="{4D39FBEB-A524-1F4F-8714-67367AA45A0D}"/>
                </a:ext>
              </a:extLst>
            </p:cNvPr>
            <p:cNvSpPr>
              <a:spLocks noEditPoints="1"/>
            </p:cNvSpPr>
            <p:nvPr/>
          </p:nvSpPr>
          <p:spPr bwMode="auto">
            <a:xfrm>
              <a:off x="12322175" y="3740153"/>
              <a:ext cx="22547263" cy="26119144"/>
            </a:xfrm>
            <a:custGeom>
              <a:avLst/>
              <a:gdLst>
                <a:gd name="T0" fmla="*/ 2366 w 2486"/>
                <a:gd name="T1" fmla="*/ 264 h 2886"/>
                <a:gd name="T2" fmla="*/ 1243 w 2486"/>
                <a:gd name="T3" fmla="*/ 0 h 2886"/>
                <a:gd name="T4" fmla="*/ 120 w 2486"/>
                <a:gd name="T5" fmla="*/ 264 h 2886"/>
                <a:gd name="T6" fmla="*/ 0 w 2486"/>
                <a:gd name="T7" fmla="*/ 481 h 2886"/>
                <a:gd name="T8" fmla="*/ 35 w 2486"/>
                <a:gd name="T9" fmla="*/ 2402 h 2886"/>
                <a:gd name="T10" fmla="*/ 536 w 2486"/>
                <a:gd name="T11" fmla="*/ 2759 h 2886"/>
                <a:gd name="T12" fmla="*/ 1943 w 2486"/>
                <a:gd name="T13" fmla="*/ 2759 h 2886"/>
                <a:gd name="T14" fmla="*/ 2450 w 2486"/>
                <a:gd name="T15" fmla="*/ 2402 h 2886"/>
                <a:gd name="T16" fmla="*/ 2486 w 2486"/>
                <a:gd name="T17" fmla="*/ 481 h 2886"/>
                <a:gd name="T18" fmla="*/ 220 w 2486"/>
                <a:gd name="T19" fmla="*/ 386 h 2886"/>
                <a:gd name="T20" fmla="*/ 801 w 2486"/>
                <a:gd name="T21" fmla="*/ 188 h 2886"/>
                <a:gd name="T22" fmla="*/ 1685 w 2486"/>
                <a:gd name="T23" fmla="*/ 188 h 2886"/>
                <a:gd name="T24" fmla="*/ 2266 w 2486"/>
                <a:gd name="T25" fmla="*/ 386 h 2886"/>
                <a:gd name="T26" fmla="*/ 2266 w 2486"/>
                <a:gd name="T27" fmla="*/ 577 h 2886"/>
                <a:gd name="T28" fmla="*/ 1685 w 2486"/>
                <a:gd name="T29" fmla="*/ 774 h 2886"/>
                <a:gd name="T30" fmla="*/ 801 w 2486"/>
                <a:gd name="T31" fmla="*/ 774 h 2886"/>
                <a:gd name="T32" fmla="*/ 220 w 2486"/>
                <a:gd name="T33" fmla="*/ 577 h 2886"/>
                <a:gd name="T34" fmla="*/ 220 w 2486"/>
                <a:gd name="T35" fmla="*/ 386 h 2886"/>
                <a:gd name="T36" fmla="*/ 1238 w 2486"/>
                <a:gd name="T37" fmla="*/ 2728 h 2886"/>
                <a:gd name="T38" fmla="*/ 157 w 2486"/>
                <a:gd name="T39" fmla="*/ 2245 h 2886"/>
                <a:gd name="T40" fmla="*/ 394 w 2486"/>
                <a:gd name="T41" fmla="*/ 2113 h 2886"/>
                <a:gd name="T42" fmla="*/ 2092 w 2486"/>
                <a:gd name="T43" fmla="*/ 2113 h 2886"/>
                <a:gd name="T44" fmla="*/ 2329 w 2486"/>
                <a:gd name="T45" fmla="*/ 2244 h 2886"/>
                <a:gd name="T46" fmla="*/ 2266 w 2486"/>
                <a:gd name="T47" fmla="*/ 1850 h 2886"/>
                <a:gd name="T48" fmla="*/ 1685 w 2486"/>
                <a:gd name="T49" fmla="*/ 2047 h 2886"/>
                <a:gd name="T50" fmla="*/ 801 w 2486"/>
                <a:gd name="T51" fmla="*/ 2047 h 2886"/>
                <a:gd name="T52" fmla="*/ 220 w 2486"/>
                <a:gd name="T53" fmla="*/ 1850 h 2886"/>
                <a:gd name="T54" fmla="*/ 157 w 2486"/>
                <a:gd name="T55" fmla="*/ 1319 h 2886"/>
                <a:gd name="T56" fmla="*/ 1243 w 2486"/>
                <a:gd name="T57" fmla="*/ 1555 h 2886"/>
                <a:gd name="T58" fmla="*/ 2329 w 2486"/>
                <a:gd name="T59" fmla="*/ 1319 h 2886"/>
                <a:gd name="T60" fmla="*/ 2266 w 2486"/>
                <a:gd name="T61" fmla="*/ 1850 h 2886"/>
                <a:gd name="T62" fmla="*/ 2041 w 2486"/>
                <a:gd name="T63" fmla="*/ 1284 h 2886"/>
                <a:gd name="T64" fmla="*/ 1243 w 2486"/>
                <a:gd name="T65" fmla="*/ 1397 h 2886"/>
                <a:gd name="T66" fmla="*/ 445 w 2486"/>
                <a:gd name="T67" fmla="*/ 1284 h 2886"/>
                <a:gd name="T68" fmla="*/ 157 w 2486"/>
                <a:gd name="T69" fmla="*/ 1074 h 2886"/>
                <a:gd name="T70" fmla="*/ 394 w 2486"/>
                <a:gd name="T71" fmla="*/ 840 h 2886"/>
                <a:gd name="T72" fmla="*/ 2092 w 2486"/>
                <a:gd name="T73" fmla="*/ 840 h 2886"/>
                <a:gd name="T74" fmla="*/ 2329 w 2486"/>
                <a:gd name="T75" fmla="*/ 1074 h 2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86" h="2886">
                  <a:moveTo>
                    <a:pt x="2452" y="360"/>
                  </a:moveTo>
                  <a:cubicBezTo>
                    <a:pt x="2432" y="326"/>
                    <a:pt x="2403" y="294"/>
                    <a:pt x="2366" y="264"/>
                  </a:cubicBezTo>
                  <a:cubicBezTo>
                    <a:pt x="2300" y="210"/>
                    <a:pt x="2208" y="162"/>
                    <a:pt x="2092" y="122"/>
                  </a:cubicBezTo>
                  <a:cubicBezTo>
                    <a:pt x="1864" y="43"/>
                    <a:pt x="1563" y="0"/>
                    <a:pt x="1243" y="0"/>
                  </a:cubicBezTo>
                  <a:cubicBezTo>
                    <a:pt x="923" y="0"/>
                    <a:pt x="622" y="43"/>
                    <a:pt x="394" y="122"/>
                  </a:cubicBezTo>
                  <a:cubicBezTo>
                    <a:pt x="278" y="162"/>
                    <a:pt x="186" y="210"/>
                    <a:pt x="120" y="264"/>
                  </a:cubicBezTo>
                  <a:cubicBezTo>
                    <a:pt x="83" y="294"/>
                    <a:pt x="54" y="326"/>
                    <a:pt x="34" y="360"/>
                  </a:cubicBezTo>
                  <a:cubicBezTo>
                    <a:pt x="11" y="399"/>
                    <a:pt x="0" y="440"/>
                    <a:pt x="0" y="481"/>
                  </a:cubicBezTo>
                  <a:cubicBezTo>
                    <a:pt x="0" y="2245"/>
                    <a:pt x="0" y="2245"/>
                    <a:pt x="0" y="2245"/>
                  </a:cubicBezTo>
                  <a:cubicBezTo>
                    <a:pt x="0" y="2299"/>
                    <a:pt x="12" y="2353"/>
                    <a:pt x="35" y="2402"/>
                  </a:cubicBezTo>
                  <a:cubicBezTo>
                    <a:pt x="59" y="2451"/>
                    <a:pt x="93" y="2494"/>
                    <a:pt x="135" y="2528"/>
                  </a:cubicBezTo>
                  <a:cubicBezTo>
                    <a:pt x="214" y="2593"/>
                    <a:pt x="348" y="2685"/>
                    <a:pt x="536" y="2759"/>
                  </a:cubicBezTo>
                  <a:cubicBezTo>
                    <a:pt x="750" y="2843"/>
                    <a:pt x="986" y="2886"/>
                    <a:pt x="1238" y="2886"/>
                  </a:cubicBezTo>
                  <a:cubicBezTo>
                    <a:pt x="1490" y="2886"/>
                    <a:pt x="1727" y="2843"/>
                    <a:pt x="1943" y="2759"/>
                  </a:cubicBezTo>
                  <a:cubicBezTo>
                    <a:pt x="2132" y="2685"/>
                    <a:pt x="2268" y="2593"/>
                    <a:pt x="2349" y="2528"/>
                  </a:cubicBezTo>
                  <a:cubicBezTo>
                    <a:pt x="2391" y="2494"/>
                    <a:pt x="2426" y="2451"/>
                    <a:pt x="2450" y="2402"/>
                  </a:cubicBezTo>
                  <a:cubicBezTo>
                    <a:pt x="2474" y="2353"/>
                    <a:pt x="2486" y="2298"/>
                    <a:pt x="2486" y="2244"/>
                  </a:cubicBezTo>
                  <a:cubicBezTo>
                    <a:pt x="2486" y="481"/>
                    <a:pt x="2486" y="481"/>
                    <a:pt x="2486" y="481"/>
                  </a:cubicBezTo>
                  <a:cubicBezTo>
                    <a:pt x="2486" y="440"/>
                    <a:pt x="2475" y="399"/>
                    <a:pt x="2452" y="360"/>
                  </a:cubicBezTo>
                  <a:close/>
                  <a:moveTo>
                    <a:pt x="220" y="386"/>
                  </a:moveTo>
                  <a:cubicBezTo>
                    <a:pt x="271" y="344"/>
                    <a:pt x="349" y="305"/>
                    <a:pt x="445" y="271"/>
                  </a:cubicBezTo>
                  <a:cubicBezTo>
                    <a:pt x="548" y="236"/>
                    <a:pt x="667" y="208"/>
                    <a:pt x="801" y="188"/>
                  </a:cubicBezTo>
                  <a:cubicBezTo>
                    <a:pt x="941" y="168"/>
                    <a:pt x="1090" y="158"/>
                    <a:pt x="1243" y="158"/>
                  </a:cubicBezTo>
                  <a:cubicBezTo>
                    <a:pt x="1396" y="158"/>
                    <a:pt x="1545" y="168"/>
                    <a:pt x="1685" y="188"/>
                  </a:cubicBezTo>
                  <a:cubicBezTo>
                    <a:pt x="1819" y="208"/>
                    <a:pt x="1938" y="236"/>
                    <a:pt x="2041" y="271"/>
                  </a:cubicBezTo>
                  <a:cubicBezTo>
                    <a:pt x="2137" y="305"/>
                    <a:pt x="2215" y="344"/>
                    <a:pt x="2266" y="386"/>
                  </a:cubicBezTo>
                  <a:cubicBezTo>
                    <a:pt x="2295" y="409"/>
                    <a:pt x="2329" y="444"/>
                    <a:pt x="2329" y="481"/>
                  </a:cubicBezTo>
                  <a:cubicBezTo>
                    <a:pt x="2329" y="518"/>
                    <a:pt x="2295" y="554"/>
                    <a:pt x="2266" y="577"/>
                  </a:cubicBezTo>
                  <a:cubicBezTo>
                    <a:pt x="2215" y="618"/>
                    <a:pt x="2137" y="658"/>
                    <a:pt x="2041" y="691"/>
                  </a:cubicBezTo>
                  <a:cubicBezTo>
                    <a:pt x="1938" y="727"/>
                    <a:pt x="1819" y="755"/>
                    <a:pt x="1685" y="774"/>
                  </a:cubicBezTo>
                  <a:cubicBezTo>
                    <a:pt x="1545" y="795"/>
                    <a:pt x="1396" y="805"/>
                    <a:pt x="1243" y="805"/>
                  </a:cubicBezTo>
                  <a:cubicBezTo>
                    <a:pt x="1090" y="805"/>
                    <a:pt x="941" y="795"/>
                    <a:pt x="801" y="774"/>
                  </a:cubicBezTo>
                  <a:cubicBezTo>
                    <a:pt x="667" y="755"/>
                    <a:pt x="548" y="727"/>
                    <a:pt x="445" y="691"/>
                  </a:cubicBezTo>
                  <a:cubicBezTo>
                    <a:pt x="349" y="658"/>
                    <a:pt x="271" y="618"/>
                    <a:pt x="220" y="577"/>
                  </a:cubicBezTo>
                  <a:cubicBezTo>
                    <a:pt x="191" y="554"/>
                    <a:pt x="157" y="518"/>
                    <a:pt x="157" y="481"/>
                  </a:cubicBezTo>
                  <a:cubicBezTo>
                    <a:pt x="157" y="444"/>
                    <a:pt x="191" y="409"/>
                    <a:pt x="220" y="386"/>
                  </a:cubicBezTo>
                  <a:close/>
                  <a:moveTo>
                    <a:pt x="2250" y="2405"/>
                  </a:moveTo>
                  <a:cubicBezTo>
                    <a:pt x="2099" y="2526"/>
                    <a:pt x="1766" y="2728"/>
                    <a:pt x="1238" y="2728"/>
                  </a:cubicBezTo>
                  <a:cubicBezTo>
                    <a:pt x="711" y="2728"/>
                    <a:pt x="383" y="2526"/>
                    <a:pt x="234" y="2406"/>
                  </a:cubicBezTo>
                  <a:cubicBezTo>
                    <a:pt x="185" y="2366"/>
                    <a:pt x="157" y="2308"/>
                    <a:pt x="157" y="2245"/>
                  </a:cubicBezTo>
                  <a:cubicBezTo>
                    <a:pt x="157" y="1999"/>
                    <a:pt x="157" y="1999"/>
                    <a:pt x="157" y="1999"/>
                  </a:cubicBezTo>
                  <a:cubicBezTo>
                    <a:pt x="219" y="2042"/>
                    <a:pt x="298" y="2080"/>
                    <a:pt x="394" y="2113"/>
                  </a:cubicBezTo>
                  <a:cubicBezTo>
                    <a:pt x="622" y="2192"/>
                    <a:pt x="923" y="2235"/>
                    <a:pt x="1243" y="2235"/>
                  </a:cubicBezTo>
                  <a:cubicBezTo>
                    <a:pt x="1563" y="2235"/>
                    <a:pt x="1864" y="2192"/>
                    <a:pt x="2092" y="2113"/>
                  </a:cubicBezTo>
                  <a:cubicBezTo>
                    <a:pt x="2188" y="2080"/>
                    <a:pt x="2267" y="2042"/>
                    <a:pt x="2329" y="1999"/>
                  </a:cubicBezTo>
                  <a:cubicBezTo>
                    <a:pt x="2329" y="2244"/>
                    <a:pt x="2329" y="2244"/>
                    <a:pt x="2329" y="2244"/>
                  </a:cubicBezTo>
                  <a:cubicBezTo>
                    <a:pt x="2329" y="2307"/>
                    <a:pt x="2300" y="2365"/>
                    <a:pt x="2250" y="2405"/>
                  </a:cubicBezTo>
                  <a:close/>
                  <a:moveTo>
                    <a:pt x="2266" y="1850"/>
                  </a:moveTo>
                  <a:cubicBezTo>
                    <a:pt x="2215" y="1891"/>
                    <a:pt x="2137" y="1931"/>
                    <a:pt x="2041" y="1964"/>
                  </a:cubicBezTo>
                  <a:cubicBezTo>
                    <a:pt x="1938" y="1999"/>
                    <a:pt x="1819" y="2027"/>
                    <a:pt x="1685" y="2047"/>
                  </a:cubicBezTo>
                  <a:cubicBezTo>
                    <a:pt x="1545" y="2067"/>
                    <a:pt x="1396" y="2078"/>
                    <a:pt x="1243" y="2078"/>
                  </a:cubicBezTo>
                  <a:cubicBezTo>
                    <a:pt x="1090" y="2078"/>
                    <a:pt x="941" y="2067"/>
                    <a:pt x="801" y="2047"/>
                  </a:cubicBezTo>
                  <a:cubicBezTo>
                    <a:pt x="667" y="2027"/>
                    <a:pt x="548" y="1999"/>
                    <a:pt x="445" y="1964"/>
                  </a:cubicBezTo>
                  <a:cubicBezTo>
                    <a:pt x="349" y="1931"/>
                    <a:pt x="271" y="1891"/>
                    <a:pt x="220" y="1850"/>
                  </a:cubicBezTo>
                  <a:cubicBezTo>
                    <a:pt x="191" y="1826"/>
                    <a:pt x="157" y="1791"/>
                    <a:pt x="157" y="1754"/>
                  </a:cubicBezTo>
                  <a:cubicBezTo>
                    <a:pt x="157" y="1319"/>
                    <a:pt x="157" y="1319"/>
                    <a:pt x="157" y="1319"/>
                  </a:cubicBezTo>
                  <a:cubicBezTo>
                    <a:pt x="219" y="1362"/>
                    <a:pt x="298" y="1400"/>
                    <a:pt x="394" y="1433"/>
                  </a:cubicBezTo>
                  <a:cubicBezTo>
                    <a:pt x="622" y="1512"/>
                    <a:pt x="923" y="1555"/>
                    <a:pt x="1243" y="1555"/>
                  </a:cubicBezTo>
                  <a:cubicBezTo>
                    <a:pt x="1563" y="1555"/>
                    <a:pt x="1864" y="1512"/>
                    <a:pt x="2092" y="1433"/>
                  </a:cubicBezTo>
                  <a:cubicBezTo>
                    <a:pt x="2188" y="1400"/>
                    <a:pt x="2267" y="1362"/>
                    <a:pt x="2329" y="1319"/>
                  </a:cubicBezTo>
                  <a:cubicBezTo>
                    <a:pt x="2329" y="1754"/>
                    <a:pt x="2329" y="1754"/>
                    <a:pt x="2329" y="1754"/>
                  </a:cubicBezTo>
                  <a:cubicBezTo>
                    <a:pt x="2329" y="1791"/>
                    <a:pt x="2295" y="1826"/>
                    <a:pt x="2266" y="1850"/>
                  </a:cubicBezTo>
                  <a:close/>
                  <a:moveTo>
                    <a:pt x="2266" y="1169"/>
                  </a:moveTo>
                  <a:cubicBezTo>
                    <a:pt x="2215" y="1211"/>
                    <a:pt x="2137" y="1250"/>
                    <a:pt x="2041" y="1284"/>
                  </a:cubicBezTo>
                  <a:cubicBezTo>
                    <a:pt x="1938" y="1319"/>
                    <a:pt x="1819" y="1347"/>
                    <a:pt x="1685" y="1367"/>
                  </a:cubicBezTo>
                  <a:cubicBezTo>
                    <a:pt x="1545" y="1387"/>
                    <a:pt x="1396" y="1397"/>
                    <a:pt x="1243" y="1397"/>
                  </a:cubicBezTo>
                  <a:cubicBezTo>
                    <a:pt x="1090" y="1397"/>
                    <a:pt x="941" y="1387"/>
                    <a:pt x="801" y="1367"/>
                  </a:cubicBezTo>
                  <a:cubicBezTo>
                    <a:pt x="667" y="1347"/>
                    <a:pt x="548" y="1319"/>
                    <a:pt x="445" y="1284"/>
                  </a:cubicBezTo>
                  <a:cubicBezTo>
                    <a:pt x="349" y="1250"/>
                    <a:pt x="271" y="1211"/>
                    <a:pt x="220" y="1169"/>
                  </a:cubicBezTo>
                  <a:cubicBezTo>
                    <a:pt x="191" y="1146"/>
                    <a:pt x="157" y="1110"/>
                    <a:pt x="157" y="1074"/>
                  </a:cubicBezTo>
                  <a:cubicBezTo>
                    <a:pt x="157" y="727"/>
                    <a:pt x="157" y="727"/>
                    <a:pt x="157" y="727"/>
                  </a:cubicBezTo>
                  <a:cubicBezTo>
                    <a:pt x="219" y="769"/>
                    <a:pt x="298" y="807"/>
                    <a:pt x="394" y="840"/>
                  </a:cubicBezTo>
                  <a:cubicBezTo>
                    <a:pt x="622" y="919"/>
                    <a:pt x="923" y="963"/>
                    <a:pt x="1243" y="963"/>
                  </a:cubicBezTo>
                  <a:cubicBezTo>
                    <a:pt x="1563" y="963"/>
                    <a:pt x="1864" y="919"/>
                    <a:pt x="2092" y="840"/>
                  </a:cubicBezTo>
                  <a:cubicBezTo>
                    <a:pt x="2188" y="807"/>
                    <a:pt x="2267" y="769"/>
                    <a:pt x="2329" y="727"/>
                  </a:cubicBezTo>
                  <a:cubicBezTo>
                    <a:pt x="2329" y="1074"/>
                    <a:pt x="2329" y="1074"/>
                    <a:pt x="2329" y="1074"/>
                  </a:cubicBezTo>
                  <a:cubicBezTo>
                    <a:pt x="2329" y="1110"/>
                    <a:pt x="2295" y="1146"/>
                    <a:pt x="2266" y="116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1" name="Oval 283">
              <a:extLst>
                <a:ext uri="{FF2B5EF4-FFF2-40B4-BE49-F238E27FC236}">
                  <a16:creationId xmlns:a16="http://schemas.microsoft.com/office/drawing/2014/main" id="{77B28DA9-9F37-BC48-873D-CF668B3B2D00}"/>
                </a:ext>
              </a:extLst>
            </p:cNvPr>
            <p:cNvSpPr>
              <a:spLocks noChangeArrowheads="1"/>
            </p:cNvSpPr>
            <p:nvPr/>
          </p:nvSpPr>
          <p:spPr bwMode="auto">
            <a:xfrm>
              <a:off x="30924500" y="12355517"/>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2" name="Oval 284">
              <a:extLst>
                <a:ext uri="{FF2B5EF4-FFF2-40B4-BE49-F238E27FC236}">
                  <a16:creationId xmlns:a16="http://schemas.microsoft.com/office/drawing/2014/main" id="{12DA3C63-F319-7545-B3CA-507A063D14DE}"/>
                </a:ext>
              </a:extLst>
            </p:cNvPr>
            <p:cNvSpPr>
              <a:spLocks noChangeArrowheads="1"/>
            </p:cNvSpPr>
            <p:nvPr/>
          </p:nvSpPr>
          <p:spPr bwMode="auto">
            <a:xfrm>
              <a:off x="30924500" y="18184819"/>
              <a:ext cx="1431926" cy="14287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3" name="Oval 285">
              <a:extLst>
                <a:ext uri="{FF2B5EF4-FFF2-40B4-BE49-F238E27FC236}">
                  <a16:creationId xmlns:a16="http://schemas.microsoft.com/office/drawing/2014/main" id="{CF66C193-B44C-D245-A2FF-00A935D981CA}"/>
                </a:ext>
              </a:extLst>
            </p:cNvPr>
            <p:cNvSpPr>
              <a:spLocks noChangeArrowheads="1"/>
            </p:cNvSpPr>
            <p:nvPr/>
          </p:nvSpPr>
          <p:spPr bwMode="auto">
            <a:xfrm>
              <a:off x="30924500" y="23596600"/>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132" name="Group 131">
            <a:extLst>
              <a:ext uri="{FF2B5EF4-FFF2-40B4-BE49-F238E27FC236}">
                <a16:creationId xmlns:a16="http://schemas.microsoft.com/office/drawing/2014/main" id="{5303E6F3-3643-5144-8096-4522B9013D0A}"/>
              </a:ext>
              <a:ext uri="{C183D7F6-B498-43B3-948B-1728B52AA6E4}">
                <adec:decorative xmlns:adec="http://schemas.microsoft.com/office/drawing/2017/decorative" val="1"/>
              </a:ext>
            </a:extLst>
          </p:cNvPr>
          <p:cNvGrpSpPr>
            <a:grpSpLocks noChangeAspect="1"/>
          </p:cNvGrpSpPr>
          <p:nvPr/>
        </p:nvGrpSpPr>
        <p:grpSpPr>
          <a:xfrm>
            <a:off x="5405258" y="1503374"/>
            <a:ext cx="504689" cy="539530"/>
            <a:chOff x="15574963" y="3876676"/>
            <a:chExt cx="25041225" cy="26770011"/>
          </a:xfrm>
          <a:solidFill>
            <a:schemeClr val="accent3"/>
          </a:solidFill>
        </p:grpSpPr>
        <p:sp>
          <p:nvSpPr>
            <p:cNvPr id="133" name="Freeform 77">
              <a:extLst>
                <a:ext uri="{FF2B5EF4-FFF2-40B4-BE49-F238E27FC236}">
                  <a16:creationId xmlns:a16="http://schemas.microsoft.com/office/drawing/2014/main" id="{9D1BF0A3-4D72-FE4F-BB27-5C1C2F04F8C6}"/>
                </a:ext>
              </a:extLst>
            </p:cNvPr>
            <p:cNvSpPr>
              <a:spLocks/>
            </p:cNvSpPr>
            <p:nvPr/>
          </p:nvSpPr>
          <p:spPr bwMode="auto">
            <a:xfrm>
              <a:off x="21915438" y="18592800"/>
              <a:ext cx="18564223" cy="12053887"/>
            </a:xfrm>
            <a:custGeom>
              <a:avLst/>
              <a:gdLst>
                <a:gd name="T0" fmla="*/ 1988 w 2047"/>
                <a:gd name="T1" fmla="*/ 8 h 1332"/>
                <a:gd name="T2" fmla="*/ 1911 w 2047"/>
                <a:gd name="T3" fmla="*/ 59 h 1332"/>
                <a:gd name="T4" fmla="*/ 1754 w 2047"/>
                <a:gd name="T5" fmla="*/ 457 h 1332"/>
                <a:gd name="T6" fmla="*/ 1479 w 2047"/>
                <a:gd name="T7" fmla="*/ 774 h 1332"/>
                <a:gd name="T8" fmla="*/ 1113 w 2047"/>
                <a:gd name="T9" fmla="*/ 985 h 1332"/>
                <a:gd name="T10" fmla="*/ 681 w 2047"/>
                <a:gd name="T11" fmla="*/ 1061 h 1332"/>
                <a:gd name="T12" fmla="*/ 391 w 2047"/>
                <a:gd name="T13" fmla="*/ 1027 h 1332"/>
                <a:gd name="T14" fmla="*/ 235 w 2047"/>
                <a:gd name="T15" fmla="*/ 979 h 1332"/>
                <a:gd name="T16" fmla="*/ 420 w 2047"/>
                <a:gd name="T17" fmla="*/ 892 h 1332"/>
                <a:gd name="T18" fmla="*/ 365 w 2047"/>
                <a:gd name="T19" fmla="*/ 773 h 1332"/>
                <a:gd name="T20" fmla="*/ 45 w 2047"/>
                <a:gd name="T21" fmla="*/ 923 h 1332"/>
                <a:gd name="T22" fmla="*/ 10 w 2047"/>
                <a:gd name="T23" fmla="*/ 1002 h 1332"/>
                <a:gd name="T24" fmla="*/ 114 w 2047"/>
                <a:gd name="T25" fmla="*/ 1332 h 1332"/>
                <a:gd name="T26" fmla="*/ 240 w 2047"/>
                <a:gd name="T27" fmla="*/ 1292 h 1332"/>
                <a:gd name="T28" fmla="*/ 178 w 2047"/>
                <a:gd name="T29" fmla="*/ 1099 h 1332"/>
                <a:gd name="T30" fmla="*/ 361 w 2047"/>
                <a:gd name="T31" fmla="*/ 1156 h 1332"/>
                <a:gd name="T32" fmla="*/ 681 w 2047"/>
                <a:gd name="T33" fmla="*/ 1193 h 1332"/>
                <a:gd name="T34" fmla="*/ 1158 w 2047"/>
                <a:gd name="T35" fmla="*/ 1108 h 1332"/>
                <a:gd name="T36" fmla="*/ 1563 w 2047"/>
                <a:gd name="T37" fmla="*/ 876 h 1332"/>
                <a:gd name="T38" fmla="*/ 1867 w 2047"/>
                <a:gd name="T39" fmla="*/ 525 h 1332"/>
                <a:gd name="T40" fmla="*/ 2040 w 2047"/>
                <a:gd name="T41" fmla="*/ 85 h 1332"/>
                <a:gd name="T42" fmla="*/ 1988 w 2047"/>
                <a:gd name="T43" fmla="*/ 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47" h="1332">
                  <a:moveTo>
                    <a:pt x="1988" y="8"/>
                  </a:moveTo>
                  <a:cubicBezTo>
                    <a:pt x="1953" y="0"/>
                    <a:pt x="1918" y="23"/>
                    <a:pt x="1911" y="59"/>
                  </a:cubicBezTo>
                  <a:cubicBezTo>
                    <a:pt x="1882" y="200"/>
                    <a:pt x="1829" y="334"/>
                    <a:pt x="1754" y="457"/>
                  </a:cubicBezTo>
                  <a:cubicBezTo>
                    <a:pt x="1681" y="577"/>
                    <a:pt x="1589" y="684"/>
                    <a:pt x="1479" y="774"/>
                  </a:cubicBezTo>
                  <a:cubicBezTo>
                    <a:pt x="1369" y="865"/>
                    <a:pt x="1246" y="936"/>
                    <a:pt x="1113" y="985"/>
                  </a:cubicBezTo>
                  <a:cubicBezTo>
                    <a:pt x="975" y="1035"/>
                    <a:pt x="829" y="1061"/>
                    <a:pt x="681" y="1061"/>
                  </a:cubicBezTo>
                  <a:cubicBezTo>
                    <a:pt x="583" y="1061"/>
                    <a:pt x="486" y="1050"/>
                    <a:pt x="391" y="1027"/>
                  </a:cubicBezTo>
                  <a:cubicBezTo>
                    <a:pt x="338" y="1015"/>
                    <a:pt x="286" y="999"/>
                    <a:pt x="235" y="979"/>
                  </a:cubicBezTo>
                  <a:cubicBezTo>
                    <a:pt x="420" y="892"/>
                    <a:pt x="420" y="892"/>
                    <a:pt x="420" y="892"/>
                  </a:cubicBezTo>
                  <a:cubicBezTo>
                    <a:pt x="365" y="773"/>
                    <a:pt x="365" y="773"/>
                    <a:pt x="365" y="773"/>
                  </a:cubicBezTo>
                  <a:cubicBezTo>
                    <a:pt x="45" y="923"/>
                    <a:pt x="45" y="923"/>
                    <a:pt x="45" y="923"/>
                  </a:cubicBezTo>
                  <a:cubicBezTo>
                    <a:pt x="15" y="937"/>
                    <a:pt x="0" y="971"/>
                    <a:pt x="10" y="1002"/>
                  </a:cubicBezTo>
                  <a:cubicBezTo>
                    <a:pt x="114" y="1332"/>
                    <a:pt x="114" y="1332"/>
                    <a:pt x="114" y="1332"/>
                  </a:cubicBezTo>
                  <a:cubicBezTo>
                    <a:pt x="240" y="1292"/>
                    <a:pt x="240" y="1292"/>
                    <a:pt x="240" y="1292"/>
                  </a:cubicBezTo>
                  <a:cubicBezTo>
                    <a:pt x="178" y="1099"/>
                    <a:pt x="178" y="1099"/>
                    <a:pt x="178" y="1099"/>
                  </a:cubicBezTo>
                  <a:cubicBezTo>
                    <a:pt x="238" y="1122"/>
                    <a:pt x="299" y="1141"/>
                    <a:pt x="361" y="1156"/>
                  </a:cubicBezTo>
                  <a:cubicBezTo>
                    <a:pt x="465" y="1180"/>
                    <a:pt x="573" y="1193"/>
                    <a:pt x="681" y="1193"/>
                  </a:cubicBezTo>
                  <a:cubicBezTo>
                    <a:pt x="845" y="1193"/>
                    <a:pt x="1005" y="1164"/>
                    <a:pt x="1158" y="1108"/>
                  </a:cubicBezTo>
                  <a:cubicBezTo>
                    <a:pt x="1305" y="1054"/>
                    <a:pt x="1442" y="976"/>
                    <a:pt x="1563" y="876"/>
                  </a:cubicBezTo>
                  <a:cubicBezTo>
                    <a:pt x="1684" y="776"/>
                    <a:pt x="1786" y="658"/>
                    <a:pt x="1867" y="525"/>
                  </a:cubicBezTo>
                  <a:cubicBezTo>
                    <a:pt x="1950" y="389"/>
                    <a:pt x="2008" y="241"/>
                    <a:pt x="2040" y="85"/>
                  </a:cubicBezTo>
                  <a:cubicBezTo>
                    <a:pt x="2047" y="50"/>
                    <a:pt x="2024" y="15"/>
                    <a:pt x="1988" y="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4" name="Freeform 78">
              <a:extLst>
                <a:ext uri="{FF2B5EF4-FFF2-40B4-BE49-F238E27FC236}">
                  <a16:creationId xmlns:a16="http://schemas.microsoft.com/office/drawing/2014/main" id="{68B3A5B5-FB09-AC4C-BF9F-3194233E25BC}"/>
                </a:ext>
              </a:extLst>
            </p:cNvPr>
            <p:cNvSpPr>
              <a:spLocks/>
            </p:cNvSpPr>
            <p:nvPr/>
          </p:nvSpPr>
          <p:spPr bwMode="auto">
            <a:xfrm>
              <a:off x="36163250" y="7994648"/>
              <a:ext cx="1423991" cy="1357311"/>
            </a:xfrm>
            <a:custGeom>
              <a:avLst/>
              <a:gdLst>
                <a:gd name="T0" fmla="*/ 35 w 157"/>
                <a:gd name="T1" fmla="*/ 129 h 150"/>
                <a:gd name="T2" fmla="*/ 84 w 157"/>
                <a:gd name="T3" fmla="*/ 150 h 150"/>
                <a:gd name="T4" fmla="*/ 128 w 157"/>
                <a:gd name="T5" fmla="*/ 133 h 150"/>
                <a:gd name="T6" fmla="*/ 132 w 157"/>
                <a:gd name="T7" fmla="*/ 40 h 150"/>
                <a:gd name="T8" fmla="*/ 121 w 157"/>
                <a:gd name="T9" fmla="*/ 28 h 150"/>
                <a:gd name="T10" fmla="*/ 28 w 157"/>
                <a:gd name="T11" fmla="*/ 25 h 150"/>
                <a:gd name="T12" fmla="*/ 25 w 157"/>
                <a:gd name="T13" fmla="*/ 118 h 150"/>
                <a:gd name="T14" fmla="*/ 35 w 157"/>
                <a:gd name="T15" fmla="*/ 129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150">
                  <a:moveTo>
                    <a:pt x="35" y="129"/>
                  </a:moveTo>
                  <a:cubicBezTo>
                    <a:pt x="48" y="143"/>
                    <a:pt x="66" y="150"/>
                    <a:pt x="84" y="150"/>
                  </a:cubicBezTo>
                  <a:cubicBezTo>
                    <a:pt x="100" y="150"/>
                    <a:pt x="116" y="144"/>
                    <a:pt x="128" y="133"/>
                  </a:cubicBezTo>
                  <a:cubicBezTo>
                    <a:pt x="155" y="108"/>
                    <a:pt x="157" y="67"/>
                    <a:pt x="132" y="40"/>
                  </a:cubicBezTo>
                  <a:cubicBezTo>
                    <a:pt x="128" y="36"/>
                    <a:pt x="125" y="32"/>
                    <a:pt x="121" y="28"/>
                  </a:cubicBezTo>
                  <a:cubicBezTo>
                    <a:pt x="96" y="1"/>
                    <a:pt x="55" y="0"/>
                    <a:pt x="28" y="25"/>
                  </a:cubicBezTo>
                  <a:cubicBezTo>
                    <a:pt x="2" y="50"/>
                    <a:pt x="0" y="91"/>
                    <a:pt x="25" y="118"/>
                  </a:cubicBezTo>
                  <a:cubicBezTo>
                    <a:pt x="28" y="121"/>
                    <a:pt x="32" y="125"/>
                    <a:pt x="35" y="1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5" name="Freeform 79">
              <a:extLst>
                <a:ext uri="{FF2B5EF4-FFF2-40B4-BE49-F238E27FC236}">
                  <a16:creationId xmlns:a16="http://schemas.microsoft.com/office/drawing/2014/main" id="{C1E4F2F5-7FC8-244E-921B-DD0A436FA4DE}"/>
                </a:ext>
              </a:extLst>
            </p:cNvPr>
            <p:cNvSpPr>
              <a:spLocks/>
            </p:cNvSpPr>
            <p:nvPr/>
          </p:nvSpPr>
          <p:spPr bwMode="auto">
            <a:xfrm>
              <a:off x="37587241" y="9850441"/>
              <a:ext cx="1504948" cy="1511298"/>
            </a:xfrm>
            <a:custGeom>
              <a:avLst/>
              <a:gdLst>
                <a:gd name="T0" fmla="*/ 35 w 166"/>
                <a:gd name="T1" fmla="*/ 135 h 167"/>
                <a:gd name="T2" fmla="*/ 91 w 166"/>
                <a:gd name="T3" fmla="*/ 167 h 167"/>
                <a:gd name="T4" fmla="*/ 125 w 166"/>
                <a:gd name="T5" fmla="*/ 158 h 167"/>
                <a:gd name="T6" fmla="*/ 148 w 166"/>
                <a:gd name="T7" fmla="*/ 68 h 167"/>
                <a:gd name="T8" fmla="*/ 131 w 166"/>
                <a:gd name="T9" fmla="*/ 40 h 167"/>
                <a:gd name="T10" fmla="*/ 41 w 166"/>
                <a:gd name="T11" fmla="*/ 19 h 167"/>
                <a:gd name="T12" fmla="*/ 20 w 166"/>
                <a:gd name="T13" fmla="*/ 110 h 167"/>
                <a:gd name="T14" fmla="*/ 35 w 166"/>
                <a:gd name="T15" fmla="*/ 135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7">
                  <a:moveTo>
                    <a:pt x="35" y="135"/>
                  </a:moveTo>
                  <a:cubicBezTo>
                    <a:pt x="47" y="156"/>
                    <a:pt x="69" y="167"/>
                    <a:pt x="91" y="167"/>
                  </a:cubicBezTo>
                  <a:cubicBezTo>
                    <a:pt x="103" y="167"/>
                    <a:pt x="114" y="164"/>
                    <a:pt x="125" y="158"/>
                  </a:cubicBezTo>
                  <a:cubicBezTo>
                    <a:pt x="156" y="140"/>
                    <a:pt x="166" y="99"/>
                    <a:pt x="148" y="68"/>
                  </a:cubicBezTo>
                  <a:cubicBezTo>
                    <a:pt x="143" y="59"/>
                    <a:pt x="137" y="49"/>
                    <a:pt x="131" y="40"/>
                  </a:cubicBezTo>
                  <a:cubicBezTo>
                    <a:pt x="112" y="9"/>
                    <a:pt x="71" y="0"/>
                    <a:pt x="41" y="19"/>
                  </a:cubicBezTo>
                  <a:cubicBezTo>
                    <a:pt x="10" y="38"/>
                    <a:pt x="0" y="79"/>
                    <a:pt x="20" y="110"/>
                  </a:cubicBezTo>
                  <a:cubicBezTo>
                    <a:pt x="25" y="118"/>
                    <a:pt x="30" y="126"/>
                    <a:pt x="35" y="1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6" name="Freeform 80">
              <a:extLst>
                <a:ext uri="{FF2B5EF4-FFF2-40B4-BE49-F238E27FC236}">
                  <a16:creationId xmlns:a16="http://schemas.microsoft.com/office/drawing/2014/main" id="{1CED6401-8281-A849-A75E-02F7DBC16FA9}"/>
                </a:ext>
              </a:extLst>
            </p:cNvPr>
            <p:cNvSpPr>
              <a:spLocks/>
            </p:cNvSpPr>
            <p:nvPr/>
          </p:nvSpPr>
          <p:spPr bwMode="auto">
            <a:xfrm>
              <a:off x="38693728" y="12112627"/>
              <a:ext cx="1431924" cy="1528760"/>
            </a:xfrm>
            <a:custGeom>
              <a:avLst/>
              <a:gdLst>
                <a:gd name="T0" fmla="*/ 12 w 158"/>
                <a:gd name="T1" fmla="*/ 96 h 169"/>
                <a:gd name="T2" fmla="*/ 22 w 158"/>
                <a:gd name="T3" fmla="*/ 124 h 169"/>
                <a:gd name="T4" fmla="*/ 84 w 158"/>
                <a:gd name="T5" fmla="*/ 169 h 169"/>
                <a:gd name="T6" fmla="*/ 105 w 158"/>
                <a:gd name="T7" fmla="*/ 165 h 169"/>
                <a:gd name="T8" fmla="*/ 146 w 158"/>
                <a:gd name="T9" fmla="*/ 82 h 169"/>
                <a:gd name="T10" fmla="*/ 136 w 158"/>
                <a:gd name="T11" fmla="*/ 51 h 169"/>
                <a:gd name="T12" fmla="*/ 52 w 158"/>
                <a:gd name="T13" fmla="*/ 12 h 169"/>
                <a:gd name="T14" fmla="*/ 12 w 158"/>
                <a:gd name="T15" fmla="*/ 96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69">
                  <a:moveTo>
                    <a:pt x="12" y="96"/>
                  </a:moveTo>
                  <a:cubicBezTo>
                    <a:pt x="15" y="105"/>
                    <a:pt x="19" y="114"/>
                    <a:pt x="22" y="124"/>
                  </a:cubicBezTo>
                  <a:cubicBezTo>
                    <a:pt x="31" y="151"/>
                    <a:pt x="57" y="169"/>
                    <a:pt x="84" y="169"/>
                  </a:cubicBezTo>
                  <a:cubicBezTo>
                    <a:pt x="91" y="169"/>
                    <a:pt x="98" y="168"/>
                    <a:pt x="105" y="165"/>
                  </a:cubicBezTo>
                  <a:cubicBezTo>
                    <a:pt x="139" y="154"/>
                    <a:pt x="158" y="116"/>
                    <a:pt x="146" y="82"/>
                  </a:cubicBezTo>
                  <a:cubicBezTo>
                    <a:pt x="143" y="72"/>
                    <a:pt x="140" y="62"/>
                    <a:pt x="136" y="51"/>
                  </a:cubicBezTo>
                  <a:cubicBezTo>
                    <a:pt x="124" y="17"/>
                    <a:pt x="86" y="0"/>
                    <a:pt x="52" y="12"/>
                  </a:cubicBezTo>
                  <a:cubicBezTo>
                    <a:pt x="17" y="24"/>
                    <a:pt x="0" y="62"/>
                    <a:pt x="12" y="9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7" name="Freeform 81">
              <a:extLst>
                <a:ext uri="{FF2B5EF4-FFF2-40B4-BE49-F238E27FC236}">
                  <a16:creationId xmlns:a16="http://schemas.microsoft.com/office/drawing/2014/main" id="{92DBA30B-1379-D046-ABC2-53CD97E6D3A5}"/>
                </a:ext>
              </a:extLst>
            </p:cNvPr>
            <p:cNvSpPr>
              <a:spLocks/>
            </p:cNvSpPr>
            <p:nvPr/>
          </p:nvSpPr>
          <p:spPr bwMode="auto">
            <a:xfrm>
              <a:off x="39328723" y="14573253"/>
              <a:ext cx="1287465" cy="1376361"/>
            </a:xfrm>
            <a:custGeom>
              <a:avLst/>
              <a:gdLst>
                <a:gd name="T0" fmla="*/ 61 w 142"/>
                <a:gd name="T1" fmla="*/ 5 h 152"/>
                <a:gd name="T2" fmla="*/ 5 w 142"/>
                <a:gd name="T3" fmla="*/ 79 h 152"/>
                <a:gd name="T4" fmla="*/ 7 w 142"/>
                <a:gd name="T5" fmla="*/ 94 h 152"/>
                <a:gd name="T6" fmla="*/ 72 w 142"/>
                <a:gd name="T7" fmla="*/ 152 h 152"/>
                <a:gd name="T8" fmla="*/ 80 w 142"/>
                <a:gd name="T9" fmla="*/ 151 h 152"/>
                <a:gd name="T10" fmla="*/ 137 w 142"/>
                <a:gd name="T11" fmla="*/ 78 h 152"/>
                <a:gd name="T12" fmla="*/ 135 w 142"/>
                <a:gd name="T13" fmla="*/ 61 h 152"/>
                <a:gd name="T14" fmla="*/ 61 w 142"/>
                <a:gd name="T15" fmla="*/ 5 h 1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152">
                  <a:moveTo>
                    <a:pt x="61" y="5"/>
                  </a:moveTo>
                  <a:cubicBezTo>
                    <a:pt x="25" y="10"/>
                    <a:pt x="0" y="43"/>
                    <a:pt x="5" y="79"/>
                  </a:cubicBezTo>
                  <a:cubicBezTo>
                    <a:pt x="5" y="84"/>
                    <a:pt x="6" y="89"/>
                    <a:pt x="7" y="94"/>
                  </a:cubicBezTo>
                  <a:cubicBezTo>
                    <a:pt x="11" y="127"/>
                    <a:pt x="39" y="152"/>
                    <a:pt x="72" y="152"/>
                  </a:cubicBezTo>
                  <a:cubicBezTo>
                    <a:pt x="74" y="152"/>
                    <a:pt x="77" y="151"/>
                    <a:pt x="80" y="151"/>
                  </a:cubicBezTo>
                  <a:cubicBezTo>
                    <a:pt x="116" y="147"/>
                    <a:pt x="142" y="114"/>
                    <a:pt x="137" y="78"/>
                  </a:cubicBezTo>
                  <a:cubicBezTo>
                    <a:pt x="136" y="72"/>
                    <a:pt x="136" y="67"/>
                    <a:pt x="135" y="61"/>
                  </a:cubicBezTo>
                  <a:cubicBezTo>
                    <a:pt x="130" y="25"/>
                    <a:pt x="97" y="0"/>
                    <a:pt x="61"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8" name="Freeform 82">
              <a:extLst>
                <a:ext uri="{FF2B5EF4-FFF2-40B4-BE49-F238E27FC236}">
                  <a16:creationId xmlns:a16="http://schemas.microsoft.com/office/drawing/2014/main" id="{52D682B0-DA68-3242-B159-358CCA070AF7}"/>
                </a:ext>
              </a:extLst>
            </p:cNvPr>
            <p:cNvSpPr>
              <a:spLocks/>
            </p:cNvSpPr>
            <p:nvPr/>
          </p:nvSpPr>
          <p:spPr bwMode="auto">
            <a:xfrm>
              <a:off x="16200436" y="3876676"/>
              <a:ext cx="19435766" cy="9339260"/>
            </a:xfrm>
            <a:custGeom>
              <a:avLst/>
              <a:gdLst>
                <a:gd name="T0" fmla="*/ 51 w 2143"/>
                <a:gd name="T1" fmla="*/ 1028 h 1032"/>
                <a:gd name="T2" fmla="*/ 75 w 2143"/>
                <a:gd name="T3" fmla="*/ 1032 h 1032"/>
                <a:gd name="T4" fmla="*/ 136 w 2143"/>
                <a:gd name="T5" fmla="*/ 990 h 1032"/>
                <a:gd name="T6" fmla="*/ 320 w 2143"/>
                <a:gd name="T7" fmla="*/ 662 h 1032"/>
                <a:gd name="T8" fmla="*/ 589 w 2143"/>
                <a:gd name="T9" fmla="*/ 405 h 1032"/>
                <a:gd name="T10" fmla="*/ 1311 w 2143"/>
                <a:gd name="T11" fmla="*/ 177 h 1032"/>
                <a:gd name="T12" fmla="*/ 1657 w 2143"/>
                <a:gd name="T13" fmla="*/ 225 h 1032"/>
                <a:gd name="T14" fmla="*/ 1911 w 2143"/>
                <a:gd name="T15" fmla="*/ 329 h 1032"/>
                <a:gd name="T16" fmla="*/ 1716 w 2143"/>
                <a:gd name="T17" fmla="*/ 386 h 1032"/>
                <a:gd name="T18" fmla="*/ 1752 w 2143"/>
                <a:gd name="T19" fmla="*/ 512 h 1032"/>
                <a:gd name="T20" fmla="*/ 2091 w 2143"/>
                <a:gd name="T21" fmla="*/ 415 h 1032"/>
                <a:gd name="T22" fmla="*/ 2138 w 2143"/>
                <a:gd name="T23" fmla="*/ 342 h 1032"/>
                <a:gd name="T24" fmla="*/ 2087 w 2143"/>
                <a:gd name="T25" fmla="*/ 0 h 1032"/>
                <a:gd name="T26" fmla="*/ 1957 w 2143"/>
                <a:gd name="T27" fmla="*/ 19 h 1032"/>
                <a:gd name="T28" fmla="*/ 1987 w 2143"/>
                <a:gd name="T29" fmla="*/ 221 h 1032"/>
                <a:gd name="T30" fmla="*/ 1693 w 2143"/>
                <a:gd name="T31" fmla="*/ 99 h 1032"/>
                <a:gd name="T32" fmla="*/ 1311 w 2143"/>
                <a:gd name="T33" fmla="*/ 45 h 1032"/>
                <a:gd name="T34" fmla="*/ 886 w 2143"/>
                <a:gd name="T35" fmla="*/ 112 h 1032"/>
                <a:gd name="T36" fmla="*/ 513 w 2143"/>
                <a:gd name="T37" fmla="*/ 297 h 1032"/>
                <a:gd name="T38" fmla="*/ 216 w 2143"/>
                <a:gd name="T39" fmla="*/ 581 h 1032"/>
                <a:gd name="T40" fmla="*/ 13 w 2143"/>
                <a:gd name="T41" fmla="*/ 943 h 1032"/>
                <a:gd name="T42" fmla="*/ 51 w 2143"/>
                <a:gd name="T43" fmla="*/ 102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43" h="1032">
                  <a:moveTo>
                    <a:pt x="51" y="1028"/>
                  </a:moveTo>
                  <a:cubicBezTo>
                    <a:pt x="59" y="1031"/>
                    <a:pt x="67" y="1032"/>
                    <a:pt x="75" y="1032"/>
                  </a:cubicBezTo>
                  <a:cubicBezTo>
                    <a:pt x="101" y="1032"/>
                    <a:pt x="126" y="1016"/>
                    <a:pt x="136" y="990"/>
                  </a:cubicBezTo>
                  <a:cubicBezTo>
                    <a:pt x="180" y="872"/>
                    <a:pt x="242" y="762"/>
                    <a:pt x="320" y="662"/>
                  </a:cubicBezTo>
                  <a:cubicBezTo>
                    <a:pt x="396" y="564"/>
                    <a:pt x="487" y="477"/>
                    <a:pt x="589" y="405"/>
                  </a:cubicBezTo>
                  <a:cubicBezTo>
                    <a:pt x="801" y="256"/>
                    <a:pt x="1051" y="177"/>
                    <a:pt x="1311" y="177"/>
                  </a:cubicBezTo>
                  <a:cubicBezTo>
                    <a:pt x="1429" y="177"/>
                    <a:pt x="1545" y="193"/>
                    <a:pt x="1657" y="225"/>
                  </a:cubicBezTo>
                  <a:cubicBezTo>
                    <a:pt x="1745" y="250"/>
                    <a:pt x="1831" y="285"/>
                    <a:pt x="1911" y="329"/>
                  </a:cubicBezTo>
                  <a:cubicBezTo>
                    <a:pt x="1716" y="386"/>
                    <a:pt x="1716" y="386"/>
                    <a:pt x="1716" y="386"/>
                  </a:cubicBezTo>
                  <a:cubicBezTo>
                    <a:pt x="1752" y="512"/>
                    <a:pt x="1752" y="512"/>
                    <a:pt x="1752" y="512"/>
                  </a:cubicBezTo>
                  <a:cubicBezTo>
                    <a:pt x="2091" y="415"/>
                    <a:pt x="2091" y="415"/>
                    <a:pt x="2091" y="415"/>
                  </a:cubicBezTo>
                  <a:cubicBezTo>
                    <a:pt x="2123" y="406"/>
                    <a:pt x="2143" y="374"/>
                    <a:pt x="2138" y="342"/>
                  </a:cubicBezTo>
                  <a:cubicBezTo>
                    <a:pt x="2087" y="0"/>
                    <a:pt x="2087" y="0"/>
                    <a:pt x="2087" y="0"/>
                  </a:cubicBezTo>
                  <a:cubicBezTo>
                    <a:pt x="1957" y="19"/>
                    <a:pt x="1957" y="19"/>
                    <a:pt x="1957" y="19"/>
                  </a:cubicBezTo>
                  <a:cubicBezTo>
                    <a:pt x="1987" y="221"/>
                    <a:pt x="1987" y="221"/>
                    <a:pt x="1987" y="221"/>
                  </a:cubicBezTo>
                  <a:cubicBezTo>
                    <a:pt x="1894" y="169"/>
                    <a:pt x="1795" y="128"/>
                    <a:pt x="1693" y="99"/>
                  </a:cubicBezTo>
                  <a:cubicBezTo>
                    <a:pt x="1569" y="63"/>
                    <a:pt x="1441" y="45"/>
                    <a:pt x="1311" y="45"/>
                  </a:cubicBezTo>
                  <a:cubicBezTo>
                    <a:pt x="1166" y="45"/>
                    <a:pt x="1023" y="68"/>
                    <a:pt x="886" y="112"/>
                  </a:cubicBezTo>
                  <a:cubicBezTo>
                    <a:pt x="753" y="154"/>
                    <a:pt x="628" y="217"/>
                    <a:pt x="513" y="297"/>
                  </a:cubicBezTo>
                  <a:cubicBezTo>
                    <a:pt x="401" y="377"/>
                    <a:pt x="300" y="472"/>
                    <a:pt x="216" y="581"/>
                  </a:cubicBezTo>
                  <a:cubicBezTo>
                    <a:pt x="130" y="692"/>
                    <a:pt x="62" y="813"/>
                    <a:pt x="13" y="943"/>
                  </a:cubicBezTo>
                  <a:cubicBezTo>
                    <a:pt x="0" y="977"/>
                    <a:pt x="17" y="1015"/>
                    <a:pt x="51" y="10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9" name="Freeform 83">
              <a:extLst>
                <a:ext uri="{FF2B5EF4-FFF2-40B4-BE49-F238E27FC236}">
                  <a16:creationId xmlns:a16="http://schemas.microsoft.com/office/drawing/2014/main" id="{EC058CE9-2997-E243-A389-44193DD38EE9}"/>
                </a:ext>
              </a:extLst>
            </p:cNvPr>
            <p:cNvSpPr>
              <a:spLocks/>
            </p:cNvSpPr>
            <p:nvPr/>
          </p:nvSpPr>
          <p:spPr bwMode="auto">
            <a:xfrm>
              <a:off x="16119472" y="20139028"/>
              <a:ext cx="1441453" cy="1530349"/>
            </a:xfrm>
            <a:custGeom>
              <a:avLst/>
              <a:gdLst>
                <a:gd name="T0" fmla="*/ 146 w 159"/>
                <a:gd name="T1" fmla="*/ 80 h 169"/>
                <a:gd name="T2" fmla="*/ 136 w 159"/>
                <a:gd name="T3" fmla="*/ 52 h 169"/>
                <a:gd name="T4" fmla="*/ 52 w 159"/>
                <a:gd name="T5" fmla="*/ 12 h 169"/>
                <a:gd name="T6" fmla="*/ 12 w 159"/>
                <a:gd name="T7" fmla="*/ 96 h 169"/>
                <a:gd name="T8" fmla="*/ 23 w 159"/>
                <a:gd name="T9" fmla="*/ 127 h 169"/>
                <a:gd name="T10" fmla="*/ 85 w 159"/>
                <a:gd name="T11" fmla="*/ 169 h 169"/>
                <a:gd name="T12" fmla="*/ 108 w 159"/>
                <a:gd name="T13" fmla="*/ 165 h 169"/>
                <a:gd name="T14" fmla="*/ 146 w 159"/>
                <a:gd name="T15" fmla="*/ 8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 h="169">
                  <a:moveTo>
                    <a:pt x="146" y="80"/>
                  </a:moveTo>
                  <a:cubicBezTo>
                    <a:pt x="143" y="71"/>
                    <a:pt x="139" y="61"/>
                    <a:pt x="136" y="52"/>
                  </a:cubicBezTo>
                  <a:cubicBezTo>
                    <a:pt x="124" y="18"/>
                    <a:pt x="86" y="0"/>
                    <a:pt x="52" y="12"/>
                  </a:cubicBezTo>
                  <a:cubicBezTo>
                    <a:pt x="18" y="24"/>
                    <a:pt x="0" y="62"/>
                    <a:pt x="12" y="96"/>
                  </a:cubicBezTo>
                  <a:cubicBezTo>
                    <a:pt x="15" y="106"/>
                    <a:pt x="19" y="116"/>
                    <a:pt x="23" y="127"/>
                  </a:cubicBezTo>
                  <a:cubicBezTo>
                    <a:pt x="33" y="153"/>
                    <a:pt x="58" y="169"/>
                    <a:pt x="85" y="169"/>
                  </a:cubicBezTo>
                  <a:cubicBezTo>
                    <a:pt x="92" y="169"/>
                    <a:pt x="100" y="168"/>
                    <a:pt x="108" y="165"/>
                  </a:cubicBezTo>
                  <a:cubicBezTo>
                    <a:pt x="142" y="152"/>
                    <a:pt x="159" y="114"/>
                    <a:pt x="146" y="8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0" name="Freeform 84">
              <a:extLst>
                <a:ext uri="{FF2B5EF4-FFF2-40B4-BE49-F238E27FC236}">
                  <a16:creationId xmlns:a16="http://schemas.microsoft.com/office/drawing/2014/main" id="{57D23A86-A472-D648-9E25-071E19C7883C}"/>
                </a:ext>
              </a:extLst>
            </p:cNvPr>
            <p:cNvSpPr>
              <a:spLocks/>
            </p:cNvSpPr>
            <p:nvPr/>
          </p:nvSpPr>
          <p:spPr bwMode="auto">
            <a:xfrm>
              <a:off x="18767426" y="24430038"/>
              <a:ext cx="1506537" cy="1455736"/>
            </a:xfrm>
            <a:custGeom>
              <a:avLst/>
              <a:gdLst>
                <a:gd name="T0" fmla="*/ 120 w 166"/>
                <a:gd name="T1" fmla="*/ 27 h 161"/>
                <a:gd name="T2" fmla="*/ 27 w 166"/>
                <a:gd name="T3" fmla="*/ 25 h 161"/>
                <a:gd name="T4" fmla="*/ 25 w 166"/>
                <a:gd name="T5" fmla="*/ 118 h 161"/>
                <a:gd name="T6" fmla="*/ 48 w 166"/>
                <a:gd name="T7" fmla="*/ 141 h 161"/>
                <a:gd name="T8" fmla="*/ 94 w 166"/>
                <a:gd name="T9" fmla="*/ 161 h 161"/>
                <a:gd name="T10" fmla="*/ 141 w 166"/>
                <a:gd name="T11" fmla="*/ 141 h 161"/>
                <a:gd name="T12" fmla="*/ 141 w 166"/>
                <a:gd name="T13" fmla="*/ 48 h 161"/>
                <a:gd name="T14" fmla="*/ 120 w 166"/>
                <a:gd name="T15" fmla="*/ 27 h 1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1">
                  <a:moveTo>
                    <a:pt x="120" y="27"/>
                  </a:moveTo>
                  <a:cubicBezTo>
                    <a:pt x="95" y="1"/>
                    <a:pt x="53" y="0"/>
                    <a:pt x="27" y="25"/>
                  </a:cubicBezTo>
                  <a:cubicBezTo>
                    <a:pt x="1" y="50"/>
                    <a:pt x="0" y="92"/>
                    <a:pt x="25" y="118"/>
                  </a:cubicBezTo>
                  <a:cubicBezTo>
                    <a:pt x="32" y="126"/>
                    <a:pt x="40" y="134"/>
                    <a:pt x="48" y="141"/>
                  </a:cubicBezTo>
                  <a:cubicBezTo>
                    <a:pt x="60" y="154"/>
                    <a:pt x="77" y="161"/>
                    <a:pt x="94" y="161"/>
                  </a:cubicBezTo>
                  <a:cubicBezTo>
                    <a:pt x="111" y="161"/>
                    <a:pt x="128" y="154"/>
                    <a:pt x="141" y="141"/>
                  </a:cubicBezTo>
                  <a:cubicBezTo>
                    <a:pt x="166" y="116"/>
                    <a:pt x="166" y="74"/>
                    <a:pt x="141" y="48"/>
                  </a:cubicBezTo>
                  <a:cubicBezTo>
                    <a:pt x="134" y="41"/>
                    <a:pt x="127" y="34"/>
                    <a:pt x="120" y="2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1" name="Freeform 85">
              <a:extLst>
                <a:ext uri="{FF2B5EF4-FFF2-40B4-BE49-F238E27FC236}">
                  <a16:creationId xmlns:a16="http://schemas.microsoft.com/office/drawing/2014/main" id="{50F0160C-7533-4D48-BC06-C45DE8F39BF4}"/>
                </a:ext>
              </a:extLst>
            </p:cNvPr>
            <p:cNvSpPr>
              <a:spLocks/>
            </p:cNvSpPr>
            <p:nvPr/>
          </p:nvSpPr>
          <p:spPr bwMode="auto">
            <a:xfrm>
              <a:off x="17198976" y="22410736"/>
              <a:ext cx="1514477" cy="1511298"/>
            </a:xfrm>
            <a:custGeom>
              <a:avLst/>
              <a:gdLst>
                <a:gd name="T0" fmla="*/ 131 w 167"/>
                <a:gd name="T1" fmla="*/ 40 h 167"/>
                <a:gd name="T2" fmla="*/ 41 w 167"/>
                <a:gd name="T3" fmla="*/ 19 h 167"/>
                <a:gd name="T4" fmla="*/ 19 w 167"/>
                <a:gd name="T5" fmla="*/ 109 h 167"/>
                <a:gd name="T6" fmla="*/ 36 w 167"/>
                <a:gd name="T7" fmla="*/ 137 h 167"/>
                <a:gd name="T8" fmla="*/ 92 w 167"/>
                <a:gd name="T9" fmla="*/ 167 h 167"/>
                <a:gd name="T10" fmla="*/ 127 w 167"/>
                <a:gd name="T11" fmla="*/ 156 h 167"/>
                <a:gd name="T12" fmla="*/ 147 w 167"/>
                <a:gd name="T13" fmla="*/ 65 h 167"/>
                <a:gd name="T14" fmla="*/ 131 w 167"/>
                <a:gd name="T15" fmla="*/ 40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7">
                  <a:moveTo>
                    <a:pt x="131" y="40"/>
                  </a:moveTo>
                  <a:cubicBezTo>
                    <a:pt x="112" y="9"/>
                    <a:pt x="72" y="0"/>
                    <a:pt x="41" y="19"/>
                  </a:cubicBezTo>
                  <a:cubicBezTo>
                    <a:pt x="10" y="38"/>
                    <a:pt x="0" y="78"/>
                    <a:pt x="19" y="109"/>
                  </a:cubicBezTo>
                  <a:cubicBezTo>
                    <a:pt x="25" y="118"/>
                    <a:pt x="31" y="128"/>
                    <a:pt x="36" y="137"/>
                  </a:cubicBezTo>
                  <a:cubicBezTo>
                    <a:pt x="49" y="156"/>
                    <a:pt x="70" y="167"/>
                    <a:pt x="92" y="167"/>
                  </a:cubicBezTo>
                  <a:cubicBezTo>
                    <a:pt x="104" y="167"/>
                    <a:pt x="116" y="163"/>
                    <a:pt x="127" y="156"/>
                  </a:cubicBezTo>
                  <a:cubicBezTo>
                    <a:pt x="158" y="137"/>
                    <a:pt x="167" y="96"/>
                    <a:pt x="147" y="65"/>
                  </a:cubicBezTo>
                  <a:cubicBezTo>
                    <a:pt x="141" y="57"/>
                    <a:pt x="136" y="49"/>
                    <a:pt x="131" y="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2" name="Freeform 86">
              <a:extLst>
                <a:ext uri="{FF2B5EF4-FFF2-40B4-BE49-F238E27FC236}">
                  <a16:creationId xmlns:a16="http://schemas.microsoft.com/office/drawing/2014/main" id="{4F54344C-D907-7E40-8080-42E1C4DF89DD}"/>
                </a:ext>
              </a:extLst>
            </p:cNvPr>
            <p:cNvSpPr>
              <a:spLocks/>
            </p:cNvSpPr>
            <p:nvPr/>
          </p:nvSpPr>
          <p:spPr bwMode="auto">
            <a:xfrm>
              <a:off x="15574963" y="17722847"/>
              <a:ext cx="1306516" cy="1503365"/>
            </a:xfrm>
            <a:custGeom>
              <a:avLst/>
              <a:gdLst>
                <a:gd name="T0" fmla="*/ 84 w 144"/>
                <a:gd name="T1" fmla="*/ 166 h 166"/>
                <a:gd name="T2" fmla="*/ 139 w 144"/>
                <a:gd name="T3" fmla="*/ 91 h 166"/>
                <a:gd name="T4" fmla="*/ 135 w 144"/>
                <a:gd name="T5" fmla="*/ 62 h 166"/>
                <a:gd name="T6" fmla="*/ 61 w 144"/>
                <a:gd name="T7" fmla="*/ 5 h 166"/>
                <a:gd name="T8" fmla="*/ 4 w 144"/>
                <a:gd name="T9" fmla="*/ 78 h 166"/>
                <a:gd name="T10" fmla="*/ 9 w 144"/>
                <a:gd name="T11" fmla="*/ 110 h 166"/>
                <a:gd name="T12" fmla="*/ 74 w 144"/>
                <a:gd name="T13" fmla="*/ 166 h 166"/>
                <a:gd name="T14" fmla="*/ 84 w 144"/>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4" h="166">
                  <a:moveTo>
                    <a:pt x="84" y="166"/>
                  </a:moveTo>
                  <a:cubicBezTo>
                    <a:pt x="120" y="160"/>
                    <a:pt x="144" y="127"/>
                    <a:pt x="139" y="91"/>
                  </a:cubicBezTo>
                  <a:cubicBezTo>
                    <a:pt x="138" y="81"/>
                    <a:pt x="136" y="71"/>
                    <a:pt x="135" y="62"/>
                  </a:cubicBezTo>
                  <a:cubicBezTo>
                    <a:pt x="130" y="25"/>
                    <a:pt x="97" y="0"/>
                    <a:pt x="61" y="5"/>
                  </a:cubicBezTo>
                  <a:cubicBezTo>
                    <a:pt x="25" y="9"/>
                    <a:pt x="0" y="42"/>
                    <a:pt x="4" y="78"/>
                  </a:cubicBezTo>
                  <a:cubicBezTo>
                    <a:pt x="6" y="89"/>
                    <a:pt x="7" y="100"/>
                    <a:pt x="9" y="110"/>
                  </a:cubicBezTo>
                  <a:cubicBezTo>
                    <a:pt x="14" y="143"/>
                    <a:pt x="42" y="166"/>
                    <a:pt x="74" y="166"/>
                  </a:cubicBezTo>
                  <a:cubicBezTo>
                    <a:pt x="77" y="166"/>
                    <a:pt x="80" y="166"/>
                    <a:pt x="84" y="1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3" name="Freeform 87">
              <a:extLst>
                <a:ext uri="{FF2B5EF4-FFF2-40B4-BE49-F238E27FC236}">
                  <a16:creationId xmlns:a16="http://schemas.microsoft.com/office/drawing/2014/main" id="{7B1ADC9E-F3B5-BE41-8FCF-929851BD93A1}"/>
                </a:ext>
              </a:extLst>
            </p:cNvPr>
            <p:cNvSpPr>
              <a:spLocks noEditPoints="1"/>
            </p:cNvSpPr>
            <p:nvPr/>
          </p:nvSpPr>
          <p:spPr bwMode="auto">
            <a:xfrm>
              <a:off x="21505866" y="10699747"/>
              <a:ext cx="13079412" cy="13050838"/>
            </a:xfrm>
            <a:custGeom>
              <a:avLst/>
              <a:gdLst>
                <a:gd name="T0" fmla="*/ 1442 w 1442"/>
                <a:gd name="T1" fmla="*/ 1397 h 1442"/>
                <a:gd name="T2" fmla="*/ 1442 w 1442"/>
                <a:gd name="T3" fmla="*/ 45 h 1442"/>
                <a:gd name="T4" fmla="*/ 1397 w 1442"/>
                <a:gd name="T5" fmla="*/ 0 h 1442"/>
                <a:gd name="T6" fmla="*/ 45 w 1442"/>
                <a:gd name="T7" fmla="*/ 0 h 1442"/>
                <a:gd name="T8" fmla="*/ 0 w 1442"/>
                <a:gd name="T9" fmla="*/ 45 h 1442"/>
                <a:gd name="T10" fmla="*/ 0 w 1442"/>
                <a:gd name="T11" fmla="*/ 1397 h 1442"/>
                <a:gd name="T12" fmla="*/ 45 w 1442"/>
                <a:gd name="T13" fmla="*/ 1442 h 1442"/>
                <a:gd name="T14" fmla="*/ 1397 w 1442"/>
                <a:gd name="T15" fmla="*/ 1442 h 1442"/>
                <a:gd name="T16" fmla="*/ 1442 w 1442"/>
                <a:gd name="T17" fmla="*/ 1397 h 1442"/>
                <a:gd name="T18" fmla="*/ 1352 w 1442"/>
                <a:gd name="T19" fmla="*/ 90 h 1442"/>
                <a:gd name="T20" fmla="*/ 1352 w 1442"/>
                <a:gd name="T21" fmla="*/ 323 h 1442"/>
                <a:gd name="T22" fmla="*/ 90 w 1442"/>
                <a:gd name="T23" fmla="*/ 323 h 1442"/>
                <a:gd name="T24" fmla="*/ 90 w 1442"/>
                <a:gd name="T25" fmla="*/ 90 h 1442"/>
                <a:gd name="T26" fmla="*/ 1352 w 1442"/>
                <a:gd name="T27" fmla="*/ 90 h 1442"/>
                <a:gd name="T28" fmla="*/ 90 w 1442"/>
                <a:gd name="T29" fmla="*/ 1352 h 1442"/>
                <a:gd name="T30" fmla="*/ 90 w 1442"/>
                <a:gd name="T31" fmla="*/ 414 h 1442"/>
                <a:gd name="T32" fmla="*/ 1352 w 1442"/>
                <a:gd name="T33" fmla="*/ 414 h 1442"/>
                <a:gd name="T34" fmla="*/ 1352 w 1442"/>
                <a:gd name="T35" fmla="*/ 1352 h 1442"/>
                <a:gd name="T36" fmla="*/ 90 w 1442"/>
                <a:gd name="T37" fmla="*/ 1352 h 1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2" h="1442">
                  <a:moveTo>
                    <a:pt x="1442" y="1397"/>
                  </a:moveTo>
                  <a:cubicBezTo>
                    <a:pt x="1442" y="45"/>
                    <a:pt x="1442" y="45"/>
                    <a:pt x="1442" y="45"/>
                  </a:cubicBezTo>
                  <a:cubicBezTo>
                    <a:pt x="1442" y="20"/>
                    <a:pt x="1422" y="0"/>
                    <a:pt x="1397" y="0"/>
                  </a:cubicBezTo>
                  <a:cubicBezTo>
                    <a:pt x="45" y="0"/>
                    <a:pt x="45" y="0"/>
                    <a:pt x="45" y="0"/>
                  </a:cubicBezTo>
                  <a:cubicBezTo>
                    <a:pt x="20" y="0"/>
                    <a:pt x="0" y="20"/>
                    <a:pt x="0" y="45"/>
                  </a:cubicBezTo>
                  <a:cubicBezTo>
                    <a:pt x="0" y="1397"/>
                    <a:pt x="0" y="1397"/>
                    <a:pt x="0" y="1397"/>
                  </a:cubicBezTo>
                  <a:cubicBezTo>
                    <a:pt x="0" y="1422"/>
                    <a:pt x="20" y="1442"/>
                    <a:pt x="45" y="1442"/>
                  </a:cubicBezTo>
                  <a:cubicBezTo>
                    <a:pt x="1397" y="1442"/>
                    <a:pt x="1397" y="1442"/>
                    <a:pt x="1397" y="1442"/>
                  </a:cubicBezTo>
                  <a:cubicBezTo>
                    <a:pt x="1422" y="1442"/>
                    <a:pt x="1442" y="1422"/>
                    <a:pt x="1442" y="1397"/>
                  </a:cubicBezTo>
                  <a:close/>
                  <a:moveTo>
                    <a:pt x="1352" y="90"/>
                  </a:moveTo>
                  <a:cubicBezTo>
                    <a:pt x="1352" y="323"/>
                    <a:pt x="1352" y="323"/>
                    <a:pt x="1352" y="323"/>
                  </a:cubicBezTo>
                  <a:cubicBezTo>
                    <a:pt x="90" y="323"/>
                    <a:pt x="90" y="323"/>
                    <a:pt x="90" y="323"/>
                  </a:cubicBezTo>
                  <a:cubicBezTo>
                    <a:pt x="90" y="90"/>
                    <a:pt x="90" y="90"/>
                    <a:pt x="90" y="90"/>
                  </a:cubicBezTo>
                  <a:lnTo>
                    <a:pt x="1352" y="90"/>
                  </a:lnTo>
                  <a:close/>
                  <a:moveTo>
                    <a:pt x="90" y="1352"/>
                  </a:moveTo>
                  <a:cubicBezTo>
                    <a:pt x="90" y="414"/>
                    <a:pt x="90" y="414"/>
                    <a:pt x="90" y="414"/>
                  </a:cubicBezTo>
                  <a:cubicBezTo>
                    <a:pt x="1352" y="414"/>
                    <a:pt x="1352" y="414"/>
                    <a:pt x="1352" y="414"/>
                  </a:cubicBezTo>
                  <a:cubicBezTo>
                    <a:pt x="1352" y="1352"/>
                    <a:pt x="1352" y="1352"/>
                    <a:pt x="1352" y="1352"/>
                  </a:cubicBezTo>
                  <a:lnTo>
                    <a:pt x="90" y="135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4" name="Oval 88">
              <a:extLst>
                <a:ext uri="{FF2B5EF4-FFF2-40B4-BE49-F238E27FC236}">
                  <a16:creationId xmlns:a16="http://schemas.microsoft.com/office/drawing/2014/main" id="{4A8F4ADC-FDB9-AE4D-83C3-F38DFD62B163}"/>
                </a:ext>
              </a:extLst>
            </p:cNvPr>
            <p:cNvSpPr>
              <a:spLocks noChangeArrowheads="1"/>
            </p:cNvSpPr>
            <p:nvPr/>
          </p:nvSpPr>
          <p:spPr bwMode="auto">
            <a:xfrm>
              <a:off x="23175913"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5" name="Oval 89">
              <a:extLst>
                <a:ext uri="{FF2B5EF4-FFF2-40B4-BE49-F238E27FC236}">
                  <a16:creationId xmlns:a16="http://schemas.microsoft.com/office/drawing/2014/main" id="{148C6129-FA82-0B48-BA54-993280E90708}"/>
                </a:ext>
              </a:extLst>
            </p:cNvPr>
            <p:cNvSpPr>
              <a:spLocks noChangeArrowheads="1"/>
            </p:cNvSpPr>
            <p:nvPr/>
          </p:nvSpPr>
          <p:spPr bwMode="auto">
            <a:xfrm>
              <a:off x="24853900"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6" name="Oval 90">
              <a:extLst>
                <a:ext uri="{FF2B5EF4-FFF2-40B4-BE49-F238E27FC236}">
                  <a16:creationId xmlns:a16="http://schemas.microsoft.com/office/drawing/2014/main" id="{4AADA41C-0D3F-9A48-B02C-8A709F6826CF}"/>
                </a:ext>
              </a:extLst>
            </p:cNvPr>
            <p:cNvSpPr>
              <a:spLocks noChangeArrowheads="1"/>
            </p:cNvSpPr>
            <p:nvPr/>
          </p:nvSpPr>
          <p:spPr bwMode="auto">
            <a:xfrm>
              <a:off x="26522364" y="12139610"/>
              <a:ext cx="896937"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7" name="Freeform 91">
              <a:extLst>
                <a:ext uri="{FF2B5EF4-FFF2-40B4-BE49-F238E27FC236}">
                  <a16:creationId xmlns:a16="http://schemas.microsoft.com/office/drawing/2014/main" id="{EC4693E5-A61A-5944-A9B8-FFC14CEC21A8}"/>
                </a:ext>
              </a:extLst>
            </p:cNvPr>
            <p:cNvSpPr>
              <a:spLocks/>
            </p:cNvSpPr>
            <p:nvPr/>
          </p:nvSpPr>
          <p:spPr bwMode="auto">
            <a:xfrm>
              <a:off x="24571325" y="19750088"/>
              <a:ext cx="1697037" cy="1728788"/>
            </a:xfrm>
            <a:custGeom>
              <a:avLst/>
              <a:gdLst>
                <a:gd name="T0" fmla="*/ 0 w 187"/>
                <a:gd name="T1" fmla="*/ 191 h 191"/>
                <a:gd name="T2" fmla="*/ 129 w 187"/>
                <a:gd name="T3" fmla="*/ 63 h 191"/>
                <a:gd name="T4" fmla="*/ 0 w 187"/>
                <a:gd name="T5" fmla="*/ 191 h 191"/>
              </a:gdLst>
              <a:ahLst/>
              <a:cxnLst>
                <a:cxn ang="0">
                  <a:pos x="T0" y="T1"/>
                </a:cxn>
                <a:cxn ang="0">
                  <a:pos x="T2" y="T3"/>
                </a:cxn>
                <a:cxn ang="0">
                  <a:pos x="T4" y="T5"/>
                </a:cxn>
              </a:cxnLst>
              <a:rect l="0" t="0" r="r" b="b"/>
              <a:pathLst>
                <a:path w="187" h="191">
                  <a:moveTo>
                    <a:pt x="0" y="191"/>
                  </a:moveTo>
                  <a:cubicBezTo>
                    <a:pt x="85" y="191"/>
                    <a:pt x="187" y="120"/>
                    <a:pt x="129" y="63"/>
                  </a:cubicBezTo>
                  <a:cubicBezTo>
                    <a:pt x="67" y="0"/>
                    <a:pt x="0" y="100"/>
                    <a:pt x="0" y="1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8" name="Freeform 92">
              <a:extLst>
                <a:ext uri="{FF2B5EF4-FFF2-40B4-BE49-F238E27FC236}">
                  <a16:creationId xmlns:a16="http://schemas.microsoft.com/office/drawing/2014/main" id="{167B9B3D-FE51-6F41-BC2D-107F6B0CEF83}"/>
                </a:ext>
              </a:extLst>
            </p:cNvPr>
            <p:cNvSpPr>
              <a:spLocks/>
            </p:cNvSpPr>
            <p:nvPr/>
          </p:nvSpPr>
          <p:spPr bwMode="auto">
            <a:xfrm>
              <a:off x="30132339" y="20085047"/>
              <a:ext cx="1450975" cy="1447803"/>
            </a:xfrm>
            <a:custGeom>
              <a:avLst/>
              <a:gdLst>
                <a:gd name="T0" fmla="*/ 86 w 160"/>
                <a:gd name="T1" fmla="*/ 5 h 160"/>
                <a:gd name="T2" fmla="*/ 80 w 160"/>
                <a:gd name="T3" fmla="*/ 1 h 160"/>
                <a:gd name="T4" fmla="*/ 74 w 160"/>
                <a:gd name="T5" fmla="*/ 3 h 160"/>
                <a:gd name="T6" fmla="*/ 2 w 160"/>
                <a:gd name="T7" fmla="*/ 74 h 160"/>
                <a:gd name="T8" fmla="*/ 0 w 160"/>
                <a:gd name="T9" fmla="*/ 81 h 160"/>
                <a:gd name="T10" fmla="*/ 4 w 160"/>
                <a:gd name="T11" fmla="*/ 86 h 160"/>
                <a:gd name="T12" fmla="*/ 149 w 160"/>
                <a:gd name="T13" fmla="*/ 159 h 160"/>
                <a:gd name="T14" fmla="*/ 152 w 160"/>
                <a:gd name="T15" fmla="*/ 160 h 160"/>
                <a:gd name="T16" fmla="*/ 158 w 160"/>
                <a:gd name="T17" fmla="*/ 157 h 160"/>
                <a:gd name="T18" fmla="*/ 159 w 160"/>
                <a:gd name="T19" fmla="*/ 149 h 160"/>
                <a:gd name="T20" fmla="*/ 86 w 160"/>
                <a:gd name="T21"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160">
                  <a:moveTo>
                    <a:pt x="86" y="5"/>
                  </a:moveTo>
                  <a:cubicBezTo>
                    <a:pt x="85" y="3"/>
                    <a:pt x="83" y="1"/>
                    <a:pt x="80" y="1"/>
                  </a:cubicBezTo>
                  <a:cubicBezTo>
                    <a:pt x="78" y="0"/>
                    <a:pt x="75" y="1"/>
                    <a:pt x="74" y="3"/>
                  </a:cubicBezTo>
                  <a:cubicBezTo>
                    <a:pt x="2" y="74"/>
                    <a:pt x="2" y="74"/>
                    <a:pt x="2" y="74"/>
                  </a:cubicBezTo>
                  <a:cubicBezTo>
                    <a:pt x="1" y="76"/>
                    <a:pt x="0" y="78"/>
                    <a:pt x="0" y="81"/>
                  </a:cubicBezTo>
                  <a:cubicBezTo>
                    <a:pt x="1" y="83"/>
                    <a:pt x="2" y="85"/>
                    <a:pt x="4" y="86"/>
                  </a:cubicBezTo>
                  <a:cubicBezTo>
                    <a:pt x="149" y="159"/>
                    <a:pt x="149" y="159"/>
                    <a:pt x="149" y="159"/>
                  </a:cubicBezTo>
                  <a:cubicBezTo>
                    <a:pt x="150" y="159"/>
                    <a:pt x="151" y="160"/>
                    <a:pt x="152" y="160"/>
                  </a:cubicBezTo>
                  <a:cubicBezTo>
                    <a:pt x="154" y="160"/>
                    <a:pt x="156" y="159"/>
                    <a:pt x="158" y="157"/>
                  </a:cubicBezTo>
                  <a:cubicBezTo>
                    <a:pt x="160" y="155"/>
                    <a:pt x="160" y="152"/>
                    <a:pt x="159" y="149"/>
                  </a:cubicBezTo>
                  <a:lnTo>
                    <a:pt x="86" y="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9" name="Freeform 93">
              <a:extLst>
                <a:ext uri="{FF2B5EF4-FFF2-40B4-BE49-F238E27FC236}">
                  <a16:creationId xmlns:a16="http://schemas.microsoft.com/office/drawing/2014/main" id="{D995037D-3918-7640-8C61-5916EB048576}"/>
                </a:ext>
              </a:extLst>
            </p:cNvPr>
            <p:cNvSpPr>
              <a:spLocks/>
            </p:cNvSpPr>
            <p:nvPr/>
          </p:nvSpPr>
          <p:spPr bwMode="auto">
            <a:xfrm>
              <a:off x="25677812" y="15641638"/>
              <a:ext cx="4879972" cy="4878389"/>
            </a:xfrm>
            <a:custGeom>
              <a:avLst/>
              <a:gdLst>
                <a:gd name="T0" fmla="*/ 509 w 538"/>
                <a:gd name="T1" fmla="*/ 446 h 539"/>
                <a:gd name="T2" fmla="*/ 505 w 538"/>
                <a:gd name="T3" fmla="*/ 441 h 539"/>
                <a:gd name="T4" fmla="*/ 325 w 538"/>
                <a:gd name="T5" fmla="*/ 261 h 539"/>
                <a:gd name="T6" fmla="*/ 505 w 538"/>
                <a:gd name="T7" fmla="*/ 81 h 539"/>
                <a:gd name="T8" fmla="*/ 505 w 538"/>
                <a:gd name="T9" fmla="*/ 17 h 539"/>
                <a:gd name="T10" fmla="*/ 441 w 538"/>
                <a:gd name="T11" fmla="*/ 17 h 539"/>
                <a:gd name="T12" fmla="*/ 261 w 538"/>
                <a:gd name="T13" fmla="*/ 197 h 539"/>
                <a:gd name="T14" fmla="*/ 81 w 538"/>
                <a:gd name="T15" fmla="*/ 17 h 539"/>
                <a:gd name="T16" fmla="*/ 17 w 538"/>
                <a:gd name="T17" fmla="*/ 17 h 539"/>
                <a:gd name="T18" fmla="*/ 17 w 538"/>
                <a:gd name="T19" fmla="*/ 81 h 539"/>
                <a:gd name="T20" fmla="*/ 197 w 538"/>
                <a:gd name="T21" fmla="*/ 261 h 539"/>
                <a:gd name="T22" fmla="*/ 17 w 538"/>
                <a:gd name="T23" fmla="*/ 441 h 539"/>
                <a:gd name="T24" fmla="*/ 17 w 538"/>
                <a:gd name="T25" fmla="*/ 505 h 539"/>
                <a:gd name="T26" fmla="*/ 49 w 538"/>
                <a:gd name="T27" fmla="*/ 518 h 539"/>
                <a:gd name="T28" fmla="*/ 81 w 538"/>
                <a:gd name="T29" fmla="*/ 505 h 539"/>
                <a:gd name="T30" fmla="*/ 261 w 538"/>
                <a:gd name="T31" fmla="*/ 325 h 539"/>
                <a:gd name="T32" fmla="*/ 377 w 538"/>
                <a:gd name="T33" fmla="*/ 441 h 539"/>
                <a:gd name="T34" fmla="*/ 377 w 538"/>
                <a:gd name="T35" fmla="*/ 441 h 539"/>
                <a:gd name="T36" fmla="*/ 475 w 538"/>
                <a:gd name="T37" fmla="*/ 539 h 539"/>
                <a:gd name="T38" fmla="*/ 538 w 538"/>
                <a:gd name="T39" fmla="*/ 476 h 539"/>
                <a:gd name="T40" fmla="*/ 509 w 538"/>
                <a:gd name="T41" fmla="*/ 446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539">
                  <a:moveTo>
                    <a:pt x="509" y="446"/>
                  </a:moveTo>
                  <a:cubicBezTo>
                    <a:pt x="508" y="444"/>
                    <a:pt x="506" y="443"/>
                    <a:pt x="505" y="441"/>
                  </a:cubicBezTo>
                  <a:cubicBezTo>
                    <a:pt x="325" y="261"/>
                    <a:pt x="325" y="261"/>
                    <a:pt x="325" y="261"/>
                  </a:cubicBezTo>
                  <a:cubicBezTo>
                    <a:pt x="505" y="81"/>
                    <a:pt x="505" y="81"/>
                    <a:pt x="505" y="81"/>
                  </a:cubicBezTo>
                  <a:cubicBezTo>
                    <a:pt x="522" y="64"/>
                    <a:pt x="522" y="35"/>
                    <a:pt x="505" y="17"/>
                  </a:cubicBezTo>
                  <a:cubicBezTo>
                    <a:pt x="487" y="0"/>
                    <a:pt x="459" y="0"/>
                    <a:pt x="441" y="17"/>
                  </a:cubicBezTo>
                  <a:cubicBezTo>
                    <a:pt x="261" y="197"/>
                    <a:pt x="261" y="197"/>
                    <a:pt x="261" y="197"/>
                  </a:cubicBezTo>
                  <a:cubicBezTo>
                    <a:pt x="81" y="17"/>
                    <a:pt x="81" y="17"/>
                    <a:pt x="81" y="17"/>
                  </a:cubicBezTo>
                  <a:cubicBezTo>
                    <a:pt x="63" y="0"/>
                    <a:pt x="35" y="0"/>
                    <a:pt x="17" y="17"/>
                  </a:cubicBezTo>
                  <a:cubicBezTo>
                    <a:pt x="0" y="35"/>
                    <a:pt x="0" y="64"/>
                    <a:pt x="17" y="81"/>
                  </a:cubicBezTo>
                  <a:cubicBezTo>
                    <a:pt x="197" y="261"/>
                    <a:pt x="197" y="261"/>
                    <a:pt x="197" y="261"/>
                  </a:cubicBezTo>
                  <a:cubicBezTo>
                    <a:pt x="17" y="441"/>
                    <a:pt x="17" y="441"/>
                    <a:pt x="17" y="441"/>
                  </a:cubicBezTo>
                  <a:cubicBezTo>
                    <a:pt x="0" y="459"/>
                    <a:pt x="0" y="487"/>
                    <a:pt x="17" y="505"/>
                  </a:cubicBezTo>
                  <a:cubicBezTo>
                    <a:pt x="26" y="514"/>
                    <a:pt x="38" y="518"/>
                    <a:pt x="49" y="518"/>
                  </a:cubicBezTo>
                  <a:cubicBezTo>
                    <a:pt x="61" y="518"/>
                    <a:pt x="72" y="514"/>
                    <a:pt x="81" y="505"/>
                  </a:cubicBezTo>
                  <a:cubicBezTo>
                    <a:pt x="261" y="325"/>
                    <a:pt x="261" y="325"/>
                    <a:pt x="261" y="325"/>
                  </a:cubicBezTo>
                  <a:cubicBezTo>
                    <a:pt x="377" y="441"/>
                    <a:pt x="377" y="441"/>
                    <a:pt x="377" y="441"/>
                  </a:cubicBezTo>
                  <a:cubicBezTo>
                    <a:pt x="377" y="441"/>
                    <a:pt x="377" y="441"/>
                    <a:pt x="377" y="441"/>
                  </a:cubicBezTo>
                  <a:cubicBezTo>
                    <a:pt x="475" y="539"/>
                    <a:pt x="475" y="539"/>
                    <a:pt x="475" y="539"/>
                  </a:cubicBezTo>
                  <a:cubicBezTo>
                    <a:pt x="538" y="476"/>
                    <a:pt x="538" y="476"/>
                    <a:pt x="538" y="476"/>
                  </a:cubicBezTo>
                  <a:lnTo>
                    <a:pt x="509" y="44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163" name="Group 162">
            <a:extLst>
              <a:ext uri="{FF2B5EF4-FFF2-40B4-BE49-F238E27FC236}">
                <a16:creationId xmlns:a16="http://schemas.microsoft.com/office/drawing/2014/main" id="{C79F59C4-2B14-C040-B9D4-C14AD3DA2076}"/>
              </a:ext>
              <a:ext uri="{C183D7F6-B498-43B3-948B-1728B52AA6E4}">
                <adec:decorative xmlns:adec="http://schemas.microsoft.com/office/drawing/2017/decorative" val="1"/>
              </a:ext>
            </a:extLst>
          </p:cNvPr>
          <p:cNvGrpSpPr>
            <a:grpSpLocks noChangeAspect="1"/>
          </p:cNvGrpSpPr>
          <p:nvPr/>
        </p:nvGrpSpPr>
        <p:grpSpPr>
          <a:xfrm>
            <a:off x="7577849" y="1504907"/>
            <a:ext cx="501719" cy="536461"/>
            <a:chOff x="8724901" y="3443285"/>
            <a:chExt cx="24368126" cy="26055642"/>
          </a:xfrm>
          <a:solidFill>
            <a:schemeClr val="accent4"/>
          </a:solidFill>
        </p:grpSpPr>
        <p:sp>
          <p:nvSpPr>
            <p:cNvPr id="164" name="Freeform 169">
              <a:extLst>
                <a:ext uri="{FF2B5EF4-FFF2-40B4-BE49-F238E27FC236}">
                  <a16:creationId xmlns:a16="http://schemas.microsoft.com/office/drawing/2014/main" id="{201DF375-0286-E54B-A7FC-8CA70A0B9273}"/>
                </a:ext>
              </a:extLst>
            </p:cNvPr>
            <p:cNvSpPr>
              <a:spLocks noEditPoints="1"/>
            </p:cNvSpPr>
            <p:nvPr/>
          </p:nvSpPr>
          <p:spPr bwMode="auto">
            <a:xfrm>
              <a:off x="18148300" y="13308011"/>
              <a:ext cx="5557835" cy="5556249"/>
            </a:xfrm>
            <a:custGeom>
              <a:avLst/>
              <a:gdLst>
                <a:gd name="T0" fmla="*/ 307 w 613"/>
                <a:gd name="T1" fmla="*/ 614 h 614"/>
                <a:gd name="T2" fmla="*/ 307 w 613"/>
                <a:gd name="T3" fmla="*/ 614 h 614"/>
                <a:gd name="T4" fmla="*/ 524 w 613"/>
                <a:gd name="T5" fmla="*/ 524 h 614"/>
                <a:gd name="T6" fmla="*/ 613 w 613"/>
                <a:gd name="T7" fmla="*/ 307 h 614"/>
                <a:gd name="T8" fmla="*/ 524 w 613"/>
                <a:gd name="T9" fmla="*/ 90 h 614"/>
                <a:gd name="T10" fmla="*/ 307 w 613"/>
                <a:gd name="T11" fmla="*/ 0 h 614"/>
                <a:gd name="T12" fmla="*/ 90 w 613"/>
                <a:gd name="T13" fmla="*/ 90 h 614"/>
                <a:gd name="T14" fmla="*/ 0 w 613"/>
                <a:gd name="T15" fmla="*/ 307 h 614"/>
                <a:gd name="T16" fmla="*/ 90 w 613"/>
                <a:gd name="T17" fmla="*/ 524 h 614"/>
                <a:gd name="T18" fmla="*/ 307 w 613"/>
                <a:gd name="T19" fmla="*/ 614 h 614"/>
                <a:gd name="T20" fmla="*/ 180 w 613"/>
                <a:gd name="T21" fmla="*/ 181 h 614"/>
                <a:gd name="T22" fmla="*/ 307 w 613"/>
                <a:gd name="T23" fmla="*/ 129 h 614"/>
                <a:gd name="T24" fmla="*/ 485 w 613"/>
                <a:gd name="T25" fmla="*/ 307 h 614"/>
                <a:gd name="T26" fmla="*/ 433 w 613"/>
                <a:gd name="T27" fmla="*/ 434 h 614"/>
                <a:gd name="T28" fmla="*/ 307 w 613"/>
                <a:gd name="T29" fmla="*/ 486 h 614"/>
                <a:gd name="T30" fmla="*/ 128 w 613"/>
                <a:gd name="T31" fmla="*/ 307 h 614"/>
                <a:gd name="T32" fmla="*/ 180 w 613"/>
                <a:gd name="T33" fmla="*/ 181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13" h="614">
                  <a:moveTo>
                    <a:pt x="307" y="614"/>
                  </a:moveTo>
                  <a:cubicBezTo>
                    <a:pt x="307" y="614"/>
                    <a:pt x="307" y="614"/>
                    <a:pt x="307" y="614"/>
                  </a:cubicBezTo>
                  <a:cubicBezTo>
                    <a:pt x="389" y="614"/>
                    <a:pt x="466" y="582"/>
                    <a:pt x="524" y="524"/>
                  </a:cubicBezTo>
                  <a:cubicBezTo>
                    <a:pt x="582" y="466"/>
                    <a:pt x="613" y="389"/>
                    <a:pt x="613" y="307"/>
                  </a:cubicBezTo>
                  <a:cubicBezTo>
                    <a:pt x="613" y="225"/>
                    <a:pt x="582" y="148"/>
                    <a:pt x="524" y="90"/>
                  </a:cubicBezTo>
                  <a:cubicBezTo>
                    <a:pt x="466" y="32"/>
                    <a:pt x="389" y="0"/>
                    <a:pt x="307" y="0"/>
                  </a:cubicBezTo>
                  <a:cubicBezTo>
                    <a:pt x="225" y="0"/>
                    <a:pt x="148" y="32"/>
                    <a:pt x="90" y="90"/>
                  </a:cubicBezTo>
                  <a:cubicBezTo>
                    <a:pt x="32" y="148"/>
                    <a:pt x="0" y="225"/>
                    <a:pt x="0" y="307"/>
                  </a:cubicBezTo>
                  <a:cubicBezTo>
                    <a:pt x="0" y="389"/>
                    <a:pt x="32" y="466"/>
                    <a:pt x="90" y="524"/>
                  </a:cubicBezTo>
                  <a:cubicBezTo>
                    <a:pt x="148" y="582"/>
                    <a:pt x="225" y="614"/>
                    <a:pt x="307" y="614"/>
                  </a:cubicBezTo>
                  <a:close/>
                  <a:moveTo>
                    <a:pt x="180" y="181"/>
                  </a:moveTo>
                  <a:cubicBezTo>
                    <a:pt x="214" y="147"/>
                    <a:pt x="259" y="129"/>
                    <a:pt x="307" y="129"/>
                  </a:cubicBezTo>
                  <a:cubicBezTo>
                    <a:pt x="405" y="129"/>
                    <a:pt x="485" y="209"/>
                    <a:pt x="485" y="307"/>
                  </a:cubicBezTo>
                  <a:cubicBezTo>
                    <a:pt x="485" y="355"/>
                    <a:pt x="467" y="400"/>
                    <a:pt x="433" y="434"/>
                  </a:cubicBezTo>
                  <a:cubicBezTo>
                    <a:pt x="399" y="467"/>
                    <a:pt x="355" y="486"/>
                    <a:pt x="307" y="486"/>
                  </a:cubicBezTo>
                  <a:cubicBezTo>
                    <a:pt x="208" y="486"/>
                    <a:pt x="128" y="406"/>
                    <a:pt x="128" y="307"/>
                  </a:cubicBezTo>
                  <a:cubicBezTo>
                    <a:pt x="128" y="259"/>
                    <a:pt x="147" y="215"/>
                    <a:pt x="180" y="1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65" name="Freeform 170">
              <a:extLst>
                <a:ext uri="{FF2B5EF4-FFF2-40B4-BE49-F238E27FC236}">
                  <a16:creationId xmlns:a16="http://schemas.microsoft.com/office/drawing/2014/main" id="{FCA41715-A4FD-3242-9D8D-03AB0A28F87A}"/>
                </a:ext>
              </a:extLst>
            </p:cNvPr>
            <p:cNvSpPr>
              <a:spLocks noEditPoints="1"/>
            </p:cNvSpPr>
            <p:nvPr/>
          </p:nvSpPr>
          <p:spPr bwMode="auto">
            <a:xfrm>
              <a:off x="12923837" y="8094660"/>
              <a:ext cx="15960727" cy="15928980"/>
            </a:xfrm>
            <a:custGeom>
              <a:avLst/>
              <a:gdLst>
                <a:gd name="T0" fmla="*/ 571 w 1760"/>
                <a:gd name="T1" fmla="*/ 1445 h 1760"/>
                <a:gd name="T2" fmla="*/ 712 w 1760"/>
                <a:gd name="T3" fmla="*/ 1701 h 1760"/>
                <a:gd name="T4" fmla="*/ 990 w 1760"/>
                <a:gd name="T5" fmla="*/ 1760 h 1760"/>
                <a:gd name="T6" fmla="*/ 1070 w 1760"/>
                <a:gd name="T7" fmla="*/ 1498 h 1760"/>
                <a:gd name="T8" fmla="*/ 1346 w 1760"/>
                <a:gd name="T9" fmla="*/ 1576 h 1760"/>
                <a:gd name="T10" fmla="*/ 1583 w 1760"/>
                <a:gd name="T11" fmla="*/ 1420 h 1760"/>
                <a:gd name="T12" fmla="*/ 1453 w 1760"/>
                <a:gd name="T13" fmla="*/ 1179 h 1760"/>
                <a:gd name="T14" fmla="*/ 1701 w 1760"/>
                <a:gd name="T15" fmla="*/ 1048 h 1760"/>
                <a:gd name="T16" fmla="*/ 1760 w 1760"/>
                <a:gd name="T17" fmla="*/ 770 h 1760"/>
                <a:gd name="T18" fmla="*/ 1495 w 1760"/>
                <a:gd name="T19" fmla="*/ 690 h 1760"/>
                <a:gd name="T20" fmla="*/ 1586 w 1760"/>
                <a:gd name="T21" fmla="*/ 426 h 1760"/>
                <a:gd name="T22" fmla="*/ 1433 w 1760"/>
                <a:gd name="T23" fmla="*/ 188 h 1760"/>
                <a:gd name="T24" fmla="*/ 1187 w 1760"/>
                <a:gd name="T25" fmla="*/ 317 h 1760"/>
                <a:gd name="T26" fmla="*/ 1053 w 1760"/>
                <a:gd name="T27" fmla="*/ 59 h 1760"/>
                <a:gd name="T28" fmla="*/ 776 w 1760"/>
                <a:gd name="T29" fmla="*/ 0 h 1760"/>
                <a:gd name="T30" fmla="*/ 695 w 1760"/>
                <a:gd name="T31" fmla="*/ 269 h 1760"/>
                <a:gd name="T32" fmla="*/ 413 w 1760"/>
                <a:gd name="T33" fmla="*/ 184 h 1760"/>
                <a:gd name="T34" fmla="*/ 177 w 1760"/>
                <a:gd name="T35" fmla="*/ 340 h 1760"/>
                <a:gd name="T36" fmla="*/ 312 w 1760"/>
                <a:gd name="T37" fmla="*/ 588 h 1760"/>
                <a:gd name="T38" fmla="*/ 59 w 1760"/>
                <a:gd name="T39" fmla="*/ 707 h 1760"/>
                <a:gd name="T40" fmla="*/ 0 w 1760"/>
                <a:gd name="T41" fmla="*/ 984 h 1760"/>
                <a:gd name="T42" fmla="*/ 267 w 1760"/>
                <a:gd name="T43" fmla="*/ 1065 h 1760"/>
                <a:gd name="T44" fmla="*/ 174 w 1760"/>
                <a:gd name="T45" fmla="*/ 1334 h 1760"/>
                <a:gd name="T46" fmla="*/ 327 w 1760"/>
                <a:gd name="T47" fmla="*/ 1572 h 1760"/>
                <a:gd name="T48" fmla="*/ 436 w 1760"/>
                <a:gd name="T49" fmla="*/ 1224 h 1760"/>
                <a:gd name="T50" fmla="*/ 380 w 1760"/>
                <a:gd name="T51" fmla="*/ 991 h 1760"/>
                <a:gd name="T52" fmla="*/ 128 w 1760"/>
                <a:gd name="T53" fmla="*/ 925 h 1760"/>
                <a:gd name="T54" fmla="*/ 301 w 1760"/>
                <a:gd name="T55" fmla="*/ 815 h 1760"/>
                <a:gd name="T56" fmla="*/ 319 w 1760"/>
                <a:gd name="T57" fmla="*/ 818 h 1760"/>
                <a:gd name="T58" fmla="*/ 448 w 1760"/>
                <a:gd name="T59" fmla="*/ 608 h 1760"/>
                <a:gd name="T60" fmla="*/ 418 w 1760"/>
                <a:gd name="T61" fmla="*/ 514 h 1760"/>
                <a:gd name="T62" fmla="*/ 376 w 1760"/>
                <a:gd name="T63" fmla="*/ 320 h 1760"/>
                <a:gd name="T64" fmla="*/ 518 w 1760"/>
                <a:gd name="T65" fmla="*/ 439 h 1760"/>
                <a:gd name="T66" fmla="*/ 769 w 1760"/>
                <a:gd name="T67" fmla="*/ 382 h 1760"/>
                <a:gd name="T68" fmla="*/ 835 w 1760"/>
                <a:gd name="T69" fmla="*/ 128 h 1760"/>
                <a:gd name="T70" fmla="*/ 947 w 1760"/>
                <a:gd name="T71" fmla="*/ 324 h 1760"/>
                <a:gd name="T72" fmla="*/ 1159 w 1760"/>
                <a:gd name="T73" fmla="*/ 449 h 1760"/>
                <a:gd name="T74" fmla="*/ 1383 w 1760"/>
                <a:gd name="T75" fmla="*/ 320 h 1760"/>
                <a:gd name="T76" fmla="*/ 1324 w 1760"/>
                <a:gd name="T77" fmla="*/ 535 h 1760"/>
                <a:gd name="T78" fmla="*/ 1383 w 1760"/>
                <a:gd name="T79" fmla="*/ 765 h 1760"/>
                <a:gd name="T80" fmla="*/ 1632 w 1760"/>
                <a:gd name="T81" fmla="*/ 829 h 1760"/>
                <a:gd name="T82" fmla="*/ 1443 w 1760"/>
                <a:gd name="T83" fmla="*/ 940 h 1760"/>
                <a:gd name="T84" fmla="*/ 1321 w 1760"/>
                <a:gd name="T85" fmla="*/ 1153 h 1760"/>
                <a:gd name="T86" fmla="*/ 1451 w 1760"/>
                <a:gd name="T87" fmla="*/ 1372 h 1760"/>
                <a:gd name="T88" fmla="*/ 1239 w 1760"/>
                <a:gd name="T89" fmla="*/ 1319 h 1760"/>
                <a:gd name="T90" fmla="*/ 996 w 1760"/>
                <a:gd name="T91" fmla="*/ 1385 h 1760"/>
                <a:gd name="T92" fmla="*/ 931 w 1760"/>
                <a:gd name="T93" fmla="*/ 1632 h 1760"/>
                <a:gd name="T94" fmla="*/ 820 w 1760"/>
                <a:gd name="T95" fmla="*/ 1442 h 1760"/>
                <a:gd name="T96" fmla="*/ 600 w 1760"/>
                <a:gd name="T97" fmla="*/ 1313 h 1760"/>
                <a:gd name="T98" fmla="*/ 376 w 1760"/>
                <a:gd name="T99" fmla="*/ 1440 h 1760"/>
                <a:gd name="T100" fmla="*/ 436 w 1760"/>
                <a:gd name="T101" fmla="*/ 1224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60" h="1760">
                  <a:moveTo>
                    <a:pt x="413" y="1576"/>
                  </a:moveTo>
                  <a:cubicBezTo>
                    <a:pt x="571" y="1445"/>
                    <a:pt x="571" y="1445"/>
                    <a:pt x="571" y="1445"/>
                  </a:cubicBezTo>
                  <a:cubicBezTo>
                    <a:pt x="610" y="1467"/>
                    <a:pt x="652" y="1484"/>
                    <a:pt x="696" y="1498"/>
                  </a:cubicBezTo>
                  <a:cubicBezTo>
                    <a:pt x="712" y="1701"/>
                    <a:pt x="712" y="1701"/>
                    <a:pt x="712" y="1701"/>
                  </a:cubicBezTo>
                  <a:cubicBezTo>
                    <a:pt x="715" y="1735"/>
                    <a:pt x="743" y="1760"/>
                    <a:pt x="776" y="1760"/>
                  </a:cubicBezTo>
                  <a:cubicBezTo>
                    <a:pt x="990" y="1760"/>
                    <a:pt x="990" y="1760"/>
                    <a:pt x="990" y="1760"/>
                  </a:cubicBezTo>
                  <a:cubicBezTo>
                    <a:pt x="1023" y="1760"/>
                    <a:pt x="1051" y="1735"/>
                    <a:pt x="1053" y="1701"/>
                  </a:cubicBezTo>
                  <a:cubicBezTo>
                    <a:pt x="1070" y="1498"/>
                    <a:pt x="1070" y="1498"/>
                    <a:pt x="1070" y="1498"/>
                  </a:cubicBezTo>
                  <a:cubicBezTo>
                    <a:pt x="1112" y="1485"/>
                    <a:pt x="1153" y="1468"/>
                    <a:pt x="1191" y="1447"/>
                  </a:cubicBezTo>
                  <a:cubicBezTo>
                    <a:pt x="1346" y="1576"/>
                    <a:pt x="1346" y="1576"/>
                    <a:pt x="1346" y="1576"/>
                  </a:cubicBezTo>
                  <a:cubicBezTo>
                    <a:pt x="1372" y="1598"/>
                    <a:pt x="1410" y="1596"/>
                    <a:pt x="1433" y="1572"/>
                  </a:cubicBezTo>
                  <a:cubicBezTo>
                    <a:pt x="1583" y="1420"/>
                    <a:pt x="1583" y="1420"/>
                    <a:pt x="1583" y="1420"/>
                  </a:cubicBezTo>
                  <a:cubicBezTo>
                    <a:pt x="1607" y="1397"/>
                    <a:pt x="1608" y="1359"/>
                    <a:pt x="1586" y="1334"/>
                  </a:cubicBezTo>
                  <a:cubicBezTo>
                    <a:pt x="1453" y="1179"/>
                    <a:pt x="1453" y="1179"/>
                    <a:pt x="1453" y="1179"/>
                  </a:cubicBezTo>
                  <a:cubicBezTo>
                    <a:pt x="1472" y="1142"/>
                    <a:pt x="1488" y="1104"/>
                    <a:pt x="1499" y="1064"/>
                  </a:cubicBezTo>
                  <a:cubicBezTo>
                    <a:pt x="1701" y="1048"/>
                    <a:pt x="1701" y="1048"/>
                    <a:pt x="1701" y="1048"/>
                  </a:cubicBezTo>
                  <a:cubicBezTo>
                    <a:pt x="1734" y="1045"/>
                    <a:pt x="1760" y="1017"/>
                    <a:pt x="1760" y="984"/>
                  </a:cubicBezTo>
                  <a:cubicBezTo>
                    <a:pt x="1760" y="770"/>
                    <a:pt x="1760" y="770"/>
                    <a:pt x="1760" y="770"/>
                  </a:cubicBezTo>
                  <a:cubicBezTo>
                    <a:pt x="1760" y="737"/>
                    <a:pt x="1734" y="709"/>
                    <a:pt x="1701" y="707"/>
                  </a:cubicBezTo>
                  <a:cubicBezTo>
                    <a:pt x="1495" y="690"/>
                    <a:pt x="1495" y="690"/>
                    <a:pt x="1495" y="690"/>
                  </a:cubicBezTo>
                  <a:cubicBezTo>
                    <a:pt x="1484" y="653"/>
                    <a:pt x="1469" y="618"/>
                    <a:pt x="1451" y="584"/>
                  </a:cubicBezTo>
                  <a:cubicBezTo>
                    <a:pt x="1586" y="426"/>
                    <a:pt x="1586" y="426"/>
                    <a:pt x="1586" y="426"/>
                  </a:cubicBezTo>
                  <a:cubicBezTo>
                    <a:pt x="1608" y="401"/>
                    <a:pt x="1607" y="363"/>
                    <a:pt x="1583" y="340"/>
                  </a:cubicBezTo>
                  <a:cubicBezTo>
                    <a:pt x="1433" y="188"/>
                    <a:pt x="1433" y="188"/>
                    <a:pt x="1433" y="188"/>
                  </a:cubicBezTo>
                  <a:cubicBezTo>
                    <a:pt x="1410" y="164"/>
                    <a:pt x="1372" y="162"/>
                    <a:pt x="1346" y="184"/>
                  </a:cubicBezTo>
                  <a:cubicBezTo>
                    <a:pt x="1187" y="317"/>
                    <a:pt x="1187" y="317"/>
                    <a:pt x="1187" y="317"/>
                  </a:cubicBezTo>
                  <a:cubicBezTo>
                    <a:pt x="1150" y="297"/>
                    <a:pt x="1111" y="281"/>
                    <a:pt x="1071" y="269"/>
                  </a:cubicBezTo>
                  <a:cubicBezTo>
                    <a:pt x="1053" y="59"/>
                    <a:pt x="1053" y="59"/>
                    <a:pt x="1053" y="59"/>
                  </a:cubicBezTo>
                  <a:cubicBezTo>
                    <a:pt x="1051" y="26"/>
                    <a:pt x="1023" y="0"/>
                    <a:pt x="990" y="0"/>
                  </a:cubicBezTo>
                  <a:cubicBezTo>
                    <a:pt x="776" y="0"/>
                    <a:pt x="776" y="0"/>
                    <a:pt x="776" y="0"/>
                  </a:cubicBezTo>
                  <a:cubicBezTo>
                    <a:pt x="743" y="0"/>
                    <a:pt x="715" y="26"/>
                    <a:pt x="712" y="59"/>
                  </a:cubicBezTo>
                  <a:cubicBezTo>
                    <a:pt x="695" y="269"/>
                    <a:pt x="695" y="269"/>
                    <a:pt x="695" y="269"/>
                  </a:cubicBezTo>
                  <a:cubicBezTo>
                    <a:pt x="653" y="282"/>
                    <a:pt x="613" y="298"/>
                    <a:pt x="575" y="319"/>
                  </a:cubicBezTo>
                  <a:cubicBezTo>
                    <a:pt x="413" y="184"/>
                    <a:pt x="413" y="184"/>
                    <a:pt x="413" y="184"/>
                  </a:cubicBezTo>
                  <a:cubicBezTo>
                    <a:pt x="388" y="162"/>
                    <a:pt x="350" y="164"/>
                    <a:pt x="327" y="188"/>
                  </a:cubicBezTo>
                  <a:cubicBezTo>
                    <a:pt x="177" y="340"/>
                    <a:pt x="177" y="340"/>
                    <a:pt x="177" y="340"/>
                  </a:cubicBezTo>
                  <a:cubicBezTo>
                    <a:pt x="153" y="363"/>
                    <a:pt x="152" y="401"/>
                    <a:pt x="174" y="426"/>
                  </a:cubicBezTo>
                  <a:cubicBezTo>
                    <a:pt x="312" y="588"/>
                    <a:pt x="312" y="588"/>
                    <a:pt x="312" y="588"/>
                  </a:cubicBezTo>
                  <a:cubicBezTo>
                    <a:pt x="295" y="620"/>
                    <a:pt x="281" y="654"/>
                    <a:pt x="270" y="689"/>
                  </a:cubicBezTo>
                  <a:cubicBezTo>
                    <a:pt x="59" y="707"/>
                    <a:pt x="59" y="707"/>
                    <a:pt x="59" y="707"/>
                  </a:cubicBezTo>
                  <a:cubicBezTo>
                    <a:pt x="25" y="709"/>
                    <a:pt x="0" y="737"/>
                    <a:pt x="0" y="770"/>
                  </a:cubicBezTo>
                  <a:cubicBezTo>
                    <a:pt x="0" y="984"/>
                    <a:pt x="0" y="984"/>
                    <a:pt x="0" y="984"/>
                  </a:cubicBezTo>
                  <a:cubicBezTo>
                    <a:pt x="0" y="1017"/>
                    <a:pt x="25" y="1045"/>
                    <a:pt x="59" y="1048"/>
                  </a:cubicBezTo>
                  <a:cubicBezTo>
                    <a:pt x="267" y="1065"/>
                    <a:pt x="267" y="1065"/>
                    <a:pt x="267" y="1065"/>
                  </a:cubicBezTo>
                  <a:cubicBezTo>
                    <a:pt x="278" y="1103"/>
                    <a:pt x="292" y="1140"/>
                    <a:pt x="310" y="1175"/>
                  </a:cubicBezTo>
                  <a:cubicBezTo>
                    <a:pt x="174" y="1334"/>
                    <a:pt x="174" y="1334"/>
                    <a:pt x="174" y="1334"/>
                  </a:cubicBezTo>
                  <a:cubicBezTo>
                    <a:pt x="152" y="1359"/>
                    <a:pt x="153" y="1397"/>
                    <a:pt x="177" y="1420"/>
                  </a:cubicBezTo>
                  <a:cubicBezTo>
                    <a:pt x="327" y="1572"/>
                    <a:pt x="327" y="1572"/>
                    <a:pt x="327" y="1572"/>
                  </a:cubicBezTo>
                  <a:cubicBezTo>
                    <a:pt x="350" y="1596"/>
                    <a:pt x="388" y="1598"/>
                    <a:pt x="413" y="1576"/>
                  </a:cubicBezTo>
                  <a:close/>
                  <a:moveTo>
                    <a:pt x="436" y="1224"/>
                  </a:moveTo>
                  <a:cubicBezTo>
                    <a:pt x="455" y="1203"/>
                    <a:pt x="457" y="1173"/>
                    <a:pt x="443" y="1149"/>
                  </a:cubicBezTo>
                  <a:cubicBezTo>
                    <a:pt x="413" y="1101"/>
                    <a:pt x="392" y="1047"/>
                    <a:pt x="380" y="991"/>
                  </a:cubicBezTo>
                  <a:cubicBezTo>
                    <a:pt x="374" y="964"/>
                    <a:pt x="351" y="943"/>
                    <a:pt x="323" y="941"/>
                  </a:cubicBezTo>
                  <a:cubicBezTo>
                    <a:pt x="128" y="925"/>
                    <a:pt x="128" y="925"/>
                    <a:pt x="128" y="925"/>
                  </a:cubicBezTo>
                  <a:cubicBezTo>
                    <a:pt x="128" y="829"/>
                    <a:pt x="128" y="829"/>
                    <a:pt x="128" y="829"/>
                  </a:cubicBezTo>
                  <a:cubicBezTo>
                    <a:pt x="301" y="815"/>
                    <a:pt x="301" y="815"/>
                    <a:pt x="301" y="815"/>
                  </a:cubicBezTo>
                  <a:cubicBezTo>
                    <a:pt x="305" y="816"/>
                    <a:pt x="308" y="817"/>
                    <a:pt x="312" y="817"/>
                  </a:cubicBezTo>
                  <a:cubicBezTo>
                    <a:pt x="314" y="818"/>
                    <a:pt x="317" y="818"/>
                    <a:pt x="319" y="818"/>
                  </a:cubicBezTo>
                  <a:cubicBezTo>
                    <a:pt x="349" y="818"/>
                    <a:pt x="375" y="797"/>
                    <a:pt x="382" y="768"/>
                  </a:cubicBezTo>
                  <a:cubicBezTo>
                    <a:pt x="395" y="711"/>
                    <a:pt x="417" y="657"/>
                    <a:pt x="448" y="608"/>
                  </a:cubicBezTo>
                  <a:cubicBezTo>
                    <a:pt x="466" y="581"/>
                    <a:pt x="460" y="544"/>
                    <a:pt x="434" y="524"/>
                  </a:cubicBezTo>
                  <a:cubicBezTo>
                    <a:pt x="429" y="520"/>
                    <a:pt x="424" y="517"/>
                    <a:pt x="418" y="514"/>
                  </a:cubicBezTo>
                  <a:cubicBezTo>
                    <a:pt x="309" y="388"/>
                    <a:pt x="309" y="388"/>
                    <a:pt x="309" y="388"/>
                  </a:cubicBezTo>
                  <a:cubicBezTo>
                    <a:pt x="376" y="320"/>
                    <a:pt x="376" y="320"/>
                    <a:pt x="376" y="320"/>
                  </a:cubicBezTo>
                  <a:cubicBezTo>
                    <a:pt x="516" y="437"/>
                    <a:pt x="516" y="437"/>
                    <a:pt x="516" y="437"/>
                  </a:cubicBezTo>
                  <a:cubicBezTo>
                    <a:pt x="516" y="437"/>
                    <a:pt x="517" y="438"/>
                    <a:pt x="518" y="439"/>
                  </a:cubicBezTo>
                  <a:cubicBezTo>
                    <a:pt x="538" y="464"/>
                    <a:pt x="575" y="470"/>
                    <a:pt x="602" y="452"/>
                  </a:cubicBezTo>
                  <a:cubicBezTo>
                    <a:pt x="653" y="419"/>
                    <a:pt x="710" y="395"/>
                    <a:pt x="769" y="382"/>
                  </a:cubicBezTo>
                  <a:cubicBezTo>
                    <a:pt x="797" y="375"/>
                    <a:pt x="817" y="352"/>
                    <a:pt x="819" y="324"/>
                  </a:cubicBezTo>
                  <a:cubicBezTo>
                    <a:pt x="835" y="128"/>
                    <a:pt x="835" y="128"/>
                    <a:pt x="835" y="128"/>
                  </a:cubicBezTo>
                  <a:cubicBezTo>
                    <a:pt x="931" y="128"/>
                    <a:pt x="931" y="128"/>
                    <a:pt x="931" y="128"/>
                  </a:cubicBezTo>
                  <a:cubicBezTo>
                    <a:pt x="947" y="324"/>
                    <a:pt x="947" y="324"/>
                    <a:pt x="947" y="324"/>
                  </a:cubicBezTo>
                  <a:cubicBezTo>
                    <a:pt x="949" y="352"/>
                    <a:pt x="969" y="375"/>
                    <a:pt x="996" y="382"/>
                  </a:cubicBezTo>
                  <a:cubicBezTo>
                    <a:pt x="1054" y="395"/>
                    <a:pt x="1109" y="417"/>
                    <a:pt x="1159" y="449"/>
                  </a:cubicBezTo>
                  <a:cubicBezTo>
                    <a:pt x="1183" y="464"/>
                    <a:pt x="1213" y="462"/>
                    <a:pt x="1235" y="445"/>
                  </a:cubicBezTo>
                  <a:cubicBezTo>
                    <a:pt x="1383" y="320"/>
                    <a:pt x="1383" y="320"/>
                    <a:pt x="1383" y="320"/>
                  </a:cubicBezTo>
                  <a:cubicBezTo>
                    <a:pt x="1451" y="388"/>
                    <a:pt x="1451" y="388"/>
                    <a:pt x="1451" y="388"/>
                  </a:cubicBezTo>
                  <a:cubicBezTo>
                    <a:pt x="1324" y="535"/>
                    <a:pt x="1324" y="535"/>
                    <a:pt x="1324" y="535"/>
                  </a:cubicBezTo>
                  <a:cubicBezTo>
                    <a:pt x="1306" y="556"/>
                    <a:pt x="1304" y="587"/>
                    <a:pt x="1319" y="610"/>
                  </a:cubicBezTo>
                  <a:cubicBezTo>
                    <a:pt x="1349" y="658"/>
                    <a:pt x="1370" y="710"/>
                    <a:pt x="1383" y="765"/>
                  </a:cubicBezTo>
                  <a:cubicBezTo>
                    <a:pt x="1390" y="792"/>
                    <a:pt x="1413" y="812"/>
                    <a:pt x="1440" y="814"/>
                  </a:cubicBezTo>
                  <a:cubicBezTo>
                    <a:pt x="1632" y="829"/>
                    <a:pt x="1632" y="829"/>
                    <a:pt x="1632" y="829"/>
                  </a:cubicBezTo>
                  <a:cubicBezTo>
                    <a:pt x="1632" y="925"/>
                    <a:pt x="1632" y="925"/>
                    <a:pt x="1632" y="925"/>
                  </a:cubicBezTo>
                  <a:cubicBezTo>
                    <a:pt x="1443" y="940"/>
                    <a:pt x="1443" y="940"/>
                    <a:pt x="1443" y="940"/>
                  </a:cubicBezTo>
                  <a:cubicBezTo>
                    <a:pt x="1415" y="943"/>
                    <a:pt x="1392" y="963"/>
                    <a:pt x="1386" y="991"/>
                  </a:cubicBezTo>
                  <a:cubicBezTo>
                    <a:pt x="1373" y="1048"/>
                    <a:pt x="1352" y="1103"/>
                    <a:pt x="1321" y="1153"/>
                  </a:cubicBezTo>
                  <a:cubicBezTo>
                    <a:pt x="1306" y="1177"/>
                    <a:pt x="1308" y="1207"/>
                    <a:pt x="1327" y="1228"/>
                  </a:cubicBezTo>
                  <a:cubicBezTo>
                    <a:pt x="1451" y="1372"/>
                    <a:pt x="1451" y="1372"/>
                    <a:pt x="1451" y="1372"/>
                  </a:cubicBezTo>
                  <a:cubicBezTo>
                    <a:pt x="1383" y="1440"/>
                    <a:pt x="1383" y="1440"/>
                    <a:pt x="1383" y="1440"/>
                  </a:cubicBezTo>
                  <a:cubicBezTo>
                    <a:pt x="1239" y="1319"/>
                    <a:pt x="1239" y="1319"/>
                    <a:pt x="1239" y="1319"/>
                  </a:cubicBezTo>
                  <a:cubicBezTo>
                    <a:pt x="1217" y="1301"/>
                    <a:pt x="1186" y="1299"/>
                    <a:pt x="1163" y="1315"/>
                  </a:cubicBezTo>
                  <a:cubicBezTo>
                    <a:pt x="1112" y="1348"/>
                    <a:pt x="1055" y="1372"/>
                    <a:pt x="996" y="1385"/>
                  </a:cubicBezTo>
                  <a:cubicBezTo>
                    <a:pt x="969" y="1391"/>
                    <a:pt x="948" y="1414"/>
                    <a:pt x="946" y="1442"/>
                  </a:cubicBezTo>
                  <a:cubicBezTo>
                    <a:pt x="931" y="1632"/>
                    <a:pt x="931" y="1632"/>
                    <a:pt x="931" y="1632"/>
                  </a:cubicBezTo>
                  <a:cubicBezTo>
                    <a:pt x="835" y="1632"/>
                    <a:pt x="835" y="1632"/>
                    <a:pt x="835" y="1632"/>
                  </a:cubicBezTo>
                  <a:cubicBezTo>
                    <a:pt x="820" y="1442"/>
                    <a:pt x="820" y="1442"/>
                    <a:pt x="820" y="1442"/>
                  </a:cubicBezTo>
                  <a:cubicBezTo>
                    <a:pt x="817" y="1414"/>
                    <a:pt x="797" y="1391"/>
                    <a:pt x="770" y="1385"/>
                  </a:cubicBezTo>
                  <a:cubicBezTo>
                    <a:pt x="709" y="1371"/>
                    <a:pt x="652" y="1347"/>
                    <a:pt x="600" y="1313"/>
                  </a:cubicBezTo>
                  <a:cubicBezTo>
                    <a:pt x="576" y="1297"/>
                    <a:pt x="545" y="1299"/>
                    <a:pt x="524" y="1317"/>
                  </a:cubicBezTo>
                  <a:cubicBezTo>
                    <a:pt x="376" y="1440"/>
                    <a:pt x="376" y="1440"/>
                    <a:pt x="376" y="1440"/>
                  </a:cubicBezTo>
                  <a:cubicBezTo>
                    <a:pt x="309" y="1372"/>
                    <a:pt x="309" y="1372"/>
                    <a:pt x="309" y="1372"/>
                  </a:cubicBezTo>
                  <a:lnTo>
                    <a:pt x="436" y="12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66" name="Freeform 171">
              <a:extLst>
                <a:ext uri="{FF2B5EF4-FFF2-40B4-BE49-F238E27FC236}">
                  <a16:creationId xmlns:a16="http://schemas.microsoft.com/office/drawing/2014/main" id="{C2463708-A42F-DB48-8835-1BA511D169CC}"/>
                </a:ext>
              </a:extLst>
            </p:cNvPr>
            <p:cNvSpPr>
              <a:spLocks/>
            </p:cNvSpPr>
            <p:nvPr/>
          </p:nvSpPr>
          <p:spPr bwMode="auto">
            <a:xfrm>
              <a:off x="14892341" y="17770473"/>
              <a:ext cx="18064165" cy="11728454"/>
            </a:xfrm>
            <a:custGeom>
              <a:avLst/>
              <a:gdLst>
                <a:gd name="T0" fmla="*/ 1935 w 1992"/>
                <a:gd name="T1" fmla="*/ 7 h 1296"/>
                <a:gd name="T2" fmla="*/ 1860 w 1992"/>
                <a:gd name="T3" fmla="*/ 57 h 1296"/>
                <a:gd name="T4" fmla="*/ 1708 w 1992"/>
                <a:gd name="T5" fmla="*/ 444 h 1296"/>
                <a:gd name="T6" fmla="*/ 1440 w 1992"/>
                <a:gd name="T7" fmla="*/ 754 h 1296"/>
                <a:gd name="T8" fmla="*/ 1083 w 1992"/>
                <a:gd name="T9" fmla="*/ 959 h 1296"/>
                <a:gd name="T10" fmla="*/ 663 w 1992"/>
                <a:gd name="T11" fmla="*/ 1033 h 1296"/>
                <a:gd name="T12" fmla="*/ 381 w 1992"/>
                <a:gd name="T13" fmla="*/ 1000 h 1296"/>
                <a:gd name="T14" fmla="*/ 229 w 1992"/>
                <a:gd name="T15" fmla="*/ 953 h 1296"/>
                <a:gd name="T16" fmla="*/ 409 w 1992"/>
                <a:gd name="T17" fmla="*/ 869 h 1296"/>
                <a:gd name="T18" fmla="*/ 355 w 1992"/>
                <a:gd name="T19" fmla="*/ 753 h 1296"/>
                <a:gd name="T20" fmla="*/ 44 w 1992"/>
                <a:gd name="T21" fmla="*/ 898 h 1296"/>
                <a:gd name="T22" fmla="*/ 10 w 1992"/>
                <a:gd name="T23" fmla="*/ 976 h 1296"/>
                <a:gd name="T24" fmla="*/ 111 w 1992"/>
                <a:gd name="T25" fmla="*/ 1296 h 1296"/>
                <a:gd name="T26" fmla="*/ 233 w 1992"/>
                <a:gd name="T27" fmla="*/ 1258 h 1296"/>
                <a:gd name="T28" fmla="*/ 174 w 1992"/>
                <a:gd name="T29" fmla="*/ 1069 h 1296"/>
                <a:gd name="T30" fmla="*/ 352 w 1992"/>
                <a:gd name="T31" fmla="*/ 1125 h 1296"/>
                <a:gd name="T32" fmla="*/ 663 w 1992"/>
                <a:gd name="T33" fmla="*/ 1161 h 1296"/>
                <a:gd name="T34" fmla="*/ 1127 w 1992"/>
                <a:gd name="T35" fmla="*/ 1079 h 1296"/>
                <a:gd name="T36" fmla="*/ 1521 w 1992"/>
                <a:gd name="T37" fmla="*/ 852 h 1296"/>
                <a:gd name="T38" fmla="*/ 1817 w 1992"/>
                <a:gd name="T39" fmla="*/ 511 h 1296"/>
                <a:gd name="T40" fmla="*/ 1985 w 1992"/>
                <a:gd name="T41" fmla="*/ 83 h 1296"/>
                <a:gd name="T42" fmla="*/ 1935 w 1992"/>
                <a:gd name="T43" fmla="*/ 7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92" h="1296">
                  <a:moveTo>
                    <a:pt x="1935" y="7"/>
                  </a:moveTo>
                  <a:cubicBezTo>
                    <a:pt x="1901" y="0"/>
                    <a:pt x="1867" y="23"/>
                    <a:pt x="1860" y="57"/>
                  </a:cubicBezTo>
                  <a:cubicBezTo>
                    <a:pt x="1832" y="194"/>
                    <a:pt x="1780" y="325"/>
                    <a:pt x="1708" y="444"/>
                  </a:cubicBezTo>
                  <a:cubicBezTo>
                    <a:pt x="1636" y="562"/>
                    <a:pt x="1546" y="666"/>
                    <a:pt x="1440" y="754"/>
                  </a:cubicBezTo>
                  <a:cubicBezTo>
                    <a:pt x="1333" y="842"/>
                    <a:pt x="1213" y="911"/>
                    <a:pt x="1083" y="959"/>
                  </a:cubicBezTo>
                  <a:cubicBezTo>
                    <a:pt x="949" y="1008"/>
                    <a:pt x="807" y="1033"/>
                    <a:pt x="663" y="1033"/>
                  </a:cubicBezTo>
                  <a:cubicBezTo>
                    <a:pt x="568" y="1033"/>
                    <a:pt x="473" y="1022"/>
                    <a:pt x="381" y="1000"/>
                  </a:cubicBezTo>
                  <a:cubicBezTo>
                    <a:pt x="329" y="988"/>
                    <a:pt x="278" y="972"/>
                    <a:pt x="229" y="953"/>
                  </a:cubicBezTo>
                  <a:cubicBezTo>
                    <a:pt x="409" y="869"/>
                    <a:pt x="409" y="869"/>
                    <a:pt x="409" y="869"/>
                  </a:cubicBezTo>
                  <a:cubicBezTo>
                    <a:pt x="355" y="753"/>
                    <a:pt x="355" y="753"/>
                    <a:pt x="355" y="753"/>
                  </a:cubicBezTo>
                  <a:cubicBezTo>
                    <a:pt x="44" y="898"/>
                    <a:pt x="44" y="898"/>
                    <a:pt x="44" y="898"/>
                  </a:cubicBezTo>
                  <a:cubicBezTo>
                    <a:pt x="15" y="912"/>
                    <a:pt x="0" y="945"/>
                    <a:pt x="10" y="976"/>
                  </a:cubicBezTo>
                  <a:cubicBezTo>
                    <a:pt x="111" y="1296"/>
                    <a:pt x="111" y="1296"/>
                    <a:pt x="111" y="1296"/>
                  </a:cubicBezTo>
                  <a:cubicBezTo>
                    <a:pt x="233" y="1258"/>
                    <a:pt x="233" y="1258"/>
                    <a:pt x="233" y="1258"/>
                  </a:cubicBezTo>
                  <a:cubicBezTo>
                    <a:pt x="174" y="1069"/>
                    <a:pt x="174" y="1069"/>
                    <a:pt x="174" y="1069"/>
                  </a:cubicBezTo>
                  <a:cubicBezTo>
                    <a:pt x="232" y="1092"/>
                    <a:pt x="291" y="1110"/>
                    <a:pt x="352" y="1125"/>
                  </a:cubicBezTo>
                  <a:cubicBezTo>
                    <a:pt x="453" y="1149"/>
                    <a:pt x="558" y="1161"/>
                    <a:pt x="663" y="1161"/>
                  </a:cubicBezTo>
                  <a:cubicBezTo>
                    <a:pt x="822" y="1161"/>
                    <a:pt x="979" y="1133"/>
                    <a:pt x="1127" y="1079"/>
                  </a:cubicBezTo>
                  <a:cubicBezTo>
                    <a:pt x="1270" y="1026"/>
                    <a:pt x="1403" y="950"/>
                    <a:pt x="1521" y="852"/>
                  </a:cubicBezTo>
                  <a:cubicBezTo>
                    <a:pt x="1639" y="756"/>
                    <a:pt x="1738" y="641"/>
                    <a:pt x="1817" y="511"/>
                  </a:cubicBezTo>
                  <a:cubicBezTo>
                    <a:pt x="1898" y="378"/>
                    <a:pt x="1954" y="235"/>
                    <a:pt x="1985" y="83"/>
                  </a:cubicBezTo>
                  <a:cubicBezTo>
                    <a:pt x="1992" y="48"/>
                    <a:pt x="1970" y="15"/>
                    <a:pt x="1935" y="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67" name="Freeform 172">
              <a:extLst>
                <a:ext uri="{FF2B5EF4-FFF2-40B4-BE49-F238E27FC236}">
                  <a16:creationId xmlns:a16="http://schemas.microsoft.com/office/drawing/2014/main" id="{A86D0E19-4E2F-394F-8D31-B51CE58EE48E}"/>
                </a:ext>
              </a:extLst>
            </p:cNvPr>
            <p:cNvSpPr>
              <a:spLocks/>
            </p:cNvSpPr>
            <p:nvPr/>
          </p:nvSpPr>
          <p:spPr bwMode="auto">
            <a:xfrm>
              <a:off x="28757562" y="7451722"/>
              <a:ext cx="1387476" cy="1322383"/>
            </a:xfrm>
            <a:custGeom>
              <a:avLst/>
              <a:gdLst>
                <a:gd name="T0" fmla="*/ 34 w 153"/>
                <a:gd name="T1" fmla="*/ 126 h 146"/>
                <a:gd name="T2" fmla="*/ 82 w 153"/>
                <a:gd name="T3" fmla="*/ 146 h 146"/>
                <a:gd name="T4" fmla="*/ 125 w 153"/>
                <a:gd name="T5" fmla="*/ 129 h 146"/>
                <a:gd name="T6" fmla="*/ 129 w 153"/>
                <a:gd name="T7" fmla="*/ 39 h 146"/>
                <a:gd name="T8" fmla="*/ 118 w 153"/>
                <a:gd name="T9" fmla="*/ 27 h 146"/>
                <a:gd name="T10" fmla="*/ 27 w 153"/>
                <a:gd name="T11" fmla="*/ 24 h 146"/>
                <a:gd name="T12" fmla="*/ 25 w 153"/>
                <a:gd name="T13" fmla="*/ 115 h 146"/>
                <a:gd name="T14" fmla="*/ 34 w 153"/>
                <a:gd name="T15" fmla="*/ 126 h 1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146">
                  <a:moveTo>
                    <a:pt x="34" y="126"/>
                  </a:moveTo>
                  <a:cubicBezTo>
                    <a:pt x="47" y="139"/>
                    <a:pt x="64" y="146"/>
                    <a:pt x="82" y="146"/>
                  </a:cubicBezTo>
                  <a:cubicBezTo>
                    <a:pt x="97" y="146"/>
                    <a:pt x="112" y="141"/>
                    <a:pt x="125" y="129"/>
                  </a:cubicBezTo>
                  <a:cubicBezTo>
                    <a:pt x="151" y="106"/>
                    <a:pt x="153" y="65"/>
                    <a:pt x="129" y="39"/>
                  </a:cubicBezTo>
                  <a:cubicBezTo>
                    <a:pt x="125" y="35"/>
                    <a:pt x="122" y="31"/>
                    <a:pt x="118" y="27"/>
                  </a:cubicBezTo>
                  <a:cubicBezTo>
                    <a:pt x="94" y="2"/>
                    <a:pt x="53" y="0"/>
                    <a:pt x="27" y="24"/>
                  </a:cubicBezTo>
                  <a:cubicBezTo>
                    <a:pt x="2" y="49"/>
                    <a:pt x="0" y="89"/>
                    <a:pt x="25" y="115"/>
                  </a:cubicBezTo>
                  <a:cubicBezTo>
                    <a:pt x="28" y="119"/>
                    <a:pt x="31" y="122"/>
                    <a:pt x="34" y="12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68" name="Freeform 173">
              <a:extLst>
                <a:ext uri="{FF2B5EF4-FFF2-40B4-BE49-F238E27FC236}">
                  <a16:creationId xmlns:a16="http://schemas.microsoft.com/office/drawing/2014/main" id="{91F10B47-BAE7-DB41-9316-15A92FFB39D4}"/>
                </a:ext>
              </a:extLst>
            </p:cNvPr>
            <p:cNvSpPr>
              <a:spLocks/>
            </p:cNvSpPr>
            <p:nvPr/>
          </p:nvSpPr>
          <p:spPr bwMode="auto">
            <a:xfrm>
              <a:off x="30145038" y="9263058"/>
              <a:ext cx="1470025" cy="1465263"/>
            </a:xfrm>
            <a:custGeom>
              <a:avLst/>
              <a:gdLst>
                <a:gd name="T0" fmla="*/ 34 w 162"/>
                <a:gd name="T1" fmla="*/ 131 h 162"/>
                <a:gd name="T2" fmla="*/ 89 w 162"/>
                <a:gd name="T3" fmla="*/ 162 h 162"/>
                <a:gd name="T4" fmla="*/ 121 w 162"/>
                <a:gd name="T5" fmla="*/ 154 h 162"/>
                <a:gd name="T6" fmla="*/ 144 w 162"/>
                <a:gd name="T7" fmla="*/ 66 h 162"/>
                <a:gd name="T8" fmla="*/ 128 w 162"/>
                <a:gd name="T9" fmla="*/ 39 h 162"/>
                <a:gd name="T10" fmla="*/ 39 w 162"/>
                <a:gd name="T11" fmla="*/ 18 h 162"/>
                <a:gd name="T12" fmla="*/ 19 w 162"/>
                <a:gd name="T13" fmla="*/ 107 h 162"/>
                <a:gd name="T14" fmla="*/ 34 w 162"/>
                <a:gd name="T15" fmla="*/ 131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62">
                  <a:moveTo>
                    <a:pt x="34" y="131"/>
                  </a:moveTo>
                  <a:cubicBezTo>
                    <a:pt x="46" y="151"/>
                    <a:pt x="67" y="162"/>
                    <a:pt x="89" y="162"/>
                  </a:cubicBezTo>
                  <a:cubicBezTo>
                    <a:pt x="100" y="162"/>
                    <a:pt x="111" y="160"/>
                    <a:pt x="121" y="154"/>
                  </a:cubicBezTo>
                  <a:cubicBezTo>
                    <a:pt x="152" y="136"/>
                    <a:pt x="162" y="96"/>
                    <a:pt x="144" y="66"/>
                  </a:cubicBezTo>
                  <a:cubicBezTo>
                    <a:pt x="139" y="57"/>
                    <a:pt x="133" y="48"/>
                    <a:pt x="128" y="39"/>
                  </a:cubicBezTo>
                  <a:cubicBezTo>
                    <a:pt x="109" y="9"/>
                    <a:pt x="69" y="0"/>
                    <a:pt x="39" y="18"/>
                  </a:cubicBezTo>
                  <a:cubicBezTo>
                    <a:pt x="9" y="37"/>
                    <a:pt x="0" y="77"/>
                    <a:pt x="19" y="107"/>
                  </a:cubicBezTo>
                  <a:cubicBezTo>
                    <a:pt x="24" y="115"/>
                    <a:pt x="29" y="123"/>
                    <a:pt x="34" y="13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69" name="Freeform 174">
              <a:extLst>
                <a:ext uri="{FF2B5EF4-FFF2-40B4-BE49-F238E27FC236}">
                  <a16:creationId xmlns:a16="http://schemas.microsoft.com/office/drawing/2014/main" id="{3A66406E-C806-1443-B2DA-D50903098194}"/>
                </a:ext>
              </a:extLst>
            </p:cNvPr>
            <p:cNvSpPr>
              <a:spLocks/>
            </p:cNvSpPr>
            <p:nvPr/>
          </p:nvSpPr>
          <p:spPr bwMode="auto">
            <a:xfrm>
              <a:off x="31215010" y="11461746"/>
              <a:ext cx="1397002" cy="1484315"/>
            </a:xfrm>
            <a:custGeom>
              <a:avLst/>
              <a:gdLst>
                <a:gd name="T0" fmla="*/ 12 w 154"/>
                <a:gd name="T1" fmla="*/ 94 h 164"/>
                <a:gd name="T2" fmla="*/ 22 w 154"/>
                <a:gd name="T3" fmla="*/ 121 h 164"/>
                <a:gd name="T4" fmla="*/ 82 w 154"/>
                <a:gd name="T5" fmla="*/ 164 h 164"/>
                <a:gd name="T6" fmla="*/ 103 w 154"/>
                <a:gd name="T7" fmla="*/ 161 h 164"/>
                <a:gd name="T8" fmla="*/ 143 w 154"/>
                <a:gd name="T9" fmla="*/ 80 h 164"/>
                <a:gd name="T10" fmla="*/ 133 w 154"/>
                <a:gd name="T11" fmla="*/ 50 h 164"/>
                <a:gd name="T12" fmla="*/ 51 w 154"/>
                <a:gd name="T13" fmla="*/ 12 h 164"/>
                <a:gd name="T14" fmla="*/ 12 w 154"/>
                <a:gd name="T15" fmla="*/ 9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64">
                  <a:moveTo>
                    <a:pt x="12" y="94"/>
                  </a:moveTo>
                  <a:cubicBezTo>
                    <a:pt x="16" y="102"/>
                    <a:pt x="19" y="112"/>
                    <a:pt x="22" y="121"/>
                  </a:cubicBezTo>
                  <a:cubicBezTo>
                    <a:pt x="31" y="147"/>
                    <a:pt x="56" y="164"/>
                    <a:pt x="82" y="164"/>
                  </a:cubicBezTo>
                  <a:cubicBezTo>
                    <a:pt x="89" y="164"/>
                    <a:pt x="96" y="163"/>
                    <a:pt x="103" y="161"/>
                  </a:cubicBezTo>
                  <a:cubicBezTo>
                    <a:pt x="136" y="150"/>
                    <a:pt x="154" y="113"/>
                    <a:pt x="143" y="80"/>
                  </a:cubicBezTo>
                  <a:cubicBezTo>
                    <a:pt x="140" y="70"/>
                    <a:pt x="136" y="60"/>
                    <a:pt x="133" y="50"/>
                  </a:cubicBezTo>
                  <a:cubicBezTo>
                    <a:pt x="121" y="17"/>
                    <a:pt x="84" y="0"/>
                    <a:pt x="51" y="12"/>
                  </a:cubicBezTo>
                  <a:cubicBezTo>
                    <a:pt x="18" y="24"/>
                    <a:pt x="0" y="60"/>
                    <a:pt x="12" y="9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70" name="Freeform 175">
              <a:extLst>
                <a:ext uri="{FF2B5EF4-FFF2-40B4-BE49-F238E27FC236}">
                  <a16:creationId xmlns:a16="http://schemas.microsoft.com/office/drawing/2014/main" id="{2E5EFB7D-95B6-5F4E-A8A5-A2050BA3C5B6}"/>
                </a:ext>
              </a:extLst>
            </p:cNvPr>
            <p:cNvSpPr>
              <a:spLocks/>
            </p:cNvSpPr>
            <p:nvPr/>
          </p:nvSpPr>
          <p:spPr bwMode="auto">
            <a:xfrm>
              <a:off x="31842080" y="13860461"/>
              <a:ext cx="1250947" cy="1330322"/>
            </a:xfrm>
            <a:custGeom>
              <a:avLst/>
              <a:gdLst>
                <a:gd name="T0" fmla="*/ 59 w 138"/>
                <a:gd name="T1" fmla="*/ 5 h 147"/>
                <a:gd name="T2" fmla="*/ 4 w 138"/>
                <a:gd name="T3" fmla="*/ 77 h 147"/>
                <a:gd name="T4" fmla="*/ 6 w 138"/>
                <a:gd name="T5" fmla="*/ 91 h 147"/>
                <a:gd name="T6" fmla="*/ 70 w 138"/>
                <a:gd name="T7" fmla="*/ 147 h 147"/>
                <a:gd name="T8" fmla="*/ 78 w 138"/>
                <a:gd name="T9" fmla="*/ 147 h 147"/>
                <a:gd name="T10" fmla="*/ 133 w 138"/>
                <a:gd name="T11" fmla="*/ 75 h 147"/>
                <a:gd name="T12" fmla="*/ 131 w 138"/>
                <a:gd name="T13" fmla="*/ 60 h 147"/>
                <a:gd name="T14" fmla="*/ 59 w 138"/>
                <a:gd name="T15" fmla="*/ 5 h 1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47">
                  <a:moveTo>
                    <a:pt x="59" y="5"/>
                  </a:moveTo>
                  <a:cubicBezTo>
                    <a:pt x="24" y="10"/>
                    <a:pt x="0" y="42"/>
                    <a:pt x="4" y="77"/>
                  </a:cubicBezTo>
                  <a:cubicBezTo>
                    <a:pt x="5" y="82"/>
                    <a:pt x="6" y="86"/>
                    <a:pt x="6" y="91"/>
                  </a:cubicBezTo>
                  <a:cubicBezTo>
                    <a:pt x="10" y="124"/>
                    <a:pt x="38" y="147"/>
                    <a:pt x="70" y="147"/>
                  </a:cubicBezTo>
                  <a:cubicBezTo>
                    <a:pt x="72" y="147"/>
                    <a:pt x="75" y="147"/>
                    <a:pt x="78" y="147"/>
                  </a:cubicBezTo>
                  <a:cubicBezTo>
                    <a:pt x="113" y="142"/>
                    <a:pt x="138" y="110"/>
                    <a:pt x="133" y="75"/>
                  </a:cubicBezTo>
                  <a:cubicBezTo>
                    <a:pt x="133" y="70"/>
                    <a:pt x="132" y="65"/>
                    <a:pt x="131" y="60"/>
                  </a:cubicBezTo>
                  <a:cubicBezTo>
                    <a:pt x="126" y="25"/>
                    <a:pt x="94" y="0"/>
                    <a:pt x="59"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71" name="Freeform 176">
              <a:extLst>
                <a:ext uri="{FF2B5EF4-FFF2-40B4-BE49-F238E27FC236}">
                  <a16:creationId xmlns:a16="http://schemas.microsoft.com/office/drawing/2014/main" id="{391BE725-E98D-2A41-A113-EC203F19B7AF}"/>
                </a:ext>
              </a:extLst>
            </p:cNvPr>
            <p:cNvSpPr>
              <a:spLocks/>
            </p:cNvSpPr>
            <p:nvPr/>
          </p:nvSpPr>
          <p:spPr bwMode="auto">
            <a:xfrm>
              <a:off x="9332911" y="3443285"/>
              <a:ext cx="18916655" cy="9094785"/>
            </a:xfrm>
            <a:custGeom>
              <a:avLst/>
              <a:gdLst>
                <a:gd name="T0" fmla="*/ 50 w 2086"/>
                <a:gd name="T1" fmla="*/ 1001 h 1005"/>
                <a:gd name="T2" fmla="*/ 72 w 2086"/>
                <a:gd name="T3" fmla="*/ 1005 h 1005"/>
                <a:gd name="T4" fmla="*/ 132 w 2086"/>
                <a:gd name="T5" fmla="*/ 964 h 1005"/>
                <a:gd name="T6" fmla="*/ 311 w 2086"/>
                <a:gd name="T7" fmla="*/ 645 h 1005"/>
                <a:gd name="T8" fmla="*/ 573 w 2086"/>
                <a:gd name="T9" fmla="*/ 395 h 1005"/>
                <a:gd name="T10" fmla="*/ 1276 w 2086"/>
                <a:gd name="T11" fmla="*/ 173 h 1005"/>
                <a:gd name="T12" fmla="*/ 1860 w 2086"/>
                <a:gd name="T13" fmla="*/ 321 h 1005"/>
                <a:gd name="T14" fmla="*/ 1670 w 2086"/>
                <a:gd name="T15" fmla="*/ 376 h 1005"/>
                <a:gd name="T16" fmla="*/ 1705 w 2086"/>
                <a:gd name="T17" fmla="*/ 499 h 1005"/>
                <a:gd name="T18" fmla="*/ 2035 w 2086"/>
                <a:gd name="T19" fmla="*/ 404 h 1005"/>
                <a:gd name="T20" fmla="*/ 2081 w 2086"/>
                <a:gd name="T21" fmla="*/ 333 h 1005"/>
                <a:gd name="T22" fmla="*/ 2031 w 2086"/>
                <a:gd name="T23" fmla="*/ 0 h 1005"/>
                <a:gd name="T24" fmla="*/ 1905 w 2086"/>
                <a:gd name="T25" fmla="*/ 19 h 1005"/>
                <a:gd name="T26" fmla="*/ 1934 w 2086"/>
                <a:gd name="T27" fmla="*/ 216 h 1005"/>
                <a:gd name="T28" fmla="*/ 1276 w 2086"/>
                <a:gd name="T29" fmla="*/ 44 h 1005"/>
                <a:gd name="T30" fmla="*/ 500 w 2086"/>
                <a:gd name="T31" fmla="*/ 290 h 1005"/>
                <a:gd name="T32" fmla="*/ 210 w 2086"/>
                <a:gd name="T33" fmla="*/ 566 h 1005"/>
                <a:gd name="T34" fmla="*/ 13 w 2086"/>
                <a:gd name="T35" fmla="*/ 918 h 1005"/>
                <a:gd name="T36" fmla="*/ 50 w 2086"/>
                <a:gd name="T37" fmla="*/ 1001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86" h="1005">
                  <a:moveTo>
                    <a:pt x="50" y="1001"/>
                  </a:moveTo>
                  <a:cubicBezTo>
                    <a:pt x="57" y="1004"/>
                    <a:pt x="65" y="1005"/>
                    <a:pt x="72" y="1005"/>
                  </a:cubicBezTo>
                  <a:cubicBezTo>
                    <a:pt x="98" y="1005"/>
                    <a:pt x="123" y="989"/>
                    <a:pt x="132" y="964"/>
                  </a:cubicBezTo>
                  <a:cubicBezTo>
                    <a:pt x="175" y="849"/>
                    <a:pt x="236" y="742"/>
                    <a:pt x="311" y="645"/>
                  </a:cubicBezTo>
                  <a:cubicBezTo>
                    <a:pt x="386" y="549"/>
                    <a:pt x="474" y="465"/>
                    <a:pt x="573" y="395"/>
                  </a:cubicBezTo>
                  <a:cubicBezTo>
                    <a:pt x="780" y="249"/>
                    <a:pt x="1023" y="173"/>
                    <a:pt x="1276" y="173"/>
                  </a:cubicBezTo>
                  <a:cubicBezTo>
                    <a:pt x="1481" y="173"/>
                    <a:pt x="1682" y="224"/>
                    <a:pt x="1860" y="321"/>
                  </a:cubicBezTo>
                  <a:cubicBezTo>
                    <a:pt x="1670" y="376"/>
                    <a:pt x="1670" y="376"/>
                    <a:pt x="1670" y="376"/>
                  </a:cubicBezTo>
                  <a:cubicBezTo>
                    <a:pt x="1705" y="499"/>
                    <a:pt x="1705" y="499"/>
                    <a:pt x="1705" y="499"/>
                  </a:cubicBezTo>
                  <a:cubicBezTo>
                    <a:pt x="2035" y="404"/>
                    <a:pt x="2035" y="404"/>
                    <a:pt x="2035" y="404"/>
                  </a:cubicBezTo>
                  <a:cubicBezTo>
                    <a:pt x="2066" y="395"/>
                    <a:pt x="2086" y="365"/>
                    <a:pt x="2081" y="333"/>
                  </a:cubicBezTo>
                  <a:cubicBezTo>
                    <a:pt x="2031" y="0"/>
                    <a:pt x="2031" y="0"/>
                    <a:pt x="2031" y="0"/>
                  </a:cubicBezTo>
                  <a:cubicBezTo>
                    <a:pt x="1905" y="19"/>
                    <a:pt x="1905" y="19"/>
                    <a:pt x="1905" y="19"/>
                  </a:cubicBezTo>
                  <a:cubicBezTo>
                    <a:pt x="1934" y="216"/>
                    <a:pt x="1934" y="216"/>
                    <a:pt x="1934" y="216"/>
                  </a:cubicBezTo>
                  <a:cubicBezTo>
                    <a:pt x="1734" y="103"/>
                    <a:pt x="1507" y="44"/>
                    <a:pt x="1276" y="44"/>
                  </a:cubicBezTo>
                  <a:cubicBezTo>
                    <a:pt x="996" y="44"/>
                    <a:pt x="728" y="129"/>
                    <a:pt x="500" y="290"/>
                  </a:cubicBezTo>
                  <a:cubicBezTo>
                    <a:pt x="390" y="367"/>
                    <a:pt x="292" y="460"/>
                    <a:pt x="210" y="566"/>
                  </a:cubicBezTo>
                  <a:cubicBezTo>
                    <a:pt x="127" y="673"/>
                    <a:pt x="60" y="792"/>
                    <a:pt x="13" y="918"/>
                  </a:cubicBezTo>
                  <a:cubicBezTo>
                    <a:pt x="0" y="951"/>
                    <a:pt x="17" y="988"/>
                    <a:pt x="50" y="100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72" name="Freeform 177">
              <a:extLst>
                <a:ext uri="{FF2B5EF4-FFF2-40B4-BE49-F238E27FC236}">
                  <a16:creationId xmlns:a16="http://schemas.microsoft.com/office/drawing/2014/main" id="{F97DB4A4-0E2F-BC43-A262-8094CC86534A}"/>
                </a:ext>
              </a:extLst>
            </p:cNvPr>
            <p:cNvSpPr>
              <a:spLocks/>
            </p:cNvSpPr>
            <p:nvPr/>
          </p:nvSpPr>
          <p:spPr bwMode="auto">
            <a:xfrm>
              <a:off x="11826875" y="23453725"/>
              <a:ext cx="1468438" cy="1411291"/>
            </a:xfrm>
            <a:custGeom>
              <a:avLst/>
              <a:gdLst>
                <a:gd name="T0" fmla="*/ 117 w 162"/>
                <a:gd name="T1" fmla="*/ 26 h 156"/>
                <a:gd name="T2" fmla="*/ 27 w 162"/>
                <a:gd name="T3" fmla="*/ 24 h 156"/>
                <a:gd name="T4" fmla="*/ 24 w 162"/>
                <a:gd name="T5" fmla="*/ 115 h 156"/>
                <a:gd name="T6" fmla="*/ 47 w 162"/>
                <a:gd name="T7" fmla="*/ 137 h 156"/>
                <a:gd name="T8" fmla="*/ 92 w 162"/>
                <a:gd name="T9" fmla="*/ 156 h 156"/>
                <a:gd name="T10" fmla="*/ 137 w 162"/>
                <a:gd name="T11" fmla="*/ 137 h 156"/>
                <a:gd name="T12" fmla="*/ 137 w 162"/>
                <a:gd name="T13" fmla="*/ 47 h 156"/>
                <a:gd name="T14" fmla="*/ 117 w 162"/>
                <a:gd name="T15" fmla="*/ 2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56">
                  <a:moveTo>
                    <a:pt x="117" y="26"/>
                  </a:moveTo>
                  <a:cubicBezTo>
                    <a:pt x="93" y="1"/>
                    <a:pt x="52" y="0"/>
                    <a:pt x="27" y="24"/>
                  </a:cubicBezTo>
                  <a:cubicBezTo>
                    <a:pt x="1" y="49"/>
                    <a:pt x="0" y="89"/>
                    <a:pt x="24" y="115"/>
                  </a:cubicBezTo>
                  <a:cubicBezTo>
                    <a:pt x="32" y="122"/>
                    <a:pt x="39" y="130"/>
                    <a:pt x="47" y="137"/>
                  </a:cubicBezTo>
                  <a:cubicBezTo>
                    <a:pt x="59" y="150"/>
                    <a:pt x="75" y="156"/>
                    <a:pt x="92" y="156"/>
                  </a:cubicBezTo>
                  <a:cubicBezTo>
                    <a:pt x="108" y="156"/>
                    <a:pt x="125" y="150"/>
                    <a:pt x="137" y="137"/>
                  </a:cubicBezTo>
                  <a:cubicBezTo>
                    <a:pt x="162" y="112"/>
                    <a:pt x="162" y="72"/>
                    <a:pt x="137" y="47"/>
                  </a:cubicBezTo>
                  <a:cubicBezTo>
                    <a:pt x="130" y="40"/>
                    <a:pt x="124" y="33"/>
                    <a:pt x="117" y="2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73" name="Freeform 178">
              <a:extLst>
                <a:ext uri="{FF2B5EF4-FFF2-40B4-BE49-F238E27FC236}">
                  <a16:creationId xmlns:a16="http://schemas.microsoft.com/office/drawing/2014/main" id="{7A83099D-23B2-6943-B46E-5A8AFD25A857}"/>
                </a:ext>
              </a:extLst>
            </p:cNvPr>
            <p:cNvSpPr>
              <a:spLocks/>
            </p:cNvSpPr>
            <p:nvPr/>
          </p:nvSpPr>
          <p:spPr bwMode="auto">
            <a:xfrm>
              <a:off x="10302878" y="21480465"/>
              <a:ext cx="1470025" cy="1474789"/>
            </a:xfrm>
            <a:custGeom>
              <a:avLst/>
              <a:gdLst>
                <a:gd name="T0" fmla="*/ 128 w 162"/>
                <a:gd name="T1" fmla="*/ 40 h 163"/>
                <a:gd name="T2" fmla="*/ 39 w 162"/>
                <a:gd name="T3" fmla="*/ 19 h 163"/>
                <a:gd name="T4" fmla="*/ 18 w 162"/>
                <a:gd name="T5" fmla="*/ 107 h 163"/>
                <a:gd name="T6" fmla="*/ 35 w 162"/>
                <a:gd name="T7" fmla="*/ 134 h 163"/>
                <a:gd name="T8" fmla="*/ 89 w 162"/>
                <a:gd name="T9" fmla="*/ 163 h 163"/>
                <a:gd name="T10" fmla="*/ 124 w 162"/>
                <a:gd name="T11" fmla="*/ 153 h 163"/>
                <a:gd name="T12" fmla="*/ 143 w 162"/>
                <a:gd name="T13" fmla="*/ 64 h 163"/>
                <a:gd name="T14" fmla="*/ 128 w 162"/>
                <a:gd name="T15" fmla="*/ 4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63">
                  <a:moveTo>
                    <a:pt x="128" y="40"/>
                  </a:moveTo>
                  <a:cubicBezTo>
                    <a:pt x="109" y="10"/>
                    <a:pt x="70" y="0"/>
                    <a:pt x="39" y="19"/>
                  </a:cubicBezTo>
                  <a:cubicBezTo>
                    <a:pt x="9" y="37"/>
                    <a:pt x="0" y="77"/>
                    <a:pt x="18" y="107"/>
                  </a:cubicBezTo>
                  <a:cubicBezTo>
                    <a:pt x="24" y="116"/>
                    <a:pt x="30" y="125"/>
                    <a:pt x="35" y="134"/>
                  </a:cubicBezTo>
                  <a:cubicBezTo>
                    <a:pt x="48" y="153"/>
                    <a:pt x="68" y="163"/>
                    <a:pt x="89" y="163"/>
                  </a:cubicBezTo>
                  <a:cubicBezTo>
                    <a:pt x="101" y="163"/>
                    <a:pt x="113" y="160"/>
                    <a:pt x="124" y="153"/>
                  </a:cubicBezTo>
                  <a:cubicBezTo>
                    <a:pt x="154" y="134"/>
                    <a:pt x="162" y="94"/>
                    <a:pt x="143" y="64"/>
                  </a:cubicBezTo>
                  <a:cubicBezTo>
                    <a:pt x="138" y="56"/>
                    <a:pt x="133" y="48"/>
                    <a:pt x="128" y="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74" name="Freeform 179">
              <a:extLst>
                <a:ext uri="{FF2B5EF4-FFF2-40B4-BE49-F238E27FC236}">
                  <a16:creationId xmlns:a16="http://schemas.microsoft.com/office/drawing/2014/main" id="{7D562CFE-8BF1-1645-818E-CB49FC9F8612}"/>
                </a:ext>
              </a:extLst>
            </p:cNvPr>
            <p:cNvSpPr>
              <a:spLocks/>
            </p:cNvSpPr>
            <p:nvPr/>
          </p:nvSpPr>
          <p:spPr bwMode="auto">
            <a:xfrm>
              <a:off x="8724901" y="16919578"/>
              <a:ext cx="1269999" cy="1465263"/>
            </a:xfrm>
            <a:custGeom>
              <a:avLst/>
              <a:gdLst>
                <a:gd name="T0" fmla="*/ 81 w 140"/>
                <a:gd name="T1" fmla="*/ 162 h 162"/>
                <a:gd name="T2" fmla="*/ 135 w 140"/>
                <a:gd name="T3" fmla="*/ 89 h 162"/>
                <a:gd name="T4" fmla="*/ 131 w 140"/>
                <a:gd name="T5" fmla="*/ 60 h 162"/>
                <a:gd name="T6" fmla="*/ 60 w 140"/>
                <a:gd name="T7" fmla="*/ 5 h 162"/>
                <a:gd name="T8" fmla="*/ 4 w 140"/>
                <a:gd name="T9" fmla="*/ 77 h 162"/>
                <a:gd name="T10" fmla="*/ 8 w 140"/>
                <a:gd name="T11" fmla="*/ 108 h 162"/>
                <a:gd name="T12" fmla="*/ 72 w 140"/>
                <a:gd name="T13" fmla="*/ 162 h 162"/>
                <a:gd name="T14" fmla="*/ 81 w 140"/>
                <a:gd name="T15" fmla="*/ 162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 h="162">
                  <a:moveTo>
                    <a:pt x="81" y="162"/>
                  </a:moveTo>
                  <a:cubicBezTo>
                    <a:pt x="116" y="156"/>
                    <a:pt x="140" y="124"/>
                    <a:pt x="135" y="89"/>
                  </a:cubicBezTo>
                  <a:cubicBezTo>
                    <a:pt x="134" y="79"/>
                    <a:pt x="132" y="70"/>
                    <a:pt x="131" y="60"/>
                  </a:cubicBezTo>
                  <a:cubicBezTo>
                    <a:pt x="127" y="25"/>
                    <a:pt x="95" y="0"/>
                    <a:pt x="60" y="5"/>
                  </a:cubicBezTo>
                  <a:cubicBezTo>
                    <a:pt x="24" y="9"/>
                    <a:pt x="0" y="41"/>
                    <a:pt x="4" y="77"/>
                  </a:cubicBezTo>
                  <a:cubicBezTo>
                    <a:pt x="5" y="87"/>
                    <a:pt x="7" y="97"/>
                    <a:pt x="8" y="108"/>
                  </a:cubicBezTo>
                  <a:cubicBezTo>
                    <a:pt x="13" y="140"/>
                    <a:pt x="41" y="162"/>
                    <a:pt x="72" y="162"/>
                  </a:cubicBezTo>
                  <a:cubicBezTo>
                    <a:pt x="75" y="162"/>
                    <a:pt x="78" y="162"/>
                    <a:pt x="81" y="16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75" name="Freeform 180">
              <a:extLst>
                <a:ext uri="{FF2B5EF4-FFF2-40B4-BE49-F238E27FC236}">
                  <a16:creationId xmlns:a16="http://schemas.microsoft.com/office/drawing/2014/main" id="{F72DB491-E233-1745-BD2F-727127C4B17F}"/>
                </a:ext>
              </a:extLst>
            </p:cNvPr>
            <p:cNvSpPr>
              <a:spLocks/>
            </p:cNvSpPr>
            <p:nvPr/>
          </p:nvSpPr>
          <p:spPr bwMode="auto">
            <a:xfrm>
              <a:off x="9250361" y="19272251"/>
              <a:ext cx="1406528" cy="1493840"/>
            </a:xfrm>
            <a:custGeom>
              <a:avLst/>
              <a:gdLst>
                <a:gd name="T0" fmla="*/ 142 w 155"/>
                <a:gd name="T1" fmla="*/ 78 h 165"/>
                <a:gd name="T2" fmla="*/ 133 w 155"/>
                <a:gd name="T3" fmla="*/ 51 h 165"/>
                <a:gd name="T4" fmla="*/ 51 w 155"/>
                <a:gd name="T5" fmla="*/ 12 h 165"/>
                <a:gd name="T6" fmla="*/ 12 w 155"/>
                <a:gd name="T7" fmla="*/ 94 h 165"/>
                <a:gd name="T8" fmla="*/ 23 w 155"/>
                <a:gd name="T9" fmla="*/ 124 h 165"/>
                <a:gd name="T10" fmla="*/ 82 w 155"/>
                <a:gd name="T11" fmla="*/ 165 h 165"/>
                <a:gd name="T12" fmla="*/ 105 w 155"/>
                <a:gd name="T13" fmla="*/ 161 h 165"/>
                <a:gd name="T14" fmla="*/ 142 w 155"/>
                <a:gd name="T15" fmla="*/ 78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65">
                  <a:moveTo>
                    <a:pt x="142" y="78"/>
                  </a:moveTo>
                  <a:cubicBezTo>
                    <a:pt x="139" y="69"/>
                    <a:pt x="136" y="60"/>
                    <a:pt x="133" y="51"/>
                  </a:cubicBezTo>
                  <a:cubicBezTo>
                    <a:pt x="121" y="18"/>
                    <a:pt x="84" y="0"/>
                    <a:pt x="51" y="12"/>
                  </a:cubicBezTo>
                  <a:cubicBezTo>
                    <a:pt x="17" y="24"/>
                    <a:pt x="0" y="60"/>
                    <a:pt x="12" y="94"/>
                  </a:cubicBezTo>
                  <a:cubicBezTo>
                    <a:pt x="15" y="104"/>
                    <a:pt x="19" y="114"/>
                    <a:pt x="23" y="124"/>
                  </a:cubicBezTo>
                  <a:cubicBezTo>
                    <a:pt x="32" y="149"/>
                    <a:pt x="57" y="165"/>
                    <a:pt x="82" y="165"/>
                  </a:cubicBezTo>
                  <a:cubicBezTo>
                    <a:pt x="90" y="165"/>
                    <a:pt x="98" y="164"/>
                    <a:pt x="105" y="161"/>
                  </a:cubicBezTo>
                  <a:cubicBezTo>
                    <a:pt x="138" y="148"/>
                    <a:pt x="155" y="111"/>
                    <a:pt x="142" y="7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55" name="Group 54">
            <a:extLst>
              <a:ext uri="{FF2B5EF4-FFF2-40B4-BE49-F238E27FC236}">
                <a16:creationId xmlns:a16="http://schemas.microsoft.com/office/drawing/2014/main" id="{9E8B8806-198F-4AD0-96AE-7AE58E5E854D}"/>
              </a:ext>
              <a:ext uri="{C183D7F6-B498-43B3-948B-1728B52AA6E4}">
                <adec:decorative xmlns:adec="http://schemas.microsoft.com/office/drawing/2017/decorative" val="1"/>
              </a:ext>
            </a:extLst>
          </p:cNvPr>
          <p:cNvGrpSpPr/>
          <p:nvPr/>
        </p:nvGrpSpPr>
        <p:grpSpPr>
          <a:xfrm>
            <a:off x="1045005" y="1519885"/>
            <a:ext cx="540668" cy="539527"/>
            <a:chOff x="-1210705" y="1056963"/>
            <a:chExt cx="447336" cy="446392"/>
          </a:xfrm>
          <a:solidFill>
            <a:schemeClr val="accent1"/>
          </a:solidFill>
        </p:grpSpPr>
        <p:sp>
          <p:nvSpPr>
            <p:cNvPr id="56" name="Freeform 17">
              <a:extLst>
                <a:ext uri="{FF2B5EF4-FFF2-40B4-BE49-F238E27FC236}">
                  <a16:creationId xmlns:a16="http://schemas.microsoft.com/office/drawing/2014/main" id="{823D7FC8-09B4-48B5-9E56-5BB35A4CC8A6}"/>
                </a:ext>
              </a:extLst>
            </p:cNvPr>
            <p:cNvSpPr>
              <a:spLocks noEditPoints="1"/>
            </p:cNvSpPr>
            <p:nvPr/>
          </p:nvSpPr>
          <p:spPr bwMode="auto">
            <a:xfrm>
              <a:off x="-1210705" y="1056963"/>
              <a:ext cx="447336" cy="446392"/>
            </a:xfrm>
            <a:custGeom>
              <a:avLst/>
              <a:gdLst>
                <a:gd name="T0" fmla="*/ 3137 w 3160"/>
                <a:gd name="T1" fmla="*/ 23 h 3160"/>
                <a:gd name="T2" fmla="*/ 3081 w 3160"/>
                <a:gd name="T3" fmla="*/ 0 h 3160"/>
                <a:gd name="T4" fmla="*/ 717 w 3160"/>
                <a:gd name="T5" fmla="*/ 0 h 3160"/>
                <a:gd name="T6" fmla="*/ 638 w 3160"/>
                <a:gd name="T7" fmla="*/ 79 h 3160"/>
                <a:gd name="T8" fmla="*/ 638 w 3160"/>
                <a:gd name="T9" fmla="*/ 310 h 3160"/>
                <a:gd name="T10" fmla="*/ 406 w 3160"/>
                <a:gd name="T11" fmla="*/ 310 h 3160"/>
                <a:gd name="T12" fmla="*/ 328 w 3160"/>
                <a:gd name="T13" fmla="*/ 389 h 3160"/>
                <a:gd name="T14" fmla="*/ 328 w 3160"/>
                <a:gd name="T15" fmla="*/ 638 h 3160"/>
                <a:gd name="T16" fmla="*/ 79 w 3160"/>
                <a:gd name="T17" fmla="*/ 638 h 3160"/>
                <a:gd name="T18" fmla="*/ 0 w 3160"/>
                <a:gd name="T19" fmla="*/ 717 h 3160"/>
                <a:gd name="T20" fmla="*/ 0 w 3160"/>
                <a:gd name="T21" fmla="*/ 3081 h 3160"/>
                <a:gd name="T22" fmla="*/ 79 w 3160"/>
                <a:gd name="T23" fmla="*/ 3160 h 3160"/>
                <a:gd name="T24" fmla="*/ 2443 w 3160"/>
                <a:gd name="T25" fmla="*/ 3160 h 3160"/>
                <a:gd name="T26" fmla="*/ 2522 w 3160"/>
                <a:gd name="T27" fmla="*/ 3081 h 3160"/>
                <a:gd name="T28" fmla="*/ 2522 w 3160"/>
                <a:gd name="T29" fmla="*/ 2832 h 3160"/>
                <a:gd name="T30" fmla="*/ 2771 w 3160"/>
                <a:gd name="T31" fmla="*/ 2832 h 3160"/>
                <a:gd name="T32" fmla="*/ 2850 w 3160"/>
                <a:gd name="T33" fmla="*/ 2754 h 3160"/>
                <a:gd name="T34" fmla="*/ 2850 w 3160"/>
                <a:gd name="T35" fmla="*/ 2522 h 3160"/>
                <a:gd name="T36" fmla="*/ 3081 w 3160"/>
                <a:gd name="T37" fmla="*/ 2522 h 3160"/>
                <a:gd name="T38" fmla="*/ 3160 w 3160"/>
                <a:gd name="T39" fmla="*/ 2443 h 3160"/>
                <a:gd name="T40" fmla="*/ 3160 w 3160"/>
                <a:gd name="T41" fmla="*/ 79 h 3160"/>
                <a:gd name="T42" fmla="*/ 3137 w 3160"/>
                <a:gd name="T43" fmla="*/ 23 h 3160"/>
                <a:gd name="T44" fmla="*/ 2364 w 3160"/>
                <a:gd name="T45" fmla="*/ 3002 h 3160"/>
                <a:gd name="T46" fmla="*/ 158 w 3160"/>
                <a:gd name="T47" fmla="*/ 3002 h 3160"/>
                <a:gd name="T48" fmla="*/ 158 w 3160"/>
                <a:gd name="T49" fmla="*/ 796 h 3160"/>
                <a:gd name="T50" fmla="*/ 2364 w 3160"/>
                <a:gd name="T51" fmla="*/ 796 h 3160"/>
                <a:gd name="T52" fmla="*/ 2364 w 3160"/>
                <a:gd name="T53" fmla="*/ 3002 h 3160"/>
                <a:gd name="T54" fmla="*/ 2692 w 3160"/>
                <a:gd name="T55" fmla="*/ 2675 h 3160"/>
                <a:gd name="T56" fmla="*/ 2522 w 3160"/>
                <a:gd name="T57" fmla="*/ 2675 h 3160"/>
                <a:gd name="T58" fmla="*/ 2522 w 3160"/>
                <a:gd name="T59" fmla="*/ 717 h 3160"/>
                <a:gd name="T60" fmla="*/ 2443 w 3160"/>
                <a:gd name="T61" fmla="*/ 638 h 3160"/>
                <a:gd name="T62" fmla="*/ 485 w 3160"/>
                <a:gd name="T63" fmla="*/ 638 h 3160"/>
                <a:gd name="T64" fmla="*/ 485 w 3160"/>
                <a:gd name="T65" fmla="*/ 468 h 3160"/>
                <a:gd name="T66" fmla="*/ 2692 w 3160"/>
                <a:gd name="T67" fmla="*/ 468 h 3160"/>
                <a:gd name="T68" fmla="*/ 2692 w 3160"/>
                <a:gd name="T69" fmla="*/ 2675 h 3160"/>
                <a:gd name="T70" fmla="*/ 3002 w 3160"/>
                <a:gd name="T71" fmla="*/ 2364 h 3160"/>
                <a:gd name="T72" fmla="*/ 2850 w 3160"/>
                <a:gd name="T73" fmla="*/ 2364 h 3160"/>
                <a:gd name="T74" fmla="*/ 2850 w 3160"/>
                <a:gd name="T75" fmla="*/ 389 h 3160"/>
                <a:gd name="T76" fmla="*/ 2771 w 3160"/>
                <a:gd name="T77" fmla="*/ 310 h 3160"/>
                <a:gd name="T78" fmla="*/ 796 w 3160"/>
                <a:gd name="T79" fmla="*/ 310 h 3160"/>
                <a:gd name="T80" fmla="*/ 796 w 3160"/>
                <a:gd name="T81" fmla="*/ 158 h 3160"/>
                <a:gd name="T82" fmla="*/ 3002 w 3160"/>
                <a:gd name="T83" fmla="*/ 158 h 3160"/>
                <a:gd name="T84" fmla="*/ 3002 w 3160"/>
                <a:gd name="T85" fmla="*/ 2364 h 3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60" h="3160">
                  <a:moveTo>
                    <a:pt x="3137" y="23"/>
                  </a:moveTo>
                  <a:cubicBezTo>
                    <a:pt x="3122" y="8"/>
                    <a:pt x="3102" y="0"/>
                    <a:pt x="3081" y="0"/>
                  </a:cubicBezTo>
                  <a:cubicBezTo>
                    <a:pt x="717" y="0"/>
                    <a:pt x="717" y="0"/>
                    <a:pt x="717" y="0"/>
                  </a:cubicBezTo>
                  <a:cubicBezTo>
                    <a:pt x="673" y="0"/>
                    <a:pt x="638" y="35"/>
                    <a:pt x="638" y="79"/>
                  </a:cubicBezTo>
                  <a:cubicBezTo>
                    <a:pt x="638" y="310"/>
                    <a:pt x="638" y="310"/>
                    <a:pt x="638" y="310"/>
                  </a:cubicBezTo>
                  <a:cubicBezTo>
                    <a:pt x="406" y="310"/>
                    <a:pt x="406" y="310"/>
                    <a:pt x="406" y="310"/>
                  </a:cubicBezTo>
                  <a:cubicBezTo>
                    <a:pt x="363" y="310"/>
                    <a:pt x="328" y="346"/>
                    <a:pt x="328" y="389"/>
                  </a:cubicBezTo>
                  <a:cubicBezTo>
                    <a:pt x="328" y="638"/>
                    <a:pt x="328" y="638"/>
                    <a:pt x="328" y="638"/>
                  </a:cubicBezTo>
                  <a:cubicBezTo>
                    <a:pt x="79" y="638"/>
                    <a:pt x="79" y="638"/>
                    <a:pt x="79" y="638"/>
                  </a:cubicBezTo>
                  <a:cubicBezTo>
                    <a:pt x="35" y="638"/>
                    <a:pt x="0" y="673"/>
                    <a:pt x="0" y="717"/>
                  </a:cubicBezTo>
                  <a:cubicBezTo>
                    <a:pt x="0" y="3081"/>
                    <a:pt x="0" y="3081"/>
                    <a:pt x="0" y="3081"/>
                  </a:cubicBezTo>
                  <a:cubicBezTo>
                    <a:pt x="0" y="3125"/>
                    <a:pt x="35" y="3160"/>
                    <a:pt x="79" y="3160"/>
                  </a:cubicBezTo>
                  <a:cubicBezTo>
                    <a:pt x="2443" y="3160"/>
                    <a:pt x="2443" y="3160"/>
                    <a:pt x="2443" y="3160"/>
                  </a:cubicBezTo>
                  <a:cubicBezTo>
                    <a:pt x="2487" y="3160"/>
                    <a:pt x="2522" y="3125"/>
                    <a:pt x="2522" y="3081"/>
                  </a:cubicBezTo>
                  <a:cubicBezTo>
                    <a:pt x="2522" y="2832"/>
                    <a:pt x="2522" y="2832"/>
                    <a:pt x="2522" y="2832"/>
                  </a:cubicBezTo>
                  <a:cubicBezTo>
                    <a:pt x="2771" y="2832"/>
                    <a:pt x="2771" y="2832"/>
                    <a:pt x="2771" y="2832"/>
                  </a:cubicBezTo>
                  <a:cubicBezTo>
                    <a:pt x="2814" y="2832"/>
                    <a:pt x="2850" y="2797"/>
                    <a:pt x="2850" y="2754"/>
                  </a:cubicBezTo>
                  <a:cubicBezTo>
                    <a:pt x="2850" y="2522"/>
                    <a:pt x="2850" y="2522"/>
                    <a:pt x="2850" y="2522"/>
                  </a:cubicBezTo>
                  <a:cubicBezTo>
                    <a:pt x="3081" y="2522"/>
                    <a:pt x="3081" y="2522"/>
                    <a:pt x="3081" y="2522"/>
                  </a:cubicBezTo>
                  <a:cubicBezTo>
                    <a:pt x="3125" y="2522"/>
                    <a:pt x="3160" y="2487"/>
                    <a:pt x="3160" y="2443"/>
                  </a:cubicBezTo>
                  <a:cubicBezTo>
                    <a:pt x="3160" y="79"/>
                    <a:pt x="3160" y="79"/>
                    <a:pt x="3160" y="79"/>
                  </a:cubicBezTo>
                  <a:cubicBezTo>
                    <a:pt x="3160" y="58"/>
                    <a:pt x="3152" y="38"/>
                    <a:pt x="3137" y="23"/>
                  </a:cubicBezTo>
                  <a:close/>
                  <a:moveTo>
                    <a:pt x="2364" y="3002"/>
                  </a:moveTo>
                  <a:cubicBezTo>
                    <a:pt x="158" y="3002"/>
                    <a:pt x="158" y="3002"/>
                    <a:pt x="158" y="3002"/>
                  </a:cubicBezTo>
                  <a:cubicBezTo>
                    <a:pt x="158" y="796"/>
                    <a:pt x="158" y="796"/>
                    <a:pt x="158" y="796"/>
                  </a:cubicBezTo>
                  <a:cubicBezTo>
                    <a:pt x="2364" y="796"/>
                    <a:pt x="2364" y="796"/>
                    <a:pt x="2364" y="796"/>
                  </a:cubicBezTo>
                  <a:lnTo>
                    <a:pt x="2364" y="3002"/>
                  </a:lnTo>
                  <a:close/>
                  <a:moveTo>
                    <a:pt x="2692" y="2675"/>
                  </a:moveTo>
                  <a:cubicBezTo>
                    <a:pt x="2522" y="2675"/>
                    <a:pt x="2522" y="2675"/>
                    <a:pt x="2522" y="2675"/>
                  </a:cubicBezTo>
                  <a:cubicBezTo>
                    <a:pt x="2522" y="717"/>
                    <a:pt x="2522" y="717"/>
                    <a:pt x="2522" y="717"/>
                  </a:cubicBezTo>
                  <a:cubicBezTo>
                    <a:pt x="2522" y="673"/>
                    <a:pt x="2487" y="638"/>
                    <a:pt x="2443" y="638"/>
                  </a:cubicBezTo>
                  <a:cubicBezTo>
                    <a:pt x="485" y="638"/>
                    <a:pt x="485" y="638"/>
                    <a:pt x="485" y="638"/>
                  </a:cubicBezTo>
                  <a:cubicBezTo>
                    <a:pt x="485" y="468"/>
                    <a:pt x="485" y="468"/>
                    <a:pt x="485" y="468"/>
                  </a:cubicBezTo>
                  <a:cubicBezTo>
                    <a:pt x="2692" y="468"/>
                    <a:pt x="2692" y="468"/>
                    <a:pt x="2692" y="468"/>
                  </a:cubicBezTo>
                  <a:lnTo>
                    <a:pt x="2692" y="2675"/>
                  </a:lnTo>
                  <a:close/>
                  <a:moveTo>
                    <a:pt x="3002" y="2364"/>
                  </a:moveTo>
                  <a:cubicBezTo>
                    <a:pt x="2850" y="2364"/>
                    <a:pt x="2850" y="2364"/>
                    <a:pt x="2850" y="2364"/>
                  </a:cubicBezTo>
                  <a:cubicBezTo>
                    <a:pt x="2850" y="389"/>
                    <a:pt x="2850" y="389"/>
                    <a:pt x="2850" y="389"/>
                  </a:cubicBezTo>
                  <a:cubicBezTo>
                    <a:pt x="2850" y="346"/>
                    <a:pt x="2814" y="310"/>
                    <a:pt x="2771" y="310"/>
                  </a:cubicBezTo>
                  <a:cubicBezTo>
                    <a:pt x="796" y="310"/>
                    <a:pt x="796" y="310"/>
                    <a:pt x="796" y="310"/>
                  </a:cubicBezTo>
                  <a:cubicBezTo>
                    <a:pt x="796" y="158"/>
                    <a:pt x="796" y="158"/>
                    <a:pt x="796" y="158"/>
                  </a:cubicBezTo>
                  <a:cubicBezTo>
                    <a:pt x="3002" y="158"/>
                    <a:pt x="3002" y="158"/>
                    <a:pt x="3002" y="158"/>
                  </a:cubicBezTo>
                  <a:lnTo>
                    <a:pt x="3002" y="236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57" name="Graphic 31">
              <a:extLst>
                <a:ext uri="{FF2B5EF4-FFF2-40B4-BE49-F238E27FC236}">
                  <a16:creationId xmlns:a16="http://schemas.microsoft.com/office/drawing/2014/main" id="{78E9DC5D-55F7-4E6D-A529-EF40A55BA3B4}"/>
                </a:ext>
              </a:extLst>
            </p:cNvPr>
            <p:cNvSpPr/>
            <p:nvPr/>
          </p:nvSpPr>
          <p:spPr>
            <a:xfrm>
              <a:off x="-1114985" y="1268205"/>
              <a:ext cx="163062" cy="111522"/>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grpFill/>
            <a:ln w="841" cap="flat">
              <a:noFill/>
              <a:prstDash val="solid"/>
              <a:miter/>
            </a:ln>
          </p:spPr>
          <p:txBody>
            <a:bodyPr rtlCol="0" anchor="ctr"/>
            <a:lstStyle/>
            <a:p>
              <a:endParaRPr lang="en-US" dirty="0"/>
            </a:p>
          </p:txBody>
        </p:sp>
      </p:grpSp>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4-step process diagram example</a:t>
            </a:r>
            <a:endParaRPr lang="en-US" dirty="0"/>
          </a:p>
        </p:txBody>
      </p:sp>
      <p:sp>
        <p:nvSpPr>
          <p:cNvPr id="76" name="Title 19">
            <a:extLst>
              <a:ext uri="{FF2B5EF4-FFF2-40B4-BE49-F238E27FC236}">
                <a16:creationId xmlns:a16="http://schemas.microsoft.com/office/drawing/2014/main" id="{AAC022AE-A68E-9541-B1FE-12A13C7473C1}"/>
              </a:ext>
            </a:extLst>
          </p:cNvPr>
          <p:cNvSpPr txBox="1">
            <a:spLocks/>
          </p:cNvSpPr>
          <p:nvPr/>
        </p:nvSpPr>
        <p:spPr>
          <a:xfrm>
            <a:off x="368490" y="2631052"/>
            <a:ext cx="1893698" cy="284693"/>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r>
              <a:rPr lang="en-US" sz="2000" b="1" dirty="0">
                <a:latin typeface="+mn-lt"/>
              </a:rPr>
              <a:t>Add title here</a:t>
            </a:r>
          </a:p>
        </p:txBody>
      </p:sp>
      <p:sp>
        <p:nvSpPr>
          <p:cNvPr id="77" name="Text Placeholder 20">
            <a:extLst>
              <a:ext uri="{FF2B5EF4-FFF2-40B4-BE49-F238E27FC236}">
                <a16:creationId xmlns:a16="http://schemas.microsoft.com/office/drawing/2014/main" id="{2CD0C3E1-15AC-F846-9CC2-645E6747906A}"/>
              </a:ext>
            </a:extLst>
          </p:cNvPr>
          <p:cNvSpPr txBox="1">
            <a:spLocks/>
          </p:cNvSpPr>
          <p:nvPr/>
        </p:nvSpPr>
        <p:spPr>
          <a:xfrm>
            <a:off x="368490" y="3050028"/>
            <a:ext cx="1893698" cy="11310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50" dirty="0"/>
              <a:t>Lorem ipsum dolor sit amet, consectetur adipiscing elit. Proin facilisis, urna sed dictum rutrum, odio dui volutpat odio, sit amet imperdiet justo dolor non mauris consectetur.</a:t>
            </a:r>
          </a:p>
        </p:txBody>
      </p:sp>
      <p:sp>
        <p:nvSpPr>
          <p:cNvPr id="83" name="Title 19">
            <a:extLst>
              <a:ext uri="{FF2B5EF4-FFF2-40B4-BE49-F238E27FC236}">
                <a16:creationId xmlns:a16="http://schemas.microsoft.com/office/drawing/2014/main" id="{B1B9F7A1-B98B-9249-914C-28F82EB7212D}"/>
              </a:ext>
            </a:extLst>
          </p:cNvPr>
          <p:cNvSpPr txBox="1">
            <a:spLocks/>
          </p:cNvSpPr>
          <p:nvPr/>
        </p:nvSpPr>
        <p:spPr>
          <a:xfrm>
            <a:off x="2539695" y="2631052"/>
            <a:ext cx="1893600" cy="284693"/>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r>
              <a:rPr lang="en-US" sz="2000" b="1" dirty="0">
                <a:latin typeface="+mn-lt"/>
              </a:rPr>
              <a:t>Add title here</a:t>
            </a:r>
          </a:p>
        </p:txBody>
      </p:sp>
      <p:sp>
        <p:nvSpPr>
          <p:cNvPr id="84" name="Text Placeholder 20">
            <a:extLst>
              <a:ext uri="{FF2B5EF4-FFF2-40B4-BE49-F238E27FC236}">
                <a16:creationId xmlns:a16="http://schemas.microsoft.com/office/drawing/2014/main" id="{A4C271DE-BDB1-5840-9BC1-CAF42E23F0F9}"/>
              </a:ext>
            </a:extLst>
          </p:cNvPr>
          <p:cNvSpPr txBox="1">
            <a:spLocks/>
          </p:cNvSpPr>
          <p:nvPr/>
        </p:nvSpPr>
        <p:spPr>
          <a:xfrm>
            <a:off x="2539695" y="3050028"/>
            <a:ext cx="1893600" cy="11310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50" dirty="0"/>
              <a:t>Lorem ipsum dolor sit amet, consectetur adipiscing elit. Proin facilisis, urna sed dictum rutrum, odio dui volutpat odio, sit amet imperdiet justo dolor non mauris consectetur.</a:t>
            </a:r>
          </a:p>
        </p:txBody>
      </p:sp>
      <p:sp>
        <p:nvSpPr>
          <p:cNvPr id="90" name="Title 19">
            <a:extLst>
              <a:ext uri="{FF2B5EF4-FFF2-40B4-BE49-F238E27FC236}">
                <a16:creationId xmlns:a16="http://schemas.microsoft.com/office/drawing/2014/main" id="{77975211-E149-4546-9DF4-78A2C7E049D5}"/>
              </a:ext>
            </a:extLst>
          </p:cNvPr>
          <p:cNvSpPr txBox="1">
            <a:spLocks/>
          </p:cNvSpPr>
          <p:nvPr/>
        </p:nvSpPr>
        <p:spPr>
          <a:xfrm>
            <a:off x="4710802" y="2631052"/>
            <a:ext cx="1893600" cy="284693"/>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r>
              <a:rPr lang="en-US" sz="2000" b="1" dirty="0">
                <a:latin typeface="+mn-lt"/>
              </a:rPr>
              <a:t>Add title here</a:t>
            </a:r>
          </a:p>
        </p:txBody>
      </p:sp>
      <p:sp>
        <p:nvSpPr>
          <p:cNvPr id="91" name="Text Placeholder 20">
            <a:extLst>
              <a:ext uri="{FF2B5EF4-FFF2-40B4-BE49-F238E27FC236}">
                <a16:creationId xmlns:a16="http://schemas.microsoft.com/office/drawing/2014/main" id="{73DC0E0B-4C72-4947-8275-F0DE021C2CB0}"/>
              </a:ext>
            </a:extLst>
          </p:cNvPr>
          <p:cNvSpPr txBox="1">
            <a:spLocks/>
          </p:cNvSpPr>
          <p:nvPr/>
        </p:nvSpPr>
        <p:spPr>
          <a:xfrm>
            <a:off x="4710802" y="3050028"/>
            <a:ext cx="1893600" cy="11310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50" dirty="0"/>
              <a:t>Lorem ipsum dolor sit amet, consectetur adipiscing elit. Proin facilisis, urna sed dictum rutrum, odio dui volutpat odio, sit amet imperdiet justo dolor non mauris consectetur.</a:t>
            </a:r>
          </a:p>
        </p:txBody>
      </p:sp>
      <p:sp>
        <p:nvSpPr>
          <p:cNvPr id="97" name="Title 19">
            <a:extLst>
              <a:ext uri="{FF2B5EF4-FFF2-40B4-BE49-F238E27FC236}">
                <a16:creationId xmlns:a16="http://schemas.microsoft.com/office/drawing/2014/main" id="{59AD2DFD-D0FB-2040-AE5C-3554D4E6AAD6}"/>
              </a:ext>
            </a:extLst>
          </p:cNvPr>
          <p:cNvSpPr txBox="1">
            <a:spLocks/>
          </p:cNvSpPr>
          <p:nvPr/>
        </p:nvSpPr>
        <p:spPr>
          <a:xfrm>
            <a:off x="6881910" y="2631052"/>
            <a:ext cx="1893600" cy="284693"/>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r>
              <a:rPr lang="en-US" sz="2000" b="1" dirty="0">
                <a:latin typeface="+mn-lt"/>
              </a:rPr>
              <a:t>Add title here</a:t>
            </a:r>
          </a:p>
        </p:txBody>
      </p:sp>
      <p:sp>
        <p:nvSpPr>
          <p:cNvPr id="98" name="Text Placeholder 20">
            <a:extLst>
              <a:ext uri="{FF2B5EF4-FFF2-40B4-BE49-F238E27FC236}">
                <a16:creationId xmlns:a16="http://schemas.microsoft.com/office/drawing/2014/main" id="{CE8F40D9-5AF8-AD47-9168-78C220A3143A}"/>
              </a:ext>
            </a:extLst>
          </p:cNvPr>
          <p:cNvSpPr txBox="1">
            <a:spLocks/>
          </p:cNvSpPr>
          <p:nvPr/>
        </p:nvSpPr>
        <p:spPr>
          <a:xfrm>
            <a:off x="6881910" y="3050028"/>
            <a:ext cx="1893600" cy="11310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50" dirty="0"/>
              <a:t>Lorem ipsum dolor sit amet, consectetur adipiscing elit. Proin facilisis, urna sed dictum rutrum, odio dui volutpat odio, sit amet imperdiet justo dolor non mauris consectetur.</a:t>
            </a:r>
          </a:p>
        </p:txBody>
      </p:sp>
    </p:spTree>
    <p:extLst>
      <p:ext uri="{BB962C8B-B14F-4D97-AF65-F5344CB8AC3E}">
        <p14:creationId xmlns:p14="http://schemas.microsoft.com/office/powerpoint/2010/main" val="72185186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a:extLst>
              <a:ext uri="{FF2B5EF4-FFF2-40B4-BE49-F238E27FC236}">
                <a16:creationId xmlns:a16="http://schemas.microsoft.com/office/drawing/2014/main" id="{20228D44-A462-4B39-B6C0-FB06889A7249}"/>
              </a:ext>
              <a:ext uri="{C183D7F6-B498-43B3-948B-1728B52AA6E4}">
                <adec:decorative xmlns:adec="http://schemas.microsoft.com/office/drawing/2017/decorative" val="1"/>
              </a:ext>
            </a:extLst>
          </p:cNvPr>
          <p:cNvGrpSpPr>
            <a:grpSpLocks noChangeAspect="1"/>
          </p:cNvGrpSpPr>
          <p:nvPr/>
        </p:nvGrpSpPr>
        <p:grpSpPr>
          <a:xfrm>
            <a:off x="3259261" y="1815508"/>
            <a:ext cx="455504" cy="527660"/>
            <a:chOff x="12322175" y="3740153"/>
            <a:chExt cx="22547263" cy="26119144"/>
          </a:xfrm>
          <a:solidFill>
            <a:schemeClr val="accent2"/>
          </a:solidFill>
        </p:grpSpPr>
        <p:sp>
          <p:nvSpPr>
            <p:cNvPr id="79" name="Freeform 282">
              <a:extLst>
                <a:ext uri="{FF2B5EF4-FFF2-40B4-BE49-F238E27FC236}">
                  <a16:creationId xmlns:a16="http://schemas.microsoft.com/office/drawing/2014/main" id="{5639DC61-DABF-4C8D-B619-6145B9CF4B86}"/>
                </a:ext>
              </a:extLst>
            </p:cNvPr>
            <p:cNvSpPr>
              <a:spLocks noEditPoints="1"/>
            </p:cNvSpPr>
            <p:nvPr/>
          </p:nvSpPr>
          <p:spPr bwMode="auto">
            <a:xfrm>
              <a:off x="12322175" y="3740153"/>
              <a:ext cx="22547263" cy="26119144"/>
            </a:xfrm>
            <a:custGeom>
              <a:avLst/>
              <a:gdLst>
                <a:gd name="T0" fmla="*/ 2366 w 2486"/>
                <a:gd name="T1" fmla="*/ 264 h 2886"/>
                <a:gd name="T2" fmla="*/ 1243 w 2486"/>
                <a:gd name="T3" fmla="*/ 0 h 2886"/>
                <a:gd name="T4" fmla="*/ 120 w 2486"/>
                <a:gd name="T5" fmla="*/ 264 h 2886"/>
                <a:gd name="T6" fmla="*/ 0 w 2486"/>
                <a:gd name="T7" fmla="*/ 481 h 2886"/>
                <a:gd name="T8" fmla="*/ 35 w 2486"/>
                <a:gd name="T9" fmla="*/ 2402 h 2886"/>
                <a:gd name="T10" fmla="*/ 536 w 2486"/>
                <a:gd name="T11" fmla="*/ 2759 h 2886"/>
                <a:gd name="T12" fmla="*/ 1943 w 2486"/>
                <a:gd name="T13" fmla="*/ 2759 h 2886"/>
                <a:gd name="T14" fmla="*/ 2450 w 2486"/>
                <a:gd name="T15" fmla="*/ 2402 h 2886"/>
                <a:gd name="T16" fmla="*/ 2486 w 2486"/>
                <a:gd name="T17" fmla="*/ 481 h 2886"/>
                <a:gd name="T18" fmla="*/ 220 w 2486"/>
                <a:gd name="T19" fmla="*/ 386 h 2886"/>
                <a:gd name="T20" fmla="*/ 801 w 2486"/>
                <a:gd name="T21" fmla="*/ 188 h 2886"/>
                <a:gd name="T22" fmla="*/ 1685 w 2486"/>
                <a:gd name="T23" fmla="*/ 188 h 2886"/>
                <a:gd name="T24" fmla="*/ 2266 w 2486"/>
                <a:gd name="T25" fmla="*/ 386 h 2886"/>
                <a:gd name="T26" fmla="*/ 2266 w 2486"/>
                <a:gd name="T27" fmla="*/ 577 h 2886"/>
                <a:gd name="T28" fmla="*/ 1685 w 2486"/>
                <a:gd name="T29" fmla="*/ 774 h 2886"/>
                <a:gd name="T30" fmla="*/ 801 w 2486"/>
                <a:gd name="T31" fmla="*/ 774 h 2886"/>
                <a:gd name="T32" fmla="*/ 220 w 2486"/>
                <a:gd name="T33" fmla="*/ 577 h 2886"/>
                <a:gd name="T34" fmla="*/ 220 w 2486"/>
                <a:gd name="T35" fmla="*/ 386 h 2886"/>
                <a:gd name="T36" fmla="*/ 1238 w 2486"/>
                <a:gd name="T37" fmla="*/ 2728 h 2886"/>
                <a:gd name="T38" fmla="*/ 157 w 2486"/>
                <a:gd name="T39" fmla="*/ 2245 h 2886"/>
                <a:gd name="T40" fmla="*/ 394 w 2486"/>
                <a:gd name="T41" fmla="*/ 2113 h 2886"/>
                <a:gd name="T42" fmla="*/ 2092 w 2486"/>
                <a:gd name="T43" fmla="*/ 2113 h 2886"/>
                <a:gd name="T44" fmla="*/ 2329 w 2486"/>
                <a:gd name="T45" fmla="*/ 2244 h 2886"/>
                <a:gd name="T46" fmla="*/ 2266 w 2486"/>
                <a:gd name="T47" fmla="*/ 1850 h 2886"/>
                <a:gd name="T48" fmla="*/ 1685 w 2486"/>
                <a:gd name="T49" fmla="*/ 2047 h 2886"/>
                <a:gd name="T50" fmla="*/ 801 w 2486"/>
                <a:gd name="T51" fmla="*/ 2047 h 2886"/>
                <a:gd name="T52" fmla="*/ 220 w 2486"/>
                <a:gd name="T53" fmla="*/ 1850 h 2886"/>
                <a:gd name="T54" fmla="*/ 157 w 2486"/>
                <a:gd name="T55" fmla="*/ 1319 h 2886"/>
                <a:gd name="T56" fmla="*/ 1243 w 2486"/>
                <a:gd name="T57" fmla="*/ 1555 h 2886"/>
                <a:gd name="T58" fmla="*/ 2329 w 2486"/>
                <a:gd name="T59" fmla="*/ 1319 h 2886"/>
                <a:gd name="T60" fmla="*/ 2266 w 2486"/>
                <a:gd name="T61" fmla="*/ 1850 h 2886"/>
                <a:gd name="T62" fmla="*/ 2041 w 2486"/>
                <a:gd name="T63" fmla="*/ 1284 h 2886"/>
                <a:gd name="T64" fmla="*/ 1243 w 2486"/>
                <a:gd name="T65" fmla="*/ 1397 h 2886"/>
                <a:gd name="T66" fmla="*/ 445 w 2486"/>
                <a:gd name="T67" fmla="*/ 1284 h 2886"/>
                <a:gd name="T68" fmla="*/ 157 w 2486"/>
                <a:gd name="T69" fmla="*/ 1074 h 2886"/>
                <a:gd name="T70" fmla="*/ 394 w 2486"/>
                <a:gd name="T71" fmla="*/ 840 h 2886"/>
                <a:gd name="T72" fmla="*/ 2092 w 2486"/>
                <a:gd name="T73" fmla="*/ 840 h 2886"/>
                <a:gd name="T74" fmla="*/ 2329 w 2486"/>
                <a:gd name="T75" fmla="*/ 1074 h 2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86" h="2886">
                  <a:moveTo>
                    <a:pt x="2452" y="360"/>
                  </a:moveTo>
                  <a:cubicBezTo>
                    <a:pt x="2432" y="326"/>
                    <a:pt x="2403" y="294"/>
                    <a:pt x="2366" y="264"/>
                  </a:cubicBezTo>
                  <a:cubicBezTo>
                    <a:pt x="2300" y="210"/>
                    <a:pt x="2208" y="162"/>
                    <a:pt x="2092" y="122"/>
                  </a:cubicBezTo>
                  <a:cubicBezTo>
                    <a:pt x="1864" y="43"/>
                    <a:pt x="1563" y="0"/>
                    <a:pt x="1243" y="0"/>
                  </a:cubicBezTo>
                  <a:cubicBezTo>
                    <a:pt x="923" y="0"/>
                    <a:pt x="622" y="43"/>
                    <a:pt x="394" y="122"/>
                  </a:cubicBezTo>
                  <a:cubicBezTo>
                    <a:pt x="278" y="162"/>
                    <a:pt x="186" y="210"/>
                    <a:pt x="120" y="264"/>
                  </a:cubicBezTo>
                  <a:cubicBezTo>
                    <a:pt x="83" y="294"/>
                    <a:pt x="54" y="326"/>
                    <a:pt x="34" y="360"/>
                  </a:cubicBezTo>
                  <a:cubicBezTo>
                    <a:pt x="11" y="399"/>
                    <a:pt x="0" y="440"/>
                    <a:pt x="0" y="481"/>
                  </a:cubicBezTo>
                  <a:cubicBezTo>
                    <a:pt x="0" y="2245"/>
                    <a:pt x="0" y="2245"/>
                    <a:pt x="0" y="2245"/>
                  </a:cubicBezTo>
                  <a:cubicBezTo>
                    <a:pt x="0" y="2299"/>
                    <a:pt x="12" y="2353"/>
                    <a:pt x="35" y="2402"/>
                  </a:cubicBezTo>
                  <a:cubicBezTo>
                    <a:pt x="59" y="2451"/>
                    <a:pt x="93" y="2494"/>
                    <a:pt x="135" y="2528"/>
                  </a:cubicBezTo>
                  <a:cubicBezTo>
                    <a:pt x="214" y="2593"/>
                    <a:pt x="348" y="2685"/>
                    <a:pt x="536" y="2759"/>
                  </a:cubicBezTo>
                  <a:cubicBezTo>
                    <a:pt x="750" y="2843"/>
                    <a:pt x="986" y="2886"/>
                    <a:pt x="1238" y="2886"/>
                  </a:cubicBezTo>
                  <a:cubicBezTo>
                    <a:pt x="1490" y="2886"/>
                    <a:pt x="1727" y="2843"/>
                    <a:pt x="1943" y="2759"/>
                  </a:cubicBezTo>
                  <a:cubicBezTo>
                    <a:pt x="2132" y="2685"/>
                    <a:pt x="2268" y="2593"/>
                    <a:pt x="2349" y="2528"/>
                  </a:cubicBezTo>
                  <a:cubicBezTo>
                    <a:pt x="2391" y="2494"/>
                    <a:pt x="2426" y="2451"/>
                    <a:pt x="2450" y="2402"/>
                  </a:cubicBezTo>
                  <a:cubicBezTo>
                    <a:pt x="2474" y="2353"/>
                    <a:pt x="2486" y="2298"/>
                    <a:pt x="2486" y="2244"/>
                  </a:cubicBezTo>
                  <a:cubicBezTo>
                    <a:pt x="2486" y="481"/>
                    <a:pt x="2486" y="481"/>
                    <a:pt x="2486" y="481"/>
                  </a:cubicBezTo>
                  <a:cubicBezTo>
                    <a:pt x="2486" y="440"/>
                    <a:pt x="2475" y="399"/>
                    <a:pt x="2452" y="360"/>
                  </a:cubicBezTo>
                  <a:close/>
                  <a:moveTo>
                    <a:pt x="220" y="386"/>
                  </a:moveTo>
                  <a:cubicBezTo>
                    <a:pt x="271" y="344"/>
                    <a:pt x="349" y="305"/>
                    <a:pt x="445" y="271"/>
                  </a:cubicBezTo>
                  <a:cubicBezTo>
                    <a:pt x="548" y="236"/>
                    <a:pt x="667" y="208"/>
                    <a:pt x="801" y="188"/>
                  </a:cubicBezTo>
                  <a:cubicBezTo>
                    <a:pt x="941" y="168"/>
                    <a:pt x="1090" y="158"/>
                    <a:pt x="1243" y="158"/>
                  </a:cubicBezTo>
                  <a:cubicBezTo>
                    <a:pt x="1396" y="158"/>
                    <a:pt x="1545" y="168"/>
                    <a:pt x="1685" y="188"/>
                  </a:cubicBezTo>
                  <a:cubicBezTo>
                    <a:pt x="1819" y="208"/>
                    <a:pt x="1938" y="236"/>
                    <a:pt x="2041" y="271"/>
                  </a:cubicBezTo>
                  <a:cubicBezTo>
                    <a:pt x="2137" y="305"/>
                    <a:pt x="2215" y="344"/>
                    <a:pt x="2266" y="386"/>
                  </a:cubicBezTo>
                  <a:cubicBezTo>
                    <a:pt x="2295" y="409"/>
                    <a:pt x="2329" y="444"/>
                    <a:pt x="2329" y="481"/>
                  </a:cubicBezTo>
                  <a:cubicBezTo>
                    <a:pt x="2329" y="518"/>
                    <a:pt x="2295" y="554"/>
                    <a:pt x="2266" y="577"/>
                  </a:cubicBezTo>
                  <a:cubicBezTo>
                    <a:pt x="2215" y="618"/>
                    <a:pt x="2137" y="658"/>
                    <a:pt x="2041" y="691"/>
                  </a:cubicBezTo>
                  <a:cubicBezTo>
                    <a:pt x="1938" y="727"/>
                    <a:pt x="1819" y="755"/>
                    <a:pt x="1685" y="774"/>
                  </a:cubicBezTo>
                  <a:cubicBezTo>
                    <a:pt x="1545" y="795"/>
                    <a:pt x="1396" y="805"/>
                    <a:pt x="1243" y="805"/>
                  </a:cubicBezTo>
                  <a:cubicBezTo>
                    <a:pt x="1090" y="805"/>
                    <a:pt x="941" y="795"/>
                    <a:pt x="801" y="774"/>
                  </a:cubicBezTo>
                  <a:cubicBezTo>
                    <a:pt x="667" y="755"/>
                    <a:pt x="548" y="727"/>
                    <a:pt x="445" y="691"/>
                  </a:cubicBezTo>
                  <a:cubicBezTo>
                    <a:pt x="349" y="658"/>
                    <a:pt x="271" y="618"/>
                    <a:pt x="220" y="577"/>
                  </a:cubicBezTo>
                  <a:cubicBezTo>
                    <a:pt x="191" y="554"/>
                    <a:pt x="157" y="518"/>
                    <a:pt x="157" y="481"/>
                  </a:cubicBezTo>
                  <a:cubicBezTo>
                    <a:pt x="157" y="444"/>
                    <a:pt x="191" y="409"/>
                    <a:pt x="220" y="386"/>
                  </a:cubicBezTo>
                  <a:close/>
                  <a:moveTo>
                    <a:pt x="2250" y="2405"/>
                  </a:moveTo>
                  <a:cubicBezTo>
                    <a:pt x="2099" y="2526"/>
                    <a:pt x="1766" y="2728"/>
                    <a:pt x="1238" y="2728"/>
                  </a:cubicBezTo>
                  <a:cubicBezTo>
                    <a:pt x="711" y="2728"/>
                    <a:pt x="383" y="2526"/>
                    <a:pt x="234" y="2406"/>
                  </a:cubicBezTo>
                  <a:cubicBezTo>
                    <a:pt x="185" y="2366"/>
                    <a:pt x="157" y="2308"/>
                    <a:pt x="157" y="2245"/>
                  </a:cubicBezTo>
                  <a:cubicBezTo>
                    <a:pt x="157" y="1999"/>
                    <a:pt x="157" y="1999"/>
                    <a:pt x="157" y="1999"/>
                  </a:cubicBezTo>
                  <a:cubicBezTo>
                    <a:pt x="219" y="2042"/>
                    <a:pt x="298" y="2080"/>
                    <a:pt x="394" y="2113"/>
                  </a:cubicBezTo>
                  <a:cubicBezTo>
                    <a:pt x="622" y="2192"/>
                    <a:pt x="923" y="2235"/>
                    <a:pt x="1243" y="2235"/>
                  </a:cubicBezTo>
                  <a:cubicBezTo>
                    <a:pt x="1563" y="2235"/>
                    <a:pt x="1864" y="2192"/>
                    <a:pt x="2092" y="2113"/>
                  </a:cubicBezTo>
                  <a:cubicBezTo>
                    <a:pt x="2188" y="2080"/>
                    <a:pt x="2267" y="2042"/>
                    <a:pt x="2329" y="1999"/>
                  </a:cubicBezTo>
                  <a:cubicBezTo>
                    <a:pt x="2329" y="2244"/>
                    <a:pt x="2329" y="2244"/>
                    <a:pt x="2329" y="2244"/>
                  </a:cubicBezTo>
                  <a:cubicBezTo>
                    <a:pt x="2329" y="2307"/>
                    <a:pt x="2300" y="2365"/>
                    <a:pt x="2250" y="2405"/>
                  </a:cubicBezTo>
                  <a:close/>
                  <a:moveTo>
                    <a:pt x="2266" y="1850"/>
                  </a:moveTo>
                  <a:cubicBezTo>
                    <a:pt x="2215" y="1891"/>
                    <a:pt x="2137" y="1931"/>
                    <a:pt x="2041" y="1964"/>
                  </a:cubicBezTo>
                  <a:cubicBezTo>
                    <a:pt x="1938" y="1999"/>
                    <a:pt x="1819" y="2027"/>
                    <a:pt x="1685" y="2047"/>
                  </a:cubicBezTo>
                  <a:cubicBezTo>
                    <a:pt x="1545" y="2067"/>
                    <a:pt x="1396" y="2078"/>
                    <a:pt x="1243" y="2078"/>
                  </a:cubicBezTo>
                  <a:cubicBezTo>
                    <a:pt x="1090" y="2078"/>
                    <a:pt x="941" y="2067"/>
                    <a:pt x="801" y="2047"/>
                  </a:cubicBezTo>
                  <a:cubicBezTo>
                    <a:pt x="667" y="2027"/>
                    <a:pt x="548" y="1999"/>
                    <a:pt x="445" y="1964"/>
                  </a:cubicBezTo>
                  <a:cubicBezTo>
                    <a:pt x="349" y="1931"/>
                    <a:pt x="271" y="1891"/>
                    <a:pt x="220" y="1850"/>
                  </a:cubicBezTo>
                  <a:cubicBezTo>
                    <a:pt x="191" y="1826"/>
                    <a:pt x="157" y="1791"/>
                    <a:pt x="157" y="1754"/>
                  </a:cubicBezTo>
                  <a:cubicBezTo>
                    <a:pt x="157" y="1319"/>
                    <a:pt x="157" y="1319"/>
                    <a:pt x="157" y="1319"/>
                  </a:cubicBezTo>
                  <a:cubicBezTo>
                    <a:pt x="219" y="1362"/>
                    <a:pt x="298" y="1400"/>
                    <a:pt x="394" y="1433"/>
                  </a:cubicBezTo>
                  <a:cubicBezTo>
                    <a:pt x="622" y="1512"/>
                    <a:pt x="923" y="1555"/>
                    <a:pt x="1243" y="1555"/>
                  </a:cubicBezTo>
                  <a:cubicBezTo>
                    <a:pt x="1563" y="1555"/>
                    <a:pt x="1864" y="1512"/>
                    <a:pt x="2092" y="1433"/>
                  </a:cubicBezTo>
                  <a:cubicBezTo>
                    <a:pt x="2188" y="1400"/>
                    <a:pt x="2267" y="1362"/>
                    <a:pt x="2329" y="1319"/>
                  </a:cubicBezTo>
                  <a:cubicBezTo>
                    <a:pt x="2329" y="1754"/>
                    <a:pt x="2329" y="1754"/>
                    <a:pt x="2329" y="1754"/>
                  </a:cubicBezTo>
                  <a:cubicBezTo>
                    <a:pt x="2329" y="1791"/>
                    <a:pt x="2295" y="1826"/>
                    <a:pt x="2266" y="1850"/>
                  </a:cubicBezTo>
                  <a:close/>
                  <a:moveTo>
                    <a:pt x="2266" y="1169"/>
                  </a:moveTo>
                  <a:cubicBezTo>
                    <a:pt x="2215" y="1211"/>
                    <a:pt x="2137" y="1250"/>
                    <a:pt x="2041" y="1284"/>
                  </a:cubicBezTo>
                  <a:cubicBezTo>
                    <a:pt x="1938" y="1319"/>
                    <a:pt x="1819" y="1347"/>
                    <a:pt x="1685" y="1367"/>
                  </a:cubicBezTo>
                  <a:cubicBezTo>
                    <a:pt x="1545" y="1387"/>
                    <a:pt x="1396" y="1397"/>
                    <a:pt x="1243" y="1397"/>
                  </a:cubicBezTo>
                  <a:cubicBezTo>
                    <a:pt x="1090" y="1397"/>
                    <a:pt x="941" y="1387"/>
                    <a:pt x="801" y="1367"/>
                  </a:cubicBezTo>
                  <a:cubicBezTo>
                    <a:pt x="667" y="1347"/>
                    <a:pt x="548" y="1319"/>
                    <a:pt x="445" y="1284"/>
                  </a:cubicBezTo>
                  <a:cubicBezTo>
                    <a:pt x="349" y="1250"/>
                    <a:pt x="271" y="1211"/>
                    <a:pt x="220" y="1169"/>
                  </a:cubicBezTo>
                  <a:cubicBezTo>
                    <a:pt x="191" y="1146"/>
                    <a:pt x="157" y="1110"/>
                    <a:pt x="157" y="1074"/>
                  </a:cubicBezTo>
                  <a:cubicBezTo>
                    <a:pt x="157" y="727"/>
                    <a:pt x="157" y="727"/>
                    <a:pt x="157" y="727"/>
                  </a:cubicBezTo>
                  <a:cubicBezTo>
                    <a:pt x="219" y="769"/>
                    <a:pt x="298" y="807"/>
                    <a:pt x="394" y="840"/>
                  </a:cubicBezTo>
                  <a:cubicBezTo>
                    <a:pt x="622" y="919"/>
                    <a:pt x="923" y="963"/>
                    <a:pt x="1243" y="963"/>
                  </a:cubicBezTo>
                  <a:cubicBezTo>
                    <a:pt x="1563" y="963"/>
                    <a:pt x="1864" y="919"/>
                    <a:pt x="2092" y="840"/>
                  </a:cubicBezTo>
                  <a:cubicBezTo>
                    <a:pt x="2188" y="807"/>
                    <a:pt x="2267" y="769"/>
                    <a:pt x="2329" y="727"/>
                  </a:cubicBezTo>
                  <a:cubicBezTo>
                    <a:pt x="2329" y="1074"/>
                    <a:pt x="2329" y="1074"/>
                    <a:pt x="2329" y="1074"/>
                  </a:cubicBezTo>
                  <a:cubicBezTo>
                    <a:pt x="2329" y="1110"/>
                    <a:pt x="2295" y="1146"/>
                    <a:pt x="2266" y="116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0" name="Oval 283">
              <a:extLst>
                <a:ext uri="{FF2B5EF4-FFF2-40B4-BE49-F238E27FC236}">
                  <a16:creationId xmlns:a16="http://schemas.microsoft.com/office/drawing/2014/main" id="{9687465D-B542-439D-9D6B-C21A331BD21C}"/>
                </a:ext>
              </a:extLst>
            </p:cNvPr>
            <p:cNvSpPr>
              <a:spLocks noChangeArrowheads="1"/>
            </p:cNvSpPr>
            <p:nvPr/>
          </p:nvSpPr>
          <p:spPr bwMode="auto">
            <a:xfrm>
              <a:off x="30924500" y="12355517"/>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1" name="Oval 284">
              <a:extLst>
                <a:ext uri="{FF2B5EF4-FFF2-40B4-BE49-F238E27FC236}">
                  <a16:creationId xmlns:a16="http://schemas.microsoft.com/office/drawing/2014/main" id="{80D906AA-E123-444D-B42E-89948D92FE49}"/>
                </a:ext>
              </a:extLst>
            </p:cNvPr>
            <p:cNvSpPr>
              <a:spLocks noChangeArrowheads="1"/>
            </p:cNvSpPr>
            <p:nvPr/>
          </p:nvSpPr>
          <p:spPr bwMode="auto">
            <a:xfrm>
              <a:off x="30924500" y="18184819"/>
              <a:ext cx="1431926" cy="14287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82" name="Oval 285">
              <a:extLst>
                <a:ext uri="{FF2B5EF4-FFF2-40B4-BE49-F238E27FC236}">
                  <a16:creationId xmlns:a16="http://schemas.microsoft.com/office/drawing/2014/main" id="{381AA872-B670-491B-A0DB-7AFBD3AA0835}"/>
                </a:ext>
              </a:extLst>
            </p:cNvPr>
            <p:cNvSpPr>
              <a:spLocks noChangeArrowheads="1"/>
            </p:cNvSpPr>
            <p:nvPr/>
          </p:nvSpPr>
          <p:spPr bwMode="auto">
            <a:xfrm>
              <a:off x="30924500" y="23596600"/>
              <a:ext cx="1431926" cy="1430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109" name="Group 108">
            <a:extLst>
              <a:ext uri="{FF2B5EF4-FFF2-40B4-BE49-F238E27FC236}">
                <a16:creationId xmlns:a16="http://schemas.microsoft.com/office/drawing/2014/main" id="{9FFF30F4-F631-45B1-B1DB-E83FD34ED073}"/>
              </a:ext>
              <a:ext uri="{C183D7F6-B498-43B3-948B-1728B52AA6E4}">
                <adec:decorative xmlns:adec="http://schemas.microsoft.com/office/drawing/2017/decorative" val="1"/>
              </a:ext>
            </a:extLst>
          </p:cNvPr>
          <p:cNvGrpSpPr>
            <a:grpSpLocks noChangeAspect="1"/>
          </p:cNvGrpSpPr>
          <p:nvPr/>
        </p:nvGrpSpPr>
        <p:grpSpPr>
          <a:xfrm>
            <a:off x="5403056" y="1809573"/>
            <a:ext cx="504689" cy="539530"/>
            <a:chOff x="15574963" y="3876676"/>
            <a:chExt cx="25041225" cy="26770011"/>
          </a:xfrm>
          <a:solidFill>
            <a:schemeClr val="accent3"/>
          </a:solidFill>
        </p:grpSpPr>
        <p:sp>
          <p:nvSpPr>
            <p:cNvPr id="110" name="Freeform 77">
              <a:extLst>
                <a:ext uri="{FF2B5EF4-FFF2-40B4-BE49-F238E27FC236}">
                  <a16:creationId xmlns:a16="http://schemas.microsoft.com/office/drawing/2014/main" id="{A31358A5-6128-4F2F-87EA-638D120BAA1F}"/>
                </a:ext>
              </a:extLst>
            </p:cNvPr>
            <p:cNvSpPr>
              <a:spLocks/>
            </p:cNvSpPr>
            <p:nvPr/>
          </p:nvSpPr>
          <p:spPr bwMode="auto">
            <a:xfrm>
              <a:off x="21915438" y="18592800"/>
              <a:ext cx="18564223" cy="12053887"/>
            </a:xfrm>
            <a:custGeom>
              <a:avLst/>
              <a:gdLst>
                <a:gd name="T0" fmla="*/ 1988 w 2047"/>
                <a:gd name="T1" fmla="*/ 8 h 1332"/>
                <a:gd name="T2" fmla="*/ 1911 w 2047"/>
                <a:gd name="T3" fmla="*/ 59 h 1332"/>
                <a:gd name="T4" fmla="*/ 1754 w 2047"/>
                <a:gd name="T5" fmla="*/ 457 h 1332"/>
                <a:gd name="T6" fmla="*/ 1479 w 2047"/>
                <a:gd name="T7" fmla="*/ 774 h 1332"/>
                <a:gd name="T8" fmla="*/ 1113 w 2047"/>
                <a:gd name="T9" fmla="*/ 985 h 1332"/>
                <a:gd name="T10" fmla="*/ 681 w 2047"/>
                <a:gd name="T11" fmla="*/ 1061 h 1332"/>
                <a:gd name="T12" fmla="*/ 391 w 2047"/>
                <a:gd name="T13" fmla="*/ 1027 h 1332"/>
                <a:gd name="T14" fmla="*/ 235 w 2047"/>
                <a:gd name="T15" fmla="*/ 979 h 1332"/>
                <a:gd name="T16" fmla="*/ 420 w 2047"/>
                <a:gd name="T17" fmla="*/ 892 h 1332"/>
                <a:gd name="T18" fmla="*/ 365 w 2047"/>
                <a:gd name="T19" fmla="*/ 773 h 1332"/>
                <a:gd name="T20" fmla="*/ 45 w 2047"/>
                <a:gd name="T21" fmla="*/ 923 h 1332"/>
                <a:gd name="T22" fmla="*/ 10 w 2047"/>
                <a:gd name="T23" fmla="*/ 1002 h 1332"/>
                <a:gd name="T24" fmla="*/ 114 w 2047"/>
                <a:gd name="T25" fmla="*/ 1332 h 1332"/>
                <a:gd name="T26" fmla="*/ 240 w 2047"/>
                <a:gd name="T27" fmla="*/ 1292 h 1332"/>
                <a:gd name="T28" fmla="*/ 178 w 2047"/>
                <a:gd name="T29" fmla="*/ 1099 h 1332"/>
                <a:gd name="T30" fmla="*/ 361 w 2047"/>
                <a:gd name="T31" fmla="*/ 1156 h 1332"/>
                <a:gd name="T32" fmla="*/ 681 w 2047"/>
                <a:gd name="T33" fmla="*/ 1193 h 1332"/>
                <a:gd name="T34" fmla="*/ 1158 w 2047"/>
                <a:gd name="T35" fmla="*/ 1108 h 1332"/>
                <a:gd name="T36" fmla="*/ 1563 w 2047"/>
                <a:gd name="T37" fmla="*/ 876 h 1332"/>
                <a:gd name="T38" fmla="*/ 1867 w 2047"/>
                <a:gd name="T39" fmla="*/ 525 h 1332"/>
                <a:gd name="T40" fmla="*/ 2040 w 2047"/>
                <a:gd name="T41" fmla="*/ 85 h 1332"/>
                <a:gd name="T42" fmla="*/ 1988 w 2047"/>
                <a:gd name="T43" fmla="*/ 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47" h="1332">
                  <a:moveTo>
                    <a:pt x="1988" y="8"/>
                  </a:moveTo>
                  <a:cubicBezTo>
                    <a:pt x="1953" y="0"/>
                    <a:pt x="1918" y="23"/>
                    <a:pt x="1911" y="59"/>
                  </a:cubicBezTo>
                  <a:cubicBezTo>
                    <a:pt x="1882" y="200"/>
                    <a:pt x="1829" y="334"/>
                    <a:pt x="1754" y="457"/>
                  </a:cubicBezTo>
                  <a:cubicBezTo>
                    <a:pt x="1681" y="577"/>
                    <a:pt x="1589" y="684"/>
                    <a:pt x="1479" y="774"/>
                  </a:cubicBezTo>
                  <a:cubicBezTo>
                    <a:pt x="1369" y="865"/>
                    <a:pt x="1246" y="936"/>
                    <a:pt x="1113" y="985"/>
                  </a:cubicBezTo>
                  <a:cubicBezTo>
                    <a:pt x="975" y="1035"/>
                    <a:pt x="829" y="1061"/>
                    <a:pt x="681" y="1061"/>
                  </a:cubicBezTo>
                  <a:cubicBezTo>
                    <a:pt x="583" y="1061"/>
                    <a:pt x="486" y="1050"/>
                    <a:pt x="391" y="1027"/>
                  </a:cubicBezTo>
                  <a:cubicBezTo>
                    <a:pt x="338" y="1015"/>
                    <a:pt x="286" y="999"/>
                    <a:pt x="235" y="979"/>
                  </a:cubicBezTo>
                  <a:cubicBezTo>
                    <a:pt x="420" y="892"/>
                    <a:pt x="420" y="892"/>
                    <a:pt x="420" y="892"/>
                  </a:cubicBezTo>
                  <a:cubicBezTo>
                    <a:pt x="365" y="773"/>
                    <a:pt x="365" y="773"/>
                    <a:pt x="365" y="773"/>
                  </a:cubicBezTo>
                  <a:cubicBezTo>
                    <a:pt x="45" y="923"/>
                    <a:pt x="45" y="923"/>
                    <a:pt x="45" y="923"/>
                  </a:cubicBezTo>
                  <a:cubicBezTo>
                    <a:pt x="15" y="937"/>
                    <a:pt x="0" y="971"/>
                    <a:pt x="10" y="1002"/>
                  </a:cubicBezTo>
                  <a:cubicBezTo>
                    <a:pt x="114" y="1332"/>
                    <a:pt x="114" y="1332"/>
                    <a:pt x="114" y="1332"/>
                  </a:cubicBezTo>
                  <a:cubicBezTo>
                    <a:pt x="240" y="1292"/>
                    <a:pt x="240" y="1292"/>
                    <a:pt x="240" y="1292"/>
                  </a:cubicBezTo>
                  <a:cubicBezTo>
                    <a:pt x="178" y="1099"/>
                    <a:pt x="178" y="1099"/>
                    <a:pt x="178" y="1099"/>
                  </a:cubicBezTo>
                  <a:cubicBezTo>
                    <a:pt x="238" y="1122"/>
                    <a:pt x="299" y="1141"/>
                    <a:pt x="361" y="1156"/>
                  </a:cubicBezTo>
                  <a:cubicBezTo>
                    <a:pt x="465" y="1180"/>
                    <a:pt x="573" y="1193"/>
                    <a:pt x="681" y="1193"/>
                  </a:cubicBezTo>
                  <a:cubicBezTo>
                    <a:pt x="845" y="1193"/>
                    <a:pt x="1005" y="1164"/>
                    <a:pt x="1158" y="1108"/>
                  </a:cubicBezTo>
                  <a:cubicBezTo>
                    <a:pt x="1305" y="1054"/>
                    <a:pt x="1442" y="976"/>
                    <a:pt x="1563" y="876"/>
                  </a:cubicBezTo>
                  <a:cubicBezTo>
                    <a:pt x="1684" y="776"/>
                    <a:pt x="1786" y="658"/>
                    <a:pt x="1867" y="525"/>
                  </a:cubicBezTo>
                  <a:cubicBezTo>
                    <a:pt x="1950" y="389"/>
                    <a:pt x="2008" y="241"/>
                    <a:pt x="2040" y="85"/>
                  </a:cubicBezTo>
                  <a:cubicBezTo>
                    <a:pt x="2047" y="50"/>
                    <a:pt x="2024" y="15"/>
                    <a:pt x="1988" y="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1" name="Freeform 78">
              <a:extLst>
                <a:ext uri="{FF2B5EF4-FFF2-40B4-BE49-F238E27FC236}">
                  <a16:creationId xmlns:a16="http://schemas.microsoft.com/office/drawing/2014/main" id="{23E533B7-942B-44A8-8E30-F03C525D55EC}"/>
                </a:ext>
              </a:extLst>
            </p:cNvPr>
            <p:cNvSpPr>
              <a:spLocks/>
            </p:cNvSpPr>
            <p:nvPr/>
          </p:nvSpPr>
          <p:spPr bwMode="auto">
            <a:xfrm>
              <a:off x="36163250" y="7994648"/>
              <a:ext cx="1423991" cy="1357311"/>
            </a:xfrm>
            <a:custGeom>
              <a:avLst/>
              <a:gdLst>
                <a:gd name="T0" fmla="*/ 35 w 157"/>
                <a:gd name="T1" fmla="*/ 129 h 150"/>
                <a:gd name="T2" fmla="*/ 84 w 157"/>
                <a:gd name="T3" fmla="*/ 150 h 150"/>
                <a:gd name="T4" fmla="*/ 128 w 157"/>
                <a:gd name="T5" fmla="*/ 133 h 150"/>
                <a:gd name="T6" fmla="*/ 132 w 157"/>
                <a:gd name="T7" fmla="*/ 40 h 150"/>
                <a:gd name="T8" fmla="*/ 121 w 157"/>
                <a:gd name="T9" fmla="*/ 28 h 150"/>
                <a:gd name="T10" fmla="*/ 28 w 157"/>
                <a:gd name="T11" fmla="*/ 25 h 150"/>
                <a:gd name="T12" fmla="*/ 25 w 157"/>
                <a:gd name="T13" fmla="*/ 118 h 150"/>
                <a:gd name="T14" fmla="*/ 35 w 157"/>
                <a:gd name="T15" fmla="*/ 129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150">
                  <a:moveTo>
                    <a:pt x="35" y="129"/>
                  </a:moveTo>
                  <a:cubicBezTo>
                    <a:pt x="48" y="143"/>
                    <a:pt x="66" y="150"/>
                    <a:pt x="84" y="150"/>
                  </a:cubicBezTo>
                  <a:cubicBezTo>
                    <a:pt x="100" y="150"/>
                    <a:pt x="116" y="144"/>
                    <a:pt x="128" y="133"/>
                  </a:cubicBezTo>
                  <a:cubicBezTo>
                    <a:pt x="155" y="108"/>
                    <a:pt x="157" y="67"/>
                    <a:pt x="132" y="40"/>
                  </a:cubicBezTo>
                  <a:cubicBezTo>
                    <a:pt x="128" y="36"/>
                    <a:pt x="125" y="32"/>
                    <a:pt x="121" y="28"/>
                  </a:cubicBezTo>
                  <a:cubicBezTo>
                    <a:pt x="96" y="1"/>
                    <a:pt x="55" y="0"/>
                    <a:pt x="28" y="25"/>
                  </a:cubicBezTo>
                  <a:cubicBezTo>
                    <a:pt x="2" y="50"/>
                    <a:pt x="0" y="91"/>
                    <a:pt x="25" y="118"/>
                  </a:cubicBezTo>
                  <a:cubicBezTo>
                    <a:pt x="28" y="121"/>
                    <a:pt x="32" y="125"/>
                    <a:pt x="35" y="1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2" name="Freeform 79">
              <a:extLst>
                <a:ext uri="{FF2B5EF4-FFF2-40B4-BE49-F238E27FC236}">
                  <a16:creationId xmlns:a16="http://schemas.microsoft.com/office/drawing/2014/main" id="{DC74B440-F064-40EE-B567-D24F0F3533B5}"/>
                </a:ext>
              </a:extLst>
            </p:cNvPr>
            <p:cNvSpPr>
              <a:spLocks/>
            </p:cNvSpPr>
            <p:nvPr/>
          </p:nvSpPr>
          <p:spPr bwMode="auto">
            <a:xfrm>
              <a:off x="37587241" y="9850441"/>
              <a:ext cx="1504948" cy="1511298"/>
            </a:xfrm>
            <a:custGeom>
              <a:avLst/>
              <a:gdLst>
                <a:gd name="T0" fmla="*/ 35 w 166"/>
                <a:gd name="T1" fmla="*/ 135 h 167"/>
                <a:gd name="T2" fmla="*/ 91 w 166"/>
                <a:gd name="T3" fmla="*/ 167 h 167"/>
                <a:gd name="T4" fmla="*/ 125 w 166"/>
                <a:gd name="T5" fmla="*/ 158 h 167"/>
                <a:gd name="T6" fmla="*/ 148 w 166"/>
                <a:gd name="T7" fmla="*/ 68 h 167"/>
                <a:gd name="T8" fmla="*/ 131 w 166"/>
                <a:gd name="T9" fmla="*/ 40 h 167"/>
                <a:gd name="T10" fmla="*/ 41 w 166"/>
                <a:gd name="T11" fmla="*/ 19 h 167"/>
                <a:gd name="T12" fmla="*/ 20 w 166"/>
                <a:gd name="T13" fmla="*/ 110 h 167"/>
                <a:gd name="T14" fmla="*/ 35 w 166"/>
                <a:gd name="T15" fmla="*/ 135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7">
                  <a:moveTo>
                    <a:pt x="35" y="135"/>
                  </a:moveTo>
                  <a:cubicBezTo>
                    <a:pt x="47" y="156"/>
                    <a:pt x="69" y="167"/>
                    <a:pt x="91" y="167"/>
                  </a:cubicBezTo>
                  <a:cubicBezTo>
                    <a:pt x="103" y="167"/>
                    <a:pt x="114" y="164"/>
                    <a:pt x="125" y="158"/>
                  </a:cubicBezTo>
                  <a:cubicBezTo>
                    <a:pt x="156" y="140"/>
                    <a:pt x="166" y="99"/>
                    <a:pt x="148" y="68"/>
                  </a:cubicBezTo>
                  <a:cubicBezTo>
                    <a:pt x="143" y="59"/>
                    <a:pt x="137" y="49"/>
                    <a:pt x="131" y="40"/>
                  </a:cubicBezTo>
                  <a:cubicBezTo>
                    <a:pt x="112" y="9"/>
                    <a:pt x="71" y="0"/>
                    <a:pt x="41" y="19"/>
                  </a:cubicBezTo>
                  <a:cubicBezTo>
                    <a:pt x="10" y="38"/>
                    <a:pt x="0" y="79"/>
                    <a:pt x="20" y="110"/>
                  </a:cubicBezTo>
                  <a:cubicBezTo>
                    <a:pt x="25" y="118"/>
                    <a:pt x="30" y="126"/>
                    <a:pt x="35" y="1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13" name="Freeform 80">
              <a:extLst>
                <a:ext uri="{FF2B5EF4-FFF2-40B4-BE49-F238E27FC236}">
                  <a16:creationId xmlns:a16="http://schemas.microsoft.com/office/drawing/2014/main" id="{6FD58AD5-7156-4C56-B14D-09703DC3251E}"/>
                </a:ext>
              </a:extLst>
            </p:cNvPr>
            <p:cNvSpPr>
              <a:spLocks/>
            </p:cNvSpPr>
            <p:nvPr/>
          </p:nvSpPr>
          <p:spPr bwMode="auto">
            <a:xfrm>
              <a:off x="38693728" y="12112627"/>
              <a:ext cx="1431924" cy="1528760"/>
            </a:xfrm>
            <a:custGeom>
              <a:avLst/>
              <a:gdLst>
                <a:gd name="T0" fmla="*/ 12 w 158"/>
                <a:gd name="T1" fmla="*/ 96 h 169"/>
                <a:gd name="T2" fmla="*/ 22 w 158"/>
                <a:gd name="T3" fmla="*/ 124 h 169"/>
                <a:gd name="T4" fmla="*/ 84 w 158"/>
                <a:gd name="T5" fmla="*/ 169 h 169"/>
                <a:gd name="T6" fmla="*/ 105 w 158"/>
                <a:gd name="T7" fmla="*/ 165 h 169"/>
                <a:gd name="T8" fmla="*/ 146 w 158"/>
                <a:gd name="T9" fmla="*/ 82 h 169"/>
                <a:gd name="T10" fmla="*/ 136 w 158"/>
                <a:gd name="T11" fmla="*/ 51 h 169"/>
                <a:gd name="T12" fmla="*/ 52 w 158"/>
                <a:gd name="T13" fmla="*/ 12 h 169"/>
                <a:gd name="T14" fmla="*/ 12 w 158"/>
                <a:gd name="T15" fmla="*/ 96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69">
                  <a:moveTo>
                    <a:pt x="12" y="96"/>
                  </a:moveTo>
                  <a:cubicBezTo>
                    <a:pt x="15" y="105"/>
                    <a:pt x="19" y="114"/>
                    <a:pt x="22" y="124"/>
                  </a:cubicBezTo>
                  <a:cubicBezTo>
                    <a:pt x="31" y="151"/>
                    <a:pt x="57" y="169"/>
                    <a:pt x="84" y="169"/>
                  </a:cubicBezTo>
                  <a:cubicBezTo>
                    <a:pt x="91" y="169"/>
                    <a:pt x="98" y="168"/>
                    <a:pt x="105" y="165"/>
                  </a:cubicBezTo>
                  <a:cubicBezTo>
                    <a:pt x="139" y="154"/>
                    <a:pt x="158" y="116"/>
                    <a:pt x="146" y="82"/>
                  </a:cubicBezTo>
                  <a:cubicBezTo>
                    <a:pt x="143" y="72"/>
                    <a:pt x="140" y="62"/>
                    <a:pt x="136" y="51"/>
                  </a:cubicBezTo>
                  <a:cubicBezTo>
                    <a:pt x="124" y="17"/>
                    <a:pt x="86" y="0"/>
                    <a:pt x="52" y="12"/>
                  </a:cubicBezTo>
                  <a:cubicBezTo>
                    <a:pt x="17" y="24"/>
                    <a:pt x="0" y="62"/>
                    <a:pt x="12" y="9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2" name="Freeform 81">
              <a:extLst>
                <a:ext uri="{FF2B5EF4-FFF2-40B4-BE49-F238E27FC236}">
                  <a16:creationId xmlns:a16="http://schemas.microsoft.com/office/drawing/2014/main" id="{11AC8E38-DC9D-427E-9535-D17E5D41C948}"/>
                </a:ext>
              </a:extLst>
            </p:cNvPr>
            <p:cNvSpPr>
              <a:spLocks/>
            </p:cNvSpPr>
            <p:nvPr/>
          </p:nvSpPr>
          <p:spPr bwMode="auto">
            <a:xfrm>
              <a:off x="39328723" y="14573253"/>
              <a:ext cx="1287465" cy="1376361"/>
            </a:xfrm>
            <a:custGeom>
              <a:avLst/>
              <a:gdLst>
                <a:gd name="T0" fmla="*/ 61 w 142"/>
                <a:gd name="T1" fmla="*/ 5 h 152"/>
                <a:gd name="T2" fmla="*/ 5 w 142"/>
                <a:gd name="T3" fmla="*/ 79 h 152"/>
                <a:gd name="T4" fmla="*/ 7 w 142"/>
                <a:gd name="T5" fmla="*/ 94 h 152"/>
                <a:gd name="T6" fmla="*/ 72 w 142"/>
                <a:gd name="T7" fmla="*/ 152 h 152"/>
                <a:gd name="T8" fmla="*/ 80 w 142"/>
                <a:gd name="T9" fmla="*/ 151 h 152"/>
                <a:gd name="T10" fmla="*/ 137 w 142"/>
                <a:gd name="T11" fmla="*/ 78 h 152"/>
                <a:gd name="T12" fmla="*/ 135 w 142"/>
                <a:gd name="T13" fmla="*/ 61 h 152"/>
                <a:gd name="T14" fmla="*/ 61 w 142"/>
                <a:gd name="T15" fmla="*/ 5 h 1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152">
                  <a:moveTo>
                    <a:pt x="61" y="5"/>
                  </a:moveTo>
                  <a:cubicBezTo>
                    <a:pt x="25" y="10"/>
                    <a:pt x="0" y="43"/>
                    <a:pt x="5" y="79"/>
                  </a:cubicBezTo>
                  <a:cubicBezTo>
                    <a:pt x="5" y="84"/>
                    <a:pt x="6" y="89"/>
                    <a:pt x="7" y="94"/>
                  </a:cubicBezTo>
                  <a:cubicBezTo>
                    <a:pt x="11" y="127"/>
                    <a:pt x="39" y="152"/>
                    <a:pt x="72" y="152"/>
                  </a:cubicBezTo>
                  <a:cubicBezTo>
                    <a:pt x="74" y="152"/>
                    <a:pt x="77" y="151"/>
                    <a:pt x="80" y="151"/>
                  </a:cubicBezTo>
                  <a:cubicBezTo>
                    <a:pt x="116" y="147"/>
                    <a:pt x="142" y="114"/>
                    <a:pt x="137" y="78"/>
                  </a:cubicBezTo>
                  <a:cubicBezTo>
                    <a:pt x="136" y="72"/>
                    <a:pt x="136" y="67"/>
                    <a:pt x="135" y="61"/>
                  </a:cubicBezTo>
                  <a:cubicBezTo>
                    <a:pt x="130" y="25"/>
                    <a:pt x="97" y="0"/>
                    <a:pt x="61"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3" name="Freeform 82">
              <a:extLst>
                <a:ext uri="{FF2B5EF4-FFF2-40B4-BE49-F238E27FC236}">
                  <a16:creationId xmlns:a16="http://schemas.microsoft.com/office/drawing/2014/main" id="{F5973156-F3ED-4F04-AE51-50BC1F8EE3F4}"/>
                </a:ext>
              </a:extLst>
            </p:cNvPr>
            <p:cNvSpPr>
              <a:spLocks/>
            </p:cNvSpPr>
            <p:nvPr/>
          </p:nvSpPr>
          <p:spPr bwMode="auto">
            <a:xfrm>
              <a:off x="16200436" y="3876676"/>
              <a:ext cx="19435766" cy="9339260"/>
            </a:xfrm>
            <a:custGeom>
              <a:avLst/>
              <a:gdLst>
                <a:gd name="T0" fmla="*/ 51 w 2143"/>
                <a:gd name="T1" fmla="*/ 1028 h 1032"/>
                <a:gd name="T2" fmla="*/ 75 w 2143"/>
                <a:gd name="T3" fmla="*/ 1032 h 1032"/>
                <a:gd name="T4" fmla="*/ 136 w 2143"/>
                <a:gd name="T5" fmla="*/ 990 h 1032"/>
                <a:gd name="T6" fmla="*/ 320 w 2143"/>
                <a:gd name="T7" fmla="*/ 662 h 1032"/>
                <a:gd name="T8" fmla="*/ 589 w 2143"/>
                <a:gd name="T9" fmla="*/ 405 h 1032"/>
                <a:gd name="T10" fmla="*/ 1311 w 2143"/>
                <a:gd name="T11" fmla="*/ 177 h 1032"/>
                <a:gd name="T12" fmla="*/ 1657 w 2143"/>
                <a:gd name="T13" fmla="*/ 225 h 1032"/>
                <a:gd name="T14" fmla="*/ 1911 w 2143"/>
                <a:gd name="T15" fmla="*/ 329 h 1032"/>
                <a:gd name="T16" fmla="*/ 1716 w 2143"/>
                <a:gd name="T17" fmla="*/ 386 h 1032"/>
                <a:gd name="T18" fmla="*/ 1752 w 2143"/>
                <a:gd name="T19" fmla="*/ 512 h 1032"/>
                <a:gd name="T20" fmla="*/ 2091 w 2143"/>
                <a:gd name="T21" fmla="*/ 415 h 1032"/>
                <a:gd name="T22" fmla="*/ 2138 w 2143"/>
                <a:gd name="T23" fmla="*/ 342 h 1032"/>
                <a:gd name="T24" fmla="*/ 2087 w 2143"/>
                <a:gd name="T25" fmla="*/ 0 h 1032"/>
                <a:gd name="T26" fmla="*/ 1957 w 2143"/>
                <a:gd name="T27" fmla="*/ 19 h 1032"/>
                <a:gd name="T28" fmla="*/ 1987 w 2143"/>
                <a:gd name="T29" fmla="*/ 221 h 1032"/>
                <a:gd name="T30" fmla="*/ 1693 w 2143"/>
                <a:gd name="T31" fmla="*/ 99 h 1032"/>
                <a:gd name="T32" fmla="*/ 1311 w 2143"/>
                <a:gd name="T33" fmla="*/ 45 h 1032"/>
                <a:gd name="T34" fmla="*/ 886 w 2143"/>
                <a:gd name="T35" fmla="*/ 112 h 1032"/>
                <a:gd name="T36" fmla="*/ 513 w 2143"/>
                <a:gd name="T37" fmla="*/ 297 h 1032"/>
                <a:gd name="T38" fmla="*/ 216 w 2143"/>
                <a:gd name="T39" fmla="*/ 581 h 1032"/>
                <a:gd name="T40" fmla="*/ 13 w 2143"/>
                <a:gd name="T41" fmla="*/ 943 h 1032"/>
                <a:gd name="T42" fmla="*/ 51 w 2143"/>
                <a:gd name="T43" fmla="*/ 102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43" h="1032">
                  <a:moveTo>
                    <a:pt x="51" y="1028"/>
                  </a:moveTo>
                  <a:cubicBezTo>
                    <a:pt x="59" y="1031"/>
                    <a:pt x="67" y="1032"/>
                    <a:pt x="75" y="1032"/>
                  </a:cubicBezTo>
                  <a:cubicBezTo>
                    <a:pt x="101" y="1032"/>
                    <a:pt x="126" y="1016"/>
                    <a:pt x="136" y="990"/>
                  </a:cubicBezTo>
                  <a:cubicBezTo>
                    <a:pt x="180" y="872"/>
                    <a:pt x="242" y="762"/>
                    <a:pt x="320" y="662"/>
                  </a:cubicBezTo>
                  <a:cubicBezTo>
                    <a:pt x="396" y="564"/>
                    <a:pt x="487" y="477"/>
                    <a:pt x="589" y="405"/>
                  </a:cubicBezTo>
                  <a:cubicBezTo>
                    <a:pt x="801" y="256"/>
                    <a:pt x="1051" y="177"/>
                    <a:pt x="1311" y="177"/>
                  </a:cubicBezTo>
                  <a:cubicBezTo>
                    <a:pt x="1429" y="177"/>
                    <a:pt x="1545" y="193"/>
                    <a:pt x="1657" y="225"/>
                  </a:cubicBezTo>
                  <a:cubicBezTo>
                    <a:pt x="1745" y="250"/>
                    <a:pt x="1831" y="285"/>
                    <a:pt x="1911" y="329"/>
                  </a:cubicBezTo>
                  <a:cubicBezTo>
                    <a:pt x="1716" y="386"/>
                    <a:pt x="1716" y="386"/>
                    <a:pt x="1716" y="386"/>
                  </a:cubicBezTo>
                  <a:cubicBezTo>
                    <a:pt x="1752" y="512"/>
                    <a:pt x="1752" y="512"/>
                    <a:pt x="1752" y="512"/>
                  </a:cubicBezTo>
                  <a:cubicBezTo>
                    <a:pt x="2091" y="415"/>
                    <a:pt x="2091" y="415"/>
                    <a:pt x="2091" y="415"/>
                  </a:cubicBezTo>
                  <a:cubicBezTo>
                    <a:pt x="2123" y="406"/>
                    <a:pt x="2143" y="374"/>
                    <a:pt x="2138" y="342"/>
                  </a:cubicBezTo>
                  <a:cubicBezTo>
                    <a:pt x="2087" y="0"/>
                    <a:pt x="2087" y="0"/>
                    <a:pt x="2087" y="0"/>
                  </a:cubicBezTo>
                  <a:cubicBezTo>
                    <a:pt x="1957" y="19"/>
                    <a:pt x="1957" y="19"/>
                    <a:pt x="1957" y="19"/>
                  </a:cubicBezTo>
                  <a:cubicBezTo>
                    <a:pt x="1987" y="221"/>
                    <a:pt x="1987" y="221"/>
                    <a:pt x="1987" y="221"/>
                  </a:cubicBezTo>
                  <a:cubicBezTo>
                    <a:pt x="1894" y="169"/>
                    <a:pt x="1795" y="128"/>
                    <a:pt x="1693" y="99"/>
                  </a:cubicBezTo>
                  <a:cubicBezTo>
                    <a:pt x="1569" y="63"/>
                    <a:pt x="1441" y="45"/>
                    <a:pt x="1311" y="45"/>
                  </a:cubicBezTo>
                  <a:cubicBezTo>
                    <a:pt x="1166" y="45"/>
                    <a:pt x="1023" y="68"/>
                    <a:pt x="886" y="112"/>
                  </a:cubicBezTo>
                  <a:cubicBezTo>
                    <a:pt x="753" y="154"/>
                    <a:pt x="628" y="217"/>
                    <a:pt x="513" y="297"/>
                  </a:cubicBezTo>
                  <a:cubicBezTo>
                    <a:pt x="401" y="377"/>
                    <a:pt x="300" y="472"/>
                    <a:pt x="216" y="581"/>
                  </a:cubicBezTo>
                  <a:cubicBezTo>
                    <a:pt x="130" y="692"/>
                    <a:pt x="62" y="813"/>
                    <a:pt x="13" y="943"/>
                  </a:cubicBezTo>
                  <a:cubicBezTo>
                    <a:pt x="0" y="977"/>
                    <a:pt x="17" y="1015"/>
                    <a:pt x="51" y="10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4" name="Freeform 83">
              <a:extLst>
                <a:ext uri="{FF2B5EF4-FFF2-40B4-BE49-F238E27FC236}">
                  <a16:creationId xmlns:a16="http://schemas.microsoft.com/office/drawing/2014/main" id="{F6FC3EAC-59E6-4D80-86B8-EDA4590CB53B}"/>
                </a:ext>
              </a:extLst>
            </p:cNvPr>
            <p:cNvSpPr>
              <a:spLocks/>
            </p:cNvSpPr>
            <p:nvPr/>
          </p:nvSpPr>
          <p:spPr bwMode="auto">
            <a:xfrm>
              <a:off x="16119472" y="20139028"/>
              <a:ext cx="1441453" cy="1530349"/>
            </a:xfrm>
            <a:custGeom>
              <a:avLst/>
              <a:gdLst>
                <a:gd name="T0" fmla="*/ 146 w 159"/>
                <a:gd name="T1" fmla="*/ 80 h 169"/>
                <a:gd name="T2" fmla="*/ 136 w 159"/>
                <a:gd name="T3" fmla="*/ 52 h 169"/>
                <a:gd name="T4" fmla="*/ 52 w 159"/>
                <a:gd name="T5" fmla="*/ 12 h 169"/>
                <a:gd name="T6" fmla="*/ 12 w 159"/>
                <a:gd name="T7" fmla="*/ 96 h 169"/>
                <a:gd name="T8" fmla="*/ 23 w 159"/>
                <a:gd name="T9" fmla="*/ 127 h 169"/>
                <a:gd name="T10" fmla="*/ 85 w 159"/>
                <a:gd name="T11" fmla="*/ 169 h 169"/>
                <a:gd name="T12" fmla="*/ 108 w 159"/>
                <a:gd name="T13" fmla="*/ 165 h 169"/>
                <a:gd name="T14" fmla="*/ 146 w 159"/>
                <a:gd name="T15" fmla="*/ 8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 h="169">
                  <a:moveTo>
                    <a:pt x="146" y="80"/>
                  </a:moveTo>
                  <a:cubicBezTo>
                    <a:pt x="143" y="71"/>
                    <a:pt x="139" y="61"/>
                    <a:pt x="136" y="52"/>
                  </a:cubicBezTo>
                  <a:cubicBezTo>
                    <a:pt x="124" y="18"/>
                    <a:pt x="86" y="0"/>
                    <a:pt x="52" y="12"/>
                  </a:cubicBezTo>
                  <a:cubicBezTo>
                    <a:pt x="18" y="24"/>
                    <a:pt x="0" y="62"/>
                    <a:pt x="12" y="96"/>
                  </a:cubicBezTo>
                  <a:cubicBezTo>
                    <a:pt x="15" y="106"/>
                    <a:pt x="19" y="116"/>
                    <a:pt x="23" y="127"/>
                  </a:cubicBezTo>
                  <a:cubicBezTo>
                    <a:pt x="33" y="153"/>
                    <a:pt x="58" y="169"/>
                    <a:pt x="85" y="169"/>
                  </a:cubicBezTo>
                  <a:cubicBezTo>
                    <a:pt x="92" y="169"/>
                    <a:pt x="100" y="168"/>
                    <a:pt x="108" y="165"/>
                  </a:cubicBezTo>
                  <a:cubicBezTo>
                    <a:pt x="142" y="152"/>
                    <a:pt x="159" y="114"/>
                    <a:pt x="146" y="8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5" name="Freeform 84">
              <a:extLst>
                <a:ext uri="{FF2B5EF4-FFF2-40B4-BE49-F238E27FC236}">
                  <a16:creationId xmlns:a16="http://schemas.microsoft.com/office/drawing/2014/main" id="{7FEBEEA8-D1EA-450C-8023-AD86569A1F33}"/>
                </a:ext>
              </a:extLst>
            </p:cNvPr>
            <p:cNvSpPr>
              <a:spLocks/>
            </p:cNvSpPr>
            <p:nvPr/>
          </p:nvSpPr>
          <p:spPr bwMode="auto">
            <a:xfrm>
              <a:off x="18767426" y="24430038"/>
              <a:ext cx="1506537" cy="1455736"/>
            </a:xfrm>
            <a:custGeom>
              <a:avLst/>
              <a:gdLst>
                <a:gd name="T0" fmla="*/ 120 w 166"/>
                <a:gd name="T1" fmla="*/ 27 h 161"/>
                <a:gd name="T2" fmla="*/ 27 w 166"/>
                <a:gd name="T3" fmla="*/ 25 h 161"/>
                <a:gd name="T4" fmla="*/ 25 w 166"/>
                <a:gd name="T5" fmla="*/ 118 h 161"/>
                <a:gd name="T6" fmla="*/ 48 w 166"/>
                <a:gd name="T7" fmla="*/ 141 h 161"/>
                <a:gd name="T8" fmla="*/ 94 w 166"/>
                <a:gd name="T9" fmla="*/ 161 h 161"/>
                <a:gd name="T10" fmla="*/ 141 w 166"/>
                <a:gd name="T11" fmla="*/ 141 h 161"/>
                <a:gd name="T12" fmla="*/ 141 w 166"/>
                <a:gd name="T13" fmla="*/ 48 h 161"/>
                <a:gd name="T14" fmla="*/ 120 w 166"/>
                <a:gd name="T15" fmla="*/ 27 h 1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1">
                  <a:moveTo>
                    <a:pt x="120" y="27"/>
                  </a:moveTo>
                  <a:cubicBezTo>
                    <a:pt x="95" y="1"/>
                    <a:pt x="53" y="0"/>
                    <a:pt x="27" y="25"/>
                  </a:cubicBezTo>
                  <a:cubicBezTo>
                    <a:pt x="1" y="50"/>
                    <a:pt x="0" y="92"/>
                    <a:pt x="25" y="118"/>
                  </a:cubicBezTo>
                  <a:cubicBezTo>
                    <a:pt x="32" y="126"/>
                    <a:pt x="40" y="134"/>
                    <a:pt x="48" y="141"/>
                  </a:cubicBezTo>
                  <a:cubicBezTo>
                    <a:pt x="60" y="154"/>
                    <a:pt x="77" y="161"/>
                    <a:pt x="94" y="161"/>
                  </a:cubicBezTo>
                  <a:cubicBezTo>
                    <a:pt x="111" y="161"/>
                    <a:pt x="128" y="154"/>
                    <a:pt x="141" y="141"/>
                  </a:cubicBezTo>
                  <a:cubicBezTo>
                    <a:pt x="166" y="116"/>
                    <a:pt x="166" y="74"/>
                    <a:pt x="141" y="48"/>
                  </a:cubicBezTo>
                  <a:cubicBezTo>
                    <a:pt x="134" y="41"/>
                    <a:pt x="127" y="34"/>
                    <a:pt x="120" y="2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6" name="Freeform 85">
              <a:extLst>
                <a:ext uri="{FF2B5EF4-FFF2-40B4-BE49-F238E27FC236}">
                  <a16:creationId xmlns:a16="http://schemas.microsoft.com/office/drawing/2014/main" id="{A081E7F1-5358-448F-B6D8-8DB3ACE44D0C}"/>
                </a:ext>
              </a:extLst>
            </p:cNvPr>
            <p:cNvSpPr>
              <a:spLocks/>
            </p:cNvSpPr>
            <p:nvPr/>
          </p:nvSpPr>
          <p:spPr bwMode="auto">
            <a:xfrm>
              <a:off x="17198976" y="22410736"/>
              <a:ext cx="1514477" cy="1511298"/>
            </a:xfrm>
            <a:custGeom>
              <a:avLst/>
              <a:gdLst>
                <a:gd name="T0" fmla="*/ 131 w 167"/>
                <a:gd name="T1" fmla="*/ 40 h 167"/>
                <a:gd name="T2" fmla="*/ 41 w 167"/>
                <a:gd name="T3" fmla="*/ 19 h 167"/>
                <a:gd name="T4" fmla="*/ 19 w 167"/>
                <a:gd name="T5" fmla="*/ 109 h 167"/>
                <a:gd name="T6" fmla="*/ 36 w 167"/>
                <a:gd name="T7" fmla="*/ 137 h 167"/>
                <a:gd name="T8" fmla="*/ 92 w 167"/>
                <a:gd name="T9" fmla="*/ 167 h 167"/>
                <a:gd name="T10" fmla="*/ 127 w 167"/>
                <a:gd name="T11" fmla="*/ 156 h 167"/>
                <a:gd name="T12" fmla="*/ 147 w 167"/>
                <a:gd name="T13" fmla="*/ 65 h 167"/>
                <a:gd name="T14" fmla="*/ 131 w 167"/>
                <a:gd name="T15" fmla="*/ 40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7">
                  <a:moveTo>
                    <a:pt x="131" y="40"/>
                  </a:moveTo>
                  <a:cubicBezTo>
                    <a:pt x="112" y="9"/>
                    <a:pt x="72" y="0"/>
                    <a:pt x="41" y="19"/>
                  </a:cubicBezTo>
                  <a:cubicBezTo>
                    <a:pt x="10" y="38"/>
                    <a:pt x="0" y="78"/>
                    <a:pt x="19" y="109"/>
                  </a:cubicBezTo>
                  <a:cubicBezTo>
                    <a:pt x="25" y="118"/>
                    <a:pt x="31" y="128"/>
                    <a:pt x="36" y="137"/>
                  </a:cubicBezTo>
                  <a:cubicBezTo>
                    <a:pt x="49" y="156"/>
                    <a:pt x="70" y="167"/>
                    <a:pt x="92" y="167"/>
                  </a:cubicBezTo>
                  <a:cubicBezTo>
                    <a:pt x="104" y="167"/>
                    <a:pt x="116" y="163"/>
                    <a:pt x="127" y="156"/>
                  </a:cubicBezTo>
                  <a:cubicBezTo>
                    <a:pt x="158" y="137"/>
                    <a:pt x="167" y="96"/>
                    <a:pt x="147" y="65"/>
                  </a:cubicBezTo>
                  <a:cubicBezTo>
                    <a:pt x="141" y="57"/>
                    <a:pt x="136" y="49"/>
                    <a:pt x="131" y="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7" name="Freeform 86">
              <a:extLst>
                <a:ext uri="{FF2B5EF4-FFF2-40B4-BE49-F238E27FC236}">
                  <a16:creationId xmlns:a16="http://schemas.microsoft.com/office/drawing/2014/main" id="{24A4295A-E02F-42C4-B5D0-72B79BD96E7A}"/>
                </a:ext>
              </a:extLst>
            </p:cNvPr>
            <p:cNvSpPr>
              <a:spLocks/>
            </p:cNvSpPr>
            <p:nvPr/>
          </p:nvSpPr>
          <p:spPr bwMode="auto">
            <a:xfrm>
              <a:off x="15574963" y="17722847"/>
              <a:ext cx="1306516" cy="1503365"/>
            </a:xfrm>
            <a:custGeom>
              <a:avLst/>
              <a:gdLst>
                <a:gd name="T0" fmla="*/ 84 w 144"/>
                <a:gd name="T1" fmla="*/ 166 h 166"/>
                <a:gd name="T2" fmla="*/ 139 w 144"/>
                <a:gd name="T3" fmla="*/ 91 h 166"/>
                <a:gd name="T4" fmla="*/ 135 w 144"/>
                <a:gd name="T5" fmla="*/ 62 h 166"/>
                <a:gd name="T6" fmla="*/ 61 w 144"/>
                <a:gd name="T7" fmla="*/ 5 h 166"/>
                <a:gd name="T8" fmla="*/ 4 w 144"/>
                <a:gd name="T9" fmla="*/ 78 h 166"/>
                <a:gd name="T10" fmla="*/ 9 w 144"/>
                <a:gd name="T11" fmla="*/ 110 h 166"/>
                <a:gd name="T12" fmla="*/ 74 w 144"/>
                <a:gd name="T13" fmla="*/ 166 h 166"/>
                <a:gd name="T14" fmla="*/ 84 w 144"/>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4" h="166">
                  <a:moveTo>
                    <a:pt x="84" y="166"/>
                  </a:moveTo>
                  <a:cubicBezTo>
                    <a:pt x="120" y="160"/>
                    <a:pt x="144" y="127"/>
                    <a:pt x="139" y="91"/>
                  </a:cubicBezTo>
                  <a:cubicBezTo>
                    <a:pt x="138" y="81"/>
                    <a:pt x="136" y="71"/>
                    <a:pt x="135" y="62"/>
                  </a:cubicBezTo>
                  <a:cubicBezTo>
                    <a:pt x="130" y="25"/>
                    <a:pt x="97" y="0"/>
                    <a:pt x="61" y="5"/>
                  </a:cubicBezTo>
                  <a:cubicBezTo>
                    <a:pt x="25" y="9"/>
                    <a:pt x="0" y="42"/>
                    <a:pt x="4" y="78"/>
                  </a:cubicBezTo>
                  <a:cubicBezTo>
                    <a:pt x="6" y="89"/>
                    <a:pt x="7" y="100"/>
                    <a:pt x="9" y="110"/>
                  </a:cubicBezTo>
                  <a:cubicBezTo>
                    <a:pt x="14" y="143"/>
                    <a:pt x="42" y="166"/>
                    <a:pt x="74" y="166"/>
                  </a:cubicBezTo>
                  <a:cubicBezTo>
                    <a:pt x="77" y="166"/>
                    <a:pt x="80" y="166"/>
                    <a:pt x="84" y="1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8" name="Freeform 87">
              <a:extLst>
                <a:ext uri="{FF2B5EF4-FFF2-40B4-BE49-F238E27FC236}">
                  <a16:creationId xmlns:a16="http://schemas.microsoft.com/office/drawing/2014/main" id="{829789DA-45D9-472F-84F9-3B10F9034129}"/>
                </a:ext>
              </a:extLst>
            </p:cNvPr>
            <p:cNvSpPr>
              <a:spLocks noEditPoints="1"/>
            </p:cNvSpPr>
            <p:nvPr/>
          </p:nvSpPr>
          <p:spPr bwMode="auto">
            <a:xfrm>
              <a:off x="21505866" y="10699747"/>
              <a:ext cx="13079412" cy="13050838"/>
            </a:xfrm>
            <a:custGeom>
              <a:avLst/>
              <a:gdLst>
                <a:gd name="T0" fmla="*/ 1442 w 1442"/>
                <a:gd name="T1" fmla="*/ 1397 h 1442"/>
                <a:gd name="T2" fmla="*/ 1442 w 1442"/>
                <a:gd name="T3" fmla="*/ 45 h 1442"/>
                <a:gd name="T4" fmla="*/ 1397 w 1442"/>
                <a:gd name="T5" fmla="*/ 0 h 1442"/>
                <a:gd name="T6" fmla="*/ 45 w 1442"/>
                <a:gd name="T7" fmla="*/ 0 h 1442"/>
                <a:gd name="T8" fmla="*/ 0 w 1442"/>
                <a:gd name="T9" fmla="*/ 45 h 1442"/>
                <a:gd name="T10" fmla="*/ 0 w 1442"/>
                <a:gd name="T11" fmla="*/ 1397 h 1442"/>
                <a:gd name="T12" fmla="*/ 45 w 1442"/>
                <a:gd name="T13" fmla="*/ 1442 h 1442"/>
                <a:gd name="T14" fmla="*/ 1397 w 1442"/>
                <a:gd name="T15" fmla="*/ 1442 h 1442"/>
                <a:gd name="T16" fmla="*/ 1442 w 1442"/>
                <a:gd name="T17" fmla="*/ 1397 h 1442"/>
                <a:gd name="T18" fmla="*/ 1352 w 1442"/>
                <a:gd name="T19" fmla="*/ 90 h 1442"/>
                <a:gd name="T20" fmla="*/ 1352 w 1442"/>
                <a:gd name="T21" fmla="*/ 323 h 1442"/>
                <a:gd name="T22" fmla="*/ 90 w 1442"/>
                <a:gd name="T23" fmla="*/ 323 h 1442"/>
                <a:gd name="T24" fmla="*/ 90 w 1442"/>
                <a:gd name="T25" fmla="*/ 90 h 1442"/>
                <a:gd name="T26" fmla="*/ 1352 w 1442"/>
                <a:gd name="T27" fmla="*/ 90 h 1442"/>
                <a:gd name="T28" fmla="*/ 90 w 1442"/>
                <a:gd name="T29" fmla="*/ 1352 h 1442"/>
                <a:gd name="T30" fmla="*/ 90 w 1442"/>
                <a:gd name="T31" fmla="*/ 414 h 1442"/>
                <a:gd name="T32" fmla="*/ 1352 w 1442"/>
                <a:gd name="T33" fmla="*/ 414 h 1442"/>
                <a:gd name="T34" fmla="*/ 1352 w 1442"/>
                <a:gd name="T35" fmla="*/ 1352 h 1442"/>
                <a:gd name="T36" fmla="*/ 90 w 1442"/>
                <a:gd name="T37" fmla="*/ 1352 h 1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2" h="1442">
                  <a:moveTo>
                    <a:pt x="1442" y="1397"/>
                  </a:moveTo>
                  <a:cubicBezTo>
                    <a:pt x="1442" y="45"/>
                    <a:pt x="1442" y="45"/>
                    <a:pt x="1442" y="45"/>
                  </a:cubicBezTo>
                  <a:cubicBezTo>
                    <a:pt x="1442" y="20"/>
                    <a:pt x="1422" y="0"/>
                    <a:pt x="1397" y="0"/>
                  </a:cubicBezTo>
                  <a:cubicBezTo>
                    <a:pt x="45" y="0"/>
                    <a:pt x="45" y="0"/>
                    <a:pt x="45" y="0"/>
                  </a:cubicBezTo>
                  <a:cubicBezTo>
                    <a:pt x="20" y="0"/>
                    <a:pt x="0" y="20"/>
                    <a:pt x="0" y="45"/>
                  </a:cubicBezTo>
                  <a:cubicBezTo>
                    <a:pt x="0" y="1397"/>
                    <a:pt x="0" y="1397"/>
                    <a:pt x="0" y="1397"/>
                  </a:cubicBezTo>
                  <a:cubicBezTo>
                    <a:pt x="0" y="1422"/>
                    <a:pt x="20" y="1442"/>
                    <a:pt x="45" y="1442"/>
                  </a:cubicBezTo>
                  <a:cubicBezTo>
                    <a:pt x="1397" y="1442"/>
                    <a:pt x="1397" y="1442"/>
                    <a:pt x="1397" y="1442"/>
                  </a:cubicBezTo>
                  <a:cubicBezTo>
                    <a:pt x="1422" y="1442"/>
                    <a:pt x="1442" y="1422"/>
                    <a:pt x="1442" y="1397"/>
                  </a:cubicBezTo>
                  <a:close/>
                  <a:moveTo>
                    <a:pt x="1352" y="90"/>
                  </a:moveTo>
                  <a:cubicBezTo>
                    <a:pt x="1352" y="323"/>
                    <a:pt x="1352" y="323"/>
                    <a:pt x="1352" y="323"/>
                  </a:cubicBezTo>
                  <a:cubicBezTo>
                    <a:pt x="90" y="323"/>
                    <a:pt x="90" y="323"/>
                    <a:pt x="90" y="323"/>
                  </a:cubicBezTo>
                  <a:cubicBezTo>
                    <a:pt x="90" y="90"/>
                    <a:pt x="90" y="90"/>
                    <a:pt x="90" y="90"/>
                  </a:cubicBezTo>
                  <a:lnTo>
                    <a:pt x="1352" y="90"/>
                  </a:lnTo>
                  <a:close/>
                  <a:moveTo>
                    <a:pt x="90" y="1352"/>
                  </a:moveTo>
                  <a:cubicBezTo>
                    <a:pt x="90" y="414"/>
                    <a:pt x="90" y="414"/>
                    <a:pt x="90" y="414"/>
                  </a:cubicBezTo>
                  <a:cubicBezTo>
                    <a:pt x="1352" y="414"/>
                    <a:pt x="1352" y="414"/>
                    <a:pt x="1352" y="414"/>
                  </a:cubicBezTo>
                  <a:cubicBezTo>
                    <a:pt x="1352" y="1352"/>
                    <a:pt x="1352" y="1352"/>
                    <a:pt x="1352" y="1352"/>
                  </a:cubicBezTo>
                  <a:lnTo>
                    <a:pt x="90" y="135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29" name="Oval 88">
              <a:extLst>
                <a:ext uri="{FF2B5EF4-FFF2-40B4-BE49-F238E27FC236}">
                  <a16:creationId xmlns:a16="http://schemas.microsoft.com/office/drawing/2014/main" id="{428C2040-0D99-46C3-A9EA-741379AFD9BC}"/>
                </a:ext>
              </a:extLst>
            </p:cNvPr>
            <p:cNvSpPr>
              <a:spLocks noChangeArrowheads="1"/>
            </p:cNvSpPr>
            <p:nvPr/>
          </p:nvSpPr>
          <p:spPr bwMode="auto">
            <a:xfrm>
              <a:off x="23175913"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0" name="Oval 89">
              <a:extLst>
                <a:ext uri="{FF2B5EF4-FFF2-40B4-BE49-F238E27FC236}">
                  <a16:creationId xmlns:a16="http://schemas.microsoft.com/office/drawing/2014/main" id="{D33BA503-C170-4F93-AC65-6681302CFB74}"/>
                </a:ext>
              </a:extLst>
            </p:cNvPr>
            <p:cNvSpPr>
              <a:spLocks noChangeArrowheads="1"/>
            </p:cNvSpPr>
            <p:nvPr/>
          </p:nvSpPr>
          <p:spPr bwMode="auto">
            <a:xfrm>
              <a:off x="24853900" y="12139610"/>
              <a:ext cx="906465"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1" name="Oval 90">
              <a:extLst>
                <a:ext uri="{FF2B5EF4-FFF2-40B4-BE49-F238E27FC236}">
                  <a16:creationId xmlns:a16="http://schemas.microsoft.com/office/drawing/2014/main" id="{7E99CCFE-9133-427F-BF3C-B2501F0524F0}"/>
                </a:ext>
              </a:extLst>
            </p:cNvPr>
            <p:cNvSpPr>
              <a:spLocks noChangeArrowheads="1"/>
            </p:cNvSpPr>
            <p:nvPr/>
          </p:nvSpPr>
          <p:spPr bwMode="auto">
            <a:xfrm>
              <a:off x="26522364" y="12139610"/>
              <a:ext cx="896937" cy="89534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2" name="Freeform 91">
              <a:extLst>
                <a:ext uri="{FF2B5EF4-FFF2-40B4-BE49-F238E27FC236}">
                  <a16:creationId xmlns:a16="http://schemas.microsoft.com/office/drawing/2014/main" id="{45A46F7D-4534-4AD3-BF78-3D56887716C1}"/>
                </a:ext>
              </a:extLst>
            </p:cNvPr>
            <p:cNvSpPr>
              <a:spLocks/>
            </p:cNvSpPr>
            <p:nvPr/>
          </p:nvSpPr>
          <p:spPr bwMode="auto">
            <a:xfrm>
              <a:off x="24571325" y="19750088"/>
              <a:ext cx="1697037" cy="1728788"/>
            </a:xfrm>
            <a:custGeom>
              <a:avLst/>
              <a:gdLst>
                <a:gd name="T0" fmla="*/ 0 w 187"/>
                <a:gd name="T1" fmla="*/ 191 h 191"/>
                <a:gd name="T2" fmla="*/ 129 w 187"/>
                <a:gd name="T3" fmla="*/ 63 h 191"/>
                <a:gd name="T4" fmla="*/ 0 w 187"/>
                <a:gd name="T5" fmla="*/ 191 h 191"/>
              </a:gdLst>
              <a:ahLst/>
              <a:cxnLst>
                <a:cxn ang="0">
                  <a:pos x="T0" y="T1"/>
                </a:cxn>
                <a:cxn ang="0">
                  <a:pos x="T2" y="T3"/>
                </a:cxn>
                <a:cxn ang="0">
                  <a:pos x="T4" y="T5"/>
                </a:cxn>
              </a:cxnLst>
              <a:rect l="0" t="0" r="r" b="b"/>
              <a:pathLst>
                <a:path w="187" h="191">
                  <a:moveTo>
                    <a:pt x="0" y="191"/>
                  </a:moveTo>
                  <a:cubicBezTo>
                    <a:pt x="85" y="191"/>
                    <a:pt x="187" y="120"/>
                    <a:pt x="129" y="63"/>
                  </a:cubicBezTo>
                  <a:cubicBezTo>
                    <a:pt x="67" y="0"/>
                    <a:pt x="0" y="100"/>
                    <a:pt x="0" y="1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3" name="Freeform 92">
              <a:extLst>
                <a:ext uri="{FF2B5EF4-FFF2-40B4-BE49-F238E27FC236}">
                  <a16:creationId xmlns:a16="http://schemas.microsoft.com/office/drawing/2014/main" id="{6D2C3625-2247-49D9-8396-08F3DACFAA24}"/>
                </a:ext>
              </a:extLst>
            </p:cNvPr>
            <p:cNvSpPr>
              <a:spLocks/>
            </p:cNvSpPr>
            <p:nvPr/>
          </p:nvSpPr>
          <p:spPr bwMode="auto">
            <a:xfrm>
              <a:off x="30132339" y="20085047"/>
              <a:ext cx="1450975" cy="1447803"/>
            </a:xfrm>
            <a:custGeom>
              <a:avLst/>
              <a:gdLst>
                <a:gd name="T0" fmla="*/ 86 w 160"/>
                <a:gd name="T1" fmla="*/ 5 h 160"/>
                <a:gd name="T2" fmla="*/ 80 w 160"/>
                <a:gd name="T3" fmla="*/ 1 h 160"/>
                <a:gd name="T4" fmla="*/ 74 w 160"/>
                <a:gd name="T5" fmla="*/ 3 h 160"/>
                <a:gd name="T6" fmla="*/ 2 w 160"/>
                <a:gd name="T7" fmla="*/ 74 h 160"/>
                <a:gd name="T8" fmla="*/ 0 w 160"/>
                <a:gd name="T9" fmla="*/ 81 h 160"/>
                <a:gd name="T10" fmla="*/ 4 w 160"/>
                <a:gd name="T11" fmla="*/ 86 h 160"/>
                <a:gd name="T12" fmla="*/ 149 w 160"/>
                <a:gd name="T13" fmla="*/ 159 h 160"/>
                <a:gd name="T14" fmla="*/ 152 w 160"/>
                <a:gd name="T15" fmla="*/ 160 h 160"/>
                <a:gd name="T16" fmla="*/ 158 w 160"/>
                <a:gd name="T17" fmla="*/ 157 h 160"/>
                <a:gd name="T18" fmla="*/ 159 w 160"/>
                <a:gd name="T19" fmla="*/ 149 h 160"/>
                <a:gd name="T20" fmla="*/ 86 w 160"/>
                <a:gd name="T21"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160">
                  <a:moveTo>
                    <a:pt x="86" y="5"/>
                  </a:moveTo>
                  <a:cubicBezTo>
                    <a:pt x="85" y="3"/>
                    <a:pt x="83" y="1"/>
                    <a:pt x="80" y="1"/>
                  </a:cubicBezTo>
                  <a:cubicBezTo>
                    <a:pt x="78" y="0"/>
                    <a:pt x="75" y="1"/>
                    <a:pt x="74" y="3"/>
                  </a:cubicBezTo>
                  <a:cubicBezTo>
                    <a:pt x="2" y="74"/>
                    <a:pt x="2" y="74"/>
                    <a:pt x="2" y="74"/>
                  </a:cubicBezTo>
                  <a:cubicBezTo>
                    <a:pt x="1" y="76"/>
                    <a:pt x="0" y="78"/>
                    <a:pt x="0" y="81"/>
                  </a:cubicBezTo>
                  <a:cubicBezTo>
                    <a:pt x="1" y="83"/>
                    <a:pt x="2" y="85"/>
                    <a:pt x="4" y="86"/>
                  </a:cubicBezTo>
                  <a:cubicBezTo>
                    <a:pt x="149" y="159"/>
                    <a:pt x="149" y="159"/>
                    <a:pt x="149" y="159"/>
                  </a:cubicBezTo>
                  <a:cubicBezTo>
                    <a:pt x="150" y="159"/>
                    <a:pt x="151" y="160"/>
                    <a:pt x="152" y="160"/>
                  </a:cubicBezTo>
                  <a:cubicBezTo>
                    <a:pt x="154" y="160"/>
                    <a:pt x="156" y="159"/>
                    <a:pt x="158" y="157"/>
                  </a:cubicBezTo>
                  <a:cubicBezTo>
                    <a:pt x="160" y="155"/>
                    <a:pt x="160" y="152"/>
                    <a:pt x="159" y="149"/>
                  </a:cubicBezTo>
                  <a:lnTo>
                    <a:pt x="86" y="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4" name="Freeform 93">
              <a:extLst>
                <a:ext uri="{FF2B5EF4-FFF2-40B4-BE49-F238E27FC236}">
                  <a16:creationId xmlns:a16="http://schemas.microsoft.com/office/drawing/2014/main" id="{FC017EEA-F3F0-4641-9449-86CFAB22FB81}"/>
                </a:ext>
              </a:extLst>
            </p:cNvPr>
            <p:cNvSpPr>
              <a:spLocks/>
            </p:cNvSpPr>
            <p:nvPr/>
          </p:nvSpPr>
          <p:spPr bwMode="auto">
            <a:xfrm>
              <a:off x="25677812" y="15641638"/>
              <a:ext cx="4879972" cy="4878389"/>
            </a:xfrm>
            <a:custGeom>
              <a:avLst/>
              <a:gdLst>
                <a:gd name="T0" fmla="*/ 509 w 538"/>
                <a:gd name="T1" fmla="*/ 446 h 539"/>
                <a:gd name="T2" fmla="*/ 505 w 538"/>
                <a:gd name="T3" fmla="*/ 441 h 539"/>
                <a:gd name="T4" fmla="*/ 325 w 538"/>
                <a:gd name="T5" fmla="*/ 261 h 539"/>
                <a:gd name="T6" fmla="*/ 505 w 538"/>
                <a:gd name="T7" fmla="*/ 81 h 539"/>
                <a:gd name="T8" fmla="*/ 505 w 538"/>
                <a:gd name="T9" fmla="*/ 17 h 539"/>
                <a:gd name="T10" fmla="*/ 441 w 538"/>
                <a:gd name="T11" fmla="*/ 17 h 539"/>
                <a:gd name="T12" fmla="*/ 261 w 538"/>
                <a:gd name="T13" fmla="*/ 197 h 539"/>
                <a:gd name="T14" fmla="*/ 81 w 538"/>
                <a:gd name="T15" fmla="*/ 17 h 539"/>
                <a:gd name="T16" fmla="*/ 17 w 538"/>
                <a:gd name="T17" fmla="*/ 17 h 539"/>
                <a:gd name="T18" fmla="*/ 17 w 538"/>
                <a:gd name="T19" fmla="*/ 81 h 539"/>
                <a:gd name="T20" fmla="*/ 197 w 538"/>
                <a:gd name="T21" fmla="*/ 261 h 539"/>
                <a:gd name="T22" fmla="*/ 17 w 538"/>
                <a:gd name="T23" fmla="*/ 441 h 539"/>
                <a:gd name="T24" fmla="*/ 17 w 538"/>
                <a:gd name="T25" fmla="*/ 505 h 539"/>
                <a:gd name="T26" fmla="*/ 49 w 538"/>
                <a:gd name="T27" fmla="*/ 518 h 539"/>
                <a:gd name="T28" fmla="*/ 81 w 538"/>
                <a:gd name="T29" fmla="*/ 505 h 539"/>
                <a:gd name="T30" fmla="*/ 261 w 538"/>
                <a:gd name="T31" fmla="*/ 325 h 539"/>
                <a:gd name="T32" fmla="*/ 377 w 538"/>
                <a:gd name="T33" fmla="*/ 441 h 539"/>
                <a:gd name="T34" fmla="*/ 377 w 538"/>
                <a:gd name="T35" fmla="*/ 441 h 539"/>
                <a:gd name="T36" fmla="*/ 475 w 538"/>
                <a:gd name="T37" fmla="*/ 539 h 539"/>
                <a:gd name="T38" fmla="*/ 538 w 538"/>
                <a:gd name="T39" fmla="*/ 476 h 539"/>
                <a:gd name="T40" fmla="*/ 509 w 538"/>
                <a:gd name="T41" fmla="*/ 446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539">
                  <a:moveTo>
                    <a:pt x="509" y="446"/>
                  </a:moveTo>
                  <a:cubicBezTo>
                    <a:pt x="508" y="444"/>
                    <a:pt x="506" y="443"/>
                    <a:pt x="505" y="441"/>
                  </a:cubicBezTo>
                  <a:cubicBezTo>
                    <a:pt x="325" y="261"/>
                    <a:pt x="325" y="261"/>
                    <a:pt x="325" y="261"/>
                  </a:cubicBezTo>
                  <a:cubicBezTo>
                    <a:pt x="505" y="81"/>
                    <a:pt x="505" y="81"/>
                    <a:pt x="505" y="81"/>
                  </a:cubicBezTo>
                  <a:cubicBezTo>
                    <a:pt x="522" y="64"/>
                    <a:pt x="522" y="35"/>
                    <a:pt x="505" y="17"/>
                  </a:cubicBezTo>
                  <a:cubicBezTo>
                    <a:pt x="487" y="0"/>
                    <a:pt x="459" y="0"/>
                    <a:pt x="441" y="17"/>
                  </a:cubicBezTo>
                  <a:cubicBezTo>
                    <a:pt x="261" y="197"/>
                    <a:pt x="261" y="197"/>
                    <a:pt x="261" y="197"/>
                  </a:cubicBezTo>
                  <a:cubicBezTo>
                    <a:pt x="81" y="17"/>
                    <a:pt x="81" y="17"/>
                    <a:pt x="81" y="17"/>
                  </a:cubicBezTo>
                  <a:cubicBezTo>
                    <a:pt x="63" y="0"/>
                    <a:pt x="35" y="0"/>
                    <a:pt x="17" y="17"/>
                  </a:cubicBezTo>
                  <a:cubicBezTo>
                    <a:pt x="0" y="35"/>
                    <a:pt x="0" y="64"/>
                    <a:pt x="17" y="81"/>
                  </a:cubicBezTo>
                  <a:cubicBezTo>
                    <a:pt x="197" y="261"/>
                    <a:pt x="197" y="261"/>
                    <a:pt x="197" y="261"/>
                  </a:cubicBezTo>
                  <a:cubicBezTo>
                    <a:pt x="17" y="441"/>
                    <a:pt x="17" y="441"/>
                    <a:pt x="17" y="441"/>
                  </a:cubicBezTo>
                  <a:cubicBezTo>
                    <a:pt x="0" y="459"/>
                    <a:pt x="0" y="487"/>
                    <a:pt x="17" y="505"/>
                  </a:cubicBezTo>
                  <a:cubicBezTo>
                    <a:pt x="26" y="514"/>
                    <a:pt x="38" y="518"/>
                    <a:pt x="49" y="518"/>
                  </a:cubicBezTo>
                  <a:cubicBezTo>
                    <a:pt x="61" y="518"/>
                    <a:pt x="72" y="514"/>
                    <a:pt x="81" y="505"/>
                  </a:cubicBezTo>
                  <a:cubicBezTo>
                    <a:pt x="261" y="325"/>
                    <a:pt x="261" y="325"/>
                    <a:pt x="261" y="325"/>
                  </a:cubicBezTo>
                  <a:cubicBezTo>
                    <a:pt x="377" y="441"/>
                    <a:pt x="377" y="441"/>
                    <a:pt x="377" y="441"/>
                  </a:cubicBezTo>
                  <a:cubicBezTo>
                    <a:pt x="377" y="441"/>
                    <a:pt x="377" y="441"/>
                    <a:pt x="377" y="441"/>
                  </a:cubicBezTo>
                  <a:cubicBezTo>
                    <a:pt x="475" y="539"/>
                    <a:pt x="475" y="539"/>
                    <a:pt x="475" y="539"/>
                  </a:cubicBezTo>
                  <a:cubicBezTo>
                    <a:pt x="538" y="476"/>
                    <a:pt x="538" y="476"/>
                    <a:pt x="538" y="476"/>
                  </a:cubicBezTo>
                  <a:lnTo>
                    <a:pt x="509" y="44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135" name="Group 134">
            <a:extLst>
              <a:ext uri="{FF2B5EF4-FFF2-40B4-BE49-F238E27FC236}">
                <a16:creationId xmlns:a16="http://schemas.microsoft.com/office/drawing/2014/main" id="{4EA50B88-B697-4C86-A57D-6166AD26FE06}"/>
              </a:ext>
              <a:ext uri="{C183D7F6-B498-43B3-948B-1728B52AA6E4}">
                <adec:decorative xmlns:adec="http://schemas.microsoft.com/office/drawing/2017/decorative" val="1"/>
              </a:ext>
            </a:extLst>
          </p:cNvPr>
          <p:cNvGrpSpPr>
            <a:grpSpLocks noChangeAspect="1"/>
          </p:cNvGrpSpPr>
          <p:nvPr/>
        </p:nvGrpSpPr>
        <p:grpSpPr>
          <a:xfrm>
            <a:off x="7572928" y="1811106"/>
            <a:ext cx="501719" cy="536461"/>
            <a:chOff x="8724901" y="3443285"/>
            <a:chExt cx="24368126" cy="26055642"/>
          </a:xfrm>
          <a:solidFill>
            <a:schemeClr val="accent4"/>
          </a:solidFill>
        </p:grpSpPr>
        <p:sp>
          <p:nvSpPr>
            <p:cNvPr id="136" name="Freeform 169">
              <a:extLst>
                <a:ext uri="{FF2B5EF4-FFF2-40B4-BE49-F238E27FC236}">
                  <a16:creationId xmlns:a16="http://schemas.microsoft.com/office/drawing/2014/main" id="{85046356-E786-40D2-9C7D-C26762987603}"/>
                </a:ext>
              </a:extLst>
            </p:cNvPr>
            <p:cNvSpPr>
              <a:spLocks noEditPoints="1"/>
            </p:cNvSpPr>
            <p:nvPr/>
          </p:nvSpPr>
          <p:spPr bwMode="auto">
            <a:xfrm>
              <a:off x="18148300" y="13308011"/>
              <a:ext cx="5557835" cy="5556249"/>
            </a:xfrm>
            <a:custGeom>
              <a:avLst/>
              <a:gdLst>
                <a:gd name="T0" fmla="*/ 307 w 613"/>
                <a:gd name="T1" fmla="*/ 614 h 614"/>
                <a:gd name="T2" fmla="*/ 307 w 613"/>
                <a:gd name="T3" fmla="*/ 614 h 614"/>
                <a:gd name="T4" fmla="*/ 524 w 613"/>
                <a:gd name="T5" fmla="*/ 524 h 614"/>
                <a:gd name="T6" fmla="*/ 613 w 613"/>
                <a:gd name="T7" fmla="*/ 307 h 614"/>
                <a:gd name="T8" fmla="*/ 524 w 613"/>
                <a:gd name="T9" fmla="*/ 90 h 614"/>
                <a:gd name="T10" fmla="*/ 307 w 613"/>
                <a:gd name="T11" fmla="*/ 0 h 614"/>
                <a:gd name="T12" fmla="*/ 90 w 613"/>
                <a:gd name="T13" fmla="*/ 90 h 614"/>
                <a:gd name="T14" fmla="*/ 0 w 613"/>
                <a:gd name="T15" fmla="*/ 307 h 614"/>
                <a:gd name="T16" fmla="*/ 90 w 613"/>
                <a:gd name="T17" fmla="*/ 524 h 614"/>
                <a:gd name="T18" fmla="*/ 307 w 613"/>
                <a:gd name="T19" fmla="*/ 614 h 614"/>
                <a:gd name="T20" fmla="*/ 180 w 613"/>
                <a:gd name="T21" fmla="*/ 181 h 614"/>
                <a:gd name="T22" fmla="*/ 307 w 613"/>
                <a:gd name="T23" fmla="*/ 129 h 614"/>
                <a:gd name="T24" fmla="*/ 485 w 613"/>
                <a:gd name="T25" fmla="*/ 307 h 614"/>
                <a:gd name="T26" fmla="*/ 433 w 613"/>
                <a:gd name="T27" fmla="*/ 434 h 614"/>
                <a:gd name="T28" fmla="*/ 307 w 613"/>
                <a:gd name="T29" fmla="*/ 486 h 614"/>
                <a:gd name="T30" fmla="*/ 128 w 613"/>
                <a:gd name="T31" fmla="*/ 307 h 614"/>
                <a:gd name="T32" fmla="*/ 180 w 613"/>
                <a:gd name="T33" fmla="*/ 181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13" h="614">
                  <a:moveTo>
                    <a:pt x="307" y="614"/>
                  </a:moveTo>
                  <a:cubicBezTo>
                    <a:pt x="307" y="614"/>
                    <a:pt x="307" y="614"/>
                    <a:pt x="307" y="614"/>
                  </a:cubicBezTo>
                  <a:cubicBezTo>
                    <a:pt x="389" y="614"/>
                    <a:pt x="466" y="582"/>
                    <a:pt x="524" y="524"/>
                  </a:cubicBezTo>
                  <a:cubicBezTo>
                    <a:pt x="582" y="466"/>
                    <a:pt x="613" y="389"/>
                    <a:pt x="613" y="307"/>
                  </a:cubicBezTo>
                  <a:cubicBezTo>
                    <a:pt x="613" y="225"/>
                    <a:pt x="582" y="148"/>
                    <a:pt x="524" y="90"/>
                  </a:cubicBezTo>
                  <a:cubicBezTo>
                    <a:pt x="466" y="32"/>
                    <a:pt x="389" y="0"/>
                    <a:pt x="307" y="0"/>
                  </a:cubicBezTo>
                  <a:cubicBezTo>
                    <a:pt x="225" y="0"/>
                    <a:pt x="148" y="32"/>
                    <a:pt x="90" y="90"/>
                  </a:cubicBezTo>
                  <a:cubicBezTo>
                    <a:pt x="32" y="148"/>
                    <a:pt x="0" y="225"/>
                    <a:pt x="0" y="307"/>
                  </a:cubicBezTo>
                  <a:cubicBezTo>
                    <a:pt x="0" y="389"/>
                    <a:pt x="32" y="466"/>
                    <a:pt x="90" y="524"/>
                  </a:cubicBezTo>
                  <a:cubicBezTo>
                    <a:pt x="148" y="582"/>
                    <a:pt x="225" y="614"/>
                    <a:pt x="307" y="614"/>
                  </a:cubicBezTo>
                  <a:close/>
                  <a:moveTo>
                    <a:pt x="180" y="181"/>
                  </a:moveTo>
                  <a:cubicBezTo>
                    <a:pt x="214" y="147"/>
                    <a:pt x="259" y="129"/>
                    <a:pt x="307" y="129"/>
                  </a:cubicBezTo>
                  <a:cubicBezTo>
                    <a:pt x="405" y="129"/>
                    <a:pt x="485" y="209"/>
                    <a:pt x="485" y="307"/>
                  </a:cubicBezTo>
                  <a:cubicBezTo>
                    <a:pt x="485" y="355"/>
                    <a:pt x="467" y="400"/>
                    <a:pt x="433" y="434"/>
                  </a:cubicBezTo>
                  <a:cubicBezTo>
                    <a:pt x="399" y="467"/>
                    <a:pt x="355" y="486"/>
                    <a:pt x="307" y="486"/>
                  </a:cubicBezTo>
                  <a:cubicBezTo>
                    <a:pt x="208" y="486"/>
                    <a:pt x="128" y="406"/>
                    <a:pt x="128" y="307"/>
                  </a:cubicBezTo>
                  <a:cubicBezTo>
                    <a:pt x="128" y="259"/>
                    <a:pt x="147" y="215"/>
                    <a:pt x="180" y="1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7" name="Freeform 170">
              <a:extLst>
                <a:ext uri="{FF2B5EF4-FFF2-40B4-BE49-F238E27FC236}">
                  <a16:creationId xmlns:a16="http://schemas.microsoft.com/office/drawing/2014/main" id="{B1AE874A-2CEF-4102-A109-866071F4D8CD}"/>
                </a:ext>
              </a:extLst>
            </p:cNvPr>
            <p:cNvSpPr>
              <a:spLocks noEditPoints="1"/>
            </p:cNvSpPr>
            <p:nvPr/>
          </p:nvSpPr>
          <p:spPr bwMode="auto">
            <a:xfrm>
              <a:off x="12923837" y="8094660"/>
              <a:ext cx="15960727" cy="15928980"/>
            </a:xfrm>
            <a:custGeom>
              <a:avLst/>
              <a:gdLst>
                <a:gd name="T0" fmla="*/ 571 w 1760"/>
                <a:gd name="T1" fmla="*/ 1445 h 1760"/>
                <a:gd name="T2" fmla="*/ 712 w 1760"/>
                <a:gd name="T3" fmla="*/ 1701 h 1760"/>
                <a:gd name="T4" fmla="*/ 990 w 1760"/>
                <a:gd name="T5" fmla="*/ 1760 h 1760"/>
                <a:gd name="T6" fmla="*/ 1070 w 1760"/>
                <a:gd name="T7" fmla="*/ 1498 h 1760"/>
                <a:gd name="T8" fmla="*/ 1346 w 1760"/>
                <a:gd name="T9" fmla="*/ 1576 h 1760"/>
                <a:gd name="T10" fmla="*/ 1583 w 1760"/>
                <a:gd name="T11" fmla="*/ 1420 h 1760"/>
                <a:gd name="T12" fmla="*/ 1453 w 1760"/>
                <a:gd name="T13" fmla="*/ 1179 h 1760"/>
                <a:gd name="T14" fmla="*/ 1701 w 1760"/>
                <a:gd name="T15" fmla="*/ 1048 h 1760"/>
                <a:gd name="T16" fmla="*/ 1760 w 1760"/>
                <a:gd name="T17" fmla="*/ 770 h 1760"/>
                <a:gd name="T18" fmla="*/ 1495 w 1760"/>
                <a:gd name="T19" fmla="*/ 690 h 1760"/>
                <a:gd name="T20" fmla="*/ 1586 w 1760"/>
                <a:gd name="T21" fmla="*/ 426 h 1760"/>
                <a:gd name="T22" fmla="*/ 1433 w 1760"/>
                <a:gd name="T23" fmla="*/ 188 h 1760"/>
                <a:gd name="T24" fmla="*/ 1187 w 1760"/>
                <a:gd name="T25" fmla="*/ 317 h 1760"/>
                <a:gd name="T26" fmla="*/ 1053 w 1760"/>
                <a:gd name="T27" fmla="*/ 59 h 1760"/>
                <a:gd name="T28" fmla="*/ 776 w 1760"/>
                <a:gd name="T29" fmla="*/ 0 h 1760"/>
                <a:gd name="T30" fmla="*/ 695 w 1760"/>
                <a:gd name="T31" fmla="*/ 269 h 1760"/>
                <a:gd name="T32" fmla="*/ 413 w 1760"/>
                <a:gd name="T33" fmla="*/ 184 h 1760"/>
                <a:gd name="T34" fmla="*/ 177 w 1760"/>
                <a:gd name="T35" fmla="*/ 340 h 1760"/>
                <a:gd name="T36" fmla="*/ 312 w 1760"/>
                <a:gd name="T37" fmla="*/ 588 h 1760"/>
                <a:gd name="T38" fmla="*/ 59 w 1760"/>
                <a:gd name="T39" fmla="*/ 707 h 1760"/>
                <a:gd name="T40" fmla="*/ 0 w 1760"/>
                <a:gd name="T41" fmla="*/ 984 h 1760"/>
                <a:gd name="T42" fmla="*/ 267 w 1760"/>
                <a:gd name="T43" fmla="*/ 1065 h 1760"/>
                <a:gd name="T44" fmla="*/ 174 w 1760"/>
                <a:gd name="T45" fmla="*/ 1334 h 1760"/>
                <a:gd name="T46" fmla="*/ 327 w 1760"/>
                <a:gd name="T47" fmla="*/ 1572 h 1760"/>
                <a:gd name="T48" fmla="*/ 436 w 1760"/>
                <a:gd name="T49" fmla="*/ 1224 h 1760"/>
                <a:gd name="T50" fmla="*/ 380 w 1760"/>
                <a:gd name="T51" fmla="*/ 991 h 1760"/>
                <a:gd name="T52" fmla="*/ 128 w 1760"/>
                <a:gd name="T53" fmla="*/ 925 h 1760"/>
                <a:gd name="T54" fmla="*/ 301 w 1760"/>
                <a:gd name="T55" fmla="*/ 815 h 1760"/>
                <a:gd name="T56" fmla="*/ 319 w 1760"/>
                <a:gd name="T57" fmla="*/ 818 h 1760"/>
                <a:gd name="T58" fmla="*/ 448 w 1760"/>
                <a:gd name="T59" fmla="*/ 608 h 1760"/>
                <a:gd name="T60" fmla="*/ 418 w 1760"/>
                <a:gd name="T61" fmla="*/ 514 h 1760"/>
                <a:gd name="T62" fmla="*/ 376 w 1760"/>
                <a:gd name="T63" fmla="*/ 320 h 1760"/>
                <a:gd name="T64" fmla="*/ 518 w 1760"/>
                <a:gd name="T65" fmla="*/ 439 h 1760"/>
                <a:gd name="T66" fmla="*/ 769 w 1760"/>
                <a:gd name="T67" fmla="*/ 382 h 1760"/>
                <a:gd name="T68" fmla="*/ 835 w 1760"/>
                <a:gd name="T69" fmla="*/ 128 h 1760"/>
                <a:gd name="T70" fmla="*/ 947 w 1760"/>
                <a:gd name="T71" fmla="*/ 324 h 1760"/>
                <a:gd name="T72" fmla="*/ 1159 w 1760"/>
                <a:gd name="T73" fmla="*/ 449 h 1760"/>
                <a:gd name="T74" fmla="*/ 1383 w 1760"/>
                <a:gd name="T75" fmla="*/ 320 h 1760"/>
                <a:gd name="T76" fmla="*/ 1324 w 1760"/>
                <a:gd name="T77" fmla="*/ 535 h 1760"/>
                <a:gd name="T78" fmla="*/ 1383 w 1760"/>
                <a:gd name="T79" fmla="*/ 765 h 1760"/>
                <a:gd name="T80" fmla="*/ 1632 w 1760"/>
                <a:gd name="T81" fmla="*/ 829 h 1760"/>
                <a:gd name="T82" fmla="*/ 1443 w 1760"/>
                <a:gd name="T83" fmla="*/ 940 h 1760"/>
                <a:gd name="T84" fmla="*/ 1321 w 1760"/>
                <a:gd name="T85" fmla="*/ 1153 h 1760"/>
                <a:gd name="T86" fmla="*/ 1451 w 1760"/>
                <a:gd name="T87" fmla="*/ 1372 h 1760"/>
                <a:gd name="T88" fmla="*/ 1239 w 1760"/>
                <a:gd name="T89" fmla="*/ 1319 h 1760"/>
                <a:gd name="T90" fmla="*/ 996 w 1760"/>
                <a:gd name="T91" fmla="*/ 1385 h 1760"/>
                <a:gd name="T92" fmla="*/ 931 w 1760"/>
                <a:gd name="T93" fmla="*/ 1632 h 1760"/>
                <a:gd name="T94" fmla="*/ 820 w 1760"/>
                <a:gd name="T95" fmla="*/ 1442 h 1760"/>
                <a:gd name="T96" fmla="*/ 600 w 1760"/>
                <a:gd name="T97" fmla="*/ 1313 h 1760"/>
                <a:gd name="T98" fmla="*/ 376 w 1760"/>
                <a:gd name="T99" fmla="*/ 1440 h 1760"/>
                <a:gd name="T100" fmla="*/ 436 w 1760"/>
                <a:gd name="T101" fmla="*/ 1224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60" h="1760">
                  <a:moveTo>
                    <a:pt x="413" y="1576"/>
                  </a:moveTo>
                  <a:cubicBezTo>
                    <a:pt x="571" y="1445"/>
                    <a:pt x="571" y="1445"/>
                    <a:pt x="571" y="1445"/>
                  </a:cubicBezTo>
                  <a:cubicBezTo>
                    <a:pt x="610" y="1467"/>
                    <a:pt x="652" y="1484"/>
                    <a:pt x="696" y="1498"/>
                  </a:cubicBezTo>
                  <a:cubicBezTo>
                    <a:pt x="712" y="1701"/>
                    <a:pt x="712" y="1701"/>
                    <a:pt x="712" y="1701"/>
                  </a:cubicBezTo>
                  <a:cubicBezTo>
                    <a:pt x="715" y="1735"/>
                    <a:pt x="743" y="1760"/>
                    <a:pt x="776" y="1760"/>
                  </a:cubicBezTo>
                  <a:cubicBezTo>
                    <a:pt x="990" y="1760"/>
                    <a:pt x="990" y="1760"/>
                    <a:pt x="990" y="1760"/>
                  </a:cubicBezTo>
                  <a:cubicBezTo>
                    <a:pt x="1023" y="1760"/>
                    <a:pt x="1051" y="1735"/>
                    <a:pt x="1053" y="1701"/>
                  </a:cubicBezTo>
                  <a:cubicBezTo>
                    <a:pt x="1070" y="1498"/>
                    <a:pt x="1070" y="1498"/>
                    <a:pt x="1070" y="1498"/>
                  </a:cubicBezTo>
                  <a:cubicBezTo>
                    <a:pt x="1112" y="1485"/>
                    <a:pt x="1153" y="1468"/>
                    <a:pt x="1191" y="1447"/>
                  </a:cubicBezTo>
                  <a:cubicBezTo>
                    <a:pt x="1346" y="1576"/>
                    <a:pt x="1346" y="1576"/>
                    <a:pt x="1346" y="1576"/>
                  </a:cubicBezTo>
                  <a:cubicBezTo>
                    <a:pt x="1372" y="1598"/>
                    <a:pt x="1410" y="1596"/>
                    <a:pt x="1433" y="1572"/>
                  </a:cubicBezTo>
                  <a:cubicBezTo>
                    <a:pt x="1583" y="1420"/>
                    <a:pt x="1583" y="1420"/>
                    <a:pt x="1583" y="1420"/>
                  </a:cubicBezTo>
                  <a:cubicBezTo>
                    <a:pt x="1607" y="1397"/>
                    <a:pt x="1608" y="1359"/>
                    <a:pt x="1586" y="1334"/>
                  </a:cubicBezTo>
                  <a:cubicBezTo>
                    <a:pt x="1453" y="1179"/>
                    <a:pt x="1453" y="1179"/>
                    <a:pt x="1453" y="1179"/>
                  </a:cubicBezTo>
                  <a:cubicBezTo>
                    <a:pt x="1472" y="1142"/>
                    <a:pt x="1488" y="1104"/>
                    <a:pt x="1499" y="1064"/>
                  </a:cubicBezTo>
                  <a:cubicBezTo>
                    <a:pt x="1701" y="1048"/>
                    <a:pt x="1701" y="1048"/>
                    <a:pt x="1701" y="1048"/>
                  </a:cubicBezTo>
                  <a:cubicBezTo>
                    <a:pt x="1734" y="1045"/>
                    <a:pt x="1760" y="1017"/>
                    <a:pt x="1760" y="984"/>
                  </a:cubicBezTo>
                  <a:cubicBezTo>
                    <a:pt x="1760" y="770"/>
                    <a:pt x="1760" y="770"/>
                    <a:pt x="1760" y="770"/>
                  </a:cubicBezTo>
                  <a:cubicBezTo>
                    <a:pt x="1760" y="737"/>
                    <a:pt x="1734" y="709"/>
                    <a:pt x="1701" y="707"/>
                  </a:cubicBezTo>
                  <a:cubicBezTo>
                    <a:pt x="1495" y="690"/>
                    <a:pt x="1495" y="690"/>
                    <a:pt x="1495" y="690"/>
                  </a:cubicBezTo>
                  <a:cubicBezTo>
                    <a:pt x="1484" y="653"/>
                    <a:pt x="1469" y="618"/>
                    <a:pt x="1451" y="584"/>
                  </a:cubicBezTo>
                  <a:cubicBezTo>
                    <a:pt x="1586" y="426"/>
                    <a:pt x="1586" y="426"/>
                    <a:pt x="1586" y="426"/>
                  </a:cubicBezTo>
                  <a:cubicBezTo>
                    <a:pt x="1608" y="401"/>
                    <a:pt x="1607" y="363"/>
                    <a:pt x="1583" y="340"/>
                  </a:cubicBezTo>
                  <a:cubicBezTo>
                    <a:pt x="1433" y="188"/>
                    <a:pt x="1433" y="188"/>
                    <a:pt x="1433" y="188"/>
                  </a:cubicBezTo>
                  <a:cubicBezTo>
                    <a:pt x="1410" y="164"/>
                    <a:pt x="1372" y="162"/>
                    <a:pt x="1346" y="184"/>
                  </a:cubicBezTo>
                  <a:cubicBezTo>
                    <a:pt x="1187" y="317"/>
                    <a:pt x="1187" y="317"/>
                    <a:pt x="1187" y="317"/>
                  </a:cubicBezTo>
                  <a:cubicBezTo>
                    <a:pt x="1150" y="297"/>
                    <a:pt x="1111" y="281"/>
                    <a:pt x="1071" y="269"/>
                  </a:cubicBezTo>
                  <a:cubicBezTo>
                    <a:pt x="1053" y="59"/>
                    <a:pt x="1053" y="59"/>
                    <a:pt x="1053" y="59"/>
                  </a:cubicBezTo>
                  <a:cubicBezTo>
                    <a:pt x="1051" y="26"/>
                    <a:pt x="1023" y="0"/>
                    <a:pt x="990" y="0"/>
                  </a:cubicBezTo>
                  <a:cubicBezTo>
                    <a:pt x="776" y="0"/>
                    <a:pt x="776" y="0"/>
                    <a:pt x="776" y="0"/>
                  </a:cubicBezTo>
                  <a:cubicBezTo>
                    <a:pt x="743" y="0"/>
                    <a:pt x="715" y="26"/>
                    <a:pt x="712" y="59"/>
                  </a:cubicBezTo>
                  <a:cubicBezTo>
                    <a:pt x="695" y="269"/>
                    <a:pt x="695" y="269"/>
                    <a:pt x="695" y="269"/>
                  </a:cubicBezTo>
                  <a:cubicBezTo>
                    <a:pt x="653" y="282"/>
                    <a:pt x="613" y="298"/>
                    <a:pt x="575" y="319"/>
                  </a:cubicBezTo>
                  <a:cubicBezTo>
                    <a:pt x="413" y="184"/>
                    <a:pt x="413" y="184"/>
                    <a:pt x="413" y="184"/>
                  </a:cubicBezTo>
                  <a:cubicBezTo>
                    <a:pt x="388" y="162"/>
                    <a:pt x="350" y="164"/>
                    <a:pt x="327" y="188"/>
                  </a:cubicBezTo>
                  <a:cubicBezTo>
                    <a:pt x="177" y="340"/>
                    <a:pt x="177" y="340"/>
                    <a:pt x="177" y="340"/>
                  </a:cubicBezTo>
                  <a:cubicBezTo>
                    <a:pt x="153" y="363"/>
                    <a:pt x="152" y="401"/>
                    <a:pt x="174" y="426"/>
                  </a:cubicBezTo>
                  <a:cubicBezTo>
                    <a:pt x="312" y="588"/>
                    <a:pt x="312" y="588"/>
                    <a:pt x="312" y="588"/>
                  </a:cubicBezTo>
                  <a:cubicBezTo>
                    <a:pt x="295" y="620"/>
                    <a:pt x="281" y="654"/>
                    <a:pt x="270" y="689"/>
                  </a:cubicBezTo>
                  <a:cubicBezTo>
                    <a:pt x="59" y="707"/>
                    <a:pt x="59" y="707"/>
                    <a:pt x="59" y="707"/>
                  </a:cubicBezTo>
                  <a:cubicBezTo>
                    <a:pt x="25" y="709"/>
                    <a:pt x="0" y="737"/>
                    <a:pt x="0" y="770"/>
                  </a:cubicBezTo>
                  <a:cubicBezTo>
                    <a:pt x="0" y="984"/>
                    <a:pt x="0" y="984"/>
                    <a:pt x="0" y="984"/>
                  </a:cubicBezTo>
                  <a:cubicBezTo>
                    <a:pt x="0" y="1017"/>
                    <a:pt x="25" y="1045"/>
                    <a:pt x="59" y="1048"/>
                  </a:cubicBezTo>
                  <a:cubicBezTo>
                    <a:pt x="267" y="1065"/>
                    <a:pt x="267" y="1065"/>
                    <a:pt x="267" y="1065"/>
                  </a:cubicBezTo>
                  <a:cubicBezTo>
                    <a:pt x="278" y="1103"/>
                    <a:pt x="292" y="1140"/>
                    <a:pt x="310" y="1175"/>
                  </a:cubicBezTo>
                  <a:cubicBezTo>
                    <a:pt x="174" y="1334"/>
                    <a:pt x="174" y="1334"/>
                    <a:pt x="174" y="1334"/>
                  </a:cubicBezTo>
                  <a:cubicBezTo>
                    <a:pt x="152" y="1359"/>
                    <a:pt x="153" y="1397"/>
                    <a:pt x="177" y="1420"/>
                  </a:cubicBezTo>
                  <a:cubicBezTo>
                    <a:pt x="327" y="1572"/>
                    <a:pt x="327" y="1572"/>
                    <a:pt x="327" y="1572"/>
                  </a:cubicBezTo>
                  <a:cubicBezTo>
                    <a:pt x="350" y="1596"/>
                    <a:pt x="388" y="1598"/>
                    <a:pt x="413" y="1576"/>
                  </a:cubicBezTo>
                  <a:close/>
                  <a:moveTo>
                    <a:pt x="436" y="1224"/>
                  </a:moveTo>
                  <a:cubicBezTo>
                    <a:pt x="455" y="1203"/>
                    <a:pt x="457" y="1173"/>
                    <a:pt x="443" y="1149"/>
                  </a:cubicBezTo>
                  <a:cubicBezTo>
                    <a:pt x="413" y="1101"/>
                    <a:pt x="392" y="1047"/>
                    <a:pt x="380" y="991"/>
                  </a:cubicBezTo>
                  <a:cubicBezTo>
                    <a:pt x="374" y="964"/>
                    <a:pt x="351" y="943"/>
                    <a:pt x="323" y="941"/>
                  </a:cubicBezTo>
                  <a:cubicBezTo>
                    <a:pt x="128" y="925"/>
                    <a:pt x="128" y="925"/>
                    <a:pt x="128" y="925"/>
                  </a:cubicBezTo>
                  <a:cubicBezTo>
                    <a:pt x="128" y="829"/>
                    <a:pt x="128" y="829"/>
                    <a:pt x="128" y="829"/>
                  </a:cubicBezTo>
                  <a:cubicBezTo>
                    <a:pt x="301" y="815"/>
                    <a:pt x="301" y="815"/>
                    <a:pt x="301" y="815"/>
                  </a:cubicBezTo>
                  <a:cubicBezTo>
                    <a:pt x="305" y="816"/>
                    <a:pt x="308" y="817"/>
                    <a:pt x="312" y="817"/>
                  </a:cubicBezTo>
                  <a:cubicBezTo>
                    <a:pt x="314" y="818"/>
                    <a:pt x="317" y="818"/>
                    <a:pt x="319" y="818"/>
                  </a:cubicBezTo>
                  <a:cubicBezTo>
                    <a:pt x="349" y="818"/>
                    <a:pt x="375" y="797"/>
                    <a:pt x="382" y="768"/>
                  </a:cubicBezTo>
                  <a:cubicBezTo>
                    <a:pt x="395" y="711"/>
                    <a:pt x="417" y="657"/>
                    <a:pt x="448" y="608"/>
                  </a:cubicBezTo>
                  <a:cubicBezTo>
                    <a:pt x="466" y="581"/>
                    <a:pt x="460" y="544"/>
                    <a:pt x="434" y="524"/>
                  </a:cubicBezTo>
                  <a:cubicBezTo>
                    <a:pt x="429" y="520"/>
                    <a:pt x="424" y="517"/>
                    <a:pt x="418" y="514"/>
                  </a:cubicBezTo>
                  <a:cubicBezTo>
                    <a:pt x="309" y="388"/>
                    <a:pt x="309" y="388"/>
                    <a:pt x="309" y="388"/>
                  </a:cubicBezTo>
                  <a:cubicBezTo>
                    <a:pt x="376" y="320"/>
                    <a:pt x="376" y="320"/>
                    <a:pt x="376" y="320"/>
                  </a:cubicBezTo>
                  <a:cubicBezTo>
                    <a:pt x="516" y="437"/>
                    <a:pt x="516" y="437"/>
                    <a:pt x="516" y="437"/>
                  </a:cubicBezTo>
                  <a:cubicBezTo>
                    <a:pt x="516" y="437"/>
                    <a:pt x="517" y="438"/>
                    <a:pt x="518" y="439"/>
                  </a:cubicBezTo>
                  <a:cubicBezTo>
                    <a:pt x="538" y="464"/>
                    <a:pt x="575" y="470"/>
                    <a:pt x="602" y="452"/>
                  </a:cubicBezTo>
                  <a:cubicBezTo>
                    <a:pt x="653" y="419"/>
                    <a:pt x="710" y="395"/>
                    <a:pt x="769" y="382"/>
                  </a:cubicBezTo>
                  <a:cubicBezTo>
                    <a:pt x="797" y="375"/>
                    <a:pt x="817" y="352"/>
                    <a:pt x="819" y="324"/>
                  </a:cubicBezTo>
                  <a:cubicBezTo>
                    <a:pt x="835" y="128"/>
                    <a:pt x="835" y="128"/>
                    <a:pt x="835" y="128"/>
                  </a:cubicBezTo>
                  <a:cubicBezTo>
                    <a:pt x="931" y="128"/>
                    <a:pt x="931" y="128"/>
                    <a:pt x="931" y="128"/>
                  </a:cubicBezTo>
                  <a:cubicBezTo>
                    <a:pt x="947" y="324"/>
                    <a:pt x="947" y="324"/>
                    <a:pt x="947" y="324"/>
                  </a:cubicBezTo>
                  <a:cubicBezTo>
                    <a:pt x="949" y="352"/>
                    <a:pt x="969" y="375"/>
                    <a:pt x="996" y="382"/>
                  </a:cubicBezTo>
                  <a:cubicBezTo>
                    <a:pt x="1054" y="395"/>
                    <a:pt x="1109" y="417"/>
                    <a:pt x="1159" y="449"/>
                  </a:cubicBezTo>
                  <a:cubicBezTo>
                    <a:pt x="1183" y="464"/>
                    <a:pt x="1213" y="462"/>
                    <a:pt x="1235" y="445"/>
                  </a:cubicBezTo>
                  <a:cubicBezTo>
                    <a:pt x="1383" y="320"/>
                    <a:pt x="1383" y="320"/>
                    <a:pt x="1383" y="320"/>
                  </a:cubicBezTo>
                  <a:cubicBezTo>
                    <a:pt x="1451" y="388"/>
                    <a:pt x="1451" y="388"/>
                    <a:pt x="1451" y="388"/>
                  </a:cubicBezTo>
                  <a:cubicBezTo>
                    <a:pt x="1324" y="535"/>
                    <a:pt x="1324" y="535"/>
                    <a:pt x="1324" y="535"/>
                  </a:cubicBezTo>
                  <a:cubicBezTo>
                    <a:pt x="1306" y="556"/>
                    <a:pt x="1304" y="587"/>
                    <a:pt x="1319" y="610"/>
                  </a:cubicBezTo>
                  <a:cubicBezTo>
                    <a:pt x="1349" y="658"/>
                    <a:pt x="1370" y="710"/>
                    <a:pt x="1383" y="765"/>
                  </a:cubicBezTo>
                  <a:cubicBezTo>
                    <a:pt x="1390" y="792"/>
                    <a:pt x="1413" y="812"/>
                    <a:pt x="1440" y="814"/>
                  </a:cubicBezTo>
                  <a:cubicBezTo>
                    <a:pt x="1632" y="829"/>
                    <a:pt x="1632" y="829"/>
                    <a:pt x="1632" y="829"/>
                  </a:cubicBezTo>
                  <a:cubicBezTo>
                    <a:pt x="1632" y="925"/>
                    <a:pt x="1632" y="925"/>
                    <a:pt x="1632" y="925"/>
                  </a:cubicBezTo>
                  <a:cubicBezTo>
                    <a:pt x="1443" y="940"/>
                    <a:pt x="1443" y="940"/>
                    <a:pt x="1443" y="940"/>
                  </a:cubicBezTo>
                  <a:cubicBezTo>
                    <a:pt x="1415" y="943"/>
                    <a:pt x="1392" y="963"/>
                    <a:pt x="1386" y="991"/>
                  </a:cubicBezTo>
                  <a:cubicBezTo>
                    <a:pt x="1373" y="1048"/>
                    <a:pt x="1352" y="1103"/>
                    <a:pt x="1321" y="1153"/>
                  </a:cubicBezTo>
                  <a:cubicBezTo>
                    <a:pt x="1306" y="1177"/>
                    <a:pt x="1308" y="1207"/>
                    <a:pt x="1327" y="1228"/>
                  </a:cubicBezTo>
                  <a:cubicBezTo>
                    <a:pt x="1451" y="1372"/>
                    <a:pt x="1451" y="1372"/>
                    <a:pt x="1451" y="1372"/>
                  </a:cubicBezTo>
                  <a:cubicBezTo>
                    <a:pt x="1383" y="1440"/>
                    <a:pt x="1383" y="1440"/>
                    <a:pt x="1383" y="1440"/>
                  </a:cubicBezTo>
                  <a:cubicBezTo>
                    <a:pt x="1239" y="1319"/>
                    <a:pt x="1239" y="1319"/>
                    <a:pt x="1239" y="1319"/>
                  </a:cubicBezTo>
                  <a:cubicBezTo>
                    <a:pt x="1217" y="1301"/>
                    <a:pt x="1186" y="1299"/>
                    <a:pt x="1163" y="1315"/>
                  </a:cubicBezTo>
                  <a:cubicBezTo>
                    <a:pt x="1112" y="1348"/>
                    <a:pt x="1055" y="1372"/>
                    <a:pt x="996" y="1385"/>
                  </a:cubicBezTo>
                  <a:cubicBezTo>
                    <a:pt x="969" y="1391"/>
                    <a:pt x="948" y="1414"/>
                    <a:pt x="946" y="1442"/>
                  </a:cubicBezTo>
                  <a:cubicBezTo>
                    <a:pt x="931" y="1632"/>
                    <a:pt x="931" y="1632"/>
                    <a:pt x="931" y="1632"/>
                  </a:cubicBezTo>
                  <a:cubicBezTo>
                    <a:pt x="835" y="1632"/>
                    <a:pt x="835" y="1632"/>
                    <a:pt x="835" y="1632"/>
                  </a:cubicBezTo>
                  <a:cubicBezTo>
                    <a:pt x="820" y="1442"/>
                    <a:pt x="820" y="1442"/>
                    <a:pt x="820" y="1442"/>
                  </a:cubicBezTo>
                  <a:cubicBezTo>
                    <a:pt x="817" y="1414"/>
                    <a:pt x="797" y="1391"/>
                    <a:pt x="770" y="1385"/>
                  </a:cubicBezTo>
                  <a:cubicBezTo>
                    <a:pt x="709" y="1371"/>
                    <a:pt x="652" y="1347"/>
                    <a:pt x="600" y="1313"/>
                  </a:cubicBezTo>
                  <a:cubicBezTo>
                    <a:pt x="576" y="1297"/>
                    <a:pt x="545" y="1299"/>
                    <a:pt x="524" y="1317"/>
                  </a:cubicBezTo>
                  <a:cubicBezTo>
                    <a:pt x="376" y="1440"/>
                    <a:pt x="376" y="1440"/>
                    <a:pt x="376" y="1440"/>
                  </a:cubicBezTo>
                  <a:cubicBezTo>
                    <a:pt x="309" y="1372"/>
                    <a:pt x="309" y="1372"/>
                    <a:pt x="309" y="1372"/>
                  </a:cubicBezTo>
                  <a:lnTo>
                    <a:pt x="436" y="12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8" name="Freeform 171">
              <a:extLst>
                <a:ext uri="{FF2B5EF4-FFF2-40B4-BE49-F238E27FC236}">
                  <a16:creationId xmlns:a16="http://schemas.microsoft.com/office/drawing/2014/main" id="{E8F56465-CD40-4ED9-9C55-81CF063DE471}"/>
                </a:ext>
              </a:extLst>
            </p:cNvPr>
            <p:cNvSpPr>
              <a:spLocks/>
            </p:cNvSpPr>
            <p:nvPr/>
          </p:nvSpPr>
          <p:spPr bwMode="auto">
            <a:xfrm>
              <a:off x="14892341" y="17770473"/>
              <a:ext cx="18064165" cy="11728454"/>
            </a:xfrm>
            <a:custGeom>
              <a:avLst/>
              <a:gdLst>
                <a:gd name="T0" fmla="*/ 1935 w 1992"/>
                <a:gd name="T1" fmla="*/ 7 h 1296"/>
                <a:gd name="T2" fmla="*/ 1860 w 1992"/>
                <a:gd name="T3" fmla="*/ 57 h 1296"/>
                <a:gd name="T4" fmla="*/ 1708 w 1992"/>
                <a:gd name="T5" fmla="*/ 444 h 1296"/>
                <a:gd name="T6" fmla="*/ 1440 w 1992"/>
                <a:gd name="T7" fmla="*/ 754 h 1296"/>
                <a:gd name="T8" fmla="*/ 1083 w 1992"/>
                <a:gd name="T9" fmla="*/ 959 h 1296"/>
                <a:gd name="T10" fmla="*/ 663 w 1992"/>
                <a:gd name="T11" fmla="*/ 1033 h 1296"/>
                <a:gd name="T12" fmla="*/ 381 w 1992"/>
                <a:gd name="T13" fmla="*/ 1000 h 1296"/>
                <a:gd name="T14" fmla="*/ 229 w 1992"/>
                <a:gd name="T15" fmla="*/ 953 h 1296"/>
                <a:gd name="T16" fmla="*/ 409 w 1992"/>
                <a:gd name="T17" fmla="*/ 869 h 1296"/>
                <a:gd name="T18" fmla="*/ 355 w 1992"/>
                <a:gd name="T19" fmla="*/ 753 h 1296"/>
                <a:gd name="T20" fmla="*/ 44 w 1992"/>
                <a:gd name="T21" fmla="*/ 898 h 1296"/>
                <a:gd name="T22" fmla="*/ 10 w 1992"/>
                <a:gd name="T23" fmla="*/ 976 h 1296"/>
                <a:gd name="T24" fmla="*/ 111 w 1992"/>
                <a:gd name="T25" fmla="*/ 1296 h 1296"/>
                <a:gd name="T26" fmla="*/ 233 w 1992"/>
                <a:gd name="T27" fmla="*/ 1258 h 1296"/>
                <a:gd name="T28" fmla="*/ 174 w 1992"/>
                <a:gd name="T29" fmla="*/ 1069 h 1296"/>
                <a:gd name="T30" fmla="*/ 352 w 1992"/>
                <a:gd name="T31" fmla="*/ 1125 h 1296"/>
                <a:gd name="T32" fmla="*/ 663 w 1992"/>
                <a:gd name="T33" fmla="*/ 1161 h 1296"/>
                <a:gd name="T34" fmla="*/ 1127 w 1992"/>
                <a:gd name="T35" fmla="*/ 1079 h 1296"/>
                <a:gd name="T36" fmla="*/ 1521 w 1992"/>
                <a:gd name="T37" fmla="*/ 852 h 1296"/>
                <a:gd name="T38" fmla="*/ 1817 w 1992"/>
                <a:gd name="T39" fmla="*/ 511 h 1296"/>
                <a:gd name="T40" fmla="*/ 1985 w 1992"/>
                <a:gd name="T41" fmla="*/ 83 h 1296"/>
                <a:gd name="T42" fmla="*/ 1935 w 1992"/>
                <a:gd name="T43" fmla="*/ 7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92" h="1296">
                  <a:moveTo>
                    <a:pt x="1935" y="7"/>
                  </a:moveTo>
                  <a:cubicBezTo>
                    <a:pt x="1901" y="0"/>
                    <a:pt x="1867" y="23"/>
                    <a:pt x="1860" y="57"/>
                  </a:cubicBezTo>
                  <a:cubicBezTo>
                    <a:pt x="1832" y="194"/>
                    <a:pt x="1780" y="325"/>
                    <a:pt x="1708" y="444"/>
                  </a:cubicBezTo>
                  <a:cubicBezTo>
                    <a:pt x="1636" y="562"/>
                    <a:pt x="1546" y="666"/>
                    <a:pt x="1440" y="754"/>
                  </a:cubicBezTo>
                  <a:cubicBezTo>
                    <a:pt x="1333" y="842"/>
                    <a:pt x="1213" y="911"/>
                    <a:pt x="1083" y="959"/>
                  </a:cubicBezTo>
                  <a:cubicBezTo>
                    <a:pt x="949" y="1008"/>
                    <a:pt x="807" y="1033"/>
                    <a:pt x="663" y="1033"/>
                  </a:cubicBezTo>
                  <a:cubicBezTo>
                    <a:pt x="568" y="1033"/>
                    <a:pt x="473" y="1022"/>
                    <a:pt x="381" y="1000"/>
                  </a:cubicBezTo>
                  <a:cubicBezTo>
                    <a:pt x="329" y="988"/>
                    <a:pt x="278" y="972"/>
                    <a:pt x="229" y="953"/>
                  </a:cubicBezTo>
                  <a:cubicBezTo>
                    <a:pt x="409" y="869"/>
                    <a:pt x="409" y="869"/>
                    <a:pt x="409" y="869"/>
                  </a:cubicBezTo>
                  <a:cubicBezTo>
                    <a:pt x="355" y="753"/>
                    <a:pt x="355" y="753"/>
                    <a:pt x="355" y="753"/>
                  </a:cubicBezTo>
                  <a:cubicBezTo>
                    <a:pt x="44" y="898"/>
                    <a:pt x="44" y="898"/>
                    <a:pt x="44" y="898"/>
                  </a:cubicBezTo>
                  <a:cubicBezTo>
                    <a:pt x="15" y="912"/>
                    <a:pt x="0" y="945"/>
                    <a:pt x="10" y="976"/>
                  </a:cubicBezTo>
                  <a:cubicBezTo>
                    <a:pt x="111" y="1296"/>
                    <a:pt x="111" y="1296"/>
                    <a:pt x="111" y="1296"/>
                  </a:cubicBezTo>
                  <a:cubicBezTo>
                    <a:pt x="233" y="1258"/>
                    <a:pt x="233" y="1258"/>
                    <a:pt x="233" y="1258"/>
                  </a:cubicBezTo>
                  <a:cubicBezTo>
                    <a:pt x="174" y="1069"/>
                    <a:pt x="174" y="1069"/>
                    <a:pt x="174" y="1069"/>
                  </a:cubicBezTo>
                  <a:cubicBezTo>
                    <a:pt x="232" y="1092"/>
                    <a:pt x="291" y="1110"/>
                    <a:pt x="352" y="1125"/>
                  </a:cubicBezTo>
                  <a:cubicBezTo>
                    <a:pt x="453" y="1149"/>
                    <a:pt x="558" y="1161"/>
                    <a:pt x="663" y="1161"/>
                  </a:cubicBezTo>
                  <a:cubicBezTo>
                    <a:pt x="822" y="1161"/>
                    <a:pt x="979" y="1133"/>
                    <a:pt x="1127" y="1079"/>
                  </a:cubicBezTo>
                  <a:cubicBezTo>
                    <a:pt x="1270" y="1026"/>
                    <a:pt x="1403" y="950"/>
                    <a:pt x="1521" y="852"/>
                  </a:cubicBezTo>
                  <a:cubicBezTo>
                    <a:pt x="1639" y="756"/>
                    <a:pt x="1738" y="641"/>
                    <a:pt x="1817" y="511"/>
                  </a:cubicBezTo>
                  <a:cubicBezTo>
                    <a:pt x="1898" y="378"/>
                    <a:pt x="1954" y="235"/>
                    <a:pt x="1985" y="83"/>
                  </a:cubicBezTo>
                  <a:cubicBezTo>
                    <a:pt x="1992" y="48"/>
                    <a:pt x="1970" y="15"/>
                    <a:pt x="1935" y="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39" name="Freeform 172">
              <a:extLst>
                <a:ext uri="{FF2B5EF4-FFF2-40B4-BE49-F238E27FC236}">
                  <a16:creationId xmlns:a16="http://schemas.microsoft.com/office/drawing/2014/main" id="{22427366-A1E6-44A5-8706-04C6DFAC0A22}"/>
                </a:ext>
              </a:extLst>
            </p:cNvPr>
            <p:cNvSpPr>
              <a:spLocks/>
            </p:cNvSpPr>
            <p:nvPr/>
          </p:nvSpPr>
          <p:spPr bwMode="auto">
            <a:xfrm>
              <a:off x="28757562" y="7451722"/>
              <a:ext cx="1387476" cy="1322383"/>
            </a:xfrm>
            <a:custGeom>
              <a:avLst/>
              <a:gdLst>
                <a:gd name="T0" fmla="*/ 34 w 153"/>
                <a:gd name="T1" fmla="*/ 126 h 146"/>
                <a:gd name="T2" fmla="*/ 82 w 153"/>
                <a:gd name="T3" fmla="*/ 146 h 146"/>
                <a:gd name="T4" fmla="*/ 125 w 153"/>
                <a:gd name="T5" fmla="*/ 129 h 146"/>
                <a:gd name="T6" fmla="*/ 129 w 153"/>
                <a:gd name="T7" fmla="*/ 39 h 146"/>
                <a:gd name="T8" fmla="*/ 118 w 153"/>
                <a:gd name="T9" fmla="*/ 27 h 146"/>
                <a:gd name="T10" fmla="*/ 27 w 153"/>
                <a:gd name="T11" fmla="*/ 24 h 146"/>
                <a:gd name="T12" fmla="*/ 25 w 153"/>
                <a:gd name="T13" fmla="*/ 115 h 146"/>
                <a:gd name="T14" fmla="*/ 34 w 153"/>
                <a:gd name="T15" fmla="*/ 126 h 1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146">
                  <a:moveTo>
                    <a:pt x="34" y="126"/>
                  </a:moveTo>
                  <a:cubicBezTo>
                    <a:pt x="47" y="139"/>
                    <a:pt x="64" y="146"/>
                    <a:pt x="82" y="146"/>
                  </a:cubicBezTo>
                  <a:cubicBezTo>
                    <a:pt x="97" y="146"/>
                    <a:pt x="112" y="141"/>
                    <a:pt x="125" y="129"/>
                  </a:cubicBezTo>
                  <a:cubicBezTo>
                    <a:pt x="151" y="106"/>
                    <a:pt x="153" y="65"/>
                    <a:pt x="129" y="39"/>
                  </a:cubicBezTo>
                  <a:cubicBezTo>
                    <a:pt x="125" y="35"/>
                    <a:pt x="122" y="31"/>
                    <a:pt x="118" y="27"/>
                  </a:cubicBezTo>
                  <a:cubicBezTo>
                    <a:pt x="94" y="2"/>
                    <a:pt x="53" y="0"/>
                    <a:pt x="27" y="24"/>
                  </a:cubicBezTo>
                  <a:cubicBezTo>
                    <a:pt x="2" y="49"/>
                    <a:pt x="0" y="89"/>
                    <a:pt x="25" y="115"/>
                  </a:cubicBezTo>
                  <a:cubicBezTo>
                    <a:pt x="28" y="119"/>
                    <a:pt x="31" y="122"/>
                    <a:pt x="34" y="12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0" name="Freeform 173">
              <a:extLst>
                <a:ext uri="{FF2B5EF4-FFF2-40B4-BE49-F238E27FC236}">
                  <a16:creationId xmlns:a16="http://schemas.microsoft.com/office/drawing/2014/main" id="{FBDDE2A7-307E-4B9A-B063-72AFE2906176}"/>
                </a:ext>
              </a:extLst>
            </p:cNvPr>
            <p:cNvSpPr>
              <a:spLocks/>
            </p:cNvSpPr>
            <p:nvPr/>
          </p:nvSpPr>
          <p:spPr bwMode="auto">
            <a:xfrm>
              <a:off x="30145038" y="9263058"/>
              <a:ext cx="1470025" cy="1465263"/>
            </a:xfrm>
            <a:custGeom>
              <a:avLst/>
              <a:gdLst>
                <a:gd name="T0" fmla="*/ 34 w 162"/>
                <a:gd name="T1" fmla="*/ 131 h 162"/>
                <a:gd name="T2" fmla="*/ 89 w 162"/>
                <a:gd name="T3" fmla="*/ 162 h 162"/>
                <a:gd name="T4" fmla="*/ 121 w 162"/>
                <a:gd name="T5" fmla="*/ 154 h 162"/>
                <a:gd name="T6" fmla="*/ 144 w 162"/>
                <a:gd name="T7" fmla="*/ 66 h 162"/>
                <a:gd name="T8" fmla="*/ 128 w 162"/>
                <a:gd name="T9" fmla="*/ 39 h 162"/>
                <a:gd name="T10" fmla="*/ 39 w 162"/>
                <a:gd name="T11" fmla="*/ 18 h 162"/>
                <a:gd name="T12" fmla="*/ 19 w 162"/>
                <a:gd name="T13" fmla="*/ 107 h 162"/>
                <a:gd name="T14" fmla="*/ 34 w 162"/>
                <a:gd name="T15" fmla="*/ 131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62">
                  <a:moveTo>
                    <a:pt x="34" y="131"/>
                  </a:moveTo>
                  <a:cubicBezTo>
                    <a:pt x="46" y="151"/>
                    <a:pt x="67" y="162"/>
                    <a:pt x="89" y="162"/>
                  </a:cubicBezTo>
                  <a:cubicBezTo>
                    <a:pt x="100" y="162"/>
                    <a:pt x="111" y="160"/>
                    <a:pt x="121" y="154"/>
                  </a:cubicBezTo>
                  <a:cubicBezTo>
                    <a:pt x="152" y="136"/>
                    <a:pt x="162" y="96"/>
                    <a:pt x="144" y="66"/>
                  </a:cubicBezTo>
                  <a:cubicBezTo>
                    <a:pt x="139" y="57"/>
                    <a:pt x="133" y="48"/>
                    <a:pt x="128" y="39"/>
                  </a:cubicBezTo>
                  <a:cubicBezTo>
                    <a:pt x="109" y="9"/>
                    <a:pt x="69" y="0"/>
                    <a:pt x="39" y="18"/>
                  </a:cubicBezTo>
                  <a:cubicBezTo>
                    <a:pt x="9" y="37"/>
                    <a:pt x="0" y="77"/>
                    <a:pt x="19" y="107"/>
                  </a:cubicBezTo>
                  <a:cubicBezTo>
                    <a:pt x="24" y="115"/>
                    <a:pt x="29" y="123"/>
                    <a:pt x="34" y="13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1" name="Freeform 174">
              <a:extLst>
                <a:ext uri="{FF2B5EF4-FFF2-40B4-BE49-F238E27FC236}">
                  <a16:creationId xmlns:a16="http://schemas.microsoft.com/office/drawing/2014/main" id="{3FD2163B-5FA1-4544-9052-E2F0486FBC1D}"/>
                </a:ext>
              </a:extLst>
            </p:cNvPr>
            <p:cNvSpPr>
              <a:spLocks/>
            </p:cNvSpPr>
            <p:nvPr/>
          </p:nvSpPr>
          <p:spPr bwMode="auto">
            <a:xfrm>
              <a:off x="31215010" y="11461746"/>
              <a:ext cx="1397002" cy="1484315"/>
            </a:xfrm>
            <a:custGeom>
              <a:avLst/>
              <a:gdLst>
                <a:gd name="T0" fmla="*/ 12 w 154"/>
                <a:gd name="T1" fmla="*/ 94 h 164"/>
                <a:gd name="T2" fmla="*/ 22 w 154"/>
                <a:gd name="T3" fmla="*/ 121 h 164"/>
                <a:gd name="T4" fmla="*/ 82 w 154"/>
                <a:gd name="T5" fmla="*/ 164 h 164"/>
                <a:gd name="T6" fmla="*/ 103 w 154"/>
                <a:gd name="T7" fmla="*/ 161 h 164"/>
                <a:gd name="T8" fmla="*/ 143 w 154"/>
                <a:gd name="T9" fmla="*/ 80 h 164"/>
                <a:gd name="T10" fmla="*/ 133 w 154"/>
                <a:gd name="T11" fmla="*/ 50 h 164"/>
                <a:gd name="T12" fmla="*/ 51 w 154"/>
                <a:gd name="T13" fmla="*/ 12 h 164"/>
                <a:gd name="T14" fmla="*/ 12 w 154"/>
                <a:gd name="T15" fmla="*/ 9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64">
                  <a:moveTo>
                    <a:pt x="12" y="94"/>
                  </a:moveTo>
                  <a:cubicBezTo>
                    <a:pt x="16" y="102"/>
                    <a:pt x="19" y="112"/>
                    <a:pt x="22" y="121"/>
                  </a:cubicBezTo>
                  <a:cubicBezTo>
                    <a:pt x="31" y="147"/>
                    <a:pt x="56" y="164"/>
                    <a:pt x="82" y="164"/>
                  </a:cubicBezTo>
                  <a:cubicBezTo>
                    <a:pt x="89" y="164"/>
                    <a:pt x="96" y="163"/>
                    <a:pt x="103" y="161"/>
                  </a:cubicBezTo>
                  <a:cubicBezTo>
                    <a:pt x="136" y="150"/>
                    <a:pt x="154" y="113"/>
                    <a:pt x="143" y="80"/>
                  </a:cubicBezTo>
                  <a:cubicBezTo>
                    <a:pt x="140" y="70"/>
                    <a:pt x="136" y="60"/>
                    <a:pt x="133" y="50"/>
                  </a:cubicBezTo>
                  <a:cubicBezTo>
                    <a:pt x="121" y="17"/>
                    <a:pt x="84" y="0"/>
                    <a:pt x="51" y="12"/>
                  </a:cubicBezTo>
                  <a:cubicBezTo>
                    <a:pt x="18" y="24"/>
                    <a:pt x="0" y="60"/>
                    <a:pt x="12" y="9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2" name="Freeform 175">
              <a:extLst>
                <a:ext uri="{FF2B5EF4-FFF2-40B4-BE49-F238E27FC236}">
                  <a16:creationId xmlns:a16="http://schemas.microsoft.com/office/drawing/2014/main" id="{263A6258-0736-436A-A2A1-490F4433D6A2}"/>
                </a:ext>
              </a:extLst>
            </p:cNvPr>
            <p:cNvSpPr>
              <a:spLocks/>
            </p:cNvSpPr>
            <p:nvPr/>
          </p:nvSpPr>
          <p:spPr bwMode="auto">
            <a:xfrm>
              <a:off x="31842080" y="13860461"/>
              <a:ext cx="1250947" cy="1330322"/>
            </a:xfrm>
            <a:custGeom>
              <a:avLst/>
              <a:gdLst>
                <a:gd name="T0" fmla="*/ 59 w 138"/>
                <a:gd name="T1" fmla="*/ 5 h 147"/>
                <a:gd name="T2" fmla="*/ 4 w 138"/>
                <a:gd name="T3" fmla="*/ 77 h 147"/>
                <a:gd name="T4" fmla="*/ 6 w 138"/>
                <a:gd name="T5" fmla="*/ 91 h 147"/>
                <a:gd name="T6" fmla="*/ 70 w 138"/>
                <a:gd name="T7" fmla="*/ 147 h 147"/>
                <a:gd name="T8" fmla="*/ 78 w 138"/>
                <a:gd name="T9" fmla="*/ 147 h 147"/>
                <a:gd name="T10" fmla="*/ 133 w 138"/>
                <a:gd name="T11" fmla="*/ 75 h 147"/>
                <a:gd name="T12" fmla="*/ 131 w 138"/>
                <a:gd name="T13" fmla="*/ 60 h 147"/>
                <a:gd name="T14" fmla="*/ 59 w 138"/>
                <a:gd name="T15" fmla="*/ 5 h 1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147">
                  <a:moveTo>
                    <a:pt x="59" y="5"/>
                  </a:moveTo>
                  <a:cubicBezTo>
                    <a:pt x="24" y="10"/>
                    <a:pt x="0" y="42"/>
                    <a:pt x="4" y="77"/>
                  </a:cubicBezTo>
                  <a:cubicBezTo>
                    <a:pt x="5" y="82"/>
                    <a:pt x="6" y="86"/>
                    <a:pt x="6" y="91"/>
                  </a:cubicBezTo>
                  <a:cubicBezTo>
                    <a:pt x="10" y="124"/>
                    <a:pt x="38" y="147"/>
                    <a:pt x="70" y="147"/>
                  </a:cubicBezTo>
                  <a:cubicBezTo>
                    <a:pt x="72" y="147"/>
                    <a:pt x="75" y="147"/>
                    <a:pt x="78" y="147"/>
                  </a:cubicBezTo>
                  <a:cubicBezTo>
                    <a:pt x="113" y="142"/>
                    <a:pt x="138" y="110"/>
                    <a:pt x="133" y="75"/>
                  </a:cubicBezTo>
                  <a:cubicBezTo>
                    <a:pt x="133" y="70"/>
                    <a:pt x="132" y="65"/>
                    <a:pt x="131" y="60"/>
                  </a:cubicBezTo>
                  <a:cubicBezTo>
                    <a:pt x="126" y="25"/>
                    <a:pt x="94" y="0"/>
                    <a:pt x="59"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3" name="Freeform 176">
              <a:extLst>
                <a:ext uri="{FF2B5EF4-FFF2-40B4-BE49-F238E27FC236}">
                  <a16:creationId xmlns:a16="http://schemas.microsoft.com/office/drawing/2014/main" id="{5BD4B037-10FA-4F2B-9198-9700450404B8}"/>
                </a:ext>
              </a:extLst>
            </p:cNvPr>
            <p:cNvSpPr>
              <a:spLocks/>
            </p:cNvSpPr>
            <p:nvPr/>
          </p:nvSpPr>
          <p:spPr bwMode="auto">
            <a:xfrm>
              <a:off x="9332911" y="3443285"/>
              <a:ext cx="18916655" cy="9094785"/>
            </a:xfrm>
            <a:custGeom>
              <a:avLst/>
              <a:gdLst>
                <a:gd name="T0" fmla="*/ 50 w 2086"/>
                <a:gd name="T1" fmla="*/ 1001 h 1005"/>
                <a:gd name="T2" fmla="*/ 72 w 2086"/>
                <a:gd name="T3" fmla="*/ 1005 h 1005"/>
                <a:gd name="T4" fmla="*/ 132 w 2086"/>
                <a:gd name="T5" fmla="*/ 964 h 1005"/>
                <a:gd name="T6" fmla="*/ 311 w 2086"/>
                <a:gd name="T7" fmla="*/ 645 h 1005"/>
                <a:gd name="T8" fmla="*/ 573 w 2086"/>
                <a:gd name="T9" fmla="*/ 395 h 1005"/>
                <a:gd name="T10" fmla="*/ 1276 w 2086"/>
                <a:gd name="T11" fmla="*/ 173 h 1005"/>
                <a:gd name="T12" fmla="*/ 1860 w 2086"/>
                <a:gd name="T13" fmla="*/ 321 h 1005"/>
                <a:gd name="T14" fmla="*/ 1670 w 2086"/>
                <a:gd name="T15" fmla="*/ 376 h 1005"/>
                <a:gd name="T16" fmla="*/ 1705 w 2086"/>
                <a:gd name="T17" fmla="*/ 499 h 1005"/>
                <a:gd name="T18" fmla="*/ 2035 w 2086"/>
                <a:gd name="T19" fmla="*/ 404 h 1005"/>
                <a:gd name="T20" fmla="*/ 2081 w 2086"/>
                <a:gd name="T21" fmla="*/ 333 h 1005"/>
                <a:gd name="T22" fmla="*/ 2031 w 2086"/>
                <a:gd name="T23" fmla="*/ 0 h 1005"/>
                <a:gd name="T24" fmla="*/ 1905 w 2086"/>
                <a:gd name="T25" fmla="*/ 19 h 1005"/>
                <a:gd name="T26" fmla="*/ 1934 w 2086"/>
                <a:gd name="T27" fmla="*/ 216 h 1005"/>
                <a:gd name="T28" fmla="*/ 1276 w 2086"/>
                <a:gd name="T29" fmla="*/ 44 h 1005"/>
                <a:gd name="T30" fmla="*/ 500 w 2086"/>
                <a:gd name="T31" fmla="*/ 290 h 1005"/>
                <a:gd name="T32" fmla="*/ 210 w 2086"/>
                <a:gd name="T33" fmla="*/ 566 h 1005"/>
                <a:gd name="T34" fmla="*/ 13 w 2086"/>
                <a:gd name="T35" fmla="*/ 918 h 1005"/>
                <a:gd name="T36" fmla="*/ 50 w 2086"/>
                <a:gd name="T37" fmla="*/ 1001 h 1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86" h="1005">
                  <a:moveTo>
                    <a:pt x="50" y="1001"/>
                  </a:moveTo>
                  <a:cubicBezTo>
                    <a:pt x="57" y="1004"/>
                    <a:pt x="65" y="1005"/>
                    <a:pt x="72" y="1005"/>
                  </a:cubicBezTo>
                  <a:cubicBezTo>
                    <a:pt x="98" y="1005"/>
                    <a:pt x="123" y="989"/>
                    <a:pt x="132" y="964"/>
                  </a:cubicBezTo>
                  <a:cubicBezTo>
                    <a:pt x="175" y="849"/>
                    <a:pt x="236" y="742"/>
                    <a:pt x="311" y="645"/>
                  </a:cubicBezTo>
                  <a:cubicBezTo>
                    <a:pt x="386" y="549"/>
                    <a:pt x="474" y="465"/>
                    <a:pt x="573" y="395"/>
                  </a:cubicBezTo>
                  <a:cubicBezTo>
                    <a:pt x="780" y="249"/>
                    <a:pt x="1023" y="173"/>
                    <a:pt x="1276" y="173"/>
                  </a:cubicBezTo>
                  <a:cubicBezTo>
                    <a:pt x="1481" y="173"/>
                    <a:pt x="1682" y="224"/>
                    <a:pt x="1860" y="321"/>
                  </a:cubicBezTo>
                  <a:cubicBezTo>
                    <a:pt x="1670" y="376"/>
                    <a:pt x="1670" y="376"/>
                    <a:pt x="1670" y="376"/>
                  </a:cubicBezTo>
                  <a:cubicBezTo>
                    <a:pt x="1705" y="499"/>
                    <a:pt x="1705" y="499"/>
                    <a:pt x="1705" y="499"/>
                  </a:cubicBezTo>
                  <a:cubicBezTo>
                    <a:pt x="2035" y="404"/>
                    <a:pt x="2035" y="404"/>
                    <a:pt x="2035" y="404"/>
                  </a:cubicBezTo>
                  <a:cubicBezTo>
                    <a:pt x="2066" y="395"/>
                    <a:pt x="2086" y="365"/>
                    <a:pt x="2081" y="333"/>
                  </a:cubicBezTo>
                  <a:cubicBezTo>
                    <a:pt x="2031" y="0"/>
                    <a:pt x="2031" y="0"/>
                    <a:pt x="2031" y="0"/>
                  </a:cubicBezTo>
                  <a:cubicBezTo>
                    <a:pt x="1905" y="19"/>
                    <a:pt x="1905" y="19"/>
                    <a:pt x="1905" y="19"/>
                  </a:cubicBezTo>
                  <a:cubicBezTo>
                    <a:pt x="1934" y="216"/>
                    <a:pt x="1934" y="216"/>
                    <a:pt x="1934" y="216"/>
                  </a:cubicBezTo>
                  <a:cubicBezTo>
                    <a:pt x="1734" y="103"/>
                    <a:pt x="1507" y="44"/>
                    <a:pt x="1276" y="44"/>
                  </a:cubicBezTo>
                  <a:cubicBezTo>
                    <a:pt x="996" y="44"/>
                    <a:pt x="728" y="129"/>
                    <a:pt x="500" y="290"/>
                  </a:cubicBezTo>
                  <a:cubicBezTo>
                    <a:pt x="390" y="367"/>
                    <a:pt x="292" y="460"/>
                    <a:pt x="210" y="566"/>
                  </a:cubicBezTo>
                  <a:cubicBezTo>
                    <a:pt x="127" y="673"/>
                    <a:pt x="60" y="792"/>
                    <a:pt x="13" y="918"/>
                  </a:cubicBezTo>
                  <a:cubicBezTo>
                    <a:pt x="0" y="951"/>
                    <a:pt x="17" y="988"/>
                    <a:pt x="50" y="100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4" name="Freeform 177">
              <a:extLst>
                <a:ext uri="{FF2B5EF4-FFF2-40B4-BE49-F238E27FC236}">
                  <a16:creationId xmlns:a16="http://schemas.microsoft.com/office/drawing/2014/main" id="{CECC8060-8CD4-4094-9E5F-59EB99FDBFFD}"/>
                </a:ext>
              </a:extLst>
            </p:cNvPr>
            <p:cNvSpPr>
              <a:spLocks/>
            </p:cNvSpPr>
            <p:nvPr/>
          </p:nvSpPr>
          <p:spPr bwMode="auto">
            <a:xfrm>
              <a:off x="11826875" y="23453725"/>
              <a:ext cx="1468438" cy="1411291"/>
            </a:xfrm>
            <a:custGeom>
              <a:avLst/>
              <a:gdLst>
                <a:gd name="T0" fmla="*/ 117 w 162"/>
                <a:gd name="T1" fmla="*/ 26 h 156"/>
                <a:gd name="T2" fmla="*/ 27 w 162"/>
                <a:gd name="T3" fmla="*/ 24 h 156"/>
                <a:gd name="T4" fmla="*/ 24 w 162"/>
                <a:gd name="T5" fmla="*/ 115 h 156"/>
                <a:gd name="T6" fmla="*/ 47 w 162"/>
                <a:gd name="T7" fmla="*/ 137 h 156"/>
                <a:gd name="T8" fmla="*/ 92 w 162"/>
                <a:gd name="T9" fmla="*/ 156 h 156"/>
                <a:gd name="T10" fmla="*/ 137 w 162"/>
                <a:gd name="T11" fmla="*/ 137 h 156"/>
                <a:gd name="T12" fmla="*/ 137 w 162"/>
                <a:gd name="T13" fmla="*/ 47 h 156"/>
                <a:gd name="T14" fmla="*/ 117 w 162"/>
                <a:gd name="T15" fmla="*/ 2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56">
                  <a:moveTo>
                    <a:pt x="117" y="26"/>
                  </a:moveTo>
                  <a:cubicBezTo>
                    <a:pt x="93" y="1"/>
                    <a:pt x="52" y="0"/>
                    <a:pt x="27" y="24"/>
                  </a:cubicBezTo>
                  <a:cubicBezTo>
                    <a:pt x="1" y="49"/>
                    <a:pt x="0" y="89"/>
                    <a:pt x="24" y="115"/>
                  </a:cubicBezTo>
                  <a:cubicBezTo>
                    <a:pt x="32" y="122"/>
                    <a:pt x="39" y="130"/>
                    <a:pt x="47" y="137"/>
                  </a:cubicBezTo>
                  <a:cubicBezTo>
                    <a:pt x="59" y="150"/>
                    <a:pt x="75" y="156"/>
                    <a:pt x="92" y="156"/>
                  </a:cubicBezTo>
                  <a:cubicBezTo>
                    <a:pt x="108" y="156"/>
                    <a:pt x="125" y="150"/>
                    <a:pt x="137" y="137"/>
                  </a:cubicBezTo>
                  <a:cubicBezTo>
                    <a:pt x="162" y="112"/>
                    <a:pt x="162" y="72"/>
                    <a:pt x="137" y="47"/>
                  </a:cubicBezTo>
                  <a:cubicBezTo>
                    <a:pt x="130" y="40"/>
                    <a:pt x="124" y="33"/>
                    <a:pt x="117" y="2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5" name="Freeform 178">
              <a:extLst>
                <a:ext uri="{FF2B5EF4-FFF2-40B4-BE49-F238E27FC236}">
                  <a16:creationId xmlns:a16="http://schemas.microsoft.com/office/drawing/2014/main" id="{0652FF2C-4F62-4E79-A647-6B8A51EBD318}"/>
                </a:ext>
              </a:extLst>
            </p:cNvPr>
            <p:cNvSpPr>
              <a:spLocks/>
            </p:cNvSpPr>
            <p:nvPr/>
          </p:nvSpPr>
          <p:spPr bwMode="auto">
            <a:xfrm>
              <a:off x="10302878" y="21480465"/>
              <a:ext cx="1470025" cy="1474789"/>
            </a:xfrm>
            <a:custGeom>
              <a:avLst/>
              <a:gdLst>
                <a:gd name="T0" fmla="*/ 128 w 162"/>
                <a:gd name="T1" fmla="*/ 40 h 163"/>
                <a:gd name="T2" fmla="*/ 39 w 162"/>
                <a:gd name="T3" fmla="*/ 19 h 163"/>
                <a:gd name="T4" fmla="*/ 18 w 162"/>
                <a:gd name="T5" fmla="*/ 107 h 163"/>
                <a:gd name="T6" fmla="*/ 35 w 162"/>
                <a:gd name="T7" fmla="*/ 134 h 163"/>
                <a:gd name="T8" fmla="*/ 89 w 162"/>
                <a:gd name="T9" fmla="*/ 163 h 163"/>
                <a:gd name="T10" fmla="*/ 124 w 162"/>
                <a:gd name="T11" fmla="*/ 153 h 163"/>
                <a:gd name="T12" fmla="*/ 143 w 162"/>
                <a:gd name="T13" fmla="*/ 64 h 163"/>
                <a:gd name="T14" fmla="*/ 128 w 162"/>
                <a:gd name="T15" fmla="*/ 4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2" h="163">
                  <a:moveTo>
                    <a:pt x="128" y="40"/>
                  </a:moveTo>
                  <a:cubicBezTo>
                    <a:pt x="109" y="10"/>
                    <a:pt x="70" y="0"/>
                    <a:pt x="39" y="19"/>
                  </a:cubicBezTo>
                  <a:cubicBezTo>
                    <a:pt x="9" y="37"/>
                    <a:pt x="0" y="77"/>
                    <a:pt x="18" y="107"/>
                  </a:cubicBezTo>
                  <a:cubicBezTo>
                    <a:pt x="24" y="116"/>
                    <a:pt x="30" y="125"/>
                    <a:pt x="35" y="134"/>
                  </a:cubicBezTo>
                  <a:cubicBezTo>
                    <a:pt x="48" y="153"/>
                    <a:pt x="68" y="163"/>
                    <a:pt x="89" y="163"/>
                  </a:cubicBezTo>
                  <a:cubicBezTo>
                    <a:pt x="101" y="163"/>
                    <a:pt x="113" y="160"/>
                    <a:pt x="124" y="153"/>
                  </a:cubicBezTo>
                  <a:cubicBezTo>
                    <a:pt x="154" y="134"/>
                    <a:pt x="162" y="94"/>
                    <a:pt x="143" y="64"/>
                  </a:cubicBezTo>
                  <a:cubicBezTo>
                    <a:pt x="138" y="56"/>
                    <a:pt x="133" y="48"/>
                    <a:pt x="128" y="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6" name="Freeform 179">
              <a:extLst>
                <a:ext uri="{FF2B5EF4-FFF2-40B4-BE49-F238E27FC236}">
                  <a16:creationId xmlns:a16="http://schemas.microsoft.com/office/drawing/2014/main" id="{839BA6C9-0891-40C3-A5DB-1672D91AEB51}"/>
                </a:ext>
              </a:extLst>
            </p:cNvPr>
            <p:cNvSpPr>
              <a:spLocks/>
            </p:cNvSpPr>
            <p:nvPr/>
          </p:nvSpPr>
          <p:spPr bwMode="auto">
            <a:xfrm>
              <a:off x="8724901" y="16919578"/>
              <a:ext cx="1269999" cy="1465263"/>
            </a:xfrm>
            <a:custGeom>
              <a:avLst/>
              <a:gdLst>
                <a:gd name="T0" fmla="*/ 81 w 140"/>
                <a:gd name="T1" fmla="*/ 162 h 162"/>
                <a:gd name="T2" fmla="*/ 135 w 140"/>
                <a:gd name="T3" fmla="*/ 89 h 162"/>
                <a:gd name="T4" fmla="*/ 131 w 140"/>
                <a:gd name="T5" fmla="*/ 60 h 162"/>
                <a:gd name="T6" fmla="*/ 60 w 140"/>
                <a:gd name="T7" fmla="*/ 5 h 162"/>
                <a:gd name="T8" fmla="*/ 4 w 140"/>
                <a:gd name="T9" fmla="*/ 77 h 162"/>
                <a:gd name="T10" fmla="*/ 8 w 140"/>
                <a:gd name="T11" fmla="*/ 108 h 162"/>
                <a:gd name="T12" fmla="*/ 72 w 140"/>
                <a:gd name="T13" fmla="*/ 162 h 162"/>
                <a:gd name="T14" fmla="*/ 81 w 140"/>
                <a:gd name="T15" fmla="*/ 162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 h="162">
                  <a:moveTo>
                    <a:pt x="81" y="162"/>
                  </a:moveTo>
                  <a:cubicBezTo>
                    <a:pt x="116" y="156"/>
                    <a:pt x="140" y="124"/>
                    <a:pt x="135" y="89"/>
                  </a:cubicBezTo>
                  <a:cubicBezTo>
                    <a:pt x="134" y="79"/>
                    <a:pt x="132" y="70"/>
                    <a:pt x="131" y="60"/>
                  </a:cubicBezTo>
                  <a:cubicBezTo>
                    <a:pt x="127" y="25"/>
                    <a:pt x="95" y="0"/>
                    <a:pt x="60" y="5"/>
                  </a:cubicBezTo>
                  <a:cubicBezTo>
                    <a:pt x="24" y="9"/>
                    <a:pt x="0" y="41"/>
                    <a:pt x="4" y="77"/>
                  </a:cubicBezTo>
                  <a:cubicBezTo>
                    <a:pt x="5" y="87"/>
                    <a:pt x="7" y="97"/>
                    <a:pt x="8" y="108"/>
                  </a:cubicBezTo>
                  <a:cubicBezTo>
                    <a:pt x="13" y="140"/>
                    <a:pt x="41" y="162"/>
                    <a:pt x="72" y="162"/>
                  </a:cubicBezTo>
                  <a:cubicBezTo>
                    <a:pt x="75" y="162"/>
                    <a:pt x="78" y="162"/>
                    <a:pt x="81" y="16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47" name="Freeform 180">
              <a:extLst>
                <a:ext uri="{FF2B5EF4-FFF2-40B4-BE49-F238E27FC236}">
                  <a16:creationId xmlns:a16="http://schemas.microsoft.com/office/drawing/2014/main" id="{6CB3BC53-1FF4-441F-BD15-1C9DFF155BFD}"/>
                </a:ext>
              </a:extLst>
            </p:cNvPr>
            <p:cNvSpPr>
              <a:spLocks/>
            </p:cNvSpPr>
            <p:nvPr/>
          </p:nvSpPr>
          <p:spPr bwMode="auto">
            <a:xfrm>
              <a:off x="9250361" y="19272251"/>
              <a:ext cx="1406528" cy="1493840"/>
            </a:xfrm>
            <a:custGeom>
              <a:avLst/>
              <a:gdLst>
                <a:gd name="T0" fmla="*/ 142 w 155"/>
                <a:gd name="T1" fmla="*/ 78 h 165"/>
                <a:gd name="T2" fmla="*/ 133 w 155"/>
                <a:gd name="T3" fmla="*/ 51 h 165"/>
                <a:gd name="T4" fmla="*/ 51 w 155"/>
                <a:gd name="T5" fmla="*/ 12 h 165"/>
                <a:gd name="T6" fmla="*/ 12 w 155"/>
                <a:gd name="T7" fmla="*/ 94 h 165"/>
                <a:gd name="T8" fmla="*/ 23 w 155"/>
                <a:gd name="T9" fmla="*/ 124 h 165"/>
                <a:gd name="T10" fmla="*/ 82 w 155"/>
                <a:gd name="T11" fmla="*/ 165 h 165"/>
                <a:gd name="T12" fmla="*/ 105 w 155"/>
                <a:gd name="T13" fmla="*/ 161 h 165"/>
                <a:gd name="T14" fmla="*/ 142 w 155"/>
                <a:gd name="T15" fmla="*/ 78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65">
                  <a:moveTo>
                    <a:pt x="142" y="78"/>
                  </a:moveTo>
                  <a:cubicBezTo>
                    <a:pt x="139" y="69"/>
                    <a:pt x="136" y="60"/>
                    <a:pt x="133" y="51"/>
                  </a:cubicBezTo>
                  <a:cubicBezTo>
                    <a:pt x="121" y="18"/>
                    <a:pt x="84" y="0"/>
                    <a:pt x="51" y="12"/>
                  </a:cubicBezTo>
                  <a:cubicBezTo>
                    <a:pt x="17" y="24"/>
                    <a:pt x="0" y="60"/>
                    <a:pt x="12" y="94"/>
                  </a:cubicBezTo>
                  <a:cubicBezTo>
                    <a:pt x="15" y="104"/>
                    <a:pt x="19" y="114"/>
                    <a:pt x="23" y="124"/>
                  </a:cubicBezTo>
                  <a:cubicBezTo>
                    <a:pt x="32" y="149"/>
                    <a:pt x="57" y="165"/>
                    <a:pt x="82" y="165"/>
                  </a:cubicBezTo>
                  <a:cubicBezTo>
                    <a:pt x="90" y="165"/>
                    <a:pt x="98" y="164"/>
                    <a:pt x="105" y="161"/>
                  </a:cubicBezTo>
                  <a:cubicBezTo>
                    <a:pt x="138" y="148"/>
                    <a:pt x="155" y="111"/>
                    <a:pt x="142" y="7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grpSp>
      <p:grpSp>
        <p:nvGrpSpPr>
          <p:cNvPr id="148" name="Group 147">
            <a:extLst>
              <a:ext uri="{FF2B5EF4-FFF2-40B4-BE49-F238E27FC236}">
                <a16:creationId xmlns:a16="http://schemas.microsoft.com/office/drawing/2014/main" id="{6CE99C61-38E0-4DBC-97A6-10A4E87AD9AC}"/>
              </a:ext>
              <a:ext uri="{C183D7F6-B498-43B3-948B-1728B52AA6E4}">
                <adec:decorative xmlns:adec="http://schemas.microsoft.com/office/drawing/2017/decorative" val="1"/>
              </a:ext>
            </a:extLst>
          </p:cNvPr>
          <p:cNvGrpSpPr/>
          <p:nvPr/>
        </p:nvGrpSpPr>
        <p:grpSpPr>
          <a:xfrm>
            <a:off x="986966" y="1858847"/>
            <a:ext cx="540668" cy="539527"/>
            <a:chOff x="-1210705" y="1056963"/>
            <a:chExt cx="447336" cy="446392"/>
          </a:xfrm>
          <a:solidFill>
            <a:schemeClr val="accent1"/>
          </a:solidFill>
        </p:grpSpPr>
        <p:sp>
          <p:nvSpPr>
            <p:cNvPr id="149" name="Freeform 17">
              <a:extLst>
                <a:ext uri="{FF2B5EF4-FFF2-40B4-BE49-F238E27FC236}">
                  <a16:creationId xmlns:a16="http://schemas.microsoft.com/office/drawing/2014/main" id="{3BC74820-FC14-49EA-A8FE-A912B9E76EBE}"/>
                </a:ext>
              </a:extLst>
            </p:cNvPr>
            <p:cNvSpPr>
              <a:spLocks noEditPoints="1"/>
            </p:cNvSpPr>
            <p:nvPr/>
          </p:nvSpPr>
          <p:spPr bwMode="auto">
            <a:xfrm>
              <a:off x="-1210705" y="1056963"/>
              <a:ext cx="447336" cy="446392"/>
            </a:xfrm>
            <a:custGeom>
              <a:avLst/>
              <a:gdLst>
                <a:gd name="T0" fmla="*/ 3137 w 3160"/>
                <a:gd name="T1" fmla="*/ 23 h 3160"/>
                <a:gd name="T2" fmla="*/ 3081 w 3160"/>
                <a:gd name="T3" fmla="*/ 0 h 3160"/>
                <a:gd name="T4" fmla="*/ 717 w 3160"/>
                <a:gd name="T5" fmla="*/ 0 h 3160"/>
                <a:gd name="T6" fmla="*/ 638 w 3160"/>
                <a:gd name="T7" fmla="*/ 79 h 3160"/>
                <a:gd name="T8" fmla="*/ 638 w 3160"/>
                <a:gd name="T9" fmla="*/ 310 h 3160"/>
                <a:gd name="T10" fmla="*/ 406 w 3160"/>
                <a:gd name="T11" fmla="*/ 310 h 3160"/>
                <a:gd name="T12" fmla="*/ 328 w 3160"/>
                <a:gd name="T13" fmla="*/ 389 h 3160"/>
                <a:gd name="T14" fmla="*/ 328 w 3160"/>
                <a:gd name="T15" fmla="*/ 638 h 3160"/>
                <a:gd name="T16" fmla="*/ 79 w 3160"/>
                <a:gd name="T17" fmla="*/ 638 h 3160"/>
                <a:gd name="T18" fmla="*/ 0 w 3160"/>
                <a:gd name="T19" fmla="*/ 717 h 3160"/>
                <a:gd name="T20" fmla="*/ 0 w 3160"/>
                <a:gd name="T21" fmla="*/ 3081 h 3160"/>
                <a:gd name="T22" fmla="*/ 79 w 3160"/>
                <a:gd name="T23" fmla="*/ 3160 h 3160"/>
                <a:gd name="T24" fmla="*/ 2443 w 3160"/>
                <a:gd name="T25" fmla="*/ 3160 h 3160"/>
                <a:gd name="T26" fmla="*/ 2522 w 3160"/>
                <a:gd name="T27" fmla="*/ 3081 h 3160"/>
                <a:gd name="T28" fmla="*/ 2522 w 3160"/>
                <a:gd name="T29" fmla="*/ 2832 h 3160"/>
                <a:gd name="T30" fmla="*/ 2771 w 3160"/>
                <a:gd name="T31" fmla="*/ 2832 h 3160"/>
                <a:gd name="T32" fmla="*/ 2850 w 3160"/>
                <a:gd name="T33" fmla="*/ 2754 h 3160"/>
                <a:gd name="T34" fmla="*/ 2850 w 3160"/>
                <a:gd name="T35" fmla="*/ 2522 h 3160"/>
                <a:gd name="T36" fmla="*/ 3081 w 3160"/>
                <a:gd name="T37" fmla="*/ 2522 h 3160"/>
                <a:gd name="T38" fmla="*/ 3160 w 3160"/>
                <a:gd name="T39" fmla="*/ 2443 h 3160"/>
                <a:gd name="T40" fmla="*/ 3160 w 3160"/>
                <a:gd name="T41" fmla="*/ 79 h 3160"/>
                <a:gd name="T42" fmla="*/ 3137 w 3160"/>
                <a:gd name="T43" fmla="*/ 23 h 3160"/>
                <a:gd name="T44" fmla="*/ 2364 w 3160"/>
                <a:gd name="T45" fmla="*/ 3002 h 3160"/>
                <a:gd name="T46" fmla="*/ 158 w 3160"/>
                <a:gd name="T47" fmla="*/ 3002 h 3160"/>
                <a:gd name="T48" fmla="*/ 158 w 3160"/>
                <a:gd name="T49" fmla="*/ 796 h 3160"/>
                <a:gd name="T50" fmla="*/ 2364 w 3160"/>
                <a:gd name="T51" fmla="*/ 796 h 3160"/>
                <a:gd name="T52" fmla="*/ 2364 w 3160"/>
                <a:gd name="T53" fmla="*/ 3002 h 3160"/>
                <a:gd name="T54" fmla="*/ 2692 w 3160"/>
                <a:gd name="T55" fmla="*/ 2675 h 3160"/>
                <a:gd name="T56" fmla="*/ 2522 w 3160"/>
                <a:gd name="T57" fmla="*/ 2675 h 3160"/>
                <a:gd name="T58" fmla="*/ 2522 w 3160"/>
                <a:gd name="T59" fmla="*/ 717 h 3160"/>
                <a:gd name="T60" fmla="*/ 2443 w 3160"/>
                <a:gd name="T61" fmla="*/ 638 h 3160"/>
                <a:gd name="T62" fmla="*/ 485 w 3160"/>
                <a:gd name="T63" fmla="*/ 638 h 3160"/>
                <a:gd name="T64" fmla="*/ 485 w 3160"/>
                <a:gd name="T65" fmla="*/ 468 h 3160"/>
                <a:gd name="T66" fmla="*/ 2692 w 3160"/>
                <a:gd name="T67" fmla="*/ 468 h 3160"/>
                <a:gd name="T68" fmla="*/ 2692 w 3160"/>
                <a:gd name="T69" fmla="*/ 2675 h 3160"/>
                <a:gd name="T70" fmla="*/ 3002 w 3160"/>
                <a:gd name="T71" fmla="*/ 2364 h 3160"/>
                <a:gd name="T72" fmla="*/ 2850 w 3160"/>
                <a:gd name="T73" fmla="*/ 2364 h 3160"/>
                <a:gd name="T74" fmla="*/ 2850 w 3160"/>
                <a:gd name="T75" fmla="*/ 389 h 3160"/>
                <a:gd name="T76" fmla="*/ 2771 w 3160"/>
                <a:gd name="T77" fmla="*/ 310 h 3160"/>
                <a:gd name="T78" fmla="*/ 796 w 3160"/>
                <a:gd name="T79" fmla="*/ 310 h 3160"/>
                <a:gd name="T80" fmla="*/ 796 w 3160"/>
                <a:gd name="T81" fmla="*/ 158 h 3160"/>
                <a:gd name="T82" fmla="*/ 3002 w 3160"/>
                <a:gd name="T83" fmla="*/ 158 h 3160"/>
                <a:gd name="T84" fmla="*/ 3002 w 3160"/>
                <a:gd name="T85" fmla="*/ 2364 h 3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60" h="3160">
                  <a:moveTo>
                    <a:pt x="3137" y="23"/>
                  </a:moveTo>
                  <a:cubicBezTo>
                    <a:pt x="3122" y="8"/>
                    <a:pt x="3102" y="0"/>
                    <a:pt x="3081" y="0"/>
                  </a:cubicBezTo>
                  <a:cubicBezTo>
                    <a:pt x="717" y="0"/>
                    <a:pt x="717" y="0"/>
                    <a:pt x="717" y="0"/>
                  </a:cubicBezTo>
                  <a:cubicBezTo>
                    <a:pt x="673" y="0"/>
                    <a:pt x="638" y="35"/>
                    <a:pt x="638" y="79"/>
                  </a:cubicBezTo>
                  <a:cubicBezTo>
                    <a:pt x="638" y="310"/>
                    <a:pt x="638" y="310"/>
                    <a:pt x="638" y="310"/>
                  </a:cubicBezTo>
                  <a:cubicBezTo>
                    <a:pt x="406" y="310"/>
                    <a:pt x="406" y="310"/>
                    <a:pt x="406" y="310"/>
                  </a:cubicBezTo>
                  <a:cubicBezTo>
                    <a:pt x="363" y="310"/>
                    <a:pt x="328" y="346"/>
                    <a:pt x="328" y="389"/>
                  </a:cubicBezTo>
                  <a:cubicBezTo>
                    <a:pt x="328" y="638"/>
                    <a:pt x="328" y="638"/>
                    <a:pt x="328" y="638"/>
                  </a:cubicBezTo>
                  <a:cubicBezTo>
                    <a:pt x="79" y="638"/>
                    <a:pt x="79" y="638"/>
                    <a:pt x="79" y="638"/>
                  </a:cubicBezTo>
                  <a:cubicBezTo>
                    <a:pt x="35" y="638"/>
                    <a:pt x="0" y="673"/>
                    <a:pt x="0" y="717"/>
                  </a:cubicBezTo>
                  <a:cubicBezTo>
                    <a:pt x="0" y="3081"/>
                    <a:pt x="0" y="3081"/>
                    <a:pt x="0" y="3081"/>
                  </a:cubicBezTo>
                  <a:cubicBezTo>
                    <a:pt x="0" y="3125"/>
                    <a:pt x="35" y="3160"/>
                    <a:pt x="79" y="3160"/>
                  </a:cubicBezTo>
                  <a:cubicBezTo>
                    <a:pt x="2443" y="3160"/>
                    <a:pt x="2443" y="3160"/>
                    <a:pt x="2443" y="3160"/>
                  </a:cubicBezTo>
                  <a:cubicBezTo>
                    <a:pt x="2487" y="3160"/>
                    <a:pt x="2522" y="3125"/>
                    <a:pt x="2522" y="3081"/>
                  </a:cubicBezTo>
                  <a:cubicBezTo>
                    <a:pt x="2522" y="2832"/>
                    <a:pt x="2522" y="2832"/>
                    <a:pt x="2522" y="2832"/>
                  </a:cubicBezTo>
                  <a:cubicBezTo>
                    <a:pt x="2771" y="2832"/>
                    <a:pt x="2771" y="2832"/>
                    <a:pt x="2771" y="2832"/>
                  </a:cubicBezTo>
                  <a:cubicBezTo>
                    <a:pt x="2814" y="2832"/>
                    <a:pt x="2850" y="2797"/>
                    <a:pt x="2850" y="2754"/>
                  </a:cubicBezTo>
                  <a:cubicBezTo>
                    <a:pt x="2850" y="2522"/>
                    <a:pt x="2850" y="2522"/>
                    <a:pt x="2850" y="2522"/>
                  </a:cubicBezTo>
                  <a:cubicBezTo>
                    <a:pt x="3081" y="2522"/>
                    <a:pt x="3081" y="2522"/>
                    <a:pt x="3081" y="2522"/>
                  </a:cubicBezTo>
                  <a:cubicBezTo>
                    <a:pt x="3125" y="2522"/>
                    <a:pt x="3160" y="2487"/>
                    <a:pt x="3160" y="2443"/>
                  </a:cubicBezTo>
                  <a:cubicBezTo>
                    <a:pt x="3160" y="79"/>
                    <a:pt x="3160" y="79"/>
                    <a:pt x="3160" y="79"/>
                  </a:cubicBezTo>
                  <a:cubicBezTo>
                    <a:pt x="3160" y="58"/>
                    <a:pt x="3152" y="38"/>
                    <a:pt x="3137" y="23"/>
                  </a:cubicBezTo>
                  <a:close/>
                  <a:moveTo>
                    <a:pt x="2364" y="3002"/>
                  </a:moveTo>
                  <a:cubicBezTo>
                    <a:pt x="158" y="3002"/>
                    <a:pt x="158" y="3002"/>
                    <a:pt x="158" y="3002"/>
                  </a:cubicBezTo>
                  <a:cubicBezTo>
                    <a:pt x="158" y="796"/>
                    <a:pt x="158" y="796"/>
                    <a:pt x="158" y="796"/>
                  </a:cubicBezTo>
                  <a:cubicBezTo>
                    <a:pt x="2364" y="796"/>
                    <a:pt x="2364" y="796"/>
                    <a:pt x="2364" y="796"/>
                  </a:cubicBezTo>
                  <a:lnTo>
                    <a:pt x="2364" y="3002"/>
                  </a:lnTo>
                  <a:close/>
                  <a:moveTo>
                    <a:pt x="2692" y="2675"/>
                  </a:moveTo>
                  <a:cubicBezTo>
                    <a:pt x="2522" y="2675"/>
                    <a:pt x="2522" y="2675"/>
                    <a:pt x="2522" y="2675"/>
                  </a:cubicBezTo>
                  <a:cubicBezTo>
                    <a:pt x="2522" y="717"/>
                    <a:pt x="2522" y="717"/>
                    <a:pt x="2522" y="717"/>
                  </a:cubicBezTo>
                  <a:cubicBezTo>
                    <a:pt x="2522" y="673"/>
                    <a:pt x="2487" y="638"/>
                    <a:pt x="2443" y="638"/>
                  </a:cubicBezTo>
                  <a:cubicBezTo>
                    <a:pt x="485" y="638"/>
                    <a:pt x="485" y="638"/>
                    <a:pt x="485" y="638"/>
                  </a:cubicBezTo>
                  <a:cubicBezTo>
                    <a:pt x="485" y="468"/>
                    <a:pt x="485" y="468"/>
                    <a:pt x="485" y="468"/>
                  </a:cubicBezTo>
                  <a:cubicBezTo>
                    <a:pt x="2692" y="468"/>
                    <a:pt x="2692" y="468"/>
                    <a:pt x="2692" y="468"/>
                  </a:cubicBezTo>
                  <a:lnTo>
                    <a:pt x="2692" y="2675"/>
                  </a:lnTo>
                  <a:close/>
                  <a:moveTo>
                    <a:pt x="3002" y="2364"/>
                  </a:moveTo>
                  <a:cubicBezTo>
                    <a:pt x="2850" y="2364"/>
                    <a:pt x="2850" y="2364"/>
                    <a:pt x="2850" y="2364"/>
                  </a:cubicBezTo>
                  <a:cubicBezTo>
                    <a:pt x="2850" y="389"/>
                    <a:pt x="2850" y="389"/>
                    <a:pt x="2850" y="389"/>
                  </a:cubicBezTo>
                  <a:cubicBezTo>
                    <a:pt x="2850" y="346"/>
                    <a:pt x="2814" y="310"/>
                    <a:pt x="2771" y="310"/>
                  </a:cubicBezTo>
                  <a:cubicBezTo>
                    <a:pt x="796" y="310"/>
                    <a:pt x="796" y="310"/>
                    <a:pt x="796" y="310"/>
                  </a:cubicBezTo>
                  <a:cubicBezTo>
                    <a:pt x="796" y="158"/>
                    <a:pt x="796" y="158"/>
                    <a:pt x="796" y="158"/>
                  </a:cubicBezTo>
                  <a:cubicBezTo>
                    <a:pt x="3002" y="158"/>
                    <a:pt x="3002" y="158"/>
                    <a:pt x="3002" y="158"/>
                  </a:cubicBezTo>
                  <a:lnTo>
                    <a:pt x="3002" y="236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dirty="0"/>
            </a:p>
          </p:txBody>
        </p:sp>
        <p:sp>
          <p:nvSpPr>
            <p:cNvPr id="150" name="Graphic 31">
              <a:extLst>
                <a:ext uri="{FF2B5EF4-FFF2-40B4-BE49-F238E27FC236}">
                  <a16:creationId xmlns:a16="http://schemas.microsoft.com/office/drawing/2014/main" id="{5A6AA932-997B-4D31-B31B-7DB2F5F6B616}"/>
                </a:ext>
              </a:extLst>
            </p:cNvPr>
            <p:cNvSpPr/>
            <p:nvPr/>
          </p:nvSpPr>
          <p:spPr>
            <a:xfrm>
              <a:off x="-1114985" y="1268205"/>
              <a:ext cx="163062" cy="111522"/>
            </a:xfrm>
            <a:custGeom>
              <a:avLst/>
              <a:gdLst>
                <a:gd name="connsiteX0" fmla="*/ 979 w 195276"/>
                <a:gd name="connsiteY0" fmla="*/ 133489 h 133554"/>
                <a:gd name="connsiteX1" fmla="*/ 120554 w 195276"/>
                <a:gd name="connsiteY1" fmla="*/ 59108 h 133554"/>
                <a:gd name="connsiteX2" fmla="*/ 182583 w 195276"/>
                <a:gd name="connsiteY2" fmla="*/ 59108 h 133554"/>
                <a:gd name="connsiteX3" fmla="*/ 186204 w 195276"/>
                <a:gd name="connsiteY3" fmla="*/ 62729 h 133554"/>
                <a:gd name="connsiteX4" fmla="*/ 186204 w 195276"/>
                <a:gd name="connsiteY4" fmla="*/ 62737 h 133554"/>
                <a:gd name="connsiteX5" fmla="*/ 184512 w 195276"/>
                <a:gd name="connsiteY5" fmla="*/ 65783 h 133554"/>
                <a:gd name="connsiteX6" fmla="*/ 125782 w 195276"/>
                <a:gd name="connsiteY6" fmla="*/ 100994 h 133554"/>
                <a:gd name="connsiteX7" fmla="*/ 120630 w 195276"/>
                <a:gd name="connsiteY7" fmla="*/ 111298 h 133554"/>
                <a:gd name="connsiteX8" fmla="*/ 120571 w 195276"/>
                <a:gd name="connsiteY8" fmla="*/ 133489 h 133554"/>
                <a:gd name="connsiteX9" fmla="*/ 195206 w 195276"/>
                <a:gd name="connsiteY9" fmla="*/ 133489 h 133554"/>
                <a:gd name="connsiteX10" fmla="*/ 195206 w 195276"/>
                <a:gd name="connsiteY10" fmla="*/ 4524 h 133554"/>
                <a:gd name="connsiteX11" fmla="*/ 190642 w 195276"/>
                <a:gd name="connsiteY11" fmla="*/ -66 h 133554"/>
                <a:gd name="connsiteX12" fmla="*/ 190434 w 195276"/>
                <a:gd name="connsiteY12" fmla="*/ -62 h 133554"/>
                <a:gd name="connsiteX13" fmla="*/ 119217 w 195276"/>
                <a:gd name="connsiteY13" fmla="*/ -62 h 133554"/>
                <a:gd name="connsiteX14" fmla="*/ -70 w 195276"/>
                <a:gd name="connsiteY14" fmla="*/ 73998 h 133554"/>
                <a:gd name="connsiteX15" fmla="*/ -70 w 195276"/>
                <a:gd name="connsiteY15" fmla="*/ 133489 h 133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5276" h="133554">
                  <a:moveTo>
                    <a:pt x="979" y="133489"/>
                  </a:moveTo>
                  <a:lnTo>
                    <a:pt x="120554" y="59108"/>
                  </a:lnTo>
                  <a:lnTo>
                    <a:pt x="182583" y="59108"/>
                  </a:lnTo>
                  <a:cubicBezTo>
                    <a:pt x="184583" y="59108"/>
                    <a:pt x="186204" y="60729"/>
                    <a:pt x="186204" y="62729"/>
                  </a:cubicBezTo>
                  <a:cubicBezTo>
                    <a:pt x="186204" y="62731"/>
                    <a:pt x="186204" y="62735"/>
                    <a:pt x="186204" y="62737"/>
                  </a:cubicBezTo>
                  <a:cubicBezTo>
                    <a:pt x="186305" y="64000"/>
                    <a:pt x="185638" y="65201"/>
                    <a:pt x="184512" y="65783"/>
                  </a:cubicBezTo>
                  <a:lnTo>
                    <a:pt x="125782" y="100994"/>
                  </a:lnTo>
                  <a:cubicBezTo>
                    <a:pt x="121967" y="103278"/>
                    <a:pt x="120630" y="107863"/>
                    <a:pt x="120630" y="111298"/>
                  </a:cubicBezTo>
                  <a:lnTo>
                    <a:pt x="120571" y="133489"/>
                  </a:lnTo>
                  <a:lnTo>
                    <a:pt x="195206" y="133489"/>
                  </a:lnTo>
                  <a:lnTo>
                    <a:pt x="195206" y="4524"/>
                  </a:lnTo>
                  <a:cubicBezTo>
                    <a:pt x="195213" y="1996"/>
                    <a:pt x="193170" y="-59"/>
                    <a:pt x="190642" y="-66"/>
                  </a:cubicBezTo>
                  <a:cubicBezTo>
                    <a:pt x="190572" y="-66"/>
                    <a:pt x="190504" y="-65"/>
                    <a:pt x="190434" y="-62"/>
                  </a:cubicBezTo>
                  <a:lnTo>
                    <a:pt x="119217" y="-62"/>
                  </a:lnTo>
                  <a:lnTo>
                    <a:pt x="-70" y="73998"/>
                  </a:lnTo>
                  <a:lnTo>
                    <a:pt x="-70" y="133489"/>
                  </a:lnTo>
                  <a:close/>
                </a:path>
              </a:pathLst>
            </a:custGeom>
            <a:grpFill/>
            <a:ln w="841" cap="flat">
              <a:noFill/>
              <a:prstDash val="solid"/>
              <a:miter/>
            </a:ln>
          </p:spPr>
          <p:txBody>
            <a:bodyPr rtlCol="0" anchor="ctr"/>
            <a:lstStyle/>
            <a:p>
              <a:endParaRPr lang="en-US" dirty="0"/>
            </a:p>
          </p:txBody>
        </p:sp>
      </p:grpSp>
      <p:sp>
        <p:nvSpPr>
          <p:cNvPr id="2" name="Title 1">
            <a:extLst>
              <a:ext uri="{FF2B5EF4-FFF2-40B4-BE49-F238E27FC236}">
                <a16:creationId xmlns:a16="http://schemas.microsoft.com/office/drawing/2014/main" id="{4FBDBB2E-1A18-9D41-82A7-70DE0BAFD91F}"/>
              </a:ext>
              <a:ext uri="{C183D7F6-B498-43B3-948B-1728B52AA6E4}">
                <adec:decorative xmlns:adec="http://schemas.microsoft.com/office/drawing/2017/decorative" val="0"/>
              </a:ext>
            </a:extLst>
          </p:cNvPr>
          <p:cNvSpPr>
            <a:spLocks noGrp="1"/>
          </p:cNvSpPr>
          <p:nvPr>
            <p:ph type="title"/>
          </p:nvPr>
        </p:nvSpPr>
        <p:spPr>
          <a:xfrm>
            <a:off x="368490" y="365760"/>
            <a:ext cx="8407020" cy="398571"/>
          </a:xfrm>
        </p:spPr>
        <p:txBody>
          <a:bodyPr/>
          <a:lstStyle/>
          <a:p>
            <a:r>
              <a:rPr lang="en-PH" dirty="0"/>
              <a:t>4-step timeline example</a:t>
            </a:r>
            <a:endParaRPr lang="en-US" dirty="0"/>
          </a:p>
        </p:txBody>
      </p:sp>
      <p:sp>
        <p:nvSpPr>
          <p:cNvPr id="56" name="Arrow: Pentagon 55">
            <a:extLst>
              <a:ext uri="{FF2B5EF4-FFF2-40B4-BE49-F238E27FC236}">
                <a16:creationId xmlns:a16="http://schemas.microsoft.com/office/drawing/2014/main" id="{5CC83552-70F7-456E-8E4A-383B4BF78707}"/>
              </a:ext>
            </a:extLst>
          </p:cNvPr>
          <p:cNvSpPr/>
          <p:nvPr/>
        </p:nvSpPr>
        <p:spPr>
          <a:xfrm>
            <a:off x="366714" y="1196282"/>
            <a:ext cx="2040987" cy="339356"/>
          </a:xfrm>
          <a:prstGeom prst="homePlate">
            <a:avLst>
              <a:gd name="adj" fmla="val 4228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2021 Q3</a:t>
            </a:r>
          </a:p>
        </p:txBody>
      </p:sp>
      <p:sp>
        <p:nvSpPr>
          <p:cNvPr id="76" name="Title 19">
            <a:extLst>
              <a:ext uri="{FF2B5EF4-FFF2-40B4-BE49-F238E27FC236}">
                <a16:creationId xmlns:a16="http://schemas.microsoft.com/office/drawing/2014/main" id="{AAC022AE-A68E-9541-B1FE-12A13C7473C1}"/>
              </a:ext>
            </a:extLst>
          </p:cNvPr>
          <p:cNvSpPr txBox="1">
            <a:spLocks/>
          </p:cNvSpPr>
          <p:nvPr/>
        </p:nvSpPr>
        <p:spPr>
          <a:xfrm>
            <a:off x="366715" y="2623040"/>
            <a:ext cx="1895474" cy="284693"/>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r>
              <a:rPr lang="en-US" sz="2000" b="1" dirty="0">
                <a:latin typeface="+mn-lt"/>
              </a:rPr>
              <a:t>Add title here</a:t>
            </a:r>
          </a:p>
        </p:txBody>
      </p:sp>
      <p:sp>
        <p:nvSpPr>
          <p:cNvPr id="77" name="Text Placeholder 20">
            <a:extLst>
              <a:ext uri="{FF2B5EF4-FFF2-40B4-BE49-F238E27FC236}">
                <a16:creationId xmlns:a16="http://schemas.microsoft.com/office/drawing/2014/main" id="{2CD0C3E1-15AC-F846-9CC2-645E6747906A}"/>
              </a:ext>
            </a:extLst>
          </p:cNvPr>
          <p:cNvSpPr txBox="1">
            <a:spLocks/>
          </p:cNvSpPr>
          <p:nvPr/>
        </p:nvSpPr>
        <p:spPr>
          <a:xfrm>
            <a:off x="366715" y="3042016"/>
            <a:ext cx="1895474" cy="11310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50" dirty="0"/>
              <a:t>Lorem ipsum dolor sit amet, consectetur adipiscing elit. Proin facilisis, urna sed dictum rutrum, odio dui volutpat odio, sit amet imperdiet justo dolor non mauris consectetur.</a:t>
            </a:r>
          </a:p>
        </p:txBody>
      </p:sp>
      <p:sp>
        <p:nvSpPr>
          <p:cNvPr id="55" name="Arrow: Chevron 54">
            <a:extLst>
              <a:ext uri="{FF2B5EF4-FFF2-40B4-BE49-F238E27FC236}">
                <a16:creationId xmlns:a16="http://schemas.microsoft.com/office/drawing/2014/main" id="{B478F977-A1CB-449D-8642-3F5CA577F0E3}"/>
              </a:ext>
            </a:extLst>
          </p:cNvPr>
          <p:cNvSpPr/>
          <p:nvPr/>
        </p:nvSpPr>
        <p:spPr>
          <a:xfrm>
            <a:off x="2407701" y="1196282"/>
            <a:ext cx="2164299" cy="339356"/>
          </a:xfrm>
          <a:prstGeom prst="chevron">
            <a:avLst>
              <a:gd name="adj" fmla="val 4158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2021 Q4</a:t>
            </a:r>
          </a:p>
        </p:txBody>
      </p:sp>
      <p:sp>
        <p:nvSpPr>
          <p:cNvPr id="83" name="Title 19">
            <a:extLst>
              <a:ext uri="{FF2B5EF4-FFF2-40B4-BE49-F238E27FC236}">
                <a16:creationId xmlns:a16="http://schemas.microsoft.com/office/drawing/2014/main" id="{B1B9F7A1-B98B-9249-914C-28F82EB7212D}"/>
              </a:ext>
            </a:extLst>
          </p:cNvPr>
          <p:cNvSpPr txBox="1">
            <a:spLocks/>
          </p:cNvSpPr>
          <p:nvPr/>
        </p:nvSpPr>
        <p:spPr>
          <a:xfrm>
            <a:off x="2538413" y="2623040"/>
            <a:ext cx="1897200" cy="284693"/>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r>
              <a:rPr lang="en-US" sz="2000" b="1" dirty="0">
                <a:latin typeface="+mn-lt"/>
              </a:rPr>
              <a:t>Add title here</a:t>
            </a:r>
          </a:p>
        </p:txBody>
      </p:sp>
      <p:sp>
        <p:nvSpPr>
          <p:cNvPr id="84" name="Text Placeholder 20">
            <a:extLst>
              <a:ext uri="{FF2B5EF4-FFF2-40B4-BE49-F238E27FC236}">
                <a16:creationId xmlns:a16="http://schemas.microsoft.com/office/drawing/2014/main" id="{A4C271DE-BDB1-5840-9BC1-CAF42E23F0F9}"/>
              </a:ext>
            </a:extLst>
          </p:cNvPr>
          <p:cNvSpPr txBox="1">
            <a:spLocks/>
          </p:cNvSpPr>
          <p:nvPr/>
        </p:nvSpPr>
        <p:spPr>
          <a:xfrm>
            <a:off x="2538413" y="3042016"/>
            <a:ext cx="1897200" cy="11310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50" dirty="0"/>
              <a:t>Lorem ipsum dolor sit amet, consectetur adipiscing elit. Proin facilisis, urna sed dictum rutrum, odio dui volutpat odio, sit amet imperdiet justo dolor non mauris consectetur.</a:t>
            </a:r>
          </a:p>
        </p:txBody>
      </p:sp>
      <p:sp>
        <p:nvSpPr>
          <p:cNvPr id="54" name="Arrow: Chevron 53">
            <a:extLst>
              <a:ext uri="{FF2B5EF4-FFF2-40B4-BE49-F238E27FC236}">
                <a16:creationId xmlns:a16="http://schemas.microsoft.com/office/drawing/2014/main" id="{43E0BF32-4464-4B17-BF2A-94EE075B91DD}"/>
              </a:ext>
            </a:extLst>
          </p:cNvPr>
          <p:cNvSpPr/>
          <p:nvPr/>
        </p:nvSpPr>
        <p:spPr>
          <a:xfrm>
            <a:off x="4572000" y="1196282"/>
            <a:ext cx="2164299" cy="339356"/>
          </a:xfrm>
          <a:prstGeom prst="chevron">
            <a:avLst>
              <a:gd name="adj" fmla="val 4158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2022 Q1</a:t>
            </a:r>
          </a:p>
        </p:txBody>
      </p:sp>
      <p:sp>
        <p:nvSpPr>
          <p:cNvPr id="90" name="Title 19">
            <a:extLst>
              <a:ext uri="{FF2B5EF4-FFF2-40B4-BE49-F238E27FC236}">
                <a16:creationId xmlns:a16="http://schemas.microsoft.com/office/drawing/2014/main" id="{77975211-E149-4546-9DF4-78A2C7E049D5}"/>
              </a:ext>
            </a:extLst>
          </p:cNvPr>
          <p:cNvSpPr txBox="1">
            <a:spLocks/>
          </p:cNvSpPr>
          <p:nvPr/>
        </p:nvSpPr>
        <p:spPr>
          <a:xfrm>
            <a:off x="4706800" y="2623040"/>
            <a:ext cx="1897200" cy="284693"/>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r>
              <a:rPr lang="en-US" sz="2000" b="1" dirty="0">
                <a:latin typeface="+mn-lt"/>
              </a:rPr>
              <a:t>Add title here</a:t>
            </a:r>
          </a:p>
        </p:txBody>
      </p:sp>
      <p:sp>
        <p:nvSpPr>
          <p:cNvPr id="91" name="Text Placeholder 20">
            <a:extLst>
              <a:ext uri="{FF2B5EF4-FFF2-40B4-BE49-F238E27FC236}">
                <a16:creationId xmlns:a16="http://schemas.microsoft.com/office/drawing/2014/main" id="{73DC0E0B-4C72-4947-8275-F0DE021C2CB0}"/>
              </a:ext>
            </a:extLst>
          </p:cNvPr>
          <p:cNvSpPr txBox="1">
            <a:spLocks/>
          </p:cNvSpPr>
          <p:nvPr/>
        </p:nvSpPr>
        <p:spPr>
          <a:xfrm>
            <a:off x="4706800" y="3042016"/>
            <a:ext cx="1897200" cy="11310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50" dirty="0"/>
              <a:t>Lorem ipsum dolor sit amet, consectetur adipiscing elit. Proin facilisis, urna sed dictum rutrum, odio dui volutpat odio, sit amet imperdiet justo dolor non mauris consectetur.</a:t>
            </a:r>
          </a:p>
        </p:txBody>
      </p:sp>
      <p:sp>
        <p:nvSpPr>
          <p:cNvPr id="59" name="Arrow: Chevron 58">
            <a:extLst>
              <a:ext uri="{FF2B5EF4-FFF2-40B4-BE49-F238E27FC236}">
                <a16:creationId xmlns:a16="http://schemas.microsoft.com/office/drawing/2014/main" id="{30B7CC88-D7C6-4C01-B77E-9B0095EB75F4}"/>
              </a:ext>
            </a:extLst>
          </p:cNvPr>
          <p:cNvSpPr/>
          <p:nvPr/>
        </p:nvSpPr>
        <p:spPr>
          <a:xfrm>
            <a:off x="6738938" y="1196282"/>
            <a:ext cx="2036762" cy="339356"/>
          </a:xfrm>
          <a:prstGeom prst="chevron">
            <a:avLst>
              <a:gd name="adj" fmla="val 4158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rPr>
              <a:t>2022 Q2</a:t>
            </a:r>
          </a:p>
        </p:txBody>
      </p:sp>
      <p:sp>
        <p:nvSpPr>
          <p:cNvPr id="97" name="Title 19">
            <a:extLst>
              <a:ext uri="{FF2B5EF4-FFF2-40B4-BE49-F238E27FC236}">
                <a16:creationId xmlns:a16="http://schemas.microsoft.com/office/drawing/2014/main" id="{59AD2DFD-D0FB-2040-AE5C-3554D4E6AAD6}"/>
              </a:ext>
            </a:extLst>
          </p:cNvPr>
          <p:cNvSpPr txBox="1">
            <a:spLocks/>
          </p:cNvSpPr>
          <p:nvPr/>
        </p:nvSpPr>
        <p:spPr>
          <a:xfrm>
            <a:off x="6875187" y="2623040"/>
            <a:ext cx="1897200" cy="284693"/>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2800" kern="1200">
                <a:solidFill>
                  <a:schemeClr val="tx1"/>
                </a:solidFill>
                <a:latin typeface="+mj-lt"/>
                <a:ea typeface="+mj-ea"/>
                <a:cs typeface="+mj-cs"/>
              </a:defRPr>
            </a:lvl1pPr>
          </a:lstStyle>
          <a:p>
            <a:r>
              <a:rPr lang="en-US" sz="2000" b="1" dirty="0">
                <a:latin typeface="+mn-lt"/>
              </a:rPr>
              <a:t>Add title here</a:t>
            </a:r>
          </a:p>
        </p:txBody>
      </p:sp>
      <p:sp>
        <p:nvSpPr>
          <p:cNvPr id="98" name="Text Placeholder 20">
            <a:extLst>
              <a:ext uri="{FF2B5EF4-FFF2-40B4-BE49-F238E27FC236}">
                <a16:creationId xmlns:a16="http://schemas.microsoft.com/office/drawing/2014/main" id="{CE8F40D9-5AF8-AD47-9168-78C220A3143A}"/>
              </a:ext>
            </a:extLst>
          </p:cNvPr>
          <p:cNvSpPr txBox="1">
            <a:spLocks/>
          </p:cNvSpPr>
          <p:nvPr/>
        </p:nvSpPr>
        <p:spPr>
          <a:xfrm>
            <a:off x="6875187" y="3042016"/>
            <a:ext cx="1897200" cy="11310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Clr>
                <a:schemeClr val="bg1">
                  <a:lumMod val="75000"/>
                </a:schemeClr>
              </a:buClr>
              <a:buFont typeface="Wingdings" panose="05000000000000000000" pitchFamily="2" charset="2"/>
              <a:buChar char="§"/>
              <a:defRPr sz="1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2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1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bg1">
                  <a:lumMod val="75000"/>
                </a:schemeClr>
              </a:buClr>
              <a:buFont typeface="Wingdings" panose="05000000000000000000" pitchFamily="2" charset="2"/>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50" dirty="0"/>
              <a:t>Lorem ipsum dolor sit amet, consectetur adipiscing elit. Proin facilisis, urna sed dictum rutrum, odio dui volutpat odio, sit amet imperdiet justo dolor non mauris consectetur.</a:t>
            </a:r>
          </a:p>
        </p:txBody>
      </p:sp>
    </p:spTree>
    <p:extLst>
      <p:ext uri="{BB962C8B-B14F-4D97-AF65-F5344CB8AC3E}">
        <p14:creationId xmlns:p14="http://schemas.microsoft.com/office/powerpoint/2010/main" val="47003432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57">
            <a:extLst>
              <a:ext uri="{FF2B5EF4-FFF2-40B4-BE49-F238E27FC236}">
                <a16:creationId xmlns:a16="http://schemas.microsoft.com/office/drawing/2014/main" id="{10A98499-7BD5-4041-9857-0B431DD74FB8}"/>
              </a:ext>
              <a:ext uri="{C183D7F6-B498-43B3-948B-1728B52AA6E4}">
                <adec:decorative xmlns:adec="http://schemas.microsoft.com/office/drawing/2017/decorative" val="1"/>
              </a:ext>
            </a:extLst>
          </p:cNvPr>
          <p:cNvGrpSpPr/>
          <p:nvPr/>
        </p:nvGrpSpPr>
        <p:grpSpPr>
          <a:xfrm>
            <a:off x="385147" y="1897856"/>
            <a:ext cx="111919" cy="816769"/>
            <a:chOff x="485171" y="1897856"/>
            <a:chExt cx="111919" cy="816769"/>
          </a:xfrm>
        </p:grpSpPr>
        <p:cxnSp>
          <p:nvCxnSpPr>
            <p:cNvPr id="28" name="Straight Connector 27">
              <a:extLst>
                <a:ext uri="{FF2B5EF4-FFF2-40B4-BE49-F238E27FC236}">
                  <a16:creationId xmlns:a16="http://schemas.microsoft.com/office/drawing/2014/main" id="{13B0CD5C-CFAE-49EC-9AE2-DB606821E7E9}"/>
                </a:ext>
              </a:extLst>
            </p:cNvPr>
            <p:cNvCxnSpPr>
              <a:cxnSpLocks/>
            </p:cNvCxnSpPr>
            <p:nvPr/>
          </p:nvCxnSpPr>
          <p:spPr>
            <a:xfrm>
              <a:off x="541130" y="1971675"/>
              <a:ext cx="0" cy="7429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1" name="Oval 30">
              <a:extLst>
                <a:ext uri="{FF2B5EF4-FFF2-40B4-BE49-F238E27FC236}">
                  <a16:creationId xmlns:a16="http://schemas.microsoft.com/office/drawing/2014/main" id="{B3FB61AD-A55A-496C-988F-090E36CF237C}"/>
                </a:ext>
              </a:extLst>
            </p:cNvPr>
            <p:cNvSpPr/>
            <p:nvPr/>
          </p:nvSpPr>
          <p:spPr>
            <a:xfrm>
              <a:off x="485171" y="1897856"/>
              <a:ext cx="111919" cy="111919"/>
            </a:xfrm>
            <a:prstGeom prst="ellipse">
              <a:avLst/>
            </a:prstGeom>
            <a:solidFill>
              <a:schemeClr val="bg1"/>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57" name="Group 56">
            <a:extLst>
              <a:ext uri="{FF2B5EF4-FFF2-40B4-BE49-F238E27FC236}">
                <a16:creationId xmlns:a16="http://schemas.microsoft.com/office/drawing/2014/main" id="{125F5BAF-4CDC-4E82-9846-DC9809E33E5E}"/>
              </a:ext>
              <a:ext uri="{C183D7F6-B498-43B3-948B-1728B52AA6E4}">
                <adec:decorative xmlns:adec="http://schemas.microsoft.com/office/drawing/2017/decorative" val="1"/>
              </a:ext>
            </a:extLst>
          </p:cNvPr>
          <p:cNvGrpSpPr/>
          <p:nvPr/>
        </p:nvGrpSpPr>
        <p:grpSpPr>
          <a:xfrm>
            <a:off x="1361350" y="2992755"/>
            <a:ext cx="111919" cy="852011"/>
            <a:chOff x="1490084" y="2992755"/>
            <a:chExt cx="111919" cy="852011"/>
          </a:xfrm>
        </p:grpSpPr>
        <p:cxnSp>
          <p:nvCxnSpPr>
            <p:cNvPr id="34" name="Straight Connector 33">
              <a:extLst>
                <a:ext uri="{FF2B5EF4-FFF2-40B4-BE49-F238E27FC236}">
                  <a16:creationId xmlns:a16="http://schemas.microsoft.com/office/drawing/2014/main" id="{1FD9C118-01BD-4222-9C67-06C4A8FF6026}"/>
                </a:ext>
              </a:extLst>
            </p:cNvPr>
            <p:cNvCxnSpPr>
              <a:cxnSpLocks/>
            </p:cNvCxnSpPr>
            <p:nvPr/>
          </p:nvCxnSpPr>
          <p:spPr>
            <a:xfrm>
              <a:off x="1546043" y="2992755"/>
              <a:ext cx="0" cy="7429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5" name="Oval 34">
              <a:extLst>
                <a:ext uri="{FF2B5EF4-FFF2-40B4-BE49-F238E27FC236}">
                  <a16:creationId xmlns:a16="http://schemas.microsoft.com/office/drawing/2014/main" id="{C1676817-731A-4F1A-8393-06AE52FFEBEB}"/>
                </a:ext>
              </a:extLst>
            </p:cNvPr>
            <p:cNvSpPr/>
            <p:nvPr/>
          </p:nvSpPr>
          <p:spPr>
            <a:xfrm>
              <a:off x="1490084" y="3732847"/>
              <a:ext cx="111919" cy="111919"/>
            </a:xfrm>
            <a:prstGeom prst="ellipse">
              <a:avLst/>
            </a:prstGeom>
            <a:solidFill>
              <a:schemeClr val="bg1"/>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59" name="Group 58">
            <a:extLst>
              <a:ext uri="{FF2B5EF4-FFF2-40B4-BE49-F238E27FC236}">
                <a16:creationId xmlns:a16="http://schemas.microsoft.com/office/drawing/2014/main" id="{A0494C67-5B09-4324-821F-C415A3AFDA40}"/>
              </a:ext>
              <a:ext uri="{C183D7F6-B498-43B3-948B-1728B52AA6E4}">
                <adec:decorative xmlns:adec="http://schemas.microsoft.com/office/drawing/2017/decorative" val="1"/>
              </a:ext>
            </a:extLst>
          </p:cNvPr>
          <p:cNvGrpSpPr/>
          <p:nvPr/>
        </p:nvGrpSpPr>
        <p:grpSpPr>
          <a:xfrm>
            <a:off x="2514600" y="1897856"/>
            <a:ext cx="111919" cy="816769"/>
            <a:chOff x="485171" y="1897856"/>
            <a:chExt cx="111919" cy="816769"/>
          </a:xfrm>
        </p:grpSpPr>
        <p:cxnSp>
          <p:nvCxnSpPr>
            <p:cNvPr id="60" name="Straight Connector 59">
              <a:extLst>
                <a:ext uri="{FF2B5EF4-FFF2-40B4-BE49-F238E27FC236}">
                  <a16:creationId xmlns:a16="http://schemas.microsoft.com/office/drawing/2014/main" id="{F89172A5-1BD8-48B1-A15B-EFAFE301CFC9}"/>
                </a:ext>
              </a:extLst>
            </p:cNvPr>
            <p:cNvCxnSpPr>
              <a:cxnSpLocks/>
            </p:cNvCxnSpPr>
            <p:nvPr/>
          </p:nvCxnSpPr>
          <p:spPr>
            <a:xfrm>
              <a:off x="541130" y="1971675"/>
              <a:ext cx="0" cy="7429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1" name="Oval 60">
              <a:extLst>
                <a:ext uri="{FF2B5EF4-FFF2-40B4-BE49-F238E27FC236}">
                  <a16:creationId xmlns:a16="http://schemas.microsoft.com/office/drawing/2014/main" id="{26A6E041-3B10-4442-A035-945099DEC2C1}"/>
                </a:ext>
              </a:extLst>
            </p:cNvPr>
            <p:cNvSpPr/>
            <p:nvPr/>
          </p:nvSpPr>
          <p:spPr>
            <a:xfrm>
              <a:off x="485171" y="1897856"/>
              <a:ext cx="111919" cy="111919"/>
            </a:xfrm>
            <a:prstGeom prst="ellipse">
              <a:avLst/>
            </a:prstGeom>
            <a:solidFill>
              <a:schemeClr val="accent1"/>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62" name="Group 61">
            <a:extLst>
              <a:ext uri="{FF2B5EF4-FFF2-40B4-BE49-F238E27FC236}">
                <a16:creationId xmlns:a16="http://schemas.microsoft.com/office/drawing/2014/main" id="{822A0DDB-D7CA-4966-8453-1CF6201CA968}"/>
              </a:ext>
              <a:ext uri="{C183D7F6-B498-43B3-948B-1728B52AA6E4}">
                <adec:decorative xmlns:adec="http://schemas.microsoft.com/office/drawing/2017/decorative" val="1"/>
              </a:ext>
            </a:extLst>
          </p:cNvPr>
          <p:cNvGrpSpPr/>
          <p:nvPr/>
        </p:nvGrpSpPr>
        <p:grpSpPr>
          <a:xfrm>
            <a:off x="3541285" y="2992755"/>
            <a:ext cx="111919" cy="852011"/>
            <a:chOff x="1490084" y="2992755"/>
            <a:chExt cx="111919" cy="852011"/>
          </a:xfrm>
        </p:grpSpPr>
        <p:cxnSp>
          <p:nvCxnSpPr>
            <p:cNvPr id="63" name="Straight Connector 62">
              <a:extLst>
                <a:ext uri="{FF2B5EF4-FFF2-40B4-BE49-F238E27FC236}">
                  <a16:creationId xmlns:a16="http://schemas.microsoft.com/office/drawing/2014/main" id="{F31218F9-A8EB-4BC0-A96A-63BCA012AB90}"/>
                </a:ext>
              </a:extLst>
            </p:cNvPr>
            <p:cNvCxnSpPr>
              <a:cxnSpLocks/>
            </p:cNvCxnSpPr>
            <p:nvPr/>
          </p:nvCxnSpPr>
          <p:spPr>
            <a:xfrm>
              <a:off x="1546043" y="2992755"/>
              <a:ext cx="0" cy="7429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4" name="Oval 63">
              <a:extLst>
                <a:ext uri="{FF2B5EF4-FFF2-40B4-BE49-F238E27FC236}">
                  <a16:creationId xmlns:a16="http://schemas.microsoft.com/office/drawing/2014/main" id="{113442B1-893F-40CE-89F0-24784161E298}"/>
                </a:ext>
              </a:extLst>
            </p:cNvPr>
            <p:cNvSpPr/>
            <p:nvPr/>
          </p:nvSpPr>
          <p:spPr>
            <a:xfrm>
              <a:off x="1490084" y="3732847"/>
              <a:ext cx="111919" cy="111919"/>
            </a:xfrm>
            <a:prstGeom prst="ellipse">
              <a:avLst/>
            </a:prstGeom>
            <a:solidFill>
              <a:schemeClr val="bg1"/>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65" name="Group 64">
            <a:extLst>
              <a:ext uri="{FF2B5EF4-FFF2-40B4-BE49-F238E27FC236}">
                <a16:creationId xmlns:a16="http://schemas.microsoft.com/office/drawing/2014/main" id="{1B8C331F-F892-4715-ABA2-6771C6C49A9A}"/>
              </a:ext>
              <a:ext uri="{C183D7F6-B498-43B3-948B-1728B52AA6E4}">
                <adec:decorative xmlns:adec="http://schemas.microsoft.com/office/drawing/2017/decorative" val="1"/>
              </a:ext>
            </a:extLst>
          </p:cNvPr>
          <p:cNvGrpSpPr/>
          <p:nvPr/>
        </p:nvGrpSpPr>
        <p:grpSpPr>
          <a:xfrm>
            <a:off x="4724849" y="1897856"/>
            <a:ext cx="111919" cy="816769"/>
            <a:chOff x="485171" y="1897856"/>
            <a:chExt cx="111919" cy="816769"/>
          </a:xfrm>
        </p:grpSpPr>
        <p:cxnSp>
          <p:nvCxnSpPr>
            <p:cNvPr id="66" name="Straight Connector 65">
              <a:extLst>
                <a:ext uri="{FF2B5EF4-FFF2-40B4-BE49-F238E27FC236}">
                  <a16:creationId xmlns:a16="http://schemas.microsoft.com/office/drawing/2014/main" id="{A9279BD9-4794-4BB2-BBAE-CB98968A0AAA}"/>
                </a:ext>
              </a:extLst>
            </p:cNvPr>
            <p:cNvCxnSpPr>
              <a:cxnSpLocks/>
            </p:cNvCxnSpPr>
            <p:nvPr/>
          </p:nvCxnSpPr>
          <p:spPr>
            <a:xfrm>
              <a:off x="541130" y="1971675"/>
              <a:ext cx="0" cy="7429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7" name="Oval 66">
              <a:extLst>
                <a:ext uri="{FF2B5EF4-FFF2-40B4-BE49-F238E27FC236}">
                  <a16:creationId xmlns:a16="http://schemas.microsoft.com/office/drawing/2014/main" id="{F9DBA002-A48F-43F9-A212-7C5F21246A03}"/>
                </a:ext>
              </a:extLst>
            </p:cNvPr>
            <p:cNvSpPr/>
            <p:nvPr/>
          </p:nvSpPr>
          <p:spPr>
            <a:xfrm>
              <a:off x="485171" y="1897856"/>
              <a:ext cx="111919" cy="111919"/>
            </a:xfrm>
            <a:prstGeom prst="ellipse">
              <a:avLst/>
            </a:prstGeom>
            <a:solidFill>
              <a:schemeClr val="bg1"/>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68" name="Group 67">
            <a:extLst>
              <a:ext uri="{FF2B5EF4-FFF2-40B4-BE49-F238E27FC236}">
                <a16:creationId xmlns:a16="http://schemas.microsoft.com/office/drawing/2014/main" id="{54DFA7F9-6EA8-42DD-8913-8757592A0AB5}"/>
              </a:ext>
              <a:ext uri="{C183D7F6-B498-43B3-948B-1728B52AA6E4}">
                <adec:decorative xmlns:adec="http://schemas.microsoft.com/office/drawing/2017/decorative" val="1"/>
              </a:ext>
            </a:extLst>
          </p:cNvPr>
          <p:cNvGrpSpPr/>
          <p:nvPr/>
        </p:nvGrpSpPr>
        <p:grpSpPr>
          <a:xfrm>
            <a:off x="5898478" y="2992755"/>
            <a:ext cx="111919" cy="852011"/>
            <a:chOff x="1490084" y="2992755"/>
            <a:chExt cx="111919" cy="852011"/>
          </a:xfrm>
        </p:grpSpPr>
        <p:cxnSp>
          <p:nvCxnSpPr>
            <p:cNvPr id="69" name="Straight Connector 68">
              <a:extLst>
                <a:ext uri="{FF2B5EF4-FFF2-40B4-BE49-F238E27FC236}">
                  <a16:creationId xmlns:a16="http://schemas.microsoft.com/office/drawing/2014/main" id="{BE95381F-C031-412A-8BCD-8077D84690FF}"/>
                </a:ext>
              </a:extLst>
            </p:cNvPr>
            <p:cNvCxnSpPr>
              <a:cxnSpLocks/>
            </p:cNvCxnSpPr>
            <p:nvPr/>
          </p:nvCxnSpPr>
          <p:spPr>
            <a:xfrm>
              <a:off x="1546043" y="2992755"/>
              <a:ext cx="0" cy="7429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0" name="Oval 69">
              <a:extLst>
                <a:ext uri="{FF2B5EF4-FFF2-40B4-BE49-F238E27FC236}">
                  <a16:creationId xmlns:a16="http://schemas.microsoft.com/office/drawing/2014/main" id="{808996E4-3E4A-4F31-B86A-2D39975CCEEF}"/>
                </a:ext>
              </a:extLst>
            </p:cNvPr>
            <p:cNvSpPr/>
            <p:nvPr/>
          </p:nvSpPr>
          <p:spPr>
            <a:xfrm>
              <a:off x="1490084" y="3732847"/>
              <a:ext cx="111919" cy="111919"/>
            </a:xfrm>
            <a:prstGeom prst="ellipse">
              <a:avLst/>
            </a:prstGeom>
            <a:solidFill>
              <a:schemeClr val="bg1"/>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71" name="Group 70">
            <a:extLst>
              <a:ext uri="{FF2B5EF4-FFF2-40B4-BE49-F238E27FC236}">
                <a16:creationId xmlns:a16="http://schemas.microsoft.com/office/drawing/2014/main" id="{EE57A2DA-DDF3-48A8-9E81-4CB867A8CD02}"/>
              </a:ext>
              <a:ext uri="{C183D7F6-B498-43B3-948B-1728B52AA6E4}">
                <adec:decorative xmlns:adec="http://schemas.microsoft.com/office/drawing/2017/decorative" val="1"/>
              </a:ext>
            </a:extLst>
          </p:cNvPr>
          <p:cNvGrpSpPr/>
          <p:nvPr/>
        </p:nvGrpSpPr>
        <p:grpSpPr>
          <a:xfrm>
            <a:off x="6943258" y="1897856"/>
            <a:ext cx="111919" cy="816769"/>
            <a:chOff x="485171" y="1897856"/>
            <a:chExt cx="111919" cy="816769"/>
          </a:xfrm>
        </p:grpSpPr>
        <p:cxnSp>
          <p:nvCxnSpPr>
            <p:cNvPr id="72" name="Straight Connector 71">
              <a:extLst>
                <a:ext uri="{FF2B5EF4-FFF2-40B4-BE49-F238E27FC236}">
                  <a16:creationId xmlns:a16="http://schemas.microsoft.com/office/drawing/2014/main" id="{2534A97A-A8A9-4D3B-9488-9918806E8439}"/>
                </a:ext>
              </a:extLst>
            </p:cNvPr>
            <p:cNvCxnSpPr>
              <a:cxnSpLocks/>
            </p:cNvCxnSpPr>
            <p:nvPr/>
          </p:nvCxnSpPr>
          <p:spPr>
            <a:xfrm>
              <a:off x="541130" y="1971675"/>
              <a:ext cx="0" cy="7429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3" name="Oval 72">
              <a:extLst>
                <a:ext uri="{FF2B5EF4-FFF2-40B4-BE49-F238E27FC236}">
                  <a16:creationId xmlns:a16="http://schemas.microsoft.com/office/drawing/2014/main" id="{DE00A99C-F9BF-4692-A35E-5D24B7D4ECF9}"/>
                </a:ext>
              </a:extLst>
            </p:cNvPr>
            <p:cNvSpPr/>
            <p:nvPr/>
          </p:nvSpPr>
          <p:spPr>
            <a:xfrm>
              <a:off x="485171" y="1897856"/>
              <a:ext cx="111919" cy="111919"/>
            </a:xfrm>
            <a:prstGeom prst="ellipse">
              <a:avLst/>
            </a:prstGeom>
            <a:solidFill>
              <a:schemeClr val="bg1"/>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sp>
        <p:nvSpPr>
          <p:cNvPr id="2" name="Title 1">
            <a:extLst>
              <a:ext uri="{FF2B5EF4-FFF2-40B4-BE49-F238E27FC236}">
                <a16:creationId xmlns:a16="http://schemas.microsoft.com/office/drawing/2014/main" id="{F85A634F-24F6-4160-855F-02DED0C7602A}"/>
              </a:ext>
            </a:extLst>
          </p:cNvPr>
          <p:cNvSpPr>
            <a:spLocks noGrp="1"/>
          </p:cNvSpPr>
          <p:nvPr>
            <p:ph type="title"/>
          </p:nvPr>
        </p:nvSpPr>
        <p:spPr>
          <a:xfrm>
            <a:off x="368490" y="365760"/>
            <a:ext cx="8407020" cy="398571"/>
          </a:xfrm>
        </p:spPr>
        <p:txBody>
          <a:bodyPr/>
          <a:lstStyle/>
          <a:p>
            <a:r>
              <a:rPr lang="en-US" dirty="0"/>
              <a:t>Timeline example</a:t>
            </a:r>
          </a:p>
        </p:txBody>
      </p:sp>
      <p:sp>
        <p:nvSpPr>
          <p:cNvPr id="80" name="Title 5">
            <a:extLst>
              <a:ext uri="{FF2B5EF4-FFF2-40B4-BE49-F238E27FC236}">
                <a16:creationId xmlns:a16="http://schemas.microsoft.com/office/drawing/2014/main" id="{519EC9D1-AD60-4826-B241-DD2F76FD08EA}"/>
              </a:ext>
            </a:extLst>
          </p:cNvPr>
          <p:cNvSpPr txBox="1">
            <a:spLocks/>
          </p:cNvSpPr>
          <p:nvPr/>
        </p:nvSpPr>
        <p:spPr>
          <a:xfrm>
            <a:off x="360311" y="914400"/>
            <a:ext cx="1324940" cy="900000"/>
          </a:xfrm>
          <a:prstGeom prst="rect">
            <a:avLst/>
          </a:prstGeom>
        </p:spPr>
        <p:txBody>
          <a:bodyPr lIns="0" rIns="0" anchor="b"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1400" b="1" dirty="0">
                <a:latin typeface="+mn-lt"/>
              </a:rPr>
              <a:t>Headline</a:t>
            </a:r>
          </a:p>
          <a:p>
            <a:r>
              <a:rPr lang="en-US" sz="1050" dirty="0">
                <a:latin typeface="+mn-lt"/>
              </a:rPr>
              <a:t>Body copy. Lorem ipsum dolor sit amet</a:t>
            </a:r>
          </a:p>
        </p:txBody>
      </p:sp>
      <p:sp>
        <p:nvSpPr>
          <p:cNvPr id="81" name="Title 5">
            <a:extLst>
              <a:ext uri="{FF2B5EF4-FFF2-40B4-BE49-F238E27FC236}">
                <a16:creationId xmlns:a16="http://schemas.microsoft.com/office/drawing/2014/main" id="{DA9AA6F4-C028-48BA-BE52-07F17753B5B7}"/>
              </a:ext>
            </a:extLst>
          </p:cNvPr>
          <p:cNvSpPr txBox="1">
            <a:spLocks/>
          </p:cNvSpPr>
          <p:nvPr/>
        </p:nvSpPr>
        <p:spPr>
          <a:xfrm>
            <a:off x="2514600" y="914400"/>
            <a:ext cx="1783080" cy="900000"/>
          </a:xfrm>
          <a:prstGeom prst="rect">
            <a:avLst/>
          </a:prstGeom>
        </p:spPr>
        <p:txBody>
          <a:bodyPr lIns="0" rIns="0" anchor="b"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1400" b="1" dirty="0">
                <a:latin typeface="+mn-lt"/>
              </a:rPr>
              <a:t>Headline</a:t>
            </a:r>
          </a:p>
          <a:p>
            <a:r>
              <a:rPr lang="en-US" sz="1050" dirty="0">
                <a:latin typeface="+mn-lt"/>
              </a:rPr>
              <a:t>Body copy. Lorem ipsum dolor sit amet</a:t>
            </a:r>
          </a:p>
        </p:txBody>
      </p:sp>
      <p:sp>
        <p:nvSpPr>
          <p:cNvPr id="82" name="Title 5">
            <a:extLst>
              <a:ext uri="{FF2B5EF4-FFF2-40B4-BE49-F238E27FC236}">
                <a16:creationId xmlns:a16="http://schemas.microsoft.com/office/drawing/2014/main" id="{058AF8E4-45BA-4646-8ED4-E876BF530524}"/>
              </a:ext>
            </a:extLst>
          </p:cNvPr>
          <p:cNvSpPr txBox="1">
            <a:spLocks/>
          </p:cNvSpPr>
          <p:nvPr/>
        </p:nvSpPr>
        <p:spPr>
          <a:xfrm>
            <a:off x="4724400" y="914400"/>
            <a:ext cx="1783080" cy="900000"/>
          </a:xfrm>
          <a:prstGeom prst="rect">
            <a:avLst/>
          </a:prstGeom>
        </p:spPr>
        <p:txBody>
          <a:bodyPr lIns="0" rIns="0" anchor="b"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1400" b="1" dirty="0">
                <a:latin typeface="+mn-lt"/>
              </a:rPr>
              <a:t>Headline</a:t>
            </a:r>
          </a:p>
          <a:p>
            <a:r>
              <a:rPr lang="en-US" sz="1050" dirty="0">
                <a:latin typeface="+mn-lt"/>
              </a:rPr>
              <a:t>Body copy. Lorem ipsum dolor sit amet</a:t>
            </a:r>
          </a:p>
        </p:txBody>
      </p:sp>
      <p:sp>
        <p:nvSpPr>
          <p:cNvPr id="83" name="Title 5">
            <a:extLst>
              <a:ext uri="{FF2B5EF4-FFF2-40B4-BE49-F238E27FC236}">
                <a16:creationId xmlns:a16="http://schemas.microsoft.com/office/drawing/2014/main" id="{0EB33DA4-1615-4C86-8265-F7EF45A7A701}"/>
              </a:ext>
            </a:extLst>
          </p:cNvPr>
          <p:cNvSpPr txBox="1">
            <a:spLocks/>
          </p:cNvSpPr>
          <p:nvPr/>
        </p:nvSpPr>
        <p:spPr>
          <a:xfrm>
            <a:off x="6934200" y="914400"/>
            <a:ext cx="1783080" cy="900000"/>
          </a:xfrm>
          <a:prstGeom prst="rect">
            <a:avLst/>
          </a:prstGeom>
        </p:spPr>
        <p:txBody>
          <a:bodyPr lIns="0" rIns="0" anchor="b"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1400" b="1" dirty="0">
                <a:latin typeface="+mn-lt"/>
              </a:rPr>
              <a:t>Headline</a:t>
            </a:r>
          </a:p>
          <a:p>
            <a:r>
              <a:rPr lang="en-US" sz="1050" dirty="0">
                <a:latin typeface="+mn-lt"/>
              </a:rPr>
              <a:t>Body copy. Lorem ipsum dolor sit amet</a:t>
            </a:r>
          </a:p>
        </p:txBody>
      </p:sp>
      <p:sp>
        <p:nvSpPr>
          <p:cNvPr id="85" name="Title 5">
            <a:extLst>
              <a:ext uri="{FF2B5EF4-FFF2-40B4-BE49-F238E27FC236}">
                <a16:creationId xmlns:a16="http://schemas.microsoft.com/office/drawing/2014/main" id="{29DF83C4-F3D8-4451-A887-D120D539F1EA}"/>
              </a:ext>
            </a:extLst>
          </p:cNvPr>
          <p:cNvSpPr txBox="1">
            <a:spLocks/>
          </p:cNvSpPr>
          <p:nvPr/>
        </p:nvSpPr>
        <p:spPr>
          <a:xfrm>
            <a:off x="1364294" y="3900600"/>
            <a:ext cx="1783080" cy="900000"/>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1400" b="1" dirty="0">
                <a:latin typeface="+mn-lt"/>
              </a:rPr>
              <a:t>Headline</a:t>
            </a:r>
          </a:p>
          <a:p>
            <a:r>
              <a:rPr lang="en-US" sz="1050" dirty="0">
                <a:latin typeface="+mn-lt"/>
              </a:rPr>
              <a:t>Body copy. Lorem ipsum dolor sit amet</a:t>
            </a:r>
          </a:p>
        </p:txBody>
      </p:sp>
      <p:sp>
        <p:nvSpPr>
          <p:cNvPr id="86" name="Title 5">
            <a:extLst>
              <a:ext uri="{FF2B5EF4-FFF2-40B4-BE49-F238E27FC236}">
                <a16:creationId xmlns:a16="http://schemas.microsoft.com/office/drawing/2014/main" id="{8802DAE1-A6F9-4B12-AA62-17779C64C8DD}"/>
              </a:ext>
            </a:extLst>
          </p:cNvPr>
          <p:cNvSpPr txBox="1">
            <a:spLocks/>
          </p:cNvSpPr>
          <p:nvPr/>
        </p:nvSpPr>
        <p:spPr>
          <a:xfrm>
            <a:off x="3541285" y="3900600"/>
            <a:ext cx="1783080" cy="900000"/>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1400" b="1" dirty="0">
                <a:latin typeface="+mn-lt"/>
              </a:rPr>
              <a:t>Headline</a:t>
            </a:r>
          </a:p>
          <a:p>
            <a:r>
              <a:rPr lang="en-US" sz="1050" dirty="0">
                <a:latin typeface="+mn-lt"/>
              </a:rPr>
              <a:t>Body copy. Lorem ipsum dolor sit amet</a:t>
            </a:r>
          </a:p>
        </p:txBody>
      </p:sp>
      <p:sp>
        <p:nvSpPr>
          <p:cNvPr id="87" name="Title 5">
            <a:extLst>
              <a:ext uri="{FF2B5EF4-FFF2-40B4-BE49-F238E27FC236}">
                <a16:creationId xmlns:a16="http://schemas.microsoft.com/office/drawing/2014/main" id="{03E08D92-28FB-4432-8D2A-4560C34F35D8}"/>
              </a:ext>
            </a:extLst>
          </p:cNvPr>
          <p:cNvSpPr txBox="1">
            <a:spLocks/>
          </p:cNvSpPr>
          <p:nvPr/>
        </p:nvSpPr>
        <p:spPr>
          <a:xfrm>
            <a:off x="5890260" y="3900600"/>
            <a:ext cx="1783080" cy="900000"/>
          </a:xfrm>
          <a:prstGeom prst="rect">
            <a:avLst/>
          </a:prstGeom>
        </p:spPr>
        <p:txBody>
          <a:bodyPr lIns="0" rIns="0" anchor="t" anchorCtr="0"/>
          <a:lstStyle>
            <a:lvl1pPr algn="l" defTabSz="685800" rtl="0" eaLnBrk="1" latinLnBrk="0" hangingPunct="1">
              <a:lnSpc>
                <a:spcPct val="100000"/>
              </a:lnSpc>
              <a:spcBef>
                <a:spcPct val="0"/>
              </a:spcBef>
              <a:buNone/>
              <a:defRPr sz="2800" kern="1200">
                <a:solidFill>
                  <a:schemeClr val="tx1"/>
                </a:solidFill>
                <a:latin typeface="+mj-lt"/>
                <a:ea typeface="+mj-ea"/>
                <a:cs typeface="+mj-cs"/>
              </a:defRPr>
            </a:lvl1pPr>
          </a:lstStyle>
          <a:p>
            <a:r>
              <a:rPr lang="en-US" sz="1400" b="1" dirty="0">
                <a:latin typeface="+mn-lt"/>
              </a:rPr>
              <a:t>Headline</a:t>
            </a:r>
          </a:p>
          <a:p>
            <a:r>
              <a:rPr lang="en-US" sz="1050" dirty="0">
                <a:latin typeface="+mn-lt"/>
              </a:rPr>
              <a:t>Body copy. Lorem ipsum dolor sit amet</a:t>
            </a:r>
          </a:p>
        </p:txBody>
      </p:sp>
      <p:sp>
        <p:nvSpPr>
          <p:cNvPr id="18" name="Arrow: Pentagon 17">
            <a:extLst>
              <a:ext uri="{FF2B5EF4-FFF2-40B4-BE49-F238E27FC236}">
                <a16:creationId xmlns:a16="http://schemas.microsoft.com/office/drawing/2014/main" id="{42A9DD79-9A38-4FEB-B7F1-1B814D0EAC79}"/>
              </a:ext>
              <a:ext uri="{C183D7F6-B498-43B3-948B-1728B52AA6E4}">
                <adec:decorative xmlns:adec="http://schemas.microsoft.com/office/drawing/2017/decorative" val="1"/>
              </a:ext>
            </a:extLst>
          </p:cNvPr>
          <p:cNvSpPr/>
          <p:nvPr/>
        </p:nvSpPr>
        <p:spPr>
          <a:xfrm>
            <a:off x="0" y="2693103"/>
            <a:ext cx="1221856" cy="337960"/>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2014</a:t>
            </a:r>
          </a:p>
        </p:txBody>
      </p:sp>
      <p:sp>
        <p:nvSpPr>
          <p:cNvPr id="19" name="Arrow: Chevron 18">
            <a:extLst>
              <a:ext uri="{FF2B5EF4-FFF2-40B4-BE49-F238E27FC236}">
                <a16:creationId xmlns:a16="http://schemas.microsoft.com/office/drawing/2014/main" id="{B46A382A-4AF5-4DB2-A6CF-9DDD779D540A}"/>
              </a:ext>
              <a:ext uri="{C183D7F6-B498-43B3-948B-1728B52AA6E4}">
                <adec:decorative xmlns:adec="http://schemas.microsoft.com/office/drawing/2017/decorative" val="1"/>
              </a:ext>
            </a:extLst>
          </p:cNvPr>
          <p:cNvSpPr/>
          <p:nvPr/>
        </p:nvSpPr>
        <p:spPr>
          <a:xfrm>
            <a:off x="1124099" y="2692405"/>
            <a:ext cx="1229492" cy="339356"/>
          </a:xfrm>
          <a:prstGeom prst="chevron">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2015</a:t>
            </a:r>
          </a:p>
        </p:txBody>
      </p:sp>
      <p:sp>
        <p:nvSpPr>
          <p:cNvPr id="20" name="Arrow: Chevron 19">
            <a:extLst>
              <a:ext uri="{FF2B5EF4-FFF2-40B4-BE49-F238E27FC236}">
                <a16:creationId xmlns:a16="http://schemas.microsoft.com/office/drawing/2014/main" id="{693FAF9D-FFCE-48EE-9EB1-D1E91B692D29}"/>
              </a:ext>
              <a:ext uri="{C183D7F6-B498-43B3-948B-1728B52AA6E4}">
                <adec:decorative xmlns:adec="http://schemas.microsoft.com/office/drawing/2017/decorative" val="1"/>
              </a:ext>
            </a:extLst>
          </p:cNvPr>
          <p:cNvSpPr/>
          <p:nvPr/>
        </p:nvSpPr>
        <p:spPr>
          <a:xfrm>
            <a:off x="2255834" y="2692405"/>
            <a:ext cx="1229492" cy="339356"/>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rPr>
              <a:t>2016</a:t>
            </a:r>
          </a:p>
        </p:txBody>
      </p:sp>
      <p:sp>
        <p:nvSpPr>
          <p:cNvPr id="21" name="Arrow: Chevron 20">
            <a:extLst>
              <a:ext uri="{FF2B5EF4-FFF2-40B4-BE49-F238E27FC236}">
                <a16:creationId xmlns:a16="http://schemas.microsoft.com/office/drawing/2014/main" id="{E725BE48-9B8A-4EBA-ACB7-DDED9918FDA2}"/>
              </a:ext>
              <a:ext uri="{C183D7F6-B498-43B3-948B-1728B52AA6E4}">
                <adec:decorative xmlns:adec="http://schemas.microsoft.com/office/drawing/2017/decorative" val="1"/>
              </a:ext>
            </a:extLst>
          </p:cNvPr>
          <p:cNvSpPr/>
          <p:nvPr/>
        </p:nvSpPr>
        <p:spPr>
          <a:xfrm>
            <a:off x="3387569" y="2692405"/>
            <a:ext cx="1229492" cy="339356"/>
          </a:xfrm>
          <a:prstGeom prst="chevron">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2017</a:t>
            </a:r>
          </a:p>
        </p:txBody>
      </p:sp>
      <p:sp>
        <p:nvSpPr>
          <p:cNvPr id="22" name="Arrow: Chevron 21">
            <a:extLst>
              <a:ext uri="{FF2B5EF4-FFF2-40B4-BE49-F238E27FC236}">
                <a16:creationId xmlns:a16="http://schemas.microsoft.com/office/drawing/2014/main" id="{1C00F545-CA5B-4C0D-959E-80F612EF8E43}"/>
              </a:ext>
              <a:ext uri="{C183D7F6-B498-43B3-948B-1728B52AA6E4}">
                <adec:decorative xmlns:adec="http://schemas.microsoft.com/office/drawing/2017/decorative" val="1"/>
              </a:ext>
            </a:extLst>
          </p:cNvPr>
          <p:cNvSpPr/>
          <p:nvPr/>
        </p:nvSpPr>
        <p:spPr>
          <a:xfrm>
            <a:off x="4519304" y="2692405"/>
            <a:ext cx="1229492" cy="339356"/>
          </a:xfrm>
          <a:prstGeom prst="chevron">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2018</a:t>
            </a:r>
          </a:p>
        </p:txBody>
      </p:sp>
      <p:sp>
        <p:nvSpPr>
          <p:cNvPr id="23" name="Arrow: Chevron 22">
            <a:extLst>
              <a:ext uri="{FF2B5EF4-FFF2-40B4-BE49-F238E27FC236}">
                <a16:creationId xmlns:a16="http://schemas.microsoft.com/office/drawing/2014/main" id="{12E2B12B-2995-4821-BACF-6794080B4B60}"/>
              </a:ext>
              <a:ext uri="{C183D7F6-B498-43B3-948B-1728B52AA6E4}">
                <adec:decorative xmlns:adec="http://schemas.microsoft.com/office/drawing/2017/decorative" val="1"/>
              </a:ext>
            </a:extLst>
          </p:cNvPr>
          <p:cNvSpPr/>
          <p:nvPr/>
        </p:nvSpPr>
        <p:spPr>
          <a:xfrm>
            <a:off x="5651039" y="2692405"/>
            <a:ext cx="1229492" cy="339356"/>
          </a:xfrm>
          <a:prstGeom prst="chevron">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2019</a:t>
            </a:r>
          </a:p>
        </p:txBody>
      </p:sp>
      <p:sp>
        <p:nvSpPr>
          <p:cNvPr id="24" name="Arrow: Chevron 23">
            <a:extLst>
              <a:ext uri="{FF2B5EF4-FFF2-40B4-BE49-F238E27FC236}">
                <a16:creationId xmlns:a16="http://schemas.microsoft.com/office/drawing/2014/main" id="{54D022EC-6702-4AED-9E42-E83881795D7F}"/>
              </a:ext>
              <a:ext uri="{C183D7F6-B498-43B3-948B-1728B52AA6E4}">
                <adec:decorative xmlns:adec="http://schemas.microsoft.com/office/drawing/2017/decorative" val="1"/>
              </a:ext>
            </a:extLst>
          </p:cNvPr>
          <p:cNvSpPr/>
          <p:nvPr/>
        </p:nvSpPr>
        <p:spPr>
          <a:xfrm>
            <a:off x="6782774" y="2692405"/>
            <a:ext cx="1229492" cy="339356"/>
          </a:xfrm>
          <a:prstGeom prst="chevron">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2020</a:t>
            </a:r>
          </a:p>
        </p:txBody>
      </p:sp>
      <p:sp>
        <p:nvSpPr>
          <p:cNvPr id="27" name="Arrow: Chevron 26">
            <a:extLst>
              <a:ext uri="{FF2B5EF4-FFF2-40B4-BE49-F238E27FC236}">
                <a16:creationId xmlns:a16="http://schemas.microsoft.com/office/drawing/2014/main" id="{29E811EE-FC2F-4EB7-9B6A-98AB795B1278}"/>
              </a:ext>
              <a:ext uri="{C183D7F6-B498-43B3-948B-1728B52AA6E4}">
                <adec:decorative xmlns:adec="http://schemas.microsoft.com/office/drawing/2017/decorative" val="1"/>
              </a:ext>
            </a:extLst>
          </p:cNvPr>
          <p:cNvSpPr/>
          <p:nvPr/>
        </p:nvSpPr>
        <p:spPr>
          <a:xfrm>
            <a:off x="7914508" y="2692405"/>
            <a:ext cx="1229492" cy="339356"/>
          </a:xfrm>
          <a:prstGeom prst="chevron">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2021</a:t>
            </a:r>
          </a:p>
        </p:txBody>
      </p:sp>
    </p:spTree>
    <p:extLst>
      <p:ext uri="{BB962C8B-B14F-4D97-AF65-F5344CB8AC3E}">
        <p14:creationId xmlns:p14="http://schemas.microsoft.com/office/powerpoint/2010/main" val="165851015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Pie + donut chart</a:t>
            </a:r>
            <a:endParaRPr lang="en-US" dirty="0"/>
          </a:p>
        </p:txBody>
      </p:sp>
      <p:sp>
        <p:nvSpPr>
          <p:cNvPr id="8" name="Rectangle 7">
            <a:extLst>
              <a:ext uri="{FF2B5EF4-FFF2-40B4-BE49-F238E27FC236}">
                <a16:creationId xmlns:a16="http://schemas.microsoft.com/office/drawing/2014/main" id="{4A979783-F21E-0B44-BCBA-08C90BB5D46E}"/>
              </a:ext>
            </a:extLst>
          </p:cNvPr>
          <p:cNvSpPr/>
          <p:nvPr/>
        </p:nvSpPr>
        <p:spPr>
          <a:xfrm>
            <a:off x="366713" y="1187450"/>
            <a:ext cx="4071937" cy="4368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Pie chart</a:t>
            </a:r>
          </a:p>
        </p:txBody>
      </p:sp>
      <p:graphicFrame>
        <p:nvGraphicFramePr>
          <p:cNvPr id="6" name="Chart 5">
            <a:extLst>
              <a:ext uri="{FF2B5EF4-FFF2-40B4-BE49-F238E27FC236}">
                <a16:creationId xmlns:a16="http://schemas.microsoft.com/office/drawing/2014/main" id="{C58087F5-A976-4345-B046-56ADE8751CA9}"/>
              </a:ext>
            </a:extLst>
          </p:cNvPr>
          <p:cNvGraphicFramePr/>
          <p:nvPr>
            <p:extLst>
              <p:ext uri="{D42A27DB-BD31-4B8C-83A1-F6EECF244321}">
                <p14:modId xmlns:p14="http://schemas.microsoft.com/office/powerpoint/2010/main" val="1372460625"/>
              </p:ext>
            </p:extLst>
          </p:nvPr>
        </p:nvGraphicFramePr>
        <p:xfrm>
          <a:off x="366713" y="1624330"/>
          <a:ext cx="4071936" cy="2980110"/>
        </p:xfrm>
        <a:graphic>
          <a:graphicData uri="http://schemas.openxmlformats.org/drawingml/2006/chart">
            <c:chart xmlns:c="http://schemas.openxmlformats.org/drawingml/2006/chart" xmlns:r="http://schemas.openxmlformats.org/officeDocument/2006/relationships" r:id="rId2"/>
          </a:graphicData>
        </a:graphic>
      </p:graphicFrame>
      <p:sp>
        <p:nvSpPr>
          <p:cNvPr id="9" name="Rectangle 8">
            <a:extLst>
              <a:ext uri="{FF2B5EF4-FFF2-40B4-BE49-F238E27FC236}">
                <a16:creationId xmlns:a16="http://schemas.microsoft.com/office/drawing/2014/main" id="{8233DED3-4D93-534B-91B6-8A9A7EDF7CC5}"/>
              </a:ext>
            </a:extLst>
          </p:cNvPr>
          <p:cNvSpPr/>
          <p:nvPr/>
        </p:nvSpPr>
        <p:spPr>
          <a:xfrm>
            <a:off x="4703763" y="1187450"/>
            <a:ext cx="4071938" cy="4368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Donut chart</a:t>
            </a:r>
          </a:p>
        </p:txBody>
      </p:sp>
      <p:graphicFrame>
        <p:nvGraphicFramePr>
          <p:cNvPr id="14" name="Chart 13">
            <a:extLst>
              <a:ext uri="{FF2B5EF4-FFF2-40B4-BE49-F238E27FC236}">
                <a16:creationId xmlns:a16="http://schemas.microsoft.com/office/drawing/2014/main" id="{50DFF4A3-1240-F54A-9F6E-2474CC5BA854}"/>
              </a:ext>
            </a:extLst>
          </p:cNvPr>
          <p:cNvGraphicFramePr/>
          <p:nvPr>
            <p:extLst>
              <p:ext uri="{D42A27DB-BD31-4B8C-83A1-F6EECF244321}">
                <p14:modId xmlns:p14="http://schemas.microsoft.com/office/powerpoint/2010/main" val="3192677370"/>
              </p:ext>
            </p:extLst>
          </p:nvPr>
        </p:nvGraphicFramePr>
        <p:xfrm>
          <a:off x="4703763" y="1624330"/>
          <a:ext cx="4071938" cy="2980110"/>
        </p:xfrm>
        <a:graphic>
          <a:graphicData uri="http://schemas.openxmlformats.org/drawingml/2006/chart">
            <c:chart xmlns:c="http://schemas.openxmlformats.org/drawingml/2006/chart" xmlns:r="http://schemas.openxmlformats.org/officeDocument/2006/relationships" r:id="rId3"/>
          </a:graphicData>
        </a:graphic>
      </p:graphicFrame>
      <p:cxnSp>
        <p:nvCxnSpPr>
          <p:cNvPr id="16" name="Straight Connector 15">
            <a:extLst>
              <a:ext uri="{FF2B5EF4-FFF2-40B4-BE49-F238E27FC236}">
                <a16:creationId xmlns:a16="http://schemas.microsoft.com/office/drawing/2014/main" id="{1207779D-240E-504F-AA5E-79874D9A7B95}"/>
              </a:ext>
              <a:ext uri="{C183D7F6-B498-43B3-948B-1728B52AA6E4}">
                <adec:decorative xmlns:adec="http://schemas.microsoft.com/office/drawing/2017/decorative" val="1"/>
              </a:ext>
            </a:extLst>
          </p:cNvPr>
          <p:cNvCxnSpPr>
            <a:cxnSpLocks/>
          </p:cNvCxnSpPr>
          <p:nvPr/>
        </p:nvCxnSpPr>
        <p:spPr>
          <a:xfrm>
            <a:off x="4572001" y="1187450"/>
            <a:ext cx="0" cy="36131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5907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Bar + column chart</a:t>
            </a:r>
            <a:endParaRPr lang="en-US" dirty="0"/>
          </a:p>
        </p:txBody>
      </p:sp>
      <p:sp>
        <p:nvSpPr>
          <p:cNvPr id="6" name="Rectangle 5">
            <a:extLst>
              <a:ext uri="{FF2B5EF4-FFF2-40B4-BE49-F238E27FC236}">
                <a16:creationId xmlns:a16="http://schemas.microsoft.com/office/drawing/2014/main" id="{942BD00D-55F2-ED41-B6DF-0CE4CD084971}"/>
              </a:ext>
            </a:extLst>
          </p:cNvPr>
          <p:cNvSpPr/>
          <p:nvPr/>
        </p:nvSpPr>
        <p:spPr>
          <a:xfrm>
            <a:off x="366713" y="1195884"/>
            <a:ext cx="4071938" cy="4368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Bar chart</a:t>
            </a:r>
          </a:p>
        </p:txBody>
      </p:sp>
      <p:graphicFrame>
        <p:nvGraphicFramePr>
          <p:cNvPr id="4" name="Chart 3">
            <a:extLst>
              <a:ext uri="{FF2B5EF4-FFF2-40B4-BE49-F238E27FC236}">
                <a16:creationId xmlns:a16="http://schemas.microsoft.com/office/drawing/2014/main" id="{35901255-82D2-DD45-B348-BF28309CC4A0}"/>
              </a:ext>
            </a:extLst>
          </p:cNvPr>
          <p:cNvGraphicFramePr/>
          <p:nvPr>
            <p:extLst>
              <p:ext uri="{D42A27DB-BD31-4B8C-83A1-F6EECF244321}">
                <p14:modId xmlns:p14="http://schemas.microsoft.com/office/powerpoint/2010/main" val="1065635446"/>
              </p:ext>
            </p:extLst>
          </p:nvPr>
        </p:nvGraphicFramePr>
        <p:xfrm>
          <a:off x="366714" y="1632764"/>
          <a:ext cx="4071938" cy="3167836"/>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6">
            <a:extLst>
              <a:ext uri="{FF2B5EF4-FFF2-40B4-BE49-F238E27FC236}">
                <a16:creationId xmlns:a16="http://schemas.microsoft.com/office/drawing/2014/main" id="{8BF56384-077A-5747-9484-831C5FADCC88}"/>
              </a:ext>
            </a:extLst>
          </p:cNvPr>
          <p:cNvSpPr/>
          <p:nvPr/>
        </p:nvSpPr>
        <p:spPr>
          <a:xfrm>
            <a:off x="4703763" y="1195884"/>
            <a:ext cx="4071746" cy="4368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Column chart</a:t>
            </a:r>
          </a:p>
        </p:txBody>
      </p:sp>
      <p:graphicFrame>
        <p:nvGraphicFramePr>
          <p:cNvPr id="10" name="Chart 9">
            <a:extLst>
              <a:ext uri="{FF2B5EF4-FFF2-40B4-BE49-F238E27FC236}">
                <a16:creationId xmlns:a16="http://schemas.microsoft.com/office/drawing/2014/main" id="{3AA2E9BA-C9C0-E74B-AB46-ABB4C38B42BF}"/>
              </a:ext>
            </a:extLst>
          </p:cNvPr>
          <p:cNvGraphicFramePr/>
          <p:nvPr>
            <p:extLst>
              <p:ext uri="{D42A27DB-BD31-4B8C-83A1-F6EECF244321}">
                <p14:modId xmlns:p14="http://schemas.microsoft.com/office/powerpoint/2010/main" val="1105134174"/>
              </p:ext>
            </p:extLst>
          </p:nvPr>
        </p:nvGraphicFramePr>
        <p:xfrm>
          <a:off x="4703764" y="1632764"/>
          <a:ext cx="4071746" cy="3167836"/>
        </p:xfrm>
        <a:graphic>
          <a:graphicData uri="http://schemas.openxmlformats.org/drawingml/2006/chart">
            <c:chart xmlns:c="http://schemas.openxmlformats.org/drawingml/2006/chart" xmlns:r="http://schemas.openxmlformats.org/officeDocument/2006/relationships" r:id="rId3"/>
          </a:graphicData>
        </a:graphic>
      </p:graphicFrame>
      <p:cxnSp>
        <p:nvCxnSpPr>
          <p:cNvPr id="11" name="Straight Connector 10">
            <a:extLst>
              <a:ext uri="{FF2B5EF4-FFF2-40B4-BE49-F238E27FC236}">
                <a16:creationId xmlns:a16="http://schemas.microsoft.com/office/drawing/2014/main" id="{003B26FD-2FFF-4A78-BD50-770E6E85699F}"/>
              </a:ext>
              <a:ext uri="{C183D7F6-B498-43B3-948B-1728B52AA6E4}">
                <adec:decorative xmlns:adec="http://schemas.microsoft.com/office/drawing/2017/decorative" val="1"/>
              </a:ext>
            </a:extLst>
          </p:cNvPr>
          <p:cNvCxnSpPr>
            <a:cxnSpLocks/>
          </p:cNvCxnSpPr>
          <p:nvPr/>
        </p:nvCxnSpPr>
        <p:spPr>
          <a:xfrm>
            <a:off x="4572001" y="1187450"/>
            <a:ext cx="0" cy="36131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806940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Area + line chart</a:t>
            </a:r>
            <a:endParaRPr lang="en-US" dirty="0"/>
          </a:p>
        </p:txBody>
      </p:sp>
      <p:sp>
        <p:nvSpPr>
          <p:cNvPr id="7" name="Rectangle 6">
            <a:extLst>
              <a:ext uri="{FF2B5EF4-FFF2-40B4-BE49-F238E27FC236}">
                <a16:creationId xmlns:a16="http://schemas.microsoft.com/office/drawing/2014/main" id="{6E76EBFD-C8FB-EA4F-BFA5-BD0B94657130}"/>
              </a:ext>
            </a:extLst>
          </p:cNvPr>
          <p:cNvSpPr/>
          <p:nvPr/>
        </p:nvSpPr>
        <p:spPr>
          <a:xfrm>
            <a:off x="366713" y="1187450"/>
            <a:ext cx="4071937" cy="4368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Area chart</a:t>
            </a:r>
          </a:p>
        </p:txBody>
      </p:sp>
      <p:graphicFrame>
        <p:nvGraphicFramePr>
          <p:cNvPr id="6" name="Chart 5">
            <a:extLst>
              <a:ext uri="{FF2B5EF4-FFF2-40B4-BE49-F238E27FC236}">
                <a16:creationId xmlns:a16="http://schemas.microsoft.com/office/drawing/2014/main" id="{870693D2-9196-6044-8AE3-7D44B9C06814}"/>
              </a:ext>
            </a:extLst>
          </p:cNvPr>
          <p:cNvGraphicFramePr/>
          <p:nvPr>
            <p:extLst>
              <p:ext uri="{D42A27DB-BD31-4B8C-83A1-F6EECF244321}">
                <p14:modId xmlns:p14="http://schemas.microsoft.com/office/powerpoint/2010/main" val="2443903193"/>
              </p:ext>
            </p:extLst>
          </p:nvPr>
        </p:nvGraphicFramePr>
        <p:xfrm>
          <a:off x="366714" y="1624330"/>
          <a:ext cx="4071936" cy="3176270"/>
        </p:xfrm>
        <a:graphic>
          <a:graphicData uri="http://schemas.openxmlformats.org/drawingml/2006/chart">
            <c:chart xmlns:c="http://schemas.openxmlformats.org/drawingml/2006/chart" xmlns:r="http://schemas.openxmlformats.org/officeDocument/2006/relationships" r:id="rId2"/>
          </a:graphicData>
        </a:graphic>
      </p:graphicFrame>
      <p:sp>
        <p:nvSpPr>
          <p:cNvPr id="8" name="Rectangle 7">
            <a:extLst>
              <a:ext uri="{FF2B5EF4-FFF2-40B4-BE49-F238E27FC236}">
                <a16:creationId xmlns:a16="http://schemas.microsoft.com/office/drawing/2014/main" id="{753556FA-27EE-814D-AF17-3AE7CDA121B8}"/>
              </a:ext>
            </a:extLst>
          </p:cNvPr>
          <p:cNvSpPr/>
          <p:nvPr/>
        </p:nvSpPr>
        <p:spPr>
          <a:xfrm>
            <a:off x="4703764" y="1187450"/>
            <a:ext cx="4071937" cy="4368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Line chart</a:t>
            </a:r>
          </a:p>
        </p:txBody>
      </p:sp>
      <p:graphicFrame>
        <p:nvGraphicFramePr>
          <p:cNvPr id="10" name="Chart 9">
            <a:extLst>
              <a:ext uri="{FF2B5EF4-FFF2-40B4-BE49-F238E27FC236}">
                <a16:creationId xmlns:a16="http://schemas.microsoft.com/office/drawing/2014/main" id="{313B00CC-6F96-874B-9B21-0F23916AD8C2}"/>
              </a:ext>
            </a:extLst>
          </p:cNvPr>
          <p:cNvGraphicFramePr/>
          <p:nvPr>
            <p:extLst>
              <p:ext uri="{D42A27DB-BD31-4B8C-83A1-F6EECF244321}">
                <p14:modId xmlns:p14="http://schemas.microsoft.com/office/powerpoint/2010/main" val="2706312549"/>
              </p:ext>
            </p:extLst>
          </p:nvPr>
        </p:nvGraphicFramePr>
        <p:xfrm>
          <a:off x="4703763" y="1624330"/>
          <a:ext cx="4071938" cy="3176270"/>
        </p:xfrm>
        <a:graphic>
          <a:graphicData uri="http://schemas.openxmlformats.org/drawingml/2006/chart">
            <c:chart xmlns:c="http://schemas.openxmlformats.org/drawingml/2006/chart" xmlns:r="http://schemas.openxmlformats.org/officeDocument/2006/relationships" r:id="rId3"/>
          </a:graphicData>
        </a:graphic>
      </p:graphicFrame>
      <p:cxnSp>
        <p:nvCxnSpPr>
          <p:cNvPr id="11" name="Straight Connector 10">
            <a:extLst>
              <a:ext uri="{FF2B5EF4-FFF2-40B4-BE49-F238E27FC236}">
                <a16:creationId xmlns:a16="http://schemas.microsoft.com/office/drawing/2014/main" id="{4D3BA4F8-BBC9-4B73-BF1C-1B252606D929}"/>
              </a:ext>
              <a:ext uri="{C183D7F6-B498-43B3-948B-1728B52AA6E4}">
                <adec:decorative xmlns:adec="http://schemas.microsoft.com/office/drawing/2017/decorative" val="1"/>
              </a:ext>
            </a:extLst>
          </p:cNvPr>
          <p:cNvCxnSpPr>
            <a:cxnSpLocks/>
          </p:cNvCxnSpPr>
          <p:nvPr/>
        </p:nvCxnSpPr>
        <p:spPr>
          <a:xfrm>
            <a:off x="4572001" y="1187450"/>
            <a:ext cx="0" cy="361315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513500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Formatted table</a:t>
            </a:r>
            <a:endParaRPr lang="en-US" dirty="0"/>
          </a:p>
        </p:txBody>
      </p:sp>
      <p:graphicFrame>
        <p:nvGraphicFramePr>
          <p:cNvPr id="5" name="Table 4">
            <a:extLst>
              <a:ext uri="{FF2B5EF4-FFF2-40B4-BE49-F238E27FC236}">
                <a16:creationId xmlns:a16="http://schemas.microsoft.com/office/drawing/2014/main" id="{C83936CB-57EF-47AB-89EF-56801BE369B1}"/>
              </a:ext>
            </a:extLst>
          </p:cNvPr>
          <p:cNvGraphicFramePr>
            <a:graphicFrameLocks noGrp="1"/>
          </p:cNvGraphicFramePr>
          <p:nvPr>
            <p:extLst>
              <p:ext uri="{D42A27DB-BD31-4B8C-83A1-F6EECF244321}">
                <p14:modId xmlns:p14="http://schemas.microsoft.com/office/powerpoint/2010/main" val="1968139188"/>
              </p:ext>
            </p:extLst>
          </p:nvPr>
        </p:nvGraphicFramePr>
        <p:xfrm>
          <a:off x="369509" y="1187450"/>
          <a:ext cx="8406001" cy="3613151"/>
        </p:xfrm>
        <a:graphic>
          <a:graphicData uri="http://schemas.openxmlformats.org/drawingml/2006/table">
            <a:tbl>
              <a:tblPr firstRow="1" bandRow="1">
                <a:tableStyleId>{5C22544A-7EE6-4342-B048-85BDC9FD1C3A}</a:tableStyleId>
              </a:tblPr>
              <a:tblGrid>
                <a:gridCol w="2789333">
                  <a:extLst>
                    <a:ext uri="{9D8B030D-6E8A-4147-A177-3AD203B41FA5}">
                      <a16:colId xmlns:a16="http://schemas.microsoft.com/office/drawing/2014/main" val="3859706765"/>
                    </a:ext>
                  </a:extLst>
                </a:gridCol>
                <a:gridCol w="1404167">
                  <a:extLst>
                    <a:ext uri="{9D8B030D-6E8A-4147-A177-3AD203B41FA5}">
                      <a16:colId xmlns:a16="http://schemas.microsoft.com/office/drawing/2014/main" val="2944533760"/>
                    </a:ext>
                  </a:extLst>
                </a:gridCol>
                <a:gridCol w="1404167">
                  <a:extLst>
                    <a:ext uri="{9D8B030D-6E8A-4147-A177-3AD203B41FA5}">
                      <a16:colId xmlns:a16="http://schemas.microsoft.com/office/drawing/2014/main" val="505871721"/>
                    </a:ext>
                  </a:extLst>
                </a:gridCol>
                <a:gridCol w="1404167">
                  <a:extLst>
                    <a:ext uri="{9D8B030D-6E8A-4147-A177-3AD203B41FA5}">
                      <a16:colId xmlns:a16="http://schemas.microsoft.com/office/drawing/2014/main" val="322107630"/>
                    </a:ext>
                  </a:extLst>
                </a:gridCol>
                <a:gridCol w="1404167">
                  <a:extLst>
                    <a:ext uri="{9D8B030D-6E8A-4147-A177-3AD203B41FA5}">
                      <a16:colId xmlns:a16="http://schemas.microsoft.com/office/drawing/2014/main" val="511044339"/>
                    </a:ext>
                  </a:extLst>
                </a:gridCol>
              </a:tblGrid>
              <a:tr h="341735">
                <a:tc>
                  <a:txBody>
                    <a:bodyPr/>
                    <a:lstStyle/>
                    <a:p>
                      <a:r>
                        <a:rPr lang="en-US" sz="1400" dirty="0"/>
                        <a:t>Title</a:t>
                      </a:r>
                    </a:p>
                  </a:txBody>
                  <a:tcPr marL="2743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4</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43538811"/>
                  </a:ext>
                </a:extLst>
              </a:tr>
              <a:tr h="545236">
                <a:tc>
                  <a:txBody>
                    <a:bodyPr/>
                    <a:lstStyle/>
                    <a:p>
                      <a:r>
                        <a:rPr lang="en-US" sz="1200" b="1" dirty="0"/>
                        <a:t>Insert text here</a:t>
                      </a:r>
                    </a:p>
                  </a:txBody>
                  <a:tcPr marL="274320"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354483"/>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6988342"/>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28256857"/>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00787263"/>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6991262"/>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82253341"/>
                  </a:ext>
                </a:extLst>
              </a:tr>
            </a:tbl>
          </a:graphicData>
        </a:graphic>
      </p:graphicFrame>
    </p:spTree>
    <p:extLst>
      <p:ext uri="{BB962C8B-B14F-4D97-AF65-F5344CB8AC3E}">
        <p14:creationId xmlns:p14="http://schemas.microsoft.com/office/powerpoint/2010/main" val="377430678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Formatted table</a:t>
            </a:r>
            <a:endParaRPr lang="en-US" dirty="0"/>
          </a:p>
        </p:txBody>
      </p:sp>
      <p:graphicFrame>
        <p:nvGraphicFramePr>
          <p:cNvPr id="4" name="Table 4">
            <a:extLst>
              <a:ext uri="{FF2B5EF4-FFF2-40B4-BE49-F238E27FC236}">
                <a16:creationId xmlns:a16="http://schemas.microsoft.com/office/drawing/2014/main" id="{91433340-F24A-5144-A011-B5CA6C5371CC}"/>
              </a:ext>
            </a:extLst>
          </p:cNvPr>
          <p:cNvGraphicFramePr>
            <a:graphicFrameLocks noGrp="1"/>
          </p:cNvGraphicFramePr>
          <p:nvPr>
            <p:extLst>
              <p:ext uri="{D42A27DB-BD31-4B8C-83A1-F6EECF244321}">
                <p14:modId xmlns:p14="http://schemas.microsoft.com/office/powerpoint/2010/main" val="2101094082"/>
              </p:ext>
            </p:extLst>
          </p:nvPr>
        </p:nvGraphicFramePr>
        <p:xfrm>
          <a:off x="369509" y="1187450"/>
          <a:ext cx="8406001" cy="3613151"/>
        </p:xfrm>
        <a:graphic>
          <a:graphicData uri="http://schemas.openxmlformats.org/drawingml/2006/table">
            <a:tbl>
              <a:tblPr firstRow="1" bandRow="1">
                <a:tableStyleId>{5C22544A-7EE6-4342-B048-85BDC9FD1C3A}</a:tableStyleId>
              </a:tblPr>
              <a:tblGrid>
                <a:gridCol w="2789333">
                  <a:extLst>
                    <a:ext uri="{9D8B030D-6E8A-4147-A177-3AD203B41FA5}">
                      <a16:colId xmlns:a16="http://schemas.microsoft.com/office/drawing/2014/main" val="3859706765"/>
                    </a:ext>
                  </a:extLst>
                </a:gridCol>
                <a:gridCol w="1404167">
                  <a:extLst>
                    <a:ext uri="{9D8B030D-6E8A-4147-A177-3AD203B41FA5}">
                      <a16:colId xmlns:a16="http://schemas.microsoft.com/office/drawing/2014/main" val="2944533760"/>
                    </a:ext>
                  </a:extLst>
                </a:gridCol>
                <a:gridCol w="1404167">
                  <a:extLst>
                    <a:ext uri="{9D8B030D-6E8A-4147-A177-3AD203B41FA5}">
                      <a16:colId xmlns:a16="http://schemas.microsoft.com/office/drawing/2014/main" val="505871721"/>
                    </a:ext>
                  </a:extLst>
                </a:gridCol>
                <a:gridCol w="1404167">
                  <a:extLst>
                    <a:ext uri="{9D8B030D-6E8A-4147-A177-3AD203B41FA5}">
                      <a16:colId xmlns:a16="http://schemas.microsoft.com/office/drawing/2014/main" val="322107630"/>
                    </a:ext>
                  </a:extLst>
                </a:gridCol>
                <a:gridCol w="1404167">
                  <a:extLst>
                    <a:ext uri="{9D8B030D-6E8A-4147-A177-3AD203B41FA5}">
                      <a16:colId xmlns:a16="http://schemas.microsoft.com/office/drawing/2014/main" val="511044339"/>
                    </a:ext>
                  </a:extLst>
                </a:gridCol>
              </a:tblGrid>
              <a:tr h="341735">
                <a:tc>
                  <a:txBody>
                    <a:bodyPr/>
                    <a:lstStyle/>
                    <a:p>
                      <a:r>
                        <a:rPr lang="en-US" sz="1400" dirty="0"/>
                        <a:t>Title</a:t>
                      </a:r>
                    </a:p>
                  </a:txBody>
                  <a:tcPr marL="2743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400" dirty="0"/>
                        <a:t>Data 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4</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43538811"/>
                  </a:ext>
                </a:extLst>
              </a:tr>
              <a:tr h="545236">
                <a:tc>
                  <a:txBody>
                    <a:bodyPr/>
                    <a:lstStyle/>
                    <a:p>
                      <a:r>
                        <a:rPr lang="en-US" sz="1200" b="1" dirty="0"/>
                        <a:t>Insert text here</a:t>
                      </a:r>
                    </a:p>
                  </a:txBody>
                  <a:tcPr marL="274320"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354483"/>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6988342"/>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28256857"/>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00787263"/>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6991262"/>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82253341"/>
                  </a:ext>
                </a:extLst>
              </a:tr>
            </a:tbl>
          </a:graphicData>
        </a:graphic>
      </p:graphicFrame>
    </p:spTree>
    <p:extLst>
      <p:ext uri="{BB962C8B-B14F-4D97-AF65-F5344CB8AC3E}">
        <p14:creationId xmlns:p14="http://schemas.microsoft.com/office/powerpoint/2010/main" val="76132793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Formatted table</a:t>
            </a:r>
            <a:endParaRPr lang="en-US" dirty="0"/>
          </a:p>
        </p:txBody>
      </p:sp>
      <p:graphicFrame>
        <p:nvGraphicFramePr>
          <p:cNvPr id="5" name="Table 4">
            <a:extLst>
              <a:ext uri="{FF2B5EF4-FFF2-40B4-BE49-F238E27FC236}">
                <a16:creationId xmlns:a16="http://schemas.microsoft.com/office/drawing/2014/main" id="{7EA39702-5EF3-48BD-9792-AFB0FE95B89F}"/>
              </a:ext>
            </a:extLst>
          </p:cNvPr>
          <p:cNvGraphicFramePr>
            <a:graphicFrameLocks noGrp="1"/>
          </p:cNvGraphicFramePr>
          <p:nvPr>
            <p:extLst>
              <p:ext uri="{D42A27DB-BD31-4B8C-83A1-F6EECF244321}">
                <p14:modId xmlns:p14="http://schemas.microsoft.com/office/powerpoint/2010/main" val="531293977"/>
              </p:ext>
            </p:extLst>
          </p:nvPr>
        </p:nvGraphicFramePr>
        <p:xfrm>
          <a:off x="369509" y="1187450"/>
          <a:ext cx="8406001" cy="3613151"/>
        </p:xfrm>
        <a:graphic>
          <a:graphicData uri="http://schemas.openxmlformats.org/drawingml/2006/table">
            <a:tbl>
              <a:tblPr firstRow="1" bandRow="1">
                <a:tableStyleId>{5C22544A-7EE6-4342-B048-85BDC9FD1C3A}</a:tableStyleId>
              </a:tblPr>
              <a:tblGrid>
                <a:gridCol w="2789333">
                  <a:extLst>
                    <a:ext uri="{9D8B030D-6E8A-4147-A177-3AD203B41FA5}">
                      <a16:colId xmlns:a16="http://schemas.microsoft.com/office/drawing/2014/main" val="3859706765"/>
                    </a:ext>
                  </a:extLst>
                </a:gridCol>
                <a:gridCol w="1404167">
                  <a:extLst>
                    <a:ext uri="{9D8B030D-6E8A-4147-A177-3AD203B41FA5}">
                      <a16:colId xmlns:a16="http://schemas.microsoft.com/office/drawing/2014/main" val="2944533760"/>
                    </a:ext>
                  </a:extLst>
                </a:gridCol>
                <a:gridCol w="1404167">
                  <a:extLst>
                    <a:ext uri="{9D8B030D-6E8A-4147-A177-3AD203B41FA5}">
                      <a16:colId xmlns:a16="http://schemas.microsoft.com/office/drawing/2014/main" val="505871721"/>
                    </a:ext>
                  </a:extLst>
                </a:gridCol>
                <a:gridCol w="1404167">
                  <a:extLst>
                    <a:ext uri="{9D8B030D-6E8A-4147-A177-3AD203B41FA5}">
                      <a16:colId xmlns:a16="http://schemas.microsoft.com/office/drawing/2014/main" val="322107630"/>
                    </a:ext>
                  </a:extLst>
                </a:gridCol>
                <a:gridCol w="1404167">
                  <a:extLst>
                    <a:ext uri="{9D8B030D-6E8A-4147-A177-3AD203B41FA5}">
                      <a16:colId xmlns:a16="http://schemas.microsoft.com/office/drawing/2014/main" val="511044339"/>
                    </a:ext>
                  </a:extLst>
                </a:gridCol>
              </a:tblGrid>
              <a:tr h="341735">
                <a:tc>
                  <a:txBody>
                    <a:bodyPr/>
                    <a:lstStyle/>
                    <a:p>
                      <a:r>
                        <a:rPr lang="en-US" sz="1400" dirty="0"/>
                        <a:t>Title</a:t>
                      </a:r>
                    </a:p>
                  </a:txBody>
                  <a:tcPr marL="2743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4</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43538811"/>
                  </a:ext>
                </a:extLst>
              </a:tr>
              <a:tr h="545236">
                <a:tc>
                  <a:txBody>
                    <a:bodyPr/>
                    <a:lstStyle/>
                    <a:p>
                      <a:r>
                        <a:rPr lang="en-US" sz="1200" b="1" dirty="0"/>
                        <a:t>Insert text here</a:t>
                      </a:r>
                    </a:p>
                  </a:txBody>
                  <a:tcPr marL="274320"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354483"/>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6988342"/>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extLst>
                  <a:ext uri="{0D108BD9-81ED-4DB2-BD59-A6C34878D82A}">
                    <a16:rowId xmlns:a16="http://schemas.microsoft.com/office/drawing/2014/main" val="1228256857"/>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00787263"/>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6991262"/>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82253341"/>
                  </a:ext>
                </a:extLst>
              </a:tr>
            </a:tbl>
          </a:graphicData>
        </a:graphic>
      </p:graphicFrame>
    </p:spTree>
    <p:extLst>
      <p:ext uri="{BB962C8B-B14F-4D97-AF65-F5344CB8AC3E}">
        <p14:creationId xmlns:p14="http://schemas.microsoft.com/office/powerpoint/2010/main" val="38781268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DBB2E-1A18-9D41-82A7-70DE0BAFD91F}"/>
              </a:ext>
            </a:extLst>
          </p:cNvPr>
          <p:cNvSpPr>
            <a:spLocks noGrp="1"/>
          </p:cNvSpPr>
          <p:nvPr>
            <p:ph type="title"/>
          </p:nvPr>
        </p:nvSpPr>
        <p:spPr>
          <a:xfrm>
            <a:off x="368490" y="365760"/>
            <a:ext cx="8407020" cy="398571"/>
          </a:xfrm>
        </p:spPr>
        <p:txBody>
          <a:bodyPr/>
          <a:lstStyle/>
          <a:p>
            <a:r>
              <a:rPr lang="en-PH" dirty="0"/>
              <a:t>Formatted table</a:t>
            </a:r>
            <a:endParaRPr lang="en-US" dirty="0"/>
          </a:p>
        </p:txBody>
      </p:sp>
      <p:graphicFrame>
        <p:nvGraphicFramePr>
          <p:cNvPr id="5" name="Table 4">
            <a:extLst>
              <a:ext uri="{FF2B5EF4-FFF2-40B4-BE49-F238E27FC236}">
                <a16:creationId xmlns:a16="http://schemas.microsoft.com/office/drawing/2014/main" id="{30F6F207-E605-44C4-A2F6-4A78BB048407}"/>
              </a:ext>
            </a:extLst>
          </p:cNvPr>
          <p:cNvGraphicFramePr>
            <a:graphicFrameLocks noGrp="1"/>
          </p:cNvGraphicFramePr>
          <p:nvPr>
            <p:extLst>
              <p:ext uri="{D42A27DB-BD31-4B8C-83A1-F6EECF244321}">
                <p14:modId xmlns:p14="http://schemas.microsoft.com/office/powerpoint/2010/main" val="3435825556"/>
              </p:ext>
            </p:extLst>
          </p:nvPr>
        </p:nvGraphicFramePr>
        <p:xfrm>
          <a:off x="368491" y="1187450"/>
          <a:ext cx="8407210" cy="3613151"/>
        </p:xfrm>
        <a:graphic>
          <a:graphicData uri="http://schemas.openxmlformats.org/drawingml/2006/table">
            <a:tbl>
              <a:tblPr firstRow="1" bandRow="1">
                <a:tableStyleId>{5C22544A-7EE6-4342-B048-85BDC9FD1C3A}</a:tableStyleId>
              </a:tblPr>
              <a:tblGrid>
                <a:gridCol w="2789734">
                  <a:extLst>
                    <a:ext uri="{9D8B030D-6E8A-4147-A177-3AD203B41FA5}">
                      <a16:colId xmlns:a16="http://schemas.microsoft.com/office/drawing/2014/main" val="3859706765"/>
                    </a:ext>
                  </a:extLst>
                </a:gridCol>
                <a:gridCol w="1404369">
                  <a:extLst>
                    <a:ext uri="{9D8B030D-6E8A-4147-A177-3AD203B41FA5}">
                      <a16:colId xmlns:a16="http://schemas.microsoft.com/office/drawing/2014/main" val="2944533760"/>
                    </a:ext>
                  </a:extLst>
                </a:gridCol>
                <a:gridCol w="1404369">
                  <a:extLst>
                    <a:ext uri="{9D8B030D-6E8A-4147-A177-3AD203B41FA5}">
                      <a16:colId xmlns:a16="http://schemas.microsoft.com/office/drawing/2014/main" val="505871721"/>
                    </a:ext>
                  </a:extLst>
                </a:gridCol>
                <a:gridCol w="1404369">
                  <a:extLst>
                    <a:ext uri="{9D8B030D-6E8A-4147-A177-3AD203B41FA5}">
                      <a16:colId xmlns:a16="http://schemas.microsoft.com/office/drawing/2014/main" val="322107630"/>
                    </a:ext>
                  </a:extLst>
                </a:gridCol>
                <a:gridCol w="1404369">
                  <a:extLst>
                    <a:ext uri="{9D8B030D-6E8A-4147-A177-3AD203B41FA5}">
                      <a16:colId xmlns:a16="http://schemas.microsoft.com/office/drawing/2014/main" val="511044339"/>
                    </a:ext>
                  </a:extLst>
                </a:gridCol>
              </a:tblGrid>
              <a:tr h="341735">
                <a:tc>
                  <a:txBody>
                    <a:bodyPr/>
                    <a:lstStyle/>
                    <a:p>
                      <a:r>
                        <a:rPr lang="en-US" sz="1400" dirty="0"/>
                        <a:t>Title</a:t>
                      </a:r>
                    </a:p>
                  </a:txBody>
                  <a:tcPr marL="2743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tc>
                  <a:txBody>
                    <a:bodyPr/>
                    <a:lstStyle/>
                    <a:p>
                      <a:pPr algn="ctr"/>
                      <a:r>
                        <a:rPr lang="en-US" sz="1400" dirty="0"/>
                        <a:t>Data 4</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43538811"/>
                  </a:ext>
                </a:extLst>
              </a:tr>
              <a:tr h="545236">
                <a:tc>
                  <a:txBody>
                    <a:bodyPr/>
                    <a:lstStyle/>
                    <a:p>
                      <a:r>
                        <a:rPr lang="en-US" sz="1200" b="1" dirty="0"/>
                        <a:t>Insert text here</a:t>
                      </a:r>
                    </a:p>
                  </a:txBody>
                  <a:tcPr marL="274320"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381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354483"/>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826988342"/>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28256857"/>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800787263"/>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6991262"/>
                  </a:ext>
                </a:extLst>
              </a:tr>
              <a:tr h="54523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mn-lt"/>
                          <a:ea typeface="+mn-ea"/>
                          <a:cs typeface="+mn-cs"/>
                        </a:rPr>
                        <a:t>Insert text here</a:t>
                      </a:r>
                    </a:p>
                  </a:txBody>
                  <a:tcPr marL="274320"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1100" dirty="0">
                          <a:solidFill>
                            <a:schemeClr val="tx1"/>
                          </a:solidFill>
                        </a:rPr>
                        <a:t>XX</a:t>
                      </a:r>
                    </a:p>
                  </a:txBody>
                  <a:tcPr anchor="ctr">
                    <a:lnL w="12700" cmpd="sng">
                      <a:noFill/>
                    </a:lnL>
                    <a:lnR w="12700" cmpd="sng">
                      <a:noFill/>
                    </a:lnR>
                    <a:lnT w="9525" cap="flat" cmpd="sng" algn="ctr">
                      <a:solidFill>
                        <a:schemeClr val="bg1">
                          <a:lumMod val="85000"/>
                        </a:schemeClr>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682253341"/>
                  </a:ext>
                </a:extLst>
              </a:tr>
            </a:tbl>
          </a:graphicData>
        </a:graphic>
      </p:graphicFrame>
    </p:spTree>
    <p:extLst>
      <p:ext uri="{BB962C8B-B14F-4D97-AF65-F5344CB8AC3E}">
        <p14:creationId xmlns:p14="http://schemas.microsoft.com/office/powerpoint/2010/main" val="263818037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A634F-24F6-4160-855F-02DED0C7602A}"/>
              </a:ext>
            </a:extLst>
          </p:cNvPr>
          <p:cNvSpPr>
            <a:spLocks noGrp="1"/>
          </p:cNvSpPr>
          <p:nvPr>
            <p:ph type="title"/>
          </p:nvPr>
        </p:nvSpPr>
        <p:spPr>
          <a:xfrm>
            <a:off x="368490" y="365760"/>
            <a:ext cx="8407020" cy="398571"/>
          </a:xfrm>
        </p:spPr>
        <p:txBody>
          <a:bodyPr/>
          <a:lstStyle/>
          <a:p>
            <a:r>
              <a:rPr lang="en-US" dirty="0"/>
              <a:t>Map</a:t>
            </a:r>
          </a:p>
        </p:txBody>
      </p:sp>
      <p:grpSp>
        <p:nvGrpSpPr>
          <p:cNvPr id="10" name="World">
            <a:extLst>
              <a:ext uri="{FF2B5EF4-FFF2-40B4-BE49-F238E27FC236}">
                <a16:creationId xmlns:a16="http://schemas.microsoft.com/office/drawing/2014/main" id="{ED6C7859-A4C4-4489-95B5-AE157B6A35B4}"/>
              </a:ext>
            </a:extLst>
          </p:cNvPr>
          <p:cNvGrpSpPr/>
          <p:nvPr/>
        </p:nvGrpSpPr>
        <p:grpSpPr>
          <a:xfrm>
            <a:off x="1068522" y="1008743"/>
            <a:ext cx="7006956" cy="3712251"/>
            <a:chOff x="1068522" y="1008743"/>
            <a:chExt cx="7006956" cy="3712251"/>
          </a:xfrm>
        </p:grpSpPr>
        <p:grpSp>
          <p:nvGrpSpPr>
            <p:cNvPr id="2162" name="APAC">
              <a:extLst>
                <a:ext uri="{FF2B5EF4-FFF2-40B4-BE49-F238E27FC236}">
                  <a16:creationId xmlns:a16="http://schemas.microsoft.com/office/drawing/2014/main" id="{C12CDD51-2F29-4436-90AF-26702A5435FA}"/>
                </a:ext>
              </a:extLst>
            </p:cNvPr>
            <p:cNvGrpSpPr/>
            <p:nvPr/>
          </p:nvGrpSpPr>
          <p:grpSpPr>
            <a:xfrm>
              <a:off x="5697083" y="2160356"/>
              <a:ext cx="2180817" cy="2303954"/>
              <a:chOff x="5697083" y="2160356"/>
              <a:chExt cx="2180817" cy="2303954"/>
            </a:xfrm>
            <a:solidFill>
              <a:schemeClr val="tx2"/>
            </a:solidFill>
          </p:grpSpPr>
          <p:sp>
            <p:nvSpPr>
              <p:cNvPr id="2163" name="Freeform: Shape 2162">
                <a:extLst>
                  <a:ext uri="{FF2B5EF4-FFF2-40B4-BE49-F238E27FC236}">
                    <a16:creationId xmlns:a16="http://schemas.microsoft.com/office/drawing/2014/main" id="{2B8FFB1E-C87A-4B14-BB7E-F1DA219373AD}"/>
                  </a:ext>
                </a:extLst>
              </p:cNvPr>
              <p:cNvSpPr/>
              <p:nvPr/>
            </p:nvSpPr>
            <p:spPr>
              <a:xfrm flipV="1">
                <a:off x="5917631" y="3202290"/>
                <a:ext cx="42600" cy="81768"/>
              </a:xfrm>
              <a:custGeom>
                <a:avLst/>
                <a:gdLst>
                  <a:gd name="connsiteX0" fmla="*/ 17017 w 39161"/>
                  <a:gd name="connsiteY0" fmla="*/ 62903 h 75167"/>
                  <a:gd name="connsiteX1" fmla="*/ 4936 w 39161"/>
                  <a:gd name="connsiteY1" fmla="*/ 73787 h 75167"/>
                  <a:gd name="connsiteX2" fmla="*/ 1340 w 39161"/>
                  <a:gd name="connsiteY2" fmla="*/ 65429 h 75167"/>
                  <a:gd name="connsiteX3" fmla="*/ -1557 w 39161"/>
                  <a:gd name="connsiteY3" fmla="*/ 39544 h 75167"/>
                  <a:gd name="connsiteX4" fmla="*/ -4933 w 39161"/>
                  <a:gd name="connsiteY4" fmla="*/ 38513 h 75167"/>
                  <a:gd name="connsiteX5" fmla="*/ 1048 w 39161"/>
                  <a:gd name="connsiteY5" fmla="*/ 5057 h 75167"/>
                  <a:gd name="connsiteX6" fmla="*/ 8824 w 39161"/>
                  <a:gd name="connsiteY6" fmla="*/ -1380 h 75167"/>
                  <a:gd name="connsiteX7" fmla="*/ 30333 w 39161"/>
                  <a:gd name="connsiteY7" fmla="*/ 8261 h 75167"/>
                  <a:gd name="connsiteX8" fmla="*/ 34229 w 39161"/>
                  <a:gd name="connsiteY8" fmla="*/ 24646 h 75167"/>
                  <a:gd name="connsiteX9" fmla="*/ 20771 w 39161"/>
                  <a:gd name="connsiteY9" fmla="*/ 48083 h 75167"/>
                  <a:gd name="connsiteX10" fmla="*/ 17017 w 39161"/>
                  <a:gd name="connsiteY10" fmla="*/ 62903 h 7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9161" h="75167">
                    <a:moveTo>
                      <a:pt x="17017" y="62903"/>
                    </a:moveTo>
                    <a:lnTo>
                      <a:pt x="4936" y="73787"/>
                    </a:lnTo>
                    <a:lnTo>
                      <a:pt x="1340" y="65429"/>
                    </a:lnTo>
                    <a:lnTo>
                      <a:pt x="-1557" y="39544"/>
                    </a:lnTo>
                    <a:lnTo>
                      <a:pt x="-4933" y="38513"/>
                    </a:lnTo>
                    <a:lnTo>
                      <a:pt x="1048" y="5057"/>
                    </a:lnTo>
                    <a:lnTo>
                      <a:pt x="8824" y="-1380"/>
                    </a:lnTo>
                    <a:lnTo>
                      <a:pt x="30333" y="8261"/>
                    </a:lnTo>
                    <a:lnTo>
                      <a:pt x="34229" y="24646"/>
                    </a:lnTo>
                    <a:lnTo>
                      <a:pt x="20771" y="48083"/>
                    </a:lnTo>
                    <a:lnTo>
                      <a:pt x="17017" y="62903"/>
                    </a:lnTo>
                  </a:path>
                </a:pathLst>
              </a:custGeom>
              <a:grpFill/>
              <a:ln w="635" cap="flat">
                <a:solidFill>
                  <a:schemeClr val="bg1"/>
                </a:solidFill>
                <a:prstDash val="solid"/>
                <a:miter/>
              </a:ln>
            </p:spPr>
            <p:txBody>
              <a:bodyPr rtlCol="0" anchor="ctr"/>
              <a:lstStyle/>
              <a:p>
                <a:endParaRPr lang="en-US" dirty="0"/>
              </a:p>
            </p:txBody>
          </p:sp>
          <p:sp>
            <p:nvSpPr>
              <p:cNvPr id="2164" name="Freeform: Shape 2163">
                <a:extLst>
                  <a:ext uri="{FF2B5EF4-FFF2-40B4-BE49-F238E27FC236}">
                    <a16:creationId xmlns:a16="http://schemas.microsoft.com/office/drawing/2014/main" id="{321C57C4-708F-4878-AF9E-6F71476F62BE}"/>
                  </a:ext>
                </a:extLst>
              </p:cNvPr>
              <p:cNvSpPr/>
              <p:nvPr/>
            </p:nvSpPr>
            <p:spPr>
              <a:xfrm flipV="1">
                <a:off x="5917631" y="3202290"/>
                <a:ext cx="42600" cy="81768"/>
              </a:xfrm>
              <a:custGeom>
                <a:avLst/>
                <a:gdLst>
                  <a:gd name="connsiteX0" fmla="*/ 17017 w 39161"/>
                  <a:gd name="connsiteY0" fmla="*/ 62903 h 75167"/>
                  <a:gd name="connsiteX1" fmla="*/ 4936 w 39161"/>
                  <a:gd name="connsiteY1" fmla="*/ 73787 h 75167"/>
                  <a:gd name="connsiteX2" fmla="*/ 1340 w 39161"/>
                  <a:gd name="connsiteY2" fmla="*/ 65429 h 75167"/>
                  <a:gd name="connsiteX3" fmla="*/ -1557 w 39161"/>
                  <a:gd name="connsiteY3" fmla="*/ 39544 h 75167"/>
                  <a:gd name="connsiteX4" fmla="*/ -4933 w 39161"/>
                  <a:gd name="connsiteY4" fmla="*/ 38513 h 75167"/>
                  <a:gd name="connsiteX5" fmla="*/ 1048 w 39161"/>
                  <a:gd name="connsiteY5" fmla="*/ 5057 h 75167"/>
                  <a:gd name="connsiteX6" fmla="*/ 8824 w 39161"/>
                  <a:gd name="connsiteY6" fmla="*/ -1380 h 75167"/>
                  <a:gd name="connsiteX7" fmla="*/ 30333 w 39161"/>
                  <a:gd name="connsiteY7" fmla="*/ 8261 h 75167"/>
                  <a:gd name="connsiteX8" fmla="*/ 34229 w 39161"/>
                  <a:gd name="connsiteY8" fmla="*/ 24646 h 75167"/>
                  <a:gd name="connsiteX9" fmla="*/ 20771 w 39161"/>
                  <a:gd name="connsiteY9" fmla="*/ 48083 h 7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161" h="75167">
                    <a:moveTo>
                      <a:pt x="17017" y="62903"/>
                    </a:moveTo>
                    <a:lnTo>
                      <a:pt x="4936" y="73787"/>
                    </a:lnTo>
                    <a:lnTo>
                      <a:pt x="1340" y="65429"/>
                    </a:lnTo>
                    <a:lnTo>
                      <a:pt x="-1557" y="39544"/>
                    </a:lnTo>
                    <a:lnTo>
                      <a:pt x="-4933" y="38513"/>
                    </a:lnTo>
                    <a:lnTo>
                      <a:pt x="1048" y="5057"/>
                    </a:lnTo>
                    <a:lnTo>
                      <a:pt x="8824" y="-1380"/>
                    </a:lnTo>
                    <a:lnTo>
                      <a:pt x="30333" y="8261"/>
                    </a:lnTo>
                    <a:lnTo>
                      <a:pt x="34229" y="24646"/>
                    </a:lnTo>
                    <a:lnTo>
                      <a:pt x="20771" y="48083"/>
                    </a:lnTo>
                    <a:close/>
                  </a:path>
                </a:pathLst>
              </a:custGeom>
              <a:grpFill/>
              <a:ln w="635" cap="rnd">
                <a:solidFill>
                  <a:schemeClr val="bg1"/>
                </a:solidFill>
                <a:prstDash val="solid"/>
                <a:round/>
              </a:ln>
            </p:spPr>
            <p:txBody>
              <a:bodyPr rtlCol="0" anchor="ctr"/>
              <a:lstStyle/>
              <a:p>
                <a:endParaRPr lang="en-US" dirty="0"/>
              </a:p>
            </p:txBody>
          </p:sp>
          <p:sp>
            <p:nvSpPr>
              <p:cNvPr id="2165" name="Freeform: Shape 2164">
                <a:extLst>
                  <a:ext uri="{FF2B5EF4-FFF2-40B4-BE49-F238E27FC236}">
                    <a16:creationId xmlns:a16="http://schemas.microsoft.com/office/drawing/2014/main" id="{8D791CFD-9048-4A11-9860-F6BD95DF7142}"/>
                  </a:ext>
                </a:extLst>
              </p:cNvPr>
              <p:cNvSpPr/>
              <p:nvPr/>
            </p:nvSpPr>
            <p:spPr>
              <a:xfrm flipV="1">
                <a:off x="6220743" y="3291722"/>
                <a:ext cx="211609" cy="238286"/>
              </a:xfrm>
              <a:custGeom>
                <a:avLst/>
                <a:gdLst>
                  <a:gd name="connsiteX0" fmla="*/ 184416 w 194526"/>
                  <a:gd name="connsiteY0" fmla="*/ 35398 h 219049"/>
                  <a:gd name="connsiteX1" fmla="*/ 189201 w 194526"/>
                  <a:gd name="connsiteY1" fmla="*/ 44063 h 219049"/>
                  <a:gd name="connsiteX2" fmla="*/ 180820 w 194526"/>
                  <a:gd name="connsiteY2" fmla="*/ 60142 h 219049"/>
                  <a:gd name="connsiteX3" fmla="*/ 170297 w 194526"/>
                  <a:gd name="connsiteY3" fmla="*/ 61889 h 219049"/>
                  <a:gd name="connsiteX4" fmla="*/ 158791 w 194526"/>
                  <a:gd name="connsiteY4" fmla="*/ 90686 h 219049"/>
                  <a:gd name="connsiteX5" fmla="*/ 143925 w 194526"/>
                  <a:gd name="connsiteY5" fmla="*/ 95810 h 219049"/>
                  <a:gd name="connsiteX6" fmla="*/ 147151 w 194526"/>
                  <a:gd name="connsiteY6" fmla="*/ 116067 h 219049"/>
                  <a:gd name="connsiteX7" fmla="*/ 132788 w 194526"/>
                  <a:gd name="connsiteY7" fmla="*/ 124095 h 219049"/>
                  <a:gd name="connsiteX8" fmla="*/ 99309 w 194526"/>
                  <a:gd name="connsiteY8" fmla="*/ 154615 h 219049"/>
                  <a:gd name="connsiteX9" fmla="*/ 94374 w 194526"/>
                  <a:gd name="connsiteY9" fmla="*/ 148178 h 219049"/>
                  <a:gd name="connsiteX10" fmla="*/ 80168 w 194526"/>
                  <a:gd name="connsiteY10" fmla="*/ 160707 h 219049"/>
                  <a:gd name="connsiteX11" fmla="*/ 75399 w 194526"/>
                  <a:gd name="connsiteY11" fmla="*/ 171937 h 219049"/>
                  <a:gd name="connsiteX12" fmla="*/ 52678 w 194526"/>
                  <a:gd name="connsiteY12" fmla="*/ 188638 h 219049"/>
                  <a:gd name="connsiteX13" fmla="*/ 49380 w 194526"/>
                  <a:gd name="connsiteY13" fmla="*/ 195721 h 219049"/>
                  <a:gd name="connsiteX14" fmla="*/ 35623 w 194526"/>
                  <a:gd name="connsiteY14" fmla="*/ 211784 h 219049"/>
                  <a:gd name="connsiteX15" fmla="*/ 15594 w 194526"/>
                  <a:gd name="connsiteY15" fmla="*/ 211139 h 219049"/>
                  <a:gd name="connsiteX16" fmla="*/ -5325 w 194526"/>
                  <a:gd name="connsiteY16" fmla="*/ 217891 h 219049"/>
                  <a:gd name="connsiteX17" fmla="*/ -2051 w 194526"/>
                  <a:gd name="connsiteY17" fmla="*/ 203434 h 219049"/>
                  <a:gd name="connsiteX18" fmla="*/ 17089 w 194526"/>
                  <a:gd name="connsiteY18" fmla="*/ 183184 h 219049"/>
                  <a:gd name="connsiteX19" fmla="*/ 24259 w 194526"/>
                  <a:gd name="connsiteY19" fmla="*/ 181594 h 219049"/>
                  <a:gd name="connsiteX20" fmla="*/ 37119 w 194526"/>
                  <a:gd name="connsiteY20" fmla="*/ 165854 h 219049"/>
                  <a:gd name="connsiteX21" fmla="*/ 39818 w 194526"/>
                  <a:gd name="connsiteY21" fmla="*/ 154269 h 219049"/>
                  <a:gd name="connsiteX22" fmla="*/ 56865 w 194526"/>
                  <a:gd name="connsiteY22" fmla="*/ 140795 h 219049"/>
                  <a:gd name="connsiteX23" fmla="*/ 64625 w 194526"/>
                  <a:gd name="connsiteY23" fmla="*/ 115737 h 219049"/>
                  <a:gd name="connsiteX24" fmla="*/ 73597 w 194526"/>
                  <a:gd name="connsiteY24" fmla="*/ 112211 h 219049"/>
                  <a:gd name="connsiteX25" fmla="*/ 96310 w 194526"/>
                  <a:gd name="connsiteY25" fmla="*/ 65950 h 219049"/>
                  <a:gd name="connsiteX26" fmla="*/ 163529 w 194526"/>
                  <a:gd name="connsiteY26" fmla="*/ -1158 h 219049"/>
                  <a:gd name="connsiteX27" fmla="*/ 183566 w 194526"/>
                  <a:gd name="connsiteY27" fmla="*/ 746 h 219049"/>
                  <a:gd name="connsiteX28" fmla="*/ 184416 w 194526"/>
                  <a:gd name="connsiteY28" fmla="*/ 35398 h 219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94526" h="219049">
                    <a:moveTo>
                      <a:pt x="184416" y="35398"/>
                    </a:moveTo>
                    <a:lnTo>
                      <a:pt x="189201" y="44063"/>
                    </a:lnTo>
                    <a:lnTo>
                      <a:pt x="180820" y="60142"/>
                    </a:lnTo>
                    <a:lnTo>
                      <a:pt x="170297" y="61889"/>
                    </a:lnTo>
                    <a:lnTo>
                      <a:pt x="158791" y="90686"/>
                    </a:lnTo>
                    <a:lnTo>
                      <a:pt x="143925" y="95810"/>
                    </a:lnTo>
                    <a:lnTo>
                      <a:pt x="147151" y="116067"/>
                    </a:lnTo>
                    <a:lnTo>
                      <a:pt x="132788" y="124095"/>
                    </a:lnTo>
                    <a:lnTo>
                      <a:pt x="99309" y="154615"/>
                    </a:lnTo>
                    <a:lnTo>
                      <a:pt x="94374" y="148178"/>
                    </a:lnTo>
                    <a:lnTo>
                      <a:pt x="80168" y="160707"/>
                    </a:lnTo>
                    <a:lnTo>
                      <a:pt x="75399" y="171937"/>
                    </a:lnTo>
                    <a:lnTo>
                      <a:pt x="52678" y="188638"/>
                    </a:lnTo>
                    <a:lnTo>
                      <a:pt x="49380" y="195721"/>
                    </a:lnTo>
                    <a:lnTo>
                      <a:pt x="35623" y="211784"/>
                    </a:lnTo>
                    <a:lnTo>
                      <a:pt x="15594" y="211139"/>
                    </a:lnTo>
                    <a:lnTo>
                      <a:pt x="-5325" y="217891"/>
                    </a:lnTo>
                    <a:lnTo>
                      <a:pt x="-2051" y="203434"/>
                    </a:lnTo>
                    <a:lnTo>
                      <a:pt x="17089" y="183184"/>
                    </a:lnTo>
                    <a:lnTo>
                      <a:pt x="24259" y="181594"/>
                    </a:lnTo>
                    <a:lnTo>
                      <a:pt x="37119" y="165854"/>
                    </a:lnTo>
                    <a:lnTo>
                      <a:pt x="39818" y="154269"/>
                    </a:lnTo>
                    <a:lnTo>
                      <a:pt x="56865" y="140795"/>
                    </a:lnTo>
                    <a:lnTo>
                      <a:pt x="64625" y="115737"/>
                    </a:lnTo>
                    <a:lnTo>
                      <a:pt x="73597" y="112211"/>
                    </a:lnTo>
                    <a:lnTo>
                      <a:pt x="96310" y="65950"/>
                    </a:lnTo>
                    <a:lnTo>
                      <a:pt x="163529" y="-1158"/>
                    </a:lnTo>
                    <a:lnTo>
                      <a:pt x="183566" y="746"/>
                    </a:lnTo>
                    <a:lnTo>
                      <a:pt x="184416" y="35398"/>
                    </a:lnTo>
                  </a:path>
                </a:pathLst>
              </a:custGeom>
              <a:grpFill/>
              <a:ln w="635" cap="flat">
                <a:solidFill>
                  <a:schemeClr val="bg1"/>
                </a:solidFill>
                <a:prstDash val="solid"/>
                <a:miter/>
              </a:ln>
            </p:spPr>
            <p:txBody>
              <a:bodyPr rtlCol="0" anchor="ctr"/>
              <a:lstStyle/>
              <a:p>
                <a:endParaRPr lang="en-US" dirty="0"/>
              </a:p>
            </p:txBody>
          </p:sp>
          <p:sp>
            <p:nvSpPr>
              <p:cNvPr id="2166" name="Freeform: Shape 2165">
                <a:extLst>
                  <a:ext uri="{FF2B5EF4-FFF2-40B4-BE49-F238E27FC236}">
                    <a16:creationId xmlns:a16="http://schemas.microsoft.com/office/drawing/2014/main" id="{576B7D61-A396-4CB8-BA61-0473CA2F53BD}"/>
                  </a:ext>
                </a:extLst>
              </p:cNvPr>
              <p:cNvSpPr/>
              <p:nvPr/>
            </p:nvSpPr>
            <p:spPr>
              <a:xfrm flipV="1">
                <a:off x="6220743" y="3291722"/>
                <a:ext cx="211609" cy="238286"/>
              </a:xfrm>
              <a:custGeom>
                <a:avLst/>
                <a:gdLst>
                  <a:gd name="connsiteX0" fmla="*/ 184416 w 194526"/>
                  <a:gd name="connsiteY0" fmla="*/ 35398 h 219049"/>
                  <a:gd name="connsiteX1" fmla="*/ 189201 w 194526"/>
                  <a:gd name="connsiteY1" fmla="*/ 44063 h 219049"/>
                  <a:gd name="connsiteX2" fmla="*/ 180820 w 194526"/>
                  <a:gd name="connsiteY2" fmla="*/ 60142 h 219049"/>
                  <a:gd name="connsiteX3" fmla="*/ 170297 w 194526"/>
                  <a:gd name="connsiteY3" fmla="*/ 61889 h 219049"/>
                  <a:gd name="connsiteX4" fmla="*/ 158791 w 194526"/>
                  <a:gd name="connsiteY4" fmla="*/ 90686 h 219049"/>
                  <a:gd name="connsiteX5" fmla="*/ 143925 w 194526"/>
                  <a:gd name="connsiteY5" fmla="*/ 95810 h 219049"/>
                  <a:gd name="connsiteX6" fmla="*/ 147151 w 194526"/>
                  <a:gd name="connsiteY6" fmla="*/ 116067 h 219049"/>
                  <a:gd name="connsiteX7" fmla="*/ 132788 w 194526"/>
                  <a:gd name="connsiteY7" fmla="*/ 124095 h 219049"/>
                  <a:gd name="connsiteX8" fmla="*/ 99309 w 194526"/>
                  <a:gd name="connsiteY8" fmla="*/ 154615 h 219049"/>
                  <a:gd name="connsiteX9" fmla="*/ 94374 w 194526"/>
                  <a:gd name="connsiteY9" fmla="*/ 148178 h 219049"/>
                  <a:gd name="connsiteX10" fmla="*/ 80168 w 194526"/>
                  <a:gd name="connsiteY10" fmla="*/ 160707 h 219049"/>
                  <a:gd name="connsiteX11" fmla="*/ 75399 w 194526"/>
                  <a:gd name="connsiteY11" fmla="*/ 171937 h 219049"/>
                  <a:gd name="connsiteX12" fmla="*/ 52678 w 194526"/>
                  <a:gd name="connsiteY12" fmla="*/ 188638 h 219049"/>
                  <a:gd name="connsiteX13" fmla="*/ 49380 w 194526"/>
                  <a:gd name="connsiteY13" fmla="*/ 195721 h 219049"/>
                  <a:gd name="connsiteX14" fmla="*/ 35623 w 194526"/>
                  <a:gd name="connsiteY14" fmla="*/ 211784 h 219049"/>
                  <a:gd name="connsiteX15" fmla="*/ 15594 w 194526"/>
                  <a:gd name="connsiteY15" fmla="*/ 211139 h 219049"/>
                  <a:gd name="connsiteX16" fmla="*/ -5325 w 194526"/>
                  <a:gd name="connsiteY16" fmla="*/ 217891 h 219049"/>
                  <a:gd name="connsiteX17" fmla="*/ -2051 w 194526"/>
                  <a:gd name="connsiteY17" fmla="*/ 203434 h 219049"/>
                  <a:gd name="connsiteX18" fmla="*/ 17089 w 194526"/>
                  <a:gd name="connsiteY18" fmla="*/ 183184 h 219049"/>
                  <a:gd name="connsiteX19" fmla="*/ 24259 w 194526"/>
                  <a:gd name="connsiteY19" fmla="*/ 181594 h 219049"/>
                  <a:gd name="connsiteX20" fmla="*/ 37119 w 194526"/>
                  <a:gd name="connsiteY20" fmla="*/ 165854 h 219049"/>
                  <a:gd name="connsiteX21" fmla="*/ 39818 w 194526"/>
                  <a:gd name="connsiteY21" fmla="*/ 154269 h 219049"/>
                  <a:gd name="connsiteX22" fmla="*/ 56865 w 194526"/>
                  <a:gd name="connsiteY22" fmla="*/ 140795 h 219049"/>
                  <a:gd name="connsiteX23" fmla="*/ 64625 w 194526"/>
                  <a:gd name="connsiteY23" fmla="*/ 115737 h 219049"/>
                  <a:gd name="connsiteX24" fmla="*/ 73597 w 194526"/>
                  <a:gd name="connsiteY24" fmla="*/ 112211 h 219049"/>
                  <a:gd name="connsiteX25" fmla="*/ 96310 w 194526"/>
                  <a:gd name="connsiteY25" fmla="*/ 65950 h 219049"/>
                  <a:gd name="connsiteX26" fmla="*/ 163529 w 194526"/>
                  <a:gd name="connsiteY26" fmla="*/ -1158 h 219049"/>
                  <a:gd name="connsiteX27" fmla="*/ 183566 w 194526"/>
                  <a:gd name="connsiteY27" fmla="*/ 746 h 219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94526" h="219049">
                    <a:moveTo>
                      <a:pt x="184416" y="35398"/>
                    </a:moveTo>
                    <a:lnTo>
                      <a:pt x="189201" y="44063"/>
                    </a:lnTo>
                    <a:lnTo>
                      <a:pt x="180820" y="60142"/>
                    </a:lnTo>
                    <a:lnTo>
                      <a:pt x="170297" y="61889"/>
                    </a:lnTo>
                    <a:lnTo>
                      <a:pt x="158791" y="90686"/>
                    </a:lnTo>
                    <a:lnTo>
                      <a:pt x="143925" y="95810"/>
                    </a:lnTo>
                    <a:lnTo>
                      <a:pt x="147151" y="116067"/>
                    </a:lnTo>
                    <a:lnTo>
                      <a:pt x="132788" y="124095"/>
                    </a:lnTo>
                    <a:lnTo>
                      <a:pt x="99309" y="154615"/>
                    </a:lnTo>
                    <a:lnTo>
                      <a:pt x="94374" y="148178"/>
                    </a:lnTo>
                    <a:lnTo>
                      <a:pt x="80168" y="160707"/>
                    </a:lnTo>
                    <a:lnTo>
                      <a:pt x="75399" y="171937"/>
                    </a:lnTo>
                    <a:lnTo>
                      <a:pt x="52678" y="188638"/>
                    </a:lnTo>
                    <a:lnTo>
                      <a:pt x="49380" y="195721"/>
                    </a:lnTo>
                    <a:lnTo>
                      <a:pt x="35623" y="211784"/>
                    </a:lnTo>
                    <a:lnTo>
                      <a:pt x="15594" y="211139"/>
                    </a:lnTo>
                    <a:lnTo>
                      <a:pt x="-5325" y="217891"/>
                    </a:lnTo>
                    <a:lnTo>
                      <a:pt x="-2051" y="203434"/>
                    </a:lnTo>
                    <a:lnTo>
                      <a:pt x="17089" y="183184"/>
                    </a:lnTo>
                    <a:lnTo>
                      <a:pt x="24259" y="181594"/>
                    </a:lnTo>
                    <a:lnTo>
                      <a:pt x="37119" y="165854"/>
                    </a:lnTo>
                    <a:lnTo>
                      <a:pt x="39818" y="154269"/>
                    </a:lnTo>
                    <a:lnTo>
                      <a:pt x="56865" y="140795"/>
                    </a:lnTo>
                    <a:lnTo>
                      <a:pt x="64625" y="115737"/>
                    </a:lnTo>
                    <a:lnTo>
                      <a:pt x="73597" y="112211"/>
                    </a:lnTo>
                    <a:lnTo>
                      <a:pt x="96310" y="65950"/>
                    </a:lnTo>
                    <a:lnTo>
                      <a:pt x="163529" y="-1158"/>
                    </a:lnTo>
                    <a:lnTo>
                      <a:pt x="183566" y="746"/>
                    </a:lnTo>
                    <a:close/>
                  </a:path>
                </a:pathLst>
              </a:custGeom>
              <a:grpFill/>
              <a:ln w="635" cap="rnd">
                <a:solidFill>
                  <a:schemeClr val="bg1"/>
                </a:solidFill>
                <a:prstDash val="solid"/>
                <a:round/>
              </a:ln>
            </p:spPr>
            <p:txBody>
              <a:bodyPr rtlCol="0" anchor="ctr"/>
              <a:lstStyle/>
              <a:p>
                <a:endParaRPr lang="en-US" dirty="0"/>
              </a:p>
            </p:txBody>
          </p:sp>
          <p:sp>
            <p:nvSpPr>
              <p:cNvPr id="2167" name="Freeform: Shape 2166">
                <a:extLst>
                  <a:ext uri="{FF2B5EF4-FFF2-40B4-BE49-F238E27FC236}">
                    <a16:creationId xmlns:a16="http://schemas.microsoft.com/office/drawing/2014/main" id="{6C056C76-ACB2-44A1-8B35-20BBB8B46F6B}"/>
                  </a:ext>
                </a:extLst>
              </p:cNvPr>
              <p:cNvSpPr/>
              <p:nvPr/>
            </p:nvSpPr>
            <p:spPr>
              <a:xfrm flipV="1">
                <a:off x="6167723" y="3123107"/>
                <a:ext cx="20102" cy="47497"/>
              </a:xfrm>
              <a:custGeom>
                <a:avLst/>
                <a:gdLst>
                  <a:gd name="connsiteX0" fmla="*/ 500 w 18479"/>
                  <a:gd name="connsiteY0" fmla="*/ 38244 h 43663"/>
                  <a:gd name="connsiteX1" fmla="*/ -5174 w 18479"/>
                  <a:gd name="connsiteY1" fmla="*/ 9015 h 43663"/>
                  <a:gd name="connsiteX2" fmla="*/ 2979 w 18479"/>
                  <a:gd name="connsiteY2" fmla="*/ -1508 h 43663"/>
                  <a:gd name="connsiteX3" fmla="*/ 13305 w 18479"/>
                  <a:gd name="connsiteY3" fmla="*/ 20820 h 43663"/>
                  <a:gd name="connsiteX4" fmla="*/ 4687 w 18479"/>
                  <a:gd name="connsiteY4" fmla="*/ 42156 h 43663"/>
                  <a:gd name="connsiteX5" fmla="*/ 500 w 18479"/>
                  <a:gd name="connsiteY5" fmla="*/ 38244 h 4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479" h="43663">
                    <a:moveTo>
                      <a:pt x="500" y="38244"/>
                    </a:moveTo>
                    <a:lnTo>
                      <a:pt x="-5174" y="9015"/>
                    </a:lnTo>
                    <a:lnTo>
                      <a:pt x="2979" y="-1508"/>
                    </a:lnTo>
                    <a:lnTo>
                      <a:pt x="13305" y="20820"/>
                    </a:lnTo>
                    <a:lnTo>
                      <a:pt x="4687" y="42156"/>
                    </a:lnTo>
                    <a:lnTo>
                      <a:pt x="500" y="38244"/>
                    </a:lnTo>
                  </a:path>
                </a:pathLst>
              </a:custGeom>
              <a:grpFill/>
              <a:ln w="635" cap="flat">
                <a:solidFill>
                  <a:schemeClr val="bg1"/>
                </a:solidFill>
                <a:prstDash val="solid"/>
                <a:miter/>
              </a:ln>
            </p:spPr>
            <p:txBody>
              <a:bodyPr rtlCol="0" anchor="ctr"/>
              <a:lstStyle/>
              <a:p>
                <a:endParaRPr lang="en-US" dirty="0"/>
              </a:p>
            </p:txBody>
          </p:sp>
          <p:sp>
            <p:nvSpPr>
              <p:cNvPr id="2168" name="Freeform: Shape 2167">
                <a:extLst>
                  <a:ext uri="{FF2B5EF4-FFF2-40B4-BE49-F238E27FC236}">
                    <a16:creationId xmlns:a16="http://schemas.microsoft.com/office/drawing/2014/main" id="{A02FCBC2-4CEA-47C8-8C3D-EB0818917E34}"/>
                  </a:ext>
                </a:extLst>
              </p:cNvPr>
              <p:cNvSpPr/>
              <p:nvPr/>
            </p:nvSpPr>
            <p:spPr>
              <a:xfrm flipV="1">
                <a:off x="6167723" y="3123107"/>
                <a:ext cx="20102" cy="47497"/>
              </a:xfrm>
              <a:custGeom>
                <a:avLst/>
                <a:gdLst>
                  <a:gd name="connsiteX0" fmla="*/ 500 w 18479"/>
                  <a:gd name="connsiteY0" fmla="*/ 38244 h 43663"/>
                  <a:gd name="connsiteX1" fmla="*/ -5174 w 18479"/>
                  <a:gd name="connsiteY1" fmla="*/ 9015 h 43663"/>
                  <a:gd name="connsiteX2" fmla="*/ 2979 w 18479"/>
                  <a:gd name="connsiteY2" fmla="*/ -1508 h 43663"/>
                  <a:gd name="connsiteX3" fmla="*/ 13305 w 18479"/>
                  <a:gd name="connsiteY3" fmla="*/ 20820 h 43663"/>
                  <a:gd name="connsiteX4" fmla="*/ 4687 w 18479"/>
                  <a:gd name="connsiteY4" fmla="*/ 42156 h 43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79" h="43663">
                    <a:moveTo>
                      <a:pt x="500" y="38244"/>
                    </a:moveTo>
                    <a:lnTo>
                      <a:pt x="-5174" y="9015"/>
                    </a:lnTo>
                    <a:lnTo>
                      <a:pt x="2979" y="-1508"/>
                    </a:lnTo>
                    <a:lnTo>
                      <a:pt x="13305" y="20820"/>
                    </a:lnTo>
                    <a:lnTo>
                      <a:pt x="4687" y="42156"/>
                    </a:lnTo>
                    <a:close/>
                  </a:path>
                </a:pathLst>
              </a:custGeom>
              <a:grpFill/>
              <a:ln w="635" cap="rnd">
                <a:solidFill>
                  <a:schemeClr val="bg1"/>
                </a:solidFill>
                <a:prstDash val="solid"/>
                <a:round/>
              </a:ln>
            </p:spPr>
            <p:txBody>
              <a:bodyPr rtlCol="0" anchor="ctr"/>
              <a:lstStyle/>
              <a:p>
                <a:endParaRPr lang="en-US" dirty="0"/>
              </a:p>
            </p:txBody>
          </p:sp>
          <p:sp>
            <p:nvSpPr>
              <p:cNvPr id="2169" name="Freeform: Shape 2168">
                <a:extLst>
                  <a:ext uri="{FF2B5EF4-FFF2-40B4-BE49-F238E27FC236}">
                    <a16:creationId xmlns:a16="http://schemas.microsoft.com/office/drawing/2014/main" id="{E3ED2432-673B-403F-9BBE-0BE07279B185}"/>
                  </a:ext>
                </a:extLst>
              </p:cNvPr>
              <p:cNvSpPr/>
              <p:nvPr/>
            </p:nvSpPr>
            <p:spPr>
              <a:xfrm flipV="1">
                <a:off x="6420546" y="3432452"/>
                <a:ext cx="40186" cy="39381"/>
              </a:xfrm>
              <a:custGeom>
                <a:avLst/>
                <a:gdLst>
                  <a:gd name="connsiteX0" fmla="*/ 18115 w 36942"/>
                  <a:gd name="connsiteY0" fmla="*/ -1104 h 36202"/>
                  <a:gd name="connsiteX1" fmla="*/ 31502 w 36942"/>
                  <a:gd name="connsiteY1" fmla="*/ 11158 h 36202"/>
                  <a:gd name="connsiteX2" fmla="*/ 15439 w 36942"/>
                  <a:gd name="connsiteY2" fmla="*/ 21735 h 36202"/>
                  <a:gd name="connsiteX3" fmla="*/ 13031 w 36942"/>
                  <a:gd name="connsiteY3" fmla="*/ 35099 h 36202"/>
                  <a:gd name="connsiteX4" fmla="*/ -4378 w 36942"/>
                  <a:gd name="connsiteY4" fmla="*/ 33423 h 36202"/>
                  <a:gd name="connsiteX5" fmla="*/ -5440 w 36942"/>
                  <a:gd name="connsiteY5" fmla="*/ 20043 h 36202"/>
                  <a:gd name="connsiteX6" fmla="*/ 3390 w 36942"/>
                  <a:gd name="connsiteY6" fmla="*/ 20043 h 36202"/>
                  <a:gd name="connsiteX7" fmla="*/ 18115 w 36942"/>
                  <a:gd name="connsiteY7" fmla="*/ -1104 h 36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942" h="36202">
                    <a:moveTo>
                      <a:pt x="18115" y="-1104"/>
                    </a:moveTo>
                    <a:lnTo>
                      <a:pt x="31502" y="11158"/>
                    </a:lnTo>
                    <a:lnTo>
                      <a:pt x="15439" y="21735"/>
                    </a:lnTo>
                    <a:lnTo>
                      <a:pt x="13031" y="35099"/>
                    </a:lnTo>
                    <a:lnTo>
                      <a:pt x="-4378" y="33423"/>
                    </a:lnTo>
                    <a:lnTo>
                      <a:pt x="-5440" y="20043"/>
                    </a:lnTo>
                    <a:lnTo>
                      <a:pt x="3390" y="20043"/>
                    </a:lnTo>
                    <a:lnTo>
                      <a:pt x="18115" y="-1104"/>
                    </a:lnTo>
                  </a:path>
                </a:pathLst>
              </a:custGeom>
              <a:grpFill/>
              <a:ln w="635" cap="flat">
                <a:solidFill>
                  <a:schemeClr val="bg1"/>
                </a:solidFill>
                <a:prstDash val="solid"/>
                <a:miter/>
              </a:ln>
            </p:spPr>
            <p:txBody>
              <a:bodyPr rtlCol="0" anchor="ctr"/>
              <a:lstStyle/>
              <a:p>
                <a:endParaRPr lang="en-US" dirty="0"/>
              </a:p>
            </p:txBody>
          </p:sp>
          <p:sp>
            <p:nvSpPr>
              <p:cNvPr id="2170" name="Freeform: Shape 2169">
                <a:extLst>
                  <a:ext uri="{FF2B5EF4-FFF2-40B4-BE49-F238E27FC236}">
                    <a16:creationId xmlns:a16="http://schemas.microsoft.com/office/drawing/2014/main" id="{2D04C3B2-003C-4941-A305-AAFF2E31CDA6}"/>
                  </a:ext>
                </a:extLst>
              </p:cNvPr>
              <p:cNvSpPr/>
              <p:nvPr/>
            </p:nvSpPr>
            <p:spPr>
              <a:xfrm flipV="1">
                <a:off x="6420546" y="3432452"/>
                <a:ext cx="40186" cy="39381"/>
              </a:xfrm>
              <a:custGeom>
                <a:avLst/>
                <a:gdLst>
                  <a:gd name="connsiteX0" fmla="*/ 18115 w 36942"/>
                  <a:gd name="connsiteY0" fmla="*/ -1104 h 36202"/>
                  <a:gd name="connsiteX1" fmla="*/ 31502 w 36942"/>
                  <a:gd name="connsiteY1" fmla="*/ 11158 h 36202"/>
                  <a:gd name="connsiteX2" fmla="*/ 15439 w 36942"/>
                  <a:gd name="connsiteY2" fmla="*/ 21735 h 36202"/>
                  <a:gd name="connsiteX3" fmla="*/ 13031 w 36942"/>
                  <a:gd name="connsiteY3" fmla="*/ 35099 h 36202"/>
                  <a:gd name="connsiteX4" fmla="*/ -4378 w 36942"/>
                  <a:gd name="connsiteY4" fmla="*/ 33423 h 36202"/>
                  <a:gd name="connsiteX5" fmla="*/ -5440 w 36942"/>
                  <a:gd name="connsiteY5" fmla="*/ 20043 h 36202"/>
                  <a:gd name="connsiteX6" fmla="*/ 3390 w 36942"/>
                  <a:gd name="connsiteY6" fmla="*/ 20043 h 36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942" h="36202">
                    <a:moveTo>
                      <a:pt x="18115" y="-1104"/>
                    </a:moveTo>
                    <a:lnTo>
                      <a:pt x="31502" y="11158"/>
                    </a:lnTo>
                    <a:lnTo>
                      <a:pt x="15439" y="21735"/>
                    </a:lnTo>
                    <a:lnTo>
                      <a:pt x="13031" y="35099"/>
                    </a:lnTo>
                    <a:lnTo>
                      <a:pt x="-4378" y="33423"/>
                    </a:lnTo>
                    <a:lnTo>
                      <a:pt x="-5440" y="20043"/>
                    </a:lnTo>
                    <a:lnTo>
                      <a:pt x="3390" y="20043"/>
                    </a:lnTo>
                    <a:close/>
                  </a:path>
                </a:pathLst>
              </a:custGeom>
              <a:grpFill/>
              <a:ln w="635" cap="rnd">
                <a:solidFill>
                  <a:schemeClr val="bg1"/>
                </a:solidFill>
                <a:prstDash val="solid"/>
                <a:round/>
              </a:ln>
            </p:spPr>
            <p:txBody>
              <a:bodyPr rtlCol="0" anchor="ctr"/>
              <a:lstStyle/>
              <a:p>
                <a:endParaRPr lang="en-US" dirty="0"/>
              </a:p>
            </p:txBody>
          </p:sp>
          <p:sp>
            <p:nvSpPr>
              <p:cNvPr id="2171" name="Freeform: Shape 2170">
                <a:extLst>
                  <a:ext uri="{FF2B5EF4-FFF2-40B4-BE49-F238E27FC236}">
                    <a16:creationId xmlns:a16="http://schemas.microsoft.com/office/drawing/2014/main" id="{784EA66F-F893-4008-8831-00A5E0786B61}"/>
                  </a:ext>
                </a:extLst>
              </p:cNvPr>
              <p:cNvSpPr/>
              <p:nvPr/>
            </p:nvSpPr>
            <p:spPr>
              <a:xfrm flipV="1">
                <a:off x="6482522" y="2984937"/>
                <a:ext cx="44903" cy="38910"/>
              </a:xfrm>
              <a:custGeom>
                <a:avLst/>
                <a:gdLst>
                  <a:gd name="connsiteX0" fmla="*/ 35773 w 41278"/>
                  <a:gd name="connsiteY0" fmla="*/ 33759 h 35769"/>
                  <a:gd name="connsiteX1" fmla="*/ 10959 w 41278"/>
                  <a:gd name="connsiteY1" fmla="*/ 34073 h 35769"/>
                  <a:gd name="connsiteX2" fmla="*/ -5506 w 41278"/>
                  <a:gd name="connsiteY2" fmla="*/ 20954 h 35769"/>
                  <a:gd name="connsiteX3" fmla="*/ -4900 w 41278"/>
                  <a:gd name="connsiteY3" fmla="*/ 4875 h 35769"/>
                  <a:gd name="connsiteX4" fmla="*/ 11549 w 41278"/>
                  <a:gd name="connsiteY4" fmla="*/ -1696 h 35769"/>
                  <a:gd name="connsiteX5" fmla="*/ 28289 w 41278"/>
                  <a:gd name="connsiteY5" fmla="*/ 10455 h 35769"/>
                  <a:gd name="connsiteX6" fmla="*/ 35773 w 41278"/>
                  <a:gd name="connsiteY6" fmla="*/ 33759 h 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278" h="35769">
                    <a:moveTo>
                      <a:pt x="35773" y="33759"/>
                    </a:moveTo>
                    <a:lnTo>
                      <a:pt x="10959" y="34073"/>
                    </a:lnTo>
                    <a:lnTo>
                      <a:pt x="-5506" y="20954"/>
                    </a:lnTo>
                    <a:lnTo>
                      <a:pt x="-4900" y="4875"/>
                    </a:lnTo>
                    <a:lnTo>
                      <a:pt x="11549" y="-1696"/>
                    </a:lnTo>
                    <a:lnTo>
                      <a:pt x="28289" y="10455"/>
                    </a:lnTo>
                    <a:lnTo>
                      <a:pt x="35773" y="33759"/>
                    </a:lnTo>
                  </a:path>
                </a:pathLst>
              </a:custGeom>
              <a:grpFill/>
              <a:ln w="635" cap="flat">
                <a:solidFill>
                  <a:schemeClr val="bg1"/>
                </a:solidFill>
                <a:prstDash val="solid"/>
                <a:miter/>
              </a:ln>
            </p:spPr>
            <p:txBody>
              <a:bodyPr rtlCol="0" anchor="ctr"/>
              <a:lstStyle/>
              <a:p>
                <a:endParaRPr lang="en-US" dirty="0"/>
              </a:p>
            </p:txBody>
          </p:sp>
          <p:sp>
            <p:nvSpPr>
              <p:cNvPr id="2172" name="Freeform: Shape 2171">
                <a:extLst>
                  <a:ext uri="{FF2B5EF4-FFF2-40B4-BE49-F238E27FC236}">
                    <a16:creationId xmlns:a16="http://schemas.microsoft.com/office/drawing/2014/main" id="{AA840007-00B7-4E25-9E9D-65125E174B7E}"/>
                  </a:ext>
                </a:extLst>
              </p:cNvPr>
              <p:cNvSpPr/>
              <p:nvPr/>
            </p:nvSpPr>
            <p:spPr>
              <a:xfrm flipV="1">
                <a:off x="6482522" y="2984937"/>
                <a:ext cx="44903" cy="38910"/>
              </a:xfrm>
              <a:custGeom>
                <a:avLst/>
                <a:gdLst>
                  <a:gd name="connsiteX0" fmla="*/ 35773 w 41278"/>
                  <a:gd name="connsiteY0" fmla="*/ 33759 h 35769"/>
                  <a:gd name="connsiteX1" fmla="*/ 10959 w 41278"/>
                  <a:gd name="connsiteY1" fmla="*/ 34073 h 35769"/>
                  <a:gd name="connsiteX2" fmla="*/ -5506 w 41278"/>
                  <a:gd name="connsiteY2" fmla="*/ 20954 h 35769"/>
                  <a:gd name="connsiteX3" fmla="*/ -4900 w 41278"/>
                  <a:gd name="connsiteY3" fmla="*/ 4875 h 35769"/>
                  <a:gd name="connsiteX4" fmla="*/ 11549 w 41278"/>
                  <a:gd name="connsiteY4" fmla="*/ -1696 h 35769"/>
                  <a:gd name="connsiteX5" fmla="*/ 28289 w 41278"/>
                  <a:gd name="connsiteY5" fmla="*/ 10455 h 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278" h="35769">
                    <a:moveTo>
                      <a:pt x="35773" y="33759"/>
                    </a:moveTo>
                    <a:lnTo>
                      <a:pt x="10959" y="34073"/>
                    </a:lnTo>
                    <a:lnTo>
                      <a:pt x="-5506" y="20954"/>
                    </a:lnTo>
                    <a:lnTo>
                      <a:pt x="-4900" y="4875"/>
                    </a:lnTo>
                    <a:lnTo>
                      <a:pt x="11549" y="-1696"/>
                    </a:lnTo>
                    <a:lnTo>
                      <a:pt x="28289" y="10455"/>
                    </a:lnTo>
                    <a:close/>
                  </a:path>
                </a:pathLst>
              </a:custGeom>
              <a:grpFill/>
              <a:ln w="635" cap="rnd">
                <a:solidFill>
                  <a:schemeClr val="bg1"/>
                </a:solidFill>
                <a:prstDash val="solid"/>
                <a:round/>
              </a:ln>
            </p:spPr>
            <p:txBody>
              <a:bodyPr rtlCol="0" anchor="ctr"/>
              <a:lstStyle/>
              <a:p>
                <a:endParaRPr lang="en-US" dirty="0"/>
              </a:p>
            </p:txBody>
          </p:sp>
          <p:sp>
            <p:nvSpPr>
              <p:cNvPr id="2173" name="Freeform: Shape 2172">
                <a:extLst>
                  <a:ext uri="{FF2B5EF4-FFF2-40B4-BE49-F238E27FC236}">
                    <a16:creationId xmlns:a16="http://schemas.microsoft.com/office/drawing/2014/main" id="{010FC5D2-1BB3-47BA-B67E-17AEDD12CFBE}"/>
                  </a:ext>
                </a:extLst>
              </p:cNvPr>
              <p:cNvSpPr/>
              <p:nvPr/>
            </p:nvSpPr>
            <p:spPr>
              <a:xfrm flipV="1">
                <a:off x="6704996" y="2868109"/>
                <a:ext cx="36873" cy="73464"/>
              </a:xfrm>
              <a:custGeom>
                <a:avLst/>
                <a:gdLst>
                  <a:gd name="connsiteX0" fmla="*/ 18175 w 33896"/>
                  <a:gd name="connsiteY0" fmla="*/ 22388 h 67533"/>
                  <a:gd name="connsiteX1" fmla="*/ 19836 w 33896"/>
                  <a:gd name="connsiteY1" fmla="*/ 42166 h 67533"/>
                  <a:gd name="connsiteX2" fmla="*/ 27139 w 33896"/>
                  <a:gd name="connsiteY2" fmla="*/ 52728 h 67533"/>
                  <a:gd name="connsiteX3" fmla="*/ 28170 w 33896"/>
                  <a:gd name="connsiteY3" fmla="*/ 61534 h 67533"/>
                  <a:gd name="connsiteX4" fmla="*/ 18623 w 33896"/>
                  <a:gd name="connsiteY4" fmla="*/ 65706 h 67533"/>
                  <a:gd name="connsiteX5" fmla="*/ 9101 w 33896"/>
                  <a:gd name="connsiteY5" fmla="*/ 60936 h 67533"/>
                  <a:gd name="connsiteX6" fmla="*/ -4538 w 33896"/>
                  <a:gd name="connsiteY6" fmla="*/ 32619 h 67533"/>
                  <a:gd name="connsiteX7" fmla="*/ -5727 w 33896"/>
                  <a:gd name="connsiteY7" fmla="*/ 21027 h 67533"/>
                  <a:gd name="connsiteX8" fmla="*/ 6244 w 33896"/>
                  <a:gd name="connsiteY8" fmla="*/ -1828 h 67533"/>
                  <a:gd name="connsiteX9" fmla="*/ 18175 w 33896"/>
                  <a:gd name="connsiteY9" fmla="*/ 22388 h 67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896" h="67533">
                    <a:moveTo>
                      <a:pt x="18175" y="22388"/>
                    </a:moveTo>
                    <a:lnTo>
                      <a:pt x="19836" y="42166"/>
                    </a:lnTo>
                    <a:lnTo>
                      <a:pt x="27139" y="52728"/>
                    </a:lnTo>
                    <a:lnTo>
                      <a:pt x="28170" y="61534"/>
                    </a:lnTo>
                    <a:lnTo>
                      <a:pt x="18623" y="65706"/>
                    </a:lnTo>
                    <a:lnTo>
                      <a:pt x="9101" y="60936"/>
                    </a:lnTo>
                    <a:lnTo>
                      <a:pt x="-4538" y="32619"/>
                    </a:lnTo>
                    <a:lnTo>
                      <a:pt x="-5727" y="21027"/>
                    </a:lnTo>
                    <a:lnTo>
                      <a:pt x="6244" y="-1828"/>
                    </a:lnTo>
                    <a:lnTo>
                      <a:pt x="18175" y="22388"/>
                    </a:lnTo>
                  </a:path>
                </a:pathLst>
              </a:custGeom>
              <a:grpFill/>
              <a:ln w="635" cap="flat">
                <a:solidFill>
                  <a:schemeClr val="bg1"/>
                </a:solidFill>
                <a:prstDash val="solid"/>
                <a:miter/>
              </a:ln>
            </p:spPr>
            <p:txBody>
              <a:bodyPr rtlCol="0" anchor="ctr"/>
              <a:lstStyle/>
              <a:p>
                <a:endParaRPr lang="en-US" dirty="0"/>
              </a:p>
            </p:txBody>
          </p:sp>
          <p:sp>
            <p:nvSpPr>
              <p:cNvPr id="2174" name="Freeform: Shape 2173">
                <a:extLst>
                  <a:ext uri="{FF2B5EF4-FFF2-40B4-BE49-F238E27FC236}">
                    <a16:creationId xmlns:a16="http://schemas.microsoft.com/office/drawing/2014/main" id="{813CF296-F03A-490C-B583-D368D7A705E9}"/>
                  </a:ext>
                </a:extLst>
              </p:cNvPr>
              <p:cNvSpPr/>
              <p:nvPr/>
            </p:nvSpPr>
            <p:spPr>
              <a:xfrm flipV="1">
                <a:off x="6704996" y="2868109"/>
                <a:ext cx="36873" cy="73464"/>
              </a:xfrm>
              <a:custGeom>
                <a:avLst/>
                <a:gdLst>
                  <a:gd name="connsiteX0" fmla="*/ 18175 w 33896"/>
                  <a:gd name="connsiteY0" fmla="*/ 22388 h 67533"/>
                  <a:gd name="connsiteX1" fmla="*/ 19836 w 33896"/>
                  <a:gd name="connsiteY1" fmla="*/ 42166 h 67533"/>
                  <a:gd name="connsiteX2" fmla="*/ 27139 w 33896"/>
                  <a:gd name="connsiteY2" fmla="*/ 52728 h 67533"/>
                  <a:gd name="connsiteX3" fmla="*/ 28170 w 33896"/>
                  <a:gd name="connsiteY3" fmla="*/ 61534 h 67533"/>
                  <a:gd name="connsiteX4" fmla="*/ 18623 w 33896"/>
                  <a:gd name="connsiteY4" fmla="*/ 65706 h 67533"/>
                  <a:gd name="connsiteX5" fmla="*/ 9101 w 33896"/>
                  <a:gd name="connsiteY5" fmla="*/ 60936 h 67533"/>
                  <a:gd name="connsiteX6" fmla="*/ -4538 w 33896"/>
                  <a:gd name="connsiteY6" fmla="*/ 32619 h 67533"/>
                  <a:gd name="connsiteX7" fmla="*/ -5727 w 33896"/>
                  <a:gd name="connsiteY7" fmla="*/ 21027 h 67533"/>
                  <a:gd name="connsiteX8" fmla="*/ 6244 w 33896"/>
                  <a:gd name="connsiteY8" fmla="*/ -1828 h 67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896" h="67533">
                    <a:moveTo>
                      <a:pt x="18175" y="22388"/>
                    </a:moveTo>
                    <a:lnTo>
                      <a:pt x="19836" y="42166"/>
                    </a:lnTo>
                    <a:lnTo>
                      <a:pt x="27139" y="52728"/>
                    </a:lnTo>
                    <a:lnTo>
                      <a:pt x="28170" y="61534"/>
                    </a:lnTo>
                    <a:lnTo>
                      <a:pt x="18623" y="65706"/>
                    </a:lnTo>
                    <a:lnTo>
                      <a:pt x="9101" y="60936"/>
                    </a:lnTo>
                    <a:lnTo>
                      <a:pt x="-4538" y="32619"/>
                    </a:lnTo>
                    <a:lnTo>
                      <a:pt x="-5727" y="21027"/>
                    </a:lnTo>
                    <a:lnTo>
                      <a:pt x="6244" y="-1828"/>
                    </a:lnTo>
                    <a:close/>
                  </a:path>
                </a:pathLst>
              </a:custGeom>
              <a:grpFill/>
              <a:ln w="635" cap="rnd">
                <a:solidFill>
                  <a:schemeClr val="bg1"/>
                </a:solidFill>
                <a:prstDash val="solid"/>
                <a:round/>
              </a:ln>
            </p:spPr>
            <p:txBody>
              <a:bodyPr rtlCol="0" anchor="ctr"/>
              <a:lstStyle/>
              <a:p>
                <a:endParaRPr lang="en-US" dirty="0"/>
              </a:p>
            </p:txBody>
          </p:sp>
          <p:sp>
            <p:nvSpPr>
              <p:cNvPr id="2175" name="Freeform: Shape 2174">
                <a:extLst>
                  <a:ext uri="{FF2B5EF4-FFF2-40B4-BE49-F238E27FC236}">
                    <a16:creationId xmlns:a16="http://schemas.microsoft.com/office/drawing/2014/main" id="{101719F3-349E-405A-BEA1-340E2836740A}"/>
                  </a:ext>
                </a:extLst>
              </p:cNvPr>
              <p:cNvSpPr/>
              <p:nvPr/>
            </p:nvSpPr>
            <p:spPr>
              <a:xfrm flipV="1">
                <a:off x="6698917" y="3002924"/>
                <a:ext cx="83926" cy="133872"/>
              </a:xfrm>
              <a:custGeom>
                <a:avLst/>
                <a:gdLst>
                  <a:gd name="connsiteX0" fmla="*/ -337 w 77151"/>
                  <a:gd name="connsiteY0" fmla="*/ 42699 h 123065"/>
                  <a:gd name="connsiteX1" fmla="*/ 8926 w 77151"/>
                  <a:gd name="connsiteY1" fmla="*/ 44659 h 123065"/>
                  <a:gd name="connsiteX2" fmla="*/ 15812 w 77151"/>
                  <a:gd name="connsiteY2" fmla="*/ 37764 h 123065"/>
                  <a:gd name="connsiteX3" fmla="*/ 8627 w 77151"/>
                  <a:gd name="connsiteY3" fmla="*/ 31209 h 123065"/>
                  <a:gd name="connsiteX4" fmla="*/ 9516 w 77151"/>
                  <a:gd name="connsiteY4" fmla="*/ 23008 h 123065"/>
                  <a:gd name="connsiteX5" fmla="*/ 29553 w 77151"/>
                  <a:gd name="connsiteY5" fmla="*/ 25967 h 123065"/>
                  <a:gd name="connsiteX6" fmla="*/ 37872 w 77151"/>
                  <a:gd name="connsiteY6" fmla="*/ 17538 h 123065"/>
                  <a:gd name="connsiteX7" fmla="*/ 43106 w 77151"/>
                  <a:gd name="connsiteY7" fmla="*/ 23834 h 123065"/>
                  <a:gd name="connsiteX8" fmla="*/ 71407 w 77151"/>
                  <a:gd name="connsiteY8" fmla="*/ -1610 h 123065"/>
                  <a:gd name="connsiteX9" fmla="*/ 68707 w 77151"/>
                  <a:gd name="connsiteY9" fmla="*/ 22685 h 123065"/>
                  <a:gd name="connsiteX10" fmla="*/ 43303 w 77151"/>
                  <a:gd name="connsiteY10" fmla="*/ 38087 h 123065"/>
                  <a:gd name="connsiteX11" fmla="*/ 34016 w 77151"/>
                  <a:gd name="connsiteY11" fmla="*/ 37465 h 123065"/>
                  <a:gd name="connsiteX12" fmla="*/ 22966 w 77151"/>
                  <a:gd name="connsiteY12" fmla="*/ 52206 h 123065"/>
                  <a:gd name="connsiteX13" fmla="*/ 31788 w 77151"/>
                  <a:gd name="connsiteY13" fmla="*/ 69922 h 123065"/>
                  <a:gd name="connsiteX14" fmla="*/ 37628 w 77151"/>
                  <a:gd name="connsiteY14" fmla="*/ 70913 h 123065"/>
                  <a:gd name="connsiteX15" fmla="*/ 43602 w 77151"/>
                  <a:gd name="connsiteY15" fmla="*/ 87992 h 123065"/>
                  <a:gd name="connsiteX16" fmla="*/ 37030 w 77151"/>
                  <a:gd name="connsiteY16" fmla="*/ 97837 h 123065"/>
                  <a:gd name="connsiteX17" fmla="*/ 40422 w 77151"/>
                  <a:gd name="connsiteY17" fmla="*/ 121456 h 123065"/>
                  <a:gd name="connsiteX18" fmla="*/ 24336 w 77151"/>
                  <a:gd name="connsiteY18" fmla="*/ 114805 h 123065"/>
                  <a:gd name="connsiteX19" fmla="*/ 13105 w 77151"/>
                  <a:gd name="connsiteY19" fmla="*/ 118512 h 123065"/>
                  <a:gd name="connsiteX20" fmla="*/ 4141 w 77151"/>
                  <a:gd name="connsiteY20" fmla="*/ 97168 h 123065"/>
                  <a:gd name="connsiteX21" fmla="*/ 5022 w 77151"/>
                  <a:gd name="connsiteY21" fmla="*/ 70913 h 123065"/>
                  <a:gd name="connsiteX22" fmla="*/ -5744 w 77151"/>
                  <a:gd name="connsiteY22" fmla="*/ 72574 h 123065"/>
                  <a:gd name="connsiteX23" fmla="*/ -337 w 77151"/>
                  <a:gd name="connsiteY23" fmla="*/ 42699 h 123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7151" h="123065">
                    <a:moveTo>
                      <a:pt x="-337" y="42699"/>
                    </a:moveTo>
                    <a:lnTo>
                      <a:pt x="8926" y="44659"/>
                    </a:lnTo>
                    <a:lnTo>
                      <a:pt x="15812" y="37764"/>
                    </a:lnTo>
                    <a:lnTo>
                      <a:pt x="8627" y="31209"/>
                    </a:lnTo>
                    <a:lnTo>
                      <a:pt x="9516" y="23008"/>
                    </a:lnTo>
                    <a:lnTo>
                      <a:pt x="29553" y="25967"/>
                    </a:lnTo>
                    <a:lnTo>
                      <a:pt x="37872" y="17538"/>
                    </a:lnTo>
                    <a:lnTo>
                      <a:pt x="43106" y="23834"/>
                    </a:lnTo>
                    <a:lnTo>
                      <a:pt x="71407" y="-1610"/>
                    </a:lnTo>
                    <a:lnTo>
                      <a:pt x="68707" y="22685"/>
                    </a:lnTo>
                    <a:lnTo>
                      <a:pt x="43303" y="38087"/>
                    </a:lnTo>
                    <a:lnTo>
                      <a:pt x="34016" y="37465"/>
                    </a:lnTo>
                    <a:lnTo>
                      <a:pt x="22966" y="52206"/>
                    </a:lnTo>
                    <a:lnTo>
                      <a:pt x="31788" y="69922"/>
                    </a:lnTo>
                    <a:lnTo>
                      <a:pt x="37628" y="70913"/>
                    </a:lnTo>
                    <a:lnTo>
                      <a:pt x="43602" y="87992"/>
                    </a:lnTo>
                    <a:lnTo>
                      <a:pt x="37030" y="97837"/>
                    </a:lnTo>
                    <a:lnTo>
                      <a:pt x="40422" y="121456"/>
                    </a:lnTo>
                    <a:lnTo>
                      <a:pt x="24336" y="114805"/>
                    </a:lnTo>
                    <a:lnTo>
                      <a:pt x="13105" y="118512"/>
                    </a:lnTo>
                    <a:lnTo>
                      <a:pt x="4141" y="97168"/>
                    </a:lnTo>
                    <a:lnTo>
                      <a:pt x="5022" y="70913"/>
                    </a:lnTo>
                    <a:lnTo>
                      <a:pt x="-5744" y="72574"/>
                    </a:lnTo>
                    <a:lnTo>
                      <a:pt x="-337" y="42699"/>
                    </a:lnTo>
                  </a:path>
                </a:pathLst>
              </a:custGeom>
              <a:grpFill/>
              <a:ln w="635" cap="flat">
                <a:solidFill>
                  <a:schemeClr val="bg1"/>
                </a:solidFill>
                <a:prstDash val="solid"/>
                <a:miter/>
              </a:ln>
            </p:spPr>
            <p:txBody>
              <a:bodyPr rtlCol="0" anchor="ctr"/>
              <a:lstStyle/>
              <a:p>
                <a:endParaRPr lang="en-US" dirty="0"/>
              </a:p>
            </p:txBody>
          </p:sp>
          <p:sp>
            <p:nvSpPr>
              <p:cNvPr id="2176" name="Freeform: Shape 2175">
                <a:extLst>
                  <a:ext uri="{FF2B5EF4-FFF2-40B4-BE49-F238E27FC236}">
                    <a16:creationId xmlns:a16="http://schemas.microsoft.com/office/drawing/2014/main" id="{7C8FC1CA-BB88-423B-982E-CF4F96F25CA6}"/>
                  </a:ext>
                </a:extLst>
              </p:cNvPr>
              <p:cNvSpPr/>
              <p:nvPr/>
            </p:nvSpPr>
            <p:spPr>
              <a:xfrm flipV="1">
                <a:off x="6698917" y="3002924"/>
                <a:ext cx="83926" cy="133872"/>
              </a:xfrm>
              <a:custGeom>
                <a:avLst/>
                <a:gdLst>
                  <a:gd name="connsiteX0" fmla="*/ -337 w 77151"/>
                  <a:gd name="connsiteY0" fmla="*/ 42699 h 123065"/>
                  <a:gd name="connsiteX1" fmla="*/ 8926 w 77151"/>
                  <a:gd name="connsiteY1" fmla="*/ 44659 h 123065"/>
                  <a:gd name="connsiteX2" fmla="*/ 15812 w 77151"/>
                  <a:gd name="connsiteY2" fmla="*/ 37764 h 123065"/>
                  <a:gd name="connsiteX3" fmla="*/ 8627 w 77151"/>
                  <a:gd name="connsiteY3" fmla="*/ 31209 h 123065"/>
                  <a:gd name="connsiteX4" fmla="*/ 9516 w 77151"/>
                  <a:gd name="connsiteY4" fmla="*/ 23008 h 123065"/>
                  <a:gd name="connsiteX5" fmla="*/ 29553 w 77151"/>
                  <a:gd name="connsiteY5" fmla="*/ 25967 h 123065"/>
                  <a:gd name="connsiteX6" fmla="*/ 37872 w 77151"/>
                  <a:gd name="connsiteY6" fmla="*/ 17538 h 123065"/>
                  <a:gd name="connsiteX7" fmla="*/ 43106 w 77151"/>
                  <a:gd name="connsiteY7" fmla="*/ 23834 h 123065"/>
                  <a:gd name="connsiteX8" fmla="*/ 71407 w 77151"/>
                  <a:gd name="connsiteY8" fmla="*/ -1610 h 123065"/>
                  <a:gd name="connsiteX9" fmla="*/ 68707 w 77151"/>
                  <a:gd name="connsiteY9" fmla="*/ 22685 h 123065"/>
                  <a:gd name="connsiteX10" fmla="*/ 43303 w 77151"/>
                  <a:gd name="connsiteY10" fmla="*/ 38087 h 123065"/>
                  <a:gd name="connsiteX11" fmla="*/ 34016 w 77151"/>
                  <a:gd name="connsiteY11" fmla="*/ 37465 h 123065"/>
                  <a:gd name="connsiteX12" fmla="*/ 22966 w 77151"/>
                  <a:gd name="connsiteY12" fmla="*/ 52206 h 123065"/>
                  <a:gd name="connsiteX13" fmla="*/ 31788 w 77151"/>
                  <a:gd name="connsiteY13" fmla="*/ 69922 h 123065"/>
                  <a:gd name="connsiteX14" fmla="*/ 37628 w 77151"/>
                  <a:gd name="connsiteY14" fmla="*/ 70913 h 123065"/>
                  <a:gd name="connsiteX15" fmla="*/ 43602 w 77151"/>
                  <a:gd name="connsiteY15" fmla="*/ 87992 h 123065"/>
                  <a:gd name="connsiteX16" fmla="*/ 37030 w 77151"/>
                  <a:gd name="connsiteY16" fmla="*/ 97837 h 123065"/>
                  <a:gd name="connsiteX17" fmla="*/ 40422 w 77151"/>
                  <a:gd name="connsiteY17" fmla="*/ 121456 h 123065"/>
                  <a:gd name="connsiteX18" fmla="*/ 24336 w 77151"/>
                  <a:gd name="connsiteY18" fmla="*/ 114805 h 123065"/>
                  <a:gd name="connsiteX19" fmla="*/ 13105 w 77151"/>
                  <a:gd name="connsiteY19" fmla="*/ 118512 h 123065"/>
                  <a:gd name="connsiteX20" fmla="*/ 4141 w 77151"/>
                  <a:gd name="connsiteY20" fmla="*/ 97168 h 123065"/>
                  <a:gd name="connsiteX21" fmla="*/ 5022 w 77151"/>
                  <a:gd name="connsiteY21" fmla="*/ 70913 h 123065"/>
                  <a:gd name="connsiteX22" fmla="*/ -5744 w 77151"/>
                  <a:gd name="connsiteY22" fmla="*/ 72574 h 123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7151" h="123065">
                    <a:moveTo>
                      <a:pt x="-337" y="42699"/>
                    </a:moveTo>
                    <a:lnTo>
                      <a:pt x="8926" y="44659"/>
                    </a:lnTo>
                    <a:lnTo>
                      <a:pt x="15812" y="37764"/>
                    </a:lnTo>
                    <a:lnTo>
                      <a:pt x="8627" y="31209"/>
                    </a:lnTo>
                    <a:lnTo>
                      <a:pt x="9516" y="23008"/>
                    </a:lnTo>
                    <a:lnTo>
                      <a:pt x="29553" y="25967"/>
                    </a:lnTo>
                    <a:lnTo>
                      <a:pt x="37872" y="17538"/>
                    </a:lnTo>
                    <a:lnTo>
                      <a:pt x="43106" y="23834"/>
                    </a:lnTo>
                    <a:lnTo>
                      <a:pt x="71407" y="-1610"/>
                    </a:lnTo>
                    <a:lnTo>
                      <a:pt x="68707" y="22685"/>
                    </a:lnTo>
                    <a:lnTo>
                      <a:pt x="43303" y="38087"/>
                    </a:lnTo>
                    <a:lnTo>
                      <a:pt x="34016" y="37465"/>
                    </a:lnTo>
                    <a:lnTo>
                      <a:pt x="22966" y="52206"/>
                    </a:lnTo>
                    <a:lnTo>
                      <a:pt x="31788" y="69922"/>
                    </a:lnTo>
                    <a:lnTo>
                      <a:pt x="37628" y="70913"/>
                    </a:lnTo>
                    <a:lnTo>
                      <a:pt x="43602" y="87992"/>
                    </a:lnTo>
                    <a:lnTo>
                      <a:pt x="37030" y="97837"/>
                    </a:lnTo>
                    <a:lnTo>
                      <a:pt x="40422" y="121456"/>
                    </a:lnTo>
                    <a:lnTo>
                      <a:pt x="24336" y="114805"/>
                    </a:lnTo>
                    <a:lnTo>
                      <a:pt x="13105" y="118512"/>
                    </a:lnTo>
                    <a:lnTo>
                      <a:pt x="4141" y="97168"/>
                    </a:lnTo>
                    <a:lnTo>
                      <a:pt x="5022" y="70913"/>
                    </a:lnTo>
                    <a:lnTo>
                      <a:pt x="-5744" y="72574"/>
                    </a:lnTo>
                    <a:close/>
                  </a:path>
                </a:pathLst>
              </a:custGeom>
              <a:grpFill/>
              <a:ln w="635" cap="rnd">
                <a:solidFill>
                  <a:schemeClr val="bg1"/>
                </a:solidFill>
                <a:prstDash val="solid"/>
                <a:round/>
              </a:ln>
            </p:spPr>
            <p:txBody>
              <a:bodyPr rtlCol="0" anchor="ctr"/>
              <a:lstStyle/>
              <a:p>
                <a:endParaRPr lang="en-US" dirty="0"/>
              </a:p>
            </p:txBody>
          </p:sp>
          <p:sp>
            <p:nvSpPr>
              <p:cNvPr id="2177" name="Freeform: Shape 2176">
                <a:extLst>
                  <a:ext uri="{FF2B5EF4-FFF2-40B4-BE49-F238E27FC236}">
                    <a16:creationId xmlns:a16="http://schemas.microsoft.com/office/drawing/2014/main" id="{1EA3D932-D064-45BD-A523-DA32DFCAA923}"/>
                  </a:ext>
                </a:extLst>
              </p:cNvPr>
              <p:cNvSpPr/>
              <p:nvPr/>
            </p:nvSpPr>
            <p:spPr>
              <a:xfrm flipV="1">
                <a:off x="6711168" y="3123450"/>
                <a:ext cx="22576" cy="27482"/>
              </a:xfrm>
              <a:custGeom>
                <a:avLst/>
                <a:gdLst>
                  <a:gd name="connsiteX0" fmla="*/ -5726 w 20753"/>
                  <a:gd name="connsiteY0" fmla="*/ 23742 h 25263"/>
                  <a:gd name="connsiteX1" fmla="*/ 7732 w 20753"/>
                  <a:gd name="connsiteY1" fmla="*/ -1521 h 25263"/>
                  <a:gd name="connsiteX2" fmla="*/ 15028 w 20753"/>
                  <a:gd name="connsiteY2" fmla="*/ 3918 h 25263"/>
                  <a:gd name="connsiteX3" fmla="*/ 14792 w 20753"/>
                  <a:gd name="connsiteY3" fmla="*/ 20327 h 25263"/>
                  <a:gd name="connsiteX4" fmla="*/ -5726 w 20753"/>
                  <a:gd name="connsiteY4" fmla="*/ 23742 h 252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53" h="25263">
                    <a:moveTo>
                      <a:pt x="-5726" y="23742"/>
                    </a:moveTo>
                    <a:lnTo>
                      <a:pt x="7732" y="-1521"/>
                    </a:lnTo>
                    <a:lnTo>
                      <a:pt x="15028" y="3918"/>
                    </a:lnTo>
                    <a:lnTo>
                      <a:pt x="14792" y="20327"/>
                    </a:lnTo>
                    <a:lnTo>
                      <a:pt x="-5726" y="23742"/>
                    </a:lnTo>
                  </a:path>
                </a:pathLst>
              </a:custGeom>
              <a:grpFill/>
              <a:ln w="635" cap="flat">
                <a:solidFill>
                  <a:schemeClr val="bg1"/>
                </a:solidFill>
                <a:prstDash val="solid"/>
                <a:miter/>
              </a:ln>
            </p:spPr>
            <p:txBody>
              <a:bodyPr rtlCol="0" anchor="ctr"/>
              <a:lstStyle/>
              <a:p>
                <a:endParaRPr lang="en-US" dirty="0"/>
              </a:p>
            </p:txBody>
          </p:sp>
          <p:sp>
            <p:nvSpPr>
              <p:cNvPr id="2178" name="Freeform: Shape 2177">
                <a:extLst>
                  <a:ext uri="{FF2B5EF4-FFF2-40B4-BE49-F238E27FC236}">
                    <a16:creationId xmlns:a16="http://schemas.microsoft.com/office/drawing/2014/main" id="{8A0BC717-BB1E-41C4-9926-B15C156AD006}"/>
                  </a:ext>
                </a:extLst>
              </p:cNvPr>
              <p:cNvSpPr/>
              <p:nvPr/>
            </p:nvSpPr>
            <p:spPr>
              <a:xfrm flipV="1">
                <a:off x="6711168" y="3123450"/>
                <a:ext cx="22576" cy="27482"/>
              </a:xfrm>
              <a:custGeom>
                <a:avLst/>
                <a:gdLst>
                  <a:gd name="connsiteX0" fmla="*/ -5726 w 20753"/>
                  <a:gd name="connsiteY0" fmla="*/ 23742 h 25263"/>
                  <a:gd name="connsiteX1" fmla="*/ 7732 w 20753"/>
                  <a:gd name="connsiteY1" fmla="*/ -1521 h 25263"/>
                  <a:gd name="connsiteX2" fmla="*/ 15028 w 20753"/>
                  <a:gd name="connsiteY2" fmla="*/ 3918 h 25263"/>
                  <a:gd name="connsiteX3" fmla="*/ 14792 w 20753"/>
                  <a:gd name="connsiteY3" fmla="*/ 20327 h 25263"/>
                </a:gdLst>
                <a:ahLst/>
                <a:cxnLst>
                  <a:cxn ang="0">
                    <a:pos x="connsiteX0" y="connsiteY0"/>
                  </a:cxn>
                  <a:cxn ang="0">
                    <a:pos x="connsiteX1" y="connsiteY1"/>
                  </a:cxn>
                  <a:cxn ang="0">
                    <a:pos x="connsiteX2" y="connsiteY2"/>
                  </a:cxn>
                  <a:cxn ang="0">
                    <a:pos x="connsiteX3" y="connsiteY3"/>
                  </a:cxn>
                </a:cxnLst>
                <a:rect l="l" t="t" r="r" b="b"/>
                <a:pathLst>
                  <a:path w="20753" h="25263">
                    <a:moveTo>
                      <a:pt x="-5726" y="23742"/>
                    </a:moveTo>
                    <a:lnTo>
                      <a:pt x="7732" y="-1521"/>
                    </a:lnTo>
                    <a:lnTo>
                      <a:pt x="15028" y="3918"/>
                    </a:lnTo>
                    <a:lnTo>
                      <a:pt x="14792" y="20327"/>
                    </a:lnTo>
                    <a:close/>
                  </a:path>
                </a:pathLst>
              </a:custGeom>
              <a:grpFill/>
              <a:ln w="635" cap="rnd">
                <a:solidFill>
                  <a:schemeClr val="bg1"/>
                </a:solidFill>
                <a:prstDash val="solid"/>
                <a:round/>
              </a:ln>
            </p:spPr>
            <p:txBody>
              <a:bodyPr rtlCol="0" anchor="ctr"/>
              <a:lstStyle/>
              <a:p>
                <a:endParaRPr lang="en-US" dirty="0"/>
              </a:p>
            </p:txBody>
          </p:sp>
          <p:sp>
            <p:nvSpPr>
              <p:cNvPr id="2179" name="Freeform: Shape 2178">
                <a:extLst>
                  <a:ext uri="{FF2B5EF4-FFF2-40B4-BE49-F238E27FC236}">
                    <a16:creationId xmlns:a16="http://schemas.microsoft.com/office/drawing/2014/main" id="{883940A8-BF27-408F-A779-092F026A5806}"/>
                  </a:ext>
                </a:extLst>
              </p:cNvPr>
              <p:cNvSpPr/>
              <p:nvPr/>
            </p:nvSpPr>
            <p:spPr>
              <a:xfrm flipV="1">
                <a:off x="6787920" y="3143440"/>
                <a:ext cx="29493" cy="55220"/>
              </a:xfrm>
              <a:custGeom>
                <a:avLst/>
                <a:gdLst>
                  <a:gd name="connsiteX0" fmla="*/ 11547 w 27112"/>
                  <a:gd name="connsiteY0" fmla="*/ 47650 h 50762"/>
                  <a:gd name="connsiteX1" fmla="*/ -5807 w 27112"/>
                  <a:gd name="connsiteY1" fmla="*/ 49287 h 50762"/>
                  <a:gd name="connsiteX2" fmla="*/ 4676 w 27112"/>
                  <a:gd name="connsiteY2" fmla="*/ 31170 h 50762"/>
                  <a:gd name="connsiteX3" fmla="*/ -3761 w 27112"/>
                  <a:gd name="connsiteY3" fmla="*/ 28612 h 50762"/>
                  <a:gd name="connsiteX4" fmla="*/ 3519 w 27112"/>
                  <a:gd name="connsiteY4" fmla="*/ -1476 h 50762"/>
                  <a:gd name="connsiteX5" fmla="*/ 13884 w 27112"/>
                  <a:gd name="connsiteY5" fmla="*/ 4151 h 50762"/>
                  <a:gd name="connsiteX6" fmla="*/ 12113 w 27112"/>
                  <a:gd name="connsiteY6" fmla="*/ 20136 h 50762"/>
                  <a:gd name="connsiteX7" fmla="*/ 21306 w 27112"/>
                  <a:gd name="connsiteY7" fmla="*/ 21473 h 50762"/>
                  <a:gd name="connsiteX8" fmla="*/ 11547 w 27112"/>
                  <a:gd name="connsiteY8" fmla="*/ 47650 h 50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12" h="50762">
                    <a:moveTo>
                      <a:pt x="11547" y="47650"/>
                    </a:moveTo>
                    <a:lnTo>
                      <a:pt x="-5807" y="49287"/>
                    </a:lnTo>
                    <a:lnTo>
                      <a:pt x="4676" y="31170"/>
                    </a:lnTo>
                    <a:lnTo>
                      <a:pt x="-3761" y="28612"/>
                    </a:lnTo>
                    <a:lnTo>
                      <a:pt x="3519" y="-1476"/>
                    </a:lnTo>
                    <a:lnTo>
                      <a:pt x="13884" y="4151"/>
                    </a:lnTo>
                    <a:lnTo>
                      <a:pt x="12113" y="20136"/>
                    </a:lnTo>
                    <a:lnTo>
                      <a:pt x="21306" y="21473"/>
                    </a:lnTo>
                    <a:lnTo>
                      <a:pt x="11547" y="47650"/>
                    </a:lnTo>
                  </a:path>
                </a:pathLst>
              </a:custGeom>
              <a:grpFill/>
              <a:ln w="635" cap="flat">
                <a:solidFill>
                  <a:schemeClr val="bg1"/>
                </a:solidFill>
                <a:prstDash val="solid"/>
                <a:miter/>
              </a:ln>
            </p:spPr>
            <p:txBody>
              <a:bodyPr rtlCol="0" anchor="ctr"/>
              <a:lstStyle/>
              <a:p>
                <a:endParaRPr lang="en-US" dirty="0"/>
              </a:p>
            </p:txBody>
          </p:sp>
          <p:sp>
            <p:nvSpPr>
              <p:cNvPr id="2180" name="Freeform: Shape 2179">
                <a:extLst>
                  <a:ext uri="{FF2B5EF4-FFF2-40B4-BE49-F238E27FC236}">
                    <a16:creationId xmlns:a16="http://schemas.microsoft.com/office/drawing/2014/main" id="{C6D74753-65C2-43BA-BE89-337A47FC2E49}"/>
                  </a:ext>
                </a:extLst>
              </p:cNvPr>
              <p:cNvSpPr/>
              <p:nvPr/>
            </p:nvSpPr>
            <p:spPr>
              <a:xfrm flipV="1">
                <a:off x="6787920" y="3143440"/>
                <a:ext cx="29493" cy="55220"/>
              </a:xfrm>
              <a:custGeom>
                <a:avLst/>
                <a:gdLst>
                  <a:gd name="connsiteX0" fmla="*/ 11547 w 27112"/>
                  <a:gd name="connsiteY0" fmla="*/ 47650 h 50762"/>
                  <a:gd name="connsiteX1" fmla="*/ -5807 w 27112"/>
                  <a:gd name="connsiteY1" fmla="*/ 49287 h 50762"/>
                  <a:gd name="connsiteX2" fmla="*/ 4676 w 27112"/>
                  <a:gd name="connsiteY2" fmla="*/ 31170 h 50762"/>
                  <a:gd name="connsiteX3" fmla="*/ -3761 w 27112"/>
                  <a:gd name="connsiteY3" fmla="*/ 28612 h 50762"/>
                  <a:gd name="connsiteX4" fmla="*/ 3519 w 27112"/>
                  <a:gd name="connsiteY4" fmla="*/ -1476 h 50762"/>
                  <a:gd name="connsiteX5" fmla="*/ 13884 w 27112"/>
                  <a:gd name="connsiteY5" fmla="*/ 4151 h 50762"/>
                  <a:gd name="connsiteX6" fmla="*/ 12113 w 27112"/>
                  <a:gd name="connsiteY6" fmla="*/ 20136 h 50762"/>
                  <a:gd name="connsiteX7" fmla="*/ 21306 w 27112"/>
                  <a:gd name="connsiteY7" fmla="*/ 21473 h 50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112" h="50762">
                    <a:moveTo>
                      <a:pt x="11547" y="47650"/>
                    </a:moveTo>
                    <a:lnTo>
                      <a:pt x="-5807" y="49287"/>
                    </a:lnTo>
                    <a:lnTo>
                      <a:pt x="4676" y="31170"/>
                    </a:lnTo>
                    <a:lnTo>
                      <a:pt x="-3761" y="28612"/>
                    </a:lnTo>
                    <a:lnTo>
                      <a:pt x="3519" y="-1476"/>
                    </a:lnTo>
                    <a:lnTo>
                      <a:pt x="13884" y="4151"/>
                    </a:lnTo>
                    <a:lnTo>
                      <a:pt x="12113" y="20136"/>
                    </a:lnTo>
                    <a:lnTo>
                      <a:pt x="21306" y="21473"/>
                    </a:lnTo>
                    <a:close/>
                  </a:path>
                </a:pathLst>
              </a:custGeom>
              <a:grpFill/>
              <a:ln w="635" cap="rnd">
                <a:solidFill>
                  <a:schemeClr val="bg1"/>
                </a:solidFill>
                <a:prstDash val="solid"/>
                <a:round/>
              </a:ln>
            </p:spPr>
            <p:txBody>
              <a:bodyPr rtlCol="0" anchor="ctr"/>
              <a:lstStyle/>
              <a:p>
                <a:endParaRPr lang="en-US" dirty="0"/>
              </a:p>
            </p:txBody>
          </p:sp>
          <p:sp>
            <p:nvSpPr>
              <p:cNvPr id="2181" name="Freeform: Shape 2180">
                <a:extLst>
                  <a:ext uri="{FF2B5EF4-FFF2-40B4-BE49-F238E27FC236}">
                    <a16:creationId xmlns:a16="http://schemas.microsoft.com/office/drawing/2014/main" id="{2456A82E-B662-4F4B-9096-777380C61C6C}"/>
                  </a:ext>
                </a:extLst>
              </p:cNvPr>
              <p:cNvSpPr/>
              <p:nvPr/>
            </p:nvSpPr>
            <p:spPr>
              <a:xfrm flipV="1">
                <a:off x="6740037" y="3155315"/>
                <a:ext cx="24057" cy="31642"/>
              </a:xfrm>
              <a:custGeom>
                <a:avLst/>
                <a:gdLst>
                  <a:gd name="connsiteX0" fmla="*/ -5756 w 22115"/>
                  <a:gd name="connsiteY0" fmla="*/ -1476 h 29088"/>
                  <a:gd name="connsiteX1" fmla="*/ 8607 w 22115"/>
                  <a:gd name="connsiteY1" fmla="*/ 5946 h 29088"/>
                  <a:gd name="connsiteX2" fmla="*/ 16360 w 22115"/>
                  <a:gd name="connsiteY2" fmla="*/ 19081 h 29088"/>
                  <a:gd name="connsiteX3" fmla="*/ -3961 w 22115"/>
                  <a:gd name="connsiteY3" fmla="*/ 27612 h 29088"/>
                  <a:gd name="connsiteX4" fmla="*/ -5756 w 22115"/>
                  <a:gd name="connsiteY4" fmla="*/ -1476 h 29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15" h="29088">
                    <a:moveTo>
                      <a:pt x="-5756" y="-1476"/>
                    </a:moveTo>
                    <a:lnTo>
                      <a:pt x="8607" y="5946"/>
                    </a:lnTo>
                    <a:lnTo>
                      <a:pt x="16360" y="19081"/>
                    </a:lnTo>
                    <a:lnTo>
                      <a:pt x="-3961" y="27612"/>
                    </a:lnTo>
                    <a:lnTo>
                      <a:pt x="-5756" y="-1476"/>
                    </a:lnTo>
                  </a:path>
                </a:pathLst>
              </a:custGeom>
              <a:grpFill/>
              <a:ln w="635" cap="flat">
                <a:solidFill>
                  <a:schemeClr val="bg1"/>
                </a:solidFill>
                <a:prstDash val="solid"/>
                <a:miter/>
              </a:ln>
            </p:spPr>
            <p:txBody>
              <a:bodyPr rtlCol="0" anchor="ctr"/>
              <a:lstStyle/>
              <a:p>
                <a:endParaRPr lang="en-US" dirty="0"/>
              </a:p>
            </p:txBody>
          </p:sp>
          <p:sp>
            <p:nvSpPr>
              <p:cNvPr id="2182" name="Freeform: Shape 2181">
                <a:extLst>
                  <a:ext uri="{FF2B5EF4-FFF2-40B4-BE49-F238E27FC236}">
                    <a16:creationId xmlns:a16="http://schemas.microsoft.com/office/drawing/2014/main" id="{D582C72D-45FB-43F2-B11F-D7BC99617F89}"/>
                  </a:ext>
                </a:extLst>
              </p:cNvPr>
              <p:cNvSpPr/>
              <p:nvPr/>
            </p:nvSpPr>
            <p:spPr>
              <a:xfrm flipV="1">
                <a:off x="6740037" y="3155315"/>
                <a:ext cx="24057" cy="31642"/>
              </a:xfrm>
              <a:custGeom>
                <a:avLst/>
                <a:gdLst>
                  <a:gd name="connsiteX0" fmla="*/ -5756 w 22115"/>
                  <a:gd name="connsiteY0" fmla="*/ -1476 h 29088"/>
                  <a:gd name="connsiteX1" fmla="*/ 8607 w 22115"/>
                  <a:gd name="connsiteY1" fmla="*/ 5946 h 29088"/>
                  <a:gd name="connsiteX2" fmla="*/ 16360 w 22115"/>
                  <a:gd name="connsiteY2" fmla="*/ 19081 h 29088"/>
                  <a:gd name="connsiteX3" fmla="*/ -3961 w 22115"/>
                  <a:gd name="connsiteY3" fmla="*/ 27612 h 29088"/>
                </a:gdLst>
                <a:ahLst/>
                <a:cxnLst>
                  <a:cxn ang="0">
                    <a:pos x="connsiteX0" y="connsiteY0"/>
                  </a:cxn>
                  <a:cxn ang="0">
                    <a:pos x="connsiteX1" y="connsiteY1"/>
                  </a:cxn>
                  <a:cxn ang="0">
                    <a:pos x="connsiteX2" y="connsiteY2"/>
                  </a:cxn>
                  <a:cxn ang="0">
                    <a:pos x="connsiteX3" y="connsiteY3"/>
                  </a:cxn>
                </a:cxnLst>
                <a:rect l="l" t="t" r="r" b="b"/>
                <a:pathLst>
                  <a:path w="22115" h="29088">
                    <a:moveTo>
                      <a:pt x="-5756" y="-1476"/>
                    </a:moveTo>
                    <a:lnTo>
                      <a:pt x="8607" y="5946"/>
                    </a:lnTo>
                    <a:lnTo>
                      <a:pt x="16360" y="19081"/>
                    </a:lnTo>
                    <a:lnTo>
                      <a:pt x="-3961" y="27612"/>
                    </a:lnTo>
                    <a:close/>
                  </a:path>
                </a:pathLst>
              </a:custGeom>
              <a:grpFill/>
              <a:ln w="635" cap="rnd">
                <a:solidFill>
                  <a:schemeClr val="bg1"/>
                </a:solidFill>
                <a:prstDash val="solid"/>
                <a:round/>
              </a:ln>
            </p:spPr>
            <p:txBody>
              <a:bodyPr rtlCol="0" anchor="ctr"/>
              <a:lstStyle/>
              <a:p>
                <a:endParaRPr lang="en-US" dirty="0"/>
              </a:p>
            </p:txBody>
          </p:sp>
          <p:sp>
            <p:nvSpPr>
              <p:cNvPr id="2183" name="Freeform: Shape 2182">
                <a:extLst>
                  <a:ext uri="{FF2B5EF4-FFF2-40B4-BE49-F238E27FC236}">
                    <a16:creationId xmlns:a16="http://schemas.microsoft.com/office/drawing/2014/main" id="{1681E2DA-5FEA-48B6-8B8B-E882A6BC7A7F}"/>
                  </a:ext>
                </a:extLst>
              </p:cNvPr>
              <p:cNvSpPr/>
              <p:nvPr/>
            </p:nvSpPr>
            <p:spPr>
              <a:xfrm flipV="1">
                <a:off x="6750850" y="3182582"/>
                <a:ext cx="27482" cy="34150"/>
              </a:xfrm>
              <a:custGeom>
                <a:avLst/>
                <a:gdLst>
                  <a:gd name="connsiteX0" fmla="*/ 8886 w 25263"/>
                  <a:gd name="connsiteY0" fmla="*/ -1438 h 31393"/>
                  <a:gd name="connsiteX1" fmla="*/ 19212 w 25263"/>
                  <a:gd name="connsiteY1" fmla="*/ 13594 h 31393"/>
                  <a:gd name="connsiteX2" fmla="*/ 19495 w 25263"/>
                  <a:gd name="connsiteY2" fmla="*/ 24093 h 31393"/>
                  <a:gd name="connsiteX3" fmla="*/ 12215 w 25263"/>
                  <a:gd name="connsiteY3" fmla="*/ 29956 h 31393"/>
                  <a:gd name="connsiteX4" fmla="*/ 2606 w 25263"/>
                  <a:gd name="connsiteY4" fmla="*/ 17191 h 31393"/>
                  <a:gd name="connsiteX5" fmla="*/ -5768 w 25263"/>
                  <a:gd name="connsiteY5" fmla="*/ 12681 h 31393"/>
                  <a:gd name="connsiteX6" fmla="*/ 8886 w 25263"/>
                  <a:gd name="connsiteY6" fmla="*/ -1438 h 31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263" h="31393">
                    <a:moveTo>
                      <a:pt x="8886" y="-1438"/>
                    </a:moveTo>
                    <a:lnTo>
                      <a:pt x="19212" y="13594"/>
                    </a:lnTo>
                    <a:lnTo>
                      <a:pt x="19495" y="24093"/>
                    </a:lnTo>
                    <a:lnTo>
                      <a:pt x="12215" y="29956"/>
                    </a:lnTo>
                    <a:lnTo>
                      <a:pt x="2606" y="17191"/>
                    </a:lnTo>
                    <a:lnTo>
                      <a:pt x="-5768" y="12681"/>
                    </a:lnTo>
                    <a:lnTo>
                      <a:pt x="8886" y="-1438"/>
                    </a:lnTo>
                  </a:path>
                </a:pathLst>
              </a:custGeom>
              <a:grpFill/>
              <a:ln w="635" cap="flat">
                <a:solidFill>
                  <a:schemeClr val="bg1"/>
                </a:solidFill>
                <a:prstDash val="solid"/>
                <a:miter/>
              </a:ln>
            </p:spPr>
            <p:txBody>
              <a:bodyPr rtlCol="0" anchor="ctr"/>
              <a:lstStyle/>
              <a:p>
                <a:endParaRPr lang="en-US" dirty="0"/>
              </a:p>
            </p:txBody>
          </p:sp>
          <p:sp>
            <p:nvSpPr>
              <p:cNvPr id="2184" name="Freeform: Shape 2183">
                <a:extLst>
                  <a:ext uri="{FF2B5EF4-FFF2-40B4-BE49-F238E27FC236}">
                    <a16:creationId xmlns:a16="http://schemas.microsoft.com/office/drawing/2014/main" id="{E3D3DA34-B2D8-4397-AC72-E446CA713D07}"/>
                  </a:ext>
                </a:extLst>
              </p:cNvPr>
              <p:cNvSpPr/>
              <p:nvPr/>
            </p:nvSpPr>
            <p:spPr>
              <a:xfrm flipV="1">
                <a:off x="6750850" y="3182582"/>
                <a:ext cx="27482" cy="34150"/>
              </a:xfrm>
              <a:custGeom>
                <a:avLst/>
                <a:gdLst>
                  <a:gd name="connsiteX0" fmla="*/ 8886 w 25263"/>
                  <a:gd name="connsiteY0" fmla="*/ -1438 h 31393"/>
                  <a:gd name="connsiteX1" fmla="*/ 19212 w 25263"/>
                  <a:gd name="connsiteY1" fmla="*/ 13594 h 31393"/>
                  <a:gd name="connsiteX2" fmla="*/ 19495 w 25263"/>
                  <a:gd name="connsiteY2" fmla="*/ 24093 h 31393"/>
                  <a:gd name="connsiteX3" fmla="*/ 12215 w 25263"/>
                  <a:gd name="connsiteY3" fmla="*/ 29956 h 31393"/>
                  <a:gd name="connsiteX4" fmla="*/ 2606 w 25263"/>
                  <a:gd name="connsiteY4" fmla="*/ 17191 h 31393"/>
                  <a:gd name="connsiteX5" fmla="*/ -5768 w 25263"/>
                  <a:gd name="connsiteY5" fmla="*/ 12681 h 31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63" h="31393">
                    <a:moveTo>
                      <a:pt x="8886" y="-1438"/>
                    </a:moveTo>
                    <a:lnTo>
                      <a:pt x="19212" y="13594"/>
                    </a:lnTo>
                    <a:lnTo>
                      <a:pt x="19495" y="24093"/>
                    </a:lnTo>
                    <a:lnTo>
                      <a:pt x="12215" y="29956"/>
                    </a:lnTo>
                    <a:lnTo>
                      <a:pt x="2606" y="17191"/>
                    </a:lnTo>
                    <a:lnTo>
                      <a:pt x="-5768" y="12681"/>
                    </a:lnTo>
                    <a:close/>
                  </a:path>
                </a:pathLst>
              </a:custGeom>
              <a:grpFill/>
              <a:ln w="635" cap="rnd">
                <a:solidFill>
                  <a:schemeClr val="bg1"/>
                </a:solidFill>
                <a:prstDash val="solid"/>
                <a:round/>
              </a:ln>
            </p:spPr>
            <p:txBody>
              <a:bodyPr rtlCol="0" anchor="ctr"/>
              <a:lstStyle/>
              <a:p>
                <a:endParaRPr lang="en-US" dirty="0"/>
              </a:p>
            </p:txBody>
          </p:sp>
          <p:sp>
            <p:nvSpPr>
              <p:cNvPr id="2185" name="Freeform: Shape 2184">
                <a:extLst>
                  <a:ext uri="{FF2B5EF4-FFF2-40B4-BE49-F238E27FC236}">
                    <a16:creationId xmlns:a16="http://schemas.microsoft.com/office/drawing/2014/main" id="{5B162208-A4CB-4906-AB4A-220A58A07831}"/>
                  </a:ext>
                </a:extLst>
              </p:cNvPr>
              <p:cNvSpPr/>
              <p:nvPr/>
            </p:nvSpPr>
            <p:spPr>
              <a:xfrm flipV="1">
                <a:off x="6649038" y="3165845"/>
                <a:ext cx="49458" cy="67882"/>
              </a:xfrm>
              <a:custGeom>
                <a:avLst/>
                <a:gdLst>
                  <a:gd name="connsiteX0" fmla="*/ 17399 w 45465"/>
                  <a:gd name="connsiteY0" fmla="*/ 19198 h 62402"/>
                  <a:gd name="connsiteX1" fmla="*/ 39789 w 45465"/>
                  <a:gd name="connsiteY1" fmla="*/ 38834 h 62402"/>
                  <a:gd name="connsiteX2" fmla="*/ 36193 w 45465"/>
                  <a:gd name="connsiteY2" fmla="*/ 60965 h 62402"/>
                  <a:gd name="connsiteX3" fmla="*/ 26819 w 45465"/>
                  <a:gd name="connsiteY3" fmla="*/ 44728 h 62402"/>
                  <a:gd name="connsiteX4" fmla="*/ 2351 w 45465"/>
                  <a:gd name="connsiteY4" fmla="*/ 23093 h 62402"/>
                  <a:gd name="connsiteX5" fmla="*/ -5676 w 45465"/>
                  <a:gd name="connsiteY5" fmla="*/ -1438 h 62402"/>
                  <a:gd name="connsiteX6" fmla="*/ 13149 w 45465"/>
                  <a:gd name="connsiteY6" fmla="*/ 9982 h 62402"/>
                  <a:gd name="connsiteX7" fmla="*/ 17399 w 45465"/>
                  <a:gd name="connsiteY7" fmla="*/ 19198 h 62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65" h="62402">
                    <a:moveTo>
                      <a:pt x="17399" y="19198"/>
                    </a:moveTo>
                    <a:lnTo>
                      <a:pt x="39789" y="38834"/>
                    </a:lnTo>
                    <a:lnTo>
                      <a:pt x="36193" y="60965"/>
                    </a:lnTo>
                    <a:lnTo>
                      <a:pt x="26819" y="44728"/>
                    </a:lnTo>
                    <a:lnTo>
                      <a:pt x="2351" y="23093"/>
                    </a:lnTo>
                    <a:lnTo>
                      <a:pt x="-5676" y="-1438"/>
                    </a:lnTo>
                    <a:lnTo>
                      <a:pt x="13149" y="9982"/>
                    </a:lnTo>
                    <a:lnTo>
                      <a:pt x="17399" y="19198"/>
                    </a:lnTo>
                  </a:path>
                </a:pathLst>
              </a:custGeom>
              <a:grpFill/>
              <a:ln w="635" cap="flat">
                <a:solidFill>
                  <a:schemeClr val="bg1"/>
                </a:solidFill>
                <a:prstDash val="solid"/>
                <a:miter/>
              </a:ln>
            </p:spPr>
            <p:txBody>
              <a:bodyPr rtlCol="0" anchor="ctr"/>
              <a:lstStyle/>
              <a:p>
                <a:endParaRPr lang="en-US" dirty="0"/>
              </a:p>
            </p:txBody>
          </p:sp>
          <p:sp>
            <p:nvSpPr>
              <p:cNvPr id="2186" name="Freeform: Shape 2185">
                <a:extLst>
                  <a:ext uri="{FF2B5EF4-FFF2-40B4-BE49-F238E27FC236}">
                    <a16:creationId xmlns:a16="http://schemas.microsoft.com/office/drawing/2014/main" id="{4077D108-195E-455C-A434-F4D6E175C1D0}"/>
                  </a:ext>
                </a:extLst>
              </p:cNvPr>
              <p:cNvSpPr/>
              <p:nvPr/>
            </p:nvSpPr>
            <p:spPr>
              <a:xfrm flipV="1">
                <a:off x="6649038" y="3165845"/>
                <a:ext cx="49458" cy="67882"/>
              </a:xfrm>
              <a:custGeom>
                <a:avLst/>
                <a:gdLst>
                  <a:gd name="connsiteX0" fmla="*/ 17399 w 45465"/>
                  <a:gd name="connsiteY0" fmla="*/ 19198 h 62402"/>
                  <a:gd name="connsiteX1" fmla="*/ 39789 w 45465"/>
                  <a:gd name="connsiteY1" fmla="*/ 38834 h 62402"/>
                  <a:gd name="connsiteX2" fmla="*/ 36193 w 45465"/>
                  <a:gd name="connsiteY2" fmla="*/ 60965 h 62402"/>
                  <a:gd name="connsiteX3" fmla="*/ 26819 w 45465"/>
                  <a:gd name="connsiteY3" fmla="*/ 44728 h 62402"/>
                  <a:gd name="connsiteX4" fmla="*/ 2351 w 45465"/>
                  <a:gd name="connsiteY4" fmla="*/ 23093 h 62402"/>
                  <a:gd name="connsiteX5" fmla="*/ -5676 w 45465"/>
                  <a:gd name="connsiteY5" fmla="*/ -1438 h 62402"/>
                  <a:gd name="connsiteX6" fmla="*/ 13149 w 45465"/>
                  <a:gd name="connsiteY6" fmla="*/ 9982 h 62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465" h="62402">
                    <a:moveTo>
                      <a:pt x="17399" y="19198"/>
                    </a:moveTo>
                    <a:lnTo>
                      <a:pt x="39789" y="38834"/>
                    </a:lnTo>
                    <a:lnTo>
                      <a:pt x="36193" y="60965"/>
                    </a:lnTo>
                    <a:lnTo>
                      <a:pt x="26819" y="44728"/>
                    </a:lnTo>
                    <a:lnTo>
                      <a:pt x="2351" y="23093"/>
                    </a:lnTo>
                    <a:lnTo>
                      <a:pt x="-5676" y="-1438"/>
                    </a:lnTo>
                    <a:lnTo>
                      <a:pt x="13149" y="9982"/>
                    </a:lnTo>
                    <a:close/>
                  </a:path>
                </a:pathLst>
              </a:custGeom>
              <a:grpFill/>
              <a:ln w="635" cap="rnd">
                <a:solidFill>
                  <a:schemeClr val="bg1"/>
                </a:solidFill>
                <a:prstDash val="solid"/>
                <a:round/>
              </a:ln>
            </p:spPr>
            <p:txBody>
              <a:bodyPr rtlCol="0" anchor="ctr"/>
              <a:lstStyle/>
              <a:p>
                <a:endParaRPr lang="en-US" dirty="0"/>
              </a:p>
            </p:txBody>
          </p:sp>
          <p:sp>
            <p:nvSpPr>
              <p:cNvPr id="2187" name="Freeform: Shape 2186">
                <a:extLst>
                  <a:ext uri="{FF2B5EF4-FFF2-40B4-BE49-F238E27FC236}">
                    <a16:creationId xmlns:a16="http://schemas.microsoft.com/office/drawing/2014/main" id="{14D8F351-6FDD-4BE5-95AE-1BF52BFC12D2}"/>
                  </a:ext>
                </a:extLst>
              </p:cNvPr>
              <p:cNvSpPr/>
              <p:nvPr/>
            </p:nvSpPr>
            <p:spPr>
              <a:xfrm flipV="1">
                <a:off x="6732836" y="3202993"/>
                <a:ext cx="103694" cy="91143"/>
              </a:xfrm>
              <a:custGeom>
                <a:avLst/>
                <a:gdLst>
                  <a:gd name="connsiteX0" fmla="*/ 33350 w 95323"/>
                  <a:gd name="connsiteY0" fmla="*/ 59463 h 83785"/>
                  <a:gd name="connsiteX1" fmla="*/ 4639 w 95323"/>
                  <a:gd name="connsiteY1" fmla="*/ 47083 h 83785"/>
                  <a:gd name="connsiteX2" fmla="*/ -5789 w 95323"/>
                  <a:gd name="connsiteY2" fmla="*/ 17216 h 83785"/>
                  <a:gd name="connsiteX3" fmla="*/ 8748 w 95323"/>
                  <a:gd name="connsiteY3" fmla="*/ 23559 h 83785"/>
                  <a:gd name="connsiteX4" fmla="*/ 12706 w 95323"/>
                  <a:gd name="connsiteY4" fmla="*/ 36238 h 83785"/>
                  <a:gd name="connsiteX5" fmla="*/ 25928 w 95323"/>
                  <a:gd name="connsiteY5" fmla="*/ 40992 h 83785"/>
                  <a:gd name="connsiteX6" fmla="*/ 40181 w 95323"/>
                  <a:gd name="connsiteY6" fmla="*/ 34121 h 83785"/>
                  <a:gd name="connsiteX7" fmla="*/ 36474 w 95323"/>
                  <a:gd name="connsiteY7" fmla="*/ 16838 h 83785"/>
                  <a:gd name="connsiteX8" fmla="*/ 41952 w 95323"/>
                  <a:gd name="connsiteY8" fmla="*/ 9110 h 83785"/>
                  <a:gd name="connsiteX9" fmla="*/ 52584 w 95323"/>
                  <a:gd name="connsiteY9" fmla="*/ 4781 h 83785"/>
                  <a:gd name="connsiteX10" fmla="*/ 58927 w 95323"/>
                  <a:gd name="connsiteY10" fmla="*/ 7355 h 83785"/>
                  <a:gd name="connsiteX11" fmla="*/ 64578 w 95323"/>
                  <a:gd name="connsiteY11" fmla="*/ -1373 h 83785"/>
                  <a:gd name="connsiteX12" fmla="*/ 69497 w 95323"/>
                  <a:gd name="connsiteY12" fmla="*/ 11935 h 83785"/>
                  <a:gd name="connsiteX13" fmla="*/ 65845 w 95323"/>
                  <a:gd name="connsiteY13" fmla="*/ 22347 h 83785"/>
                  <a:gd name="connsiteX14" fmla="*/ 72496 w 95323"/>
                  <a:gd name="connsiteY14" fmla="*/ 33287 h 83785"/>
                  <a:gd name="connsiteX15" fmla="*/ 82081 w 95323"/>
                  <a:gd name="connsiteY15" fmla="*/ 14328 h 83785"/>
                  <a:gd name="connsiteX16" fmla="*/ 89535 w 95323"/>
                  <a:gd name="connsiteY16" fmla="*/ 33594 h 83785"/>
                  <a:gd name="connsiteX17" fmla="*/ 79240 w 95323"/>
                  <a:gd name="connsiteY17" fmla="*/ 72787 h 83785"/>
                  <a:gd name="connsiteX18" fmla="*/ 65483 w 95323"/>
                  <a:gd name="connsiteY18" fmla="*/ 82412 h 83785"/>
                  <a:gd name="connsiteX19" fmla="*/ 66687 w 95323"/>
                  <a:gd name="connsiteY19" fmla="*/ 66987 h 83785"/>
                  <a:gd name="connsiteX20" fmla="*/ 51152 w 95323"/>
                  <a:gd name="connsiteY20" fmla="*/ 59613 h 83785"/>
                  <a:gd name="connsiteX21" fmla="*/ 47563 w 95323"/>
                  <a:gd name="connsiteY21" fmla="*/ 51577 h 83785"/>
                  <a:gd name="connsiteX22" fmla="*/ 37710 w 95323"/>
                  <a:gd name="connsiteY22" fmla="*/ 47083 h 83785"/>
                  <a:gd name="connsiteX23" fmla="*/ 33350 w 95323"/>
                  <a:gd name="connsiteY23" fmla="*/ 59463 h 83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323" h="83785">
                    <a:moveTo>
                      <a:pt x="33350" y="59463"/>
                    </a:moveTo>
                    <a:lnTo>
                      <a:pt x="4639" y="47083"/>
                    </a:lnTo>
                    <a:lnTo>
                      <a:pt x="-5789" y="17216"/>
                    </a:lnTo>
                    <a:lnTo>
                      <a:pt x="8748" y="23559"/>
                    </a:lnTo>
                    <a:lnTo>
                      <a:pt x="12706" y="36238"/>
                    </a:lnTo>
                    <a:lnTo>
                      <a:pt x="25928" y="40992"/>
                    </a:lnTo>
                    <a:lnTo>
                      <a:pt x="40181" y="34121"/>
                    </a:lnTo>
                    <a:lnTo>
                      <a:pt x="36474" y="16838"/>
                    </a:lnTo>
                    <a:lnTo>
                      <a:pt x="41952" y="9110"/>
                    </a:lnTo>
                    <a:lnTo>
                      <a:pt x="52584" y="4781"/>
                    </a:lnTo>
                    <a:lnTo>
                      <a:pt x="58927" y="7355"/>
                    </a:lnTo>
                    <a:lnTo>
                      <a:pt x="64578" y="-1373"/>
                    </a:lnTo>
                    <a:lnTo>
                      <a:pt x="69497" y="11935"/>
                    </a:lnTo>
                    <a:lnTo>
                      <a:pt x="65845" y="22347"/>
                    </a:lnTo>
                    <a:lnTo>
                      <a:pt x="72496" y="33287"/>
                    </a:lnTo>
                    <a:lnTo>
                      <a:pt x="82081" y="14328"/>
                    </a:lnTo>
                    <a:lnTo>
                      <a:pt x="89535" y="33594"/>
                    </a:lnTo>
                    <a:lnTo>
                      <a:pt x="79240" y="72787"/>
                    </a:lnTo>
                    <a:lnTo>
                      <a:pt x="65483" y="82412"/>
                    </a:lnTo>
                    <a:lnTo>
                      <a:pt x="66687" y="66987"/>
                    </a:lnTo>
                    <a:lnTo>
                      <a:pt x="51152" y="59613"/>
                    </a:lnTo>
                    <a:lnTo>
                      <a:pt x="47563" y="51577"/>
                    </a:lnTo>
                    <a:lnTo>
                      <a:pt x="37710" y="47083"/>
                    </a:lnTo>
                    <a:lnTo>
                      <a:pt x="33350" y="59463"/>
                    </a:lnTo>
                  </a:path>
                </a:pathLst>
              </a:custGeom>
              <a:grpFill/>
              <a:ln w="635" cap="flat">
                <a:solidFill>
                  <a:schemeClr val="bg1"/>
                </a:solidFill>
                <a:prstDash val="solid"/>
                <a:miter/>
              </a:ln>
            </p:spPr>
            <p:txBody>
              <a:bodyPr rtlCol="0" anchor="ctr"/>
              <a:lstStyle/>
              <a:p>
                <a:endParaRPr lang="en-US" dirty="0"/>
              </a:p>
            </p:txBody>
          </p:sp>
          <p:sp>
            <p:nvSpPr>
              <p:cNvPr id="2188" name="Freeform: Shape 2187">
                <a:extLst>
                  <a:ext uri="{FF2B5EF4-FFF2-40B4-BE49-F238E27FC236}">
                    <a16:creationId xmlns:a16="http://schemas.microsoft.com/office/drawing/2014/main" id="{1D5684E3-9568-4A4F-9FC0-0331BA158435}"/>
                  </a:ext>
                </a:extLst>
              </p:cNvPr>
              <p:cNvSpPr/>
              <p:nvPr/>
            </p:nvSpPr>
            <p:spPr>
              <a:xfrm flipV="1">
                <a:off x="6732836" y="3202993"/>
                <a:ext cx="103694" cy="91143"/>
              </a:xfrm>
              <a:custGeom>
                <a:avLst/>
                <a:gdLst>
                  <a:gd name="connsiteX0" fmla="*/ 33350 w 95323"/>
                  <a:gd name="connsiteY0" fmla="*/ 59463 h 83785"/>
                  <a:gd name="connsiteX1" fmla="*/ 4639 w 95323"/>
                  <a:gd name="connsiteY1" fmla="*/ 47083 h 83785"/>
                  <a:gd name="connsiteX2" fmla="*/ -5789 w 95323"/>
                  <a:gd name="connsiteY2" fmla="*/ 17216 h 83785"/>
                  <a:gd name="connsiteX3" fmla="*/ 8748 w 95323"/>
                  <a:gd name="connsiteY3" fmla="*/ 23559 h 83785"/>
                  <a:gd name="connsiteX4" fmla="*/ 12706 w 95323"/>
                  <a:gd name="connsiteY4" fmla="*/ 36238 h 83785"/>
                  <a:gd name="connsiteX5" fmla="*/ 25928 w 95323"/>
                  <a:gd name="connsiteY5" fmla="*/ 40992 h 83785"/>
                  <a:gd name="connsiteX6" fmla="*/ 40181 w 95323"/>
                  <a:gd name="connsiteY6" fmla="*/ 34121 h 83785"/>
                  <a:gd name="connsiteX7" fmla="*/ 36474 w 95323"/>
                  <a:gd name="connsiteY7" fmla="*/ 16838 h 83785"/>
                  <a:gd name="connsiteX8" fmla="*/ 41952 w 95323"/>
                  <a:gd name="connsiteY8" fmla="*/ 9110 h 83785"/>
                  <a:gd name="connsiteX9" fmla="*/ 52584 w 95323"/>
                  <a:gd name="connsiteY9" fmla="*/ 4781 h 83785"/>
                  <a:gd name="connsiteX10" fmla="*/ 58927 w 95323"/>
                  <a:gd name="connsiteY10" fmla="*/ 7355 h 83785"/>
                  <a:gd name="connsiteX11" fmla="*/ 64578 w 95323"/>
                  <a:gd name="connsiteY11" fmla="*/ -1373 h 83785"/>
                  <a:gd name="connsiteX12" fmla="*/ 69497 w 95323"/>
                  <a:gd name="connsiteY12" fmla="*/ 11935 h 83785"/>
                  <a:gd name="connsiteX13" fmla="*/ 65845 w 95323"/>
                  <a:gd name="connsiteY13" fmla="*/ 22347 h 83785"/>
                  <a:gd name="connsiteX14" fmla="*/ 72496 w 95323"/>
                  <a:gd name="connsiteY14" fmla="*/ 33287 h 83785"/>
                  <a:gd name="connsiteX15" fmla="*/ 82081 w 95323"/>
                  <a:gd name="connsiteY15" fmla="*/ 14328 h 83785"/>
                  <a:gd name="connsiteX16" fmla="*/ 89535 w 95323"/>
                  <a:gd name="connsiteY16" fmla="*/ 33594 h 83785"/>
                  <a:gd name="connsiteX17" fmla="*/ 79240 w 95323"/>
                  <a:gd name="connsiteY17" fmla="*/ 72787 h 83785"/>
                  <a:gd name="connsiteX18" fmla="*/ 65483 w 95323"/>
                  <a:gd name="connsiteY18" fmla="*/ 82412 h 83785"/>
                  <a:gd name="connsiteX19" fmla="*/ 66687 w 95323"/>
                  <a:gd name="connsiteY19" fmla="*/ 66987 h 83785"/>
                  <a:gd name="connsiteX20" fmla="*/ 51152 w 95323"/>
                  <a:gd name="connsiteY20" fmla="*/ 59613 h 83785"/>
                  <a:gd name="connsiteX21" fmla="*/ 47563 w 95323"/>
                  <a:gd name="connsiteY21" fmla="*/ 51577 h 83785"/>
                  <a:gd name="connsiteX22" fmla="*/ 37710 w 95323"/>
                  <a:gd name="connsiteY22" fmla="*/ 47083 h 83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5323" h="83785">
                    <a:moveTo>
                      <a:pt x="33350" y="59463"/>
                    </a:moveTo>
                    <a:lnTo>
                      <a:pt x="4639" y="47083"/>
                    </a:lnTo>
                    <a:lnTo>
                      <a:pt x="-5789" y="17216"/>
                    </a:lnTo>
                    <a:lnTo>
                      <a:pt x="8748" y="23559"/>
                    </a:lnTo>
                    <a:lnTo>
                      <a:pt x="12706" y="36238"/>
                    </a:lnTo>
                    <a:lnTo>
                      <a:pt x="25928" y="40992"/>
                    </a:lnTo>
                    <a:lnTo>
                      <a:pt x="40181" y="34121"/>
                    </a:lnTo>
                    <a:lnTo>
                      <a:pt x="36474" y="16838"/>
                    </a:lnTo>
                    <a:lnTo>
                      <a:pt x="41952" y="9110"/>
                    </a:lnTo>
                    <a:lnTo>
                      <a:pt x="52584" y="4781"/>
                    </a:lnTo>
                    <a:lnTo>
                      <a:pt x="58927" y="7355"/>
                    </a:lnTo>
                    <a:lnTo>
                      <a:pt x="64578" y="-1373"/>
                    </a:lnTo>
                    <a:lnTo>
                      <a:pt x="69497" y="11935"/>
                    </a:lnTo>
                    <a:lnTo>
                      <a:pt x="65845" y="22347"/>
                    </a:lnTo>
                    <a:lnTo>
                      <a:pt x="72496" y="33287"/>
                    </a:lnTo>
                    <a:lnTo>
                      <a:pt x="82081" y="14328"/>
                    </a:lnTo>
                    <a:lnTo>
                      <a:pt x="89535" y="33594"/>
                    </a:lnTo>
                    <a:lnTo>
                      <a:pt x="79240" y="72787"/>
                    </a:lnTo>
                    <a:lnTo>
                      <a:pt x="65483" y="82412"/>
                    </a:lnTo>
                    <a:lnTo>
                      <a:pt x="66687" y="66987"/>
                    </a:lnTo>
                    <a:lnTo>
                      <a:pt x="51152" y="59613"/>
                    </a:lnTo>
                    <a:lnTo>
                      <a:pt x="47563" y="51577"/>
                    </a:lnTo>
                    <a:lnTo>
                      <a:pt x="37710" y="47083"/>
                    </a:lnTo>
                    <a:close/>
                  </a:path>
                </a:pathLst>
              </a:custGeom>
              <a:grpFill/>
              <a:ln w="635" cap="rnd">
                <a:solidFill>
                  <a:schemeClr val="bg1"/>
                </a:solidFill>
                <a:prstDash val="solid"/>
                <a:round/>
              </a:ln>
            </p:spPr>
            <p:txBody>
              <a:bodyPr rtlCol="0" anchor="ctr"/>
              <a:lstStyle/>
              <a:p>
                <a:endParaRPr lang="en-US" dirty="0"/>
              </a:p>
            </p:txBody>
          </p:sp>
          <p:sp>
            <p:nvSpPr>
              <p:cNvPr id="2189" name="Freeform: Shape 2188">
                <a:extLst>
                  <a:ext uri="{FF2B5EF4-FFF2-40B4-BE49-F238E27FC236}">
                    <a16:creationId xmlns:a16="http://schemas.microsoft.com/office/drawing/2014/main" id="{020093CA-B416-4F31-894A-CD6BAE5B26A8}"/>
                  </a:ext>
                </a:extLst>
              </p:cNvPr>
              <p:cNvSpPr/>
              <p:nvPr/>
            </p:nvSpPr>
            <p:spPr>
              <a:xfrm flipV="1">
                <a:off x="6846480" y="3353629"/>
                <a:ext cx="31196" cy="69851"/>
              </a:xfrm>
              <a:custGeom>
                <a:avLst/>
                <a:gdLst>
                  <a:gd name="connsiteX0" fmla="*/ -5867 w 28678"/>
                  <a:gd name="connsiteY0" fmla="*/ 39792 h 64212"/>
                  <a:gd name="connsiteX1" fmla="*/ 1074 w 28678"/>
                  <a:gd name="connsiteY1" fmla="*/ 11341 h 64212"/>
                  <a:gd name="connsiteX2" fmla="*/ 14210 w 28678"/>
                  <a:gd name="connsiteY2" fmla="*/ -1188 h 64212"/>
                  <a:gd name="connsiteX3" fmla="*/ 22812 w 28678"/>
                  <a:gd name="connsiteY3" fmla="*/ 16512 h 64212"/>
                  <a:gd name="connsiteX4" fmla="*/ 15752 w 28678"/>
                  <a:gd name="connsiteY4" fmla="*/ 22068 h 64212"/>
                  <a:gd name="connsiteX5" fmla="*/ 19892 w 28678"/>
                  <a:gd name="connsiteY5" fmla="*/ 35164 h 64212"/>
                  <a:gd name="connsiteX6" fmla="*/ 9960 w 28678"/>
                  <a:gd name="connsiteY6" fmla="*/ 39792 h 64212"/>
                  <a:gd name="connsiteX7" fmla="*/ 14461 w 28678"/>
                  <a:gd name="connsiteY7" fmla="*/ 63025 h 64212"/>
                  <a:gd name="connsiteX8" fmla="*/ -5867 w 28678"/>
                  <a:gd name="connsiteY8" fmla="*/ 39792 h 64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678" h="64212">
                    <a:moveTo>
                      <a:pt x="-5867" y="39792"/>
                    </a:moveTo>
                    <a:lnTo>
                      <a:pt x="1074" y="11341"/>
                    </a:lnTo>
                    <a:lnTo>
                      <a:pt x="14210" y="-1188"/>
                    </a:lnTo>
                    <a:lnTo>
                      <a:pt x="22812" y="16512"/>
                    </a:lnTo>
                    <a:lnTo>
                      <a:pt x="15752" y="22068"/>
                    </a:lnTo>
                    <a:lnTo>
                      <a:pt x="19892" y="35164"/>
                    </a:lnTo>
                    <a:lnTo>
                      <a:pt x="9960" y="39792"/>
                    </a:lnTo>
                    <a:lnTo>
                      <a:pt x="14461" y="63025"/>
                    </a:lnTo>
                    <a:lnTo>
                      <a:pt x="-5867" y="39792"/>
                    </a:lnTo>
                  </a:path>
                </a:pathLst>
              </a:custGeom>
              <a:grpFill/>
              <a:ln w="635" cap="flat">
                <a:solidFill>
                  <a:schemeClr val="bg1"/>
                </a:solidFill>
                <a:prstDash val="solid"/>
                <a:miter/>
              </a:ln>
            </p:spPr>
            <p:txBody>
              <a:bodyPr rtlCol="0" anchor="ctr"/>
              <a:lstStyle/>
              <a:p>
                <a:endParaRPr lang="en-US" dirty="0"/>
              </a:p>
            </p:txBody>
          </p:sp>
          <p:sp>
            <p:nvSpPr>
              <p:cNvPr id="2190" name="Freeform: Shape 2189">
                <a:extLst>
                  <a:ext uri="{FF2B5EF4-FFF2-40B4-BE49-F238E27FC236}">
                    <a16:creationId xmlns:a16="http://schemas.microsoft.com/office/drawing/2014/main" id="{09072E69-C35A-4F80-AC09-5B5C004B9B8D}"/>
                  </a:ext>
                </a:extLst>
              </p:cNvPr>
              <p:cNvSpPr/>
              <p:nvPr/>
            </p:nvSpPr>
            <p:spPr>
              <a:xfrm flipV="1">
                <a:off x="6846480" y="3353629"/>
                <a:ext cx="31196" cy="69851"/>
              </a:xfrm>
              <a:custGeom>
                <a:avLst/>
                <a:gdLst>
                  <a:gd name="connsiteX0" fmla="*/ -5867 w 28678"/>
                  <a:gd name="connsiteY0" fmla="*/ 39792 h 64212"/>
                  <a:gd name="connsiteX1" fmla="*/ 1074 w 28678"/>
                  <a:gd name="connsiteY1" fmla="*/ 11341 h 64212"/>
                  <a:gd name="connsiteX2" fmla="*/ 14210 w 28678"/>
                  <a:gd name="connsiteY2" fmla="*/ -1188 h 64212"/>
                  <a:gd name="connsiteX3" fmla="*/ 22812 w 28678"/>
                  <a:gd name="connsiteY3" fmla="*/ 16512 h 64212"/>
                  <a:gd name="connsiteX4" fmla="*/ 15752 w 28678"/>
                  <a:gd name="connsiteY4" fmla="*/ 22068 h 64212"/>
                  <a:gd name="connsiteX5" fmla="*/ 19892 w 28678"/>
                  <a:gd name="connsiteY5" fmla="*/ 35164 h 64212"/>
                  <a:gd name="connsiteX6" fmla="*/ 9960 w 28678"/>
                  <a:gd name="connsiteY6" fmla="*/ 39792 h 64212"/>
                  <a:gd name="connsiteX7" fmla="*/ 14461 w 28678"/>
                  <a:gd name="connsiteY7" fmla="*/ 63025 h 64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78" h="64212">
                    <a:moveTo>
                      <a:pt x="-5867" y="39792"/>
                    </a:moveTo>
                    <a:lnTo>
                      <a:pt x="1074" y="11341"/>
                    </a:lnTo>
                    <a:lnTo>
                      <a:pt x="14210" y="-1188"/>
                    </a:lnTo>
                    <a:lnTo>
                      <a:pt x="22812" y="16512"/>
                    </a:lnTo>
                    <a:lnTo>
                      <a:pt x="15752" y="22068"/>
                    </a:lnTo>
                    <a:lnTo>
                      <a:pt x="19892" y="35164"/>
                    </a:lnTo>
                    <a:lnTo>
                      <a:pt x="9960" y="39792"/>
                    </a:lnTo>
                    <a:lnTo>
                      <a:pt x="14461" y="63025"/>
                    </a:lnTo>
                    <a:close/>
                  </a:path>
                </a:pathLst>
              </a:custGeom>
              <a:grpFill/>
              <a:ln w="635" cap="rnd">
                <a:solidFill>
                  <a:schemeClr val="bg1"/>
                </a:solidFill>
                <a:prstDash val="solid"/>
                <a:round/>
              </a:ln>
            </p:spPr>
            <p:txBody>
              <a:bodyPr rtlCol="0" anchor="ctr"/>
              <a:lstStyle/>
              <a:p>
                <a:endParaRPr lang="en-US" dirty="0"/>
              </a:p>
            </p:txBody>
          </p:sp>
          <p:sp>
            <p:nvSpPr>
              <p:cNvPr id="2191" name="Freeform: Shape 2190">
                <a:extLst>
                  <a:ext uri="{FF2B5EF4-FFF2-40B4-BE49-F238E27FC236}">
                    <a16:creationId xmlns:a16="http://schemas.microsoft.com/office/drawing/2014/main" id="{CED437B3-23DD-4FBE-9CD7-73E5F064D1EB}"/>
                  </a:ext>
                </a:extLst>
              </p:cNvPr>
              <p:cNvSpPr/>
              <p:nvPr/>
            </p:nvSpPr>
            <p:spPr>
              <a:xfrm flipV="1">
                <a:off x="6679946" y="3376076"/>
                <a:ext cx="126526" cy="159779"/>
              </a:xfrm>
              <a:custGeom>
                <a:avLst/>
                <a:gdLst>
                  <a:gd name="connsiteX0" fmla="*/ 4720 w 116312"/>
                  <a:gd name="connsiteY0" fmla="*/ 78768 h 146880"/>
                  <a:gd name="connsiteX1" fmla="*/ -5448 w 116312"/>
                  <a:gd name="connsiteY1" fmla="*/ 64971 h 146880"/>
                  <a:gd name="connsiteX2" fmla="*/ -5747 w 116312"/>
                  <a:gd name="connsiteY2" fmla="*/ 56290 h 146880"/>
                  <a:gd name="connsiteX3" fmla="*/ 10096 w 116312"/>
                  <a:gd name="connsiteY3" fmla="*/ 39267 h 146880"/>
                  <a:gd name="connsiteX4" fmla="*/ 1415 w 116312"/>
                  <a:gd name="connsiteY4" fmla="*/ 8432 h 146880"/>
                  <a:gd name="connsiteX5" fmla="*/ 17580 w 116312"/>
                  <a:gd name="connsiteY5" fmla="*/ 8432 h 146880"/>
                  <a:gd name="connsiteX6" fmla="*/ 22657 w 116312"/>
                  <a:gd name="connsiteY6" fmla="*/ 31562 h 146880"/>
                  <a:gd name="connsiteX7" fmla="*/ 19965 w 116312"/>
                  <a:gd name="connsiteY7" fmla="*/ 58864 h 146880"/>
                  <a:gd name="connsiteX8" fmla="*/ 30141 w 116312"/>
                  <a:gd name="connsiteY8" fmla="*/ 65609 h 146880"/>
                  <a:gd name="connsiteX9" fmla="*/ 34713 w 116312"/>
                  <a:gd name="connsiteY9" fmla="*/ 47137 h 146880"/>
                  <a:gd name="connsiteX10" fmla="*/ 46668 w 116312"/>
                  <a:gd name="connsiteY10" fmla="*/ 43297 h 146880"/>
                  <a:gd name="connsiteX11" fmla="*/ 71609 w 116312"/>
                  <a:gd name="connsiteY11" fmla="*/ -1099 h 146880"/>
                  <a:gd name="connsiteX12" fmla="*/ 74702 w 116312"/>
                  <a:gd name="connsiteY12" fmla="*/ 48759 h 146880"/>
                  <a:gd name="connsiteX13" fmla="*/ 60929 w 116312"/>
                  <a:gd name="connsiteY13" fmla="*/ 55338 h 146880"/>
                  <a:gd name="connsiteX14" fmla="*/ 46267 w 116312"/>
                  <a:gd name="connsiteY14" fmla="*/ 79098 h 146880"/>
                  <a:gd name="connsiteX15" fmla="*/ 55837 w 116312"/>
                  <a:gd name="connsiteY15" fmla="*/ 84166 h 146880"/>
                  <a:gd name="connsiteX16" fmla="*/ 62290 w 116312"/>
                  <a:gd name="connsiteY16" fmla="*/ 89518 h 146880"/>
                  <a:gd name="connsiteX17" fmla="*/ 75929 w 116312"/>
                  <a:gd name="connsiteY17" fmla="*/ 89219 h 146880"/>
                  <a:gd name="connsiteX18" fmla="*/ 79204 w 116312"/>
                  <a:gd name="connsiteY18" fmla="*/ 103936 h 146880"/>
                  <a:gd name="connsiteX19" fmla="*/ 45378 w 116312"/>
                  <a:gd name="connsiteY19" fmla="*/ 100631 h 146880"/>
                  <a:gd name="connsiteX20" fmla="*/ 36414 w 116312"/>
                  <a:gd name="connsiteY20" fmla="*/ 89062 h 146880"/>
                  <a:gd name="connsiteX21" fmla="*/ 28331 w 116312"/>
                  <a:gd name="connsiteY21" fmla="*/ 89062 h 146880"/>
                  <a:gd name="connsiteX22" fmla="*/ 18973 w 116312"/>
                  <a:gd name="connsiteY22" fmla="*/ 103149 h 146880"/>
                  <a:gd name="connsiteX23" fmla="*/ 22271 w 116312"/>
                  <a:gd name="connsiteY23" fmla="*/ 121778 h 146880"/>
                  <a:gd name="connsiteX24" fmla="*/ 72057 w 116312"/>
                  <a:gd name="connsiteY24" fmla="*/ 121502 h 146880"/>
                  <a:gd name="connsiteX25" fmla="*/ 83493 w 116312"/>
                  <a:gd name="connsiteY25" fmla="*/ 117229 h 146880"/>
                  <a:gd name="connsiteX26" fmla="*/ 98470 w 116312"/>
                  <a:gd name="connsiteY26" fmla="*/ 120770 h 146880"/>
                  <a:gd name="connsiteX27" fmla="*/ 110566 w 116312"/>
                  <a:gd name="connsiteY27" fmla="*/ 145782 h 146880"/>
                  <a:gd name="connsiteX28" fmla="*/ 87231 w 116312"/>
                  <a:gd name="connsiteY28" fmla="*/ 134646 h 146880"/>
                  <a:gd name="connsiteX29" fmla="*/ 67509 w 116312"/>
                  <a:gd name="connsiteY29" fmla="*/ 134307 h 146880"/>
                  <a:gd name="connsiteX30" fmla="*/ 32526 w 116312"/>
                  <a:gd name="connsiteY30" fmla="*/ 142909 h 146880"/>
                  <a:gd name="connsiteX31" fmla="*/ 27764 w 116312"/>
                  <a:gd name="connsiteY31" fmla="*/ 133945 h 146880"/>
                  <a:gd name="connsiteX32" fmla="*/ 21775 w 116312"/>
                  <a:gd name="connsiteY32" fmla="*/ 135826 h 146880"/>
                  <a:gd name="connsiteX33" fmla="*/ 14314 w 116312"/>
                  <a:gd name="connsiteY33" fmla="*/ 131466 h 146880"/>
                  <a:gd name="connsiteX34" fmla="*/ 1462 w 116312"/>
                  <a:gd name="connsiteY34" fmla="*/ 93886 h 146880"/>
                  <a:gd name="connsiteX35" fmla="*/ 4720 w 116312"/>
                  <a:gd name="connsiteY35" fmla="*/ 78768 h 146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6312" h="146880">
                    <a:moveTo>
                      <a:pt x="4720" y="78768"/>
                    </a:moveTo>
                    <a:lnTo>
                      <a:pt x="-5448" y="64971"/>
                    </a:lnTo>
                    <a:lnTo>
                      <a:pt x="-5747" y="56290"/>
                    </a:lnTo>
                    <a:lnTo>
                      <a:pt x="10096" y="39267"/>
                    </a:lnTo>
                    <a:lnTo>
                      <a:pt x="1415" y="8432"/>
                    </a:lnTo>
                    <a:lnTo>
                      <a:pt x="17580" y="8432"/>
                    </a:lnTo>
                    <a:lnTo>
                      <a:pt x="22657" y="31562"/>
                    </a:lnTo>
                    <a:lnTo>
                      <a:pt x="19965" y="58864"/>
                    </a:lnTo>
                    <a:lnTo>
                      <a:pt x="30141" y="65609"/>
                    </a:lnTo>
                    <a:lnTo>
                      <a:pt x="34713" y="47137"/>
                    </a:lnTo>
                    <a:lnTo>
                      <a:pt x="46668" y="43297"/>
                    </a:lnTo>
                    <a:lnTo>
                      <a:pt x="71609" y="-1099"/>
                    </a:lnTo>
                    <a:lnTo>
                      <a:pt x="74702" y="48759"/>
                    </a:lnTo>
                    <a:lnTo>
                      <a:pt x="60929" y="55338"/>
                    </a:lnTo>
                    <a:lnTo>
                      <a:pt x="46267" y="79098"/>
                    </a:lnTo>
                    <a:lnTo>
                      <a:pt x="55837" y="84166"/>
                    </a:lnTo>
                    <a:lnTo>
                      <a:pt x="62290" y="89518"/>
                    </a:lnTo>
                    <a:lnTo>
                      <a:pt x="75929" y="89219"/>
                    </a:lnTo>
                    <a:lnTo>
                      <a:pt x="79204" y="103936"/>
                    </a:lnTo>
                    <a:lnTo>
                      <a:pt x="45378" y="100631"/>
                    </a:lnTo>
                    <a:lnTo>
                      <a:pt x="36414" y="89062"/>
                    </a:lnTo>
                    <a:lnTo>
                      <a:pt x="28331" y="89062"/>
                    </a:lnTo>
                    <a:lnTo>
                      <a:pt x="18973" y="103149"/>
                    </a:lnTo>
                    <a:lnTo>
                      <a:pt x="22271" y="121778"/>
                    </a:lnTo>
                    <a:lnTo>
                      <a:pt x="72057" y="121502"/>
                    </a:lnTo>
                    <a:lnTo>
                      <a:pt x="83493" y="117229"/>
                    </a:lnTo>
                    <a:lnTo>
                      <a:pt x="98470" y="120770"/>
                    </a:lnTo>
                    <a:lnTo>
                      <a:pt x="110566" y="145782"/>
                    </a:lnTo>
                    <a:lnTo>
                      <a:pt x="87231" y="134646"/>
                    </a:lnTo>
                    <a:lnTo>
                      <a:pt x="67509" y="134307"/>
                    </a:lnTo>
                    <a:lnTo>
                      <a:pt x="32526" y="142909"/>
                    </a:lnTo>
                    <a:lnTo>
                      <a:pt x="27764" y="133945"/>
                    </a:lnTo>
                    <a:lnTo>
                      <a:pt x="21775" y="135826"/>
                    </a:lnTo>
                    <a:lnTo>
                      <a:pt x="14314" y="131466"/>
                    </a:lnTo>
                    <a:lnTo>
                      <a:pt x="1462" y="93886"/>
                    </a:lnTo>
                    <a:lnTo>
                      <a:pt x="4720" y="78768"/>
                    </a:lnTo>
                  </a:path>
                </a:pathLst>
              </a:custGeom>
              <a:grpFill/>
              <a:ln w="635" cap="flat">
                <a:solidFill>
                  <a:schemeClr val="bg1"/>
                </a:solidFill>
                <a:prstDash val="solid"/>
                <a:miter/>
              </a:ln>
            </p:spPr>
            <p:txBody>
              <a:bodyPr rtlCol="0" anchor="ctr"/>
              <a:lstStyle/>
              <a:p>
                <a:endParaRPr lang="en-US" dirty="0"/>
              </a:p>
            </p:txBody>
          </p:sp>
          <p:sp>
            <p:nvSpPr>
              <p:cNvPr id="2192" name="Freeform: Shape 2191">
                <a:extLst>
                  <a:ext uri="{FF2B5EF4-FFF2-40B4-BE49-F238E27FC236}">
                    <a16:creationId xmlns:a16="http://schemas.microsoft.com/office/drawing/2014/main" id="{D7BEB462-7F7D-407B-8E83-B38E90BE47E2}"/>
                  </a:ext>
                </a:extLst>
              </p:cNvPr>
              <p:cNvSpPr/>
              <p:nvPr/>
            </p:nvSpPr>
            <p:spPr>
              <a:xfrm flipV="1">
                <a:off x="6679946" y="3376076"/>
                <a:ext cx="126526" cy="159779"/>
              </a:xfrm>
              <a:custGeom>
                <a:avLst/>
                <a:gdLst>
                  <a:gd name="connsiteX0" fmla="*/ 4720 w 116312"/>
                  <a:gd name="connsiteY0" fmla="*/ 78768 h 146880"/>
                  <a:gd name="connsiteX1" fmla="*/ -5448 w 116312"/>
                  <a:gd name="connsiteY1" fmla="*/ 64971 h 146880"/>
                  <a:gd name="connsiteX2" fmla="*/ -5747 w 116312"/>
                  <a:gd name="connsiteY2" fmla="*/ 56290 h 146880"/>
                  <a:gd name="connsiteX3" fmla="*/ 10096 w 116312"/>
                  <a:gd name="connsiteY3" fmla="*/ 39267 h 146880"/>
                  <a:gd name="connsiteX4" fmla="*/ 1415 w 116312"/>
                  <a:gd name="connsiteY4" fmla="*/ 8432 h 146880"/>
                  <a:gd name="connsiteX5" fmla="*/ 17580 w 116312"/>
                  <a:gd name="connsiteY5" fmla="*/ 8432 h 146880"/>
                  <a:gd name="connsiteX6" fmla="*/ 22657 w 116312"/>
                  <a:gd name="connsiteY6" fmla="*/ 31562 h 146880"/>
                  <a:gd name="connsiteX7" fmla="*/ 19965 w 116312"/>
                  <a:gd name="connsiteY7" fmla="*/ 58864 h 146880"/>
                  <a:gd name="connsiteX8" fmla="*/ 30141 w 116312"/>
                  <a:gd name="connsiteY8" fmla="*/ 65609 h 146880"/>
                  <a:gd name="connsiteX9" fmla="*/ 34713 w 116312"/>
                  <a:gd name="connsiteY9" fmla="*/ 47137 h 146880"/>
                  <a:gd name="connsiteX10" fmla="*/ 46668 w 116312"/>
                  <a:gd name="connsiteY10" fmla="*/ 43297 h 146880"/>
                  <a:gd name="connsiteX11" fmla="*/ 71609 w 116312"/>
                  <a:gd name="connsiteY11" fmla="*/ -1099 h 146880"/>
                  <a:gd name="connsiteX12" fmla="*/ 74702 w 116312"/>
                  <a:gd name="connsiteY12" fmla="*/ 48759 h 146880"/>
                  <a:gd name="connsiteX13" fmla="*/ 60929 w 116312"/>
                  <a:gd name="connsiteY13" fmla="*/ 55338 h 146880"/>
                  <a:gd name="connsiteX14" fmla="*/ 46267 w 116312"/>
                  <a:gd name="connsiteY14" fmla="*/ 79098 h 146880"/>
                  <a:gd name="connsiteX15" fmla="*/ 55837 w 116312"/>
                  <a:gd name="connsiteY15" fmla="*/ 84166 h 146880"/>
                  <a:gd name="connsiteX16" fmla="*/ 62290 w 116312"/>
                  <a:gd name="connsiteY16" fmla="*/ 89518 h 146880"/>
                  <a:gd name="connsiteX17" fmla="*/ 75929 w 116312"/>
                  <a:gd name="connsiteY17" fmla="*/ 89219 h 146880"/>
                  <a:gd name="connsiteX18" fmla="*/ 79204 w 116312"/>
                  <a:gd name="connsiteY18" fmla="*/ 103936 h 146880"/>
                  <a:gd name="connsiteX19" fmla="*/ 45378 w 116312"/>
                  <a:gd name="connsiteY19" fmla="*/ 100631 h 146880"/>
                  <a:gd name="connsiteX20" fmla="*/ 36414 w 116312"/>
                  <a:gd name="connsiteY20" fmla="*/ 89062 h 146880"/>
                  <a:gd name="connsiteX21" fmla="*/ 28331 w 116312"/>
                  <a:gd name="connsiteY21" fmla="*/ 89062 h 146880"/>
                  <a:gd name="connsiteX22" fmla="*/ 18973 w 116312"/>
                  <a:gd name="connsiteY22" fmla="*/ 103149 h 146880"/>
                  <a:gd name="connsiteX23" fmla="*/ 22271 w 116312"/>
                  <a:gd name="connsiteY23" fmla="*/ 121778 h 146880"/>
                  <a:gd name="connsiteX24" fmla="*/ 72057 w 116312"/>
                  <a:gd name="connsiteY24" fmla="*/ 121502 h 146880"/>
                  <a:gd name="connsiteX25" fmla="*/ 83493 w 116312"/>
                  <a:gd name="connsiteY25" fmla="*/ 117229 h 146880"/>
                  <a:gd name="connsiteX26" fmla="*/ 98470 w 116312"/>
                  <a:gd name="connsiteY26" fmla="*/ 120770 h 146880"/>
                  <a:gd name="connsiteX27" fmla="*/ 110566 w 116312"/>
                  <a:gd name="connsiteY27" fmla="*/ 145782 h 146880"/>
                  <a:gd name="connsiteX28" fmla="*/ 87231 w 116312"/>
                  <a:gd name="connsiteY28" fmla="*/ 134646 h 146880"/>
                  <a:gd name="connsiteX29" fmla="*/ 67509 w 116312"/>
                  <a:gd name="connsiteY29" fmla="*/ 134307 h 146880"/>
                  <a:gd name="connsiteX30" fmla="*/ 32526 w 116312"/>
                  <a:gd name="connsiteY30" fmla="*/ 142909 h 146880"/>
                  <a:gd name="connsiteX31" fmla="*/ 27764 w 116312"/>
                  <a:gd name="connsiteY31" fmla="*/ 133945 h 146880"/>
                  <a:gd name="connsiteX32" fmla="*/ 21775 w 116312"/>
                  <a:gd name="connsiteY32" fmla="*/ 135826 h 146880"/>
                  <a:gd name="connsiteX33" fmla="*/ 14314 w 116312"/>
                  <a:gd name="connsiteY33" fmla="*/ 131466 h 146880"/>
                  <a:gd name="connsiteX34" fmla="*/ 1462 w 116312"/>
                  <a:gd name="connsiteY34" fmla="*/ 93886 h 146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6312" h="146880">
                    <a:moveTo>
                      <a:pt x="4720" y="78768"/>
                    </a:moveTo>
                    <a:lnTo>
                      <a:pt x="-5448" y="64971"/>
                    </a:lnTo>
                    <a:lnTo>
                      <a:pt x="-5747" y="56290"/>
                    </a:lnTo>
                    <a:lnTo>
                      <a:pt x="10096" y="39267"/>
                    </a:lnTo>
                    <a:lnTo>
                      <a:pt x="1415" y="8432"/>
                    </a:lnTo>
                    <a:lnTo>
                      <a:pt x="17580" y="8432"/>
                    </a:lnTo>
                    <a:lnTo>
                      <a:pt x="22657" y="31562"/>
                    </a:lnTo>
                    <a:lnTo>
                      <a:pt x="19965" y="58864"/>
                    </a:lnTo>
                    <a:lnTo>
                      <a:pt x="30141" y="65609"/>
                    </a:lnTo>
                    <a:lnTo>
                      <a:pt x="34713" y="47137"/>
                    </a:lnTo>
                    <a:lnTo>
                      <a:pt x="46668" y="43297"/>
                    </a:lnTo>
                    <a:lnTo>
                      <a:pt x="71609" y="-1099"/>
                    </a:lnTo>
                    <a:lnTo>
                      <a:pt x="74702" y="48759"/>
                    </a:lnTo>
                    <a:lnTo>
                      <a:pt x="60929" y="55338"/>
                    </a:lnTo>
                    <a:lnTo>
                      <a:pt x="46267" y="79098"/>
                    </a:lnTo>
                    <a:lnTo>
                      <a:pt x="55837" y="84166"/>
                    </a:lnTo>
                    <a:lnTo>
                      <a:pt x="62290" y="89518"/>
                    </a:lnTo>
                    <a:lnTo>
                      <a:pt x="75929" y="89219"/>
                    </a:lnTo>
                    <a:lnTo>
                      <a:pt x="79204" y="103936"/>
                    </a:lnTo>
                    <a:lnTo>
                      <a:pt x="45378" y="100631"/>
                    </a:lnTo>
                    <a:lnTo>
                      <a:pt x="36414" y="89062"/>
                    </a:lnTo>
                    <a:lnTo>
                      <a:pt x="28331" y="89062"/>
                    </a:lnTo>
                    <a:lnTo>
                      <a:pt x="18973" y="103149"/>
                    </a:lnTo>
                    <a:lnTo>
                      <a:pt x="22271" y="121778"/>
                    </a:lnTo>
                    <a:lnTo>
                      <a:pt x="72057" y="121502"/>
                    </a:lnTo>
                    <a:lnTo>
                      <a:pt x="83493" y="117229"/>
                    </a:lnTo>
                    <a:lnTo>
                      <a:pt x="98470" y="120770"/>
                    </a:lnTo>
                    <a:lnTo>
                      <a:pt x="110566" y="145782"/>
                    </a:lnTo>
                    <a:lnTo>
                      <a:pt x="87231" y="134646"/>
                    </a:lnTo>
                    <a:lnTo>
                      <a:pt x="67509" y="134307"/>
                    </a:lnTo>
                    <a:lnTo>
                      <a:pt x="32526" y="142909"/>
                    </a:lnTo>
                    <a:lnTo>
                      <a:pt x="27764" y="133945"/>
                    </a:lnTo>
                    <a:lnTo>
                      <a:pt x="21775" y="135826"/>
                    </a:lnTo>
                    <a:lnTo>
                      <a:pt x="14314" y="131466"/>
                    </a:lnTo>
                    <a:lnTo>
                      <a:pt x="1462" y="93886"/>
                    </a:lnTo>
                    <a:close/>
                  </a:path>
                </a:pathLst>
              </a:custGeom>
              <a:grpFill/>
              <a:ln w="635" cap="rnd">
                <a:solidFill>
                  <a:schemeClr val="bg1"/>
                </a:solidFill>
                <a:prstDash val="solid"/>
                <a:round/>
              </a:ln>
            </p:spPr>
            <p:txBody>
              <a:bodyPr rtlCol="0" anchor="ctr"/>
              <a:lstStyle/>
              <a:p>
                <a:endParaRPr lang="en-US" dirty="0"/>
              </a:p>
            </p:txBody>
          </p:sp>
          <p:sp>
            <p:nvSpPr>
              <p:cNvPr id="2193" name="Freeform: Shape 2192">
                <a:extLst>
                  <a:ext uri="{FF2B5EF4-FFF2-40B4-BE49-F238E27FC236}">
                    <a16:creationId xmlns:a16="http://schemas.microsoft.com/office/drawing/2014/main" id="{D4A82353-8394-492F-8230-3370F2450F05}"/>
                  </a:ext>
                </a:extLst>
              </p:cNvPr>
              <p:cNvSpPr/>
              <p:nvPr/>
            </p:nvSpPr>
            <p:spPr>
              <a:xfrm flipV="1">
                <a:off x="6858483" y="3468521"/>
                <a:ext cx="56932" cy="26197"/>
              </a:xfrm>
              <a:custGeom>
                <a:avLst/>
                <a:gdLst>
                  <a:gd name="connsiteX0" fmla="*/ -5892 w 52336"/>
                  <a:gd name="connsiteY0" fmla="*/ 4720 h 24082"/>
                  <a:gd name="connsiteX1" fmla="*/ 29389 w 52336"/>
                  <a:gd name="connsiteY1" fmla="*/ 9214 h 24082"/>
                  <a:gd name="connsiteX2" fmla="*/ 46444 w 52336"/>
                  <a:gd name="connsiteY2" fmla="*/ -1065 h 24082"/>
                  <a:gd name="connsiteX3" fmla="*/ 41958 w 52336"/>
                  <a:gd name="connsiteY3" fmla="*/ 17863 h 24082"/>
                  <a:gd name="connsiteX4" fmla="*/ 26706 w 52336"/>
                  <a:gd name="connsiteY4" fmla="*/ 23018 h 24082"/>
                  <a:gd name="connsiteX5" fmla="*/ -1107 w 52336"/>
                  <a:gd name="connsiteY5" fmla="*/ 23018 h 24082"/>
                  <a:gd name="connsiteX6" fmla="*/ -5892 w 52336"/>
                  <a:gd name="connsiteY6" fmla="*/ 4720 h 24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36" h="24082">
                    <a:moveTo>
                      <a:pt x="-5892" y="4720"/>
                    </a:moveTo>
                    <a:lnTo>
                      <a:pt x="29389" y="9214"/>
                    </a:lnTo>
                    <a:lnTo>
                      <a:pt x="46444" y="-1065"/>
                    </a:lnTo>
                    <a:lnTo>
                      <a:pt x="41958" y="17863"/>
                    </a:lnTo>
                    <a:lnTo>
                      <a:pt x="26706" y="23018"/>
                    </a:lnTo>
                    <a:lnTo>
                      <a:pt x="-1107" y="23018"/>
                    </a:lnTo>
                    <a:lnTo>
                      <a:pt x="-5892" y="4720"/>
                    </a:lnTo>
                  </a:path>
                </a:pathLst>
              </a:custGeom>
              <a:grpFill/>
              <a:ln w="635" cap="flat">
                <a:solidFill>
                  <a:schemeClr val="bg1"/>
                </a:solidFill>
                <a:prstDash val="solid"/>
                <a:miter/>
              </a:ln>
            </p:spPr>
            <p:txBody>
              <a:bodyPr rtlCol="0" anchor="ctr"/>
              <a:lstStyle/>
              <a:p>
                <a:endParaRPr lang="en-US" dirty="0"/>
              </a:p>
            </p:txBody>
          </p:sp>
          <p:sp>
            <p:nvSpPr>
              <p:cNvPr id="2194" name="Freeform: Shape 2193">
                <a:extLst>
                  <a:ext uri="{FF2B5EF4-FFF2-40B4-BE49-F238E27FC236}">
                    <a16:creationId xmlns:a16="http://schemas.microsoft.com/office/drawing/2014/main" id="{1EF8C589-ED8C-45D9-B34B-EB3D0850EBB7}"/>
                  </a:ext>
                </a:extLst>
              </p:cNvPr>
              <p:cNvSpPr/>
              <p:nvPr/>
            </p:nvSpPr>
            <p:spPr>
              <a:xfrm flipV="1">
                <a:off x="6858483" y="3468521"/>
                <a:ext cx="56932" cy="26197"/>
              </a:xfrm>
              <a:custGeom>
                <a:avLst/>
                <a:gdLst>
                  <a:gd name="connsiteX0" fmla="*/ -5892 w 52336"/>
                  <a:gd name="connsiteY0" fmla="*/ 4720 h 24082"/>
                  <a:gd name="connsiteX1" fmla="*/ 29389 w 52336"/>
                  <a:gd name="connsiteY1" fmla="*/ 9214 h 24082"/>
                  <a:gd name="connsiteX2" fmla="*/ 46444 w 52336"/>
                  <a:gd name="connsiteY2" fmla="*/ -1065 h 24082"/>
                  <a:gd name="connsiteX3" fmla="*/ 41958 w 52336"/>
                  <a:gd name="connsiteY3" fmla="*/ 17863 h 24082"/>
                  <a:gd name="connsiteX4" fmla="*/ 26706 w 52336"/>
                  <a:gd name="connsiteY4" fmla="*/ 23018 h 24082"/>
                  <a:gd name="connsiteX5" fmla="*/ -1107 w 52336"/>
                  <a:gd name="connsiteY5" fmla="*/ 23018 h 24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36" h="24082">
                    <a:moveTo>
                      <a:pt x="-5892" y="4720"/>
                    </a:moveTo>
                    <a:lnTo>
                      <a:pt x="29389" y="9214"/>
                    </a:lnTo>
                    <a:lnTo>
                      <a:pt x="46444" y="-1065"/>
                    </a:lnTo>
                    <a:lnTo>
                      <a:pt x="41958" y="17863"/>
                    </a:lnTo>
                    <a:lnTo>
                      <a:pt x="26706" y="23018"/>
                    </a:lnTo>
                    <a:lnTo>
                      <a:pt x="-1107" y="23018"/>
                    </a:lnTo>
                    <a:close/>
                  </a:path>
                </a:pathLst>
              </a:custGeom>
              <a:grpFill/>
              <a:ln w="635" cap="rnd">
                <a:solidFill>
                  <a:schemeClr val="bg1"/>
                </a:solidFill>
                <a:prstDash val="solid"/>
                <a:round/>
              </a:ln>
            </p:spPr>
            <p:txBody>
              <a:bodyPr rtlCol="0" anchor="ctr"/>
              <a:lstStyle/>
              <a:p>
                <a:endParaRPr lang="en-US" dirty="0"/>
              </a:p>
            </p:txBody>
          </p:sp>
          <p:sp>
            <p:nvSpPr>
              <p:cNvPr id="2195" name="Freeform: Shape 2194">
                <a:extLst>
                  <a:ext uri="{FF2B5EF4-FFF2-40B4-BE49-F238E27FC236}">
                    <a16:creationId xmlns:a16="http://schemas.microsoft.com/office/drawing/2014/main" id="{A20DAB7F-D350-4E53-806F-4E462205896A}"/>
                  </a:ext>
                </a:extLst>
              </p:cNvPr>
              <p:cNvSpPr/>
              <p:nvPr/>
            </p:nvSpPr>
            <p:spPr>
              <a:xfrm flipV="1">
                <a:off x="6415555" y="3533313"/>
                <a:ext cx="182433" cy="59244"/>
              </a:xfrm>
              <a:custGeom>
                <a:avLst/>
                <a:gdLst>
                  <a:gd name="connsiteX0" fmla="*/ 162198 w 167705"/>
                  <a:gd name="connsiteY0" fmla="*/ -957 h 54461"/>
                  <a:gd name="connsiteX1" fmla="*/ 159805 w 167705"/>
                  <a:gd name="connsiteY1" fmla="*/ 17994 h 54461"/>
                  <a:gd name="connsiteX2" fmla="*/ 139256 w 167705"/>
                  <a:gd name="connsiteY2" fmla="*/ 26274 h 54461"/>
                  <a:gd name="connsiteX3" fmla="*/ 147189 w 167705"/>
                  <a:gd name="connsiteY3" fmla="*/ 34663 h 54461"/>
                  <a:gd name="connsiteX4" fmla="*/ 98520 w 167705"/>
                  <a:gd name="connsiteY4" fmla="*/ 44336 h 54461"/>
                  <a:gd name="connsiteX5" fmla="*/ 87156 w 167705"/>
                  <a:gd name="connsiteY5" fmla="*/ 33711 h 54461"/>
                  <a:gd name="connsiteX6" fmla="*/ 57273 w 167705"/>
                  <a:gd name="connsiteY6" fmla="*/ 36930 h 54461"/>
                  <a:gd name="connsiteX7" fmla="*/ 50095 w 167705"/>
                  <a:gd name="connsiteY7" fmla="*/ 47523 h 54461"/>
                  <a:gd name="connsiteX8" fmla="*/ 15813 w 167705"/>
                  <a:gd name="connsiteY8" fmla="*/ 53504 h 54461"/>
                  <a:gd name="connsiteX9" fmla="*/ -5507 w 167705"/>
                  <a:gd name="connsiteY9" fmla="*/ 37898 h 54461"/>
                  <a:gd name="connsiteX10" fmla="*/ 17324 w 167705"/>
                  <a:gd name="connsiteY10" fmla="*/ 29973 h 54461"/>
                  <a:gd name="connsiteX11" fmla="*/ 16136 w 167705"/>
                  <a:gd name="connsiteY11" fmla="*/ 22457 h 54461"/>
                  <a:gd name="connsiteX12" fmla="*/ 42021 w 167705"/>
                  <a:gd name="connsiteY12" fmla="*/ 19269 h 54461"/>
                  <a:gd name="connsiteX13" fmla="*/ 72683 w 167705"/>
                  <a:gd name="connsiteY13" fmla="*/ 20198 h 54461"/>
                  <a:gd name="connsiteX14" fmla="*/ 93145 w 167705"/>
                  <a:gd name="connsiteY14" fmla="*/ 10266 h 54461"/>
                  <a:gd name="connsiteX15" fmla="*/ 126396 w 167705"/>
                  <a:gd name="connsiteY15" fmla="*/ 4143 h 54461"/>
                  <a:gd name="connsiteX16" fmla="*/ 138296 w 167705"/>
                  <a:gd name="connsiteY16" fmla="*/ 8676 h 54461"/>
                  <a:gd name="connsiteX17" fmla="*/ 162198 w 167705"/>
                  <a:gd name="connsiteY17" fmla="*/ -957 h 54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7705" h="54461">
                    <a:moveTo>
                      <a:pt x="162198" y="-957"/>
                    </a:moveTo>
                    <a:lnTo>
                      <a:pt x="159805" y="17994"/>
                    </a:lnTo>
                    <a:lnTo>
                      <a:pt x="139256" y="26274"/>
                    </a:lnTo>
                    <a:lnTo>
                      <a:pt x="147189" y="34663"/>
                    </a:lnTo>
                    <a:lnTo>
                      <a:pt x="98520" y="44336"/>
                    </a:lnTo>
                    <a:lnTo>
                      <a:pt x="87156" y="33711"/>
                    </a:lnTo>
                    <a:lnTo>
                      <a:pt x="57273" y="36930"/>
                    </a:lnTo>
                    <a:lnTo>
                      <a:pt x="50095" y="47523"/>
                    </a:lnTo>
                    <a:lnTo>
                      <a:pt x="15813" y="53504"/>
                    </a:lnTo>
                    <a:lnTo>
                      <a:pt x="-5507" y="37898"/>
                    </a:lnTo>
                    <a:lnTo>
                      <a:pt x="17324" y="29973"/>
                    </a:lnTo>
                    <a:lnTo>
                      <a:pt x="16136" y="22457"/>
                    </a:lnTo>
                    <a:lnTo>
                      <a:pt x="42021" y="19269"/>
                    </a:lnTo>
                    <a:lnTo>
                      <a:pt x="72683" y="20198"/>
                    </a:lnTo>
                    <a:lnTo>
                      <a:pt x="93145" y="10266"/>
                    </a:lnTo>
                    <a:lnTo>
                      <a:pt x="126396" y="4143"/>
                    </a:lnTo>
                    <a:lnTo>
                      <a:pt x="138296" y="8676"/>
                    </a:lnTo>
                    <a:lnTo>
                      <a:pt x="162198" y="-957"/>
                    </a:lnTo>
                  </a:path>
                </a:pathLst>
              </a:custGeom>
              <a:grpFill/>
              <a:ln w="635" cap="flat">
                <a:solidFill>
                  <a:schemeClr val="bg1"/>
                </a:solidFill>
                <a:prstDash val="solid"/>
                <a:miter/>
              </a:ln>
            </p:spPr>
            <p:txBody>
              <a:bodyPr rtlCol="0" anchor="ctr"/>
              <a:lstStyle/>
              <a:p>
                <a:endParaRPr lang="en-US" dirty="0"/>
              </a:p>
            </p:txBody>
          </p:sp>
          <p:sp>
            <p:nvSpPr>
              <p:cNvPr id="2196" name="Freeform: Shape 2195">
                <a:extLst>
                  <a:ext uri="{FF2B5EF4-FFF2-40B4-BE49-F238E27FC236}">
                    <a16:creationId xmlns:a16="http://schemas.microsoft.com/office/drawing/2014/main" id="{D26C62C1-05B9-414F-B90C-BFAA484CDF95}"/>
                  </a:ext>
                </a:extLst>
              </p:cNvPr>
              <p:cNvSpPr/>
              <p:nvPr/>
            </p:nvSpPr>
            <p:spPr>
              <a:xfrm flipV="1">
                <a:off x="6415555" y="3533313"/>
                <a:ext cx="182433" cy="59244"/>
              </a:xfrm>
              <a:custGeom>
                <a:avLst/>
                <a:gdLst>
                  <a:gd name="connsiteX0" fmla="*/ 162198 w 167705"/>
                  <a:gd name="connsiteY0" fmla="*/ -957 h 54461"/>
                  <a:gd name="connsiteX1" fmla="*/ 159805 w 167705"/>
                  <a:gd name="connsiteY1" fmla="*/ 17994 h 54461"/>
                  <a:gd name="connsiteX2" fmla="*/ 139256 w 167705"/>
                  <a:gd name="connsiteY2" fmla="*/ 26274 h 54461"/>
                  <a:gd name="connsiteX3" fmla="*/ 147189 w 167705"/>
                  <a:gd name="connsiteY3" fmla="*/ 34663 h 54461"/>
                  <a:gd name="connsiteX4" fmla="*/ 98520 w 167705"/>
                  <a:gd name="connsiteY4" fmla="*/ 44336 h 54461"/>
                  <a:gd name="connsiteX5" fmla="*/ 87156 w 167705"/>
                  <a:gd name="connsiteY5" fmla="*/ 33711 h 54461"/>
                  <a:gd name="connsiteX6" fmla="*/ 57273 w 167705"/>
                  <a:gd name="connsiteY6" fmla="*/ 36930 h 54461"/>
                  <a:gd name="connsiteX7" fmla="*/ 50095 w 167705"/>
                  <a:gd name="connsiteY7" fmla="*/ 47523 h 54461"/>
                  <a:gd name="connsiteX8" fmla="*/ 15813 w 167705"/>
                  <a:gd name="connsiteY8" fmla="*/ 53504 h 54461"/>
                  <a:gd name="connsiteX9" fmla="*/ -5507 w 167705"/>
                  <a:gd name="connsiteY9" fmla="*/ 37898 h 54461"/>
                  <a:gd name="connsiteX10" fmla="*/ 17324 w 167705"/>
                  <a:gd name="connsiteY10" fmla="*/ 29973 h 54461"/>
                  <a:gd name="connsiteX11" fmla="*/ 16136 w 167705"/>
                  <a:gd name="connsiteY11" fmla="*/ 22457 h 54461"/>
                  <a:gd name="connsiteX12" fmla="*/ 42021 w 167705"/>
                  <a:gd name="connsiteY12" fmla="*/ 19269 h 54461"/>
                  <a:gd name="connsiteX13" fmla="*/ 72683 w 167705"/>
                  <a:gd name="connsiteY13" fmla="*/ 20198 h 54461"/>
                  <a:gd name="connsiteX14" fmla="*/ 93145 w 167705"/>
                  <a:gd name="connsiteY14" fmla="*/ 10266 h 54461"/>
                  <a:gd name="connsiteX15" fmla="*/ 126396 w 167705"/>
                  <a:gd name="connsiteY15" fmla="*/ 4143 h 54461"/>
                  <a:gd name="connsiteX16" fmla="*/ 138296 w 167705"/>
                  <a:gd name="connsiteY16" fmla="*/ 8676 h 54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7705" h="54461">
                    <a:moveTo>
                      <a:pt x="162198" y="-957"/>
                    </a:moveTo>
                    <a:lnTo>
                      <a:pt x="159805" y="17994"/>
                    </a:lnTo>
                    <a:lnTo>
                      <a:pt x="139256" y="26274"/>
                    </a:lnTo>
                    <a:lnTo>
                      <a:pt x="147189" y="34663"/>
                    </a:lnTo>
                    <a:lnTo>
                      <a:pt x="98520" y="44336"/>
                    </a:lnTo>
                    <a:lnTo>
                      <a:pt x="87156" y="33711"/>
                    </a:lnTo>
                    <a:lnTo>
                      <a:pt x="57273" y="36930"/>
                    </a:lnTo>
                    <a:lnTo>
                      <a:pt x="50095" y="47523"/>
                    </a:lnTo>
                    <a:lnTo>
                      <a:pt x="15813" y="53504"/>
                    </a:lnTo>
                    <a:lnTo>
                      <a:pt x="-5507" y="37898"/>
                    </a:lnTo>
                    <a:lnTo>
                      <a:pt x="17324" y="29973"/>
                    </a:lnTo>
                    <a:lnTo>
                      <a:pt x="16136" y="22457"/>
                    </a:lnTo>
                    <a:lnTo>
                      <a:pt x="42021" y="19269"/>
                    </a:lnTo>
                    <a:lnTo>
                      <a:pt x="72683" y="20198"/>
                    </a:lnTo>
                    <a:lnTo>
                      <a:pt x="93145" y="10266"/>
                    </a:lnTo>
                    <a:lnTo>
                      <a:pt x="126396" y="4143"/>
                    </a:lnTo>
                    <a:lnTo>
                      <a:pt x="138296" y="8676"/>
                    </a:lnTo>
                    <a:close/>
                  </a:path>
                </a:pathLst>
              </a:custGeom>
              <a:grpFill/>
              <a:ln w="635" cap="rnd">
                <a:solidFill>
                  <a:schemeClr val="bg1"/>
                </a:solidFill>
                <a:prstDash val="solid"/>
                <a:round/>
              </a:ln>
            </p:spPr>
            <p:txBody>
              <a:bodyPr rtlCol="0" anchor="ctr"/>
              <a:lstStyle/>
              <a:p>
                <a:endParaRPr lang="en-US" dirty="0"/>
              </a:p>
            </p:txBody>
          </p:sp>
          <p:sp>
            <p:nvSpPr>
              <p:cNvPr id="2197" name="Freeform: Shape 2196">
                <a:extLst>
                  <a:ext uri="{FF2B5EF4-FFF2-40B4-BE49-F238E27FC236}">
                    <a16:creationId xmlns:a16="http://schemas.microsoft.com/office/drawing/2014/main" id="{7AD24F88-CD20-42C7-A5D0-194F39D243C8}"/>
                  </a:ext>
                </a:extLst>
              </p:cNvPr>
              <p:cNvSpPr/>
              <p:nvPr/>
            </p:nvSpPr>
            <p:spPr>
              <a:xfrm flipV="1">
                <a:off x="6702059" y="3576993"/>
                <a:ext cx="62685" cy="20658"/>
              </a:xfrm>
              <a:custGeom>
                <a:avLst/>
                <a:gdLst>
                  <a:gd name="connsiteX0" fmla="*/ 39886 w 57624"/>
                  <a:gd name="connsiteY0" fmla="*/ -925 h 18990"/>
                  <a:gd name="connsiteX1" fmla="*/ 51888 w 57624"/>
                  <a:gd name="connsiteY1" fmla="*/ 18066 h 18990"/>
                  <a:gd name="connsiteX2" fmla="*/ 25389 w 57624"/>
                  <a:gd name="connsiteY2" fmla="*/ 11455 h 18990"/>
                  <a:gd name="connsiteX3" fmla="*/ 850 w 57624"/>
                  <a:gd name="connsiteY3" fmla="*/ 13714 h 18990"/>
                  <a:gd name="connsiteX4" fmla="*/ -5737 w 57624"/>
                  <a:gd name="connsiteY4" fmla="*/ 2137 h 18990"/>
                  <a:gd name="connsiteX5" fmla="*/ 15969 w 57624"/>
                  <a:gd name="connsiteY5" fmla="*/ -925 h 18990"/>
                  <a:gd name="connsiteX6" fmla="*/ 39886 w 57624"/>
                  <a:gd name="connsiteY6" fmla="*/ -925 h 18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624" h="18990">
                    <a:moveTo>
                      <a:pt x="39886" y="-925"/>
                    </a:moveTo>
                    <a:lnTo>
                      <a:pt x="51888" y="18066"/>
                    </a:lnTo>
                    <a:lnTo>
                      <a:pt x="25389" y="11455"/>
                    </a:lnTo>
                    <a:lnTo>
                      <a:pt x="850" y="13714"/>
                    </a:lnTo>
                    <a:lnTo>
                      <a:pt x="-5737" y="2137"/>
                    </a:lnTo>
                    <a:lnTo>
                      <a:pt x="15969" y="-925"/>
                    </a:lnTo>
                    <a:lnTo>
                      <a:pt x="39886" y="-925"/>
                    </a:lnTo>
                  </a:path>
                </a:pathLst>
              </a:custGeom>
              <a:grpFill/>
              <a:ln w="635" cap="flat">
                <a:solidFill>
                  <a:schemeClr val="bg1"/>
                </a:solidFill>
                <a:prstDash val="solid"/>
                <a:miter/>
              </a:ln>
            </p:spPr>
            <p:txBody>
              <a:bodyPr rtlCol="0" anchor="ctr"/>
              <a:lstStyle/>
              <a:p>
                <a:endParaRPr lang="en-US" dirty="0"/>
              </a:p>
            </p:txBody>
          </p:sp>
          <p:sp>
            <p:nvSpPr>
              <p:cNvPr id="2198" name="Freeform: Shape 2197">
                <a:extLst>
                  <a:ext uri="{FF2B5EF4-FFF2-40B4-BE49-F238E27FC236}">
                    <a16:creationId xmlns:a16="http://schemas.microsoft.com/office/drawing/2014/main" id="{C27CE131-BC1A-410E-BAA0-BEF678BCDD58}"/>
                  </a:ext>
                </a:extLst>
              </p:cNvPr>
              <p:cNvSpPr/>
              <p:nvPr/>
            </p:nvSpPr>
            <p:spPr>
              <a:xfrm flipV="1">
                <a:off x="6702059" y="3576993"/>
                <a:ext cx="62685" cy="20658"/>
              </a:xfrm>
              <a:custGeom>
                <a:avLst/>
                <a:gdLst>
                  <a:gd name="connsiteX0" fmla="*/ 39886 w 57624"/>
                  <a:gd name="connsiteY0" fmla="*/ -925 h 18990"/>
                  <a:gd name="connsiteX1" fmla="*/ 51888 w 57624"/>
                  <a:gd name="connsiteY1" fmla="*/ 18066 h 18990"/>
                  <a:gd name="connsiteX2" fmla="*/ 25389 w 57624"/>
                  <a:gd name="connsiteY2" fmla="*/ 11455 h 18990"/>
                  <a:gd name="connsiteX3" fmla="*/ 850 w 57624"/>
                  <a:gd name="connsiteY3" fmla="*/ 13714 h 18990"/>
                  <a:gd name="connsiteX4" fmla="*/ -5737 w 57624"/>
                  <a:gd name="connsiteY4" fmla="*/ 2137 h 18990"/>
                  <a:gd name="connsiteX5" fmla="*/ 15969 w 57624"/>
                  <a:gd name="connsiteY5" fmla="*/ -925 h 18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24" h="18990">
                    <a:moveTo>
                      <a:pt x="39886" y="-925"/>
                    </a:moveTo>
                    <a:lnTo>
                      <a:pt x="51888" y="18066"/>
                    </a:lnTo>
                    <a:lnTo>
                      <a:pt x="25389" y="11455"/>
                    </a:lnTo>
                    <a:lnTo>
                      <a:pt x="850" y="13714"/>
                    </a:lnTo>
                    <a:lnTo>
                      <a:pt x="-5737" y="2137"/>
                    </a:lnTo>
                    <a:lnTo>
                      <a:pt x="15969" y="-925"/>
                    </a:lnTo>
                    <a:close/>
                  </a:path>
                </a:pathLst>
              </a:custGeom>
              <a:grpFill/>
              <a:ln w="635" cap="rnd">
                <a:solidFill>
                  <a:schemeClr val="bg1"/>
                </a:solidFill>
                <a:prstDash val="solid"/>
                <a:round/>
              </a:ln>
            </p:spPr>
            <p:txBody>
              <a:bodyPr rtlCol="0" anchor="ctr"/>
              <a:lstStyle/>
              <a:p>
                <a:endParaRPr lang="en-US" dirty="0"/>
              </a:p>
            </p:txBody>
          </p:sp>
          <p:sp>
            <p:nvSpPr>
              <p:cNvPr id="2199" name="Freeform: Shape 2198">
                <a:extLst>
                  <a:ext uri="{FF2B5EF4-FFF2-40B4-BE49-F238E27FC236}">
                    <a16:creationId xmlns:a16="http://schemas.microsoft.com/office/drawing/2014/main" id="{B7A92EC1-FDCA-42FD-983B-2BE4D4C4FDDF}"/>
                  </a:ext>
                </a:extLst>
              </p:cNvPr>
              <p:cNvSpPr/>
              <p:nvPr/>
            </p:nvSpPr>
            <p:spPr>
              <a:xfrm flipV="1">
                <a:off x="6647848" y="3578962"/>
                <a:ext cx="42318" cy="23329"/>
              </a:xfrm>
              <a:custGeom>
                <a:avLst/>
                <a:gdLst>
                  <a:gd name="connsiteX0" fmla="*/ 9494 w 38902"/>
                  <a:gd name="connsiteY0" fmla="*/ 15867 h 21446"/>
                  <a:gd name="connsiteX1" fmla="*/ -3956 w 38902"/>
                  <a:gd name="connsiteY1" fmla="*/ 20526 h 21446"/>
                  <a:gd name="connsiteX2" fmla="*/ -5672 w 38902"/>
                  <a:gd name="connsiteY2" fmla="*/ -920 h 21446"/>
                  <a:gd name="connsiteX3" fmla="*/ 33231 w 38902"/>
                  <a:gd name="connsiteY3" fmla="*/ 7225 h 21446"/>
                  <a:gd name="connsiteX4" fmla="*/ 28029 w 38902"/>
                  <a:gd name="connsiteY4" fmla="*/ 20526 h 21446"/>
                  <a:gd name="connsiteX5" fmla="*/ 9494 w 38902"/>
                  <a:gd name="connsiteY5" fmla="*/ 15867 h 2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902" h="21446">
                    <a:moveTo>
                      <a:pt x="9494" y="15867"/>
                    </a:moveTo>
                    <a:lnTo>
                      <a:pt x="-3956" y="20526"/>
                    </a:lnTo>
                    <a:lnTo>
                      <a:pt x="-5672" y="-920"/>
                    </a:lnTo>
                    <a:lnTo>
                      <a:pt x="33231" y="7225"/>
                    </a:lnTo>
                    <a:lnTo>
                      <a:pt x="28029" y="20526"/>
                    </a:lnTo>
                    <a:lnTo>
                      <a:pt x="9494" y="15867"/>
                    </a:lnTo>
                  </a:path>
                </a:pathLst>
              </a:custGeom>
              <a:grpFill/>
              <a:ln w="635" cap="flat">
                <a:solidFill>
                  <a:schemeClr val="bg1"/>
                </a:solidFill>
                <a:prstDash val="solid"/>
                <a:miter/>
              </a:ln>
            </p:spPr>
            <p:txBody>
              <a:bodyPr rtlCol="0" anchor="ctr"/>
              <a:lstStyle/>
              <a:p>
                <a:endParaRPr lang="en-US" dirty="0"/>
              </a:p>
            </p:txBody>
          </p:sp>
          <p:sp>
            <p:nvSpPr>
              <p:cNvPr id="2200" name="Freeform: Shape 2199">
                <a:extLst>
                  <a:ext uri="{FF2B5EF4-FFF2-40B4-BE49-F238E27FC236}">
                    <a16:creationId xmlns:a16="http://schemas.microsoft.com/office/drawing/2014/main" id="{1971E065-7541-4307-9180-7C6E297F14D6}"/>
                  </a:ext>
                </a:extLst>
              </p:cNvPr>
              <p:cNvSpPr/>
              <p:nvPr/>
            </p:nvSpPr>
            <p:spPr>
              <a:xfrm flipV="1">
                <a:off x="6647848" y="3578962"/>
                <a:ext cx="42318" cy="23329"/>
              </a:xfrm>
              <a:custGeom>
                <a:avLst/>
                <a:gdLst>
                  <a:gd name="connsiteX0" fmla="*/ 9494 w 38902"/>
                  <a:gd name="connsiteY0" fmla="*/ 15867 h 21446"/>
                  <a:gd name="connsiteX1" fmla="*/ -3956 w 38902"/>
                  <a:gd name="connsiteY1" fmla="*/ 20526 h 21446"/>
                  <a:gd name="connsiteX2" fmla="*/ -5672 w 38902"/>
                  <a:gd name="connsiteY2" fmla="*/ -920 h 21446"/>
                  <a:gd name="connsiteX3" fmla="*/ 33231 w 38902"/>
                  <a:gd name="connsiteY3" fmla="*/ 7225 h 21446"/>
                  <a:gd name="connsiteX4" fmla="*/ 28029 w 38902"/>
                  <a:gd name="connsiteY4" fmla="*/ 20526 h 21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2" h="21446">
                    <a:moveTo>
                      <a:pt x="9494" y="15867"/>
                    </a:moveTo>
                    <a:lnTo>
                      <a:pt x="-3956" y="20526"/>
                    </a:lnTo>
                    <a:lnTo>
                      <a:pt x="-5672" y="-920"/>
                    </a:lnTo>
                    <a:lnTo>
                      <a:pt x="33231" y="7225"/>
                    </a:lnTo>
                    <a:lnTo>
                      <a:pt x="28029" y="20526"/>
                    </a:lnTo>
                    <a:close/>
                  </a:path>
                </a:pathLst>
              </a:custGeom>
              <a:grpFill/>
              <a:ln w="635" cap="rnd">
                <a:solidFill>
                  <a:schemeClr val="bg1"/>
                </a:solidFill>
                <a:prstDash val="solid"/>
                <a:round/>
              </a:ln>
            </p:spPr>
            <p:txBody>
              <a:bodyPr rtlCol="0" anchor="ctr"/>
              <a:lstStyle/>
              <a:p>
                <a:endParaRPr lang="en-US" dirty="0"/>
              </a:p>
            </p:txBody>
          </p:sp>
          <p:sp>
            <p:nvSpPr>
              <p:cNvPr id="2201" name="Freeform: Shape 2200">
                <a:extLst>
                  <a:ext uri="{FF2B5EF4-FFF2-40B4-BE49-F238E27FC236}">
                    <a16:creationId xmlns:a16="http://schemas.microsoft.com/office/drawing/2014/main" id="{327FE0A4-C2BC-4286-8C3A-3A9F631058B3}"/>
                  </a:ext>
                </a:extLst>
              </p:cNvPr>
              <p:cNvSpPr/>
              <p:nvPr/>
            </p:nvSpPr>
            <p:spPr>
              <a:xfrm flipV="1">
                <a:off x="6684303" y="3607813"/>
                <a:ext cx="39655" cy="24279"/>
              </a:xfrm>
              <a:custGeom>
                <a:avLst/>
                <a:gdLst>
                  <a:gd name="connsiteX0" fmla="*/ 30747 w 36454"/>
                  <a:gd name="connsiteY0" fmla="*/ 13725 h 22319"/>
                  <a:gd name="connsiteX1" fmla="*/ 15692 w 36454"/>
                  <a:gd name="connsiteY1" fmla="*/ 21438 h 22319"/>
                  <a:gd name="connsiteX2" fmla="*/ -5707 w 36454"/>
                  <a:gd name="connsiteY2" fmla="*/ 19541 h 22319"/>
                  <a:gd name="connsiteX3" fmla="*/ 20965 w 36454"/>
                  <a:gd name="connsiteY3" fmla="*/ -882 h 22319"/>
                  <a:gd name="connsiteX4" fmla="*/ 30747 w 36454"/>
                  <a:gd name="connsiteY4" fmla="*/ 13725 h 22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54" h="22319">
                    <a:moveTo>
                      <a:pt x="30747" y="13725"/>
                    </a:moveTo>
                    <a:lnTo>
                      <a:pt x="15692" y="21438"/>
                    </a:lnTo>
                    <a:lnTo>
                      <a:pt x="-5707" y="19541"/>
                    </a:lnTo>
                    <a:lnTo>
                      <a:pt x="20965" y="-882"/>
                    </a:lnTo>
                    <a:lnTo>
                      <a:pt x="30747" y="13725"/>
                    </a:lnTo>
                  </a:path>
                </a:pathLst>
              </a:custGeom>
              <a:grpFill/>
              <a:ln w="635" cap="flat">
                <a:solidFill>
                  <a:schemeClr val="bg1"/>
                </a:solidFill>
                <a:prstDash val="solid"/>
                <a:miter/>
              </a:ln>
            </p:spPr>
            <p:txBody>
              <a:bodyPr rtlCol="0" anchor="ctr"/>
              <a:lstStyle/>
              <a:p>
                <a:endParaRPr lang="en-US" dirty="0"/>
              </a:p>
            </p:txBody>
          </p:sp>
          <p:sp>
            <p:nvSpPr>
              <p:cNvPr id="2202" name="Freeform: Shape 2201">
                <a:extLst>
                  <a:ext uri="{FF2B5EF4-FFF2-40B4-BE49-F238E27FC236}">
                    <a16:creationId xmlns:a16="http://schemas.microsoft.com/office/drawing/2014/main" id="{CBE50626-5D4C-4D49-9396-73441E72BE2C}"/>
                  </a:ext>
                </a:extLst>
              </p:cNvPr>
              <p:cNvSpPr/>
              <p:nvPr/>
            </p:nvSpPr>
            <p:spPr>
              <a:xfrm flipV="1">
                <a:off x="6684303" y="3607813"/>
                <a:ext cx="39655" cy="24279"/>
              </a:xfrm>
              <a:custGeom>
                <a:avLst/>
                <a:gdLst>
                  <a:gd name="connsiteX0" fmla="*/ 30747 w 36454"/>
                  <a:gd name="connsiteY0" fmla="*/ 13725 h 22319"/>
                  <a:gd name="connsiteX1" fmla="*/ 15692 w 36454"/>
                  <a:gd name="connsiteY1" fmla="*/ 21438 h 22319"/>
                  <a:gd name="connsiteX2" fmla="*/ -5707 w 36454"/>
                  <a:gd name="connsiteY2" fmla="*/ 19541 h 22319"/>
                  <a:gd name="connsiteX3" fmla="*/ 20965 w 36454"/>
                  <a:gd name="connsiteY3" fmla="*/ -882 h 22319"/>
                </a:gdLst>
                <a:ahLst/>
                <a:cxnLst>
                  <a:cxn ang="0">
                    <a:pos x="connsiteX0" y="connsiteY0"/>
                  </a:cxn>
                  <a:cxn ang="0">
                    <a:pos x="connsiteX1" y="connsiteY1"/>
                  </a:cxn>
                  <a:cxn ang="0">
                    <a:pos x="connsiteX2" y="connsiteY2"/>
                  </a:cxn>
                  <a:cxn ang="0">
                    <a:pos x="connsiteX3" y="connsiteY3"/>
                  </a:cxn>
                </a:cxnLst>
                <a:rect l="l" t="t" r="r" b="b"/>
                <a:pathLst>
                  <a:path w="36454" h="22319">
                    <a:moveTo>
                      <a:pt x="30747" y="13725"/>
                    </a:moveTo>
                    <a:lnTo>
                      <a:pt x="15692" y="21438"/>
                    </a:lnTo>
                    <a:lnTo>
                      <a:pt x="-5707" y="19541"/>
                    </a:lnTo>
                    <a:lnTo>
                      <a:pt x="20965" y="-882"/>
                    </a:lnTo>
                    <a:close/>
                  </a:path>
                </a:pathLst>
              </a:custGeom>
              <a:grpFill/>
              <a:ln w="635" cap="rnd">
                <a:solidFill>
                  <a:schemeClr val="bg1"/>
                </a:solidFill>
                <a:prstDash val="solid"/>
                <a:round/>
              </a:ln>
            </p:spPr>
            <p:txBody>
              <a:bodyPr rtlCol="0" anchor="ctr"/>
              <a:lstStyle/>
              <a:p>
                <a:endParaRPr lang="en-US" dirty="0"/>
              </a:p>
            </p:txBody>
          </p:sp>
          <p:sp>
            <p:nvSpPr>
              <p:cNvPr id="2203" name="Freeform: Shape 2202">
                <a:extLst>
                  <a:ext uri="{FF2B5EF4-FFF2-40B4-BE49-F238E27FC236}">
                    <a16:creationId xmlns:a16="http://schemas.microsoft.com/office/drawing/2014/main" id="{72BBB36F-44A8-43FF-AF5F-7C8D5152A090}"/>
                  </a:ext>
                </a:extLst>
              </p:cNvPr>
              <p:cNvSpPr/>
              <p:nvPr/>
            </p:nvSpPr>
            <p:spPr>
              <a:xfrm flipV="1">
                <a:off x="6610188" y="3574741"/>
                <a:ext cx="25392" cy="22635"/>
              </a:xfrm>
              <a:custGeom>
                <a:avLst/>
                <a:gdLst>
                  <a:gd name="connsiteX0" fmla="*/ -5625 w 23342"/>
                  <a:gd name="connsiteY0" fmla="*/ 6353 h 20808"/>
                  <a:gd name="connsiteX1" fmla="*/ 14341 w 23342"/>
                  <a:gd name="connsiteY1" fmla="*/ -926 h 20808"/>
                  <a:gd name="connsiteX2" fmla="*/ 17718 w 23342"/>
                  <a:gd name="connsiteY2" fmla="*/ 17419 h 20808"/>
                  <a:gd name="connsiteX3" fmla="*/ -5617 w 23342"/>
                  <a:gd name="connsiteY3" fmla="*/ 19882 h 20808"/>
                  <a:gd name="connsiteX4" fmla="*/ -5625 w 23342"/>
                  <a:gd name="connsiteY4" fmla="*/ 6353 h 20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42" h="20808">
                    <a:moveTo>
                      <a:pt x="-5625" y="6353"/>
                    </a:moveTo>
                    <a:lnTo>
                      <a:pt x="14341" y="-926"/>
                    </a:lnTo>
                    <a:lnTo>
                      <a:pt x="17718" y="17419"/>
                    </a:lnTo>
                    <a:lnTo>
                      <a:pt x="-5617" y="19882"/>
                    </a:lnTo>
                    <a:lnTo>
                      <a:pt x="-5625" y="6353"/>
                    </a:lnTo>
                  </a:path>
                </a:pathLst>
              </a:custGeom>
              <a:grpFill/>
              <a:ln w="635" cap="flat">
                <a:solidFill>
                  <a:schemeClr val="bg1"/>
                </a:solidFill>
                <a:prstDash val="solid"/>
                <a:miter/>
              </a:ln>
            </p:spPr>
            <p:txBody>
              <a:bodyPr rtlCol="0" anchor="ctr"/>
              <a:lstStyle/>
              <a:p>
                <a:endParaRPr lang="en-US" dirty="0"/>
              </a:p>
            </p:txBody>
          </p:sp>
          <p:sp>
            <p:nvSpPr>
              <p:cNvPr id="2204" name="Freeform: Shape 2203">
                <a:extLst>
                  <a:ext uri="{FF2B5EF4-FFF2-40B4-BE49-F238E27FC236}">
                    <a16:creationId xmlns:a16="http://schemas.microsoft.com/office/drawing/2014/main" id="{56C55415-38FD-4535-BEE2-AFE1BCD2DBAD}"/>
                  </a:ext>
                </a:extLst>
              </p:cNvPr>
              <p:cNvSpPr/>
              <p:nvPr/>
            </p:nvSpPr>
            <p:spPr>
              <a:xfrm flipV="1">
                <a:off x="6610188" y="3574741"/>
                <a:ext cx="25392" cy="22635"/>
              </a:xfrm>
              <a:custGeom>
                <a:avLst/>
                <a:gdLst>
                  <a:gd name="connsiteX0" fmla="*/ -5625 w 23342"/>
                  <a:gd name="connsiteY0" fmla="*/ 6353 h 20808"/>
                  <a:gd name="connsiteX1" fmla="*/ 14341 w 23342"/>
                  <a:gd name="connsiteY1" fmla="*/ -926 h 20808"/>
                  <a:gd name="connsiteX2" fmla="*/ 17718 w 23342"/>
                  <a:gd name="connsiteY2" fmla="*/ 17419 h 20808"/>
                  <a:gd name="connsiteX3" fmla="*/ -5617 w 23342"/>
                  <a:gd name="connsiteY3" fmla="*/ 19882 h 20808"/>
                </a:gdLst>
                <a:ahLst/>
                <a:cxnLst>
                  <a:cxn ang="0">
                    <a:pos x="connsiteX0" y="connsiteY0"/>
                  </a:cxn>
                  <a:cxn ang="0">
                    <a:pos x="connsiteX1" y="connsiteY1"/>
                  </a:cxn>
                  <a:cxn ang="0">
                    <a:pos x="connsiteX2" y="connsiteY2"/>
                  </a:cxn>
                  <a:cxn ang="0">
                    <a:pos x="connsiteX3" y="connsiteY3"/>
                  </a:cxn>
                </a:cxnLst>
                <a:rect l="l" t="t" r="r" b="b"/>
                <a:pathLst>
                  <a:path w="23342" h="20808">
                    <a:moveTo>
                      <a:pt x="-5625" y="6353"/>
                    </a:moveTo>
                    <a:lnTo>
                      <a:pt x="14341" y="-926"/>
                    </a:lnTo>
                    <a:lnTo>
                      <a:pt x="17718" y="17419"/>
                    </a:lnTo>
                    <a:lnTo>
                      <a:pt x="-5617" y="19882"/>
                    </a:lnTo>
                    <a:close/>
                  </a:path>
                </a:pathLst>
              </a:custGeom>
              <a:grpFill/>
              <a:ln w="635" cap="rnd">
                <a:solidFill>
                  <a:schemeClr val="bg1"/>
                </a:solidFill>
                <a:prstDash val="solid"/>
                <a:round/>
              </a:ln>
            </p:spPr>
            <p:txBody>
              <a:bodyPr rtlCol="0" anchor="ctr"/>
              <a:lstStyle/>
              <a:p>
                <a:endParaRPr lang="en-US" dirty="0"/>
              </a:p>
            </p:txBody>
          </p:sp>
          <p:sp>
            <p:nvSpPr>
              <p:cNvPr id="2205" name="Freeform: Shape 2204">
                <a:extLst>
                  <a:ext uri="{FF2B5EF4-FFF2-40B4-BE49-F238E27FC236}">
                    <a16:creationId xmlns:a16="http://schemas.microsoft.com/office/drawing/2014/main" id="{995C9DB3-A2EC-4300-BD3D-28296284064A}"/>
                  </a:ext>
                </a:extLst>
              </p:cNvPr>
              <p:cNvSpPr/>
              <p:nvPr/>
            </p:nvSpPr>
            <p:spPr>
              <a:xfrm flipV="1">
                <a:off x="6771671" y="3584526"/>
                <a:ext cx="74808" cy="40914"/>
              </a:xfrm>
              <a:custGeom>
                <a:avLst/>
                <a:gdLst>
                  <a:gd name="connsiteX0" fmla="*/ -2240 w 68769"/>
                  <a:gd name="connsiteY0" fmla="*/ 12942 h 37611"/>
                  <a:gd name="connsiteX1" fmla="*/ -5813 w 68769"/>
                  <a:gd name="connsiteY1" fmla="*/ -901 h 37611"/>
                  <a:gd name="connsiteX2" fmla="*/ 11509 w 68769"/>
                  <a:gd name="connsiteY2" fmla="*/ 2672 h 37611"/>
                  <a:gd name="connsiteX3" fmla="*/ 23479 w 68769"/>
                  <a:gd name="connsiteY3" fmla="*/ 16153 h 37611"/>
                  <a:gd name="connsiteX4" fmla="*/ 50230 w 68769"/>
                  <a:gd name="connsiteY4" fmla="*/ 21308 h 37611"/>
                  <a:gd name="connsiteX5" fmla="*/ 62956 w 68769"/>
                  <a:gd name="connsiteY5" fmla="*/ 36710 h 37611"/>
                  <a:gd name="connsiteX6" fmla="*/ 24361 w 68769"/>
                  <a:gd name="connsiteY6" fmla="*/ 32193 h 37611"/>
                  <a:gd name="connsiteX7" fmla="*/ -2240 w 68769"/>
                  <a:gd name="connsiteY7" fmla="*/ 12942 h 3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769" h="37611">
                    <a:moveTo>
                      <a:pt x="-2240" y="12942"/>
                    </a:moveTo>
                    <a:lnTo>
                      <a:pt x="-5813" y="-901"/>
                    </a:lnTo>
                    <a:lnTo>
                      <a:pt x="11509" y="2672"/>
                    </a:lnTo>
                    <a:lnTo>
                      <a:pt x="23479" y="16153"/>
                    </a:lnTo>
                    <a:lnTo>
                      <a:pt x="50230" y="21308"/>
                    </a:lnTo>
                    <a:lnTo>
                      <a:pt x="62956" y="36710"/>
                    </a:lnTo>
                    <a:lnTo>
                      <a:pt x="24361" y="32193"/>
                    </a:lnTo>
                    <a:lnTo>
                      <a:pt x="-2240" y="12942"/>
                    </a:lnTo>
                  </a:path>
                </a:pathLst>
              </a:custGeom>
              <a:grpFill/>
              <a:ln w="635" cap="flat">
                <a:solidFill>
                  <a:schemeClr val="bg1"/>
                </a:solidFill>
                <a:prstDash val="solid"/>
                <a:miter/>
              </a:ln>
            </p:spPr>
            <p:txBody>
              <a:bodyPr rtlCol="0" anchor="ctr"/>
              <a:lstStyle/>
              <a:p>
                <a:endParaRPr lang="en-US" dirty="0"/>
              </a:p>
            </p:txBody>
          </p:sp>
          <p:sp>
            <p:nvSpPr>
              <p:cNvPr id="2206" name="Freeform: Shape 2205">
                <a:extLst>
                  <a:ext uri="{FF2B5EF4-FFF2-40B4-BE49-F238E27FC236}">
                    <a16:creationId xmlns:a16="http://schemas.microsoft.com/office/drawing/2014/main" id="{66DF3C15-403F-4799-B1F9-47AE571F116C}"/>
                  </a:ext>
                </a:extLst>
              </p:cNvPr>
              <p:cNvSpPr/>
              <p:nvPr/>
            </p:nvSpPr>
            <p:spPr>
              <a:xfrm flipV="1">
                <a:off x="6771671" y="3584526"/>
                <a:ext cx="74808" cy="40914"/>
              </a:xfrm>
              <a:custGeom>
                <a:avLst/>
                <a:gdLst>
                  <a:gd name="connsiteX0" fmla="*/ -2240 w 68769"/>
                  <a:gd name="connsiteY0" fmla="*/ 12942 h 37611"/>
                  <a:gd name="connsiteX1" fmla="*/ -5813 w 68769"/>
                  <a:gd name="connsiteY1" fmla="*/ -901 h 37611"/>
                  <a:gd name="connsiteX2" fmla="*/ 11509 w 68769"/>
                  <a:gd name="connsiteY2" fmla="*/ 2672 h 37611"/>
                  <a:gd name="connsiteX3" fmla="*/ 23479 w 68769"/>
                  <a:gd name="connsiteY3" fmla="*/ 16153 h 37611"/>
                  <a:gd name="connsiteX4" fmla="*/ 50230 w 68769"/>
                  <a:gd name="connsiteY4" fmla="*/ 21308 h 37611"/>
                  <a:gd name="connsiteX5" fmla="*/ 62956 w 68769"/>
                  <a:gd name="connsiteY5" fmla="*/ 36710 h 37611"/>
                  <a:gd name="connsiteX6" fmla="*/ 24361 w 68769"/>
                  <a:gd name="connsiteY6" fmla="*/ 32193 h 3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769" h="37611">
                    <a:moveTo>
                      <a:pt x="-2240" y="12942"/>
                    </a:moveTo>
                    <a:lnTo>
                      <a:pt x="-5813" y="-901"/>
                    </a:lnTo>
                    <a:lnTo>
                      <a:pt x="11509" y="2672"/>
                    </a:lnTo>
                    <a:lnTo>
                      <a:pt x="23479" y="16153"/>
                    </a:lnTo>
                    <a:lnTo>
                      <a:pt x="50230" y="21308"/>
                    </a:lnTo>
                    <a:lnTo>
                      <a:pt x="62956" y="36710"/>
                    </a:lnTo>
                    <a:lnTo>
                      <a:pt x="24361" y="32193"/>
                    </a:lnTo>
                    <a:close/>
                  </a:path>
                </a:pathLst>
              </a:custGeom>
              <a:grpFill/>
              <a:ln w="635" cap="rnd">
                <a:solidFill>
                  <a:schemeClr val="bg1"/>
                </a:solidFill>
                <a:prstDash val="solid"/>
                <a:round/>
              </a:ln>
            </p:spPr>
            <p:txBody>
              <a:bodyPr rtlCol="0" anchor="ctr"/>
              <a:lstStyle/>
              <a:p>
                <a:endParaRPr lang="en-US" dirty="0"/>
              </a:p>
            </p:txBody>
          </p:sp>
          <p:sp>
            <p:nvSpPr>
              <p:cNvPr id="2207" name="Freeform: Shape 2206">
                <a:extLst>
                  <a:ext uri="{FF2B5EF4-FFF2-40B4-BE49-F238E27FC236}">
                    <a16:creationId xmlns:a16="http://schemas.microsoft.com/office/drawing/2014/main" id="{246718EC-4A6B-44F3-905F-0A9A52515EA6}"/>
                  </a:ext>
                </a:extLst>
              </p:cNvPr>
              <p:cNvSpPr/>
              <p:nvPr/>
            </p:nvSpPr>
            <p:spPr>
              <a:xfrm flipV="1">
                <a:off x="6899363" y="3635467"/>
                <a:ext cx="25323" cy="20923"/>
              </a:xfrm>
              <a:custGeom>
                <a:avLst/>
                <a:gdLst>
                  <a:gd name="connsiteX0" fmla="*/ 6155 w 23279"/>
                  <a:gd name="connsiteY0" fmla="*/ -847 h 19234"/>
                  <a:gd name="connsiteX1" fmla="*/ 17362 w 23279"/>
                  <a:gd name="connsiteY1" fmla="*/ 16420 h 19234"/>
                  <a:gd name="connsiteX2" fmla="*/ -5918 w 23279"/>
                  <a:gd name="connsiteY2" fmla="*/ 18387 h 19234"/>
                </a:gdLst>
                <a:ahLst/>
                <a:cxnLst>
                  <a:cxn ang="0">
                    <a:pos x="connsiteX0" y="connsiteY0"/>
                  </a:cxn>
                  <a:cxn ang="0">
                    <a:pos x="connsiteX1" y="connsiteY1"/>
                  </a:cxn>
                  <a:cxn ang="0">
                    <a:pos x="connsiteX2" y="connsiteY2"/>
                  </a:cxn>
                </a:cxnLst>
                <a:rect l="l" t="t" r="r" b="b"/>
                <a:pathLst>
                  <a:path w="23279" h="19234">
                    <a:moveTo>
                      <a:pt x="6155" y="-847"/>
                    </a:moveTo>
                    <a:lnTo>
                      <a:pt x="17362" y="16420"/>
                    </a:lnTo>
                    <a:lnTo>
                      <a:pt x="-5918" y="18387"/>
                    </a:lnTo>
                    <a:close/>
                  </a:path>
                </a:pathLst>
              </a:custGeom>
              <a:grpFill/>
              <a:ln w="635" cap="flat">
                <a:solidFill>
                  <a:schemeClr val="bg1"/>
                </a:solidFill>
                <a:prstDash val="solid"/>
                <a:miter/>
              </a:ln>
            </p:spPr>
            <p:txBody>
              <a:bodyPr rtlCol="0" anchor="ctr"/>
              <a:lstStyle/>
              <a:p>
                <a:endParaRPr lang="en-US" dirty="0"/>
              </a:p>
            </p:txBody>
          </p:sp>
          <p:sp>
            <p:nvSpPr>
              <p:cNvPr id="2208" name="Freeform: Shape 2207">
                <a:extLst>
                  <a:ext uri="{FF2B5EF4-FFF2-40B4-BE49-F238E27FC236}">
                    <a16:creationId xmlns:a16="http://schemas.microsoft.com/office/drawing/2014/main" id="{5F4CC198-34CD-44A8-AC3C-CCCE07315831}"/>
                  </a:ext>
                </a:extLst>
              </p:cNvPr>
              <p:cNvSpPr/>
              <p:nvPr/>
            </p:nvSpPr>
            <p:spPr>
              <a:xfrm flipV="1">
                <a:off x="6899363" y="3635467"/>
                <a:ext cx="25323" cy="20923"/>
              </a:xfrm>
              <a:custGeom>
                <a:avLst/>
                <a:gdLst>
                  <a:gd name="connsiteX0" fmla="*/ 6155 w 23279"/>
                  <a:gd name="connsiteY0" fmla="*/ -847 h 19234"/>
                  <a:gd name="connsiteX1" fmla="*/ 17362 w 23279"/>
                  <a:gd name="connsiteY1" fmla="*/ 16420 h 19234"/>
                  <a:gd name="connsiteX2" fmla="*/ -5918 w 23279"/>
                  <a:gd name="connsiteY2" fmla="*/ 18387 h 19234"/>
                </a:gdLst>
                <a:ahLst/>
                <a:cxnLst>
                  <a:cxn ang="0">
                    <a:pos x="connsiteX0" y="connsiteY0"/>
                  </a:cxn>
                  <a:cxn ang="0">
                    <a:pos x="connsiteX1" y="connsiteY1"/>
                  </a:cxn>
                  <a:cxn ang="0">
                    <a:pos x="connsiteX2" y="connsiteY2"/>
                  </a:cxn>
                </a:cxnLst>
                <a:rect l="l" t="t" r="r" b="b"/>
                <a:pathLst>
                  <a:path w="23279" h="19234">
                    <a:moveTo>
                      <a:pt x="6155" y="-847"/>
                    </a:moveTo>
                    <a:lnTo>
                      <a:pt x="17362" y="16420"/>
                    </a:lnTo>
                    <a:lnTo>
                      <a:pt x="-5918" y="18387"/>
                    </a:lnTo>
                    <a:close/>
                  </a:path>
                </a:pathLst>
              </a:custGeom>
              <a:grpFill/>
              <a:ln w="635" cap="rnd">
                <a:solidFill>
                  <a:schemeClr val="bg1"/>
                </a:solidFill>
                <a:prstDash val="solid"/>
                <a:round/>
              </a:ln>
            </p:spPr>
            <p:txBody>
              <a:bodyPr rtlCol="0" anchor="ctr"/>
              <a:lstStyle/>
              <a:p>
                <a:endParaRPr lang="en-US" dirty="0"/>
              </a:p>
            </p:txBody>
          </p:sp>
          <p:sp>
            <p:nvSpPr>
              <p:cNvPr id="2209" name="Freeform: Shape 2208">
                <a:extLst>
                  <a:ext uri="{FF2B5EF4-FFF2-40B4-BE49-F238E27FC236}">
                    <a16:creationId xmlns:a16="http://schemas.microsoft.com/office/drawing/2014/main" id="{5B849E59-3ADC-460A-8812-4B07F2BB648E}"/>
                  </a:ext>
                </a:extLst>
              </p:cNvPr>
              <p:cNvSpPr/>
              <p:nvPr/>
            </p:nvSpPr>
            <p:spPr>
              <a:xfrm flipV="1">
                <a:off x="6568075" y="3634011"/>
                <a:ext cx="791902" cy="637449"/>
              </a:xfrm>
              <a:custGeom>
                <a:avLst/>
                <a:gdLst>
                  <a:gd name="connsiteX0" fmla="*/ 717949 w 727972"/>
                  <a:gd name="connsiteY0" fmla="*/ 240561 h 585988"/>
                  <a:gd name="connsiteX1" fmla="*/ 717516 w 727972"/>
                  <a:gd name="connsiteY1" fmla="*/ 242261 h 585988"/>
                  <a:gd name="connsiteX2" fmla="*/ 711243 w 727972"/>
                  <a:gd name="connsiteY2" fmla="*/ 253853 h 585988"/>
                  <a:gd name="connsiteX3" fmla="*/ 714234 w 727972"/>
                  <a:gd name="connsiteY3" fmla="*/ 281470 h 585988"/>
                  <a:gd name="connsiteX4" fmla="*/ 709441 w 727972"/>
                  <a:gd name="connsiteY4" fmla="*/ 295117 h 585988"/>
                  <a:gd name="connsiteX5" fmla="*/ 702862 w 727972"/>
                  <a:gd name="connsiteY5" fmla="*/ 297840 h 585988"/>
                  <a:gd name="connsiteX6" fmla="*/ 690907 w 727972"/>
                  <a:gd name="connsiteY6" fmla="*/ 317608 h 585988"/>
                  <a:gd name="connsiteX7" fmla="*/ 668792 w 727972"/>
                  <a:gd name="connsiteY7" fmla="*/ 331587 h 585988"/>
                  <a:gd name="connsiteX8" fmla="*/ 671507 w 727972"/>
                  <a:gd name="connsiteY8" fmla="*/ 351702 h 585988"/>
                  <a:gd name="connsiteX9" fmla="*/ 662732 w 727972"/>
                  <a:gd name="connsiteY9" fmla="*/ 357060 h 585988"/>
                  <a:gd name="connsiteX10" fmla="*/ 654169 w 727972"/>
                  <a:gd name="connsiteY10" fmla="*/ 354457 h 585988"/>
                  <a:gd name="connsiteX11" fmla="*/ 642797 w 727972"/>
                  <a:gd name="connsiteY11" fmla="*/ 382049 h 585988"/>
                  <a:gd name="connsiteX12" fmla="*/ 633510 w 727972"/>
                  <a:gd name="connsiteY12" fmla="*/ 389896 h 585988"/>
                  <a:gd name="connsiteX13" fmla="*/ 635320 w 727972"/>
                  <a:gd name="connsiteY13" fmla="*/ 398419 h 585988"/>
                  <a:gd name="connsiteX14" fmla="*/ 618014 w 727972"/>
                  <a:gd name="connsiteY14" fmla="*/ 406762 h 585988"/>
                  <a:gd name="connsiteX15" fmla="*/ 614614 w 727972"/>
                  <a:gd name="connsiteY15" fmla="*/ 416662 h 585988"/>
                  <a:gd name="connsiteX16" fmla="*/ 605705 w 727972"/>
                  <a:gd name="connsiteY16" fmla="*/ 415230 h 585988"/>
                  <a:gd name="connsiteX17" fmla="*/ 590484 w 727972"/>
                  <a:gd name="connsiteY17" fmla="*/ 425713 h 585988"/>
                  <a:gd name="connsiteX18" fmla="*/ 584188 w 727972"/>
                  <a:gd name="connsiteY18" fmla="*/ 465111 h 585988"/>
                  <a:gd name="connsiteX19" fmla="*/ 574618 w 727972"/>
                  <a:gd name="connsiteY19" fmla="*/ 473642 h 585988"/>
                  <a:gd name="connsiteX20" fmla="*/ 574035 w 727972"/>
                  <a:gd name="connsiteY20" fmla="*/ 502856 h 585988"/>
                  <a:gd name="connsiteX21" fmla="*/ 558783 w 727972"/>
                  <a:gd name="connsiteY21" fmla="*/ 518604 h 585988"/>
                  <a:gd name="connsiteX22" fmla="*/ 545176 w 727972"/>
                  <a:gd name="connsiteY22" fmla="*/ 518950 h 585988"/>
                  <a:gd name="connsiteX23" fmla="*/ 541445 w 727972"/>
                  <a:gd name="connsiteY23" fmla="*/ 540932 h 585988"/>
                  <a:gd name="connsiteX24" fmla="*/ 535912 w 727972"/>
                  <a:gd name="connsiteY24" fmla="*/ 542632 h 585988"/>
                  <a:gd name="connsiteX25" fmla="*/ 523194 w 727972"/>
                  <a:gd name="connsiteY25" fmla="*/ 585548 h 585988"/>
                  <a:gd name="connsiteX26" fmla="*/ 516032 w 727972"/>
                  <a:gd name="connsiteY26" fmla="*/ 580298 h 585988"/>
                  <a:gd name="connsiteX27" fmla="*/ 507619 w 727972"/>
                  <a:gd name="connsiteY27" fmla="*/ 553500 h 585988"/>
                  <a:gd name="connsiteX28" fmla="*/ 514230 w 727972"/>
                  <a:gd name="connsiteY28" fmla="*/ 545252 h 585988"/>
                  <a:gd name="connsiteX29" fmla="*/ 506148 w 727972"/>
                  <a:gd name="connsiteY29" fmla="*/ 537878 h 585988"/>
                  <a:gd name="connsiteX30" fmla="*/ 503771 w 727972"/>
                  <a:gd name="connsiteY30" fmla="*/ 524837 h 585988"/>
                  <a:gd name="connsiteX31" fmla="*/ 508556 w 727972"/>
                  <a:gd name="connsiteY31" fmla="*/ 497599 h 585988"/>
                  <a:gd name="connsiteX32" fmla="*/ 493012 w 727972"/>
                  <a:gd name="connsiteY32" fmla="*/ 455257 h 585988"/>
                  <a:gd name="connsiteX33" fmla="*/ 479539 w 727972"/>
                  <a:gd name="connsiteY33" fmla="*/ 448686 h 585988"/>
                  <a:gd name="connsiteX34" fmla="*/ 464255 w 727972"/>
                  <a:gd name="connsiteY34" fmla="*/ 459728 h 585988"/>
                  <a:gd name="connsiteX35" fmla="*/ 463043 w 727972"/>
                  <a:gd name="connsiteY35" fmla="*/ 471871 h 585988"/>
                  <a:gd name="connsiteX36" fmla="*/ 448601 w 727972"/>
                  <a:gd name="connsiteY36" fmla="*/ 468668 h 585988"/>
                  <a:gd name="connsiteX37" fmla="*/ 418577 w 727972"/>
                  <a:gd name="connsiteY37" fmla="*/ 483826 h 585988"/>
                  <a:gd name="connsiteX38" fmla="*/ 409612 w 727972"/>
                  <a:gd name="connsiteY38" fmla="*/ 494002 h 585988"/>
                  <a:gd name="connsiteX39" fmla="*/ 396154 w 727972"/>
                  <a:gd name="connsiteY39" fmla="*/ 502541 h 585988"/>
                  <a:gd name="connsiteX40" fmla="*/ 403009 w 727972"/>
                  <a:gd name="connsiteY40" fmla="*/ 529756 h 585988"/>
                  <a:gd name="connsiteX41" fmla="*/ 411682 w 727972"/>
                  <a:gd name="connsiteY41" fmla="*/ 539940 h 585988"/>
                  <a:gd name="connsiteX42" fmla="*/ 416310 w 727972"/>
                  <a:gd name="connsiteY42" fmla="*/ 533927 h 585988"/>
                  <a:gd name="connsiteX43" fmla="*/ 422291 w 727972"/>
                  <a:gd name="connsiteY43" fmla="*/ 537154 h 585988"/>
                  <a:gd name="connsiteX44" fmla="*/ 423645 w 727972"/>
                  <a:gd name="connsiteY44" fmla="*/ 553398 h 585988"/>
                  <a:gd name="connsiteX45" fmla="*/ 412800 w 727972"/>
                  <a:gd name="connsiteY45" fmla="*/ 561095 h 585988"/>
                  <a:gd name="connsiteX46" fmla="*/ 410454 w 727972"/>
                  <a:gd name="connsiteY46" fmla="*/ 553925 h 585988"/>
                  <a:gd name="connsiteX47" fmla="*/ 373103 w 727972"/>
                  <a:gd name="connsiteY47" fmla="*/ 557656 h 585988"/>
                  <a:gd name="connsiteX48" fmla="*/ 368333 w 727972"/>
                  <a:gd name="connsiteY48" fmla="*/ 565534 h 585988"/>
                  <a:gd name="connsiteX49" fmla="*/ 361172 w 727972"/>
                  <a:gd name="connsiteY49" fmla="*/ 562905 h 585988"/>
                  <a:gd name="connsiteX50" fmla="*/ 350382 w 727972"/>
                  <a:gd name="connsiteY50" fmla="*/ 575474 h 585988"/>
                  <a:gd name="connsiteX51" fmla="*/ 336932 w 727972"/>
                  <a:gd name="connsiteY51" fmla="*/ 579747 h 585988"/>
                  <a:gd name="connsiteX52" fmla="*/ 328621 w 727972"/>
                  <a:gd name="connsiteY52" fmla="*/ 570453 h 585988"/>
                  <a:gd name="connsiteX53" fmla="*/ 339442 w 727972"/>
                  <a:gd name="connsiteY53" fmla="*/ 568540 h 585988"/>
                  <a:gd name="connsiteX54" fmla="*/ 346494 w 727972"/>
                  <a:gd name="connsiteY54" fmla="*/ 557656 h 585988"/>
                  <a:gd name="connsiteX55" fmla="*/ 321994 w 727972"/>
                  <a:gd name="connsiteY55" fmla="*/ 559293 h 585988"/>
                  <a:gd name="connsiteX56" fmla="*/ 316320 w 727972"/>
                  <a:gd name="connsiteY56" fmla="*/ 557986 h 585988"/>
                  <a:gd name="connsiteX57" fmla="*/ 304050 w 727972"/>
                  <a:gd name="connsiteY57" fmla="*/ 534030 h 585988"/>
                  <a:gd name="connsiteX58" fmla="*/ 295086 w 727972"/>
                  <a:gd name="connsiteY58" fmla="*/ 531732 h 585988"/>
                  <a:gd name="connsiteX59" fmla="*/ 291678 w 727972"/>
                  <a:gd name="connsiteY59" fmla="*/ 514606 h 585988"/>
                  <a:gd name="connsiteX60" fmla="*/ 295865 w 727972"/>
                  <a:gd name="connsiteY60" fmla="*/ 495710 h 585988"/>
                  <a:gd name="connsiteX61" fmla="*/ 278645 w 727972"/>
                  <a:gd name="connsiteY61" fmla="*/ 504965 h 585988"/>
                  <a:gd name="connsiteX62" fmla="*/ 262748 w 727972"/>
                  <a:gd name="connsiteY62" fmla="*/ 494301 h 585988"/>
                  <a:gd name="connsiteX63" fmla="*/ 264873 w 727972"/>
                  <a:gd name="connsiteY63" fmla="*/ 510246 h 585988"/>
                  <a:gd name="connsiteX64" fmla="*/ 252029 w 727972"/>
                  <a:gd name="connsiteY64" fmla="*/ 522870 h 585988"/>
                  <a:gd name="connsiteX65" fmla="*/ 226931 w 727972"/>
                  <a:gd name="connsiteY65" fmla="*/ 523861 h 585988"/>
                  <a:gd name="connsiteX66" fmla="*/ 216440 w 727972"/>
                  <a:gd name="connsiteY66" fmla="*/ 499889 h 585988"/>
                  <a:gd name="connsiteX67" fmla="*/ 207350 w 727972"/>
                  <a:gd name="connsiteY67" fmla="*/ 499621 h 585988"/>
                  <a:gd name="connsiteX68" fmla="*/ 207303 w 727972"/>
                  <a:gd name="connsiteY68" fmla="*/ 488131 h 585988"/>
                  <a:gd name="connsiteX69" fmla="*/ 184117 w 727972"/>
                  <a:gd name="connsiteY69" fmla="*/ 478010 h 585988"/>
                  <a:gd name="connsiteX70" fmla="*/ 189752 w 727972"/>
                  <a:gd name="connsiteY70" fmla="*/ 467543 h 585988"/>
                  <a:gd name="connsiteX71" fmla="*/ 186573 w 727972"/>
                  <a:gd name="connsiteY71" fmla="*/ 445420 h 585988"/>
                  <a:gd name="connsiteX72" fmla="*/ 173091 w 727972"/>
                  <a:gd name="connsiteY72" fmla="*/ 458531 h 585988"/>
                  <a:gd name="connsiteX73" fmla="*/ 171722 w 727972"/>
                  <a:gd name="connsiteY73" fmla="*/ 473949 h 585988"/>
                  <a:gd name="connsiteX74" fmla="*/ 157862 w 727972"/>
                  <a:gd name="connsiteY74" fmla="*/ 458547 h 585988"/>
                  <a:gd name="connsiteX75" fmla="*/ 161443 w 727972"/>
                  <a:gd name="connsiteY75" fmla="*/ 441485 h 585988"/>
                  <a:gd name="connsiteX76" fmla="*/ 151291 w 727972"/>
                  <a:gd name="connsiteY76" fmla="*/ 435244 h 585988"/>
                  <a:gd name="connsiteX77" fmla="*/ 137534 w 727972"/>
                  <a:gd name="connsiteY77" fmla="*/ 412924 h 585988"/>
                  <a:gd name="connsiteX78" fmla="*/ 121676 w 727972"/>
                  <a:gd name="connsiteY78" fmla="*/ 406030 h 585988"/>
                  <a:gd name="connsiteX79" fmla="*/ 103440 w 727972"/>
                  <a:gd name="connsiteY79" fmla="*/ 405046 h 585988"/>
                  <a:gd name="connsiteX80" fmla="*/ 70858 w 727972"/>
                  <a:gd name="connsiteY80" fmla="*/ 388849 h 585988"/>
                  <a:gd name="connsiteX81" fmla="*/ 61894 w 727972"/>
                  <a:gd name="connsiteY81" fmla="*/ 393296 h 585988"/>
                  <a:gd name="connsiteX82" fmla="*/ 45146 w 727972"/>
                  <a:gd name="connsiteY82" fmla="*/ 382049 h 585988"/>
                  <a:gd name="connsiteX83" fmla="*/ 37984 w 727972"/>
                  <a:gd name="connsiteY83" fmla="*/ 373518 h 585988"/>
                  <a:gd name="connsiteX84" fmla="*/ 22378 w 727972"/>
                  <a:gd name="connsiteY84" fmla="*/ 352907 h 585988"/>
                  <a:gd name="connsiteX85" fmla="*/ 13988 w 727972"/>
                  <a:gd name="connsiteY85" fmla="*/ 363784 h 585988"/>
                  <a:gd name="connsiteX86" fmla="*/ 7181 w 727972"/>
                  <a:gd name="connsiteY86" fmla="*/ 332611 h 585988"/>
                  <a:gd name="connsiteX87" fmla="*/ -359 w 727972"/>
                  <a:gd name="connsiteY87" fmla="*/ 314232 h 585988"/>
                  <a:gd name="connsiteX88" fmla="*/ 17128 w 727972"/>
                  <a:gd name="connsiteY88" fmla="*/ 289128 h 585988"/>
                  <a:gd name="connsiteX89" fmla="*/ 15554 w 727972"/>
                  <a:gd name="connsiteY89" fmla="*/ 278060 h 585988"/>
                  <a:gd name="connsiteX90" fmla="*/ -3869 w 727972"/>
                  <a:gd name="connsiteY90" fmla="*/ 292267 h 585988"/>
                  <a:gd name="connsiteX91" fmla="*/ -5970 w 727972"/>
                  <a:gd name="connsiteY91" fmla="*/ 285854 h 585988"/>
                  <a:gd name="connsiteX92" fmla="*/ -2122 w 727972"/>
                  <a:gd name="connsiteY92" fmla="*/ 274282 h 585988"/>
                  <a:gd name="connsiteX93" fmla="*/ 11368 w 727972"/>
                  <a:gd name="connsiteY93" fmla="*/ 254192 h 585988"/>
                  <a:gd name="connsiteX94" fmla="*/ 13752 w 727972"/>
                  <a:gd name="connsiteY94" fmla="*/ 238169 h 585988"/>
                  <a:gd name="connsiteX95" fmla="*/ 26919 w 727972"/>
                  <a:gd name="connsiteY95" fmla="*/ 215312 h 585988"/>
                  <a:gd name="connsiteX96" fmla="*/ 29910 w 727972"/>
                  <a:gd name="connsiteY96" fmla="*/ 187862 h 585988"/>
                  <a:gd name="connsiteX97" fmla="*/ 42455 w 727972"/>
                  <a:gd name="connsiteY97" fmla="*/ 157697 h 585988"/>
                  <a:gd name="connsiteX98" fmla="*/ 42148 w 727972"/>
                  <a:gd name="connsiteY98" fmla="*/ 113282 h 585988"/>
                  <a:gd name="connsiteX99" fmla="*/ 34671 w 727972"/>
                  <a:gd name="connsiteY99" fmla="*/ 116698 h 585988"/>
                  <a:gd name="connsiteX100" fmla="*/ 40282 w 727972"/>
                  <a:gd name="connsiteY100" fmla="*/ 100220 h 585988"/>
                  <a:gd name="connsiteX101" fmla="*/ 51025 w 727972"/>
                  <a:gd name="connsiteY101" fmla="*/ 96260 h 585988"/>
                  <a:gd name="connsiteX102" fmla="*/ 55629 w 727972"/>
                  <a:gd name="connsiteY102" fmla="*/ 89359 h 585988"/>
                  <a:gd name="connsiteX103" fmla="*/ 82230 w 727972"/>
                  <a:gd name="connsiteY103" fmla="*/ 86816 h 585988"/>
                  <a:gd name="connsiteX104" fmla="*/ 119299 w 727972"/>
                  <a:gd name="connsiteY104" fmla="*/ 113347 h 585988"/>
                  <a:gd name="connsiteX105" fmla="*/ 173122 w 727972"/>
                  <a:gd name="connsiteY105" fmla="*/ 114426 h 585988"/>
                  <a:gd name="connsiteX106" fmla="*/ 181772 w 727972"/>
                  <a:gd name="connsiteY106" fmla="*/ 112247 h 585988"/>
                  <a:gd name="connsiteX107" fmla="*/ 193443 w 727972"/>
                  <a:gd name="connsiteY107" fmla="*/ 132614 h 585988"/>
                  <a:gd name="connsiteX108" fmla="*/ 226325 w 727972"/>
                  <a:gd name="connsiteY108" fmla="*/ 148597 h 585988"/>
                  <a:gd name="connsiteX109" fmla="*/ 249353 w 727972"/>
                  <a:gd name="connsiteY109" fmla="*/ 148975 h 585988"/>
                  <a:gd name="connsiteX110" fmla="*/ 282533 w 727972"/>
                  <a:gd name="connsiteY110" fmla="*/ 162787 h 585988"/>
                  <a:gd name="connsiteX111" fmla="*/ 313329 w 727972"/>
                  <a:gd name="connsiteY111" fmla="*/ 163504 h 585988"/>
                  <a:gd name="connsiteX112" fmla="*/ 319909 w 727972"/>
                  <a:gd name="connsiteY112" fmla="*/ 166762 h 585988"/>
                  <a:gd name="connsiteX113" fmla="*/ 336932 w 727972"/>
                  <a:gd name="connsiteY113" fmla="*/ 155514 h 585988"/>
                  <a:gd name="connsiteX114" fmla="*/ 366248 w 727972"/>
                  <a:gd name="connsiteY114" fmla="*/ 150777 h 585988"/>
                  <a:gd name="connsiteX115" fmla="*/ 393982 w 727972"/>
                  <a:gd name="connsiteY115" fmla="*/ 105760 h 585988"/>
                  <a:gd name="connsiteX116" fmla="*/ 389858 w 727972"/>
                  <a:gd name="connsiteY116" fmla="*/ 98787 h 585988"/>
                  <a:gd name="connsiteX117" fmla="*/ 405119 w 727972"/>
                  <a:gd name="connsiteY117" fmla="*/ 90444 h 585988"/>
                  <a:gd name="connsiteX118" fmla="*/ 413477 w 727972"/>
                  <a:gd name="connsiteY118" fmla="*/ 111531 h 585988"/>
                  <a:gd name="connsiteX119" fmla="*/ 422055 w 727972"/>
                  <a:gd name="connsiteY119" fmla="*/ 116621 h 585988"/>
                  <a:gd name="connsiteX120" fmla="*/ 437701 w 727972"/>
                  <a:gd name="connsiteY120" fmla="*/ 144244 h 585988"/>
                  <a:gd name="connsiteX121" fmla="*/ 440983 w 727972"/>
                  <a:gd name="connsiteY121" fmla="*/ 121712 h 585988"/>
                  <a:gd name="connsiteX122" fmla="*/ 431712 w 727972"/>
                  <a:gd name="connsiteY122" fmla="*/ 108988 h 585988"/>
                  <a:gd name="connsiteX123" fmla="*/ 420953 w 727972"/>
                  <a:gd name="connsiteY123" fmla="*/ 83542 h 585988"/>
                  <a:gd name="connsiteX124" fmla="*/ 439330 w 727972"/>
                  <a:gd name="connsiteY124" fmla="*/ 84772 h 585988"/>
                  <a:gd name="connsiteX125" fmla="*/ 448452 w 727972"/>
                  <a:gd name="connsiteY125" fmla="*/ 102833 h 585988"/>
                  <a:gd name="connsiteX126" fmla="*/ 456479 w 727972"/>
                  <a:gd name="connsiteY126" fmla="*/ 93318 h 585988"/>
                  <a:gd name="connsiteX127" fmla="*/ 448334 w 727972"/>
                  <a:gd name="connsiteY127" fmla="*/ 74067 h 585988"/>
                  <a:gd name="connsiteX128" fmla="*/ 460241 w 727972"/>
                  <a:gd name="connsiteY128" fmla="*/ 76775 h 585988"/>
                  <a:gd name="connsiteX129" fmla="*/ 472613 w 727972"/>
                  <a:gd name="connsiteY129" fmla="*/ 65434 h 585988"/>
                  <a:gd name="connsiteX130" fmla="*/ 472062 w 727972"/>
                  <a:gd name="connsiteY130" fmla="*/ 42098 h 585988"/>
                  <a:gd name="connsiteX131" fmla="*/ 501960 w 727972"/>
                  <a:gd name="connsiteY131" fmla="*/ 15939 h 585988"/>
                  <a:gd name="connsiteX132" fmla="*/ 522596 w 727972"/>
                  <a:gd name="connsiteY132" fmla="*/ 15939 h 585988"/>
                  <a:gd name="connsiteX133" fmla="*/ 541445 w 727972"/>
                  <a:gd name="connsiteY133" fmla="*/ 5747 h 585988"/>
                  <a:gd name="connsiteX134" fmla="*/ 560877 w 727972"/>
                  <a:gd name="connsiteY134" fmla="*/ 17371 h 585988"/>
                  <a:gd name="connsiteX135" fmla="*/ 587769 w 727972"/>
                  <a:gd name="connsiteY135" fmla="*/ 7217 h 585988"/>
                  <a:gd name="connsiteX136" fmla="*/ 591971 w 727972"/>
                  <a:gd name="connsiteY136" fmla="*/ -441 h 585988"/>
                  <a:gd name="connsiteX137" fmla="*/ 600936 w 727972"/>
                  <a:gd name="connsiteY137" fmla="*/ 10469 h 585988"/>
                  <a:gd name="connsiteX138" fmla="*/ 619777 w 727972"/>
                  <a:gd name="connsiteY138" fmla="*/ 26469 h 585988"/>
                  <a:gd name="connsiteX139" fmla="*/ 647873 w 727972"/>
                  <a:gd name="connsiteY139" fmla="*/ 29736 h 585988"/>
                  <a:gd name="connsiteX140" fmla="*/ 656561 w 727972"/>
                  <a:gd name="connsiteY140" fmla="*/ 35913 h 585988"/>
                  <a:gd name="connsiteX141" fmla="*/ 655326 w 727972"/>
                  <a:gd name="connsiteY141" fmla="*/ 47908 h 585988"/>
                  <a:gd name="connsiteX142" fmla="*/ 661016 w 727972"/>
                  <a:gd name="connsiteY142" fmla="*/ 74083 h 585988"/>
                  <a:gd name="connsiteX143" fmla="*/ 680456 w 727972"/>
                  <a:gd name="connsiteY143" fmla="*/ 116268 h 585988"/>
                  <a:gd name="connsiteX144" fmla="*/ 679574 w 727972"/>
                  <a:gd name="connsiteY144" fmla="*/ 122438 h 585988"/>
                  <a:gd name="connsiteX145" fmla="*/ 692473 w 727972"/>
                  <a:gd name="connsiteY145" fmla="*/ 135282 h 585988"/>
                  <a:gd name="connsiteX146" fmla="*/ 691655 w 727972"/>
                  <a:gd name="connsiteY146" fmla="*/ 146771 h 585988"/>
                  <a:gd name="connsiteX147" fmla="*/ 702594 w 727972"/>
                  <a:gd name="connsiteY147" fmla="*/ 145323 h 585988"/>
                  <a:gd name="connsiteX148" fmla="*/ 712149 w 727972"/>
                  <a:gd name="connsiteY148" fmla="*/ 175860 h 585988"/>
                  <a:gd name="connsiteX149" fmla="*/ 711243 w 727972"/>
                  <a:gd name="connsiteY149" fmla="*/ 183846 h 585988"/>
                  <a:gd name="connsiteX150" fmla="*/ 722002 w 727972"/>
                  <a:gd name="connsiteY150" fmla="*/ 223843 h 585988"/>
                  <a:gd name="connsiteX151" fmla="*/ 717949 w 727972"/>
                  <a:gd name="connsiteY151" fmla="*/ 240561 h 585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727972" h="585988">
                    <a:moveTo>
                      <a:pt x="717949" y="240561"/>
                    </a:moveTo>
                    <a:lnTo>
                      <a:pt x="717516" y="242261"/>
                    </a:lnTo>
                    <a:lnTo>
                      <a:pt x="711243" y="253853"/>
                    </a:lnTo>
                    <a:lnTo>
                      <a:pt x="714234" y="281470"/>
                    </a:lnTo>
                    <a:lnTo>
                      <a:pt x="709441" y="295117"/>
                    </a:lnTo>
                    <a:lnTo>
                      <a:pt x="702862" y="297840"/>
                    </a:lnTo>
                    <a:lnTo>
                      <a:pt x="690907" y="317608"/>
                    </a:lnTo>
                    <a:lnTo>
                      <a:pt x="668792" y="331587"/>
                    </a:lnTo>
                    <a:lnTo>
                      <a:pt x="671507" y="351702"/>
                    </a:lnTo>
                    <a:lnTo>
                      <a:pt x="662732" y="357060"/>
                    </a:lnTo>
                    <a:lnTo>
                      <a:pt x="654169" y="354457"/>
                    </a:lnTo>
                    <a:lnTo>
                      <a:pt x="642797" y="382049"/>
                    </a:lnTo>
                    <a:lnTo>
                      <a:pt x="633510" y="389896"/>
                    </a:lnTo>
                    <a:lnTo>
                      <a:pt x="635320" y="398419"/>
                    </a:lnTo>
                    <a:lnTo>
                      <a:pt x="618014" y="406762"/>
                    </a:lnTo>
                    <a:lnTo>
                      <a:pt x="614614" y="416662"/>
                    </a:lnTo>
                    <a:lnTo>
                      <a:pt x="605705" y="415230"/>
                    </a:lnTo>
                    <a:lnTo>
                      <a:pt x="590484" y="425713"/>
                    </a:lnTo>
                    <a:lnTo>
                      <a:pt x="584188" y="465111"/>
                    </a:lnTo>
                    <a:lnTo>
                      <a:pt x="574618" y="473642"/>
                    </a:lnTo>
                    <a:lnTo>
                      <a:pt x="574035" y="502856"/>
                    </a:lnTo>
                    <a:lnTo>
                      <a:pt x="558783" y="518604"/>
                    </a:lnTo>
                    <a:lnTo>
                      <a:pt x="545176" y="518950"/>
                    </a:lnTo>
                    <a:lnTo>
                      <a:pt x="541445" y="540932"/>
                    </a:lnTo>
                    <a:lnTo>
                      <a:pt x="535912" y="542632"/>
                    </a:lnTo>
                    <a:lnTo>
                      <a:pt x="523194" y="585548"/>
                    </a:lnTo>
                    <a:lnTo>
                      <a:pt x="516032" y="580298"/>
                    </a:lnTo>
                    <a:lnTo>
                      <a:pt x="507619" y="553500"/>
                    </a:lnTo>
                    <a:lnTo>
                      <a:pt x="514230" y="545252"/>
                    </a:lnTo>
                    <a:lnTo>
                      <a:pt x="506148" y="537878"/>
                    </a:lnTo>
                    <a:lnTo>
                      <a:pt x="503771" y="524837"/>
                    </a:lnTo>
                    <a:lnTo>
                      <a:pt x="508556" y="497599"/>
                    </a:lnTo>
                    <a:lnTo>
                      <a:pt x="493012" y="455257"/>
                    </a:lnTo>
                    <a:lnTo>
                      <a:pt x="479539" y="448686"/>
                    </a:lnTo>
                    <a:lnTo>
                      <a:pt x="464255" y="459728"/>
                    </a:lnTo>
                    <a:lnTo>
                      <a:pt x="463043" y="471871"/>
                    </a:lnTo>
                    <a:lnTo>
                      <a:pt x="448601" y="468668"/>
                    </a:lnTo>
                    <a:lnTo>
                      <a:pt x="418577" y="483826"/>
                    </a:lnTo>
                    <a:lnTo>
                      <a:pt x="409612" y="494002"/>
                    </a:lnTo>
                    <a:lnTo>
                      <a:pt x="396154" y="502541"/>
                    </a:lnTo>
                    <a:lnTo>
                      <a:pt x="403009" y="529756"/>
                    </a:lnTo>
                    <a:lnTo>
                      <a:pt x="411682" y="539940"/>
                    </a:lnTo>
                    <a:lnTo>
                      <a:pt x="416310" y="533927"/>
                    </a:lnTo>
                    <a:lnTo>
                      <a:pt x="422291" y="537154"/>
                    </a:lnTo>
                    <a:lnTo>
                      <a:pt x="423645" y="553398"/>
                    </a:lnTo>
                    <a:lnTo>
                      <a:pt x="412800" y="561095"/>
                    </a:lnTo>
                    <a:lnTo>
                      <a:pt x="410454" y="553925"/>
                    </a:lnTo>
                    <a:lnTo>
                      <a:pt x="373103" y="557656"/>
                    </a:lnTo>
                    <a:lnTo>
                      <a:pt x="368333" y="565534"/>
                    </a:lnTo>
                    <a:lnTo>
                      <a:pt x="361172" y="562905"/>
                    </a:lnTo>
                    <a:lnTo>
                      <a:pt x="350382" y="575474"/>
                    </a:lnTo>
                    <a:lnTo>
                      <a:pt x="336932" y="579747"/>
                    </a:lnTo>
                    <a:lnTo>
                      <a:pt x="328621" y="570453"/>
                    </a:lnTo>
                    <a:lnTo>
                      <a:pt x="339442" y="568540"/>
                    </a:lnTo>
                    <a:lnTo>
                      <a:pt x="346494" y="557656"/>
                    </a:lnTo>
                    <a:lnTo>
                      <a:pt x="321994" y="559293"/>
                    </a:lnTo>
                    <a:lnTo>
                      <a:pt x="316320" y="557986"/>
                    </a:lnTo>
                    <a:lnTo>
                      <a:pt x="304050" y="534030"/>
                    </a:lnTo>
                    <a:lnTo>
                      <a:pt x="295086" y="531732"/>
                    </a:lnTo>
                    <a:lnTo>
                      <a:pt x="291678" y="514606"/>
                    </a:lnTo>
                    <a:lnTo>
                      <a:pt x="295865" y="495710"/>
                    </a:lnTo>
                    <a:lnTo>
                      <a:pt x="278645" y="504965"/>
                    </a:lnTo>
                    <a:lnTo>
                      <a:pt x="262748" y="494301"/>
                    </a:lnTo>
                    <a:lnTo>
                      <a:pt x="264873" y="510246"/>
                    </a:lnTo>
                    <a:lnTo>
                      <a:pt x="252029" y="522870"/>
                    </a:lnTo>
                    <a:lnTo>
                      <a:pt x="226931" y="523861"/>
                    </a:lnTo>
                    <a:lnTo>
                      <a:pt x="216440" y="499889"/>
                    </a:lnTo>
                    <a:lnTo>
                      <a:pt x="207350" y="499621"/>
                    </a:lnTo>
                    <a:lnTo>
                      <a:pt x="207303" y="488131"/>
                    </a:lnTo>
                    <a:lnTo>
                      <a:pt x="184117" y="478010"/>
                    </a:lnTo>
                    <a:lnTo>
                      <a:pt x="189752" y="467543"/>
                    </a:lnTo>
                    <a:lnTo>
                      <a:pt x="186573" y="445420"/>
                    </a:lnTo>
                    <a:lnTo>
                      <a:pt x="173091" y="458531"/>
                    </a:lnTo>
                    <a:lnTo>
                      <a:pt x="171722" y="473949"/>
                    </a:lnTo>
                    <a:lnTo>
                      <a:pt x="157862" y="458547"/>
                    </a:lnTo>
                    <a:lnTo>
                      <a:pt x="161443" y="441485"/>
                    </a:lnTo>
                    <a:lnTo>
                      <a:pt x="151291" y="435244"/>
                    </a:lnTo>
                    <a:lnTo>
                      <a:pt x="137534" y="412924"/>
                    </a:lnTo>
                    <a:lnTo>
                      <a:pt x="121676" y="406030"/>
                    </a:lnTo>
                    <a:lnTo>
                      <a:pt x="103440" y="405046"/>
                    </a:lnTo>
                    <a:lnTo>
                      <a:pt x="70858" y="388849"/>
                    </a:lnTo>
                    <a:lnTo>
                      <a:pt x="61894" y="393296"/>
                    </a:lnTo>
                    <a:lnTo>
                      <a:pt x="45146" y="382049"/>
                    </a:lnTo>
                    <a:lnTo>
                      <a:pt x="37984" y="373518"/>
                    </a:lnTo>
                    <a:lnTo>
                      <a:pt x="22378" y="352907"/>
                    </a:lnTo>
                    <a:lnTo>
                      <a:pt x="13988" y="363784"/>
                    </a:lnTo>
                    <a:lnTo>
                      <a:pt x="7181" y="332611"/>
                    </a:lnTo>
                    <a:lnTo>
                      <a:pt x="-359" y="314232"/>
                    </a:lnTo>
                    <a:lnTo>
                      <a:pt x="17128" y="289128"/>
                    </a:lnTo>
                    <a:lnTo>
                      <a:pt x="15554" y="278060"/>
                    </a:lnTo>
                    <a:lnTo>
                      <a:pt x="-3869" y="292267"/>
                    </a:lnTo>
                    <a:lnTo>
                      <a:pt x="-5970" y="285854"/>
                    </a:lnTo>
                    <a:lnTo>
                      <a:pt x="-2122" y="274282"/>
                    </a:lnTo>
                    <a:lnTo>
                      <a:pt x="11368" y="254192"/>
                    </a:lnTo>
                    <a:lnTo>
                      <a:pt x="13752" y="238169"/>
                    </a:lnTo>
                    <a:lnTo>
                      <a:pt x="26919" y="215312"/>
                    </a:lnTo>
                    <a:lnTo>
                      <a:pt x="29910" y="187862"/>
                    </a:lnTo>
                    <a:lnTo>
                      <a:pt x="42455" y="157697"/>
                    </a:lnTo>
                    <a:lnTo>
                      <a:pt x="42148" y="113282"/>
                    </a:lnTo>
                    <a:lnTo>
                      <a:pt x="34671" y="116698"/>
                    </a:lnTo>
                    <a:lnTo>
                      <a:pt x="40282" y="100220"/>
                    </a:lnTo>
                    <a:lnTo>
                      <a:pt x="51025" y="96260"/>
                    </a:lnTo>
                    <a:lnTo>
                      <a:pt x="55629" y="89359"/>
                    </a:lnTo>
                    <a:lnTo>
                      <a:pt x="82230" y="86816"/>
                    </a:lnTo>
                    <a:lnTo>
                      <a:pt x="119299" y="113347"/>
                    </a:lnTo>
                    <a:lnTo>
                      <a:pt x="173122" y="114426"/>
                    </a:lnTo>
                    <a:lnTo>
                      <a:pt x="181772" y="112247"/>
                    </a:lnTo>
                    <a:lnTo>
                      <a:pt x="193443" y="132614"/>
                    </a:lnTo>
                    <a:lnTo>
                      <a:pt x="226325" y="148597"/>
                    </a:lnTo>
                    <a:lnTo>
                      <a:pt x="249353" y="148975"/>
                    </a:lnTo>
                    <a:lnTo>
                      <a:pt x="282533" y="162787"/>
                    </a:lnTo>
                    <a:lnTo>
                      <a:pt x="313329" y="163504"/>
                    </a:lnTo>
                    <a:lnTo>
                      <a:pt x="319909" y="166762"/>
                    </a:lnTo>
                    <a:lnTo>
                      <a:pt x="336932" y="155514"/>
                    </a:lnTo>
                    <a:lnTo>
                      <a:pt x="366248" y="150777"/>
                    </a:lnTo>
                    <a:lnTo>
                      <a:pt x="393982" y="105760"/>
                    </a:lnTo>
                    <a:lnTo>
                      <a:pt x="389858" y="98787"/>
                    </a:lnTo>
                    <a:lnTo>
                      <a:pt x="405119" y="90444"/>
                    </a:lnTo>
                    <a:lnTo>
                      <a:pt x="413477" y="111531"/>
                    </a:lnTo>
                    <a:lnTo>
                      <a:pt x="422055" y="116621"/>
                    </a:lnTo>
                    <a:lnTo>
                      <a:pt x="437701" y="144244"/>
                    </a:lnTo>
                    <a:lnTo>
                      <a:pt x="440983" y="121712"/>
                    </a:lnTo>
                    <a:lnTo>
                      <a:pt x="431712" y="108988"/>
                    </a:lnTo>
                    <a:lnTo>
                      <a:pt x="420953" y="83542"/>
                    </a:lnTo>
                    <a:lnTo>
                      <a:pt x="439330" y="84772"/>
                    </a:lnTo>
                    <a:lnTo>
                      <a:pt x="448452" y="102833"/>
                    </a:lnTo>
                    <a:lnTo>
                      <a:pt x="456479" y="93318"/>
                    </a:lnTo>
                    <a:lnTo>
                      <a:pt x="448334" y="74067"/>
                    </a:lnTo>
                    <a:lnTo>
                      <a:pt x="460241" y="76775"/>
                    </a:lnTo>
                    <a:lnTo>
                      <a:pt x="472613" y="65434"/>
                    </a:lnTo>
                    <a:lnTo>
                      <a:pt x="472062" y="42098"/>
                    </a:lnTo>
                    <a:lnTo>
                      <a:pt x="501960" y="15939"/>
                    </a:lnTo>
                    <a:lnTo>
                      <a:pt x="522596" y="15939"/>
                    </a:lnTo>
                    <a:lnTo>
                      <a:pt x="541445" y="5747"/>
                    </a:lnTo>
                    <a:lnTo>
                      <a:pt x="560877" y="17371"/>
                    </a:lnTo>
                    <a:lnTo>
                      <a:pt x="587769" y="7217"/>
                    </a:lnTo>
                    <a:lnTo>
                      <a:pt x="591971" y="-441"/>
                    </a:lnTo>
                    <a:lnTo>
                      <a:pt x="600936" y="10469"/>
                    </a:lnTo>
                    <a:lnTo>
                      <a:pt x="619777" y="26469"/>
                    </a:lnTo>
                    <a:lnTo>
                      <a:pt x="647873" y="29736"/>
                    </a:lnTo>
                    <a:lnTo>
                      <a:pt x="656561" y="35913"/>
                    </a:lnTo>
                    <a:lnTo>
                      <a:pt x="655326" y="47908"/>
                    </a:lnTo>
                    <a:lnTo>
                      <a:pt x="661016" y="74083"/>
                    </a:lnTo>
                    <a:lnTo>
                      <a:pt x="680456" y="116268"/>
                    </a:lnTo>
                    <a:lnTo>
                      <a:pt x="679574" y="122438"/>
                    </a:lnTo>
                    <a:lnTo>
                      <a:pt x="692473" y="135282"/>
                    </a:lnTo>
                    <a:lnTo>
                      <a:pt x="691655" y="146771"/>
                    </a:lnTo>
                    <a:lnTo>
                      <a:pt x="702594" y="145323"/>
                    </a:lnTo>
                    <a:lnTo>
                      <a:pt x="712149" y="175860"/>
                    </a:lnTo>
                    <a:lnTo>
                      <a:pt x="711243" y="183846"/>
                    </a:lnTo>
                    <a:lnTo>
                      <a:pt x="722002" y="223843"/>
                    </a:lnTo>
                    <a:lnTo>
                      <a:pt x="717949" y="240561"/>
                    </a:lnTo>
                  </a:path>
                </a:pathLst>
              </a:custGeom>
              <a:grpFill/>
              <a:ln w="635" cap="flat">
                <a:solidFill>
                  <a:schemeClr val="bg1"/>
                </a:solidFill>
                <a:prstDash val="solid"/>
                <a:miter/>
              </a:ln>
            </p:spPr>
            <p:txBody>
              <a:bodyPr rtlCol="0" anchor="ctr"/>
              <a:lstStyle/>
              <a:p>
                <a:endParaRPr lang="en-US" dirty="0"/>
              </a:p>
            </p:txBody>
          </p:sp>
          <p:sp>
            <p:nvSpPr>
              <p:cNvPr id="2210" name="Freeform: Shape 2209">
                <a:extLst>
                  <a:ext uri="{FF2B5EF4-FFF2-40B4-BE49-F238E27FC236}">
                    <a16:creationId xmlns:a16="http://schemas.microsoft.com/office/drawing/2014/main" id="{9F2C95A5-9FE7-4C02-92EF-9792C2CB7CF1}"/>
                  </a:ext>
                </a:extLst>
              </p:cNvPr>
              <p:cNvSpPr/>
              <p:nvPr/>
            </p:nvSpPr>
            <p:spPr>
              <a:xfrm flipV="1">
                <a:off x="6568075" y="3634011"/>
                <a:ext cx="791902" cy="637449"/>
              </a:xfrm>
              <a:custGeom>
                <a:avLst/>
                <a:gdLst>
                  <a:gd name="connsiteX0" fmla="*/ 717949 w 727972"/>
                  <a:gd name="connsiteY0" fmla="*/ 240561 h 585988"/>
                  <a:gd name="connsiteX1" fmla="*/ 717516 w 727972"/>
                  <a:gd name="connsiteY1" fmla="*/ 242261 h 585988"/>
                  <a:gd name="connsiteX2" fmla="*/ 711243 w 727972"/>
                  <a:gd name="connsiteY2" fmla="*/ 253853 h 585988"/>
                  <a:gd name="connsiteX3" fmla="*/ 714234 w 727972"/>
                  <a:gd name="connsiteY3" fmla="*/ 281470 h 585988"/>
                  <a:gd name="connsiteX4" fmla="*/ 709441 w 727972"/>
                  <a:gd name="connsiteY4" fmla="*/ 295117 h 585988"/>
                  <a:gd name="connsiteX5" fmla="*/ 702862 w 727972"/>
                  <a:gd name="connsiteY5" fmla="*/ 297840 h 585988"/>
                  <a:gd name="connsiteX6" fmla="*/ 690907 w 727972"/>
                  <a:gd name="connsiteY6" fmla="*/ 317608 h 585988"/>
                  <a:gd name="connsiteX7" fmla="*/ 668792 w 727972"/>
                  <a:gd name="connsiteY7" fmla="*/ 331587 h 585988"/>
                  <a:gd name="connsiteX8" fmla="*/ 671507 w 727972"/>
                  <a:gd name="connsiteY8" fmla="*/ 351702 h 585988"/>
                  <a:gd name="connsiteX9" fmla="*/ 662732 w 727972"/>
                  <a:gd name="connsiteY9" fmla="*/ 357060 h 585988"/>
                  <a:gd name="connsiteX10" fmla="*/ 654169 w 727972"/>
                  <a:gd name="connsiteY10" fmla="*/ 354457 h 585988"/>
                  <a:gd name="connsiteX11" fmla="*/ 642797 w 727972"/>
                  <a:gd name="connsiteY11" fmla="*/ 382049 h 585988"/>
                  <a:gd name="connsiteX12" fmla="*/ 633510 w 727972"/>
                  <a:gd name="connsiteY12" fmla="*/ 389896 h 585988"/>
                  <a:gd name="connsiteX13" fmla="*/ 635320 w 727972"/>
                  <a:gd name="connsiteY13" fmla="*/ 398419 h 585988"/>
                  <a:gd name="connsiteX14" fmla="*/ 618014 w 727972"/>
                  <a:gd name="connsiteY14" fmla="*/ 406762 h 585988"/>
                  <a:gd name="connsiteX15" fmla="*/ 614614 w 727972"/>
                  <a:gd name="connsiteY15" fmla="*/ 416662 h 585988"/>
                  <a:gd name="connsiteX16" fmla="*/ 605705 w 727972"/>
                  <a:gd name="connsiteY16" fmla="*/ 415230 h 585988"/>
                  <a:gd name="connsiteX17" fmla="*/ 590484 w 727972"/>
                  <a:gd name="connsiteY17" fmla="*/ 425713 h 585988"/>
                  <a:gd name="connsiteX18" fmla="*/ 584188 w 727972"/>
                  <a:gd name="connsiteY18" fmla="*/ 465111 h 585988"/>
                  <a:gd name="connsiteX19" fmla="*/ 574618 w 727972"/>
                  <a:gd name="connsiteY19" fmla="*/ 473642 h 585988"/>
                  <a:gd name="connsiteX20" fmla="*/ 574035 w 727972"/>
                  <a:gd name="connsiteY20" fmla="*/ 502856 h 585988"/>
                  <a:gd name="connsiteX21" fmla="*/ 558783 w 727972"/>
                  <a:gd name="connsiteY21" fmla="*/ 518604 h 585988"/>
                  <a:gd name="connsiteX22" fmla="*/ 545176 w 727972"/>
                  <a:gd name="connsiteY22" fmla="*/ 518950 h 585988"/>
                  <a:gd name="connsiteX23" fmla="*/ 541445 w 727972"/>
                  <a:gd name="connsiteY23" fmla="*/ 540932 h 585988"/>
                  <a:gd name="connsiteX24" fmla="*/ 535912 w 727972"/>
                  <a:gd name="connsiteY24" fmla="*/ 542632 h 585988"/>
                  <a:gd name="connsiteX25" fmla="*/ 523194 w 727972"/>
                  <a:gd name="connsiteY25" fmla="*/ 585548 h 585988"/>
                  <a:gd name="connsiteX26" fmla="*/ 516032 w 727972"/>
                  <a:gd name="connsiteY26" fmla="*/ 580298 h 585988"/>
                  <a:gd name="connsiteX27" fmla="*/ 507619 w 727972"/>
                  <a:gd name="connsiteY27" fmla="*/ 553500 h 585988"/>
                  <a:gd name="connsiteX28" fmla="*/ 514230 w 727972"/>
                  <a:gd name="connsiteY28" fmla="*/ 545252 h 585988"/>
                  <a:gd name="connsiteX29" fmla="*/ 506148 w 727972"/>
                  <a:gd name="connsiteY29" fmla="*/ 537878 h 585988"/>
                  <a:gd name="connsiteX30" fmla="*/ 503771 w 727972"/>
                  <a:gd name="connsiteY30" fmla="*/ 524837 h 585988"/>
                  <a:gd name="connsiteX31" fmla="*/ 508556 w 727972"/>
                  <a:gd name="connsiteY31" fmla="*/ 497599 h 585988"/>
                  <a:gd name="connsiteX32" fmla="*/ 493012 w 727972"/>
                  <a:gd name="connsiteY32" fmla="*/ 455257 h 585988"/>
                  <a:gd name="connsiteX33" fmla="*/ 479539 w 727972"/>
                  <a:gd name="connsiteY33" fmla="*/ 448686 h 585988"/>
                  <a:gd name="connsiteX34" fmla="*/ 464255 w 727972"/>
                  <a:gd name="connsiteY34" fmla="*/ 459728 h 585988"/>
                  <a:gd name="connsiteX35" fmla="*/ 463043 w 727972"/>
                  <a:gd name="connsiteY35" fmla="*/ 471871 h 585988"/>
                  <a:gd name="connsiteX36" fmla="*/ 448601 w 727972"/>
                  <a:gd name="connsiteY36" fmla="*/ 468668 h 585988"/>
                  <a:gd name="connsiteX37" fmla="*/ 418577 w 727972"/>
                  <a:gd name="connsiteY37" fmla="*/ 483826 h 585988"/>
                  <a:gd name="connsiteX38" fmla="*/ 409612 w 727972"/>
                  <a:gd name="connsiteY38" fmla="*/ 494002 h 585988"/>
                  <a:gd name="connsiteX39" fmla="*/ 396154 w 727972"/>
                  <a:gd name="connsiteY39" fmla="*/ 502541 h 585988"/>
                  <a:gd name="connsiteX40" fmla="*/ 403009 w 727972"/>
                  <a:gd name="connsiteY40" fmla="*/ 529756 h 585988"/>
                  <a:gd name="connsiteX41" fmla="*/ 411682 w 727972"/>
                  <a:gd name="connsiteY41" fmla="*/ 539940 h 585988"/>
                  <a:gd name="connsiteX42" fmla="*/ 416310 w 727972"/>
                  <a:gd name="connsiteY42" fmla="*/ 533927 h 585988"/>
                  <a:gd name="connsiteX43" fmla="*/ 422291 w 727972"/>
                  <a:gd name="connsiteY43" fmla="*/ 537154 h 585988"/>
                  <a:gd name="connsiteX44" fmla="*/ 423645 w 727972"/>
                  <a:gd name="connsiteY44" fmla="*/ 553398 h 585988"/>
                  <a:gd name="connsiteX45" fmla="*/ 412800 w 727972"/>
                  <a:gd name="connsiteY45" fmla="*/ 561095 h 585988"/>
                  <a:gd name="connsiteX46" fmla="*/ 410454 w 727972"/>
                  <a:gd name="connsiteY46" fmla="*/ 553925 h 585988"/>
                  <a:gd name="connsiteX47" fmla="*/ 373103 w 727972"/>
                  <a:gd name="connsiteY47" fmla="*/ 557656 h 585988"/>
                  <a:gd name="connsiteX48" fmla="*/ 368333 w 727972"/>
                  <a:gd name="connsiteY48" fmla="*/ 565534 h 585988"/>
                  <a:gd name="connsiteX49" fmla="*/ 361172 w 727972"/>
                  <a:gd name="connsiteY49" fmla="*/ 562905 h 585988"/>
                  <a:gd name="connsiteX50" fmla="*/ 350382 w 727972"/>
                  <a:gd name="connsiteY50" fmla="*/ 575474 h 585988"/>
                  <a:gd name="connsiteX51" fmla="*/ 336932 w 727972"/>
                  <a:gd name="connsiteY51" fmla="*/ 579747 h 585988"/>
                  <a:gd name="connsiteX52" fmla="*/ 328621 w 727972"/>
                  <a:gd name="connsiteY52" fmla="*/ 570453 h 585988"/>
                  <a:gd name="connsiteX53" fmla="*/ 339442 w 727972"/>
                  <a:gd name="connsiteY53" fmla="*/ 568540 h 585988"/>
                  <a:gd name="connsiteX54" fmla="*/ 346494 w 727972"/>
                  <a:gd name="connsiteY54" fmla="*/ 557656 h 585988"/>
                  <a:gd name="connsiteX55" fmla="*/ 321994 w 727972"/>
                  <a:gd name="connsiteY55" fmla="*/ 559293 h 585988"/>
                  <a:gd name="connsiteX56" fmla="*/ 316320 w 727972"/>
                  <a:gd name="connsiteY56" fmla="*/ 557986 h 585988"/>
                  <a:gd name="connsiteX57" fmla="*/ 304050 w 727972"/>
                  <a:gd name="connsiteY57" fmla="*/ 534030 h 585988"/>
                  <a:gd name="connsiteX58" fmla="*/ 295086 w 727972"/>
                  <a:gd name="connsiteY58" fmla="*/ 531732 h 585988"/>
                  <a:gd name="connsiteX59" fmla="*/ 291678 w 727972"/>
                  <a:gd name="connsiteY59" fmla="*/ 514606 h 585988"/>
                  <a:gd name="connsiteX60" fmla="*/ 295865 w 727972"/>
                  <a:gd name="connsiteY60" fmla="*/ 495710 h 585988"/>
                  <a:gd name="connsiteX61" fmla="*/ 278645 w 727972"/>
                  <a:gd name="connsiteY61" fmla="*/ 504965 h 585988"/>
                  <a:gd name="connsiteX62" fmla="*/ 262748 w 727972"/>
                  <a:gd name="connsiteY62" fmla="*/ 494301 h 585988"/>
                  <a:gd name="connsiteX63" fmla="*/ 264873 w 727972"/>
                  <a:gd name="connsiteY63" fmla="*/ 510246 h 585988"/>
                  <a:gd name="connsiteX64" fmla="*/ 252029 w 727972"/>
                  <a:gd name="connsiteY64" fmla="*/ 522870 h 585988"/>
                  <a:gd name="connsiteX65" fmla="*/ 226931 w 727972"/>
                  <a:gd name="connsiteY65" fmla="*/ 523861 h 585988"/>
                  <a:gd name="connsiteX66" fmla="*/ 216440 w 727972"/>
                  <a:gd name="connsiteY66" fmla="*/ 499889 h 585988"/>
                  <a:gd name="connsiteX67" fmla="*/ 207350 w 727972"/>
                  <a:gd name="connsiteY67" fmla="*/ 499621 h 585988"/>
                  <a:gd name="connsiteX68" fmla="*/ 207303 w 727972"/>
                  <a:gd name="connsiteY68" fmla="*/ 488131 h 585988"/>
                  <a:gd name="connsiteX69" fmla="*/ 184117 w 727972"/>
                  <a:gd name="connsiteY69" fmla="*/ 478010 h 585988"/>
                  <a:gd name="connsiteX70" fmla="*/ 189752 w 727972"/>
                  <a:gd name="connsiteY70" fmla="*/ 467543 h 585988"/>
                  <a:gd name="connsiteX71" fmla="*/ 186573 w 727972"/>
                  <a:gd name="connsiteY71" fmla="*/ 445420 h 585988"/>
                  <a:gd name="connsiteX72" fmla="*/ 173091 w 727972"/>
                  <a:gd name="connsiteY72" fmla="*/ 458531 h 585988"/>
                  <a:gd name="connsiteX73" fmla="*/ 171722 w 727972"/>
                  <a:gd name="connsiteY73" fmla="*/ 473949 h 585988"/>
                  <a:gd name="connsiteX74" fmla="*/ 157862 w 727972"/>
                  <a:gd name="connsiteY74" fmla="*/ 458547 h 585988"/>
                  <a:gd name="connsiteX75" fmla="*/ 161443 w 727972"/>
                  <a:gd name="connsiteY75" fmla="*/ 441485 h 585988"/>
                  <a:gd name="connsiteX76" fmla="*/ 151291 w 727972"/>
                  <a:gd name="connsiteY76" fmla="*/ 435244 h 585988"/>
                  <a:gd name="connsiteX77" fmla="*/ 137534 w 727972"/>
                  <a:gd name="connsiteY77" fmla="*/ 412924 h 585988"/>
                  <a:gd name="connsiteX78" fmla="*/ 121676 w 727972"/>
                  <a:gd name="connsiteY78" fmla="*/ 406030 h 585988"/>
                  <a:gd name="connsiteX79" fmla="*/ 103440 w 727972"/>
                  <a:gd name="connsiteY79" fmla="*/ 405046 h 585988"/>
                  <a:gd name="connsiteX80" fmla="*/ 70858 w 727972"/>
                  <a:gd name="connsiteY80" fmla="*/ 388849 h 585988"/>
                  <a:gd name="connsiteX81" fmla="*/ 61894 w 727972"/>
                  <a:gd name="connsiteY81" fmla="*/ 393296 h 585988"/>
                  <a:gd name="connsiteX82" fmla="*/ 45146 w 727972"/>
                  <a:gd name="connsiteY82" fmla="*/ 382049 h 585988"/>
                  <a:gd name="connsiteX83" fmla="*/ 37984 w 727972"/>
                  <a:gd name="connsiteY83" fmla="*/ 373518 h 585988"/>
                  <a:gd name="connsiteX84" fmla="*/ 22378 w 727972"/>
                  <a:gd name="connsiteY84" fmla="*/ 352907 h 585988"/>
                  <a:gd name="connsiteX85" fmla="*/ 13988 w 727972"/>
                  <a:gd name="connsiteY85" fmla="*/ 363784 h 585988"/>
                  <a:gd name="connsiteX86" fmla="*/ 7181 w 727972"/>
                  <a:gd name="connsiteY86" fmla="*/ 332611 h 585988"/>
                  <a:gd name="connsiteX87" fmla="*/ -359 w 727972"/>
                  <a:gd name="connsiteY87" fmla="*/ 314232 h 585988"/>
                  <a:gd name="connsiteX88" fmla="*/ 17128 w 727972"/>
                  <a:gd name="connsiteY88" fmla="*/ 289128 h 585988"/>
                  <a:gd name="connsiteX89" fmla="*/ 15554 w 727972"/>
                  <a:gd name="connsiteY89" fmla="*/ 278060 h 585988"/>
                  <a:gd name="connsiteX90" fmla="*/ -3869 w 727972"/>
                  <a:gd name="connsiteY90" fmla="*/ 292267 h 585988"/>
                  <a:gd name="connsiteX91" fmla="*/ -5970 w 727972"/>
                  <a:gd name="connsiteY91" fmla="*/ 285854 h 585988"/>
                  <a:gd name="connsiteX92" fmla="*/ -2122 w 727972"/>
                  <a:gd name="connsiteY92" fmla="*/ 274282 h 585988"/>
                  <a:gd name="connsiteX93" fmla="*/ 11368 w 727972"/>
                  <a:gd name="connsiteY93" fmla="*/ 254192 h 585988"/>
                  <a:gd name="connsiteX94" fmla="*/ 13752 w 727972"/>
                  <a:gd name="connsiteY94" fmla="*/ 238169 h 585988"/>
                  <a:gd name="connsiteX95" fmla="*/ 26919 w 727972"/>
                  <a:gd name="connsiteY95" fmla="*/ 215312 h 585988"/>
                  <a:gd name="connsiteX96" fmla="*/ 29910 w 727972"/>
                  <a:gd name="connsiteY96" fmla="*/ 187862 h 585988"/>
                  <a:gd name="connsiteX97" fmla="*/ 42455 w 727972"/>
                  <a:gd name="connsiteY97" fmla="*/ 157697 h 585988"/>
                  <a:gd name="connsiteX98" fmla="*/ 42148 w 727972"/>
                  <a:gd name="connsiteY98" fmla="*/ 113282 h 585988"/>
                  <a:gd name="connsiteX99" fmla="*/ 34671 w 727972"/>
                  <a:gd name="connsiteY99" fmla="*/ 116698 h 585988"/>
                  <a:gd name="connsiteX100" fmla="*/ 40282 w 727972"/>
                  <a:gd name="connsiteY100" fmla="*/ 100220 h 585988"/>
                  <a:gd name="connsiteX101" fmla="*/ 51025 w 727972"/>
                  <a:gd name="connsiteY101" fmla="*/ 96260 h 585988"/>
                  <a:gd name="connsiteX102" fmla="*/ 55629 w 727972"/>
                  <a:gd name="connsiteY102" fmla="*/ 89359 h 585988"/>
                  <a:gd name="connsiteX103" fmla="*/ 82230 w 727972"/>
                  <a:gd name="connsiteY103" fmla="*/ 86816 h 585988"/>
                  <a:gd name="connsiteX104" fmla="*/ 119299 w 727972"/>
                  <a:gd name="connsiteY104" fmla="*/ 113347 h 585988"/>
                  <a:gd name="connsiteX105" fmla="*/ 173122 w 727972"/>
                  <a:gd name="connsiteY105" fmla="*/ 114426 h 585988"/>
                  <a:gd name="connsiteX106" fmla="*/ 181772 w 727972"/>
                  <a:gd name="connsiteY106" fmla="*/ 112247 h 585988"/>
                  <a:gd name="connsiteX107" fmla="*/ 193443 w 727972"/>
                  <a:gd name="connsiteY107" fmla="*/ 132614 h 585988"/>
                  <a:gd name="connsiteX108" fmla="*/ 226325 w 727972"/>
                  <a:gd name="connsiteY108" fmla="*/ 148597 h 585988"/>
                  <a:gd name="connsiteX109" fmla="*/ 249353 w 727972"/>
                  <a:gd name="connsiteY109" fmla="*/ 148975 h 585988"/>
                  <a:gd name="connsiteX110" fmla="*/ 282533 w 727972"/>
                  <a:gd name="connsiteY110" fmla="*/ 162787 h 585988"/>
                  <a:gd name="connsiteX111" fmla="*/ 313329 w 727972"/>
                  <a:gd name="connsiteY111" fmla="*/ 163504 h 585988"/>
                  <a:gd name="connsiteX112" fmla="*/ 319909 w 727972"/>
                  <a:gd name="connsiteY112" fmla="*/ 166762 h 585988"/>
                  <a:gd name="connsiteX113" fmla="*/ 336932 w 727972"/>
                  <a:gd name="connsiteY113" fmla="*/ 155514 h 585988"/>
                  <a:gd name="connsiteX114" fmla="*/ 366248 w 727972"/>
                  <a:gd name="connsiteY114" fmla="*/ 150777 h 585988"/>
                  <a:gd name="connsiteX115" fmla="*/ 393982 w 727972"/>
                  <a:gd name="connsiteY115" fmla="*/ 105760 h 585988"/>
                  <a:gd name="connsiteX116" fmla="*/ 389858 w 727972"/>
                  <a:gd name="connsiteY116" fmla="*/ 98787 h 585988"/>
                  <a:gd name="connsiteX117" fmla="*/ 405119 w 727972"/>
                  <a:gd name="connsiteY117" fmla="*/ 90444 h 585988"/>
                  <a:gd name="connsiteX118" fmla="*/ 413477 w 727972"/>
                  <a:gd name="connsiteY118" fmla="*/ 111531 h 585988"/>
                  <a:gd name="connsiteX119" fmla="*/ 422055 w 727972"/>
                  <a:gd name="connsiteY119" fmla="*/ 116621 h 585988"/>
                  <a:gd name="connsiteX120" fmla="*/ 437701 w 727972"/>
                  <a:gd name="connsiteY120" fmla="*/ 144244 h 585988"/>
                  <a:gd name="connsiteX121" fmla="*/ 440983 w 727972"/>
                  <a:gd name="connsiteY121" fmla="*/ 121712 h 585988"/>
                  <a:gd name="connsiteX122" fmla="*/ 431712 w 727972"/>
                  <a:gd name="connsiteY122" fmla="*/ 108988 h 585988"/>
                  <a:gd name="connsiteX123" fmla="*/ 420953 w 727972"/>
                  <a:gd name="connsiteY123" fmla="*/ 83542 h 585988"/>
                  <a:gd name="connsiteX124" fmla="*/ 439330 w 727972"/>
                  <a:gd name="connsiteY124" fmla="*/ 84772 h 585988"/>
                  <a:gd name="connsiteX125" fmla="*/ 448452 w 727972"/>
                  <a:gd name="connsiteY125" fmla="*/ 102833 h 585988"/>
                  <a:gd name="connsiteX126" fmla="*/ 456479 w 727972"/>
                  <a:gd name="connsiteY126" fmla="*/ 93318 h 585988"/>
                  <a:gd name="connsiteX127" fmla="*/ 448334 w 727972"/>
                  <a:gd name="connsiteY127" fmla="*/ 74067 h 585988"/>
                  <a:gd name="connsiteX128" fmla="*/ 460241 w 727972"/>
                  <a:gd name="connsiteY128" fmla="*/ 76775 h 585988"/>
                  <a:gd name="connsiteX129" fmla="*/ 472613 w 727972"/>
                  <a:gd name="connsiteY129" fmla="*/ 65434 h 585988"/>
                  <a:gd name="connsiteX130" fmla="*/ 472062 w 727972"/>
                  <a:gd name="connsiteY130" fmla="*/ 42098 h 585988"/>
                  <a:gd name="connsiteX131" fmla="*/ 501960 w 727972"/>
                  <a:gd name="connsiteY131" fmla="*/ 15939 h 585988"/>
                  <a:gd name="connsiteX132" fmla="*/ 522596 w 727972"/>
                  <a:gd name="connsiteY132" fmla="*/ 15939 h 585988"/>
                  <a:gd name="connsiteX133" fmla="*/ 541445 w 727972"/>
                  <a:gd name="connsiteY133" fmla="*/ 5747 h 585988"/>
                  <a:gd name="connsiteX134" fmla="*/ 560877 w 727972"/>
                  <a:gd name="connsiteY134" fmla="*/ 17371 h 585988"/>
                  <a:gd name="connsiteX135" fmla="*/ 587769 w 727972"/>
                  <a:gd name="connsiteY135" fmla="*/ 7217 h 585988"/>
                  <a:gd name="connsiteX136" fmla="*/ 591971 w 727972"/>
                  <a:gd name="connsiteY136" fmla="*/ -441 h 585988"/>
                  <a:gd name="connsiteX137" fmla="*/ 600936 w 727972"/>
                  <a:gd name="connsiteY137" fmla="*/ 10469 h 585988"/>
                  <a:gd name="connsiteX138" fmla="*/ 619777 w 727972"/>
                  <a:gd name="connsiteY138" fmla="*/ 26469 h 585988"/>
                  <a:gd name="connsiteX139" fmla="*/ 647873 w 727972"/>
                  <a:gd name="connsiteY139" fmla="*/ 29736 h 585988"/>
                  <a:gd name="connsiteX140" fmla="*/ 656561 w 727972"/>
                  <a:gd name="connsiteY140" fmla="*/ 35913 h 585988"/>
                  <a:gd name="connsiteX141" fmla="*/ 655326 w 727972"/>
                  <a:gd name="connsiteY141" fmla="*/ 47908 h 585988"/>
                  <a:gd name="connsiteX142" fmla="*/ 661016 w 727972"/>
                  <a:gd name="connsiteY142" fmla="*/ 74083 h 585988"/>
                  <a:gd name="connsiteX143" fmla="*/ 680456 w 727972"/>
                  <a:gd name="connsiteY143" fmla="*/ 116268 h 585988"/>
                  <a:gd name="connsiteX144" fmla="*/ 679574 w 727972"/>
                  <a:gd name="connsiteY144" fmla="*/ 122438 h 585988"/>
                  <a:gd name="connsiteX145" fmla="*/ 692473 w 727972"/>
                  <a:gd name="connsiteY145" fmla="*/ 135282 h 585988"/>
                  <a:gd name="connsiteX146" fmla="*/ 691655 w 727972"/>
                  <a:gd name="connsiteY146" fmla="*/ 146771 h 585988"/>
                  <a:gd name="connsiteX147" fmla="*/ 702594 w 727972"/>
                  <a:gd name="connsiteY147" fmla="*/ 145323 h 585988"/>
                  <a:gd name="connsiteX148" fmla="*/ 712149 w 727972"/>
                  <a:gd name="connsiteY148" fmla="*/ 175860 h 585988"/>
                  <a:gd name="connsiteX149" fmla="*/ 711243 w 727972"/>
                  <a:gd name="connsiteY149" fmla="*/ 183846 h 585988"/>
                  <a:gd name="connsiteX150" fmla="*/ 722002 w 727972"/>
                  <a:gd name="connsiteY150" fmla="*/ 223843 h 585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727972" h="585988">
                    <a:moveTo>
                      <a:pt x="717949" y="240561"/>
                    </a:moveTo>
                    <a:lnTo>
                      <a:pt x="717516" y="242261"/>
                    </a:lnTo>
                    <a:lnTo>
                      <a:pt x="711243" y="253853"/>
                    </a:lnTo>
                    <a:lnTo>
                      <a:pt x="714234" y="281470"/>
                    </a:lnTo>
                    <a:lnTo>
                      <a:pt x="709441" y="295117"/>
                    </a:lnTo>
                    <a:lnTo>
                      <a:pt x="702862" y="297840"/>
                    </a:lnTo>
                    <a:lnTo>
                      <a:pt x="690907" y="317608"/>
                    </a:lnTo>
                    <a:lnTo>
                      <a:pt x="668792" y="331587"/>
                    </a:lnTo>
                    <a:lnTo>
                      <a:pt x="671507" y="351702"/>
                    </a:lnTo>
                    <a:lnTo>
                      <a:pt x="662732" y="357060"/>
                    </a:lnTo>
                    <a:lnTo>
                      <a:pt x="654169" y="354457"/>
                    </a:lnTo>
                    <a:lnTo>
                      <a:pt x="642797" y="382049"/>
                    </a:lnTo>
                    <a:lnTo>
                      <a:pt x="633510" y="389896"/>
                    </a:lnTo>
                    <a:lnTo>
                      <a:pt x="635320" y="398419"/>
                    </a:lnTo>
                    <a:lnTo>
                      <a:pt x="618014" y="406762"/>
                    </a:lnTo>
                    <a:lnTo>
                      <a:pt x="614614" y="416662"/>
                    </a:lnTo>
                    <a:lnTo>
                      <a:pt x="605705" y="415230"/>
                    </a:lnTo>
                    <a:lnTo>
                      <a:pt x="590484" y="425713"/>
                    </a:lnTo>
                    <a:lnTo>
                      <a:pt x="584188" y="465111"/>
                    </a:lnTo>
                    <a:lnTo>
                      <a:pt x="574618" y="473642"/>
                    </a:lnTo>
                    <a:lnTo>
                      <a:pt x="574035" y="502856"/>
                    </a:lnTo>
                    <a:lnTo>
                      <a:pt x="558783" y="518604"/>
                    </a:lnTo>
                    <a:lnTo>
                      <a:pt x="545176" y="518950"/>
                    </a:lnTo>
                    <a:lnTo>
                      <a:pt x="541445" y="540932"/>
                    </a:lnTo>
                    <a:lnTo>
                      <a:pt x="535912" y="542632"/>
                    </a:lnTo>
                    <a:lnTo>
                      <a:pt x="523194" y="585548"/>
                    </a:lnTo>
                    <a:lnTo>
                      <a:pt x="516032" y="580298"/>
                    </a:lnTo>
                    <a:lnTo>
                      <a:pt x="507619" y="553500"/>
                    </a:lnTo>
                    <a:lnTo>
                      <a:pt x="514230" y="545252"/>
                    </a:lnTo>
                    <a:lnTo>
                      <a:pt x="506148" y="537878"/>
                    </a:lnTo>
                    <a:lnTo>
                      <a:pt x="503771" y="524837"/>
                    </a:lnTo>
                    <a:lnTo>
                      <a:pt x="508556" y="497599"/>
                    </a:lnTo>
                    <a:lnTo>
                      <a:pt x="493012" y="455257"/>
                    </a:lnTo>
                    <a:lnTo>
                      <a:pt x="479539" y="448686"/>
                    </a:lnTo>
                    <a:lnTo>
                      <a:pt x="464255" y="459728"/>
                    </a:lnTo>
                    <a:lnTo>
                      <a:pt x="463043" y="471871"/>
                    </a:lnTo>
                    <a:lnTo>
                      <a:pt x="448601" y="468668"/>
                    </a:lnTo>
                    <a:lnTo>
                      <a:pt x="418577" y="483826"/>
                    </a:lnTo>
                    <a:lnTo>
                      <a:pt x="409612" y="494002"/>
                    </a:lnTo>
                    <a:lnTo>
                      <a:pt x="396154" y="502541"/>
                    </a:lnTo>
                    <a:lnTo>
                      <a:pt x="403009" y="529756"/>
                    </a:lnTo>
                    <a:lnTo>
                      <a:pt x="411682" y="539940"/>
                    </a:lnTo>
                    <a:lnTo>
                      <a:pt x="416310" y="533927"/>
                    </a:lnTo>
                    <a:lnTo>
                      <a:pt x="422291" y="537154"/>
                    </a:lnTo>
                    <a:lnTo>
                      <a:pt x="423645" y="553398"/>
                    </a:lnTo>
                    <a:lnTo>
                      <a:pt x="412800" y="561095"/>
                    </a:lnTo>
                    <a:lnTo>
                      <a:pt x="410454" y="553925"/>
                    </a:lnTo>
                    <a:lnTo>
                      <a:pt x="373103" y="557656"/>
                    </a:lnTo>
                    <a:lnTo>
                      <a:pt x="368333" y="565534"/>
                    </a:lnTo>
                    <a:lnTo>
                      <a:pt x="361172" y="562905"/>
                    </a:lnTo>
                    <a:lnTo>
                      <a:pt x="350382" y="575474"/>
                    </a:lnTo>
                    <a:lnTo>
                      <a:pt x="336932" y="579747"/>
                    </a:lnTo>
                    <a:lnTo>
                      <a:pt x="328621" y="570453"/>
                    </a:lnTo>
                    <a:lnTo>
                      <a:pt x="339442" y="568540"/>
                    </a:lnTo>
                    <a:lnTo>
                      <a:pt x="346494" y="557656"/>
                    </a:lnTo>
                    <a:lnTo>
                      <a:pt x="321994" y="559293"/>
                    </a:lnTo>
                    <a:lnTo>
                      <a:pt x="316320" y="557986"/>
                    </a:lnTo>
                    <a:lnTo>
                      <a:pt x="304050" y="534030"/>
                    </a:lnTo>
                    <a:lnTo>
                      <a:pt x="295086" y="531732"/>
                    </a:lnTo>
                    <a:lnTo>
                      <a:pt x="291678" y="514606"/>
                    </a:lnTo>
                    <a:lnTo>
                      <a:pt x="295865" y="495710"/>
                    </a:lnTo>
                    <a:lnTo>
                      <a:pt x="278645" y="504965"/>
                    </a:lnTo>
                    <a:lnTo>
                      <a:pt x="262748" y="494301"/>
                    </a:lnTo>
                    <a:lnTo>
                      <a:pt x="264873" y="510246"/>
                    </a:lnTo>
                    <a:lnTo>
                      <a:pt x="252029" y="522870"/>
                    </a:lnTo>
                    <a:lnTo>
                      <a:pt x="226931" y="523861"/>
                    </a:lnTo>
                    <a:lnTo>
                      <a:pt x="216440" y="499889"/>
                    </a:lnTo>
                    <a:lnTo>
                      <a:pt x="207350" y="499621"/>
                    </a:lnTo>
                    <a:lnTo>
                      <a:pt x="207303" y="488131"/>
                    </a:lnTo>
                    <a:lnTo>
                      <a:pt x="184117" y="478010"/>
                    </a:lnTo>
                    <a:lnTo>
                      <a:pt x="189752" y="467543"/>
                    </a:lnTo>
                    <a:lnTo>
                      <a:pt x="186573" y="445420"/>
                    </a:lnTo>
                    <a:lnTo>
                      <a:pt x="173091" y="458531"/>
                    </a:lnTo>
                    <a:lnTo>
                      <a:pt x="171722" y="473949"/>
                    </a:lnTo>
                    <a:lnTo>
                      <a:pt x="157862" y="458547"/>
                    </a:lnTo>
                    <a:lnTo>
                      <a:pt x="161443" y="441485"/>
                    </a:lnTo>
                    <a:lnTo>
                      <a:pt x="151291" y="435244"/>
                    </a:lnTo>
                    <a:lnTo>
                      <a:pt x="137534" y="412924"/>
                    </a:lnTo>
                    <a:lnTo>
                      <a:pt x="121676" y="406030"/>
                    </a:lnTo>
                    <a:lnTo>
                      <a:pt x="103440" y="405046"/>
                    </a:lnTo>
                    <a:lnTo>
                      <a:pt x="70858" y="388849"/>
                    </a:lnTo>
                    <a:lnTo>
                      <a:pt x="61894" y="393296"/>
                    </a:lnTo>
                    <a:lnTo>
                      <a:pt x="45146" y="382049"/>
                    </a:lnTo>
                    <a:lnTo>
                      <a:pt x="37984" y="373518"/>
                    </a:lnTo>
                    <a:lnTo>
                      <a:pt x="22378" y="352907"/>
                    </a:lnTo>
                    <a:lnTo>
                      <a:pt x="13988" y="363784"/>
                    </a:lnTo>
                    <a:lnTo>
                      <a:pt x="7181" y="332611"/>
                    </a:lnTo>
                    <a:lnTo>
                      <a:pt x="-359" y="314232"/>
                    </a:lnTo>
                    <a:lnTo>
                      <a:pt x="17128" y="289128"/>
                    </a:lnTo>
                    <a:lnTo>
                      <a:pt x="15554" y="278060"/>
                    </a:lnTo>
                    <a:lnTo>
                      <a:pt x="-3869" y="292267"/>
                    </a:lnTo>
                    <a:lnTo>
                      <a:pt x="-5970" y="285854"/>
                    </a:lnTo>
                    <a:lnTo>
                      <a:pt x="-2122" y="274282"/>
                    </a:lnTo>
                    <a:lnTo>
                      <a:pt x="11368" y="254192"/>
                    </a:lnTo>
                    <a:lnTo>
                      <a:pt x="13752" y="238169"/>
                    </a:lnTo>
                    <a:lnTo>
                      <a:pt x="26919" y="215312"/>
                    </a:lnTo>
                    <a:lnTo>
                      <a:pt x="29910" y="187862"/>
                    </a:lnTo>
                    <a:lnTo>
                      <a:pt x="42455" y="157697"/>
                    </a:lnTo>
                    <a:lnTo>
                      <a:pt x="42148" y="113282"/>
                    </a:lnTo>
                    <a:lnTo>
                      <a:pt x="34671" y="116698"/>
                    </a:lnTo>
                    <a:lnTo>
                      <a:pt x="40282" y="100220"/>
                    </a:lnTo>
                    <a:lnTo>
                      <a:pt x="51025" y="96260"/>
                    </a:lnTo>
                    <a:lnTo>
                      <a:pt x="55629" y="89359"/>
                    </a:lnTo>
                    <a:lnTo>
                      <a:pt x="82230" y="86816"/>
                    </a:lnTo>
                    <a:lnTo>
                      <a:pt x="119299" y="113347"/>
                    </a:lnTo>
                    <a:lnTo>
                      <a:pt x="173122" y="114426"/>
                    </a:lnTo>
                    <a:lnTo>
                      <a:pt x="181772" y="112247"/>
                    </a:lnTo>
                    <a:lnTo>
                      <a:pt x="193443" y="132614"/>
                    </a:lnTo>
                    <a:lnTo>
                      <a:pt x="226325" y="148597"/>
                    </a:lnTo>
                    <a:lnTo>
                      <a:pt x="249353" y="148975"/>
                    </a:lnTo>
                    <a:lnTo>
                      <a:pt x="282533" y="162787"/>
                    </a:lnTo>
                    <a:lnTo>
                      <a:pt x="313329" y="163504"/>
                    </a:lnTo>
                    <a:lnTo>
                      <a:pt x="319909" y="166762"/>
                    </a:lnTo>
                    <a:lnTo>
                      <a:pt x="336932" y="155514"/>
                    </a:lnTo>
                    <a:lnTo>
                      <a:pt x="366248" y="150777"/>
                    </a:lnTo>
                    <a:lnTo>
                      <a:pt x="393982" y="105760"/>
                    </a:lnTo>
                    <a:lnTo>
                      <a:pt x="389858" y="98787"/>
                    </a:lnTo>
                    <a:lnTo>
                      <a:pt x="405119" y="90444"/>
                    </a:lnTo>
                    <a:lnTo>
                      <a:pt x="413477" y="111531"/>
                    </a:lnTo>
                    <a:lnTo>
                      <a:pt x="422055" y="116621"/>
                    </a:lnTo>
                    <a:lnTo>
                      <a:pt x="437701" y="144244"/>
                    </a:lnTo>
                    <a:lnTo>
                      <a:pt x="440983" y="121712"/>
                    </a:lnTo>
                    <a:lnTo>
                      <a:pt x="431712" y="108988"/>
                    </a:lnTo>
                    <a:lnTo>
                      <a:pt x="420953" y="83542"/>
                    </a:lnTo>
                    <a:lnTo>
                      <a:pt x="439330" y="84772"/>
                    </a:lnTo>
                    <a:lnTo>
                      <a:pt x="448452" y="102833"/>
                    </a:lnTo>
                    <a:lnTo>
                      <a:pt x="456479" y="93318"/>
                    </a:lnTo>
                    <a:lnTo>
                      <a:pt x="448334" y="74067"/>
                    </a:lnTo>
                    <a:lnTo>
                      <a:pt x="460241" y="76775"/>
                    </a:lnTo>
                    <a:lnTo>
                      <a:pt x="472613" y="65434"/>
                    </a:lnTo>
                    <a:lnTo>
                      <a:pt x="472062" y="42098"/>
                    </a:lnTo>
                    <a:lnTo>
                      <a:pt x="501960" y="15939"/>
                    </a:lnTo>
                    <a:lnTo>
                      <a:pt x="522596" y="15939"/>
                    </a:lnTo>
                    <a:lnTo>
                      <a:pt x="541445" y="5747"/>
                    </a:lnTo>
                    <a:lnTo>
                      <a:pt x="560877" y="17371"/>
                    </a:lnTo>
                    <a:lnTo>
                      <a:pt x="587769" y="7217"/>
                    </a:lnTo>
                    <a:lnTo>
                      <a:pt x="591971" y="-441"/>
                    </a:lnTo>
                    <a:lnTo>
                      <a:pt x="600936" y="10469"/>
                    </a:lnTo>
                    <a:lnTo>
                      <a:pt x="619777" y="26469"/>
                    </a:lnTo>
                    <a:lnTo>
                      <a:pt x="647873" y="29736"/>
                    </a:lnTo>
                    <a:lnTo>
                      <a:pt x="656561" y="35913"/>
                    </a:lnTo>
                    <a:lnTo>
                      <a:pt x="655326" y="47908"/>
                    </a:lnTo>
                    <a:lnTo>
                      <a:pt x="661016" y="74083"/>
                    </a:lnTo>
                    <a:lnTo>
                      <a:pt x="680456" y="116268"/>
                    </a:lnTo>
                    <a:lnTo>
                      <a:pt x="679574" y="122438"/>
                    </a:lnTo>
                    <a:lnTo>
                      <a:pt x="692473" y="135282"/>
                    </a:lnTo>
                    <a:lnTo>
                      <a:pt x="691655" y="146771"/>
                    </a:lnTo>
                    <a:lnTo>
                      <a:pt x="702594" y="145323"/>
                    </a:lnTo>
                    <a:lnTo>
                      <a:pt x="712149" y="175860"/>
                    </a:lnTo>
                    <a:lnTo>
                      <a:pt x="711243" y="183846"/>
                    </a:lnTo>
                    <a:lnTo>
                      <a:pt x="722002" y="223843"/>
                    </a:lnTo>
                    <a:close/>
                  </a:path>
                </a:pathLst>
              </a:custGeom>
              <a:grpFill/>
              <a:ln w="635" cap="rnd">
                <a:solidFill>
                  <a:schemeClr val="bg1"/>
                </a:solidFill>
                <a:prstDash val="solid"/>
                <a:round/>
              </a:ln>
            </p:spPr>
            <p:txBody>
              <a:bodyPr rtlCol="0" anchor="ctr"/>
              <a:lstStyle/>
              <a:p>
                <a:endParaRPr lang="en-US" dirty="0"/>
              </a:p>
            </p:txBody>
          </p:sp>
          <p:sp>
            <p:nvSpPr>
              <p:cNvPr id="2211" name="Freeform: Shape 2210">
                <a:extLst>
                  <a:ext uri="{FF2B5EF4-FFF2-40B4-BE49-F238E27FC236}">
                    <a16:creationId xmlns:a16="http://schemas.microsoft.com/office/drawing/2014/main" id="{19085375-24A9-412B-A609-6AF533C6D2EF}"/>
                  </a:ext>
                </a:extLst>
              </p:cNvPr>
              <p:cNvSpPr/>
              <p:nvPr/>
            </p:nvSpPr>
            <p:spPr>
              <a:xfrm flipV="1">
                <a:off x="7736641" y="4158518"/>
                <a:ext cx="114156" cy="175626"/>
              </a:xfrm>
              <a:custGeom>
                <a:avLst/>
                <a:gdLst>
                  <a:gd name="connsiteX0" fmla="*/ 74843 w 104940"/>
                  <a:gd name="connsiteY0" fmla="*/ 81293 h 161448"/>
                  <a:gd name="connsiteX1" fmla="*/ 53813 w 104940"/>
                  <a:gd name="connsiteY1" fmla="*/ 88103 h 161448"/>
                  <a:gd name="connsiteX2" fmla="*/ 49091 w 104940"/>
                  <a:gd name="connsiteY2" fmla="*/ 111405 h 161448"/>
                  <a:gd name="connsiteX3" fmla="*/ 39490 w 104940"/>
                  <a:gd name="connsiteY3" fmla="*/ 111264 h 161448"/>
                  <a:gd name="connsiteX4" fmla="*/ 30376 w 104940"/>
                  <a:gd name="connsiteY4" fmla="*/ 124579 h 161448"/>
                  <a:gd name="connsiteX5" fmla="*/ 32234 w 104940"/>
                  <a:gd name="connsiteY5" fmla="*/ 135379 h 161448"/>
                  <a:gd name="connsiteX6" fmla="*/ 17382 w 104940"/>
                  <a:gd name="connsiteY6" fmla="*/ 148875 h 161448"/>
                  <a:gd name="connsiteX7" fmla="*/ 3035 w 104940"/>
                  <a:gd name="connsiteY7" fmla="*/ 161396 h 161448"/>
                  <a:gd name="connsiteX8" fmla="*/ -6810 w 104940"/>
                  <a:gd name="connsiteY8" fmla="*/ 159973 h 161448"/>
                  <a:gd name="connsiteX9" fmla="*/ 30463 w 104940"/>
                  <a:gd name="connsiteY9" fmla="*/ 89818 h 161448"/>
                  <a:gd name="connsiteX10" fmla="*/ 26960 w 104940"/>
                  <a:gd name="connsiteY10" fmla="*/ 63650 h 161448"/>
                  <a:gd name="connsiteX11" fmla="*/ 13526 w 104940"/>
                  <a:gd name="connsiteY11" fmla="*/ 56724 h 161448"/>
                  <a:gd name="connsiteX12" fmla="*/ 12928 w 104940"/>
                  <a:gd name="connsiteY12" fmla="*/ 50932 h 161448"/>
                  <a:gd name="connsiteX13" fmla="*/ 33564 w 104940"/>
                  <a:gd name="connsiteY13" fmla="*/ 40000 h 161448"/>
                  <a:gd name="connsiteX14" fmla="*/ 40269 w 104940"/>
                  <a:gd name="connsiteY14" fmla="*/ 28415 h 161448"/>
                  <a:gd name="connsiteX15" fmla="*/ 30006 w 104940"/>
                  <a:gd name="connsiteY15" fmla="*/ 5513 h 161448"/>
                  <a:gd name="connsiteX16" fmla="*/ 38632 w 104940"/>
                  <a:gd name="connsiteY16" fmla="*/ -52 h 161448"/>
                  <a:gd name="connsiteX17" fmla="*/ 53569 w 104940"/>
                  <a:gd name="connsiteY17" fmla="*/ 11046 h 161448"/>
                  <a:gd name="connsiteX18" fmla="*/ 72048 w 104940"/>
                  <a:gd name="connsiteY18" fmla="*/ 39833 h 161448"/>
                  <a:gd name="connsiteX19" fmla="*/ 76661 w 104940"/>
                  <a:gd name="connsiteY19" fmla="*/ 53631 h 161448"/>
                  <a:gd name="connsiteX20" fmla="*/ 85593 w 104940"/>
                  <a:gd name="connsiteY20" fmla="*/ 51199 h 161448"/>
                  <a:gd name="connsiteX21" fmla="*/ 94463 w 104940"/>
                  <a:gd name="connsiteY21" fmla="*/ 68221 h 161448"/>
                  <a:gd name="connsiteX22" fmla="*/ 98130 w 104940"/>
                  <a:gd name="connsiteY22" fmla="*/ 88361 h 161448"/>
                  <a:gd name="connsiteX23" fmla="*/ 90717 w 104940"/>
                  <a:gd name="connsiteY23" fmla="*/ 98324 h 161448"/>
                  <a:gd name="connsiteX24" fmla="*/ 74843 w 104940"/>
                  <a:gd name="connsiteY24" fmla="*/ 81293 h 161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4940" h="161448">
                    <a:moveTo>
                      <a:pt x="74843" y="81293"/>
                    </a:moveTo>
                    <a:lnTo>
                      <a:pt x="53813" y="88103"/>
                    </a:lnTo>
                    <a:lnTo>
                      <a:pt x="49091" y="111405"/>
                    </a:lnTo>
                    <a:lnTo>
                      <a:pt x="39490" y="111264"/>
                    </a:lnTo>
                    <a:lnTo>
                      <a:pt x="30376" y="124579"/>
                    </a:lnTo>
                    <a:lnTo>
                      <a:pt x="32234" y="135379"/>
                    </a:lnTo>
                    <a:lnTo>
                      <a:pt x="17382" y="148875"/>
                    </a:lnTo>
                    <a:lnTo>
                      <a:pt x="3035" y="161396"/>
                    </a:lnTo>
                    <a:lnTo>
                      <a:pt x="-6810" y="159973"/>
                    </a:lnTo>
                    <a:lnTo>
                      <a:pt x="30463" y="89818"/>
                    </a:lnTo>
                    <a:lnTo>
                      <a:pt x="26960" y="63650"/>
                    </a:lnTo>
                    <a:lnTo>
                      <a:pt x="13526" y="56724"/>
                    </a:lnTo>
                    <a:lnTo>
                      <a:pt x="12928" y="50932"/>
                    </a:lnTo>
                    <a:lnTo>
                      <a:pt x="33564" y="40000"/>
                    </a:lnTo>
                    <a:lnTo>
                      <a:pt x="40269" y="28415"/>
                    </a:lnTo>
                    <a:lnTo>
                      <a:pt x="30006" y="5513"/>
                    </a:lnTo>
                    <a:lnTo>
                      <a:pt x="38632" y="-52"/>
                    </a:lnTo>
                    <a:lnTo>
                      <a:pt x="53569" y="11046"/>
                    </a:lnTo>
                    <a:lnTo>
                      <a:pt x="72048" y="39833"/>
                    </a:lnTo>
                    <a:lnTo>
                      <a:pt x="76661" y="53631"/>
                    </a:lnTo>
                    <a:lnTo>
                      <a:pt x="85593" y="51199"/>
                    </a:lnTo>
                    <a:lnTo>
                      <a:pt x="94463" y="68221"/>
                    </a:lnTo>
                    <a:lnTo>
                      <a:pt x="98130" y="88361"/>
                    </a:lnTo>
                    <a:lnTo>
                      <a:pt x="90717" y="98324"/>
                    </a:lnTo>
                    <a:lnTo>
                      <a:pt x="74843" y="81293"/>
                    </a:lnTo>
                  </a:path>
                </a:pathLst>
              </a:custGeom>
              <a:grpFill/>
              <a:ln w="635" cap="flat">
                <a:solidFill>
                  <a:schemeClr val="bg1"/>
                </a:solidFill>
                <a:prstDash val="solid"/>
                <a:miter/>
              </a:ln>
            </p:spPr>
            <p:txBody>
              <a:bodyPr rtlCol="0" anchor="ctr"/>
              <a:lstStyle/>
              <a:p>
                <a:endParaRPr lang="en-US" dirty="0"/>
              </a:p>
            </p:txBody>
          </p:sp>
          <p:sp>
            <p:nvSpPr>
              <p:cNvPr id="2212" name="Freeform: Shape 2211">
                <a:extLst>
                  <a:ext uri="{FF2B5EF4-FFF2-40B4-BE49-F238E27FC236}">
                    <a16:creationId xmlns:a16="http://schemas.microsoft.com/office/drawing/2014/main" id="{E066542B-74C2-4EC0-8288-7BFAAD8C36A3}"/>
                  </a:ext>
                </a:extLst>
              </p:cNvPr>
              <p:cNvSpPr/>
              <p:nvPr/>
            </p:nvSpPr>
            <p:spPr>
              <a:xfrm flipV="1">
                <a:off x="7736641" y="4158518"/>
                <a:ext cx="114156" cy="175626"/>
              </a:xfrm>
              <a:custGeom>
                <a:avLst/>
                <a:gdLst>
                  <a:gd name="connsiteX0" fmla="*/ 74843 w 104940"/>
                  <a:gd name="connsiteY0" fmla="*/ 81293 h 161448"/>
                  <a:gd name="connsiteX1" fmla="*/ 53813 w 104940"/>
                  <a:gd name="connsiteY1" fmla="*/ 88103 h 161448"/>
                  <a:gd name="connsiteX2" fmla="*/ 49091 w 104940"/>
                  <a:gd name="connsiteY2" fmla="*/ 111405 h 161448"/>
                  <a:gd name="connsiteX3" fmla="*/ 39490 w 104940"/>
                  <a:gd name="connsiteY3" fmla="*/ 111264 h 161448"/>
                  <a:gd name="connsiteX4" fmla="*/ 30376 w 104940"/>
                  <a:gd name="connsiteY4" fmla="*/ 124579 h 161448"/>
                  <a:gd name="connsiteX5" fmla="*/ 32234 w 104940"/>
                  <a:gd name="connsiteY5" fmla="*/ 135379 h 161448"/>
                  <a:gd name="connsiteX6" fmla="*/ 17382 w 104940"/>
                  <a:gd name="connsiteY6" fmla="*/ 148875 h 161448"/>
                  <a:gd name="connsiteX7" fmla="*/ 3035 w 104940"/>
                  <a:gd name="connsiteY7" fmla="*/ 161396 h 161448"/>
                  <a:gd name="connsiteX8" fmla="*/ -6810 w 104940"/>
                  <a:gd name="connsiteY8" fmla="*/ 159973 h 161448"/>
                  <a:gd name="connsiteX9" fmla="*/ 30463 w 104940"/>
                  <a:gd name="connsiteY9" fmla="*/ 89818 h 161448"/>
                  <a:gd name="connsiteX10" fmla="*/ 26960 w 104940"/>
                  <a:gd name="connsiteY10" fmla="*/ 63650 h 161448"/>
                  <a:gd name="connsiteX11" fmla="*/ 13526 w 104940"/>
                  <a:gd name="connsiteY11" fmla="*/ 56724 h 161448"/>
                  <a:gd name="connsiteX12" fmla="*/ 12928 w 104940"/>
                  <a:gd name="connsiteY12" fmla="*/ 50932 h 161448"/>
                  <a:gd name="connsiteX13" fmla="*/ 33564 w 104940"/>
                  <a:gd name="connsiteY13" fmla="*/ 40000 h 161448"/>
                  <a:gd name="connsiteX14" fmla="*/ 40269 w 104940"/>
                  <a:gd name="connsiteY14" fmla="*/ 28415 h 161448"/>
                  <a:gd name="connsiteX15" fmla="*/ 30006 w 104940"/>
                  <a:gd name="connsiteY15" fmla="*/ 5513 h 161448"/>
                  <a:gd name="connsiteX16" fmla="*/ 38632 w 104940"/>
                  <a:gd name="connsiteY16" fmla="*/ -52 h 161448"/>
                  <a:gd name="connsiteX17" fmla="*/ 53569 w 104940"/>
                  <a:gd name="connsiteY17" fmla="*/ 11046 h 161448"/>
                  <a:gd name="connsiteX18" fmla="*/ 72048 w 104940"/>
                  <a:gd name="connsiteY18" fmla="*/ 39833 h 161448"/>
                  <a:gd name="connsiteX19" fmla="*/ 76661 w 104940"/>
                  <a:gd name="connsiteY19" fmla="*/ 53631 h 161448"/>
                  <a:gd name="connsiteX20" fmla="*/ 85593 w 104940"/>
                  <a:gd name="connsiteY20" fmla="*/ 51199 h 161448"/>
                  <a:gd name="connsiteX21" fmla="*/ 94463 w 104940"/>
                  <a:gd name="connsiteY21" fmla="*/ 68221 h 161448"/>
                  <a:gd name="connsiteX22" fmla="*/ 98130 w 104940"/>
                  <a:gd name="connsiteY22" fmla="*/ 88361 h 161448"/>
                  <a:gd name="connsiteX23" fmla="*/ 90717 w 104940"/>
                  <a:gd name="connsiteY23" fmla="*/ 98324 h 161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4940" h="161448">
                    <a:moveTo>
                      <a:pt x="74843" y="81293"/>
                    </a:moveTo>
                    <a:lnTo>
                      <a:pt x="53813" y="88103"/>
                    </a:lnTo>
                    <a:lnTo>
                      <a:pt x="49091" y="111405"/>
                    </a:lnTo>
                    <a:lnTo>
                      <a:pt x="39490" y="111264"/>
                    </a:lnTo>
                    <a:lnTo>
                      <a:pt x="30376" y="124579"/>
                    </a:lnTo>
                    <a:lnTo>
                      <a:pt x="32234" y="135379"/>
                    </a:lnTo>
                    <a:lnTo>
                      <a:pt x="17382" y="148875"/>
                    </a:lnTo>
                    <a:lnTo>
                      <a:pt x="3035" y="161396"/>
                    </a:lnTo>
                    <a:lnTo>
                      <a:pt x="-6810" y="159973"/>
                    </a:lnTo>
                    <a:lnTo>
                      <a:pt x="30463" y="89818"/>
                    </a:lnTo>
                    <a:lnTo>
                      <a:pt x="26960" y="63650"/>
                    </a:lnTo>
                    <a:lnTo>
                      <a:pt x="13526" y="56724"/>
                    </a:lnTo>
                    <a:lnTo>
                      <a:pt x="12928" y="50932"/>
                    </a:lnTo>
                    <a:lnTo>
                      <a:pt x="33564" y="40000"/>
                    </a:lnTo>
                    <a:lnTo>
                      <a:pt x="40269" y="28415"/>
                    </a:lnTo>
                    <a:lnTo>
                      <a:pt x="30006" y="5513"/>
                    </a:lnTo>
                    <a:lnTo>
                      <a:pt x="38632" y="-52"/>
                    </a:lnTo>
                    <a:lnTo>
                      <a:pt x="53569" y="11046"/>
                    </a:lnTo>
                    <a:lnTo>
                      <a:pt x="72048" y="39833"/>
                    </a:lnTo>
                    <a:lnTo>
                      <a:pt x="76661" y="53631"/>
                    </a:lnTo>
                    <a:lnTo>
                      <a:pt x="85593" y="51199"/>
                    </a:lnTo>
                    <a:lnTo>
                      <a:pt x="94463" y="68221"/>
                    </a:lnTo>
                    <a:lnTo>
                      <a:pt x="98130" y="88361"/>
                    </a:lnTo>
                    <a:lnTo>
                      <a:pt x="90717" y="98324"/>
                    </a:lnTo>
                    <a:close/>
                  </a:path>
                </a:pathLst>
              </a:custGeom>
              <a:grpFill/>
              <a:ln w="635" cap="rnd">
                <a:solidFill>
                  <a:schemeClr val="bg1"/>
                </a:solidFill>
                <a:prstDash val="solid"/>
                <a:round/>
              </a:ln>
            </p:spPr>
            <p:txBody>
              <a:bodyPr rtlCol="0" anchor="ctr"/>
              <a:lstStyle/>
              <a:p>
                <a:endParaRPr lang="en-US" dirty="0"/>
              </a:p>
            </p:txBody>
          </p:sp>
          <p:sp>
            <p:nvSpPr>
              <p:cNvPr id="2213" name="Freeform: Shape 2212">
                <a:extLst>
                  <a:ext uri="{FF2B5EF4-FFF2-40B4-BE49-F238E27FC236}">
                    <a16:creationId xmlns:a16="http://schemas.microsoft.com/office/drawing/2014/main" id="{17A79B0A-97E9-4805-87A9-F4F7ECB04204}"/>
                  </a:ext>
                </a:extLst>
              </p:cNvPr>
              <p:cNvSpPr/>
              <p:nvPr/>
            </p:nvSpPr>
            <p:spPr>
              <a:xfrm flipV="1">
                <a:off x="7613863" y="4304334"/>
                <a:ext cx="151946" cy="159976"/>
              </a:xfrm>
              <a:custGeom>
                <a:avLst/>
                <a:gdLst>
                  <a:gd name="connsiteX0" fmla="*/ 122255 w 139679"/>
                  <a:gd name="connsiteY0" fmla="*/ 134867 h 147061"/>
                  <a:gd name="connsiteX1" fmla="*/ 108238 w 139679"/>
                  <a:gd name="connsiteY1" fmla="*/ 124912 h 147061"/>
                  <a:gd name="connsiteX2" fmla="*/ 102540 w 139679"/>
                  <a:gd name="connsiteY2" fmla="*/ 147192 h 147061"/>
                  <a:gd name="connsiteX3" fmla="*/ 87005 w 139679"/>
                  <a:gd name="connsiteY3" fmla="*/ 119458 h 147061"/>
                  <a:gd name="connsiteX4" fmla="*/ 80134 w 139679"/>
                  <a:gd name="connsiteY4" fmla="*/ 117457 h 147061"/>
                  <a:gd name="connsiteX5" fmla="*/ 67266 w 139679"/>
                  <a:gd name="connsiteY5" fmla="*/ 86142 h 147061"/>
                  <a:gd name="connsiteX6" fmla="*/ 41326 w 139679"/>
                  <a:gd name="connsiteY6" fmla="*/ 69898 h 147061"/>
                  <a:gd name="connsiteX7" fmla="*/ 40351 w 139679"/>
                  <a:gd name="connsiteY7" fmla="*/ 64746 h 147061"/>
                  <a:gd name="connsiteX8" fmla="*/ 24815 w 139679"/>
                  <a:gd name="connsiteY8" fmla="*/ 63147 h 147061"/>
                  <a:gd name="connsiteX9" fmla="*/ 1810 w 139679"/>
                  <a:gd name="connsiteY9" fmla="*/ 37757 h 147061"/>
                  <a:gd name="connsiteX10" fmla="*/ 3094 w 139679"/>
                  <a:gd name="connsiteY10" fmla="*/ 26062 h 147061"/>
                  <a:gd name="connsiteX11" fmla="*/ -6705 w 139679"/>
                  <a:gd name="connsiteY11" fmla="*/ 24126 h 147061"/>
                  <a:gd name="connsiteX12" fmla="*/ -5989 w 139679"/>
                  <a:gd name="connsiteY12" fmla="*/ 11819 h 147061"/>
                  <a:gd name="connsiteX13" fmla="*/ 12553 w 139679"/>
                  <a:gd name="connsiteY13" fmla="*/ 11226 h 147061"/>
                  <a:gd name="connsiteX14" fmla="*/ 35864 w 139679"/>
                  <a:gd name="connsiteY14" fmla="*/ 130 h 147061"/>
                  <a:gd name="connsiteX15" fmla="*/ 48425 w 139679"/>
                  <a:gd name="connsiteY15" fmla="*/ 3294 h 147061"/>
                  <a:gd name="connsiteX16" fmla="*/ 60089 w 139679"/>
                  <a:gd name="connsiteY16" fmla="*/ 17153 h 147061"/>
                  <a:gd name="connsiteX17" fmla="*/ 64952 w 139679"/>
                  <a:gd name="connsiteY17" fmla="*/ 44582 h 147061"/>
                  <a:gd name="connsiteX18" fmla="*/ 84384 w 139679"/>
                  <a:gd name="connsiteY18" fmla="*/ 62815 h 147061"/>
                  <a:gd name="connsiteX19" fmla="*/ 103563 w 139679"/>
                  <a:gd name="connsiteY19" fmla="*/ 66523 h 147061"/>
                  <a:gd name="connsiteX20" fmla="*/ 97763 w 139679"/>
                  <a:gd name="connsiteY20" fmla="*/ 76496 h 147061"/>
                  <a:gd name="connsiteX21" fmla="*/ 112701 w 139679"/>
                  <a:gd name="connsiteY21" fmla="*/ 88928 h 147061"/>
                  <a:gd name="connsiteX22" fmla="*/ 132045 w 139679"/>
                  <a:gd name="connsiteY22" fmla="*/ 111948 h 147061"/>
                  <a:gd name="connsiteX23" fmla="*/ 125978 w 139679"/>
                  <a:gd name="connsiteY23" fmla="*/ 117521 h 147061"/>
                  <a:gd name="connsiteX24" fmla="*/ 132974 w 139679"/>
                  <a:gd name="connsiteY24" fmla="*/ 131153 h 147061"/>
                  <a:gd name="connsiteX25" fmla="*/ 122255 w 139679"/>
                  <a:gd name="connsiteY25" fmla="*/ 134867 h 14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9679" h="147061">
                    <a:moveTo>
                      <a:pt x="122255" y="134867"/>
                    </a:moveTo>
                    <a:lnTo>
                      <a:pt x="108238" y="124912"/>
                    </a:lnTo>
                    <a:lnTo>
                      <a:pt x="102540" y="147192"/>
                    </a:lnTo>
                    <a:lnTo>
                      <a:pt x="87005" y="119458"/>
                    </a:lnTo>
                    <a:lnTo>
                      <a:pt x="80134" y="117457"/>
                    </a:lnTo>
                    <a:lnTo>
                      <a:pt x="67266" y="86142"/>
                    </a:lnTo>
                    <a:lnTo>
                      <a:pt x="41326" y="69898"/>
                    </a:lnTo>
                    <a:lnTo>
                      <a:pt x="40351" y="64746"/>
                    </a:lnTo>
                    <a:lnTo>
                      <a:pt x="24815" y="63147"/>
                    </a:lnTo>
                    <a:lnTo>
                      <a:pt x="1810" y="37757"/>
                    </a:lnTo>
                    <a:lnTo>
                      <a:pt x="3094" y="26062"/>
                    </a:lnTo>
                    <a:lnTo>
                      <a:pt x="-6705" y="24126"/>
                    </a:lnTo>
                    <a:lnTo>
                      <a:pt x="-5989" y="11819"/>
                    </a:lnTo>
                    <a:lnTo>
                      <a:pt x="12553" y="11226"/>
                    </a:lnTo>
                    <a:lnTo>
                      <a:pt x="35864" y="130"/>
                    </a:lnTo>
                    <a:lnTo>
                      <a:pt x="48425" y="3294"/>
                    </a:lnTo>
                    <a:lnTo>
                      <a:pt x="60089" y="17153"/>
                    </a:lnTo>
                    <a:lnTo>
                      <a:pt x="64952" y="44582"/>
                    </a:lnTo>
                    <a:lnTo>
                      <a:pt x="84384" y="62815"/>
                    </a:lnTo>
                    <a:lnTo>
                      <a:pt x="103563" y="66523"/>
                    </a:lnTo>
                    <a:lnTo>
                      <a:pt x="97763" y="76496"/>
                    </a:lnTo>
                    <a:lnTo>
                      <a:pt x="112701" y="88928"/>
                    </a:lnTo>
                    <a:lnTo>
                      <a:pt x="132045" y="111948"/>
                    </a:lnTo>
                    <a:lnTo>
                      <a:pt x="125978" y="117521"/>
                    </a:lnTo>
                    <a:lnTo>
                      <a:pt x="132974" y="131153"/>
                    </a:lnTo>
                    <a:lnTo>
                      <a:pt x="122255" y="134867"/>
                    </a:lnTo>
                  </a:path>
                </a:pathLst>
              </a:custGeom>
              <a:grpFill/>
              <a:ln w="635" cap="flat">
                <a:solidFill>
                  <a:schemeClr val="bg1"/>
                </a:solidFill>
                <a:prstDash val="solid"/>
                <a:miter/>
              </a:ln>
            </p:spPr>
            <p:txBody>
              <a:bodyPr rtlCol="0" anchor="ctr"/>
              <a:lstStyle/>
              <a:p>
                <a:endParaRPr lang="en-US" dirty="0"/>
              </a:p>
            </p:txBody>
          </p:sp>
          <p:sp>
            <p:nvSpPr>
              <p:cNvPr id="2214" name="Freeform: Shape 2213">
                <a:extLst>
                  <a:ext uri="{FF2B5EF4-FFF2-40B4-BE49-F238E27FC236}">
                    <a16:creationId xmlns:a16="http://schemas.microsoft.com/office/drawing/2014/main" id="{82463D8D-A42A-4237-A61A-802B32FD514F}"/>
                  </a:ext>
                </a:extLst>
              </p:cNvPr>
              <p:cNvSpPr/>
              <p:nvPr/>
            </p:nvSpPr>
            <p:spPr>
              <a:xfrm flipV="1">
                <a:off x="7613863" y="4304334"/>
                <a:ext cx="151946" cy="159976"/>
              </a:xfrm>
              <a:custGeom>
                <a:avLst/>
                <a:gdLst>
                  <a:gd name="connsiteX0" fmla="*/ 122255 w 139679"/>
                  <a:gd name="connsiteY0" fmla="*/ 134867 h 147061"/>
                  <a:gd name="connsiteX1" fmla="*/ 108238 w 139679"/>
                  <a:gd name="connsiteY1" fmla="*/ 124912 h 147061"/>
                  <a:gd name="connsiteX2" fmla="*/ 102540 w 139679"/>
                  <a:gd name="connsiteY2" fmla="*/ 147192 h 147061"/>
                  <a:gd name="connsiteX3" fmla="*/ 87005 w 139679"/>
                  <a:gd name="connsiteY3" fmla="*/ 119458 h 147061"/>
                  <a:gd name="connsiteX4" fmla="*/ 80134 w 139679"/>
                  <a:gd name="connsiteY4" fmla="*/ 117457 h 147061"/>
                  <a:gd name="connsiteX5" fmla="*/ 67266 w 139679"/>
                  <a:gd name="connsiteY5" fmla="*/ 86142 h 147061"/>
                  <a:gd name="connsiteX6" fmla="*/ 41326 w 139679"/>
                  <a:gd name="connsiteY6" fmla="*/ 69898 h 147061"/>
                  <a:gd name="connsiteX7" fmla="*/ 40351 w 139679"/>
                  <a:gd name="connsiteY7" fmla="*/ 64746 h 147061"/>
                  <a:gd name="connsiteX8" fmla="*/ 24815 w 139679"/>
                  <a:gd name="connsiteY8" fmla="*/ 63147 h 147061"/>
                  <a:gd name="connsiteX9" fmla="*/ 1810 w 139679"/>
                  <a:gd name="connsiteY9" fmla="*/ 37757 h 147061"/>
                  <a:gd name="connsiteX10" fmla="*/ 3094 w 139679"/>
                  <a:gd name="connsiteY10" fmla="*/ 26062 h 147061"/>
                  <a:gd name="connsiteX11" fmla="*/ -6705 w 139679"/>
                  <a:gd name="connsiteY11" fmla="*/ 24126 h 147061"/>
                  <a:gd name="connsiteX12" fmla="*/ -5989 w 139679"/>
                  <a:gd name="connsiteY12" fmla="*/ 11819 h 147061"/>
                  <a:gd name="connsiteX13" fmla="*/ 12553 w 139679"/>
                  <a:gd name="connsiteY13" fmla="*/ 11226 h 147061"/>
                  <a:gd name="connsiteX14" fmla="*/ 35864 w 139679"/>
                  <a:gd name="connsiteY14" fmla="*/ 130 h 147061"/>
                  <a:gd name="connsiteX15" fmla="*/ 48425 w 139679"/>
                  <a:gd name="connsiteY15" fmla="*/ 3294 h 147061"/>
                  <a:gd name="connsiteX16" fmla="*/ 60089 w 139679"/>
                  <a:gd name="connsiteY16" fmla="*/ 17153 h 147061"/>
                  <a:gd name="connsiteX17" fmla="*/ 64952 w 139679"/>
                  <a:gd name="connsiteY17" fmla="*/ 44582 h 147061"/>
                  <a:gd name="connsiteX18" fmla="*/ 84384 w 139679"/>
                  <a:gd name="connsiteY18" fmla="*/ 62815 h 147061"/>
                  <a:gd name="connsiteX19" fmla="*/ 103563 w 139679"/>
                  <a:gd name="connsiteY19" fmla="*/ 66523 h 147061"/>
                  <a:gd name="connsiteX20" fmla="*/ 97763 w 139679"/>
                  <a:gd name="connsiteY20" fmla="*/ 76496 h 147061"/>
                  <a:gd name="connsiteX21" fmla="*/ 112701 w 139679"/>
                  <a:gd name="connsiteY21" fmla="*/ 88928 h 147061"/>
                  <a:gd name="connsiteX22" fmla="*/ 132045 w 139679"/>
                  <a:gd name="connsiteY22" fmla="*/ 111948 h 147061"/>
                  <a:gd name="connsiteX23" fmla="*/ 125978 w 139679"/>
                  <a:gd name="connsiteY23" fmla="*/ 117521 h 147061"/>
                  <a:gd name="connsiteX24" fmla="*/ 132974 w 139679"/>
                  <a:gd name="connsiteY24" fmla="*/ 131153 h 14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9679" h="147061">
                    <a:moveTo>
                      <a:pt x="122255" y="134867"/>
                    </a:moveTo>
                    <a:lnTo>
                      <a:pt x="108238" y="124912"/>
                    </a:lnTo>
                    <a:lnTo>
                      <a:pt x="102540" y="147192"/>
                    </a:lnTo>
                    <a:lnTo>
                      <a:pt x="87005" y="119458"/>
                    </a:lnTo>
                    <a:lnTo>
                      <a:pt x="80134" y="117457"/>
                    </a:lnTo>
                    <a:lnTo>
                      <a:pt x="67266" y="86142"/>
                    </a:lnTo>
                    <a:lnTo>
                      <a:pt x="41326" y="69898"/>
                    </a:lnTo>
                    <a:lnTo>
                      <a:pt x="40351" y="64746"/>
                    </a:lnTo>
                    <a:lnTo>
                      <a:pt x="24815" y="63147"/>
                    </a:lnTo>
                    <a:lnTo>
                      <a:pt x="1810" y="37757"/>
                    </a:lnTo>
                    <a:lnTo>
                      <a:pt x="3094" y="26062"/>
                    </a:lnTo>
                    <a:lnTo>
                      <a:pt x="-6705" y="24126"/>
                    </a:lnTo>
                    <a:lnTo>
                      <a:pt x="-5989" y="11819"/>
                    </a:lnTo>
                    <a:lnTo>
                      <a:pt x="12553" y="11226"/>
                    </a:lnTo>
                    <a:lnTo>
                      <a:pt x="35864" y="130"/>
                    </a:lnTo>
                    <a:lnTo>
                      <a:pt x="48425" y="3294"/>
                    </a:lnTo>
                    <a:lnTo>
                      <a:pt x="60089" y="17153"/>
                    </a:lnTo>
                    <a:lnTo>
                      <a:pt x="64952" y="44582"/>
                    </a:lnTo>
                    <a:lnTo>
                      <a:pt x="84384" y="62815"/>
                    </a:lnTo>
                    <a:lnTo>
                      <a:pt x="103563" y="66523"/>
                    </a:lnTo>
                    <a:lnTo>
                      <a:pt x="97763" y="76496"/>
                    </a:lnTo>
                    <a:lnTo>
                      <a:pt x="112701" y="88928"/>
                    </a:lnTo>
                    <a:lnTo>
                      <a:pt x="132045" y="111948"/>
                    </a:lnTo>
                    <a:lnTo>
                      <a:pt x="125978" y="117521"/>
                    </a:lnTo>
                    <a:lnTo>
                      <a:pt x="132974" y="131153"/>
                    </a:lnTo>
                    <a:close/>
                  </a:path>
                </a:pathLst>
              </a:custGeom>
              <a:grpFill/>
              <a:ln w="635" cap="rnd">
                <a:solidFill>
                  <a:schemeClr val="bg1"/>
                </a:solidFill>
                <a:prstDash val="solid"/>
                <a:round/>
              </a:ln>
            </p:spPr>
            <p:txBody>
              <a:bodyPr rtlCol="0" anchor="ctr"/>
              <a:lstStyle/>
              <a:p>
                <a:endParaRPr lang="en-US" dirty="0"/>
              </a:p>
            </p:txBody>
          </p:sp>
          <p:sp>
            <p:nvSpPr>
              <p:cNvPr id="2215" name="Freeform: Shape 2214">
                <a:extLst>
                  <a:ext uri="{FF2B5EF4-FFF2-40B4-BE49-F238E27FC236}">
                    <a16:creationId xmlns:a16="http://schemas.microsoft.com/office/drawing/2014/main" id="{99560B38-E761-41D6-800D-2472CADC29A6}"/>
                  </a:ext>
                </a:extLst>
              </p:cNvPr>
              <p:cNvSpPr/>
              <p:nvPr/>
            </p:nvSpPr>
            <p:spPr>
              <a:xfrm flipV="1">
                <a:off x="7550474" y="3832033"/>
                <a:ext cx="76426" cy="58000"/>
              </a:xfrm>
              <a:custGeom>
                <a:avLst/>
                <a:gdLst>
                  <a:gd name="connsiteX0" fmla="*/ 36061 w 70256"/>
                  <a:gd name="connsiteY0" fmla="*/ 28918 h 53318"/>
                  <a:gd name="connsiteX1" fmla="*/ 28616 w 70256"/>
                  <a:gd name="connsiteY1" fmla="*/ 39487 h 53318"/>
                  <a:gd name="connsiteX2" fmla="*/ 4730 w 70256"/>
                  <a:gd name="connsiteY2" fmla="*/ 52756 h 53318"/>
                  <a:gd name="connsiteX3" fmla="*/ -6603 w 70256"/>
                  <a:gd name="connsiteY3" fmla="*/ 50222 h 53318"/>
                  <a:gd name="connsiteX4" fmla="*/ 17346 w 70256"/>
                  <a:gd name="connsiteY4" fmla="*/ 20253 h 53318"/>
                  <a:gd name="connsiteX5" fmla="*/ 49047 w 70256"/>
                  <a:gd name="connsiteY5" fmla="*/ -562 h 53318"/>
                  <a:gd name="connsiteX6" fmla="*/ 63654 w 70256"/>
                  <a:gd name="connsiteY6" fmla="*/ 10885 h 53318"/>
                  <a:gd name="connsiteX7" fmla="*/ 36061 w 70256"/>
                  <a:gd name="connsiteY7" fmla="*/ 28918 h 53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256" h="53318">
                    <a:moveTo>
                      <a:pt x="36061" y="28918"/>
                    </a:moveTo>
                    <a:lnTo>
                      <a:pt x="28616" y="39487"/>
                    </a:lnTo>
                    <a:lnTo>
                      <a:pt x="4730" y="52756"/>
                    </a:lnTo>
                    <a:lnTo>
                      <a:pt x="-6603" y="50222"/>
                    </a:lnTo>
                    <a:lnTo>
                      <a:pt x="17346" y="20253"/>
                    </a:lnTo>
                    <a:lnTo>
                      <a:pt x="49047" y="-562"/>
                    </a:lnTo>
                    <a:lnTo>
                      <a:pt x="63654" y="10885"/>
                    </a:lnTo>
                    <a:lnTo>
                      <a:pt x="36061" y="28918"/>
                    </a:lnTo>
                  </a:path>
                </a:pathLst>
              </a:custGeom>
              <a:grpFill/>
              <a:ln w="635" cap="flat">
                <a:solidFill>
                  <a:schemeClr val="bg1"/>
                </a:solidFill>
                <a:prstDash val="solid"/>
                <a:miter/>
              </a:ln>
            </p:spPr>
            <p:txBody>
              <a:bodyPr rtlCol="0" anchor="ctr"/>
              <a:lstStyle/>
              <a:p>
                <a:endParaRPr lang="en-US" dirty="0"/>
              </a:p>
            </p:txBody>
          </p:sp>
          <p:sp>
            <p:nvSpPr>
              <p:cNvPr id="2216" name="Freeform: Shape 2215">
                <a:extLst>
                  <a:ext uri="{FF2B5EF4-FFF2-40B4-BE49-F238E27FC236}">
                    <a16:creationId xmlns:a16="http://schemas.microsoft.com/office/drawing/2014/main" id="{97871D6C-57BA-4D0D-9E2E-7EFC2E024444}"/>
                  </a:ext>
                </a:extLst>
              </p:cNvPr>
              <p:cNvSpPr/>
              <p:nvPr/>
            </p:nvSpPr>
            <p:spPr>
              <a:xfrm flipV="1">
                <a:off x="7550474" y="3832033"/>
                <a:ext cx="76426" cy="58000"/>
              </a:xfrm>
              <a:custGeom>
                <a:avLst/>
                <a:gdLst>
                  <a:gd name="connsiteX0" fmla="*/ 36061 w 70256"/>
                  <a:gd name="connsiteY0" fmla="*/ 28918 h 53318"/>
                  <a:gd name="connsiteX1" fmla="*/ 28616 w 70256"/>
                  <a:gd name="connsiteY1" fmla="*/ 39487 h 53318"/>
                  <a:gd name="connsiteX2" fmla="*/ 4730 w 70256"/>
                  <a:gd name="connsiteY2" fmla="*/ 52756 h 53318"/>
                  <a:gd name="connsiteX3" fmla="*/ -6603 w 70256"/>
                  <a:gd name="connsiteY3" fmla="*/ 50222 h 53318"/>
                  <a:gd name="connsiteX4" fmla="*/ 17346 w 70256"/>
                  <a:gd name="connsiteY4" fmla="*/ 20253 h 53318"/>
                  <a:gd name="connsiteX5" fmla="*/ 49047 w 70256"/>
                  <a:gd name="connsiteY5" fmla="*/ -562 h 53318"/>
                  <a:gd name="connsiteX6" fmla="*/ 63654 w 70256"/>
                  <a:gd name="connsiteY6" fmla="*/ 10885 h 53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256" h="53318">
                    <a:moveTo>
                      <a:pt x="36061" y="28918"/>
                    </a:moveTo>
                    <a:lnTo>
                      <a:pt x="28616" y="39487"/>
                    </a:lnTo>
                    <a:lnTo>
                      <a:pt x="4730" y="52756"/>
                    </a:lnTo>
                    <a:lnTo>
                      <a:pt x="-6603" y="50222"/>
                    </a:lnTo>
                    <a:lnTo>
                      <a:pt x="17346" y="20253"/>
                    </a:lnTo>
                    <a:lnTo>
                      <a:pt x="49047" y="-562"/>
                    </a:lnTo>
                    <a:lnTo>
                      <a:pt x="63654" y="10885"/>
                    </a:lnTo>
                    <a:close/>
                  </a:path>
                </a:pathLst>
              </a:custGeom>
              <a:grpFill/>
              <a:ln w="635" cap="rnd">
                <a:solidFill>
                  <a:schemeClr val="bg1"/>
                </a:solidFill>
                <a:prstDash val="solid"/>
                <a:round/>
              </a:ln>
            </p:spPr>
            <p:txBody>
              <a:bodyPr rtlCol="0" anchor="ctr"/>
              <a:lstStyle/>
              <a:p>
                <a:endParaRPr lang="en-US" dirty="0"/>
              </a:p>
            </p:txBody>
          </p:sp>
          <p:sp>
            <p:nvSpPr>
              <p:cNvPr id="2217" name="Freeform: Shape 2216">
                <a:extLst>
                  <a:ext uri="{FF2B5EF4-FFF2-40B4-BE49-F238E27FC236}">
                    <a16:creationId xmlns:a16="http://schemas.microsoft.com/office/drawing/2014/main" id="{A41448C8-B705-4911-8648-18FC2B36B036}"/>
                  </a:ext>
                </a:extLst>
              </p:cNvPr>
              <p:cNvSpPr/>
              <p:nvPr/>
            </p:nvSpPr>
            <p:spPr>
              <a:xfrm flipV="1">
                <a:off x="7814599" y="3775743"/>
                <a:ext cx="34860" cy="20752"/>
              </a:xfrm>
              <a:custGeom>
                <a:avLst/>
                <a:gdLst>
                  <a:gd name="connsiteX0" fmla="*/ 25198 w 32046"/>
                  <a:gd name="connsiteY0" fmla="*/ 6264 h 19077"/>
                  <a:gd name="connsiteX1" fmla="*/ 9041 w 32046"/>
                  <a:gd name="connsiteY1" fmla="*/ 18416 h 19077"/>
                  <a:gd name="connsiteX2" fmla="*/ -6849 w 32046"/>
                  <a:gd name="connsiteY2" fmla="*/ 8177 h 19077"/>
                  <a:gd name="connsiteX3" fmla="*/ 11850 w 32046"/>
                  <a:gd name="connsiteY3" fmla="*/ -662 h 19077"/>
                  <a:gd name="connsiteX4" fmla="*/ 25198 w 32046"/>
                  <a:gd name="connsiteY4" fmla="*/ 6264 h 19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046" h="19077">
                    <a:moveTo>
                      <a:pt x="25198" y="6264"/>
                    </a:moveTo>
                    <a:lnTo>
                      <a:pt x="9041" y="18416"/>
                    </a:lnTo>
                    <a:lnTo>
                      <a:pt x="-6849" y="8177"/>
                    </a:lnTo>
                    <a:lnTo>
                      <a:pt x="11850" y="-662"/>
                    </a:lnTo>
                    <a:lnTo>
                      <a:pt x="25198" y="6264"/>
                    </a:lnTo>
                  </a:path>
                </a:pathLst>
              </a:custGeom>
              <a:grpFill/>
              <a:ln w="635" cap="flat">
                <a:solidFill>
                  <a:schemeClr val="bg1"/>
                </a:solidFill>
                <a:prstDash val="solid"/>
                <a:miter/>
              </a:ln>
            </p:spPr>
            <p:txBody>
              <a:bodyPr rtlCol="0" anchor="ctr"/>
              <a:lstStyle/>
              <a:p>
                <a:endParaRPr lang="en-US" dirty="0"/>
              </a:p>
            </p:txBody>
          </p:sp>
          <p:sp>
            <p:nvSpPr>
              <p:cNvPr id="2218" name="Freeform: Shape 2217">
                <a:extLst>
                  <a:ext uri="{FF2B5EF4-FFF2-40B4-BE49-F238E27FC236}">
                    <a16:creationId xmlns:a16="http://schemas.microsoft.com/office/drawing/2014/main" id="{0B38CE12-4AFB-461C-AFA8-909B5AC98A88}"/>
                  </a:ext>
                </a:extLst>
              </p:cNvPr>
              <p:cNvSpPr/>
              <p:nvPr/>
            </p:nvSpPr>
            <p:spPr>
              <a:xfrm flipV="1">
                <a:off x="7814599" y="3775743"/>
                <a:ext cx="34860" cy="20752"/>
              </a:xfrm>
              <a:custGeom>
                <a:avLst/>
                <a:gdLst>
                  <a:gd name="connsiteX0" fmla="*/ 25198 w 32046"/>
                  <a:gd name="connsiteY0" fmla="*/ 6264 h 19077"/>
                  <a:gd name="connsiteX1" fmla="*/ 9041 w 32046"/>
                  <a:gd name="connsiteY1" fmla="*/ 18416 h 19077"/>
                  <a:gd name="connsiteX2" fmla="*/ -6849 w 32046"/>
                  <a:gd name="connsiteY2" fmla="*/ 8177 h 19077"/>
                  <a:gd name="connsiteX3" fmla="*/ 11850 w 32046"/>
                  <a:gd name="connsiteY3" fmla="*/ -662 h 19077"/>
                </a:gdLst>
                <a:ahLst/>
                <a:cxnLst>
                  <a:cxn ang="0">
                    <a:pos x="connsiteX0" y="connsiteY0"/>
                  </a:cxn>
                  <a:cxn ang="0">
                    <a:pos x="connsiteX1" y="connsiteY1"/>
                  </a:cxn>
                  <a:cxn ang="0">
                    <a:pos x="connsiteX2" y="connsiteY2"/>
                  </a:cxn>
                  <a:cxn ang="0">
                    <a:pos x="connsiteX3" y="connsiteY3"/>
                  </a:cxn>
                </a:cxnLst>
                <a:rect l="l" t="t" r="r" b="b"/>
                <a:pathLst>
                  <a:path w="32046" h="19077">
                    <a:moveTo>
                      <a:pt x="25198" y="6264"/>
                    </a:moveTo>
                    <a:lnTo>
                      <a:pt x="9041" y="18416"/>
                    </a:lnTo>
                    <a:lnTo>
                      <a:pt x="-6849" y="8177"/>
                    </a:lnTo>
                    <a:lnTo>
                      <a:pt x="11850" y="-662"/>
                    </a:lnTo>
                    <a:close/>
                  </a:path>
                </a:pathLst>
              </a:custGeom>
              <a:grpFill/>
              <a:ln w="635" cap="rnd">
                <a:solidFill>
                  <a:schemeClr val="bg1"/>
                </a:solidFill>
                <a:prstDash val="solid"/>
                <a:round/>
              </a:ln>
            </p:spPr>
            <p:txBody>
              <a:bodyPr rtlCol="0" anchor="ctr"/>
              <a:lstStyle/>
              <a:p>
                <a:endParaRPr lang="en-US" dirty="0"/>
              </a:p>
            </p:txBody>
          </p:sp>
          <p:sp>
            <p:nvSpPr>
              <p:cNvPr id="2219" name="Freeform: Shape 2218">
                <a:extLst>
                  <a:ext uri="{FF2B5EF4-FFF2-40B4-BE49-F238E27FC236}">
                    <a16:creationId xmlns:a16="http://schemas.microsoft.com/office/drawing/2014/main" id="{2C103FD2-82C6-4A48-9DC4-D8888DE9ECB1}"/>
                  </a:ext>
                </a:extLst>
              </p:cNvPr>
              <p:cNvSpPr/>
              <p:nvPr/>
            </p:nvSpPr>
            <p:spPr>
              <a:xfrm flipV="1">
                <a:off x="7841541" y="3737115"/>
                <a:ext cx="36359" cy="28440"/>
              </a:xfrm>
              <a:custGeom>
                <a:avLst/>
                <a:gdLst>
                  <a:gd name="connsiteX0" fmla="*/ -5208 w 33424"/>
                  <a:gd name="connsiteY0" fmla="*/ -708 h 26144"/>
                  <a:gd name="connsiteX1" fmla="*/ 20865 w 33424"/>
                  <a:gd name="connsiteY1" fmla="*/ 6375 h 26144"/>
                  <a:gd name="connsiteX2" fmla="*/ 26548 w 33424"/>
                  <a:gd name="connsiteY2" fmla="*/ 25437 h 26144"/>
                  <a:gd name="connsiteX3" fmla="*/ -6877 w 33424"/>
                  <a:gd name="connsiteY3" fmla="*/ 13404 h 26144"/>
                  <a:gd name="connsiteX4" fmla="*/ -5208 w 33424"/>
                  <a:gd name="connsiteY4" fmla="*/ -708 h 26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24" h="26144">
                    <a:moveTo>
                      <a:pt x="-5208" y="-708"/>
                    </a:moveTo>
                    <a:lnTo>
                      <a:pt x="20865" y="6375"/>
                    </a:lnTo>
                    <a:lnTo>
                      <a:pt x="26548" y="25437"/>
                    </a:lnTo>
                    <a:lnTo>
                      <a:pt x="-6877" y="13404"/>
                    </a:lnTo>
                    <a:lnTo>
                      <a:pt x="-5208" y="-708"/>
                    </a:lnTo>
                  </a:path>
                </a:pathLst>
              </a:custGeom>
              <a:grpFill/>
              <a:ln w="635" cap="flat">
                <a:solidFill>
                  <a:schemeClr val="bg1"/>
                </a:solidFill>
                <a:prstDash val="solid"/>
                <a:miter/>
              </a:ln>
            </p:spPr>
            <p:txBody>
              <a:bodyPr rtlCol="0" anchor="ctr"/>
              <a:lstStyle/>
              <a:p>
                <a:endParaRPr lang="en-US" dirty="0"/>
              </a:p>
            </p:txBody>
          </p:sp>
          <p:sp>
            <p:nvSpPr>
              <p:cNvPr id="2220" name="Freeform: Shape 2219">
                <a:extLst>
                  <a:ext uri="{FF2B5EF4-FFF2-40B4-BE49-F238E27FC236}">
                    <a16:creationId xmlns:a16="http://schemas.microsoft.com/office/drawing/2014/main" id="{E3C60277-5FFC-44F0-B99C-7B683F739792}"/>
                  </a:ext>
                </a:extLst>
              </p:cNvPr>
              <p:cNvSpPr/>
              <p:nvPr/>
            </p:nvSpPr>
            <p:spPr>
              <a:xfrm flipV="1">
                <a:off x="7841541" y="3737115"/>
                <a:ext cx="36359" cy="28440"/>
              </a:xfrm>
              <a:custGeom>
                <a:avLst/>
                <a:gdLst>
                  <a:gd name="connsiteX0" fmla="*/ -5208 w 33424"/>
                  <a:gd name="connsiteY0" fmla="*/ -708 h 26144"/>
                  <a:gd name="connsiteX1" fmla="*/ 20865 w 33424"/>
                  <a:gd name="connsiteY1" fmla="*/ 6375 h 26144"/>
                  <a:gd name="connsiteX2" fmla="*/ 26548 w 33424"/>
                  <a:gd name="connsiteY2" fmla="*/ 25437 h 26144"/>
                  <a:gd name="connsiteX3" fmla="*/ -6877 w 33424"/>
                  <a:gd name="connsiteY3" fmla="*/ 13404 h 26144"/>
                </a:gdLst>
                <a:ahLst/>
                <a:cxnLst>
                  <a:cxn ang="0">
                    <a:pos x="connsiteX0" y="connsiteY0"/>
                  </a:cxn>
                  <a:cxn ang="0">
                    <a:pos x="connsiteX1" y="connsiteY1"/>
                  </a:cxn>
                  <a:cxn ang="0">
                    <a:pos x="connsiteX2" y="connsiteY2"/>
                  </a:cxn>
                  <a:cxn ang="0">
                    <a:pos x="connsiteX3" y="connsiteY3"/>
                  </a:cxn>
                </a:cxnLst>
                <a:rect l="l" t="t" r="r" b="b"/>
                <a:pathLst>
                  <a:path w="33424" h="26144">
                    <a:moveTo>
                      <a:pt x="-5208" y="-708"/>
                    </a:moveTo>
                    <a:lnTo>
                      <a:pt x="20865" y="6375"/>
                    </a:lnTo>
                    <a:lnTo>
                      <a:pt x="26548" y="25437"/>
                    </a:lnTo>
                    <a:lnTo>
                      <a:pt x="-6877" y="13404"/>
                    </a:lnTo>
                    <a:close/>
                  </a:path>
                </a:pathLst>
              </a:custGeom>
              <a:grpFill/>
              <a:ln w="635" cap="rnd">
                <a:solidFill>
                  <a:schemeClr val="bg1"/>
                </a:solidFill>
                <a:prstDash val="solid"/>
                <a:round/>
              </a:ln>
            </p:spPr>
            <p:txBody>
              <a:bodyPr rtlCol="0" anchor="ctr"/>
              <a:lstStyle/>
              <a:p>
                <a:endParaRPr lang="en-US" dirty="0"/>
              </a:p>
            </p:txBody>
          </p:sp>
          <p:sp>
            <p:nvSpPr>
              <p:cNvPr id="2221" name="Freeform: Shape 2220">
                <a:extLst>
                  <a:ext uri="{FF2B5EF4-FFF2-40B4-BE49-F238E27FC236}">
                    <a16:creationId xmlns:a16="http://schemas.microsoft.com/office/drawing/2014/main" id="{9C3F99FC-0C2F-4A7F-89D1-2AC44870856F}"/>
                  </a:ext>
                </a:extLst>
              </p:cNvPr>
              <p:cNvSpPr/>
              <p:nvPr/>
            </p:nvSpPr>
            <p:spPr>
              <a:xfrm flipV="1">
                <a:off x="7188143" y="4306174"/>
                <a:ext cx="69731" cy="76281"/>
              </a:xfrm>
              <a:custGeom>
                <a:avLst/>
                <a:gdLst>
                  <a:gd name="connsiteX0" fmla="*/ 35133 w 64102"/>
                  <a:gd name="connsiteY0" fmla="*/ 50098 h 70123"/>
                  <a:gd name="connsiteX1" fmla="*/ -5162 w 64102"/>
                  <a:gd name="connsiteY1" fmla="*/ 70201 h 70123"/>
                  <a:gd name="connsiteX2" fmla="*/ -6232 w 64102"/>
                  <a:gd name="connsiteY2" fmla="*/ 53311 h 70123"/>
                  <a:gd name="connsiteX3" fmla="*/ 7352 w 64102"/>
                  <a:gd name="connsiteY3" fmla="*/ 27497 h 70123"/>
                  <a:gd name="connsiteX4" fmla="*/ 1071 w 64102"/>
                  <a:gd name="connsiteY4" fmla="*/ 25120 h 70123"/>
                  <a:gd name="connsiteX5" fmla="*/ 10925 w 64102"/>
                  <a:gd name="connsiteY5" fmla="*/ 8860 h 70123"/>
                  <a:gd name="connsiteX6" fmla="*/ 32914 w 64102"/>
                  <a:gd name="connsiteY6" fmla="*/ 77 h 70123"/>
                  <a:gd name="connsiteX7" fmla="*/ 38446 w 64102"/>
                  <a:gd name="connsiteY7" fmla="*/ 17603 h 70123"/>
                  <a:gd name="connsiteX8" fmla="*/ 50708 w 64102"/>
                  <a:gd name="connsiteY8" fmla="*/ 8058 h 70123"/>
                  <a:gd name="connsiteX9" fmla="*/ 57870 w 64102"/>
                  <a:gd name="connsiteY9" fmla="*/ 31865 h 70123"/>
                  <a:gd name="connsiteX10" fmla="*/ 57272 w 64102"/>
                  <a:gd name="connsiteY10" fmla="*/ 60803 h 70123"/>
                  <a:gd name="connsiteX11" fmla="*/ 35133 w 64102"/>
                  <a:gd name="connsiteY11" fmla="*/ 50098 h 70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102" h="70123">
                    <a:moveTo>
                      <a:pt x="35133" y="50098"/>
                    </a:moveTo>
                    <a:lnTo>
                      <a:pt x="-5162" y="70201"/>
                    </a:lnTo>
                    <a:lnTo>
                      <a:pt x="-6232" y="53311"/>
                    </a:lnTo>
                    <a:lnTo>
                      <a:pt x="7352" y="27497"/>
                    </a:lnTo>
                    <a:lnTo>
                      <a:pt x="1071" y="25120"/>
                    </a:lnTo>
                    <a:lnTo>
                      <a:pt x="10925" y="8860"/>
                    </a:lnTo>
                    <a:lnTo>
                      <a:pt x="32914" y="77"/>
                    </a:lnTo>
                    <a:lnTo>
                      <a:pt x="38446" y="17603"/>
                    </a:lnTo>
                    <a:lnTo>
                      <a:pt x="50708" y="8058"/>
                    </a:lnTo>
                    <a:lnTo>
                      <a:pt x="57870" y="31865"/>
                    </a:lnTo>
                    <a:lnTo>
                      <a:pt x="57272" y="60803"/>
                    </a:lnTo>
                    <a:lnTo>
                      <a:pt x="35133" y="50098"/>
                    </a:lnTo>
                  </a:path>
                </a:pathLst>
              </a:custGeom>
              <a:grpFill/>
              <a:ln w="635" cap="flat">
                <a:solidFill>
                  <a:schemeClr val="bg1"/>
                </a:solidFill>
                <a:prstDash val="solid"/>
                <a:miter/>
              </a:ln>
            </p:spPr>
            <p:txBody>
              <a:bodyPr rtlCol="0" anchor="ctr"/>
              <a:lstStyle/>
              <a:p>
                <a:endParaRPr lang="en-US" dirty="0"/>
              </a:p>
            </p:txBody>
          </p:sp>
          <p:sp>
            <p:nvSpPr>
              <p:cNvPr id="2222" name="Freeform: Shape 2221">
                <a:extLst>
                  <a:ext uri="{FF2B5EF4-FFF2-40B4-BE49-F238E27FC236}">
                    <a16:creationId xmlns:a16="http://schemas.microsoft.com/office/drawing/2014/main" id="{12C59B2B-396B-40AA-8A6F-02D424A164AB}"/>
                  </a:ext>
                </a:extLst>
              </p:cNvPr>
              <p:cNvSpPr/>
              <p:nvPr/>
            </p:nvSpPr>
            <p:spPr>
              <a:xfrm flipV="1">
                <a:off x="7188143" y="4306174"/>
                <a:ext cx="69731" cy="76281"/>
              </a:xfrm>
              <a:custGeom>
                <a:avLst/>
                <a:gdLst>
                  <a:gd name="connsiteX0" fmla="*/ 35133 w 64102"/>
                  <a:gd name="connsiteY0" fmla="*/ 50098 h 70123"/>
                  <a:gd name="connsiteX1" fmla="*/ -5162 w 64102"/>
                  <a:gd name="connsiteY1" fmla="*/ 70201 h 70123"/>
                  <a:gd name="connsiteX2" fmla="*/ -6232 w 64102"/>
                  <a:gd name="connsiteY2" fmla="*/ 53311 h 70123"/>
                  <a:gd name="connsiteX3" fmla="*/ 7352 w 64102"/>
                  <a:gd name="connsiteY3" fmla="*/ 27497 h 70123"/>
                  <a:gd name="connsiteX4" fmla="*/ 1071 w 64102"/>
                  <a:gd name="connsiteY4" fmla="*/ 25120 h 70123"/>
                  <a:gd name="connsiteX5" fmla="*/ 10925 w 64102"/>
                  <a:gd name="connsiteY5" fmla="*/ 8860 h 70123"/>
                  <a:gd name="connsiteX6" fmla="*/ 32914 w 64102"/>
                  <a:gd name="connsiteY6" fmla="*/ 77 h 70123"/>
                  <a:gd name="connsiteX7" fmla="*/ 38446 w 64102"/>
                  <a:gd name="connsiteY7" fmla="*/ 17603 h 70123"/>
                  <a:gd name="connsiteX8" fmla="*/ 50708 w 64102"/>
                  <a:gd name="connsiteY8" fmla="*/ 8058 h 70123"/>
                  <a:gd name="connsiteX9" fmla="*/ 57870 w 64102"/>
                  <a:gd name="connsiteY9" fmla="*/ 31865 h 70123"/>
                  <a:gd name="connsiteX10" fmla="*/ 57272 w 64102"/>
                  <a:gd name="connsiteY10" fmla="*/ 60803 h 70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102" h="70123">
                    <a:moveTo>
                      <a:pt x="35133" y="50098"/>
                    </a:moveTo>
                    <a:lnTo>
                      <a:pt x="-5162" y="70201"/>
                    </a:lnTo>
                    <a:lnTo>
                      <a:pt x="-6232" y="53311"/>
                    </a:lnTo>
                    <a:lnTo>
                      <a:pt x="7352" y="27497"/>
                    </a:lnTo>
                    <a:lnTo>
                      <a:pt x="1071" y="25120"/>
                    </a:lnTo>
                    <a:lnTo>
                      <a:pt x="10925" y="8860"/>
                    </a:lnTo>
                    <a:lnTo>
                      <a:pt x="32914" y="77"/>
                    </a:lnTo>
                    <a:lnTo>
                      <a:pt x="38446" y="17603"/>
                    </a:lnTo>
                    <a:lnTo>
                      <a:pt x="50708" y="8058"/>
                    </a:lnTo>
                    <a:lnTo>
                      <a:pt x="57870" y="31865"/>
                    </a:lnTo>
                    <a:lnTo>
                      <a:pt x="57272" y="60803"/>
                    </a:lnTo>
                    <a:close/>
                  </a:path>
                </a:pathLst>
              </a:custGeom>
              <a:grpFill/>
              <a:ln w="635" cap="rnd">
                <a:solidFill>
                  <a:schemeClr val="bg1"/>
                </a:solidFill>
                <a:prstDash val="solid"/>
                <a:round/>
              </a:ln>
            </p:spPr>
            <p:txBody>
              <a:bodyPr rtlCol="0" anchor="ctr"/>
              <a:lstStyle/>
              <a:p>
                <a:endParaRPr lang="en-US" dirty="0"/>
              </a:p>
            </p:txBody>
          </p:sp>
          <p:sp>
            <p:nvSpPr>
              <p:cNvPr id="2223" name="Freeform: Shape 2222">
                <a:extLst>
                  <a:ext uri="{FF2B5EF4-FFF2-40B4-BE49-F238E27FC236}">
                    <a16:creationId xmlns:a16="http://schemas.microsoft.com/office/drawing/2014/main" id="{4240DA5A-EF8F-4692-9016-D247BB0C4978}"/>
                  </a:ext>
                </a:extLst>
              </p:cNvPr>
              <p:cNvSpPr/>
              <p:nvPr/>
            </p:nvSpPr>
            <p:spPr>
              <a:xfrm flipV="1">
                <a:off x="7314611" y="3449541"/>
                <a:ext cx="52163" cy="59209"/>
              </a:xfrm>
              <a:custGeom>
                <a:avLst/>
                <a:gdLst>
                  <a:gd name="connsiteX0" fmla="*/ -6352 w 47952"/>
                  <a:gd name="connsiteY0" fmla="*/ 53362 h 54429"/>
                  <a:gd name="connsiteX1" fmla="*/ -5171 w 47952"/>
                  <a:gd name="connsiteY1" fmla="*/ 40329 h 54429"/>
                  <a:gd name="connsiteX2" fmla="*/ 17676 w 47952"/>
                  <a:gd name="connsiteY2" fmla="*/ 25714 h 54429"/>
                  <a:gd name="connsiteX3" fmla="*/ 31653 w 47952"/>
                  <a:gd name="connsiteY3" fmla="*/ -1068 h 54429"/>
                  <a:gd name="connsiteX4" fmla="*/ 41601 w 47952"/>
                  <a:gd name="connsiteY4" fmla="*/ 12862 h 54429"/>
                  <a:gd name="connsiteX5" fmla="*/ 24602 w 47952"/>
                  <a:gd name="connsiteY5" fmla="*/ 38975 h 54429"/>
                  <a:gd name="connsiteX6" fmla="*/ -6352 w 47952"/>
                  <a:gd name="connsiteY6" fmla="*/ 53362 h 54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952" h="54429">
                    <a:moveTo>
                      <a:pt x="-6352" y="53362"/>
                    </a:moveTo>
                    <a:lnTo>
                      <a:pt x="-5171" y="40329"/>
                    </a:lnTo>
                    <a:lnTo>
                      <a:pt x="17676" y="25714"/>
                    </a:lnTo>
                    <a:lnTo>
                      <a:pt x="31653" y="-1068"/>
                    </a:lnTo>
                    <a:lnTo>
                      <a:pt x="41601" y="12862"/>
                    </a:lnTo>
                    <a:lnTo>
                      <a:pt x="24602" y="38975"/>
                    </a:lnTo>
                    <a:lnTo>
                      <a:pt x="-6352" y="53362"/>
                    </a:lnTo>
                  </a:path>
                </a:pathLst>
              </a:custGeom>
              <a:grpFill/>
              <a:ln w="635" cap="flat">
                <a:solidFill>
                  <a:schemeClr val="bg1"/>
                </a:solidFill>
                <a:prstDash val="solid"/>
                <a:miter/>
              </a:ln>
            </p:spPr>
            <p:txBody>
              <a:bodyPr rtlCol="0" anchor="ctr"/>
              <a:lstStyle/>
              <a:p>
                <a:endParaRPr lang="en-US" dirty="0"/>
              </a:p>
            </p:txBody>
          </p:sp>
          <p:sp>
            <p:nvSpPr>
              <p:cNvPr id="2224" name="Freeform: Shape 2223">
                <a:extLst>
                  <a:ext uri="{FF2B5EF4-FFF2-40B4-BE49-F238E27FC236}">
                    <a16:creationId xmlns:a16="http://schemas.microsoft.com/office/drawing/2014/main" id="{5CE8EE76-71A6-4BD2-9EE7-B320C8F9981F}"/>
                  </a:ext>
                </a:extLst>
              </p:cNvPr>
              <p:cNvSpPr/>
              <p:nvPr/>
            </p:nvSpPr>
            <p:spPr>
              <a:xfrm flipV="1">
                <a:off x="7314611" y="3449541"/>
                <a:ext cx="52163" cy="59209"/>
              </a:xfrm>
              <a:custGeom>
                <a:avLst/>
                <a:gdLst>
                  <a:gd name="connsiteX0" fmla="*/ -6352 w 47952"/>
                  <a:gd name="connsiteY0" fmla="*/ 53362 h 54429"/>
                  <a:gd name="connsiteX1" fmla="*/ -5171 w 47952"/>
                  <a:gd name="connsiteY1" fmla="*/ 40329 h 54429"/>
                  <a:gd name="connsiteX2" fmla="*/ 17676 w 47952"/>
                  <a:gd name="connsiteY2" fmla="*/ 25714 h 54429"/>
                  <a:gd name="connsiteX3" fmla="*/ 31653 w 47952"/>
                  <a:gd name="connsiteY3" fmla="*/ -1068 h 54429"/>
                  <a:gd name="connsiteX4" fmla="*/ 41601 w 47952"/>
                  <a:gd name="connsiteY4" fmla="*/ 12862 h 54429"/>
                  <a:gd name="connsiteX5" fmla="*/ 24602 w 47952"/>
                  <a:gd name="connsiteY5" fmla="*/ 38975 h 54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952" h="54429">
                    <a:moveTo>
                      <a:pt x="-6352" y="53362"/>
                    </a:moveTo>
                    <a:lnTo>
                      <a:pt x="-5171" y="40329"/>
                    </a:lnTo>
                    <a:lnTo>
                      <a:pt x="17676" y="25714"/>
                    </a:lnTo>
                    <a:lnTo>
                      <a:pt x="31653" y="-1068"/>
                    </a:lnTo>
                    <a:lnTo>
                      <a:pt x="41601" y="12862"/>
                    </a:lnTo>
                    <a:lnTo>
                      <a:pt x="24602" y="38975"/>
                    </a:lnTo>
                    <a:close/>
                  </a:path>
                </a:pathLst>
              </a:custGeom>
              <a:grpFill/>
              <a:ln w="635" cap="rnd">
                <a:solidFill>
                  <a:schemeClr val="bg1"/>
                </a:solidFill>
                <a:prstDash val="solid"/>
                <a:round/>
              </a:ln>
            </p:spPr>
            <p:txBody>
              <a:bodyPr rtlCol="0" anchor="ctr"/>
              <a:lstStyle/>
              <a:p>
                <a:endParaRPr lang="en-US" dirty="0"/>
              </a:p>
            </p:txBody>
          </p:sp>
          <p:sp>
            <p:nvSpPr>
              <p:cNvPr id="2225" name="Freeform: Shape 2224">
                <a:extLst>
                  <a:ext uri="{FF2B5EF4-FFF2-40B4-BE49-F238E27FC236}">
                    <a16:creationId xmlns:a16="http://schemas.microsoft.com/office/drawing/2014/main" id="{E1045D42-7764-41B3-8AFE-D887BCBDB7A9}"/>
                  </a:ext>
                </a:extLst>
              </p:cNvPr>
              <p:cNvSpPr/>
              <p:nvPr/>
            </p:nvSpPr>
            <p:spPr>
              <a:xfrm flipV="1">
                <a:off x="7257550" y="3495429"/>
                <a:ext cx="78712" cy="45803"/>
              </a:xfrm>
              <a:custGeom>
                <a:avLst/>
                <a:gdLst>
                  <a:gd name="connsiteX0" fmla="*/ 23277 w 72358"/>
                  <a:gd name="connsiteY0" fmla="*/ -678 h 42105"/>
                  <a:gd name="connsiteX1" fmla="*/ 43086 w 72358"/>
                  <a:gd name="connsiteY1" fmla="*/ -1016 h 42105"/>
                  <a:gd name="connsiteX2" fmla="*/ 59841 w 72358"/>
                  <a:gd name="connsiteY2" fmla="*/ 19218 h 42105"/>
                  <a:gd name="connsiteX3" fmla="*/ 66051 w 72358"/>
                  <a:gd name="connsiteY3" fmla="*/ 30811 h 42105"/>
                  <a:gd name="connsiteX4" fmla="*/ 62147 w 72358"/>
                  <a:gd name="connsiteY4" fmla="*/ 41089 h 42105"/>
                  <a:gd name="connsiteX5" fmla="*/ 45706 w 72358"/>
                  <a:gd name="connsiteY5" fmla="*/ 25018 h 42105"/>
                  <a:gd name="connsiteX6" fmla="*/ 39725 w 72358"/>
                  <a:gd name="connsiteY6" fmla="*/ 15393 h 42105"/>
                  <a:gd name="connsiteX7" fmla="*/ 22112 w 72358"/>
                  <a:gd name="connsiteY7" fmla="*/ 15393 h 42105"/>
                  <a:gd name="connsiteX8" fmla="*/ 5356 w 72358"/>
                  <a:gd name="connsiteY8" fmla="*/ 15393 h 42105"/>
                  <a:gd name="connsiteX9" fmla="*/ -6307 w 72358"/>
                  <a:gd name="connsiteY9" fmla="*/ 15393 h 42105"/>
                  <a:gd name="connsiteX10" fmla="*/ 5655 w 72358"/>
                  <a:gd name="connsiteY10" fmla="*/ 4792 h 42105"/>
                  <a:gd name="connsiteX11" fmla="*/ 23277 w 72358"/>
                  <a:gd name="connsiteY11" fmla="*/ -678 h 4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58" h="42105">
                    <a:moveTo>
                      <a:pt x="23277" y="-678"/>
                    </a:moveTo>
                    <a:lnTo>
                      <a:pt x="43086" y="-1016"/>
                    </a:lnTo>
                    <a:lnTo>
                      <a:pt x="59841" y="19218"/>
                    </a:lnTo>
                    <a:lnTo>
                      <a:pt x="66051" y="30811"/>
                    </a:lnTo>
                    <a:lnTo>
                      <a:pt x="62147" y="41089"/>
                    </a:lnTo>
                    <a:lnTo>
                      <a:pt x="45706" y="25018"/>
                    </a:lnTo>
                    <a:lnTo>
                      <a:pt x="39725" y="15393"/>
                    </a:lnTo>
                    <a:lnTo>
                      <a:pt x="22112" y="15393"/>
                    </a:lnTo>
                    <a:lnTo>
                      <a:pt x="5356" y="15393"/>
                    </a:lnTo>
                    <a:lnTo>
                      <a:pt x="-6307" y="15393"/>
                    </a:lnTo>
                    <a:lnTo>
                      <a:pt x="5655" y="4792"/>
                    </a:lnTo>
                    <a:lnTo>
                      <a:pt x="23277" y="-678"/>
                    </a:lnTo>
                  </a:path>
                </a:pathLst>
              </a:custGeom>
              <a:grpFill/>
              <a:ln w="635" cap="flat">
                <a:solidFill>
                  <a:schemeClr val="bg1"/>
                </a:solidFill>
                <a:prstDash val="solid"/>
                <a:miter/>
              </a:ln>
            </p:spPr>
            <p:txBody>
              <a:bodyPr rtlCol="0" anchor="ctr"/>
              <a:lstStyle/>
              <a:p>
                <a:endParaRPr lang="en-US" dirty="0"/>
              </a:p>
            </p:txBody>
          </p:sp>
          <p:sp>
            <p:nvSpPr>
              <p:cNvPr id="2226" name="Freeform: Shape 2225">
                <a:extLst>
                  <a:ext uri="{FF2B5EF4-FFF2-40B4-BE49-F238E27FC236}">
                    <a16:creationId xmlns:a16="http://schemas.microsoft.com/office/drawing/2014/main" id="{32985FF1-29DA-4ED9-BF48-A4092A1D87BD}"/>
                  </a:ext>
                </a:extLst>
              </p:cNvPr>
              <p:cNvSpPr/>
              <p:nvPr/>
            </p:nvSpPr>
            <p:spPr>
              <a:xfrm flipV="1">
                <a:off x="7257550" y="3495429"/>
                <a:ext cx="78712" cy="45803"/>
              </a:xfrm>
              <a:custGeom>
                <a:avLst/>
                <a:gdLst>
                  <a:gd name="connsiteX0" fmla="*/ 23277 w 72358"/>
                  <a:gd name="connsiteY0" fmla="*/ -678 h 42105"/>
                  <a:gd name="connsiteX1" fmla="*/ 43086 w 72358"/>
                  <a:gd name="connsiteY1" fmla="*/ -1016 h 42105"/>
                  <a:gd name="connsiteX2" fmla="*/ 59841 w 72358"/>
                  <a:gd name="connsiteY2" fmla="*/ 19218 h 42105"/>
                  <a:gd name="connsiteX3" fmla="*/ 66051 w 72358"/>
                  <a:gd name="connsiteY3" fmla="*/ 30811 h 42105"/>
                  <a:gd name="connsiteX4" fmla="*/ 62147 w 72358"/>
                  <a:gd name="connsiteY4" fmla="*/ 41089 h 42105"/>
                  <a:gd name="connsiteX5" fmla="*/ 45706 w 72358"/>
                  <a:gd name="connsiteY5" fmla="*/ 25018 h 42105"/>
                  <a:gd name="connsiteX6" fmla="*/ 39725 w 72358"/>
                  <a:gd name="connsiteY6" fmla="*/ 15393 h 42105"/>
                  <a:gd name="connsiteX7" fmla="*/ 22112 w 72358"/>
                  <a:gd name="connsiteY7" fmla="*/ 15393 h 42105"/>
                  <a:gd name="connsiteX8" fmla="*/ 5356 w 72358"/>
                  <a:gd name="connsiteY8" fmla="*/ 15393 h 42105"/>
                  <a:gd name="connsiteX9" fmla="*/ -6307 w 72358"/>
                  <a:gd name="connsiteY9" fmla="*/ 15393 h 42105"/>
                  <a:gd name="connsiteX10" fmla="*/ 5655 w 72358"/>
                  <a:gd name="connsiteY10" fmla="*/ 4792 h 4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2358" h="42105">
                    <a:moveTo>
                      <a:pt x="23277" y="-678"/>
                    </a:moveTo>
                    <a:lnTo>
                      <a:pt x="43086" y="-1016"/>
                    </a:lnTo>
                    <a:lnTo>
                      <a:pt x="59841" y="19218"/>
                    </a:lnTo>
                    <a:lnTo>
                      <a:pt x="66051" y="30811"/>
                    </a:lnTo>
                    <a:lnTo>
                      <a:pt x="62147" y="41089"/>
                    </a:lnTo>
                    <a:lnTo>
                      <a:pt x="45706" y="25018"/>
                    </a:lnTo>
                    <a:lnTo>
                      <a:pt x="39725" y="15393"/>
                    </a:lnTo>
                    <a:lnTo>
                      <a:pt x="22112" y="15393"/>
                    </a:lnTo>
                    <a:lnTo>
                      <a:pt x="5356" y="15393"/>
                    </a:lnTo>
                    <a:lnTo>
                      <a:pt x="-6307" y="15393"/>
                    </a:lnTo>
                    <a:lnTo>
                      <a:pt x="5655" y="4792"/>
                    </a:lnTo>
                    <a:close/>
                  </a:path>
                </a:pathLst>
              </a:custGeom>
              <a:grpFill/>
              <a:ln w="635" cap="rnd">
                <a:solidFill>
                  <a:schemeClr val="bg1"/>
                </a:solidFill>
                <a:prstDash val="solid"/>
                <a:round/>
              </a:ln>
            </p:spPr>
            <p:txBody>
              <a:bodyPr rtlCol="0" anchor="ctr"/>
              <a:lstStyle/>
              <a:p>
                <a:endParaRPr lang="en-US" dirty="0"/>
              </a:p>
            </p:txBody>
          </p:sp>
          <p:sp>
            <p:nvSpPr>
              <p:cNvPr id="2227" name="Freeform: Shape 2226">
                <a:extLst>
                  <a:ext uri="{FF2B5EF4-FFF2-40B4-BE49-F238E27FC236}">
                    <a16:creationId xmlns:a16="http://schemas.microsoft.com/office/drawing/2014/main" id="{D160787F-2863-4CD2-B6CD-BC1D05CF8845}"/>
                  </a:ext>
                </a:extLst>
              </p:cNvPr>
              <p:cNvSpPr/>
              <p:nvPr/>
            </p:nvSpPr>
            <p:spPr>
              <a:xfrm flipV="1">
                <a:off x="7375182" y="3513587"/>
                <a:ext cx="25983" cy="46761"/>
              </a:xfrm>
              <a:custGeom>
                <a:avLst/>
                <a:gdLst>
                  <a:gd name="connsiteX0" fmla="*/ -6400 w 23885"/>
                  <a:gd name="connsiteY0" fmla="*/ 18739 h 42986"/>
                  <a:gd name="connsiteX1" fmla="*/ 3627 w 23885"/>
                  <a:gd name="connsiteY1" fmla="*/ 9602 h 42986"/>
                  <a:gd name="connsiteX2" fmla="*/ 3155 w 23885"/>
                  <a:gd name="connsiteY2" fmla="*/ 4675 h 42986"/>
                  <a:gd name="connsiteX3" fmla="*/ 12819 w 23885"/>
                  <a:gd name="connsiteY3" fmla="*/ -991 h 42986"/>
                  <a:gd name="connsiteX4" fmla="*/ 17486 w 23885"/>
                  <a:gd name="connsiteY4" fmla="*/ 12592 h 42986"/>
                  <a:gd name="connsiteX5" fmla="*/ -6061 w 23885"/>
                  <a:gd name="connsiteY5" fmla="*/ 41995 h 42986"/>
                  <a:gd name="connsiteX6" fmla="*/ -6400 w 23885"/>
                  <a:gd name="connsiteY6" fmla="*/ 18739 h 4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885" h="42986">
                    <a:moveTo>
                      <a:pt x="-6400" y="18739"/>
                    </a:moveTo>
                    <a:lnTo>
                      <a:pt x="3627" y="9602"/>
                    </a:lnTo>
                    <a:lnTo>
                      <a:pt x="3155" y="4675"/>
                    </a:lnTo>
                    <a:lnTo>
                      <a:pt x="12819" y="-991"/>
                    </a:lnTo>
                    <a:lnTo>
                      <a:pt x="17486" y="12592"/>
                    </a:lnTo>
                    <a:lnTo>
                      <a:pt x="-6061" y="41995"/>
                    </a:lnTo>
                    <a:lnTo>
                      <a:pt x="-6400" y="18739"/>
                    </a:lnTo>
                  </a:path>
                </a:pathLst>
              </a:custGeom>
              <a:grpFill/>
              <a:ln w="635" cap="flat">
                <a:solidFill>
                  <a:schemeClr val="bg1"/>
                </a:solidFill>
                <a:prstDash val="solid"/>
                <a:miter/>
              </a:ln>
            </p:spPr>
            <p:txBody>
              <a:bodyPr rtlCol="0" anchor="ctr"/>
              <a:lstStyle/>
              <a:p>
                <a:endParaRPr lang="en-US" dirty="0"/>
              </a:p>
            </p:txBody>
          </p:sp>
          <p:sp>
            <p:nvSpPr>
              <p:cNvPr id="2228" name="Freeform: Shape 2227">
                <a:extLst>
                  <a:ext uri="{FF2B5EF4-FFF2-40B4-BE49-F238E27FC236}">
                    <a16:creationId xmlns:a16="http://schemas.microsoft.com/office/drawing/2014/main" id="{B60B82EB-A705-4C3C-9591-949C1A9BFD24}"/>
                  </a:ext>
                </a:extLst>
              </p:cNvPr>
              <p:cNvSpPr/>
              <p:nvPr/>
            </p:nvSpPr>
            <p:spPr>
              <a:xfrm flipV="1">
                <a:off x="7375182" y="3513587"/>
                <a:ext cx="25983" cy="46761"/>
              </a:xfrm>
              <a:custGeom>
                <a:avLst/>
                <a:gdLst>
                  <a:gd name="connsiteX0" fmla="*/ -6400 w 23885"/>
                  <a:gd name="connsiteY0" fmla="*/ 18739 h 42986"/>
                  <a:gd name="connsiteX1" fmla="*/ 3627 w 23885"/>
                  <a:gd name="connsiteY1" fmla="*/ 9602 h 42986"/>
                  <a:gd name="connsiteX2" fmla="*/ 3155 w 23885"/>
                  <a:gd name="connsiteY2" fmla="*/ 4675 h 42986"/>
                  <a:gd name="connsiteX3" fmla="*/ 12819 w 23885"/>
                  <a:gd name="connsiteY3" fmla="*/ -991 h 42986"/>
                  <a:gd name="connsiteX4" fmla="*/ 17486 w 23885"/>
                  <a:gd name="connsiteY4" fmla="*/ 12592 h 42986"/>
                  <a:gd name="connsiteX5" fmla="*/ -6061 w 23885"/>
                  <a:gd name="connsiteY5" fmla="*/ 41995 h 4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885" h="42986">
                    <a:moveTo>
                      <a:pt x="-6400" y="18739"/>
                    </a:moveTo>
                    <a:lnTo>
                      <a:pt x="3627" y="9602"/>
                    </a:lnTo>
                    <a:lnTo>
                      <a:pt x="3155" y="4675"/>
                    </a:lnTo>
                    <a:lnTo>
                      <a:pt x="12819" y="-991"/>
                    </a:lnTo>
                    <a:lnTo>
                      <a:pt x="17486" y="12592"/>
                    </a:lnTo>
                    <a:lnTo>
                      <a:pt x="-6061" y="41995"/>
                    </a:lnTo>
                    <a:close/>
                  </a:path>
                </a:pathLst>
              </a:custGeom>
              <a:grpFill/>
              <a:ln w="635" cap="rnd">
                <a:solidFill>
                  <a:schemeClr val="bg1"/>
                </a:solidFill>
                <a:prstDash val="solid"/>
                <a:round/>
              </a:ln>
            </p:spPr>
            <p:txBody>
              <a:bodyPr rtlCol="0" anchor="ctr"/>
              <a:lstStyle/>
              <a:p>
                <a:endParaRPr lang="en-US" dirty="0"/>
              </a:p>
            </p:txBody>
          </p:sp>
          <p:sp>
            <p:nvSpPr>
              <p:cNvPr id="2229" name="Freeform: Shape 2228">
                <a:extLst>
                  <a:ext uri="{FF2B5EF4-FFF2-40B4-BE49-F238E27FC236}">
                    <a16:creationId xmlns:a16="http://schemas.microsoft.com/office/drawing/2014/main" id="{0BEE076C-3C34-49CF-B6A0-9E4189A1F814}"/>
                  </a:ext>
                </a:extLst>
              </p:cNvPr>
              <p:cNvSpPr/>
              <p:nvPr/>
            </p:nvSpPr>
            <p:spPr>
              <a:xfrm flipV="1">
                <a:off x="7469202" y="3601564"/>
                <a:ext cx="27892" cy="25794"/>
              </a:xfrm>
              <a:custGeom>
                <a:avLst/>
                <a:gdLst>
                  <a:gd name="connsiteX0" fmla="*/ -1852 w 25640"/>
                  <a:gd name="connsiteY0" fmla="*/ 4471 h 23712"/>
                  <a:gd name="connsiteX1" fmla="*/ 13117 w 25640"/>
                  <a:gd name="connsiteY1" fmla="*/ -889 h 23712"/>
                  <a:gd name="connsiteX2" fmla="*/ 19145 w 25640"/>
                  <a:gd name="connsiteY2" fmla="*/ 10743 h 23712"/>
                  <a:gd name="connsiteX3" fmla="*/ -6496 w 25640"/>
                  <a:gd name="connsiteY3" fmla="*/ 22824 h 23712"/>
                  <a:gd name="connsiteX4" fmla="*/ -1852 w 25640"/>
                  <a:gd name="connsiteY4" fmla="*/ 4471 h 23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40" h="23712">
                    <a:moveTo>
                      <a:pt x="-1852" y="4471"/>
                    </a:moveTo>
                    <a:lnTo>
                      <a:pt x="13117" y="-889"/>
                    </a:lnTo>
                    <a:lnTo>
                      <a:pt x="19145" y="10743"/>
                    </a:lnTo>
                    <a:lnTo>
                      <a:pt x="-6496" y="22824"/>
                    </a:lnTo>
                    <a:lnTo>
                      <a:pt x="-1852" y="4471"/>
                    </a:lnTo>
                  </a:path>
                </a:pathLst>
              </a:custGeom>
              <a:grpFill/>
              <a:ln w="635" cap="flat">
                <a:solidFill>
                  <a:schemeClr val="bg1"/>
                </a:solidFill>
                <a:prstDash val="solid"/>
                <a:miter/>
              </a:ln>
            </p:spPr>
            <p:txBody>
              <a:bodyPr rtlCol="0" anchor="ctr"/>
              <a:lstStyle/>
              <a:p>
                <a:endParaRPr lang="en-US" dirty="0"/>
              </a:p>
            </p:txBody>
          </p:sp>
          <p:sp>
            <p:nvSpPr>
              <p:cNvPr id="2230" name="Freeform: Shape 2229">
                <a:extLst>
                  <a:ext uri="{FF2B5EF4-FFF2-40B4-BE49-F238E27FC236}">
                    <a16:creationId xmlns:a16="http://schemas.microsoft.com/office/drawing/2014/main" id="{6098DAC5-7202-4837-B6C5-BBC15F8C8E52}"/>
                  </a:ext>
                </a:extLst>
              </p:cNvPr>
              <p:cNvSpPr/>
              <p:nvPr/>
            </p:nvSpPr>
            <p:spPr>
              <a:xfrm flipV="1">
                <a:off x="7469202" y="3601564"/>
                <a:ext cx="27892" cy="25794"/>
              </a:xfrm>
              <a:custGeom>
                <a:avLst/>
                <a:gdLst>
                  <a:gd name="connsiteX0" fmla="*/ -1852 w 25640"/>
                  <a:gd name="connsiteY0" fmla="*/ 4471 h 23712"/>
                  <a:gd name="connsiteX1" fmla="*/ 13117 w 25640"/>
                  <a:gd name="connsiteY1" fmla="*/ -889 h 23712"/>
                  <a:gd name="connsiteX2" fmla="*/ 19145 w 25640"/>
                  <a:gd name="connsiteY2" fmla="*/ 10743 h 23712"/>
                  <a:gd name="connsiteX3" fmla="*/ -6496 w 25640"/>
                  <a:gd name="connsiteY3" fmla="*/ 22824 h 23712"/>
                </a:gdLst>
                <a:ahLst/>
                <a:cxnLst>
                  <a:cxn ang="0">
                    <a:pos x="connsiteX0" y="connsiteY0"/>
                  </a:cxn>
                  <a:cxn ang="0">
                    <a:pos x="connsiteX1" y="connsiteY1"/>
                  </a:cxn>
                  <a:cxn ang="0">
                    <a:pos x="connsiteX2" y="connsiteY2"/>
                  </a:cxn>
                  <a:cxn ang="0">
                    <a:pos x="connsiteX3" y="connsiteY3"/>
                  </a:cxn>
                </a:cxnLst>
                <a:rect l="l" t="t" r="r" b="b"/>
                <a:pathLst>
                  <a:path w="25640" h="23712">
                    <a:moveTo>
                      <a:pt x="-1852" y="4471"/>
                    </a:moveTo>
                    <a:lnTo>
                      <a:pt x="13117" y="-889"/>
                    </a:lnTo>
                    <a:lnTo>
                      <a:pt x="19145" y="10743"/>
                    </a:lnTo>
                    <a:lnTo>
                      <a:pt x="-6496" y="22824"/>
                    </a:lnTo>
                    <a:close/>
                  </a:path>
                </a:pathLst>
              </a:custGeom>
              <a:grpFill/>
              <a:ln w="635" cap="rnd">
                <a:solidFill>
                  <a:schemeClr val="bg1"/>
                </a:solidFill>
                <a:prstDash val="solid"/>
                <a:round/>
              </a:ln>
            </p:spPr>
            <p:txBody>
              <a:bodyPr rtlCol="0" anchor="ctr"/>
              <a:lstStyle/>
              <a:p>
                <a:endParaRPr lang="en-US" dirty="0"/>
              </a:p>
            </p:txBody>
          </p:sp>
          <p:sp>
            <p:nvSpPr>
              <p:cNvPr id="2231" name="Freeform: Shape 2230">
                <a:extLst>
                  <a:ext uri="{FF2B5EF4-FFF2-40B4-BE49-F238E27FC236}">
                    <a16:creationId xmlns:a16="http://schemas.microsoft.com/office/drawing/2014/main" id="{6947B883-0ACD-453A-916D-94E5ACFFEA07}"/>
                  </a:ext>
                </a:extLst>
              </p:cNvPr>
              <p:cNvSpPr/>
              <p:nvPr/>
            </p:nvSpPr>
            <p:spPr>
              <a:xfrm flipV="1">
                <a:off x="7446687" y="3553852"/>
                <a:ext cx="31856" cy="38072"/>
              </a:xfrm>
              <a:custGeom>
                <a:avLst/>
                <a:gdLst>
                  <a:gd name="connsiteX0" fmla="*/ 22810 w 29284"/>
                  <a:gd name="connsiteY0" fmla="*/ 16898 h 34998"/>
                  <a:gd name="connsiteX1" fmla="*/ -6475 w 29284"/>
                  <a:gd name="connsiteY1" fmla="*/ 34055 h 34998"/>
                  <a:gd name="connsiteX2" fmla="*/ -4838 w 29284"/>
                  <a:gd name="connsiteY2" fmla="*/ 17197 h 34998"/>
                  <a:gd name="connsiteX3" fmla="*/ 22810 w 29284"/>
                  <a:gd name="connsiteY3" fmla="*/ -944 h 34998"/>
                  <a:gd name="connsiteX4" fmla="*/ 22810 w 29284"/>
                  <a:gd name="connsiteY4" fmla="*/ 16898 h 34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84" h="34998">
                    <a:moveTo>
                      <a:pt x="22810" y="16898"/>
                    </a:moveTo>
                    <a:lnTo>
                      <a:pt x="-6475" y="34055"/>
                    </a:lnTo>
                    <a:lnTo>
                      <a:pt x="-4838" y="17197"/>
                    </a:lnTo>
                    <a:lnTo>
                      <a:pt x="22810" y="-944"/>
                    </a:lnTo>
                    <a:lnTo>
                      <a:pt x="22810" y="16898"/>
                    </a:lnTo>
                  </a:path>
                </a:pathLst>
              </a:custGeom>
              <a:grpFill/>
              <a:ln w="635" cap="flat">
                <a:solidFill>
                  <a:schemeClr val="bg1"/>
                </a:solidFill>
                <a:prstDash val="solid"/>
                <a:miter/>
              </a:ln>
            </p:spPr>
            <p:txBody>
              <a:bodyPr rtlCol="0" anchor="ctr"/>
              <a:lstStyle/>
              <a:p>
                <a:endParaRPr lang="en-US" dirty="0"/>
              </a:p>
            </p:txBody>
          </p:sp>
          <p:sp>
            <p:nvSpPr>
              <p:cNvPr id="2232" name="Freeform: Shape 2231">
                <a:extLst>
                  <a:ext uri="{FF2B5EF4-FFF2-40B4-BE49-F238E27FC236}">
                    <a16:creationId xmlns:a16="http://schemas.microsoft.com/office/drawing/2014/main" id="{A14A76E7-2DE7-4863-8E98-13B353D487E8}"/>
                  </a:ext>
                </a:extLst>
              </p:cNvPr>
              <p:cNvSpPr/>
              <p:nvPr/>
            </p:nvSpPr>
            <p:spPr>
              <a:xfrm flipV="1">
                <a:off x="7446687" y="3553852"/>
                <a:ext cx="31856" cy="38072"/>
              </a:xfrm>
              <a:custGeom>
                <a:avLst/>
                <a:gdLst>
                  <a:gd name="connsiteX0" fmla="*/ 22810 w 29284"/>
                  <a:gd name="connsiteY0" fmla="*/ 16898 h 34998"/>
                  <a:gd name="connsiteX1" fmla="*/ -6475 w 29284"/>
                  <a:gd name="connsiteY1" fmla="*/ 34055 h 34998"/>
                  <a:gd name="connsiteX2" fmla="*/ -4838 w 29284"/>
                  <a:gd name="connsiteY2" fmla="*/ 17197 h 34998"/>
                  <a:gd name="connsiteX3" fmla="*/ 22810 w 29284"/>
                  <a:gd name="connsiteY3" fmla="*/ -944 h 34998"/>
                </a:gdLst>
                <a:ahLst/>
                <a:cxnLst>
                  <a:cxn ang="0">
                    <a:pos x="connsiteX0" y="connsiteY0"/>
                  </a:cxn>
                  <a:cxn ang="0">
                    <a:pos x="connsiteX1" y="connsiteY1"/>
                  </a:cxn>
                  <a:cxn ang="0">
                    <a:pos x="connsiteX2" y="connsiteY2"/>
                  </a:cxn>
                  <a:cxn ang="0">
                    <a:pos x="connsiteX3" y="connsiteY3"/>
                  </a:cxn>
                </a:cxnLst>
                <a:rect l="l" t="t" r="r" b="b"/>
                <a:pathLst>
                  <a:path w="29284" h="34998">
                    <a:moveTo>
                      <a:pt x="22810" y="16898"/>
                    </a:moveTo>
                    <a:lnTo>
                      <a:pt x="-6475" y="34055"/>
                    </a:lnTo>
                    <a:lnTo>
                      <a:pt x="-4838" y="17197"/>
                    </a:lnTo>
                    <a:lnTo>
                      <a:pt x="22810" y="-944"/>
                    </a:lnTo>
                    <a:close/>
                  </a:path>
                </a:pathLst>
              </a:custGeom>
              <a:grpFill/>
              <a:ln w="635" cap="rnd">
                <a:solidFill>
                  <a:schemeClr val="bg1"/>
                </a:solidFill>
                <a:prstDash val="solid"/>
                <a:round/>
              </a:ln>
            </p:spPr>
            <p:txBody>
              <a:bodyPr rtlCol="0" anchor="ctr"/>
              <a:lstStyle/>
              <a:p>
                <a:endParaRPr lang="en-US" dirty="0"/>
              </a:p>
            </p:txBody>
          </p:sp>
          <p:sp>
            <p:nvSpPr>
              <p:cNvPr id="2233" name="Freeform: Shape 2232">
                <a:extLst>
                  <a:ext uri="{FF2B5EF4-FFF2-40B4-BE49-F238E27FC236}">
                    <a16:creationId xmlns:a16="http://schemas.microsoft.com/office/drawing/2014/main" id="{FD7B690A-38BD-4542-AECF-55C92C4D3635}"/>
                  </a:ext>
                </a:extLst>
              </p:cNvPr>
              <p:cNvSpPr/>
              <p:nvPr/>
            </p:nvSpPr>
            <p:spPr>
              <a:xfrm flipV="1">
                <a:off x="7412235" y="3569039"/>
                <a:ext cx="35375" cy="32044"/>
              </a:xfrm>
              <a:custGeom>
                <a:avLst/>
                <a:gdLst>
                  <a:gd name="connsiteX0" fmla="*/ -6442 w 32519"/>
                  <a:gd name="connsiteY0" fmla="*/ 28530 h 29457"/>
                  <a:gd name="connsiteX1" fmla="*/ 1791 w 32519"/>
                  <a:gd name="connsiteY1" fmla="*/ 10106 h 29457"/>
                  <a:gd name="connsiteX2" fmla="*/ 20813 w 32519"/>
                  <a:gd name="connsiteY2" fmla="*/ -928 h 29457"/>
                  <a:gd name="connsiteX3" fmla="*/ 26078 w 32519"/>
                  <a:gd name="connsiteY3" fmla="*/ 7328 h 29457"/>
                  <a:gd name="connsiteX4" fmla="*/ 16547 w 32519"/>
                  <a:gd name="connsiteY4" fmla="*/ 17575 h 29457"/>
                  <a:gd name="connsiteX5" fmla="*/ -6442 w 32519"/>
                  <a:gd name="connsiteY5" fmla="*/ 28530 h 29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19" h="29457">
                    <a:moveTo>
                      <a:pt x="-6442" y="28530"/>
                    </a:moveTo>
                    <a:lnTo>
                      <a:pt x="1791" y="10106"/>
                    </a:lnTo>
                    <a:lnTo>
                      <a:pt x="20813" y="-928"/>
                    </a:lnTo>
                    <a:lnTo>
                      <a:pt x="26078" y="7328"/>
                    </a:lnTo>
                    <a:lnTo>
                      <a:pt x="16547" y="17575"/>
                    </a:lnTo>
                    <a:lnTo>
                      <a:pt x="-6442" y="28530"/>
                    </a:lnTo>
                  </a:path>
                </a:pathLst>
              </a:custGeom>
              <a:grpFill/>
              <a:ln w="635" cap="flat">
                <a:solidFill>
                  <a:schemeClr val="bg1"/>
                </a:solidFill>
                <a:prstDash val="solid"/>
                <a:miter/>
              </a:ln>
            </p:spPr>
            <p:txBody>
              <a:bodyPr rtlCol="0" anchor="ctr"/>
              <a:lstStyle/>
              <a:p>
                <a:endParaRPr lang="en-US" dirty="0"/>
              </a:p>
            </p:txBody>
          </p:sp>
          <p:sp>
            <p:nvSpPr>
              <p:cNvPr id="2234" name="Freeform: Shape 2233">
                <a:extLst>
                  <a:ext uri="{FF2B5EF4-FFF2-40B4-BE49-F238E27FC236}">
                    <a16:creationId xmlns:a16="http://schemas.microsoft.com/office/drawing/2014/main" id="{EA9B070C-56EB-4343-ABE5-4802586AEF77}"/>
                  </a:ext>
                </a:extLst>
              </p:cNvPr>
              <p:cNvSpPr/>
              <p:nvPr/>
            </p:nvSpPr>
            <p:spPr>
              <a:xfrm flipV="1">
                <a:off x="7412235" y="3569039"/>
                <a:ext cx="35375" cy="32044"/>
              </a:xfrm>
              <a:custGeom>
                <a:avLst/>
                <a:gdLst>
                  <a:gd name="connsiteX0" fmla="*/ -6442 w 32519"/>
                  <a:gd name="connsiteY0" fmla="*/ 28530 h 29457"/>
                  <a:gd name="connsiteX1" fmla="*/ 1791 w 32519"/>
                  <a:gd name="connsiteY1" fmla="*/ 10106 h 29457"/>
                  <a:gd name="connsiteX2" fmla="*/ 20813 w 32519"/>
                  <a:gd name="connsiteY2" fmla="*/ -928 h 29457"/>
                  <a:gd name="connsiteX3" fmla="*/ 26078 w 32519"/>
                  <a:gd name="connsiteY3" fmla="*/ 7328 h 29457"/>
                  <a:gd name="connsiteX4" fmla="*/ 16547 w 32519"/>
                  <a:gd name="connsiteY4" fmla="*/ 17575 h 29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19" h="29457">
                    <a:moveTo>
                      <a:pt x="-6442" y="28530"/>
                    </a:moveTo>
                    <a:lnTo>
                      <a:pt x="1791" y="10106"/>
                    </a:lnTo>
                    <a:lnTo>
                      <a:pt x="20813" y="-928"/>
                    </a:lnTo>
                    <a:lnTo>
                      <a:pt x="26078" y="7328"/>
                    </a:lnTo>
                    <a:lnTo>
                      <a:pt x="16547" y="17575"/>
                    </a:lnTo>
                    <a:close/>
                  </a:path>
                </a:pathLst>
              </a:custGeom>
              <a:grpFill/>
              <a:ln w="635" cap="rnd">
                <a:solidFill>
                  <a:schemeClr val="bg1"/>
                </a:solidFill>
                <a:prstDash val="solid"/>
                <a:round/>
              </a:ln>
            </p:spPr>
            <p:txBody>
              <a:bodyPr rtlCol="0" anchor="ctr"/>
              <a:lstStyle/>
              <a:p>
                <a:endParaRPr lang="en-US" dirty="0"/>
              </a:p>
            </p:txBody>
          </p:sp>
          <p:sp>
            <p:nvSpPr>
              <p:cNvPr id="2235" name="Freeform: Shape 2234">
                <a:extLst>
                  <a:ext uri="{FF2B5EF4-FFF2-40B4-BE49-F238E27FC236}">
                    <a16:creationId xmlns:a16="http://schemas.microsoft.com/office/drawing/2014/main" id="{33CC066F-4D88-4DB7-88AB-77628911D33A}"/>
                  </a:ext>
                </a:extLst>
              </p:cNvPr>
              <p:cNvSpPr/>
              <p:nvPr/>
            </p:nvSpPr>
            <p:spPr>
              <a:xfrm flipV="1">
                <a:off x="7512308" y="3625424"/>
                <a:ext cx="25264" cy="17636"/>
              </a:xfrm>
              <a:custGeom>
                <a:avLst/>
                <a:gdLst>
                  <a:gd name="connsiteX0" fmla="*/ -6538 w 23224"/>
                  <a:gd name="connsiteY0" fmla="*/ 15350 h 16212"/>
                  <a:gd name="connsiteX1" fmla="*/ -5177 w 23224"/>
                  <a:gd name="connsiteY1" fmla="*/ 1546 h 16212"/>
                  <a:gd name="connsiteX2" fmla="*/ 16687 w 23224"/>
                  <a:gd name="connsiteY2" fmla="*/ -863 h 16212"/>
                  <a:gd name="connsiteX3" fmla="*/ 7069 w 23224"/>
                  <a:gd name="connsiteY3" fmla="*/ 12965 h 16212"/>
                  <a:gd name="connsiteX4" fmla="*/ -6538 w 23224"/>
                  <a:gd name="connsiteY4" fmla="*/ 15350 h 16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24" h="16212">
                    <a:moveTo>
                      <a:pt x="-6538" y="15350"/>
                    </a:moveTo>
                    <a:lnTo>
                      <a:pt x="-5177" y="1546"/>
                    </a:lnTo>
                    <a:lnTo>
                      <a:pt x="16687" y="-863"/>
                    </a:lnTo>
                    <a:lnTo>
                      <a:pt x="7069" y="12965"/>
                    </a:lnTo>
                    <a:lnTo>
                      <a:pt x="-6538" y="15350"/>
                    </a:lnTo>
                  </a:path>
                </a:pathLst>
              </a:custGeom>
              <a:grpFill/>
              <a:ln w="635" cap="flat">
                <a:solidFill>
                  <a:schemeClr val="bg1"/>
                </a:solidFill>
                <a:prstDash val="solid"/>
                <a:miter/>
              </a:ln>
            </p:spPr>
            <p:txBody>
              <a:bodyPr rtlCol="0" anchor="ctr"/>
              <a:lstStyle/>
              <a:p>
                <a:endParaRPr lang="en-US" dirty="0"/>
              </a:p>
            </p:txBody>
          </p:sp>
          <p:sp>
            <p:nvSpPr>
              <p:cNvPr id="2236" name="Freeform: Shape 2235">
                <a:extLst>
                  <a:ext uri="{FF2B5EF4-FFF2-40B4-BE49-F238E27FC236}">
                    <a16:creationId xmlns:a16="http://schemas.microsoft.com/office/drawing/2014/main" id="{84A4DD5C-C64E-4010-A2E3-956B84B32F90}"/>
                  </a:ext>
                </a:extLst>
              </p:cNvPr>
              <p:cNvSpPr/>
              <p:nvPr/>
            </p:nvSpPr>
            <p:spPr>
              <a:xfrm flipV="1">
                <a:off x="7512308" y="3625424"/>
                <a:ext cx="25264" cy="17636"/>
              </a:xfrm>
              <a:custGeom>
                <a:avLst/>
                <a:gdLst>
                  <a:gd name="connsiteX0" fmla="*/ -6538 w 23224"/>
                  <a:gd name="connsiteY0" fmla="*/ 15350 h 16212"/>
                  <a:gd name="connsiteX1" fmla="*/ -5177 w 23224"/>
                  <a:gd name="connsiteY1" fmla="*/ 1546 h 16212"/>
                  <a:gd name="connsiteX2" fmla="*/ 16687 w 23224"/>
                  <a:gd name="connsiteY2" fmla="*/ -863 h 16212"/>
                  <a:gd name="connsiteX3" fmla="*/ 7069 w 23224"/>
                  <a:gd name="connsiteY3" fmla="*/ 12965 h 16212"/>
                </a:gdLst>
                <a:ahLst/>
                <a:cxnLst>
                  <a:cxn ang="0">
                    <a:pos x="connsiteX0" y="connsiteY0"/>
                  </a:cxn>
                  <a:cxn ang="0">
                    <a:pos x="connsiteX1" y="connsiteY1"/>
                  </a:cxn>
                  <a:cxn ang="0">
                    <a:pos x="connsiteX2" y="connsiteY2"/>
                  </a:cxn>
                  <a:cxn ang="0">
                    <a:pos x="connsiteX3" y="connsiteY3"/>
                  </a:cxn>
                </a:cxnLst>
                <a:rect l="l" t="t" r="r" b="b"/>
                <a:pathLst>
                  <a:path w="23224" h="16212">
                    <a:moveTo>
                      <a:pt x="-6538" y="15350"/>
                    </a:moveTo>
                    <a:lnTo>
                      <a:pt x="-5177" y="1546"/>
                    </a:lnTo>
                    <a:lnTo>
                      <a:pt x="16687" y="-863"/>
                    </a:lnTo>
                    <a:lnTo>
                      <a:pt x="7069" y="12965"/>
                    </a:lnTo>
                    <a:close/>
                  </a:path>
                </a:pathLst>
              </a:custGeom>
              <a:grpFill/>
              <a:ln w="635" cap="rnd">
                <a:solidFill>
                  <a:schemeClr val="bg1"/>
                </a:solidFill>
                <a:prstDash val="solid"/>
                <a:round/>
              </a:ln>
            </p:spPr>
            <p:txBody>
              <a:bodyPr rtlCol="0" anchor="ctr"/>
              <a:lstStyle/>
              <a:p>
                <a:endParaRPr lang="en-US" dirty="0"/>
              </a:p>
            </p:txBody>
          </p:sp>
          <p:sp>
            <p:nvSpPr>
              <p:cNvPr id="2237" name="Freeform: Shape 2236">
                <a:extLst>
                  <a:ext uri="{FF2B5EF4-FFF2-40B4-BE49-F238E27FC236}">
                    <a16:creationId xmlns:a16="http://schemas.microsoft.com/office/drawing/2014/main" id="{44958050-CA65-44B2-B690-73320D351246}"/>
                  </a:ext>
                </a:extLst>
              </p:cNvPr>
              <p:cNvSpPr/>
              <p:nvPr/>
            </p:nvSpPr>
            <p:spPr>
              <a:xfrm flipV="1">
                <a:off x="7494441" y="3577113"/>
                <a:ext cx="23577" cy="33937"/>
              </a:xfrm>
              <a:custGeom>
                <a:avLst/>
                <a:gdLst>
                  <a:gd name="connsiteX0" fmla="*/ 6317 w 21674"/>
                  <a:gd name="connsiteY0" fmla="*/ 29880 h 31197"/>
                  <a:gd name="connsiteX1" fmla="*/ -6519 w 21674"/>
                  <a:gd name="connsiteY1" fmla="*/ 30281 h 31197"/>
                  <a:gd name="connsiteX2" fmla="*/ -3449 w 21674"/>
                  <a:gd name="connsiteY2" fmla="*/ 14478 h 31197"/>
                  <a:gd name="connsiteX3" fmla="*/ 15155 w 21674"/>
                  <a:gd name="connsiteY3" fmla="*/ -916 h 31197"/>
                  <a:gd name="connsiteX4" fmla="*/ 6317 w 21674"/>
                  <a:gd name="connsiteY4" fmla="*/ 29880 h 31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74" h="31197">
                    <a:moveTo>
                      <a:pt x="6317" y="29880"/>
                    </a:moveTo>
                    <a:lnTo>
                      <a:pt x="-6519" y="30281"/>
                    </a:lnTo>
                    <a:lnTo>
                      <a:pt x="-3449" y="14478"/>
                    </a:lnTo>
                    <a:lnTo>
                      <a:pt x="15155" y="-916"/>
                    </a:lnTo>
                    <a:lnTo>
                      <a:pt x="6317" y="29880"/>
                    </a:lnTo>
                  </a:path>
                </a:pathLst>
              </a:custGeom>
              <a:grpFill/>
              <a:ln w="635" cap="flat">
                <a:solidFill>
                  <a:schemeClr val="bg1"/>
                </a:solidFill>
                <a:prstDash val="solid"/>
                <a:miter/>
              </a:ln>
            </p:spPr>
            <p:txBody>
              <a:bodyPr rtlCol="0" anchor="ctr"/>
              <a:lstStyle/>
              <a:p>
                <a:endParaRPr lang="en-US" dirty="0"/>
              </a:p>
            </p:txBody>
          </p:sp>
          <p:sp>
            <p:nvSpPr>
              <p:cNvPr id="2238" name="Freeform: Shape 2237">
                <a:extLst>
                  <a:ext uri="{FF2B5EF4-FFF2-40B4-BE49-F238E27FC236}">
                    <a16:creationId xmlns:a16="http://schemas.microsoft.com/office/drawing/2014/main" id="{BE3913A0-4E84-4C52-927E-F7EBAFC0F861}"/>
                  </a:ext>
                </a:extLst>
              </p:cNvPr>
              <p:cNvSpPr/>
              <p:nvPr/>
            </p:nvSpPr>
            <p:spPr>
              <a:xfrm flipV="1">
                <a:off x="7494441" y="3577113"/>
                <a:ext cx="23577" cy="33937"/>
              </a:xfrm>
              <a:custGeom>
                <a:avLst/>
                <a:gdLst>
                  <a:gd name="connsiteX0" fmla="*/ 6317 w 21674"/>
                  <a:gd name="connsiteY0" fmla="*/ 29880 h 31197"/>
                  <a:gd name="connsiteX1" fmla="*/ -6519 w 21674"/>
                  <a:gd name="connsiteY1" fmla="*/ 30281 h 31197"/>
                  <a:gd name="connsiteX2" fmla="*/ -3449 w 21674"/>
                  <a:gd name="connsiteY2" fmla="*/ 14478 h 31197"/>
                  <a:gd name="connsiteX3" fmla="*/ 15155 w 21674"/>
                  <a:gd name="connsiteY3" fmla="*/ -916 h 31197"/>
                </a:gdLst>
                <a:ahLst/>
                <a:cxnLst>
                  <a:cxn ang="0">
                    <a:pos x="connsiteX0" y="connsiteY0"/>
                  </a:cxn>
                  <a:cxn ang="0">
                    <a:pos x="connsiteX1" y="connsiteY1"/>
                  </a:cxn>
                  <a:cxn ang="0">
                    <a:pos x="connsiteX2" y="connsiteY2"/>
                  </a:cxn>
                  <a:cxn ang="0">
                    <a:pos x="connsiteX3" y="connsiteY3"/>
                  </a:cxn>
                </a:cxnLst>
                <a:rect l="l" t="t" r="r" b="b"/>
                <a:pathLst>
                  <a:path w="21674" h="31197">
                    <a:moveTo>
                      <a:pt x="6317" y="29880"/>
                    </a:moveTo>
                    <a:lnTo>
                      <a:pt x="-6519" y="30281"/>
                    </a:lnTo>
                    <a:lnTo>
                      <a:pt x="-3449" y="14478"/>
                    </a:lnTo>
                    <a:lnTo>
                      <a:pt x="15155" y="-916"/>
                    </a:lnTo>
                    <a:close/>
                  </a:path>
                </a:pathLst>
              </a:custGeom>
              <a:grpFill/>
              <a:ln w="635" cap="rnd">
                <a:solidFill>
                  <a:schemeClr val="bg1"/>
                </a:solidFill>
                <a:prstDash val="solid"/>
                <a:round/>
              </a:ln>
            </p:spPr>
            <p:txBody>
              <a:bodyPr rtlCol="0" anchor="ctr"/>
              <a:lstStyle/>
              <a:p>
                <a:endParaRPr lang="en-US" dirty="0"/>
              </a:p>
            </p:txBody>
          </p:sp>
          <p:sp>
            <p:nvSpPr>
              <p:cNvPr id="2239" name="Freeform: Shape 2238">
                <a:extLst>
                  <a:ext uri="{FF2B5EF4-FFF2-40B4-BE49-F238E27FC236}">
                    <a16:creationId xmlns:a16="http://schemas.microsoft.com/office/drawing/2014/main" id="{DC554382-6BB6-42AA-AAB1-8A9ED6F49AE5}"/>
                  </a:ext>
                </a:extLst>
              </p:cNvPr>
              <p:cNvSpPr/>
              <p:nvPr/>
            </p:nvSpPr>
            <p:spPr>
              <a:xfrm flipV="1">
                <a:off x="6588562" y="3306396"/>
                <a:ext cx="22190" cy="20410"/>
              </a:xfrm>
              <a:custGeom>
                <a:avLst/>
                <a:gdLst>
                  <a:gd name="connsiteX0" fmla="*/ 14798 w 20399"/>
                  <a:gd name="connsiteY0" fmla="*/ 3675 h 18762"/>
                  <a:gd name="connsiteX1" fmla="*/ 14798 w 20399"/>
                  <a:gd name="connsiteY1" fmla="*/ 13450 h 18762"/>
                  <a:gd name="connsiteX2" fmla="*/ 11146 w 20399"/>
                  <a:gd name="connsiteY2" fmla="*/ 17479 h 18762"/>
                  <a:gd name="connsiteX3" fmla="*/ 11083 w 20399"/>
                  <a:gd name="connsiteY3" fmla="*/ 17456 h 18762"/>
                  <a:gd name="connsiteX4" fmla="*/ -5601 w 20399"/>
                  <a:gd name="connsiteY4" fmla="*/ 12017 h 18762"/>
                  <a:gd name="connsiteX5" fmla="*/ 1608 w 20399"/>
                  <a:gd name="connsiteY5" fmla="*/ -1283 h 18762"/>
                  <a:gd name="connsiteX6" fmla="*/ 14798 w 20399"/>
                  <a:gd name="connsiteY6" fmla="*/ 3675 h 18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399" h="18762">
                    <a:moveTo>
                      <a:pt x="14798" y="3675"/>
                    </a:moveTo>
                    <a:lnTo>
                      <a:pt x="14798" y="13450"/>
                    </a:lnTo>
                    <a:lnTo>
                      <a:pt x="11146" y="17479"/>
                    </a:lnTo>
                    <a:lnTo>
                      <a:pt x="11083" y="17456"/>
                    </a:lnTo>
                    <a:lnTo>
                      <a:pt x="-5601" y="12017"/>
                    </a:lnTo>
                    <a:lnTo>
                      <a:pt x="1608" y="-1283"/>
                    </a:lnTo>
                    <a:lnTo>
                      <a:pt x="14798" y="3675"/>
                    </a:lnTo>
                  </a:path>
                </a:pathLst>
              </a:custGeom>
              <a:grpFill/>
              <a:ln w="635" cap="flat">
                <a:solidFill>
                  <a:schemeClr val="bg1"/>
                </a:solidFill>
                <a:prstDash val="solid"/>
                <a:miter/>
              </a:ln>
            </p:spPr>
            <p:txBody>
              <a:bodyPr rtlCol="0" anchor="ctr"/>
              <a:lstStyle/>
              <a:p>
                <a:endParaRPr lang="en-US" dirty="0"/>
              </a:p>
            </p:txBody>
          </p:sp>
          <p:sp>
            <p:nvSpPr>
              <p:cNvPr id="2240" name="Freeform: Shape 2239">
                <a:extLst>
                  <a:ext uri="{FF2B5EF4-FFF2-40B4-BE49-F238E27FC236}">
                    <a16:creationId xmlns:a16="http://schemas.microsoft.com/office/drawing/2014/main" id="{E92350FF-6020-457B-8E20-357F6A6410A8}"/>
                  </a:ext>
                </a:extLst>
              </p:cNvPr>
              <p:cNvSpPr/>
              <p:nvPr/>
            </p:nvSpPr>
            <p:spPr>
              <a:xfrm flipV="1">
                <a:off x="6588562" y="3306396"/>
                <a:ext cx="22190" cy="20410"/>
              </a:xfrm>
              <a:custGeom>
                <a:avLst/>
                <a:gdLst>
                  <a:gd name="connsiteX0" fmla="*/ 14798 w 20399"/>
                  <a:gd name="connsiteY0" fmla="*/ 3675 h 18762"/>
                  <a:gd name="connsiteX1" fmla="*/ 14798 w 20399"/>
                  <a:gd name="connsiteY1" fmla="*/ 13450 h 18762"/>
                  <a:gd name="connsiteX2" fmla="*/ 11146 w 20399"/>
                  <a:gd name="connsiteY2" fmla="*/ 17479 h 18762"/>
                  <a:gd name="connsiteX3" fmla="*/ 11083 w 20399"/>
                  <a:gd name="connsiteY3" fmla="*/ 17456 h 18762"/>
                  <a:gd name="connsiteX4" fmla="*/ -5601 w 20399"/>
                  <a:gd name="connsiteY4" fmla="*/ 12017 h 18762"/>
                  <a:gd name="connsiteX5" fmla="*/ 1608 w 20399"/>
                  <a:gd name="connsiteY5" fmla="*/ -1283 h 18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99" h="18762">
                    <a:moveTo>
                      <a:pt x="14798" y="3675"/>
                    </a:moveTo>
                    <a:lnTo>
                      <a:pt x="14798" y="13450"/>
                    </a:lnTo>
                    <a:lnTo>
                      <a:pt x="11146" y="17479"/>
                    </a:lnTo>
                    <a:lnTo>
                      <a:pt x="11083" y="17456"/>
                    </a:lnTo>
                    <a:lnTo>
                      <a:pt x="-5601" y="12017"/>
                    </a:lnTo>
                    <a:lnTo>
                      <a:pt x="1608" y="-1283"/>
                    </a:lnTo>
                    <a:close/>
                  </a:path>
                </a:pathLst>
              </a:custGeom>
              <a:grpFill/>
              <a:ln w="635" cap="rnd">
                <a:solidFill>
                  <a:schemeClr val="bg1"/>
                </a:solidFill>
                <a:prstDash val="solid"/>
                <a:round/>
              </a:ln>
            </p:spPr>
            <p:txBody>
              <a:bodyPr rtlCol="0" anchor="ctr"/>
              <a:lstStyle/>
              <a:p>
                <a:endParaRPr lang="en-US" dirty="0"/>
              </a:p>
            </p:txBody>
          </p:sp>
          <p:sp>
            <p:nvSpPr>
              <p:cNvPr id="2241" name="Freeform: Shape 2240">
                <a:extLst>
                  <a:ext uri="{FF2B5EF4-FFF2-40B4-BE49-F238E27FC236}">
                    <a16:creationId xmlns:a16="http://schemas.microsoft.com/office/drawing/2014/main" id="{4356F9EA-7DC2-438D-8A84-1EEB49EC449E}"/>
                  </a:ext>
                </a:extLst>
              </p:cNvPr>
              <p:cNvSpPr/>
              <p:nvPr/>
            </p:nvSpPr>
            <p:spPr>
              <a:xfrm flipV="1">
                <a:off x="6486443" y="3318784"/>
                <a:ext cx="196978" cy="177330"/>
              </a:xfrm>
              <a:custGeom>
                <a:avLst/>
                <a:gdLst>
                  <a:gd name="connsiteX0" fmla="*/ 147385 w 181076"/>
                  <a:gd name="connsiteY0" fmla="*/ 156256 h 163014"/>
                  <a:gd name="connsiteX1" fmla="*/ 138146 w 181076"/>
                  <a:gd name="connsiteY1" fmla="*/ 161851 h 163014"/>
                  <a:gd name="connsiteX2" fmla="*/ 119415 w 181076"/>
                  <a:gd name="connsiteY2" fmla="*/ 161851 h 163014"/>
                  <a:gd name="connsiteX3" fmla="*/ 119415 w 181076"/>
                  <a:gd name="connsiteY3" fmla="*/ 145033 h 163014"/>
                  <a:gd name="connsiteX4" fmla="*/ 111726 w 181076"/>
                  <a:gd name="connsiteY4" fmla="*/ 136872 h 163014"/>
                  <a:gd name="connsiteX5" fmla="*/ 111726 w 181076"/>
                  <a:gd name="connsiteY5" fmla="*/ 128270 h 163014"/>
                  <a:gd name="connsiteX6" fmla="*/ 103706 w 181076"/>
                  <a:gd name="connsiteY6" fmla="*/ 121005 h 163014"/>
                  <a:gd name="connsiteX7" fmla="*/ 98488 w 181076"/>
                  <a:gd name="connsiteY7" fmla="*/ 109184 h 163014"/>
                  <a:gd name="connsiteX8" fmla="*/ 82394 w 181076"/>
                  <a:gd name="connsiteY8" fmla="*/ 104462 h 163014"/>
                  <a:gd name="connsiteX9" fmla="*/ 70266 w 181076"/>
                  <a:gd name="connsiteY9" fmla="*/ 110798 h 163014"/>
                  <a:gd name="connsiteX10" fmla="*/ 55832 w 181076"/>
                  <a:gd name="connsiteY10" fmla="*/ 106587 h 163014"/>
                  <a:gd name="connsiteX11" fmla="*/ 52479 w 181076"/>
                  <a:gd name="connsiteY11" fmla="*/ 97718 h 163014"/>
                  <a:gd name="connsiteX12" fmla="*/ 38132 w 181076"/>
                  <a:gd name="connsiteY12" fmla="*/ 96025 h 163014"/>
                  <a:gd name="connsiteX13" fmla="*/ 25013 w 181076"/>
                  <a:gd name="connsiteY13" fmla="*/ 89666 h 163014"/>
                  <a:gd name="connsiteX14" fmla="*/ 8753 w 181076"/>
                  <a:gd name="connsiteY14" fmla="*/ 102345 h 163014"/>
                  <a:gd name="connsiteX15" fmla="*/ 8753 w 181076"/>
                  <a:gd name="connsiteY15" fmla="*/ 119266 h 163014"/>
                  <a:gd name="connsiteX16" fmla="*/ -5586 w 181076"/>
                  <a:gd name="connsiteY16" fmla="*/ 95183 h 163014"/>
                  <a:gd name="connsiteX17" fmla="*/ -4406 w 181076"/>
                  <a:gd name="connsiteY17" fmla="*/ 85542 h 163014"/>
                  <a:gd name="connsiteX18" fmla="*/ 2488 w 181076"/>
                  <a:gd name="connsiteY18" fmla="*/ 79443 h 163014"/>
                  <a:gd name="connsiteX19" fmla="*/ -809 w 181076"/>
                  <a:gd name="connsiteY19" fmla="*/ 69802 h 163014"/>
                  <a:gd name="connsiteX20" fmla="*/ 15938 w 181076"/>
                  <a:gd name="connsiteY20" fmla="*/ 53723 h 163014"/>
                  <a:gd name="connsiteX21" fmla="*/ 13239 w 181076"/>
                  <a:gd name="connsiteY21" fmla="*/ 44106 h 163014"/>
                  <a:gd name="connsiteX22" fmla="*/ 20125 w 181076"/>
                  <a:gd name="connsiteY22" fmla="*/ 30625 h 163014"/>
                  <a:gd name="connsiteX23" fmla="*/ 19244 w 181076"/>
                  <a:gd name="connsiteY23" fmla="*/ 21936 h 163014"/>
                  <a:gd name="connsiteX24" fmla="*/ 41430 w 181076"/>
                  <a:gd name="connsiteY24" fmla="*/ 20653 h 163014"/>
                  <a:gd name="connsiteX25" fmla="*/ 46427 w 181076"/>
                  <a:gd name="connsiteY25" fmla="*/ 26446 h 163014"/>
                  <a:gd name="connsiteX26" fmla="*/ 48536 w 181076"/>
                  <a:gd name="connsiteY26" fmla="*/ 10705 h 163014"/>
                  <a:gd name="connsiteX27" fmla="*/ 69455 w 181076"/>
                  <a:gd name="connsiteY27" fmla="*/ 22904 h 163014"/>
                  <a:gd name="connsiteX28" fmla="*/ 77129 w 181076"/>
                  <a:gd name="connsiteY28" fmla="*/ 19614 h 163014"/>
                  <a:gd name="connsiteX29" fmla="*/ 80804 w 181076"/>
                  <a:gd name="connsiteY29" fmla="*/ 12295 h 163014"/>
                  <a:gd name="connsiteX30" fmla="*/ 88887 w 181076"/>
                  <a:gd name="connsiteY30" fmla="*/ 17765 h 163014"/>
                  <a:gd name="connsiteX31" fmla="*/ 96662 w 181076"/>
                  <a:gd name="connsiteY31" fmla="*/ 14876 h 163014"/>
                  <a:gd name="connsiteX32" fmla="*/ 98158 w 181076"/>
                  <a:gd name="connsiteY32" fmla="*/ -1163 h 163014"/>
                  <a:gd name="connsiteX33" fmla="*/ 113843 w 181076"/>
                  <a:gd name="connsiteY33" fmla="*/ 8360 h 163014"/>
                  <a:gd name="connsiteX34" fmla="*/ 122713 w 181076"/>
                  <a:gd name="connsiteY34" fmla="*/ 4598 h 163014"/>
                  <a:gd name="connsiteX35" fmla="*/ 129685 w 181076"/>
                  <a:gd name="connsiteY35" fmla="*/ 39762 h 163014"/>
                  <a:gd name="connsiteX36" fmla="*/ 126435 w 181076"/>
                  <a:gd name="connsiteY36" fmla="*/ 47254 h 163014"/>
                  <a:gd name="connsiteX37" fmla="*/ 151659 w 181076"/>
                  <a:gd name="connsiteY37" fmla="*/ 64671 h 163014"/>
                  <a:gd name="connsiteX38" fmla="*/ 151950 w 181076"/>
                  <a:gd name="connsiteY38" fmla="*/ 71400 h 163014"/>
                  <a:gd name="connsiteX39" fmla="*/ 148983 w 181076"/>
                  <a:gd name="connsiteY39" fmla="*/ 81686 h 163014"/>
                  <a:gd name="connsiteX40" fmla="*/ 156759 w 181076"/>
                  <a:gd name="connsiteY40" fmla="*/ 100960 h 163014"/>
                  <a:gd name="connsiteX41" fmla="*/ 175490 w 181076"/>
                  <a:gd name="connsiteY41" fmla="*/ 100456 h 163014"/>
                  <a:gd name="connsiteX42" fmla="*/ 171287 w 181076"/>
                  <a:gd name="connsiteY42" fmla="*/ 111050 h 163014"/>
                  <a:gd name="connsiteX43" fmla="*/ 156137 w 181076"/>
                  <a:gd name="connsiteY43" fmla="*/ 117708 h 163014"/>
                  <a:gd name="connsiteX44" fmla="*/ 158758 w 181076"/>
                  <a:gd name="connsiteY44" fmla="*/ 126790 h 163014"/>
                  <a:gd name="connsiteX45" fmla="*/ 151659 w 181076"/>
                  <a:gd name="connsiteY45" fmla="*/ 138863 h 163014"/>
                  <a:gd name="connsiteX46" fmla="*/ 145386 w 181076"/>
                  <a:gd name="connsiteY46" fmla="*/ 141420 h 163014"/>
                  <a:gd name="connsiteX47" fmla="*/ 143883 w 181076"/>
                  <a:gd name="connsiteY47" fmla="*/ 152037 h 163014"/>
                  <a:gd name="connsiteX48" fmla="*/ 147385 w 181076"/>
                  <a:gd name="connsiteY48" fmla="*/ 156256 h 163014"/>
                  <a:gd name="connsiteX49" fmla="*/ 147385 w 181076"/>
                  <a:gd name="connsiteY49" fmla="*/ 156256 h 16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81076" h="163014">
                    <a:moveTo>
                      <a:pt x="147385" y="156256"/>
                    </a:moveTo>
                    <a:lnTo>
                      <a:pt x="138146" y="161851"/>
                    </a:lnTo>
                    <a:lnTo>
                      <a:pt x="119415" y="161851"/>
                    </a:lnTo>
                    <a:lnTo>
                      <a:pt x="119415" y="145033"/>
                    </a:lnTo>
                    <a:lnTo>
                      <a:pt x="111726" y="136872"/>
                    </a:lnTo>
                    <a:lnTo>
                      <a:pt x="111726" y="128270"/>
                    </a:lnTo>
                    <a:lnTo>
                      <a:pt x="103706" y="121005"/>
                    </a:lnTo>
                    <a:lnTo>
                      <a:pt x="98488" y="109184"/>
                    </a:lnTo>
                    <a:lnTo>
                      <a:pt x="82394" y="104462"/>
                    </a:lnTo>
                    <a:lnTo>
                      <a:pt x="70266" y="110798"/>
                    </a:lnTo>
                    <a:lnTo>
                      <a:pt x="55832" y="106587"/>
                    </a:lnTo>
                    <a:lnTo>
                      <a:pt x="52479" y="97718"/>
                    </a:lnTo>
                    <a:lnTo>
                      <a:pt x="38132" y="96025"/>
                    </a:lnTo>
                    <a:lnTo>
                      <a:pt x="25013" y="89666"/>
                    </a:lnTo>
                    <a:lnTo>
                      <a:pt x="8753" y="102345"/>
                    </a:lnTo>
                    <a:lnTo>
                      <a:pt x="8753" y="119266"/>
                    </a:lnTo>
                    <a:lnTo>
                      <a:pt x="-5586" y="95183"/>
                    </a:lnTo>
                    <a:lnTo>
                      <a:pt x="-4406" y="85542"/>
                    </a:lnTo>
                    <a:lnTo>
                      <a:pt x="2488" y="79443"/>
                    </a:lnTo>
                    <a:lnTo>
                      <a:pt x="-809" y="69802"/>
                    </a:lnTo>
                    <a:lnTo>
                      <a:pt x="15938" y="53723"/>
                    </a:lnTo>
                    <a:lnTo>
                      <a:pt x="13239" y="44106"/>
                    </a:lnTo>
                    <a:lnTo>
                      <a:pt x="20125" y="30625"/>
                    </a:lnTo>
                    <a:lnTo>
                      <a:pt x="19244" y="21936"/>
                    </a:lnTo>
                    <a:lnTo>
                      <a:pt x="41430" y="20653"/>
                    </a:lnTo>
                    <a:lnTo>
                      <a:pt x="46427" y="26446"/>
                    </a:lnTo>
                    <a:lnTo>
                      <a:pt x="48536" y="10705"/>
                    </a:lnTo>
                    <a:lnTo>
                      <a:pt x="69455" y="22904"/>
                    </a:lnTo>
                    <a:lnTo>
                      <a:pt x="77129" y="19614"/>
                    </a:lnTo>
                    <a:lnTo>
                      <a:pt x="80804" y="12295"/>
                    </a:lnTo>
                    <a:lnTo>
                      <a:pt x="88887" y="17765"/>
                    </a:lnTo>
                    <a:lnTo>
                      <a:pt x="96662" y="14876"/>
                    </a:lnTo>
                    <a:lnTo>
                      <a:pt x="98158" y="-1163"/>
                    </a:lnTo>
                    <a:lnTo>
                      <a:pt x="113843" y="8360"/>
                    </a:lnTo>
                    <a:lnTo>
                      <a:pt x="122713" y="4598"/>
                    </a:lnTo>
                    <a:lnTo>
                      <a:pt x="129685" y="39762"/>
                    </a:lnTo>
                    <a:lnTo>
                      <a:pt x="126435" y="47254"/>
                    </a:lnTo>
                    <a:lnTo>
                      <a:pt x="151659" y="64671"/>
                    </a:lnTo>
                    <a:lnTo>
                      <a:pt x="151950" y="71400"/>
                    </a:lnTo>
                    <a:lnTo>
                      <a:pt x="148983" y="81686"/>
                    </a:lnTo>
                    <a:lnTo>
                      <a:pt x="156759" y="100960"/>
                    </a:lnTo>
                    <a:lnTo>
                      <a:pt x="175490" y="100456"/>
                    </a:lnTo>
                    <a:lnTo>
                      <a:pt x="171287" y="111050"/>
                    </a:lnTo>
                    <a:lnTo>
                      <a:pt x="156137" y="117708"/>
                    </a:lnTo>
                    <a:lnTo>
                      <a:pt x="158758" y="126790"/>
                    </a:lnTo>
                    <a:lnTo>
                      <a:pt x="151659" y="138863"/>
                    </a:lnTo>
                    <a:lnTo>
                      <a:pt x="145386" y="141420"/>
                    </a:lnTo>
                    <a:lnTo>
                      <a:pt x="143883" y="152037"/>
                    </a:lnTo>
                    <a:lnTo>
                      <a:pt x="147385" y="156256"/>
                    </a:lnTo>
                    <a:lnTo>
                      <a:pt x="147385" y="156256"/>
                    </a:lnTo>
                  </a:path>
                </a:pathLst>
              </a:custGeom>
              <a:grpFill/>
              <a:ln w="635" cap="flat">
                <a:solidFill>
                  <a:schemeClr val="bg1"/>
                </a:solidFill>
                <a:prstDash val="solid"/>
                <a:miter/>
              </a:ln>
            </p:spPr>
            <p:txBody>
              <a:bodyPr rtlCol="0" anchor="ctr"/>
              <a:lstStyle/>
              <a:p>
                <a:endParaRPr lang="en-US" dirty="0"/>
              </a:p>
            </p:txBody>
          </p:sp>
          <p:sp>
            <p:nvSpPr>
              <p:cNvPr id="2242" name="Freeform: Shape 2241">
                <a:extLst>
                  <a:ext uri="{FF2B5EF4-FFF2-40B4-BE49-F238E27FC236}">
                    <a16:creationId xmlns:a16="http://schemas.microsoft.com/office/drawing/2014/main" id="{CF7B8371-6875-4DB5-A2AF-2BF6AD2C1950}"/>
                  </a:ext>
                </a:extLst>
              </p:cNvPr>
              <p:cNvSpPr/>
              <p:nvPr/>
            </p:nvSpPr>
            <p:spPr>
              <a:xfrm flipV="1">
                <a:off x="6486443" y="3318784"/>
                <a:ext cx="196978" cy="177330"/>
              </a:xfrm>
              <a:custGeom>
                <a:avLst/>
                <a:gdLst>
                  <a:gd name="connsiteX0" fmla="*/ 147385 w 181076"/>
                  <a:gd name="connsiteY0" fmla="*/ 156256 h 163014"/>
                  <a:gd name="connsiteX1" fmla="*/ 138146 w 181076"/>
                  <a:gd name="connsiteY1" fmla="*/ 161851 h 163014"/>
                  <a:gd name="connsiteX2" fmla="*/ 119415 w 181076"/>
                  <a:gd name="connsiteY2" fmla="*/ 161851 h 163014"/>
                  <a:gd name="connsiteX3" fmla="*/ 119415 w 181076"/>
                  <a:gd name="connsiteY3" fmla="*/ 145033 h 163014"/>
                  <a:gd name="connsiteX4" fmla="*/ 111726 w 181076"/>
                  <a:gd name="connsiteY4" fmla="*/ 136872 h 163014"/>
                  <a:gd name="connsiteX5" fmla="*/ 111726 w 181076"/>
                  <a:gd name="connsiteY5" fmla="*/ 128270 h 163014"/>
                  <a:gd name="connsiteX6" fmla="*/ 103706 w 181076"/>
                  <a:gd name="connsiteY6" fmla="*/ 121005 h 163014"/>
                  <a:gd name="connsiteX7" fmla="*/ 98488 w 181076"/>
                  <a:gd name="connsiteY7" fmla="*/ 109184 h 163014"/>
                  <a:gd name="connsiteX8" fmla="*/ 82394 w 181076"/>
                  <a:gd name="connsiteY8" fmla="*/ 104462 h 163014"/>
                  <a:gd name="connsiteX9" fmla="*/ 70266 w 181076"/>
                  <a:gd name="connsiteY9" fmla="*/ 110798 h 163014"/>
                  <a:gd name="connsiteX10" fmla="*/ 55832 w 181076"/>
                  <a:gd name="connsiteY10" fmla="*/ 106587 h 163014"/>
                  <a:gd name="connsiteX11" fmla="*/ 52479 w 181076"/>
                  <a:gd name="connsiteY11" fmla="*/ 97718 h 163014"/>
                  <a:gd name="connsiteX12" fmla="*/ 38132 w 181076"/>
                  <a:gd name="connsiteY12" fmla="*/ 96025 h 163014"/>
                  <a:gd name="connsiteX13" fmla="*/ 25013 w 181076"/>
                  <a:gd name="connsiteY13" fmla="*/ 89666 h 163014"/>
                  <a:gd name="connsiteX14" fmla="*/ 8753 w 181076"/>
                  <a:gd name="connsiteY14" fmla="*/ 102345 h 163014"/>
                  <a:gd name="connsiteX15" fmla="*/ 8753 w 181076"/>
                  <a:gd name="connsiteY15" fmla="*/ 119266 h 163014"/>
                  <a:gd name="connsiteX16" fmla="*/ -5586 w 181076"/>
                  <a:gd name="connsiteY16" fmla="*/ 95183 h 163014"/>
                  <a:gd name="connsiteX17" fmla="*/ -4406 w 181076"/>
                  <a:gd name="connsiteY17" fmla="*/ 85542 h 163014"/>
                  <a:gd name="connsiteX18" fmla="*/ 2488 w 181076"/>
                  <a:gd name="connsiteY18" fmla="*/ 79443 h 163014"/>
                  <a:gd name="connsiteX19" fmla="*/ -809 w 181076"/>
                  <a:gd name="connsiteY19" fmla="*/ 69802 h 163014"/>
                  <a:gd name="connsiteX20" fmla="*/ 15938 w 181076"/>
                  <a:gd name="connsiteY20" fmla="*/ 53723 h 163014"/>
                  <a:gd name="connsiteX21" fmla="*/ 13239 w 181076"/>
                  <a:gd name="connsiteY21" fmla="*/ 44106 h 163014"/>
                  <a:gd name="connsiteX22" fmla="*/ 20125 w 181076"/>
                  <a:gd name="connsiteY22" fmla="*/ 30625 h 163014"/>
                  <a:gd name="connsiteX23" fmla="*/ 19244 w 181076"/>
                  <a:gd name="connsiteY23" fmla="*/ 21936 h 163014"/>
                  <a:gd name="connsiteX24" fmla="*/ 41430 w 181076"/>
                  <a:gd name="connsiteY24" fmla="*/ 20653 h 163014"/>
                  <a:gd name="connsiteX25" fmla="*/ 46427 w 181076"/>
                  <a:gd name="connsiteY25" fmla="*/ 26446 h 163014"/>
                  <a:gd name="connsiteX26" fmla="*/ 48536 w 181076"/>
                  <a:gd name="connsiteY26" fmla="*/ 10705 h 163014"/>
                  <a:gd name="connsiteX27" fmla="*/ 69455 w 181076"/>
                  <a:gd name="connsiteY27" fmla="*/ 22904 h 163014"/>
                  <a:gd name="connsiteX28" fmla="*/ 77129 w 181076"/>
                  <a:gd name="connsiteY28" fmla="*/ 19614 h 163014"/>
                  <a:gd name="connsiteX29" fmla="*/ 80804 w 181076"/>
                  <a:gd name="connsiteY29" fmla="*/ 12295 h 163014"/>
                  <a:gd name="connsiteX30" fmla="*/ 88887 w 181076"/>
                  <a:gd name="connsiteY30" fmla="*/ 17765 h 163014"/>
                  <a:gd name="connsiteX31" fmla="*/ 96662 w 181076"/>
                  <a:gd name="connsiteY31" fmla="*/ 14876 h 163014"/>
                  <a:gd name="connsiteX32" fmla="*/ 98158 w 181076"/>
                  <a:gd name="connsiteY32" fmla="*/ -1163 h 163014"/>
                  <a:gd name="connsiteX33" fmla="*/ 113843 w 181076"/>
                  <a:gd name="connsiteY33" fmla="*/ 8360 h 163014"/>
                  <a:gd name="connsiteX34" fmla="*/ 122713 w 181076"/>
                  <a:gd name="connsiteY34" fmla="*/ 4598 h 163014"/>
                  <a:gd name="connsiteX35" fmla="*/ 129685 w 181076"/>
                  <a:gd name="connsiteY35" fmla="*/ 39762 h 163014"/>
                  <a:gd name="connsiteX36" fmla="*/ 126435 w 181076"/>
                  <a:gd name="connsiteY36" fmla="*/ 47254 h 163014"/>
                  <a:gd name="connsiteX37" fmla="*/ 151659 w 181076"/>
                  <a:gd name="connsiteY37" fmla="*/ 64671 h 163014"/>
                  <a:gd name="connsiteX38" fmla="*/ 151950 w 181076"/>
                  <a:gd name="connsiteY38" fmla="*/ 71400 h 163014"/>
                  <a:gd name="connsiteX39" fmla="*/ 148983 w 181076"/>
                  <a:gd name="connsiteY39" fmla="*/ 81686 h 163014"/>
                  <a:gd name="connsiteX40" fmla="*/ 156759 w 181076"/>
                  <a:gd name="connsiteY40" fmla="*/ 100960 h 163014"/>
                  <a:gd name="connsiteX41" fmla="*/ 175490 w 181076"/>
                  <a:gd name="connsiteY41" fmla="*/ 100456 h 163014"/>
                  <a:gd name="connsiteX42" fmla="*/ 171287 w 181076"/>
                  <a:gd name="connsiteY42" fmla="*/ 111050 h 163014"/>
                  <a:gd name="connsiteX43" fmla="*/ 156137 w 181076"/>
                  <a:gd name="connsiteY43" fmla="*/ 117708 h 163014"/>
                  <a:gd name="connsiteX44" fmla="*/ 158758 w 181076"/>
                  <a:gd name="connsiteY44" fmla="*/ 126790 h 163014"/>
                  <a:gd name="connsiteX45" fmla="*/ 151659 w 181076"/>
                  <a:gd name="connsiteY45" fmla="*/ 138863 h 163014"/>
                  <a:gd name="connsiteX46" fmla="*/ 145386 w 181076"/>
                  <a:gd name="connsiteY46" fmla="*/ 141420 h 163014"/>
                  <a:gd name="connsiteX47" fmla="*/ 143883 w 181076"/>
                  <a:gd name="connsiteY47" fmla="*/ 152037 h 163014"/>
                  <a:gd name="connsiteX48" fmla="*/ 147385 w 181076"/>
                  <a:gd name="connsiteY48" fmla="*/ 156256 h 16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81076" h="163014">
                    <a:moveTo>
                      <a:pt x="147385" y="156256"/>
                    </a:moveTo>
                    <a:lnTo>
                      <a:pt x="138146" y="161851"/>
                    </a:lnTo>
                    <a:lnTo>
                      <a:pt x="119415" y="161851"/>
                    </a:lnTo>
                    <a:lnTo>
                      <a:pt x="119415" y="145033"/>
                    </a:lnTo>
                    <a:lnTo>
                      <a:pt x="111726" y="136872"/>
                    </a:lnTo>
                    <a:lnTo>
                      <a:pt x="111726" y="128270"/>
                    </a:lnTo>
                    <a:lnTo>
                      <a:pt x="103706" y="121005"/>
                    </a:lnTo>
                    <a:lnTo>
                      <a:pt x="98488" y="109184"/>
                    </a:lnTo>
                    <a:lnTo>
                      <a:pt x="82394" y="104462"/>
                    </a:lnTo>
                    <a:lnTo>
                      <a:pt x="70266" y="110798"/>
                    </a:lnTo>
                    <a:lnTo>
                      <a:pt x="55832" y="106587"/>
                    </a:lnTo>
                    <a:lnTo>
                      <a:pt x="52479" y="97718"/>
                    </a:lnTo>
                    <a:lnTo>
                      <a:pt x="38132" y="96025"/>
                    </a:lnTo>
                    <a:lnTo>
                      <a:pt x="25013" y="89666"/>
                    </a:lnTo>
                    <a:lnTo>
                      <a:pt x="8753" y="102345"/>
                    </a:lnTo>
                    <a:lnTo>
                      <a:pt x="8753" y="119266"/>
                    </a:lnTo>
                    <a:lnTo>
                      <a:pt x="-5586" y="95183"/>
                    </a:lnTo>
                    <a:lnTo>
                      <a:pt x="-4406" y="85542"/>
                    </a:lnTo>
                    <a:lnTo>
                      <a:pt x="2488" y="79443"/>
                    </a:lnTo>
                    <a:lnTo>
                      <a:pt x="-809" y="69802"/>
                    </a:lnTo>
                    <a:lnTo>
                      <a:pt x="15938" y="53723"/>
                    </a:lnTo>
                    <a:lnTo>
                      <a:pt x="13239" y="44106"/>
                    </a:lnTo>
                    <a:lnTo>
                      <a:pt x="20125" y="30625"/>
                    </a:lnTo>
                    <a:lnTo>
                      <a:pt x="19244" y="21936"/>
                    </a:lnTo>
                    <a:lnTo>
                      <a:pt x="41430" y="20653"/>
                    </a:lnTo>
                    <a:lnTo>
                      <a:pt x="46427" y="26446"/>
                    </a:lnTo>
                    <a:lnTo>
                      <a:pt x="48536" y="10705"/>
                    </a:lnTo>
                    <a:lnTo>
                      <a:pt x="69455" y="22904"/>
                    </a:lnTo>
                    <a:lnTo>
                      <a:pt x="77129" y="19614"/>
                    </a:lnTo>
                    <a:lnTo>
                      <a:pt x="80804" y="12295"/>
                    </a:lnTo>
                    <a:lnTo>
                      <a:pt x="88887" y="17765"/>
                    </a:lnTo>
                    <a:lnTo>
                      <a:pt x="96662" y="14876"/>
                    </a:lnTo>
                    <a:lnTo>
                      <a:pt x="98158" y="-1163"/>
                    </a:lnTo>
                    <a:lnTo>
                      <a:pt x="113843" y="8360"/>
                    </a:lnTo>
                    <a:lnTo>
                      <a:pt x="122713" y="4598"/>
                    </a:lnTo>
                    <a:lnTo>
                      <a:pt x="129685" y="39762"/>
                    </a:lnTo>
                    <a:lnTo>
                      <a:pt x="126435" y="47254"/>
                    </a:lnTo>
                    <a:lnTo>
                      <a:pt x="151659" y="64671"/>
                    </a:lnTo>
                    <a:lnTo>
                      <a:pt x="151950" y="71400"/>
                    </a:lnTo>
                    <a:lnTo>
                      <a:pt x="148983" y="81686"/>
                    </a:lnTo>
                    <a:lnTo>
                      <a:pt x="156759" y="100960"/>
                    </a:lnTo>
                    <a:lnTo>
                      <a:pt x="175490" y="100456"/>
                    </a:lnTo>
                    <a:lnTo>
                      <a:pt x="171287" y="111050"/>
                    </a:lnTo>
                    <a:lnTo>
                      <a:pt x="156137" y="117708"/>
                    </a:lnTo>
                    <a:lnTo>
                      <a:pt x="158758" y="126790"/>
                    </a:lnTo>
                    <a:lnTo>
                      <a:pt x="151659" y="138863"/>
                    </a:lnTo>
                    <a:lnTo>
                      <a:pt x="145386" y="141420"/>
                    </a:lnTo>
                    <a:lnTo>
                      <a:pt x="143883" y="152037"/>
                    </a:lnTo>
                    <a:lnTo>
                      <a:pt x="147385" y="156256"/>
                    </a:lnTo>
                    <a:close/>
                  </a:path>
                </a:pathLst>
              </a:custGeom>
              <a:grpFill/>
              <a:ln w="635" cap="rnd">
                <a:solidFill>
                  <a:schemeClr val="bg1"/>
                </a:solidFill>
                <a:prstDash val="solid"/>
                <a:round/>
              </a:ln>
            </p:spPr>
            <p:txBody>
              <a:bodyPr rtlCol="0" anchor="ctr"/>
              <a:lstStyle/>
              <a:p>
                <a:endParaRPr lang="en-US" dirty="0"/>
              </a:p>
            </p:txBody>
          </p:sp>
          <p:sp>
            <p:nvSpPr>
              <p:cNvPr id="2243" name="Freeform: Shape 2242">
                <a:extLst>
                  <a:ext uri="{FF2B5EF4-FFF2-40B4-BE49-F238E27FC236}">
                    <a16:creationId xmlns:a16="http://schemas.microsoft.com/office/drawing/2014/main" id="{CE8129D7-9492-4CB7-8915-E08FFDA7FC1E}"/>
                  </a:ext>
                </a:extLst>
              </p:cNvPr>
              <p:cNvSpPr/>
              <p:nvPr/>
            </p:nvSpPr>
            <p:spPr>
              <a:xfrm flipV="1">
                <a:off x="6502041" y="3261680"/>
                <a:ext cx="189683" cy="135627"/>
              </a:xfrm>
              <a:custGeom>
                <a:avLst/>
                <a:gdLst>
                  <a:gd name="connsiteX0" fmla="*/ 10661 w 174370"/>
                  <a:gd name="connsiteY0" fmla="*/ -1266 h 124678"/>
                  <a:gd name="connsiteX1" fmla="*/ 23781 w 174370"/>
                  <a:gd name="connsiteY1" fmla="*/ 5093 h 124678"/>
                  <a:gd name="connsiteX2" fmla="*/ 38128 w 174370"/>
                  <a:gd name="connsiteY2" fmla="*/ 6785 h 124678"/>
                  <a:gd name="connsiteX3" fmla="*/ 41481 w 174370"/>
                  <a:gd name="connsiteY3" fmla="*/ 15655 h 124678"/>
                  <a:gd name="connsiteX4" fmla="*/ 55915 w 174370"/>
                  <a:gd name="connsiteY4" fmla="*/ 19865 h 124678"/>
                  <a:gd name="connsiteX5" fmla="*/ 68043 w 174370"/>
                  <a:gd name="connsiteY5" fmla="*/ 13530 h 124678"/>
                  <a:gd name="connsiteX6" fmla="*/ 84137 w 174370"/>
                  <a:gd name="connsiteY6" fmla="*/ 18252 h 124678"/>
                  <a:gd name="connsiteX7" fmla="*/ 89355 w 174370"/>
                  <a:gd name="connsiteY7" fmla="*/ 30073 h 124678"/>
                  <a:gd name="connsiteX8" fmla="*/ 97375 w 174370"/>
                  <a:gd name="connsiteY8" fmla="*/ 37337 h 124678"/>
                  <a:gd name="connsiteX9" fmla="*/ 97375 w 174370"/>
                  <a:gd name="connsiteY9" fmla="*/ 45939 h 124678"/>
                  <a:gd name="connsiteX10" fmla="*/ 105064 w 174370"/>
                  <a:gd name="connsiteY10" fmla="*/ 54100 h 124678"/>
                  <a:gd name="connsiteX11" fmla="*/ 105064 w 174370"/>
                  <a:gd name="connsiteY11" fmla="*/ 70919 h 124678"/>
                  <a:gd name="connsiteX12" fmla="*/ 123795 w 174370"/>
                  <a:gd name="connsiteY12" fmla="*/ 70919 h 124678"/>
                  <a:gd name="connsiteX13" fmla="*/ 133034 w 174370"/>
                  <a:gd name="connsiteY13" fmla="*/ 65323 h 124678"/>
                  <a:gd name="connsiteX14" fmla="*/ 133034 w 174370"/>
                  <a:gd name="connsiteY14" fmla="*/ 65323 h 124678"/>
                  <a:gd name="connsiteX15" fmla="*/ 143391 w 174370"/>
                  <a:gd name="connsiteY15" fmla="*/ 77789 h 124678"/>
                  <a:gd name="connsiteX16" fmla="*/ 154590 w 174370"/>
                  <a:gd name="connsiteY16" fmla="*/ 76578 h 124678"/>
                  <a:gd name="connsiteX17" fmla="*/ 153969 w 174370"/>
                  <a:gd name="connsiteY17" fmla="*/ 86266 h 124678"/>
                  <a:gd name="connsiteX18" fmla="*/ 163334 w 174370"/>
                  <a:gd name="connsiteY18" fmla="*/ 86155 h 124678"/>
                  <a:gd name="connsiteX19" fmla="*/ 168772 w 174370"/>
                  <a:gd name="connsiteY19" fmla="*/ 94144 h 124678"/>
                  <a:gd name="connsiteX20" fmla="*/ 146067 w 174370"/>
                  <a:gd name="connsiteY20" fmla="*/ 107956 h 124678"/>
                  <a:gd name="connsiteX21" fmla="*/ 134632 w 174370"/>
                  <a:gd name="connsiteY21" fmla="*/ 101565 h 124678"/>
                  <a:gd name="connsiteX22" fmla="*/ 128934 w 174370"/>
                  <a:gd name="connsiteY22" fmla="*/ 123413 h 124678"/>
                  <a:gd name="connsiteX23" fmla="*/ 121481 w 174370"/>
                  <a:gd name="connsiteY23" fmla="*/ 123413 h 124678"/>
                  <a:gd name="connsiteX24" fmla="*/ 105630 w 174370"/>
                  <a:gd name="connsiteY24" fmla="*/ 95796 h 124678"/>
                  <a:gd name="connsiteX25" fmla="*/ 98823 w 174370"/>
                  <a:gd name="connsiteY25" fmla="*/ 92577 h 124678"/>
                  <a:gd name="connsiteX26" fmla="*/ 100247 w 174370"/>
                  <a:gd name="connsiteY26" fmla="*/ 86155 h 124678"/>
                  <a:gd name="connsiteX27" fmla="*/ 94336 w 174370"/>
                  <a:gd name="connsiteY27" fmla="*/ 78277 h 124678"/>
                  <a:gd name="connsiteX28" fmla="*/ 94336 w 174370"/>
                  <a:gd name="connsiteY28" fmla="*/ 68503 h 124678"/>
                  <a:gd name="connsiteX29" fmla="*/ 81146 w 174370"/>
                  <a:gd name="connsiteY29" fmla="*/ 63545 h 124678"/>
                  <a:gd name="connsiteX30" fmla="*/ 73937 w 174370"/>
                  <a:gd name="connsiteY30" fmla="*/ 76845 h 124678"/>
                  <a:gd name="connsiteX31" fmla="*/ 54813 w 174370"/>
                  <a:gd name="connsiteY31" fmla="*/ 49528 h 124678"/>
                  <a:gd name="connsiteX32" fmla="*/ 30581 w 174370"/>
                  <a:gd name="connsiteY32" fmla="*/ 43428 h 124678"/>
                  <a:gd name="connsiteX33" fmla="*/ 26709 w 174370"/>
                  <a:gd name="connsiteY33" fmla="*/ 40210 h 124678"/>
                  <a:gd name="connsiteX34" fmla="*/ 25497 w 174370"/>
                  <a:gd name="connsiteY34" fmla="*/ 14537 h 124678"/>
                  <a:gd name="connsiteX35" fmla="*/ -506 w 174370"/>
                  <a:gd name="connsiteY35" fmla="*/ 20928 h 124678"/>
                  <a:gd name="connsiteX36" fmla="*/ -5496 w 174370"/>
                  <a:gd name="connsiteY36" fmla="*/ 28200 h 124678"/>
                  <a:gd name="connsiteX37" fmla="*/ -5599 w 174370"/>
                  <a:gd name="connsiteY37" fmla="*/ 28334 h 124678"/>
                  <a:gd name="connsiteX38" fmla="*/ -5599 w 174370"/>
                  <a:gd name="connsiteY38" fmla="*/ 11413 h 124678"/>
                  <a:gd name="connsiteX39" fmla="*/ 10661 w 174370"/>
                  <a:gd name="connsiteY39" fmla="*/ -1266 h 124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74370" h="124678">
                    <a:moveTo>
                      <a:pt x="10661" y="-1266"/>
                    </a:moveTo>
                    <a:lnTo>
                      <a:pt x="23781" y="5093"/>
                    </a:lnTo>
                    <a:lnTo>
                      <a:pt x="38128" y="6785"/>
                    </a:lnTo>
                    <a:lnTo>
                      <a:pt x="41481" y="15655"/>
                    </a:lnTo>
                    <a:lnTo>
                      <a:pt x="55915" y="19865"/>
                    </a:lnTo>
                    <a:lnTo>
                      <a:pt x="68043" y="13530"/>
                    </a:lnTo>
                    <a:lnTo>
                      <a:pt x="84137" y="18252"/>
                    </a:lnTo>
                    <a:lnTo>
                      <a:pt x="89355" y="30073"/>
                    </a:lnTo>
                    <a:lnTo>
                      <a:pt x="97375" y="37337"/>
                    </a:lnTo>
                    <a:lnTo>
                      <a:pt x="97375" y="45939"/>
                    </a:lnTo>
                    <a:lnTo>
                      <a:pt x="105064" y="54100"/>
                    </a:lnTo>
                    <a:lnTo>
                      <a:pt x="105064" y="70919"/>
                    </a:lnTo>
                    <a:lnTo>
                      <a:pt x="123795" y="70919"/>
                    </a:lnTo>
                    <a:lnTo>
                      <a:pt x="133034" y="65323"/>
                    </a:lnTo>
                    <a:lnTo>
                      <a:pt x="133034" y="65323"/>
                    </a:lnTo>
                    <a:lnTo>
                      <a:pt x="143391" y="77789"/>
                    </a:lnTo>
                    <a:lnTo>
                      <a:pt x="154590" y="76578"/>
                    </a:lnTo>
                    <a:lnTo>
                      <a:pt x="153969" y="86266"/>
                    </a:lnTo>
                    <a:lnTo>
                      <a:pt x="163334" y="86155"/>
                    </a:lnTo>
                    <a:lnTo>
                      <a:pt x="168772" y="94144"/>
                    </a:lnTo>
                    <a:lnTo>
                      <a:pt x="146067" y="107956"/>
                    </a:lnTo>
                    <a:lnTo>
                      <a:pt x="134632" y="101565"/>
                    </a:lnTo>
                    <a:lnTo>
                      <a:pt x="128934" y="123413"/>
                    </a:lnTo>
                    <a:lnTo>
                      <a:pt x="121481" y="123413"/>
                    </a:lnTo>
                    <a:lnTo>
                      <a:pt x="105630" y="95796"/>
                    </a:lnTo>
                    <a:lnTo>
                      <a:pt x="98823" y="92577"/>
                    </a:lnTo>
                    <a:lnTo>
                      <a:pt x="100247" y="86155"/>
                    </a:lnTo>
                    <a:lnTo>
                      <a:pt x="94336" y="78277"/>
                    </a:lnTo>
                    <a:lnTo>
                      <a:pt x="94336" y="68503"/>
                    </a:lnTo>
                    <a:lnTo>
                      <a:pt x="81146" y="63545"/>
                    </a:lnTo>
                    <a:lnTo>
                      <a:pt x="73937" y="76845"/>
                    </a:lnTo>
                    <a:lnTo>
                      <a:pt x="54813" y="49528"/>
                    </a:lnTo>
                    <a:lnTo>
                      <a:pt x="30581" y="43428"/>
                    </a:lnTo>
                    <a:lnTo>
                      <a:pt x="26709" y="40210"/>
                    </a:lnTo>
                    <a:lnTo>
                      <a:pt x="25497" y="14537"/>
                    </a:lnTo>
                    <a:lnTo>
                      <a:pt x="-506" y="20928"/>
                    </a:lnTo>
                    <a:lnTo>
                      <a:pt x="-5496" y="28200"/>
                    </a:lnTo>
                    <a:lnTo>
                      <a:pt x="-5599" y="28334"/>
                    </a:lnTo>
                    <a:lnTo>
                      <a:pt x="-5599" y="11413"/>
                    </a:lnTo>
                    <a:lnTo>
                      <a:pt x="10661" y="-1266"/>
                    </a:lnTo>
                  </a:path>
                </a:pathLst>
              </a:custGeom>
              <a:grpFill/>
              <a:ln w="635" cap="flat">
                <a:solidFill>
                  <a:schemeClr val="bg1"/>
                </a:solidFill>
                <a:prstDash val="solid"/>
                <a:miter/>
              </a:ln>
            </p:spPr>
            <p:txBody>
              <a:bodyPr rtlCol="0" anchor="ctr"/>
              <a:lstStyle/>
              <a:p>
                <a:endParaRPr lang="en-US" dirty="0"/>
              </a:p>
            </p:txBody>
          </p:sp>
          <p:sp>
            <p:nvSpPr>
              <p:cNvPr id="2244" name="Freeform: Shape 2243">
                <a:extLst>
                  <a:ext uri="{FF2B5EF4-FFF2-40B4-BE49-F238E27FC236}">
                    <a16:creationId xmlns:a16="http://schemas.microsoft.com/office/drawing/2014/main" id="{4C56DB91-4A63-453B-A737-A283B0855F8E}"/>
                  </a:ext>
                </a:extLst>
              </p:cNvPr>
              <p:cNvSpPr/>
              <p:nvPr/>
            </p:nvSpPr>
            <p:spPr>
              <a:xfrm flipV="1">
                <a:off x="6502041" y="3261680"/>
                <a:ext cx="189683" cy="135627"/>
              </a:xfrm>
              <a:custGeom>
                <a:avLst/>
                <a:gdLst>
                  <a:gd name="connsiteX0" fmla="*/ 10661 w 174370"/>
                  <a:gd name="connsiteY0" fmla="*/ -1266 h 124678"/>
                  <a:gd name="connsiteX1" fmla="*/ 23781 w 174370"/>
                  <a:gd name="connsiteY1" fmla="*/ 5093 h 124678"/>
                  <a:gd name="connsiteX2" fmla="*/ 38128 w 174370"/>
                  <a:gd name="connsiteY2" fmla="*/ 6785 h 124678"/>
                  <a:gd name="connsiteX3" fmla="*/ 41481 w 174370"/>
                  <a:gd name="connsiteY3" fmla="*/ 15655 h 124678"/>
                  <a:gd name="connsiteX4" fmla="*/ 55915 w 174370"/>
                  <a:gd name="connsiteY4" fmla="*/ 19865 h 124678"/>
                  <a:gd name="connsiteX5" fmla="*/ 68043 w 174370"/>
                  <a:gd name="connsiteY5" fmla="*/ 13530 h 124678"/>
                  <a:gd name="connsiteX6" fmla="*/ 84137 w 174370"/>
                  <a:gd name="connsiteY6" fmla="*/ 18252 h 124678"/>
                  <a:gd name="connsiteX7" fmla="*/ 89355 w 174370"/>
                  <a:gd name="connsiteY7" fmla="*/ 30073 h 124678"/>
                  <a:gd name="connsiteX8" fmla="*/ 97375 w 174370"/>
                  <a:gd name="connsiteY8" fmla="*/ 37337 h 124678"/>
                  <a:gd name="connsiteX9" fmla="*/ 97375 w 174370"/>
                  <a:gd name="connsiteY9" fmla="*/ 45939 h 124678"/>
                  <a:gd name="connsiteX10" fmla="*/ 105064 w 174370"/>
                  <a:gd name="connsiteY10" fmla="*/ 54100 h 124678"/>
                  <a:gd name="connsiteX11" fmla="*/ 105064 w 174370"/>
                  <a:gd name="connsiteY11" fmla="*/ 70919 h 124678"/>
                  <a:gd name="connsiteX12" fmla="*/ 123795 w 174370"/>
                  <a:gd name="connsiteY12" fmla="*/ 70919 h 124678"/>
                  <a:gd name="connsiteX13" fmla="*/ 133034 w 174370"/>
                  <a:gd name="connsiteY13" fmla="*/ 65323 h 124678"/>
                  <a:gd name="connsiteX14" fmla="*/ 133034 w 174370"/>
                  <a:gd name="connsiteY14" fmla="*/ 65323 h 124678"/>
                  <a:gd name="connsiteX15" fmla="*/ 143391 w 174370"/>
                  <a:gd name="connsiteY15" fmla="*/ 77789 h 124678"/>
                  <a:gd name="connsiteX16" fmla="*/ 154590 w 174370"/>
                  <a:gd name="connsiteY16" fmla="*/ 76578 h 124678"/>
                  <a:gd name="connsiteX17" fmla="*/ 153969 w 174370"/>
                  <a:gd name="connsiteY17" fmla="*/ 86266 h 124678"/>
                  <a:gd name="connsiteX18" fmla="*/ 163334 w 174370"/>
                  <a:gd name="connsiteY18" fmla="*/ 86155 h 124678"/>
                  <a:gd name="connsiteX19" fmla="*/ 168772 w 174370"/>
                  <a:gd name="connsiteY19" fmla="*/ 94144 h 124678"/>
                  <a:gd name="connsiteX20" fmla="*/ 146067 w 174370"/>
                  <a:gd name="connsiteY20" fmla="*/ 107956 h 124678"/>
                  <a:gd name="connsiteX21" fmla="*/ 134632 w 174370"/>
                  <a:gd name="connsiteY21" fmla="*/ 101565 h 124678"/>
                  <a:gd name="connsiteX22" fmla="*/ 128934 w 174370"/>
                  <a:gd name="connsiteY22" fmla="*/ 123413 h 124678"/>
                  <a:gd name="connsiteX23" fmla="*/ 121481 w 174370"/>
                  <a:gd name="connsiteY23" fmla="*/ 123413 h 124678"/>
                  <a:gd name="connsiteX24" fmla="*/ 105630 w 174370"/>
                  <a:gd name="connsiteY24" fmla="*/ 95796 h 124678"/>
                  <a:gd name="connsiteX25" fmla="*/ 98823 w 174370"/>
                  <a:gd name="connsiteY25" fmla="*/ 92577 h 124678"/>
                  <a:gd name="connsiteX26" fmla="*/ 100247 w 174370"/>
                  <a:gd name="connsiteY26" fmla="*/ 86155 h 124678"/>
                  <a:gd name="connsiteX27" fmla="*/ 94336 w 174370"/>
                  <a:gd name="connsiteY27" fmla="*/ 78277 h 124678"/>
                  <a:gd name="connsiteX28" fmla="*/ 94336 w 174370"/>
                  <a:gd name="connsiteY28" fmla="*/ 68503 h 124678"/>
                  <a:gd name="connsiteX29" fmla="*/ 81146 w 174370"/>
                  <a:gd name="connsiteY29" fmla="*/ 63545 h 124678"/>
                  <a:gd name="connsiteX30" fmla="*/ 73937 w 174370"/>
                  <a:gd name="connsiteY30" fmla="*/ 76845 h 124678"/>
                  <a:gd name="connsiteX31" fmla="*/ 54813 w 174370"/>
                  <a:gd name="connsiteY31" fmla="*/ 49528 h 124678"/>
                  <a:gd name="connsiteX32" fmla="*/ 30581 w 174370"/>
                  <a:gd name="connsiteY32" fmla="*/ 43428 h 124678"/>
                  <a:gd name="connsiteX33" fmla="*/ 26709 w 174370"/>
                  <a:gd name="connsiteY33" fmla="*/ 40210 h 124678"/>
                  <a:gd name="connsiteX34" fmla="*/ 25497 w 174370"/>
                  <a:gd name="connsiteY34" fmla="*/ 14537 h 124678"/>
                  <a:gd name="connsiteX35" fmla="*/ -506 w 174370"/>
                  <a:gd name="connsiteY35" fmla="*/ 20928 h 124678"/>
                  <a:gd name="connsiteX36" fmla="*/ -5496 w 174370"/>
                  <a:gd name="connsiteY36" fmla="*/ 28200 h 124678"/>
                  <a:gd name="connsiteX37" fmla="*/ -5599 w 174370"/>
                  <a:gd name="connsiteY37" fmla="*/ 28334 h 124678"/>
                  <a:gd name="connsiteX38" fmla="*/ -5599 w 174370"/>
                  <a:gd name="connsiteY38" fmla="*/ 11413 h 124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74370" h="124678">
                    <a:moveTo>
                      <a:pt x="10661" y="-1266"/>
                    </a:moveTo>
                    <a:lnTo>
                      <a:pt x="23781" y="5093"/>
                    </a:lnTo>
                    <a:lnTo>
                      <a:pt x="38128" y="6785"/>
                    </a:lnTo>
                    <a:lnTo>
                      <a:pt x="41481" y="15655"/>
                    </a:lnTo>
                    <a:lnTo>
                      <a:pt x="55915" y="19865"/>
                    </a:lnTo>
                    <a:lnTo>
                      <a:pt x="68043" y="13530"/>
                    </a:lnTo>
                    <a:lnTo>
                      <a:pt x="84137" y="18252"/>
                    </a:lnTo>
                    <a:lnTo>
                      <a:pt x="89355" y="30073"/>
                    </a:lnTo>
                    <a:lnTo>
                      <a:pt x="97375" y="37337"/>
                    </a:lnTo>
                    <a:lnTo>
                      <a:pt x="97375" y="45939"/>
                    </a:lnTo>
                    <a:lnTo>
                      <a:pt x="105064" y="54100"/>
                    </a:lnTo>
                    <a:lnTo>
                      <a:pt x="105064" y="70919"/>
                    </a:lnTo>
                    <a:lnTo>
                      <a:pt x="123795" y="70919"/>
                    </a:lnTo>
                    <a:lnTo>
                      <a:pt x="133034" y="65323"/>
                    </a:lnTo>
                    <a:lnTo>
                      <a:pt x="133034" y="65323"/>
                    </a:lnTo>
                    <a:lnTo>
                      <a:pt x="143391" y="77789"/>
                    </a:lnTo>
                    <a:lnTo>
                      <a:pt x="154590" y="76578"/>
                    </a:lnTo>
                    <a:lnTo>
                      <a:pt x="153969" y="86266"/>
                    </a:lnTo>
                    <a:lnTo>
                      <a:pt x="163334" y="86155"/>
                    </a:lnTo>
                    <a:lnTo>
                      <a:pt x="168772" y="94144"/>
                    </a:lnTo>
                    <a:lnTo>
                      <a:pt x="146067" y="107956"/>
                    </a:lnTo>
                    <a:lnTo>
                      <a:pt x="134632" y="101565"/>
                    </a:lnTo>
                    <a:lnTo>
                      <a:pt x="128934" y="123413"/>
                    </a:lnTo>
                    <a:lnTo>
                      <a:pt x="121481" y="123413"/>
                    </a:lnTo>
                    <a:lnTo>
                      <a:pt x="105630" y="95796"/>
                    </a:lnTo>
                    <a:lnTo>
                      <a:pt x="98823" y="92577"/>
                    </a:lnTo>
                    <a:lnTo>
                      <a:pt x="100247" y="86155"/>
                    </a:lnTo>
                    <a:lnTo>
                      <a:pt x="94336" y="78277"/>
                    </a:lnTo>
                    <a:lnTo>
                      <a:pt x="94336" y="68503"/>
                    </a:lnTo>
                    <a:lnTo>
                      <a:pt x="81146" y="63545"/>
                    </a:lnTo>
                    <a:lnTo>
                      <a:pt x="73937" y="76845"/>
                    </a:lnTo>
                    <a:lnTo>
                      <a:pt x="54813" y="49528"/>
                    </a:lnTo>
                    <a:lnTo>
                      <a:pt x="30581" y="43428"/>
                    </a:lnTo>
                    <a:lnTo>
                      <a:pt x="26709" y="40210"/>
                    </a:lnTo>
                    <a:lnTo>
                      <a:pt x="25497" y="14537"/>
                    </a:lnTo>
                    <a:lnTo>
                      <a:pt x="-506" y="20928"/>
                    </a:lnTo>
                    <a:lnTo>
                      <a:pt x="-5496" y="28200"/>
                    </a:lnTo>
                    <a:lnTo>
                      <a:pt x="-5599" y="28334"/>
                    </a:lnTo>
                    <a:lnTo>
                      <a:pt x="-5599" y="11413"/>
                    </a:lnTo>
                    <a:close/>
                  </a:path>
                </a:pathLst>
              </a:custGeom>
              <a:grpFill/>
              <a:ln w="635" cap="rnd">
                <a:solidFill>
                  <a:schemeClr val="bg1"/>
                </a:solidFill>
                <a:prstDash val="solid"/>
                <a:round/>
              </a:ln>
            </p:spPr>
            <p:txBody>
              <a:bodyPr rtlCol="0" anchor="ctr"/>
              <a:lstStyle/>
              <a:p>
                <a:endParaRPr lang="en-US" dirty="0"/>
              </a:p>
            </p:txBody>
          </p:sp>
          <p:sp>
            <p:nvSpPr>
              <p:cNvPr id="2245" name="Freeform: Shape 2244">
                <a:extLst>
                  <a:ext uri="{FF2B5EF4-FFF2-40B4-BE49-F238E27FC236}">
                    <a16:creationId xmlns:a16="http://schemas.microsoft.com/office/drawing/2014/main" id="{9D7954D7-329C-454A-97D2-4E6A01861E76}"/>
                  </a:ext>
                </a:extLst>
              </p:cNvPr>
              <p:cNvSpPr/>
              <p:nvPr/>
            </p:nvSpPr>
            <p:spPr>
              <a:xfrm flipV="1">
                <a:off x="7109037" y="3462331"/>
                <a:ext cx="196267" cy="172861"/>
              </a:xfrm>
              <a:custGeom>
                <a:avLst/>
                <a:gdLst>
                  <a:gd name="connsiteX0" fmla="*/ 20007 w 180422"/>
                  <a:gd name="connsiteY0" fmla="*/ 30835 h 158906"/>
                  <a:gd name="connsiteX1" fmla="*/ 27444 w 180422"/>
                  <a:gd name="connsiteY1" fmla="*/ 27616 h 158906"/>
                  <a:gd name="connsiteX2" fmla="*/ 40013 w 180422"/>
                  <a:gd name="connsiteY2" fmla="*/ 33393 h 158906"/>
                  <a:gd name="connsiteX3" fmla="*/ 18496 w 180422"/>
                  <a:gd name="connsiteY3" fmla="*/ 48819 h 158906"/>
                  <a:gd name="connsiteX4" fmla="*/ 36763 w 180422"/>
                  <a:gd name="connsiteY4" fmla="*/ 53855 h 158906"/>
                  <a:gd name="connsiteX5" fmla="*/ 49677 w 180422"/>
                  <a:gd name="connsiteY5" fmla="*/ 50613 h 158906"/>
                  <a:gd name="connsiteX6" fmla="*/ 50197 w 180422"/>
                  <a:gd name="connsiteY6" fmla="*/ 62953 h 158906"/>
                  <a:gd name="connsiteX7" fmla="*/ 61247 w 180422"/>
                  <a:gd name="connsiteY7" fmla="*/ 62953 h 158906"/>
                  <a:gd name="connsiteX8" fmla="*/ 89642 w 180422"/>
                  <a:gd name="connsiteY8" fmla="*/ 51683 h 158906"/>
                  <a:gd name="connsiteX9" fmla="*/ 98315 w 180422"/>
                  <a:gd name="connsiteY9" fmla="*/ 34031 h 158906"/>
                  <a:gd name="connsiteX10" fmla="*/ 118659 w 180422"/>
                  <a:gd name="connsiteY10" fmla="*/ 12836 h 158906"/>
                  <a:gd name="connsiteX11" fmla="*/ 155130 w 180422"/>
                  <a:gd name="connsiteY11" fmla="*/ 8319 h 158906"/>
                  <a:gd name="connsiteX12" fmla="*/ 160922 w 180422"/>
                  <a:gd name="connsiteY12" fmla="*/ -976 h 158906"/>
                  <a:gd name="connsiteX13" fmla="*/ 174207 w 180422"/>
                  <a:gd name="connsiteY13" fmla="*/ 3369 h 158906"/>
                  <a:gd name="connsiteX14" fmla="*/ 168525 w 180422"/>
                  <a:gd name="connsiteY14" fmla="*/ 9806 h 158906"/>
                  <a:gd name="connsiteX15" fmla="*/ 173514 w 180422"/>
                  <a:gd name="connsiteY15" fmla="*/ 15984 h 158906"/>
                  <a:gd name="connsiteX16" fmla="*/ 159891 w 180422"/>
                  <a:gd name="connsiteY16" fmla="*/ 23524 h 158906"/>
                  <a:gd name="connsiteX17" fmla="*/ 145858 w 180422"/>
                  <a:gd name="connsiteY17" fmla="*/ 24390 h 158906"/>
                  <a:gd name="connsiteX18" fmla="*/ 147330 w 180422"/>
                  <a:gd name="connsiteY18" fmla="*/ 32417 h 158906"/>
                  <a:gd name="connsiteX19" fmla="*/ 134494 w 180422"/>
                  <a:gd name="connsiteY19" fmla="*/ 32417 h 158906"/>
                  <a:gd name="connsiteX20" fmla="*/ 126112 w 180422"/>
                  <a:gd name="connsiteY20" fmla="*/ 52344 h 158906"/>
                  <a:gd name="connsiteX21" fmla="*/ 109074 w 180422"/>
                  <a:gd name="connsiteY21" fmla="*/ 63591 h 158906"/>
                  <a:gd name="connsiteX22" fmla="*/ 121327 w 180422"/>
                  <a:gd name="connsiteY22" fmla="*/ 78993 h 158906"/>
                  <a:gd name="connsiteX23" fmla="*/ 114465 w 180422"/>
                  <a:gd name="connsiteY23" fmla="*/ 92175 h 158906"/>
                  <a:gd name="connsiteX24" fmla="*/ 96229 w 180422"/>
                  <a:gd name="connsiteY24" fmla="*/ 99549 h 158906"/>
                  <a:gd name="connsiteX25" fmla="*/ 83661 w 180422"/>
                  <a:gd name="connsiteY25" fmla="*/ 101808 h 158906"/>
                  <a:gd name="connsiteX26" fmla="*/ 84274 w 180422"/>
                  <a:gd name="connsiteY26" fmla="*/ 114322 h 158906"/>
                  <a:gd name="connsiteX27" fmla="*/ 61247 w 180422"/>
                  <a:gd name="connsiteY27" fmla="*/ 133934 h 158906"/>
                  <a:gd name="connsiteX28" fmla="*/ 2071 w 180422"/>
                  <a:gd name="connsiteY28" fmla="*/ 157364 h 158906"/>
                  <a:gd name="connsiteX29" fmla="*/ -1620 w 180422"/>
                  <a:gd name="connsiteY29" fmla="*/ 157930 h 158906"/>
                  <a:gd name="connsiteX30" fmla="*/ -1620 w 180422"/>
                  <a:gd name="connsiteY30" fmla="*/ 90727 h 158906"/>
                  <a:gd name="connsiteX31" fmla="*/ -6216 w 180422"/>
                  <a:gd name="connsiteY31" fmla="*/ 78269 h 158906"/>
                  <a:gd name="connsiteX32" fmla="*/ -1620 w 180422"/>
                  <a:gd name="connsiteY32" fmla="*/ 73617 h 158906"/>
                  <a:gd name="connsiteX33" fmla="*/ -1620 w 180422"/>
                  <a:gd name="connsiteY33" fmla="*/ 31457 h 158906"/>
                  <a:gd name="connsiteX34" fmla="*/ -1542 w 180422"/>
                  <a:gd name="connsiteY34" fmla="*/ 31457 h 158906"/>
                  <a:gd name="connsiteX35" fmla="*/ 20007 w 180422"/>
                  <a:gd name="connsiteY35" fmla="*/ 30835 h 15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80422" h="158906">
                    <a:moveTo>
                      <a:pt x="20007" y="30835"/>
                    </a:moveTo>
                    <a:lnTo>
                      <a:pt x="27444" y="27616"/>
                    </a:lnTo>
                    <a:lnTo>
                      <a:pt x="40013" y="33393"/>
                    </a:lnTo>
                    <a:lnTo>
                      <a:pt x="18496" y="48819"/>
                    </a:lnTo>
                    <a:lnTo>
                      <a:pt x="36763" y="53855"/>
                    </a:lnTo>
                    <a:lnTo>
                      <a:pt x="49677" y="50613"/>
                    </a:lnTo>
                    <a:lnTo>
                      <a:pt x="50197" y="62953"/>
                    </a:lnTo>
                    <a:lnTo>
                      <a:pt x="61247" y="62953"/>
                    </a:lnTo>
                    <a:lnTo>
                      <a:pt x="89642" y="51683"/>
                    </a:lnTo>
                    <a:lnTo>
                      <a:pt x="98315" y="34031"/>
                    </a:lnTo>
                    <a:lnTo>
                      <a:pt x="118659" y="12836"/>
                    </a:lnTo>
                    <a:lnTo>
                      <a:pt x="155130" y="8319"/>
                    </a:lnTo>
                    <a:lnTo>
                      <a:pt x="160922" y="-976"/>
                    </a:lnTo>
                    <a:lnTo>
                      <a:pt x="174207" y="3369"/>
                    </a:lnTo>
                    <a:lnTo>
                      <a:pt x="168525" y="9806"/>
                    </a:lnTo>
                    <a:lnTo>
                      <a:pt x="173514" y="15984"/>
                    </a:lnTo>
                    <a:lnTo>
                      <a:pt x="159891" y="23524"/>
                    </a:lnTo>
                    <a:lnTo>
                      <a:pt x="145858" y="24390"/>
                    </a:lnTo>
                    <a:lnTo>
                      <a:pt x="147330" y="32417"/>
                    </a:lnTo>
                    <a:lnTo>
                      <a:pt x="134494" y="32417"/>
                    </a:lnTo>
                    <a:lnTo>
                      <a:pt x="126112" y="52344"/>
                    </a:lnTo>
                    <a:lnTo>
                      <a:pt x="109074" y="63591"/>
                    </a:lnTo>
                    <a:lnTo>
                      <a:pt x="121327" y="78993"/>
                    </a:lnTo>
                    <a:lnTo>
                      <a:pt x="114465" y="92175"/>
                    </a:lnTo>
                    <a:lnTo>
                      <a:pt x="96229" y="99549"/>
                    </a:lnTo>
                    <a:lnTo>
                      <a:pt x="83661" y="101808"/>
                    </a:lnTo>
                    <a:lnTo>
                      <a:pt x="84274" y="114322"/>
                    </a:lnTo>
                    <a:lnTo>
                      <a:pt x="61247" y="133934"/>
                    </a:lnTo>
                    <a:lnTo>
                      <a:pt x="2071" y="157364"/>
                    </a:lnTo>
                    <a:lnTo>
                      <a:pt x="-1620" y="157930"/>
                    </a:lnTo>
                    <a:lnTo>
                      <a:pt x="-1620" y="90727"/>
                    </a:lnTo>
                    <a:lnTo>
                      <a:pt x="-6216" y="78269"/>
                    </a:lnTo>
                    <a:lnTo>
                      <a:pt x="-1620" y="73617"/>
                    </a:lnTo>
                    <a:lnTo>
                      <a:pt x="-1620" y="31457"/>
                    </a:lnTo>
                    <a:lnTo>
                      <a:pt x="-1542" y="31457"/>
                    </a:lnTo>
                    <a:lnTo>
                      <a:pt x="20007" y="30835"/>
                    </a:lnTo>
                  </a:path>
                </a:pathLst>
              </a:custGeom>
              <a:grpFill/>
              <a:ln w="635" cap="flat">
                <a:solidFill>
                  <a:schemeClr val="bg1"/>
                </a:solidFill>
                <a:prstDash val="solid"/>
                <a:miter/>
              </a:ln>
            </p:spPr>
            <p:txBody>
              <a:bodyPr rtlCol="0" anchor="ctr"/>
              <a:lstStyle/>
              <a:p>
                <a:endParaRPr lang="en-US" dirty="0"/>
              </a:p>
            </p:txBody>
          </p:sp>
          <p:sp>
            <p:nvSpPr>
              <p:cNvPr id="2246" name="Freeform: Shape 2245">
                <a:extLst>
                  <a:ext uri="{FF2B5EF4-FFF2-40B4-BE49-F238E27FC236}">
                    <a16:creationId xmlns:a16="http://schemas.microsoft.com/office/drawing/2014/main" id="{5AA7C0F2-0BB1-46DB-B3DF-F00D2670C00B}"/>
                  </a:ext>
                </a:extLst>
              </p:cNvPr>
              <p:cNvSpPr/>
              <p:nvPr/>
            </p:nvSpPr>
            <p:spPr>
              <a:xfrm flipV="1">
                <a:off x="7109037" y="3462331"/>
                <a:ext cx="196267" cy="172861"/>
              </a:xfrm>
              <a:custGeom>
                <a:avLst/>
                <a:gdLst>
                  <a:gd name="connsiteX0" fmla="*/ 20007 w 180422"/>
                  <a:gd name="connsiteY0" fmla="*/ 30835 h 158906"/>
                  <a:gd name="connsiteX1" fmla="*/ 27444 w 180422"/>
                  <a:gd name="connsiteY1" fmla="*/ 27616 h 158906"/>
                  <a:gd name="connsiteX2" fmla="*/ 40013 w 180422"/>
                  <a:gd name="connsiteY2" fmla="*/ 33393 h 158906"/>
                  <a:gd name="connsiteX3" fmla="*/ 18496 w 180422"/>
                  <a:gd name="connsiteY3" fmla="*/ 48819 h 158906"/>
                  <a:gd name="connsiteX4" fmla="*/ 36763 w 180422"/>
                  <a:gd name="connsiteY4" fmla="*/ 53855 h 158906"/>
                  <a:gd name="connsiteX5" fmla="*/ 49677 w 180422"/>
                  <a:gd name="connsiteY5" fmla="*/ 50613 h 158906"/>
                  <a:gd name="connsiteX6" fmla="*/ 50197 w 180422"/>
                  <a:gd name="connsiteY6" fmla="*/ 62953 h 158906"/>
                  <a:gd name="connsiteX7" fmla="*/ 61247 w 180422"/>
                  <a:gd name="connsiteY7" fmla="*/ 62953 h 158906"/>
                  <a:gd name="connsiteX8" fmla="*/ 89642 w 180422"/>
                  <a:gd name="connsiteY8" fmla="*/ 51683 h 158906"/>
                  <a:gd name="connsiteX9" fmla="*/ 98315 w 180422"/>
                  <a:gd name="connsiteY9" fmla="*/ 34031 h 158906"/>
                  <a:gd name="connsiteX10" fmla="*/ 118659 w 180422"/>
                  <a:gd name="connsiteY10" fmla="*/ 12836 h 158906"/>
                  <a:gd name="connsiteX11" fmla="*/ 155130 w 180422"/>
                  <a:gd name="connsiteY11" fmla="*/ 8319 h 158906"/>
                  <a:gd name="connsiteX12" fmla="*/ 160922 w 180422"/>
                  <a:gd name="connsiteY12" fmla="*/ -976 h 158906"/>
                  <a:gd name="connsiteX13" fmla="*/ 174207 w 180422"/>
                  <a:gd name="connsiteY13" fmla="*/ 3369 h 158906"/>
                  <a:gd name="connsiteX14" fmla="*/ 168525 w 180422"/>
                  <a:gd name="connsiteY14" fmla="*/ 9806 h 158906"/>
                  <a:gd name="connsiteX15" fmla="*/ 173514 w 180422"/>
                  <a:gd name="connsiteY15" fmla="*/ 15984 h 158906"/>
                  <a:gd name="connsiteX16" fmla="*/ 159891 w 180422"/>
                  <a:gd name="connsiteY16" fmla="*/ 23524 h 158906"/>
                  <a:gd name="connsiteX17" fmla="*/ 145858 w 180422"/>
                  <a:gd name="connsiteY17" fmla="*/ 24390 h 158906"/>
                  <a:gd name="connsiteX18" fmla="*/ 147330 w 180422"/>
                  <a:gd name="connsiteY18" fmla="*/ 32417 h 158906"/>
                  <a:gd name="connsiteX19" fmla="*/ 134494 w 180422"/>
                  <a:gd name="connsiteY19" fmla="*/ 32417 h 158906"/>
                  <a:gd name="connsiteX20" fmla="*/ 126112 w 180422"/>
                  <a:gd name="connsiteY20" fmla="*/ 52344 h 158906"/>
                  <a:gd name="connsiteX21" fmla="*/ 109074 w 180422"/>
                  <a:gd name="connsiteY21" fmla="*/ 63591 h 158906"/>
                  <a:gd name="connsiteX22" fmla="*/ 121327 w 180422"/>
                  <a:gd name="connsiteY22" fmla="*/ 78993 h 158906"/>
                  <a:gd name="connsiteX23" fmla="*/ 114465 w 180422"/>
                  <a:gd name="connsiteY23" fmla="*/ 92175 h 158906"/>
                  <a:gd name="connsiteX24" fmla="*/ 96229 w 180422"/>
                  <a:gd name="connsiteY24" fmla="*/ 99549 h 158906"/>
                  <a:gd name="connsiteX25" fmla="*/ 83661 w 180422"/>
                  <a:gd name="connsiteY25" fmla="*/ 101808 h 158906"/>
                  <a:gd name="connsiteX26" fmla="*/ 84274 w 180422"/>
                  <a:gd name="connsiteY26" fmla="*/ 114322 h 158906"/>
                  <a:gd name="connsiteX27" fmla="*/ 61247 w 180422"/>
                  <a:gd name="connsiteY27" fmla="*/ 133934 h 158906"/>
                  <a:gd name="connsiteX28" fmla="*/ 2071 w 180422"/>
                  <a:gd name="connsiteY28" fmla="*/ 157364 h 158906"/>
                  <a:gd name="connsiteX29" fmla="*/ -1620 w 180422"/>
                  <a:gd name="connsiteY29" fmla="*/ 157930 h 158906"/>
                  <a:gd name="connsiteX30" fmla="*/ -1620 w 180422"/>
                  <a:gd name="connsiteY30" fmla="*/ 90727 h 158906"/>
                  <a:gd name="connsiteX31" fmla="*/ -6216 w 180422"/>
                  <a:gd name="connsiteY31" fmla="*/ 78269 h 158906"/>
                  <a:gd name="connsiteX32" fmla="*/ -1620 w 180422"/>
                  <a:gd name="connsiteY32" fmla="*/ 73617 h 158906"/>
                  <a:gd name="connsiteX33" fmla="*/ -1620 w 180422"/>
                  <a:gd name="connsiteY33" fmla="*/ 31457 h 158906"/>
                  <a:gd name="connsiteX34" fmla="*/ -1542 w 180422"/>
                  <a:gd name="connsiteY34" fmla="*/ 31457 h 15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80422" h="158906">
                    <a:moveTo>
                      <a:pt x="20007" y="30835"/>
                    </a:moveTo>
                    <a:lnTo>
                      <a:pt x="27444" y="27616"/>
                    </a:lnTo>
                    <a:lnTo>
                      <a:pt x="40013" y="33393"/>
                    </a:lnTo>
                    <a:lnTo>
                      <a:pt x="18496" y="48819"/>
                    </a:lnTo>
                    <a:lnTo>
                      <a:pt x="36763" y="53855"/>
                    </a:lnTo>
                    <a:lnTo>
                      <a:pt x="49677" y="50613"/>
                    </a:lnTo>
                    <a:lnTo>
                      <a:pt x="50197" y="62953"/>
                    </a:lnTo>
                    <a:lnTo>
                      <a:pt x="61247" y="62953"/>
                    </a:lnTo>
                    <a:lnTo>
                      <a:pt x="89642" y="51683"/>
                    </a:lnTo>
                    <a:lnTo>
                      <a:pt x="98315" y="34031"/>
                    </a:lnTo>
                    <a:lnTo>
                      <a:pt x="118659" y="12836"/>
                    </a:lnTo>
                    <a:lnTo>
                      <a:pt x="155130" y="8319"/>
                    </a:lnTo>
                    <a:lnTo>
                      <a:pt x="160922" y="-976"/>
                    </a:lnTo>
                    <a:lnTo>
                      <a:pt x="174207" y="3369"/>
                    </a:lnTo>
                    <a:lnTo>
                      <a:pt x="168525" y="9806"/>
                    </a:lnTo>
                    <a:lnTo>
                      <a:pt x="173514" y="15984"/>
                    </a:lnTo>
                    <a:lnTo>
                      <a:pt x="159891" y="23524"/>
                    </a:lnTo>
                    <a:lnTo>
                      <a:pt x="145858" y="24390"/>
                    </a:lnTo>
                    <a:lnTo>
                      <a:pt x="147330" y="32417"/>
                    </a:lnTo>
                    <a:lnTo>
                      <a:pt x="134494" y="32417"/>
                    </a:lnTo>
                    <a:lnTo>
                      <a:pt x="126112" y="52344"/>
                    </a:lnTo>
                    <a:lnTo>
                      <a:pt x="109074" y="63591"/>
                    </a:lnTo>
                    <a:lnTo>
                      <a:pt x="121327" y="78993"/>
                    </a:lnTo>
                    <a:lnTo>
                      <a:pt x="114465" y="92175"/>
                    </a:lnTo>
                    <a:lnTo>
                      <a:pt x="96229" y="99549"/>
                    </a:lnTo>
                    <a:lnTo>
                      <a:pt x="83661" y="101808"/>
                    </a:lnTo>
                    <a:lnTo>
                      <a:pt x="84274" y="114322"/>
                    </a:lnTo>
                    <a:lnTo>
                      <a:pt x="61247" y="133934"/>
                    </a:lnTo>
                    <a:lnTo>
                      <a:pt x="2071" y="157364"/>
                    </a:lnTo>
                    <a:lnTo>
                      <a:pt x="-1620" y="157930"/>
                    </a:lnTo>
                    <a:lnTo>
                      <a:pt x="-1620" y="90727"/>
                    </a:lnTo>
                    <a:lnTo>
                      <a:pt x="-6216" y="78269"/>
                    </a:lnTo>
                    <a:lnTo>
                      <a:pt x="-1620" y="73617"/>
                    </a:lnTo>
                    <a:lnTo>
                      <a:pt x="-1620" y="31457"/>
                    </a:lnTo>
                    <a:lnTo>
                      <a:pt x="-1542" y="31457"/>
                    </a:lnTo>
                    <a:close/>
                  </a:path>
                </a:pathLst>
              </a:custGeom>
              <a:grpFill/>
              <a:ln w="635" cap="rnd">
                <a:solidFill>
                  <a:schemeClr val="bg1"/>
                </a:solidFill>
                <a:prstDash val="solid"/>
                <a:round/>
              </a:ln>
            </p:spPr>
            <p:txBody>
              <a:bodyPr rtlCol="0" anchor="ctr"/>
              <a:lstStyle/>
              <a:p>
                <a:endParaRPr lang="en-US" dirty="0"/>
              </a:p>
            </p:txBody>
          </p:sp>
          <p:sp>
            <p:nvSpPr>
              <p:cNvPr id="2247" name="Freeform: Shape 2246">
                <a:extLst>
                  <a:ext uri="{FF2B5EF4-FFF2-40B4-BE49-F238E27FC236}">
                    <a16:creationId xmlns:a16="http://schemas.microsoft.com/office/drawing/2014/main" id="{8EA286C8-FB4C-4856-B3C7-5ECE32EB31B4}"/>
                  </a:ext>
                </a:extLst>
              </p:cNvPr>
              <p:cNvSpPr/>
              <p:nvPr/>
            </p:nvSpPr>
            <p:spPr>
              <a:xfrm flipV="1">
                <a:off x="6917684" y="3415766"/>
                <a:ext cx="196353" cy="184144"/>
              </a:xfrm>
              <a:custGeom>
                <a:avLst/>
                <a:gdLst>
                  <a:gd name="connsiteX0" fmla="*/ 169883 w 180501"/>
                  <a:gd name="connsiteY0" fmla="*/ 45782 h 169278"/>
                  <a:gd name="connsiteX1" fmla="*/ 174479 w 180501"/>
                  <a:gd name="connsiteY1" fmla="*/ 58240 h 169278"/>
                  <a:gd name="connsiteX2" fmla="*/ 174479 w 180501"/>
                  <a:gd name="connsiteY2" fmla="*/ 125443 h 169278"/>
                  <a:gd name="connsiteX3" fmla="*/ 152151 w 180501"/>
                  <a:gd name="connsiteY3" fmla="*/ 128851 h 169278"/>
                  <a:gd name="connsiteX4" fmla="*/ 115445 w 180501"/>
                  <a:gd name="connsiteY4" fmla="*/ 146590 h 169278"/>
                  <a:gd name="connsiteX5" fmla="*/ 105788 w 180501"/>
                  <a:gd name="connsiteY5" fmla="*/ 134525 h 169278"/>
                  <a:gd name="connsiteX6" fmla="*/ 91740 w 180501"/>
                  <a:gd name="connsiteY6" fmla="*/ 132267 h 169278"/>
                  <a:gd name="connsiteX7" fmla="*/ 76196 w 180501"/>
                  <a:gd name="connsiteY7" fmla="*/ 110742 h 169278"/>
                  <a:gd name="connsiteX8" fmla="*/ 68720 w 180501"/>
                  <a:gd name="connsiteY8" fmla="*/ 110128 h 169278"/>
                  <a:gd name="connsiteX9" fmla="*/ 53609 w 180501"/>
                  <a:gd name="connsiteY9" fmla="*/ 128032 h 169278"/>
                  <a:gd name="connsiteX10" fmla="*/ 52885 w 180501"/>
                  <a:gd name="connsiteY10" fmla="*/ 147369 h 169278"/>
                  <a:gd name="connsiteX11" fmla="*/ 48698 w 180501"/>
                  <a:gd name="connsiteY11" fmla="*/ 160859 h 169278"/>
                  <a:gd name="connsiteX12" fmla="*/ 20571 w 180501"/>
                  <a:gd name="connsiteY12" fmla="*/ 168249 h 169278"/>
                  <a:gd name="connsiteX13" fmla="*/ -6023 w 180501"/>
                  <a:gd name="connsiteY13" fmla="*/ 161158 h 169278"/>
                  <a:gd name="connsiteX14" fmla="*/ -1490 w 180501"/>
                  <a:gd name="connsiteY14" fmla="*/ 147369 h 169278"/>
                  <a:gd name="connsiteX15" fmla="*/ 13778 w 180501"/>
                  <a:gd name="connsiteY15" fmla="*/ 147692 h 169278"/>
                  <a:gd name="connsiteX16" fmla="*/ 21302 w 180501"/>
                  <a:gd name="connsiteY16" fmla="*/ 139672 h 169278"/>
                  <a:gd name="connsiteX17" fmla="*/ 40875 w 180501"/>
                  <a:gd name="connsiteY17" fmla="*/ 141372 h 169278"/>
                  <a:gd name="connsiteX18" fmla="*/ 41324 w 180501"/>
                  <a:gd name="connsiteY18" fmla="*/ 128032 h 169278"/>
                  <a:gd name="connsiteX19" fmla="*/ 11921 w 180501"/>
                  <a:gd name="connsiteY19" fmla="*/ 121351 h 169278"/>
                  <a:gd name="connsiteX20" fmla="*/ 27953 w 180501"/>
                  <a:gd name="connsiteY20" fmla="*/ 110931 h 169278"/>
                  <a:gd name="connsiteX21" fmla="*/ 28944 w 180501"/>
                  <a:gd name="connsiteY21" fmla="*/ 96308 h 169278"/>
                  <a:gd name="connsiteX22" fmla="*/ 38837 w 180501"/>
                  <a:gd name="connsiteY22" fmla="*/ 100463 h 169278"/>
                  <a:gd name="connsiteX23" fmla="*/ 46778 w 180501"/>
                  <a:gd name="connsiteY23" fmla="*/ 113819 h 169278"/>
                  <a:gd name="connsiteX24" fmla="*/ 55333 w 180501"/>
                  <a:gd name="connsiteY24" fmla="*/ 96945 h 169278"/>
                  <a:gd name="connsiteX25" fmla="*/ 69908 w 180501"/>
                  <a:gd name="connsiteY25" fmla="*/ 89225 h 169278"/>
                  <a:gd name="connsiteX26" fmla="*/ 99217 w 180501"/>
                  <a:gd name="connsiteY26" fmla="*/ 79914 h 169278"/>
                  <a:gd name="connsiteX27" fmla="*/ 107283 w 180501"/>
                  <a:gd name="connsiteY27" fmla="*/ 79914 h 169278"/>
                  <a:gd name="connsiteX28" fmla="*/ 121639 w 180501"/>
                  <a:gd name="connsiteY28" fmla="*/ 70919 h 169278"/>
                  <a:gd name="connsiteX29" fmla="*/ 130430 w 180501"/>
                  <a:gd name="connsiteY29" fmla="*/ 50409 h 169278"/>
                  <a:gd name="connsiteX30" fmla="*/ 138127 w 180501"/>
                  <a:gd name="connsiteY30" fmla="*/ 48151 h 169278"/>
                  <a:gd name="connsiteX31" fmla="*/ 136199 w 180501"/>
                  <a:gd name="connsiteY31" fmla="*/ 39281 h 169278"/>
                  <a:gd name="connsiteX32" fmla="*/ 141676 w 180501"/>
                  <a:gd name="connsiteY32" fmla="*/ 29498 h 169278"/>
                  <a:gd name="connsiteX33" fmla="*/ 125291 w 180501"/>
                  <a:gd name="connsiteY33" fmla="*/ 28766 h 169278"/>
                  <a:gd name="connsiteX34" fmla="*/ 113839 w 180501"/>
                  <a:gd name="connsiteY34" fmla="*/ 12475 h 169278"/>
                  <a:gd name="connsiteX35" fmla="*/ 135774 w 180501"/>
                  <a:gd name="connsiteY35" fmla="*/ 13113 h 169278"/>
                  <a:gd name="connsiteX36" fmla="*/ 159014 w 180501"/>
                  <a:gd name="connsiteY36" fmla="*/ 23068 h 169278"/>
                  <a:gd name="connsiteX37" fmla="*/ 156031 w 180501"/>
                  <a:gd name="connsiteY37" fmla="*/ 16953 h 169278"/>
                  <a:gd name="connsiteX38" fmla="*/ 174251 w 180501"/>
                  <a:gd name="connsiteY38" fmla="*/ -1030 h 169278"/>
                  <a:gd name="connsiteX39" fmla="*/ 174479 w 180501"/>
                  <a:gd name="connsiteY39" fmla="*/ -1030 h 169278"/>
                  <a:gd name="connsiteX40" fmla="*/ 174479 w 180501"/>
                  <a:gd name="connsiteY40" fmla="*/ 41130 h 169278"/>
                  <a:gd name="connsiteX41" fmla="*/ 169883 w 180501"/>
                  <a:gd name="connsiteY41" fmla="*/ 45782 h 16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80501" h="169278">
                    <a:moveTo>
                      <a:pt x="169883" y="45782"/>
                    </a:moveTo>
                    <a:lnTo>
                      <a:pt x="174479" y="58240"/>
                    </a:lnTo>
                    <a:lnTo>
                      <a:pt x="174479" y="125443"/>
                    </a:lnTo>
                    <a:lnTo>
                      <a:pt x="152151" y="128851"/>
                    </a:lnTo>
                    <a:lnTo>
                      <a:pt x="115445" y="146590"/>
                    </a:lnTo>
                    <a:lnTo>
                      <a:pt x="105788" y="134525"/>
                    </a:lnTo>
                    <a:lnTo>
                      <a:pt x="91740" y="132267"/>
                    </a:lnTo>
                    <a:lnTo>
                      <a:pt x="76196" y="110742"/>
                    </a:lnTo>
                    <a:lnTo>
                      <a:pt x="68720" y="110128"/>
                    </a:lnTo>
                    <a:lnTo>
                      <a:pt x="53609" y="128032"/>
                    </a:lnTo>
                    <a:lnTo>
                      <a:pt x="52885" y="147369"/>
                    </a:lnTo>
                    <a:lnTo>
                      <a:pt x="48698" y="160859"/>
                    </a:lnTo>
                    <a:lnTo>
                      <a:pt x="20571" y="168249"/>
                    </a:lnTo>
                    <a:lnTo>
                      <a:pt x="-6023" y="161158"/>
                    </a:lnTo>
                    <a:lnTo>
                      <a:pt x="-1490" y="147369"/>
                    </a:lnTo>
                    <a:lnTo>
                      <a:pt x="13778" y="147692"/>
                    </a:lnTo>
                    <a:lnTo>
                      <a:pt x="21302" y="139672"/>
                    </a:lnTo>
                    <a:lnTo>
                      <a:pt x="40875" y="141372"/>
                    </a:lnTo>
                    <a:lnTo>
                      <a:pt x="41324" y="128032"/>
                    </a:lnTo>
                    <a:lnTo>
                      <a:pt x="11921" y="121351"/>
                    </a:lnTo>
                    <a:lnTo>
                      <a:pt x="27953" y="110931"/>
                    </a:lnTo>
                    <a:lnTo>
                      <a:pt x="28944" y="96308"/>
                    </a:lnTo>
                    <a:lnTo>
                      <a:pt x="38837" y="100463"/>
                    </a:lnTo>
                    <a:lnTo>
                      <a:pt x="46778" y="113819"/>
                    </a:lnTo>
                    <a:lnTo>
                      <a:pt x="55333" y="96945"/>
                    </a:lnTo>
                    <a:lnTo>
                      <a:pt x="69908" y="89225"/>
                    </a:lnTo>
                    <a:lnTo>
                      <a:pt x="99217" y="79914"/>
                    </a:lnTo>
                    <a:lnTo>
                      <a:pt x="107283" y="79914"/>
                    </a:lnTo>
                    <a:lnTo>
                      <a:pt x="121639" y="70919"/>
                    </a:lnTo>
                    <a:lnTo>
                      <a:pt x="130430" y="50409"/>
                    </a:lnTo>
                    <a:lnTo>
                      <a:pt x="138127" y="48151"/>
                    </a:lnTo>
                    <a:lnTo>
                      <a:pt x="136199" y="39281"/>
                    </a:lnTo>
                    <a:lnTo>
                      <a:pt x="141676" y="29498"/>
                    </a:lnTo>
                    <a:lnTo>
                      <a:pt x="125291" y="28766"/>
                    </a:lnTo>
                    <a:lnTo>
                      <a:pt x="113839" y="12475"/>
                    </a:lnTo>
                    <a:lnTo>
                      <a:pt x="135774" y="13113"/>
                    </a:lnTo>
                    <a:lnTo>
                      <a:pt x="159014" y="23068"/>
                    </a:lnTo>
                    <a:lnTo>
                      <a:pt x="156031" y="16953"/>
                    </a:lnTo>
                    <a:lnTo>
                      <a:pt x="174251" y="-1030"/>
                    </a:lnTo>
                    <a:lnTo>
                      <a:pt x="174479" y="-1030"/>
                    </a:lnTo>
                    <a:lnTo>
                      <a:pt x="174479" y="41130"/>
                    </a:lnTo>
                    <a:lnTo>
                      <a:pt x="169883" y="45782"/>
                    </a:lnTo>
                  </a:path>
                </a:pathLst>
              </a:custGeom>
              <a:grpFill/>
              <a:ln w="635" cap="flat">
                <a:solidFill>
                  <a:schemeClr val="bg1"/>
                </a:solidFill>
                <a:prstDash val="solid"/>
                <a:miter/>
              </a:ln>
            </p:spPr>
            <p:txBody>
              <a:bodyPr rtlCol="0" anchor="ctr"/>
              <a:lstStyle/>
              <a:p>
                <a:endParaRPr lang="en-US" dirty="0"/>
              </a:p>
            </p:txBody>
          </p:sp>
          <p:sp>
            <p:nvSpPr>
              <p:cNvPr id="2248" name="Freeform: Shape 2247">
                <a:extLst>
                  <a:ext uri="{FF2B5EF4-FFF2-40B4-BE49-F238E27FC236}">
                    <a16:creationId xmlns:a16="http://schemas.microsoft.com/office/drawing/2014/main" id="{76636D36-CF4A-451C-9C59-D0D515D392D1}"/>
                  </a:ext>
                </a:extLst>
              </p:cNvPr>
              <p:cNvSpPr/>
              <p:nvPr/>
            </p:nvSpPr>
            <p:spPr>
              <a:xfrm flipV="1">
                <a:off x="6917684" y="3415766"/>
                <a:ext cx="196353" cy="184144"/>
              </a:xfrm>
              <a:custGeom>
                <a:avLst/>
                <a:gdLst>
                  <a:gd name="connsiteX0" fmla="*/ 169883 w 180501"/>
                  <a:gd name="connsiteY0" fmla="*/ 45782 h 169278"/>
                  <a:gd name="connsiteX1" fmla="*/ 174479 w 180501"/>
                  <a:gd name="connsiteY1" fmla="*/ 58240 h 169278"/>
                  <a:gd name="connsiteX2" fmla="*/ 174479 w 180501"/>
                  <a:gd name="connsiteY2" fmla="*/ 125443 h 169278"/>
                  <a:gd name="connsiteX3" fmla="*/ 152151 w 180501"/>
                  <a:gd name="connsiteY3" fmla="*/ 128851 h 169278"/>
                  <a:gd name="connsiteX4" fmla="*/ 115445 w 180501"/>
                  <a:gd name="connsiteY4" fmla="*/ 146590 h 169278"/>
                  <a:gd name="connsiteX5" fmla="*/ 105788 w 180501"/>
                  <a:gd name="connsiteY5" fmla="*/ 134525 h 169278"/>
                  <a:gd name="connsiteX6" fmla="*/ 91740 w 180501"/>
                  <a:gd name="connsiteY6" fmla="*/ 132267 h 169278"/>
                  <a:gd name="connsiteX7" fmla="*/ 76196 w 180501"/>
                  <a:gd name="connsiteY7" fmla="*/ 110742 h 169278"/>
                  <a:gd name="connsiteX8" fmla="*/ 68720 w 180501"/>
                  <a:gd name="connsiteY8" fmla="*/ 110128 h 169278"/>
                  <a:gd name="connsiteX9" fmla="*/ 53609 w 180501"/>
                  <a:gd name="connsiteY9" fmla="*/ 128032 h 169278"/>
                  <a:gd name="connsiteX10" fmla="*/ 52885 w 180501"/>
                  <a:gd name="connsiteY10" fmla="*/ 147369 h 169278"/>
                  <a:gd name="connsiteX11" fmla="*/ 48698 w 180501"/>
                  <a:gd name="connsiteY11" fmla="*/ 160859 h 169278"/>
                  <a:gd name="connsiteX12" fmla="*/ 20571 w 180501"/>
                  <a:gd name="connsiteY12" fmla="*/ 168249 h 169278"/>
                  <a:gd name="connsiteX13" fmla="*/ -6023 w 180501"/>
                  <a:gd name="connsiteY13" fmla="*/ 161158 h 169278"/>
                  <a:gd name="connsiteX14" fmla="*/ -1490 w 180501"/>
                  <a:gd name="connsiteY14" fmla="*/ 147369 h 169278"/>
                  <a:gd name="connsiteX15" fmla="*/ 13778 w 180501"/>
                  <a:gd name="connsiteY15" fmla="*/ 147692 h 169278"/>
                  <a:gd name="connsiteX16" fmla="*/ 21302 w 180501"/>
                  <a:gd name="connsiteY16" fmla="*/ 139672 h 169278"/>
                  <a:gd name="connsiteX17" fmla="*/ 40875 w 180501"/>
                  <a:gd name="connsiteY17" fmla="*/ 141372 h 169278"/>
                  <a:gd name="connsiteX18" fmla="*/ 41324 w 180501"/>
                  <a:gd name="connsiteY18" fmla="*/ 128032 h 169278"/>
                  <a:gd name="connsiteX19" fmla="*/ 11921 w 180501"/>
                  <a:gd name="connsiteY19" fmla="*/ 121351 h 169278"/>
                  <a:gd name="connsiteX20" fmla="*/ 27953 w 180501"/>
                  <a:gd name="connsiteY20" fmla="*/ 110931 h 169278"/>
                  <a:gd name="connsiteX21" fmla="*/ 28944 w 180501"/>
                  <a:gd name="connsiteY21" fmla="*/ 96308 h 169278"/>
                  <a:gd name="connsiteX22" fmla="*/ 38837 w 180501"/>
                  <a:gd name="connsiteY22" fmla="*/ 100463 h 169278"/>
                  <a:gd name="connsiteX23" fmla="*/ 46778 w 180501"/>
                  <a:gd name="connsiteY23" fmla="*/ 113819 h 169278"/>
                  <a:gd name="connsiteX24" fmla="*/ 55333 w 180501"/>
                  <a:gd name="connsiteY24" fmla="*/ 96945 h 169278"/>
                  <a:gd name="connsiteX25" fmla="*/ 69908 w 180501"/>
                  <a:gd name="connsiteY25" fmla="*/ 89225 h 169278"/>
                  <a:gd name="connsiteX26" fmla="*/ 99217 w 180501"/>
                  <a:gd name="connsiteY26" fmla="*/ 79914 h 169278"/>
                  <a:gd name="connsiteX27" fmla="*/ 107283 w 180501"/>
                  <a:gd name="connsiteY27" fmla="*/ 79914 h 169278"/>
                  <a:gd name="connsiteX28" fmla="*/ 121639 w 180501"/>
                  <a:gd name="connsiteY28" fmla="*/ 70919 h 169278"/>
                  <a:gd name="connsiteX29" fmla="*/ 130430 w 180501"/>
                  <a:gd name="connsiteY29" fmla="*/ 50409 h 169278"/>
                  <a:gd name="connsiteX30" fmla="*/ 138127 w 180501"/>
                  <a:gd name="connsiteY30" fmla="*/ 48151 h 169278"/>
                  <a:gd name="connsiteX31" fmla="*/ 136199 w 180501"/>
                  <a:gd name="connsiteY31" fmla="*/ 39281 h 169278"/>
                  <a:gd name="connsiteX32" fmla="*/ 141676 w 180501"/>
                  <a:gd name="connsiteY32" fmla="*/ 29498 h 169278"/>
                  <a:gd name="connsiteX33" fmla="*/ 125291 w 180501"/>
                  <a:gd name="connsiteY33" fmla="*/ 28766 h 169278"/>
                  <a:gd name="connsiteX34" fmla="*/ 113839 w 180501"/>
                  <a:gd name="connsiteY34" fmla="*/ 12475 h 169278"/>
                  <a:gd name="connsiteX35" fmla="*/ 135774 w 180501"/>
                  <a:gd name="connsiteY35" fmla="*/ 13113 h 169278"/>
                  <a:gd name="connsiteX36" fmla="*/ 159014 w 180501"/>
                  <a:gd name="connsiteY36" fmla="*/ 23068 h 169278"/>
                  <a:gd name="connsiteX37" fmla="*/ 156031 w 180501"/>
                  <a:gd name="connsiteY37" fmla="*/ 16953 h 169278"/>
                  <a:gd name="connsiteX38" fmla="*/ 174251 w 180501"/>
                  <a:gd name="connsiteY38" fmla="*/ -1030 h 169278"/>
                  <a:gd name="connsiteX39" fmla="*/ 174479 w 180501"/>
                  <a:gd name="connsiteY39" fmla="*/ -1030 h 169278"/>
                  <a:gd name="connsiteX40" fmla="*/ 174479 w 180501"/>
                  <a:gd name="connsiteY40" fmla="*/ 41130 h 16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80501" h="169278">
                    <a:moveTo>
                      <a:pt x="169883" y="45782"/>
                    </a:moveTo>
                    <a:lnTo>
                      <a:pt x="174479" y="58240"/>
                    </a:lnTo>
                    <a:lnTo>
                      <a:pt x="174479" y="125443"/>
                    </a:lnTo>
                    <a:lnTo>
                      <a:pt x="152151" y="128851"/>
                    </a:lnTo>
                    <a:lnTo>
                      <a:pt x="115445" y="146590"/>
                    </a:lnTo>
                    <a:lnTo>
                      <a:pt x="105788" y="134525"/>
                    </a:lnTo>
                    <a:lnTo>
                      <a:pt x="91740" y="132267"/>
                    </a:lnTo>
                    <a:lnTo>
                      <a:pt x="76196" y="110742"/>
                    </a:lnTo>
                    <a:lnTo>
                      <a:pt x="68720" y="110128"/>
                    </a:lnTo>
                    <a:lnTo>
                      <a:pt x="53609" y="128032"/>
                    </a:lnTo>
                    <a:lnTo>
                      <a:pt x="52885" y="147369"/>
                    </a:lnTo>
                    <a:lnTo>
                      <a:pt x="48698" y="160859"/>
                    </a:lnTo>
                    <a:lnTo>
                      <a:pt x="20571" y="168249"/>
                    </a:lnTo>
                    <a:lnTo>
                      <a:pt x="-6023" y="161158"/>
                    </a:lnTo>
                    <a:lnTo>
                      <a:pt x="-1490" y="147369"/>
                    </a:lnTo>
                    <a:lnTo>
                      <a:pt x="13778" y="147692"/>
                    </a:lnTo>
                    <a:lnTo>
                      <a:pt x="21302" y="139672"/>
                    </a:lnTo>
                    <a:lnTo>
                      <a:pt x="40875" y="141372"/>
                    </a:lnTo>
                    <a:lnTo>
                      <a:pt x="41324" y="128032"/>
                    </a:lnTo>
                    <a:lnTo>
                      <a:pt x="11921" y="121351"/>
                    </a:lnTo>
                    <a:lnTo>
                      <a:pt x="27953" y="110931"/>
                    </a:lnTo>
                    <a:lnTo>
                      <a:pt x="28944" y="96308"/>
                    </a:lnTo>
                    <a:lnTo>
                      <a:pt x="38837" y="100463"/>
                    </a:lnTo>
                    <a:lnTo>
                      <a:pt x="46778" y="113819"/>
                    </a:lnTo>
                    <a:lnTo>
                      <a:pt x="55333" y="96945"/>
                    </a:lnTo>
                    <a:lnTo>
                      <a:pt x="69908" y="89225"/>
                    </a:lnTo>
                    <a:lnTo>
                      <a:pt x="99217" y="79914"/>
                    </a:lnTo>
                    <a:lnTo>
                      <a:pt x="107283" y="79914"/>
                    </a:lnTo>
                    <a:lnTo>
                      <a:pt x="121639" y="70919"/>
                    </a:lnTo>
                    <a:lnTo>
                      <a:pt x="130430" y="50409"/>
                    </a:lnTo>
                    <a:lnTo>
                      <a:pt x="138127" y="48151"/>
                    </a:lnTo>
                    <a:lnTo>
                      <a:pt x="136199" y="39281"/>
                    </a:lnTo>
                    <a:lnTo>
                      <a:pt x="141676" y="29498"/>
                    </a:lnTo>
                    <a:lnTo>
                      <a:pt x="125291" y="28766"/>
                    </a:lnTo>
                    <a:lnTo>
                      <a:pt x="113839" y="12475"/>
                    </a:lnTo>
                    <a:lnTo>
                      <a:pt x="135774" y="13113"/>
                    </a:lnTo>
                    <a:lnTo>
                      <a:pt x="159014" y="23068"/>
                    </a:lnTo>
                    <a:lnTo>
                      <a:pt x="156031" y="16953"/>
                    </a:lnTo>
                    <a:lnTo>
                      <a:pt x="174251" y="-1030"/>
                    </a:lnTo>
                    <a:lnTo>
                      <a:pt x="174479" y="-1030"/>
                    </a:lnTo>
                    <a:lnTo>
                      <a:pt x="174479" y="41130"/>
                    </a:lnTo>
                    <a:close/>
                  </a:path>
                </a:pathLst>
              </a:custGeom>
              <a:grpFill/>
              <a:ln w="635" cap="rnd">
                <a:solidFill>
                  <a:schemeClr val="bg1"/>
                </a:solidFill>
                <a:prstDash val="solid"/>
                <a:round/>
              </a:ln>
            </p:spPr>
            <p:txBody>
              <a:bodyPr rtlCol="0" anchor="ctr"/>
              <a:lstStyle/>
              <a:p>
                <a:endParaRPr lang="en-US" dirty="0"/>
              </a:p>
            </p:txBody>
          </p:sp>
          <p:sp>
            <p:nvSpPr>
              <p:cNvPr id="2249" name="Freeform: Shape 2248">
                <a:extLst>
                  <a:ext uri="{FF2B5EF4-FFF2-40B4-BE49-F238E27FC236}">
                    <a16:creationId xmlns:a16="http://schemas.microsoft.com/office/drawing/2014/main" id="{DEEF7BB7-CB26-40CF-886A-68001C464E68}"/>
                  </a:ext>
                </a:extLst>
              </p:cNvPr>
              <p:cNvSpPr/>
              <p:nvPr/>
            </p:nvSpPr>
            <p:spPr>
              <a:xfrm flipV="1">
                <a:off x="7091015" y="2382496"/>
                <a:ext cx="116793" cy="104781"/>
              </a:xfrm>
              <a:custGeom>
                <a:avLst/>
                <a:gdLst>
                  <a:gd name="connsiteX0" fmla="*/ 6064 w 107364"/>
                  <a:gd name="connsiteY0" fmla="*/ 44101 h 96322"/>
                  <a:gd name="connsiteX1" fmla="*/ -6158 w 107364"/>
                  <a:gd name="connsiteY1" fmla="*/ 25284 h 96322"/>
                  <a:gd name="connsiteX2" fmla="*/ -2538 w 107364"/>
                  <a:gd name="connsiteY2" fmla="*/ -2450 h 96322"/>
                  <a:gd name="connsiteX3" fmla="*/ 12707 w 107364"/>
                  <a:gd name="connsiteY3" fmla="*/ 24111 h 96322"/>
                  <a:gd name="connsiteX4" fmla="*/ 28825 w 107364"/>
                  <a:gd name="connsiteY4" fmla="*/ 24891 h 96322"/>
                  <a:gd name="connsiteX5" fmla="*/ 54859 w 107364"/>
                  <a:gd name="connsiteY5" fmla="*/ 8654 h 96322"/>
                  <a:gd name="connsiteX6" fmla="*/ 68294 w 107364"/>
                  <a:gd name="connsiteY6" fmla="*/ 32029 h 96322"/>
                  <a:gd name="connsiteX7" fmla="*/ 86253 w 107364"/>
                  <a:gd name="connsiteY7" fmla="*/ 34020 h 96322"/>
                  <a:gd name="connsiteX8" fmla="*/ 101206 w 107364"/>
                  <a:gd name="connsiteY8" fmla="*/ 43133 h 96322"/>
                  <a:gd name="connsiteX9" fmla="*/ 81468 w 107364"/>
                  <a:gd name="connsiteY9" fmla="*/ 56221 h 96322"/>
                  <a:gd name="connsiteX10" fmla="*/ 64414 w 107364"/>
                  <a:gd name="connsiteY10" fmla="*/ 60581 h 96322"/>
                  <a:gd name="connsiteX11" fmla="*/ 27935 w 107364"/>
                  <a:gd name="connsiteY11" fmla="*/ 93872 h 96322"/>
                  <a:gd name="connsiteX12" fmla="*/ 22655 w 107364"/>
                  <a:gd name="connsiteY12" fmla="*/ 47619 h 96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7364" h="96322">
                    <a:moveTo>
                      <a:pt x="6064" y="44101"/>
                    </a:moveTo>
                    <a:lnTo>
                      <a:pt x="-6158" y="25284"/>
                    </a:lnTo>
                    <a:lnTo>
                      <a:pt x="-2538" y="-2450"/>
                    </a:lnTo>
                    <a:lnTo>
                      <a:pt x="12707" y="24111"/>
                    </a:lnTo>
                    <a:lnTo>
                      <a:pt x="28825" y="24891"/>
                    </a:lnTo>
                    <a:lnTo>
                      <a:pt x="54859" y="8654"/>
                    </a:lnTo>
                    <a:lnTo>
                      <a:pt x="68294" y="32029"/>
                    </a:lnTo>
                    <a:lnTo>
                      <a:pt x="86253" y="34020"/>
                    </a:lnTo>
                    <a:lnTo>
                      <a:pt x="101206" y="43133"/>
                    </a:lnTo>
                    <a:lnTo>
                      <a:pt x="81468" y="56221"/>
                    </a:lnTo>
                    <a:lnTo>
                      <a:pt x="64414" y="60581"/>
                    </a:lnTo>
                    <a:lnTo>
                      <a:pt x="27935" y="93872"/>
                    </a:lnTo>
                    <a:lnTo>
                      <a:pt x="22655" y="47619"/>
                    </a:lnTo>
                    <a:close/>
                  </a:path>
                </a:pathLst>
              </a:custGeom>
              <a:grpFill/>
              <a:ln w="635" cap="rnd">
                <a:solidFill>
                  <a:schemeClr val="bg1"/>
                </a:solidFill>
                <a:prstDash val="solid"/>
                <a:round/>
              </a:ln>
            </p:spPr>
            <p:txBody>
              <a:bodyPr rtlCol="0" anchor="ctr"/>
              <a:lstStyle/>
              <a:p>
                <a:endParaRPr lang="en-US" dirty="0"/>
              </a:p>
            </p:txBody>
          </p:sp>
          <p:sp>
            <p:nvSpPr>
              <p:cNvPr id="2250" name="Freeform: Shape 2249">
                <a:extLst>
                  <a:ext uri="{FF2B5EF4-FFF2-40B4-BE49-F238E27FC236}">
                    <a16:creationId xmlns:a16="http://schemas.microsoft.com/office/drawing/2014/main" id="{F4C47B0D-77AF-48C1-87EE-A89429D28656}"/>
                  </a:ext>
                </a:extLst>
              </p:cNvPr>
              <p:cNvSpPr/>
              <p:nvPr/>
            </p:nvSpPr>
            <p:spPr>
              <a:xfrm flipV="1">
                <a:off x="6917684" y="2488587"/>
                <a:ext cx="216934" cy="192021"/>
              </a:xfrm>
              <a:custGeom>
                <a:avLst/>
                <a:gdLst>
                  <a:gd name="connsiteX0" fmla="*/ 148363 w 199421"/>
                  <a:gd name="connsiteY0" fmla="*/ 99438 h 176519"/>
                  <a:gd name="connsiteX1" fmla="*/ 129451 w 199421"/>
                  <a:gd name="connsiteY1" fmla="*/ 80715 h 176519"/>
                  <a:gd name="connsiteX2" fmla="*/ 109823 w 199421"/>
                  <a:gd name="connsiteY2" fmla="*/ 87947 h 176519"/>
                  <a:gd name="connsiteX3" fmla="*/ 98317 w 199421"/>
                  <a:gd name="connsiteY3" fmla="*/ 83186 h 176519"/>
                  <a:gd name="connsiteX4" fmla="*/ 97428 w 199421"/>
                  <a:gd name="connsiteY4" fmla="*/ 70106 h 176519"/>
                  <a:gd name="connsiteX5" fmla="*/ 74109 w 199421"/>
                  <a:gd name="connsiteY5" fmla="*/ 44552 h 176519"/>
                  <a:gd name="connsiteX6" fmla="*/ 37615 w 199421"/>
                  <a:gd name="connsiteY6" fmla="*/ 41750 h 176519"/>
                  <a:gd name="connsiteX7" fmla="*/ 33774 w 199421"/>
                  <a:gd name="connsiteY7" fmla="*/ 48424 h 176519"/>
                  <a:gd name="connsiteX8" fmla="*/ -6033 w 199421"/>
                  <a:gd name="connsiteY8" fmla="*/ 19194 h 176519"/>
                  <a:gd name="connsiteX9" fmla="*/ 13713 w 199421"/>
                  <a:gd name="connsiteY9" fmla="*/ 5028 h 176519"/>
                  <a:gd name="connsiteX10" fmla="*/ 19372 w 199421"/>
                  <a:gd name="connsiteY10" fmla="*/ 17746 h 176519"/>
                  <a:gd name="connsiteX11" fmla="*/ 29335 w 199421"/>
                  <a:gd name="connsiteY11" fmla="*/ 16620 h 176519"/>
                  <a:gd name="connsiteX12" fmla="*/ 52576 w 199421"/>
                  <a:gd name="connsiteY12" fmla="*/ 25750 h 176519"/>
                  <a:gd name="connsiteX13" fmla="*/ 72597 w 199421"/>
                  <a:gd name="connsiteY13" fmla="*/ 25750 h 176519"/>
                  <a:gd name="connsiteX14" fmla="*/ 80365 w 199421"/>
                  <a:gd name="connsiteY14" fmla="*/ -2252 h 176519"/>
                  <a:gd name="connsiteX15" fmla="*/ 102331 w 199421"/>
                  <a:gd name="connsiteY15" fmla="*/ 28685 h 176519"/>
                  <a:gd name="connsiteX16" fmla="*/ 124635 w 199421"/>
                  <a:gd name="connsiteY16" fmla="*/ 22846 h 176519"/>
                  <a:gd name="connsiteX17" fmla="*/ 139745 w 199421"/>
                  <a:gd name="connsiteY17" fmla="*/ 35084 h 176519"/>
                  <a:gd name="connsiteX18" fmla="*/ 143413 w 199421"/>
                  <a:gd name="connsiteY18" fmla="*/ 24727 h 176519"/>
                  <a:gd name="connsiteX19" fmla="*/ 162286 w 199421"/>
                  <a:gd name="connsiteY19" fmla="*/ 34840 h 176519"/>
                  <a:gd name="connsiteX20" fmla="*/ 174547 w 199421"/>
                  <a:gd name="connsiteY20" fmla="*/ 78826 h 176519"/>
                  <a:gd name="connsiteX21" fmla="*/ 173595 w 199421"/>
                  <a:gd name="connsiteY21" fmla="*/ 96196 h 176519"/>
                  <a:gd name="connsiteX22" fmla="*/ 183826 w 199421"/>
                  <a:gd name="connsiteY22" fmla="*/ 103168 h 176519"/>
                  <a:gd name="connsiteX23" fmla="*/ 184448 w 199421"/>
                  <a:gd name="connsiteY23" fmla="*/ 117303 h 176519"/>
                  <a:gd name="connsiteX24" fmla="*/ 193388 w 199421"/>
                  <a:gd name="connsiteY24" fmla="*/ 131162 h 176519"/>
                  <a:gd name="connsiteX25" fmla="*/ 182630 w 199421"/>
                  <a:gd name="connsiteY25" fmla="*/ 155253 h 176519"/>
                  <a:gd name="connsiteX26" fmla="*/ 182630 w 199421"/>
                  <a:gd name="connsiteY26" fmla="*/ 174267 h 176519"/>
                  <a:gd name="connsiteX27" fmla="*/ 153613 w 199421"/>
                  <a:gd name="connsiteY27" fmla="*/ 155253 h 176519"/>
                  <a:gd name="connsiteX28" fmla="*/ 156926 w 199421"/>
                  <a:gd name="connsiteY28" fmla="*/ 136609 h 176519"/>
                  <a:gd name="connsiteX29" fmla="*/ 156627 w 199421"/>
                  <a:gd name="connsiteY29" fmla="*/ 127519 h 176519"/>
                  <a:gd name="connsiteX30" fmla="*/ 148363 w 199421"/>
                  <a:gd name="connsiteY30" fmla="*/ 99438 h 176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9421" h="176519">
                    <a:moveTo>
                      <a:pt x="148363" y="99438"/>
                    </a:moveTo>
                    <a:lnTo>
                      <a:pt x="129451" y="80715"/>
                    </a:lnTo>
                    <a:lnTo>
                      <a:pt x="109823" y="87947"/>
                    </a:lnTo>
                    <a:lnTo>
                      <a:pt x="98317" y="83186"/>
                    </a:lnTo>
                    <a:lnTo>
                      <a:pt x="97428" y="70106"/>
                    </a:lnTo>
                    <a:lnTo>
                      <a:pt x="74109" y="44552"/>
                    </a:lnTo>
                    <a:lnTo>
                      <a:pt x="37615" y="41750"/>
                    </a:lnTo>
                    <a:lnTo>
                      <a:pt x="33774" y="48424"/>
                    </a:lnTo>
                    <a:lnTo>
                      <a:pt x="-6033" y="19194"/>
                    </a:lnTo>
                    <a:lnTo>
                      <a:pt x="13713" y="5028"/>
                    </a:lnTo>
                    <a:lnTo>
                      <a:pt x="19372" y="17746"/>
                    </a:lnTo>
                    <a:lnTo>
                      <a:pt x="29335" y="16620"/>
                    </a:lnTo>
                    <a:lnTo>
                      <a:pt x="52576" y="25750"/>
                    </a:lnTo>
                    <a:lnTo>
                      <a:pt x="72597" y="25750"/>
                    </a:lnTo>
                    <a:lnTo>
                      <a:pt x="80365" y="-2252"/>
                    </a:lnTo>
                    <a:lnTo>
                      <a:pt x="102331" y="28685"/>
                    </a:lnTo>
                    <a:lnTo>
                      <a:pt x="124635" y="22846"/>
                    </a:lnTo>
                    <a:lnTo>
                      <a:pt x="139745" y="35084"/>
                    </a:lnTo>
                    <a:lnTo>
                      <a:pt x="143413" y="24727"/>
                    </a:lnTo>
                    <a:lnTo>
                      <a:pt x="162286" y="34840"/>
                    </a:lnTo>
                    <a:lnTo>
                      <a:pt x="174547" y="78826"/>
                    </a:lnTo>
                    <a:lnTo>
                      <a:pt x="173595" y="96196"/>
                    </a:lnTo>
                    <a:lnTo>
                      <a:pt x="183826" y="103168"/>
                    </a:lnTo>
                    <a:lnTo>
                      <a:pt x="184448" y="117303"/>
                    </a:lnTo>
                    <a:lnTo>
                      <a:pt x="193388" y="131162"/>
                    </a:lnTo>
                    <a:lnTo>
                      <a:pt x="182630" y="155253"/>
                    </a:lnTo>
                    <a:lnTo>
                      <a:pt x="182630" y="174267"/>
                    </a:lnTo>
                    <a:lnTo>
                      <a:pt x="153613" y="155253"/>
                    </a:lnTo>
                    <a:lnTo>
                      <a:pt x="156926" y="136609"/>
                    </a:lnTo>
                    <a:lnTo>
                      <a:pt x="156627" y="127519"/>
                    </a:lnTo>
                    <a:lnTo>
                      <a:pt x="148363" y="99438"/>
                    </a:lnTo>
                  </a:path>
                </a:pathLst>
              </a:custGeom>
              <a:grpFill/>
              <a:ln w="635" cap="flat">
                <a:solidFill>
                  <a:schemeClr val="bg1"/>
                </a:solidFill>
                <a:prstDash val="solid"/>
                <a:miter/>
              </a:ln>
            </p:spPr>
            <p:txBody>
              <a:bodyPr rtlCol="0" anchor="ctr"/>
              <a:lstStyle/>
              <a:p>
                <a:endParaRPr lang="en-US" dirty="0"/>
              </a:p>
            </p:txBody>
          </p:sp>
          <p:sp>
            <p:nvSpPr>
              <p:cNvPr id="2251" name="Freeform: Shape 2250">
                <a:extLst>
                  <a:ext uri="{FF2B5EF4-FFF2-40B4-BE49-F238E27FC236}">
                    <a16:creationId xmlns:a16="http://schemas.microsoft.com/office/drawing/2014/main" id="{55D82201-D55C-4F79-8E41-3360D640742B}"/>
                  </a:ext>
                </a:extLst>
              </p:cNvPr>
              <p:cNvSpPr/>
              <p:nvPr/>
            </p:nvSpPr>
            <p:spPr>
              <a:xfrm flipV="1">
                <a:off x="6917684" y="2488587"/>
                <a:ext cx="216934" cy="192021"/>
              </a:xfrm>
              <a:custGeom>
                <a:avLst/>
                <a:gdLst>
                  <a:gd name="connsiteX0" fmla="*/ 148363 w 199421"/>
                  <a:gd name="connsiteY0" fmla="*/ 99438 h 176519"/>
                  <a:gd name="connsiteX1" fmla="*/ 129451 w 199421"/>
                  <a:gd name="connsiteY1" fmla="*/ 80715 h 176519"/>
                  <a:gd name="connsiteX2" fmla="*/ 109823 w 199421"/>
                  <a:gd name="connsiteY2" fmla="*/ 87947 h 176519"/>
                  <a:gd name="connsiteX3" fmla="*/ 98317 w 199421"/>
                  <a:gd name="connsiteY3" fmla="*/ 83186 h 176519"/>
                  <a:gd name="connsiteX4" fmla="*/ 97428 w 199421"/>
                  <a:gd name="connsiteY4" fmla="*/ 70106 h 176519"/>
                  <a:gd name="connsiteX5" fmla="*/ 74109 w 199421"/>
                  <a:gd name="connsiteY5" fmla="*/ 44552 h 176519"/>
                  <a:gd name="connsiteX6" fmla="*/ 37615 w 199421"/>
                  <a:gd name="connsiteY6" fmla="*/ 41750 h 176519"/>
                  <a:gd name="connsiteX7" fmla="*/ 33774 w 199421"/>
                  <a:gd name="connsiteY7" fmla="*/ 48424 h 176519"/>
                  <a:gd name="connsiteX8" fmla="*/ -6033 w 199421"/>
                  <a:gd name="connsiteY8" fmla="*/ 19194 h 176519"/>
                  <a:gd name="connsiteX9" fmla="*/ 13713 w 199421"/>
                  <a:gd name="connsiteY9" fmla="*/ 5028 h 176519"/>
                  <a:gd name="connsiteX10" fmla="*/ 19372 w 199421"/>
                  <a:gd name="connsiteY10" fmla="*/ 17746 h 176519"/>
                  <a:gd name="connsiteX11" fmla="*/ 29335 w 199421"/>
                  <a:gd name="connsiteY11" fmla="*/ 16620 h 176519"/>
                  <a:gd name="connsiteX12" fmla="*/ 52576 w 199421"/>
                  <a:gd name="connsiteY12" fmla="*/ 25750 h 176519"/>
                  <a:gd name="connsiteX13" fmla="*/ 72597 w 199421"/>
                  <a:gd name="connsiteY13" fmla="*/ 25750 h 176519"/>
                  <a:gd name="connsiteX14" fmla="*/ 80365 w 199421"/>
                  <a:gd name="connsiteY14" fmla="*/ -2252 h 176519"/>
                  <a:gd name="connsiteX15" fmla="*/ 102331 w 199421"/>
                  <a:gd name="connsiteY15" fmla="*/ 28685 h 176519"/>
                  <a:gd name="connsiteX16" fmla="*/ 124635 w 199421"/>
                  <a:gd name="connsiteY16" fmla="*/ 22846 h 176519"/>
                  <a:gd name="connsiteX17" fmla="*/ 139745 w 199421"/>
                  <a:gd name="connsiteY17" fmla="*/ 35084 h 176519"/>
                  <a:gd name="connsiteX18" fmla="*/ 143413 w 199421"/>
                  <a:gd name="connsiteY18" fmla="*/ 24727 h 176519"/>
                  <a:gd name="connsiteX19" fmla="*/ 162286 w 199421"/>
                  <a:gd name="connsiteY19" fmla="*/ 34840 h 176519"/>
                  <a:gd name="connsiteX20" fmla="*/ 174547 w 199421"/>
                  <a:gd name="connsiteY20" fmla="*/ 78826 h 176519"/>
                  <a:gd name="connsiteX21" fmla="*/ 173595 w 199421"/>
                  <a:gd name="connsiteY21" fmla="*/ 96196 h 176519"/>
                  <a:gd name="connsiteX22" fmla="*/ 183826 w 199421"/>
                  <a:gd name="connsiteY22" fmla="*/ 103168 h 176519"/>
                  <a:gd name="connsiteX23" fmla="*/ 184448 w 199421"/>
                  <a:gd name="connsiteY23" fmla="*/ 117303 h 176519"/>
                  <a:gd name="connsiteX24" fmla="*/ 193388 w 199421"/>
                  <a:gd name="connsiteY24" fmla="*/ 131162 h 176519"/>
                  <a:gd name="connsiteX25" fmla="*/ 182630 w 199421"/>
                  <a:gd name="connsiteY25" fmla="*/ 155253 h 176519"/>
                  <a:gd name="connsiteX26" fmla="*/ 182630 w 199421"/>
                  <a:gd name="connsiteY26" fmla="*/ 174267 h 176519"/>
                  <a:gd name="connsiteX27" fmla="*/ 153613 w 199421"/>
                  <a:gd name="connsiteY27" fmla="*/ 155253 h 176519"/>
                  <a:gd name="connsiteX28" fmla="*/ 156926 w 199421"/>
                  <a:gd name="connsiteY28" fmla="*/ 136609 h 176519"/>
                  <a:gd name="connsiteX29" fmla="*/ 156627 w 199421"/>
                  <a:gd name="connsiteY29" fmla="*/ 127519 h 176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99421" h="176519">
                    <a:moveTo>
                      <a:pt x="148363" y="99438"/>
                    </a:moveTo>
                    <a:lnTo>
                      <a:pt x="129451" y="80715"/>
                    </a:lnTo>
                    <a:lnTo>
                      <a:pt x="109823" y="87947"/>
                    </a:lnTo>
                    <a:lnTo>
                      <a:pt x="98317" y="83186"/>
                    </a:lnTo>
                    <a:lnTo>
                      <a:pt x="97428" y="70106"/>
                    </a:lnTo>
                    <a:lnTo>
                      <a:pt x="74109" y="44552"/>
                    </a:lnTo>
                    <a:lnTo>
                      <a:pt x="37615" y="41750"/>
                    </a:lnTo>
                    <a:lnTo>
                      <a:pt x="33774" y="48424"/>
                    </a:lnTo>
                    <a:lnTo>
                      <a:pt x="-6033" y="19194"/>
                    </a:lnTo>
                    <a:lnTo>
                      <a:pt x="13713" y="5028"/>
                    </a:lnTo>
                    <a:lnTo>
                      <a:pt x="19372" y="17746"/>
                    </a:lnTo>
                    <a:lnTo>
                      <a:pt x="29335" y="16620"/>
                    </a:lnTo>
                    <a:lnTo>
                      <a:pt x="52576" y="25750"/>
                    </a:lnTo>
                    <a:lnTo>
                      <a:pt x="72597" y="25750"/>
                    </a:lnTo>
                    <a:lnTo>
                      <a:pt x="80365" y="-2252"/>
                    </a:lnTo>
                    <a:lnTo>
                      <a:pt x="102331" y="28685"/>
                    </a:lnTo>
                    <a:lnTo>
                      <a:pt x="124635" y="22846"/>
                    </a:lnTo>
                    <a:lnTo>
                      <a:pt x="139745" y="35084"/>
                    </a:lnTo>
                    <a:lnTo>
                      <a:pt x="143413" y="24727"/>
                    </a:lnTo>
                    <a:lnTo>
                      <a:pt x="162286" y="34840"/>
                    </a:lnTo>
                    <a:lnTo>
                      <a:pt x="174547" y="78826"/>
                    </a:lnTo>
                    <a:lnTo>
                      <a:pt x="173595" y="96196"/>
                    </a:lnTo>
                    <a:lnTo>
                      <a:pt x="183826" y="103168"/>
                    </a:lnTo>
                    <a:lnTo>
                      <a:pt x="184448" y="117303"/>
                    </a:lnTo>
                    <a:lnTo>
                      <a:pt x="193388" y="131162"/>
                    </a:lnTo>
                    <a:lnTo>
                      <a:pt x="182630" y="155253"/>
                    </a:lnTo>
                    <a:lnTo>
                      <a:pt x="182630" y="174267"/>
                    </a:lnTo>
                    <a:lnTo>
                      <a:pt x="153613" y="155253"/>
                    </a:lnTo>
                    <a:lnTo>
                      <a:pt x="156926" y="136609"/>
                    </a:lnTo>
                    <a:lnTo>
                      <a:pt x="156627" y="127519"/>
                    </a:lnTo>
                    <a:close/>
                  </a:path>
                </a:pathLst>
              </a:custGeom>
              <a:grpFill/>
              <a:ln w="635" cap="rnd">
                <a:solidFill>
                  <a:schemeClr val="bg1"/>
                </a:solidFill>
                <a:prstDash val="solid"/>
                <a:round/>
              </a:ln>
            </p:spPr>
            <p:txBody>
              <a:bodyPr rtlCol="0" anchor="ctr"/>
              <a:lstStyle/>
              <a:p>
                <a:endParaRPr lang="en-US" dirty="0"/>
              </a:p>
            </p:txBody>
          </p:sp>
          <p:sp>
            <p:nvSpPr>
              <p:cNvPr id="2252" name="Freeform: Shape 2251">
                <a:extLst>
                  <a:ext uri="{FF2B5EF4-FFF2-40B4-BE49-F238E27FC236}">
                    <a16:creationId xmlns:a16="http://schemas.microsoft.com/office/drawing/2014/main" id="{37025417-8620-4E69-B5AF-92BF5B923935}"/>
                  </a:ext>
                </a:extLst>
              </p:cNvPr>
              <p:cNvSpPr/>
              <p:nvPr/>
            </p:nvSpPr>
            <p:spPr>
              <a:xfrm flipV="1">
                <a:off x="6891126" y="2669145"/>
                <a:ext cx="37789" cy="65792"/>
              </a:xfrm>
              <a:custGeom>
                <a:avLst/>
                <a:gdLst>
                  <a:gd name="connsiteX0" fmla="*/ -5916 w 34738"/>
                  <a:gd name="connsiteY0" fmla="*/ 47304 h 60481"/>
                  <a:gd name="connsiteX1" fmla="*/ -3114 w 34738"/>
                  <a:gd name="connsiteY1" fmla="*/ 30682 h 60481"/>
                  <a:gd name="connsiteX2" fmla="*/ 10564 w 34738"/>
                  <a:gd name="connsiteY2" fmla="*/ 32792 h 60481"/>
                  <a:gd name="connsiteX3" fmla="*/ 1325 w 34738"/>
                  <a:gd name="connsiteY3" fmla="*/ 3507 h 60481"/>
                  <a:gd name="connsiteX4" fmla="*/ 14759 w 34738"/>
                  <a:gd name="connsiteY4" fmla="*/ -2097 h 60481"/>
                  <a:gd name="connsiteX5" fmla="*/ 23448 w 34738"/>
                  <a:gd name="connsiteY5" fmla="*/ 2775 h 60481"/>
                  <a:gd name="connsiteX6" fmla="*/ 28823 w 34738"/>
                  <a:gd name="connsiteY6" fmla="*/ 26417 h 60481"/>
                  <a:gd name="connsiteX7" fmla="*/ 20363 w 34738"/>
                  <a:gd name="connsiteY7" fmla="*/ 48579 h 60481"/>
                  <a:gd name="connsiteX8" fmla="*/ 9856 w 34738"/>
                  <a:gd name="connsiteY8" fmla="*/ 58385 h 60481"/>
                  <a:gd name="connsiteX9" fmla="*/ -5916 w 34738"/>
                  <a:gd name="connsiteY9" fmla="*/ 47304 h 6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738" h="60481">
                    <a:moveTo>
                      <a:pt x="-5916" y="47304"/>
                    </a:moveTo>
                    <a:lnTo>
                      <a:pt x="-3114" y="30682"/>
                    </a:lnTo>
                    <a:lnTo>
                      <a:pt x="10564" y="32792"/>
                    </a:lnTo>
                    <a:lnTo>
                      <a:pt x="1325" y="3507"/>
                    </a:lnTo>
                    <a:lnTo>
                      <a:pt x="14759" y="-2097"/>
                    </a:lnTo>
                    <a:lnTo>
                      <a:pt x="23448" y="2775"/>
                    </a:lnTo>
                    <a:lnTo>
                      <a:pt x="28823" y="26417"/>
                    </a:lnTo>
                    <a:lnTo>
                      <a:pt x="20363" y="48579"/>
                    </a:lnTo>
                    <a:lnTo>
                      <a:pt x="9856" y="58385"/>
                    </a:lnTo>
                    <a:lnTo>
                      <a:pt x="-5916" y="47304"/>
                    </a:lnTo>
                  </a:path>
                </a:pathLst>
              </a:custGeom>
              <a:grpFill/>
              <a:ln w="635" cap="flat">
                <a:solidFill>
                  <a:schemeClr val="bg1"/>
                </a:solidFill>
                <a:prstDash val="solid"/>
                <a:miter/>
              </a:ln>
            </p:spPr>
            <p:txBody>
              <a:bodyPr rtlCol="0" anchor="ctr"/>
              <a:lstStyle/>
              <a:p>
                <a:endParaRPr lang="en-US" dirty="0"/>
              </a:p>
            </p:txBody>
          </p:sp>
          <p:sp>
            <p:nvSpPr>
              <p:cNvPr id="2253" name="Freeform: Shape 2252">
                <a:extLst>
                  <a:ext uri="{FF2B5EF4-FFF2-40B4-BE49-F238E27FC236}">
                    <a16:creationId xmlns:a16="http://schemas.microsoft.com/office/drawing/2014/main" id="{93186270-3B21-42D3-BEB9-3A9CA26B63BE}"/>
                  </a:ext>
                </a:extLst>
              </p:cNvPr>
              <p:cNvSpPr/>
              <p:nvPr/>
            </p:nvSpPr>
            <p:spPr>
              <a:xfrm flipV="1">
                <a:off x="6891126" y="2669145"/>
                <a:ext cx="37789" cy="65792"/>
              </a:xfrm>
              <a:custGeom>
                <a:avLst/>
                <a:gdLst>
                  <a:gd name="connsiteX0" fmla="*/ -5916 w 34738"/>
                  <a:gd name="connsiteY0" fmla="*/ 47304 h 60481"/>
                  <a:gd name="connsiteX1" fmla="*/ -3114 w 34738"/>
                  <a:gd name="connsiteY1" fmla="*/ 30682 h 60481"/>
                  <a:gd name="connsiteX2" fmla="*/ 10564 w 34738"/>
                  <a:gd name="connsiteY2" fmla="*/ 32792 h 60481"/>
                  <a:gd name="connsiteX3" fmla="*/ 1325 w 34738"/>
                  <a:gd name="connsiteY3" fmla="*/ 3507 h 60481"/>
                  <a:gd name="connsiteX4" fmla="*/ 14759 w 34738"/>
                  <a:gd name="connsiteY4" fmla="*/ -2097 h 60481"/>
                  <a:gd name="connsiteX5" fmla="*/ 23448 w 34738"/>
                  <a:gd name="connsiteY5" fmla="*/ 2775 h 60481"/>
                  <a:gd name="connsiteX6" fmla="*/ 28823 w 34738"/>
                  <a:gd name="connsiteY6" fmla="*/ 26417 h 60481"/>
                  <a:gd name="connsiteX7" fmla="*/ 20363 w 34738"/>
                  <a:gd name="connsiteY7" fmla="*/ 48579 h 60481"/>
                  <a:gd name="connsiteX8" fmla="*/ 9856 w 34738"/>
                  <a:gd name="connsiteY8" fmla="*/ 58385 h 6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38" h="60481">
                    <a:moveTo>
                      <a:pt x="-5916" y="47304"/>
                    </a:moveTo>
                    <a:lnTo>
                      <a:pt x="-3114" y="30682"/>
                    </a:lnTo>
                    <a:lnTo>
                      <a:pt x="10564" y="32792"/>
                    </a:lnTo>
                    <a:lnTo>
                      <a:pt x="1325" y="3507"/>
                    </a:lnTo>
                    <a:lnTo>
                      <a:pt x="14759" y="-2097"/>
                    </a:lnTo>
                    <a:lnTo>
                      <a:pt x="23448" y="2775"/>
                    </a:lnTo>
                    <a:lnTo>
                      <a:pt x="28823" y="26417"/>
                    </a:lnTo>
                    <a:lnTo>
                      <a:pt x="20363" y="48579"/>
                    </a:lnTo>
                    <a:lnTo>
                      <a:pt x="9856" y="58385"/>
                    </a:lnTo>
                    <a:close/>
                  </a:path>
                </a:pathLst>
              </a:custGeom>
              <a:grpFill/>
              <a:ln w="635" cap="rnd">
                <a:solidFill>
                  <a:schemeClr val="bg1"/>
                </a:solidFill>
                <a:prstDash val="solid"/>
                <a:round/>
              </a:ln>
            </p:spPr>
            <p:txBody>
              <a:bodyPr rtlCol="0" anchor="ctr"/>
              <a:lstStyle/>
              <a:p>
                <a:endParaRPr lang="en-US" dirty="0"/>
              </a:p>
            </p:txBody>
          </p:sp>
          <p:sp>
            <p:nvSpPr>
              <p:cNvPr id="2254" name="Freeform: Shape 2253">
                <a:extLst>
                  <a:ext uri="{FF2B5EF4-FFF2-40B4-BE49-F238E27FC236}">
                    <a16:creationId xmlns:a16="http://schemas.microsoft.com/office/drawing/2014/main" id="{7C0EDA34-65A9-4960-87B3-AF4DAA986AD1}"/>
                  </a:ext>
                </a:extLst>
              </p:cNvPr>
              <p:cNvSpPr/>
              <p:nvPr/>
            </p:nvSpPr>
            <p:spPr>
              <a:xfrm flipV="1">
                <a:off x="6939866" y="2674230"/>
                <a:ext cx="56427" cy="34014"/>
              </a:xfrm>
              <a:custGeom>
                <a:avLst/>
                <a:gdLst>
                  <a:gd name="connsiteX0" fmla="*/ 19974 w 51872"/>
                  <a:gd name="connsiteY0" fmla="*/ 13330 h 31268"/>
                  <a:gd name="connsiteX1" fmla="*/ 45898 w 51872"/>
                  <a:gd name="connsiteY1" fmla="*/ 14770 h 31268"/>
                  <a:gd name="connsiteX2" fmla="*/ 40365 w 51872"/>
                  <a:gd name="connsiteY2" fmla="*/ 27685 h 31268"/>
                  <a:gd name="connsiteX3" fmla="*/ 10475 w 51872"/>
                  <a:gd name="connsiteY3" fmla="*/ 29157 h 31268"/>
                  <a:gd name="connsiteX4" fmla="*/ -5974 w 51872"/>
                  <a:gd name="connsiteY4" fmla="*/ 11709 h 31268"/>
                  <a:gd name="connsiteX5" fmla="*/ 11970 w 51872"/>
                  <a:gd name="connsiteY5" fmla="*/ -2111 h 31268"/>
                  <a:gd name="connsiteX6" fmla="*/ 19974 w 51872"/>
                  <a:gd name="connsiteY6" fmla="*/ 13330 h 31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872" h="31268">
                    <a:moveTo>
                      <a:pt x="19974" y="13330"/>
                    </a:moveTo>
                    <a:lnTo>
                      <a:pt x="45898" y="14770"/>
                    </a:lnTo>
                    <a:lnTo>
                      <a:pt x="40365" y="27685"/>
                    </a:lnTo>
                    <a:lnTo>
                      <a:pt x="10475" y="29157"/>
                    </a:lnTo>
                    <a:lnTo>
                      <a:pt x="-5974" y="11709"/>
                    </a:lnTo>
                    <a:lnTo>
                      <a:pt x="11970" y="-2111"/>
                    </a:lnTo>
                    <a:lnTo>
                      <a:pt x="19974" y="13330"/>
                    </a:lnTo>
                  </a:path>
                </a:pathLst>
              </a:custGeom>
              <a:grpFill/>
              <a:ln w="635" cap="flat">
                <a:solidFill>
                  <a:schemeClr val="bg1"/>
                </a:solidFill>
                <a:prstDash val="solid"/>
                <a:miter/>
              </a:ln>
            </p:spPr>
            <p:txBody>
              <a:bodyPr rtlCol="0" anchor="ctr"/>
              <a:lstStyle/>
              <a:p>
                <a:endParaRPr lang="en-US" dirty="0"/>
              </a:p>
            </p:txBody>
          </p:sp>
          <p:sp>
            <p:nvSpPr>
              <p:cNvPr id="2255" name="Freeform: Shape 2254">
                <a:extLst>
                  <a:ext uri="{FF2B5EF4-FFF2-40B4-BE49-F238E27FC236}">
                    <a16:creationId xmlns:a16="http://schemas.microsoft.com/office/drawing/2014/main" id="{2F1D5E2C-CDFD-4831-9E9D-42FA80980390}"/>
                  </a:ext>
                </a:extLst>
              </p:cNvPr>
              <p:cNvSpPr/>
              <p:nvPr/>
            </p:nvSpPr>
            <p:spPr>
              <a:xfrm flipV="1">
                <a:off x="6939866" y="2674230"/>
                <a:ext cx="56427" cy="34014"/>
              </a:xfrm>
              <a:custGeom>
                <a:avLst/>
                <a:gdLst>
                  <a:gd name="connsiteX0" fmla="*/ 19974 w 51872"/>
                  <a:gd name="connsiteY0" fmla="*/ 13330 h 31268"/>
                  <a:gd name="connsiteX1" fmla="*/ 45898 w 51872"/>
                  <a:gd name="connsiteY1" fmla="*/ 14770 h 31268"/>
                  <a:gd name="connsiteX2" fmla="*/ 40365 w 51872"/>
                  <a:gd name="connsiteY2" fmla="*/ 27685 h 31268"/>
                  <a:gd name="connsiteX3" fmla="*/ 10475 w 51872"/>
                  <a:gd name="connsiteY3" fmla="*/ 29157 h 31268"/>
                  <a:gd name="connsiteX4" fmla="*/ -5974 w 51872"/>
                  <a:gd name="connsiteY4" fmla="*/ 11709 h 31268"/>
                  <a:gd name="connsiteX5" fmla="*/ 11970 w 51872"/>
                  <a:gd name="connsiteY5" fmla="*/ -2111 h 31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872" h="31268">
                    <a:moveTo>
                      <a:pt x="19974" y="13330"/>
                    </a:moveTo>
                    <a:lnTo>
                      <a:pt x="45898" y="14770"/>
                    </a:lnTo>
                    <a:lnTo>
                      <a:pt x="40365" y="27685"/>
                    </a:lnTo>
                    <a:lnTo>
                      <a:pt x="10475" y="29157"/>
                    </a:lnTo>
                    <a:lnTo>
                      <a:pt x="-5974" y="11709"/>
                    </a:lnTo>
                    <a:lnTo>
                      <a:pt x="11970" y="-2111"/>
                    </a:lnTo>
                    <a:close/>
                  </a:path>
                </a:pathLst>
              </a:custGeom>
              <a:grpFill/>
              <a:ln w="635" cap="rnd">
                <a:solidFill>
                  <a:schemeClr val="bg1"/>
                </a:solidFill>
                <a:prstDash val="solid"/>
                <a:round/>
              </a:ln>
            </p:spPr>
            <p:txBody>
              <a:bodyPr rtlCol="0" anchor="ctr"/>
              <a:lstStyle/>
              <a:p>
                <a:endParaRPr lang="en-US" dirty="0"/>
              </a:p>
            </p:txBody>
          </p:sp>
          <p:sp>
            <p:nvSpPr>
              <p:cNvPr id="2256" name="Freeform: Shape 2255">
                <a:extLst>
                  <a:ext uri="{FF2B5EF4-FFF2-40B4-BE49-F238E27FC236}">
                    <a16:creationId xmlns:a16="http://schemas.microsoft.com/office/drawing/2014/main" id="{D6A790C4-A9AD-47E4-805C-407E53A361E8}"/>
                  </a:ext>
                </a:extLst>
              </p:cNvPr>
              <p:cNvSpPr/>
              <p:nvPr/>
            </p:nvSpPr>
            <p:spPr>
              <a:xfrm flipV="1">
                <a:off x="5697083" y="2622794"/>
                <a:ext cx="563735" cy="604324"/>
              </a:xfrm>
              <a:custGeom>
                <a:avLst/>
                <a:gdLst>
                  <a:gd name="connsiteX0" fmla="*/ 497842 w 518225"/>
                  <a:gd name="connsiteY0" fmla="*/ 396632 h 555537"/>
                  <a:gd name="connsiteX1" fmla="*/ 502620 w 518225"/>
                  <a:gd name="connsiteY1" fmla="*/ 404943 h 555537"/>
                  <a:gd name="connsiteX2" fmla="*/ 494033 w 518225"/>
                  <a:gd name="connsiteY2" fmla="*/ 416512 h 555537"/>
                  <a:gd name="connsiteX3" fmla="*/ 476373 w 518225"/>
                  <a:gd name="connsiteY3" fmla="*/ 403605 h 555537"/>
                  <a:gd name="connsiteX4" fmla="*/ 465071 w 518225"/>
                  <a:gd name="connsiteY4" fmla="*/ 408917 h 555537"/>
                  <a:gd name="connsiteX5" fmla="*/ 449764 w 518225"/>
                  <a:gd name="connsiteY5" fmla="*/ 399387 h 555537"/>
                  <a:gd name="connsiteX6" fmla="*/ 437722 w 518225"/>
                  <a:gd name="connsiteY6" fmla="*/ 398529 h 555537"/>
                  <a:gd name="connsiteX7" fmla="*/ 430757 w 518225"/>
                  <a:gd name="connsiteY7" fmla="*/ 386669 h 555537"/>
                  <a:gd name="connsiteX8" fmla="*/ 414505 w 518225"/>
                  <a:gd name="connsiteY8" fmla="*/ 379703 h 555537"/>
                  <a:gd name="connsiteX9" fmla="*/ 418700 w 518225"/>
                  <a:gd name="connsiteY9" fmla="*/ 360996 h 555537"/>
                  <a:gd name="connsiteX10" fmla="*/ 399222 w 518225"/>
                  <a:gd name="connsiteY10" fmla="*/ 359162 h 555537"/>
                  <a:gd name="connsiteX11" fmla="*/ 390407 w 518225"/>
                  <a:gd name="connsiteY11" fmla="*/ 366206 h 555537"/>
                  <a:gd name="connsiteX12" fmla="*/ 375107 w 518225"/>
                  <a:gd name="connsiteY12" fmla="*/ 359162 h 555537"/>
                  <a:gd name="connsiteX13" fmla="*/ 358699 w 518225"/>
                  <a:gd name="connsiteY13" fmla="*/ 371109 h 555537"/>
                  <a:gd name="connsiteX14" fmla="*/ 363208 w 518225"/>
                  <a:gd name="connsiteY14" fmla="*/ 387487 h 555537"/>
                  <a:gd name="connsiteX15" fmla="*/ 345594 w 518225"/>
                  <a:gd name="connsiteY15" fmla="*/ 383143 h 555537"/>
                  <a:gd name="connsiteX16" fmla="*/ 339865 w 518225"/>
                  <a:gd name="connsiteY16" fmla="*/ 366741 h 555537"/>
                  <a:gd name="connsiteX17" fmla="*/ 345594 w 518225"/>
                  <a:gd name="connsiteY17" fmla="*/ 361752 h 555537"/>
                  <a:gd name="connsiteX18" fmla="*/ 340723 w 518225"/>
                  <a:gd name="connsiteY18" fmla="*/ 351229 h 555537"/>
                  <a:gd name="connsiteX19" fmla="*/ 323661 w 518225"/>
                  <a:gd name="connsiteY19" fmla="*/ 352937 h 555537"/>
                  <a:gd name="connsiteX20" fmla="*/ 288851 w 518225"/>
                  <a:gd name="connsiteY20" fmla="*/ 364066 h 555537"/>
                  <a:gd name="connsiteX21" fmla="*/ 288851 w 518225"/>
                  <a:gd name="connsiteY21" fmla="*/ 371219 h 555537"/>
                  <a:gd name="connsiteX22" fmla="*/ 276479 w 518225"/>
                  <a:gd name="connsiteY22" fmla="*/ 375855 h 555537"/>
                  <a:gd name="connsiteX23" fmla="*/ 262683 w 518225"/>
                  <a:gd name="connsiteY23" fmla="*/ 372125 h 555537"/>
                  <a:gd name="connsiteX24" fmla="*/ 243873 w 518225"/>
                  <a:gd name="connsiteY24" fmla="*/ 385669 h 555537"/>
                  <a:gd name="connsiteX25" fmla="*/ 236066 w 518225"/>
                  <a:gd name="connsiteY25" fmla="*/ 382253 h 555537"/>
                  <a:gd name="connsiteX26" fmla="*/ 203365 w 518225"/>
                  <a:gd name="connsiteY26" fmla="*/ 403542 h 555537"/>
                  <a:gd name="connsiteX27" fmla="*/ 210614 w 518225"/>
                  <a:gd name="connsiteY27" fmla="*/ 415780 h 555537"/>
                  <a:gd name="connsiteX28" fmla="*/ 209906 w 518225"/>
                  <a:gd name="connsiteY28" fmla="*/ 421399 h 555537"/>
                  <a:gd name="connsiteX29" fmla="*/ 220420 w 518225"/>
                  <a:gd name="connsiteY29" fmla="*/ 430977 h 555537"/>
                  <a:gd name="connsiteX30" fmla="*/ 194771 w 518225"/>
                  <a:gd name="connsiteY30" fmla="*/ 446820 h 555537"/>
                  <a:gd name="connsiteX31" fmla="*/ 192166 w 518225"/>
                  <a:gd name="connsiteY31" fmla="*/ 455178 h 555537"/>
                  <a:gd name="connsiteX32" fmla="*/ 180715 w 518225"/>
                  <a:gd name="connsiteY32" fmla="*/ 456996 h 555537"/>
                  <a:gd name="connsiteX33" fmla="*/ 175096 w 518225"/>
                  <a:gd name="connsiteY33" fmla="*/ 480103 h 555537"/>
                  <a:gd name="connsiteX34" fmla="*/ 187885 w 518225"/>
                  <a:gd name="connsiteY34" fmla="*/ 480103 h 555537"/>
                  <a:gd name="connsiteX35" fmla="*/ 194771 w 518225"/>
                  <a:gd name="connsiteY35" fmla="*/ 483975 h 555537"/>
                  <a:gd name="connsiteX36" fmla="*/ 192804 w 518225"/>
                  <a:gd name="connsiteY36" fmla="*/ 494190 h 555537"/>
                  <a:gd name="connsiteX37" fmla="*/ 180715 w 518225"/>
                  <a:gd name="connsiteY37" fmla="*/ 506877 h 555537"/>
                  <a:gd name="connsiteX38" fmla="*/ 179362 w 518225"/>
                  <a:gd name="connsiteY38" fmla="*/ 514629 h 555537"/>
                  <a:gd name="connsiteX39" fmla="*/ 186728 w 518225"/>
                  <a:gd name="connsiteY39" fmla="*/ 520878 h 555537"/>
                  <a:gd name="connsiteX40" fmla="*/ 171365 w 518225"/>
                  <a:gd name="connsiteY40" fmla="*/ 528725 h 555537"/>
                  <a:gd name="connsiteX41" fmla="*/ 167887 w 518225"/>
                  <a:gd name="connsiteY41" fmla="*/ 546338 h 555537"/>
                  <a:gd name="connsiteX42" fmla="*/ 158104 w 518225"/>
                  <a:gd name="connsiteY42" fmla="*/ 546338 h 555537"/>
                  <a:gd name="connsiteX43" fmla="*/ 141325 w 518225"/>
                  <a:gd name="connsiteY43" fmla="*/ 553736 h 555537"/>
                  <a:gd name="connsiteX44" fmla="*/ 125081 w 518225"/>
                  <a:gd name="connsiteY44" fmla="*/ 551406 h 555537"/>
                  <a:gd name="connsiteX45" fmla="*/ 114763 w 518225"/>
                  <a:gd name="connsiteY45" fmla="*/ 542710 h 555537"/>
                  <a:gd name="connsiteX46" fmla="*/ 95080 w 518225"/>
                  <a:gd name="connsiteY46" fmla="*/ 542710 h 555537"/>
                  <a:gd name="connsiteX47" fmla="*/ 84180 w 518225"/>
                  <a:gd name="connsiteY47" fmla="*/ 531888 h 555537"/>
                  <a:gd name="connsiteX48" fmla="*/ 86124 w 518225"/>
                  <a:gd name="connsiteY48" fmla="*/ 501250 h 555537"/>
                  <a:gd name="connsiteX49" fmla="*/ 99503 w 518225"/>
                  <a:gd name="connsiteY49" fmla="*/ 487760 h 555537"/>
                  <a:gd name="connsiteX50" fmla="*/ 111175 w 518225"/>
                  <a:gd name="connsiteY50" fmla="*/ 487760 h 555537"/>
                  <a:gd name="connsiteX51" fmla="*/ 120233 w 518225"/>
                  <a:gd name="connsiteY51" fmla="*/ 479332 h 555537"/>
                  <a:gd name="connsiteX52" fmla="*/ 114763 w 518225"/>
                  <a:gd name="connsiteY52" fmla="*/ 468211 h 555537"/>
                  <a:gd name="connsiteX53" fmla="*/ 103178 w 518225"/>
                  <a:gd name="connsiteY53" fmla="*/ 462663 h 555537"/>
                  <a:gd name="connsiteX54" fmla="*/ 106389 w 518225"/>
                  <a:gd name="connsiteY54" fmla="*/ 450283 h 555537"/>
                  <a:gd name="connsiteX55" fmla="*/ 90862 w 518225"/>
                  <a:gd name="connsiteY55" fmla="*/ 435888 h 555537"/>
                  <a:gd name="connsiteX56" fmla="*/ 78852 w 518225"/>
                  <a:gd name="connsiteY56" fmla="*/ 403999 h 555537"/>
                  <a:gd name="connsiteX57" fmla="*/ 63623 w 518225"/>
                  <a:gd name="connsiteY57" fmla="*/ 401417 h 555537"/>
                  <a:gd name="connsiteX58" fmla="*/ 55911 w 518225"/>
                  <a:gd name="connsiteY58" fmla="*/ 384984 h 555537"/>
                  <a:gd name="connsiteX59" fmla="*/ 35873 w 518225"/>
                  <a:gd name="connsiteY59" fmla="*/ 377177 h 555537"/>
                  <a:gd name="connsiteX60" fmla="*/ 29215 w 518225"/>
                  <a:gd name="connsiteY60" fmla="*/ 387676 h 555537"/>
                  <a:gd name="connsiteX61" fmla="*/ 13404 w 518225"/>
                  <a:gd name="connsiteY61" fmla="*/ 368866 h 555537"/>
                  <a:gd name="connsiteX62" fmla="*/ 11995 w 518225"/>
                  <a:gd name="connsiteY62" fmla="*/ 359438 h 555537"/>
                  <a:gd name="connsiteX63" fmla="*/ 27846 w 518225"/>
                  <a:gd name="connsiteY63" fmla="*/ 359194 h 555537"/>
                  <a:gd name="connsiteX64" fmla="*/ 27192 w 518225"/>
                  <a:gd name="connsiteY64" fmla="*/ 336394 h 555537"/>
                  <a:gd name="connsiteX65" fmla="*/ 38651 w 518225"/>
                  <a:gd name="connsiteY65" fmla="*/ 336394 h 555537"/>
                  <a:gd name="connsiteX66" fmla="*/ 46293 w 518225"/>
                  <a:gd name="connsiteY66" fmla="*/ 311808 h 555537"/>
                  <a:gd name="connsiteX67" fmla="*/ 2527 w 518225"/>
                  <a:gd name="connsiteY67" fmla="*/ 312815 h 555537"/>
                  <a:gd name="connsiteX68" fmla="*/ -4973 w 518225"/>
                  <a:gd name="connsiteY68" fmla="*/ 299318 h 555537"/>
                  <a:gd name="connsiteX69" fmla="*/ 9713 w 518225"/>
                  <a:gd name="connsiteY69" fmla="*/ 283916 h 555537"/>
                  <a:gd name="connsiteX70" fmla="*/ 32749 w 518225"/>
                  <a:gd name="connsiteY70" fmla="*/ 289370 h 555537"/>
                  <a:gd name="connsiteX71" fmla="*/ 28515 w 518225"/>
                  <a:gd name="connsiteY71" fmla="*/ 274228 h 555537"/>
                  <a:gd name="connsiteX72" fmla="*/ 6651 w 518225"/>
                  <a:gd name="connsiteY72" fmla="*/ 271095 h 555537"/>
                  <a:gd name="connsiteX73" fmla="*/ 26445 w 518225"/>
                  <a:gd name="connsiteY73" fmla="*/ 247792 h 555537"/>
                  <a:gd name="connsiteX74" fmla="*/ 36928 w 518225"/>
                  <a:gd name="connsiteY74" fmla="*/ 240622 h 555537"/>
                  <a:gd name="connsiteX75" fmla="*/ 61719 w 518225"/>
                  <a:gd name="connsiteY75" fmla="*/ 250515 h 555537"/>
                  <a:gd name="connsiteX76" fmla="*/ 71336 w 518225"/>
                  <a:gd name="connsiteY76" fmla="*/ 275007 h 555537"/>
                  <a:gd name="connsiteX77" fmla="*/ 76695 w 518225"/>
                  <a:gd name="connsiteY77" fmla="*/ 241645 h 555537"/>
                  <a:gd name="connsiteX78" fmla="*/ 71297 w 518225"/>
                  <a:gd name="connsiteY78" fmla="*/ 222678 h 555537"/>
                  <a:gd name="connsiteX79" fmla="*/ 78474 w 518225"/>
                  <a:gd name="connsiteY79" fmla="*/ 210535 h 555537"/>
                  <a:gd name="connsiteX80" fmla="*/ 74893 w 518225"/>
                  <a:gd name="connsiteY80" fmla="*/ 199698 h 555537"/>
                  <a:gd name="connsiteX81" fmla="*/ 81166 w 518225"/>
                  <a:gd name="connsiteY81" fmla="*/ 178377 h 555537"/>
                  <a:gd name="connsiteX82" fmla="*/ 82968 w 518225"/>
                  <a:gd name="connsiteY82" fmla="*/ 157356 h 555537"/>
                  <a:gd name="connsiteX83" fmla="*/ 94018 w 518225"/>
                  <a:gd name="connsiteY83" fmla="*/ 129150 h 555537"/>
                  <a:gd name="connsiteX84" fmla="*/ 102974 w 518225"/>
                  <a:gd name="connsiteY84" fmla="*/ 117329 h 555537"/>
                  <a:gd name="connsiteX85" fmla="*/ 108680 w 518225"/>
                  <a:gd name="connsiteY85" fmla="*/ 100919 h 555537"/>
                  <a:gd name="connsiteX86" fmla="*/ 109947 w 518225"/>
                  <a:gd name="connsiteY86" fmla="*/ 87446 h 555537"/>
                  <a:gd name="connsiteX87" fmla="*/ 117061 w 518225"/>
                  <a:gd name="connsiteY87" fmla="*/ 68432 h 555537"/>
                  <a:gd name="connsiteX88" fmla="*/ 126624 w 518225"/>
                  <a:gd name="connsiteY88" fmla="*/ 55957 h 555537"/>
                  <a:gd name="connsiteX89" fmla="*/ 134384 w 518225"/>
                  <a:gd name="connsiteY89" fmla="*/ 32567 h 555537"/>
                  <a:gd name="connsiteX90" fmla="*/ 139609 w 518225"/>
                  <a:gd name="connsiteY90" fmla="*/ 27719 h 555537"/>
                  <a:gd name="connsiteX91" fmla="*/ 137949 w 518225"/>
                  <a:gd name="connsiteY91" fmla="*/ 19700 h 555537"/>
                  <a:gd name="connsiteX92" fmla="*/ 140963 w 518225"/>
                  <a:gd name="connsiteY92" fmla="*/ 8469 h 555537"/>
                  <a:gd name="connsiteX93" fmla="*/ 148739 w 518225"/>
                  <a:gd name="connsiteY93" fmla="*/ -1802 h 555537"/>
                  <a:gd name="connsiteX94" fmla="*/ 168469 w 518225"/>
                  <a:gd name="connsiteY94" fmla="*/ -1802 h 555537"/>
                  <a:gd name="connsiteX95" fmla="*/ 176992 w 518225"/>
                  <a:gd name="connsiteY95" fmla="*/ 11522 h 555537"/>
                  <a:gd name="connsiteX96" fmla="*/ 184556 w 518225"/>
                  <a:gd name="connsiteY96" fmla="*/ 13490 h 555537"/>
                  <a:gd name="connsiteX97" fmla="*/ 185980 w 518225"/>
                  <a:gd name="connsiteY97" fmla="*/ 20809 h 555537"/>
                  <a:gd name="connsiteX98" fmla="*/ 192757 w 518225"/>
                  <a:gd name="connsiteY98" fmla="*/ 31103 h 555537"/>
                  <a:gd name="connsiteX99" fmla="*/ 198887 w 518225"/>
                  <a:gd name="connsiteY99" fmla="*/ 30734 h 555537"/>
                  <a:gd name="connsiteX100" fmla="*/ 200453 w 518225"/>
                  <a:gd name="connsiteY100" fmla="*/ 52022 h 555537"/>
                  <a:gd name="connsiteX101" fmla="*/ 197148 w 518225"/>
                  <a:gd name="connsiteY101" fmla="*/ 54643 h 555537"/>
                  <a:gd name="connsiteX102" fmla="*/ 206143 w 518225"/>
                  <a:gd name="connsiteY102" fmla="*/ 77947 h 555537"/>
                  <a:gd name="connsiteX103" fmla="*/ 209418 w 518225"/>
                  <a:gd name="connsiteY103" fmla="*/ 94694 h 555537"/>
                  <a:gd name="connsiteX104" fmla="*/ 203751 w 518225"/>
                  <a:gd name="connsiteY104" fmla="*/ 111757 h 555537"/>
                  <a:gd name="connsiteX105" fmla="*/ 204042 w 518225"/>
                  <a:gd name="connsiteY105" fmla="*/ 129150 h 555537"/>
                  <a:gd name="connsiteX106" fmla="*/ 208229 w 518225"/>
                  <a:gd name="connsiteY106" fmla="*/ 141270 h 555537"/>
                  <a:gd name="connsiteX107" fmla="*/ 226763 w 518225"/>
                  <a:gd name="connsiteY107" fmla="*/ 154421 h 555537"/>
                  <a:gd name="connsiteX108" fmla="*/ 244401 w 518225"/>
                  <a:gd name="connsiteY108" fmla="*/ 158348 h 555537"/>
                  <a:gd name="connsiteX109" fmla="*/ 244699 w 518225"/>
                  <a:gd name="connsiteY109" fmla="*/ 167863 h 555537"/>
                  <a:gd name="connsiteX110" fmla="*/ 276983 w 518225"/>
                  <a:gd name="connsiteY110" fmla="*/ 192465 h 555537"/>
                  <a:gd name="connsiteX111" fmla="*/ 288056 w 518225"/>
                  <a:gd name="connsiteY111" fmla="*/ 209228 h 555537"/>
                  <a:gd name="connsiteX112" fmla="*/ 296587 w 518225"/>
                  <a:gd name="connsiteY112" fmla="*/ 215477 h 555537"/>
                  <a:gd name="connsiteX113" fmla="*/ 298389 w 518225"/>
                  <a:gd name="connsiteY113" fmla="*/ 228786 h 555537"/>
                  <a:gd name="connsiteX114" fmla="*/ 307275 w 518225"/>
                  <a:gd name="connsiteY114" fmla="*/ 221459 h 555537"/>
                  <a:gd name="connsiteX115" fmla="*/ 320166 w 518225"/>
                  <a:gd name="connsiteY115" fmla="*/ 227448 h 555537"/>
                  <a:gd name="connsiteX116" fmla="*/ 329602 w 518225"/>
                  <a:gd name="connsiteY116" fmla="*/ 240276 h 555537"/>
                  <a:gd name="connsiteX117" fmla="*/ 328131 w 518225"/>
                  <a:gd name="connsiteY117" fmla="*/ 254261 h 555537"/>
                  <a:gd name="connsiteX118" fmla="*/ 343926 w 518225"/>
                  <a:gd name="connsiteY118" fmla="*/ 265146 h 555537"/>
                  <a:gd name="connsiteX119" fmla="*/ 351843 w 518225"/>
                  <a:gd name="connsiteY119" fmla="*/ 280917 h 555537"/>
                  <a:gd name="connsiteX120" fmla="*/ 362193 w 518225"/>
                  <a:gd name="connsiteY120" fmla="*/ 265705 h 555537"/>
                  <a:gd name="connsiteX121" fmla="*/ 367702 w 518225"/>
                  <a:gd name="connsiteY121" fmla="*/ 265586 h 555537"/>
                  <a:gd name="connsiteX122" fmla="*/ 367694 w 518225"/>
                  <a:gd name="connsiteY122" fmla="*/ 265641 h 555537"/>
                  <a:gd name="connsiteX123" fmla="*/ 359391 w 518225"/>
                  <a:gd name="connsiteY123" fmla="*/ 289158 h 555537"/>
                  <a:gd name="connsiteX124" fmla="*/ 359391 w 518225"/>
                  <a:gd name="connsiteY124" fmla="*/ 307841 h 555537"/>
                  <a:gd name="connsiteX125" fmla="*/ 348570 w 518225"/>
                  <a:gd name="connsiteY125" fmla="*/ 313460 h 555537"/>
                  <a:gd name="connsiteX126" fmla="*/ 348570 w 518225"/>
                  <a:gd name="connsiteY126" fmla="*/ 323330 h 555537"/>
                  <a:gd name="connsiteX127" fmla="*/ 364640 w 518225"/>
                  <a:gd name="connsiteY127" fmla="*/ 328264 h 555537"/>
                  <a:gd name="connsiteX128" fmla="*/ 353819 w 518225"/>
                  <a:gd name="connsiteY128" fmla="*/ 338086 h 555537"/>
                  <a:gd name="connsiteX129" fmla="*/ 356747 w 518225"/>
                  <a:gd name="connsiteY129" fmla="*/ 350804 h 555537"/>
                  <a:gd name="connsiteX130" fmla="*/ 380050 w 518225"/>
                  <a:gd name="connsiteY130" fmla="*/ 343414 h 555537"/>
                  <a:gd name="connsiteX131" fmla="*/ 380050 w 518225"/>
                  <a:gd name="connsiteY131" fmla="*/ 329311 h 555537"/>
                  <a:gd name="connsiteX132" fmla="*/ 390872 w 518225"/>
                  <a:gd name="connsiteY132" fmla="*/ 327335 h 555537"/>
                  <a:gd name="connsiteX133" fmla="*/ 401693 w 518225"/>
                  <a:gd name="connsiteY133" fmla="*/ 329311 h 555537"/>
                  <a:gd name="connsiteX134" fmla="*/ 408776 w 518225"/>
                  <a:gd name="connsiteY134" fmla="*/ 325376 h 555537"/>
                  <a:gd name="connsiteX135" fmla="*/ 422100 w 518225"/>
                  <a:gd name="connsiteY135" fmla="*/ 330381 h 555537"/>
                  <a:gd name="connsiteX136" fmla="*/ 428790 w 518225"/>
                  <a:gd name="connsiteY136" fmla="*/ 317773 h 555537"/>
                  <a:gd name="connsiteX137" fmla="*/ 405400 w 518225"/>
                  <a:gd name="connsiteY137" fmla="*/ 306629 h 555537"/>
                  <a:gd name="connsiteX138" fmla="*/ 403487 w 518225"/>
                  <a:gd name="connsiteY138" fmla="*/ 294674 h 555537"/>
                  <a:gd name="connsiteX139" fmla="*/ 414978 w 518225"/>
                  <a:gd name="connsiteY139" fmla="*/ 294674 h 555537"/>
                  <a:gd name="connsiteX140" fmla="*/ 426421 w 518225"/>
                  <a:gd name="connsiteY140" fmla="*/ 302552 h 555537"/>
                  <a:gd name="connsiteX141" fmla="*/ 430569 w 518225"/>
                  <a:gd name="connsiteY141" fmla="*/ 267035 h 555537"/>
                  <a:gd name="connsiteX142" fmla="*/ 441413 w 518225"/>
                  <a:gd name="connsiteY142" fmla="*/ 267011 h 555537"/>
                  <a:gd name="connsiteX143" fmla="*/ 446096 w 518225"/>
                  <a:gd name="connsiteY143" fmla="*/ 307188 h 555537"/>
                  <a:gd name="connsiteX144" fmla="*/ 460129 w 518225"/>
                  <a:gd name="connsiteY144" fmla="*/ 299436 h 555537"/>
                  <a:gd name="connsiteX145" fmla="*/ 468778 w 518225"/>
                  <a:gd name="connsiteY145" fmla="*/ 325376 h 555537"/>
                  <a:gd name="connsiteX146" fmla="*/ 464143 w 518225"/>
                  <a:gd name="connsiteY146" fmla="*/ 330869 h 555537"/>
                  <a:gd name="connsiteX147" fmla="*/ 475491 w 518225"/>
                  <a:gd name="connsiteY147" fmla="*/ 338173 h 555537"/>
                  <a:gd name="connsiteX148" fmla="*/ 475735 w 518225"/>
                  <a:gd name="connsiteY148" fmla="*/ 357470 h 555537"/>
                  <a:gd name="connsiteX149" fmla="*/ 504485 w 518225"/>
                  <a:gd name="connsiteY149" fmla="*/ 371219 h 555537"/>
                  <a:gd name="connsiteX150" fmla="*/ 513252 w 518225"/>
                  <a:gd name="connsiteY150" fmla="*/ 386606 h 555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518225" h="555537">
                    <a:moveTo>
                      <a:pt x="497842" y="396632"/>
                    </a:moveTo>
                    <a:lnTo>
                      <a:pt x="502620" y="404943"/>
                    </a:lnTo>
                    <a:lnTo>
                      <a:pt x="494033" y="416512"/>
                    </a:lnTo>
                    <a:lnTo>
                      <a:pt x="476373" y="403605"/>
                    </a:lnTo>
                    <a:lnTo>
                      <a:pt x="465071" y="408917"/>
                    </a:lnTo>
                    <a:lnTo>
                      <a:pt x="449764" y="399387"/>
                    </a:lnTo>
                    <a:lnTo>
                      <a:pt x="437722" y="398529"/>
                    </a:lnTo>
                    <a:lnTo>
                      <a:pt x="430757" y="386669"/>
                    </a:lnTo>
                    <a:lnTo>
                      <a:pt x="414505" y="379703"/>
                    </a:lnTo>
                    <a:lnTo>
                      <a:pt x="418700" y="360996"/>
                    </a:lnTo>
                    <a:lnTo>
                      <a:pt x="399222" y="359162"/>
                    </a:lnTo>
                    <a:lnTo>
                      <a:pt x="390407" y="366206"/>
                    </a:lnTo>
                    <a:lnTo>
                      <a:pt x="375107" y="359162"/>
                    </a:lnTo>
                    <a:lnTo>
                      <a:pt x="358699" y="371109"/>
                    </a:lnTo>
                    <a:lnTo>
                      <a:pt x="363208" y="387487"/>
                    </a:lnTo>
                    <a:lnTo>
                      <a:pt x="345594" y="383143"/>
                    </a:lnTo>
                    <a:lnTo>
                      <a:pt x="339865" y="366741"/>
                    </a:lnTo>
                    <a:lnTo>
                      <a:pt x="345594" y="361752"/>
                    </a:lnTo>
                    <a:lnTo>
                      <a:pt x="340723" y="351229"/>
                    </a:lnTo>
                    <a:lnTo>
                      <a:pt x="323661" y="352937"/>
                    </a:lnTo>
                    <a:lnTo>
                      <a:pt x="288851" y="364066"/>
                    </a:lnTo>
                    <a:lnTo>
                      <a:pt x="288851" y="371219"/>
                    </a:lnTo>
                    <a:lnTo>
                      <a:pt x="276479" y="375855"/>
                    </a:lnTo>
                    <a:lnTo>
                      <a:pt x="262683" y="372125"/>
                    </a:lnTo>
                    <a:lnTo>
                      <a:pt x="243873" y="385669"/>
                    </a:lnTo>
                    <a:lnTo>
                      <a:pt x="236066" y="382253"/>
                    </a:lnTo>
                    <a:lnTo>
                      <a:pt x="203365" y="403542"/>
                    </a:lnTo>
                    <a:lnTo>
                      <a:pt x="210614" y="415780"/>
                    </a:lnTo>
                    <a:lnTo>
                      <a:pt x="209906" y="421399"/>
                    </a:lnTo>
                    <a:lnTo>
                      <a:pt x="220420" y="430977"/>
                    </a:lnTo>
                    <a:lnTo>
                      <a:pt x="194771" y="446820"/>
                    </a:lnTo>
                    <a:lnTo>
                      <a:pt x="192166" y="455178"/>
                    </a:lnTo>
                    <a:lnTo>
                      <a:pt x="180715" y="456996"/>
                    </a:lnTo>
                    <a:lnTo>
                      <a:pt x="175096" y="480103"/>
                    </a:lnTo>
                    <a:lnTo>
                      <a:pt x="187885" y="480103"/>
                    </a:lnTo>
                    <a:lnTo>
                      <a:pt x="194771" y="483975"/>
                    </a:lnTo>
                    <a:lnTo>
                      <a:pt x="192804" y="494190"/>
                    </a:lnTo>
                    <a:lnTo>
                      <a:pt x="180715" y="506877"/>
                    </a:lnTo>
                    <a:lnTo>
                      <a:pt x="179362" y="514629"/>
                    </a:lnTo>
                    <a:lnTo>
                      <a:pt x="186728" y="520878"/>
                    </a:lnTo>
                    <a:lnTo>
                      <a:pt x="171365" y="528725"/>
                    </a:lnTo>
                    <a:lnTo>
                      <a:pt x="167887" y="546338"/>
                    </a:lnTo>
                    <a:lnTo>
                      <a:pt x="158104" y="546338"/>
                    </a:lnTo>
                    <a:lnTo>
                      <a:pt x="141325" y="553736"/>
                    </a:lnTo>
                    <a:lnTo>
                      <a:pt x="125081" y="551406"/>
                    </a:lnTo>
                    <a:lnTo>
                      <a:pt x="114763" y="542710"/>
                    </a:lnTo>
                    <a:lnTo>
                      <a:pt x="95080" y="542710"/>
                    </a:lnTo>
                    <a:lnTo>
                      <a:pt x="84180" y="531888"/>
                    </a:lnTo>
                    <a:lnTo>
                      <a:pt x="86124" y="501250"/>
                    </a:lnTo>
                    <a:lnTo>
                      <a:pt x="99503" y="487760"/>
                    </a:lnTo>
                    <a:lnTo>
                      <a:pt x="111175" y="487760"/>
                    </a:lnTo>
                    <a:lnTo>
                      <a:pt x="120233" y="479332"/>
                    </a:lnTo>
                    <a:lnTo>
                      <a:pt x="114763" y="468211"/>
                    </a:lnTo>
                    <a:lnTo>
                      <a:pt x="103178" y="462663"/>
                    </a:lnTo>
                    <a:lnTo>
                      <a:pt x="106389" y="450283"/>
                    </a:lnTo>
                    <a:lnTo>
                      <a:pt x="90862" y="435888"/>
                    </a:lnTo>
                    <a:lnTo>
                      <a:pt x="78852" y="403999"/>
                    </a:lnTo>
                    <a:lnTo>
                      <a:pt x="63623" y="401417"/>
                    </a:lnTo>
                    <a:lnTo>
                      <a:pt x="55911" y="384984"/>
                    </a:lnTo>
                    <a:lnTo>
                      <a:pt x="35873" y="377177"/>
                    </a:lnTo>
                    <a:lnTo>
                      <a:pt x="29215" y="387676"/>
                    </a:lnTo>
                    <a:lnTo>
                      <a:pt x="13404" y="368866"/>
                    </a:lnTo>
                    <a:lnTo>
                      <a:pt x="11995" y="359438"/>
                    </a:lnTo>
                    <a:lnTo>
                      <a:pt x="27846" y="359194"/>
                    </a:lnTo>
                    <a:lnTo>
                      <a:pt x="27192" y="336394"/>
                    </a:lnTo>
                    <a:lnTo>
                      <a:pt x="38651" y="336394"/>
                    </a:lnTo>
                    <a:lnTo>
                      <a:pt x="46293" y="311808"/>
                    </a:lnTo>
                    <a:lnTo>
                      <a:pt x="2527" y="312815"/>
                    </a:lnTo>
                    <a:lnTo>
                      <a:pt x="-4973" y="299318"/>
                    </a:lnTo>
                    <a:lnTo>
                      <a:pt x="9713" y="283916"/>
                    </a:lnTo>
                    <a:lnTo>
                      <a:pt x="32749" y="289370"/>
                    </a:lnTo>
                    <a:lnTo>
                      <a:pt x="28515" y="274228"/>
                    </a:lnTo>
                    <a:lnTo>
                      <a:pt x="6651" y="271095"/>
                    </a:lnTo>
                    <a:lnTo>
                      <a:pt x="26445" y="247792"/>
                    </a:lnTo>
                    <a:lnTo>
                      <a:pt x="36928" y="240622"/>
                    </a:lnTo>
                    <a:lnTo>
                      <a:pt x="61719" y="250515"/>
                    </a:lnTo>
                    <a:lnTo>
                      <a:pt x="71336" y="275007"/>
                    </a:lnTo>
                    <a:lnTo>
                      <a:pt x="76695" y="241645"/>
                    </a:lnTo>
                    <a:lnTo>
                      <a:pt x="71297" y="222678"/>
                    </a:lnTo>
                    <a:lnTo>
                      <a:pt x="78474" y="210535"/>
                    </a:lnTo>
                    <a:lnTo>
                      <a:pt x="74893" y="199698"/>
                    </a:lnTo>
                    <a:lnTo>
                      <a:pt x="81166" y="178377"/>
                    </a:lnTo>
                    <a:lnTo>
                      <a:pt x="82968" y="157356"/>
                    </a:lnTo>
                    <a:lnTo>
                      <a:pt x="94018" y="129150"/>
                    </a:lnTo>
                    <a:lnTo>
                      <a:pt x="102974" y="117329"/>
                    </a:lnTo>
                    <a:lnTo>
                      <a:pt x="108680" y="100919"/>
                    </a:lnTo>
                    <a:lnTo>
                      <a:pt x="109947" y="87446"/>
                    </a:lnTo>
                    <a:lnTo>
                      <a:pt x="117061" y="68432"/>
                    </a:lnTo>
                    <a:lnTo>
                      <a:pt x="126624" y="55957"/>
                    </a:lnTo>
                    <a:lnTo>
                      <a:pt x="134384" y="32567"/>
                    </a:lnTo>
                    <a:lnTo>
                      <a:pt x="139609" y="27719"/>
                    </a:lnTo>
                    <a:lnTo>
                      <a:pt x="137949" y="19700"/>
                    </a:lnTo>
                    <a:lnTo>
                      <a:pt x="140963" y="8469"/>
                    </a:lnTo>
                    <a:lnTo>
                      <a:pt x="148739" y="-1802"/>
                    </a:lnTo>
                    <a:lnTo>
                      <a:pt x="168469" y="-1802"/>
                    </a:lnTo>
                    <a:lnTo>
                      <a:pt x="176992" y="11522"/>
                    </a:lnTo>
                    <a:lnTo>
                      <a:pt x="184556" y="13490"/>
                    </a:lnTo>
                    <a:lnTo>
                      <a:pt x="185980" y="20809"/>
                    </a:lnTo>
                    <a:lnTo>
                      <a:pt x="192757" y="31103"/>
                    </a:lnTo>
                    <a:lnTo>
                      <a:pt x="198887" y="30734"/>
                    </a:lnTo>
                    <a:lnTo>
                      <a:pt x="200453" y="52022"/>
                    </a:lnTo>
                    <a:lnTo>
                      <a:pt x="197148" y="54643"/>
                    </a:lnTo>
                    <a:lnTo>
                      <a:pt x="206143" y="77947"/>
                    </a:lnTo>
                    <a:lnTo>
                      <a:pt x="209418" y="94694"/>
                    </a:lnTo>
                    <a:lnTo>
                      <a:pt x="203751" y="111757"/>
                    </a:lnTo>
                    <a:lnTo>
                      <a:pt x="204042" y="129150"/>
                    </a:lnTo>
                    <a:lnTo>
                      <a:pt x="208229" y="141270"/>
                    </a:lnTo>
                    <a:lnTo>
                      <a:pt x="226763" y="154421"/>
                    </a:lnTo>
                    <a:lnTo>
                      <a:pt x="244401" y="158348"/>
                    </a:lnTo>
                    <a:lnTo>
                      <a:pt x="244699" y="167863"/>
                    </a:lnTo>
                    <a:lnTo>
                      <a:pt x="276983" y="192465"/>
                    </a:lnTo>
                    <a:lnTo>
                      <a:pt x="288056" y="209228"/>
                    </a:lnTo>
                    <a:lnTo>
                      <a:pt x="296587" y="215477"/>
                    </a:lnTo>
                    <a:lnTo>
                      <a:pt x="298389" y="228786"/>
                    </a:lnTo>
                    <a:lnTo>
                      <a:pt x="307275" y="221459"/>
                    </a:lnTo>
                    <a:lnTo>
                      <a:pt x="320166" y="227448"/>
                    </a:lnTo>
                    <a:lnTo>
                      <a:pt x="329602" y="240276"/>
                    </a:lnTo>
                    <a:lnTo>
                      <a:pt x="328131" y="254261"/>
                    </a:lnTo>
                    <a:lnTo>
                      <a:pt x="343926" y="265146"/>
                    </a:lnTo>
                    <a:lnTo>
                      <a:pt x="351843" y="280917"/>
                    </a:lnTo>
                    <a:lnTo>
                      <a:pt x="362193" y="265705"/>
                    </a:lnTo>
                    <a:lnTo>
                      <a:pt x="367702" y="265586"/>
                    </a:lnTo>
                    <a:lnTo>
                      <a:pt x="367694" y="265641"/>
                    </a:lnTo>
                    <a:lnTo>
                      <a:pt x="359391" y="289158"/>
                    </a:lnTo>
                    <a:lnTo>
                      <a:pt x="359391" y="307841"/>
                    </a:lnTo>
                    <a:lnTo>
                      <a:pt x="348570" y="313460"/>
                    </a:lnTo>
                    <a:lnTo>
                      <a:pt x="348570" y="323330"/>
                    </a:lnTo>
                    <a:lnTo>
                      <a:pt x="364640" y="328264"/>
                    </a:lnTo>
                    <a:lnTo>
                      <a:pt x="353819" y="338086"/>
                    </a:lnTo>
                    <a:lnTo>
                      <a:pt x="356747" y="350804"/>
                    </a:lnTo>
                    <a:lnTo>
                      <a:pt x="380050" y="343414"/>
                    </a:lnTo>
                    <a:lnTo>
                      <a:pt x="380050" y="329311"/>
                    </a:lnTo>
                    <a:lnTo>
                      <a:pt x="390872" y="327335"/>
                    </a:lnTo>
                    <a:lnTo>
                      <a:pt x="401693" y="329311"/>
                    </a:lnTo>
                    <a:lnTo>
                      <a:pt x="408776" y="325376"/>
                    </a:lnTo>
                    <a:lnTo>
                      <a:pt x="422100" y="330381"/>
                    </a:lnTo>
                    <a:lnTo>
                      <a:pt x="428790" y="317773"/>
                    </a:lnTo>
                    <a:lnTo>
                      <a:pt x="405400" y="306629"/>
                    </a:lnTo>
                    <a:lnTo>
                      <a:pt x="403487" y="294674"/>
                    </a:lnTo>
                    <a:lnTo>
                      <a:pt x="414978" y="294674"/>
                    </a:lnTo>
                    <a:lnTo>
                      <a:pt x="426421" y="302552"/>
                    </a:lnTo>
                    <a:lnTo>
                      <a:pt x="430569" y="267035"/>
                    </a:lnTo>
                    <a:lnTo>
                      <a:pt x="441413" y="267011"/>
                    </a:lnTo>
                    <a:lnTo>
                      <a:pt x="446096" y="307188"/>
                    </a:lnTo>
                    <a:lnTo>
                      <a:pt x="460129" y="299436"/>
                    </a:lnTo>
                    <a:lnTo>
                      <a:pt x="468778" y="325376"/>
                    </a:lnTo>
                    <a:lnTo>
                      <a:pt x="464143" y="330869"/>
                    </a:lnTo>
                    <a:lnTo>
                      <a:pt x="475491" y="338173"/>
                    </a:lnTo>
                    <a:lnTo>
                      <a:pt x="475735" y="357470"/>
                    </a:lnTo>
                    <a:lnTo>
                      <a:pt x="504485" y="371219"/>
                    </a:lnTo>
                    <a:lnTo>
                      <a:pt x="513252" y="386606"/>
                    </a:lnTo>
                    <a:close/>
                  </a:path>
                </a:pathLst>
              </a:custGeom>
              <a:grpFill/>
              <a:ln w="635" cap="rnd">
                <a:solidFill>
                  <a:schemeClr val="bg1"/>
                </a:solidFill>
                <a:prstDash val="solid"/>
                <a:round/>
              </a:ln>
            </p:spPr>
            <p:txBody>
              <a:bodyPr rtlCol="0" anchor="ctr"/>
              <a:lstStyle/>
              <a:p>
                <a:endParaRPr lang="en-US" dirty="0"/>
              </a:p>
            </p:txBody>
          </p:sp>
          <p:sp>
            <p:nvSpPr>
              <p:cNvPr id="2257" name="Freeform: Shape 2256">
                <a:extLst>
                  <a:ext uri="{FF2B5EF4-FFF2-40B4-BE49-F238E27FC236}">
                    <a16:creationId xmlns:a16="http://schemas.microsoft.com/office/drawing/2014/main" id="{E45AC280-C0A8-4027-A972-CF416201A901}"/>
                  </a:ext>
                </a:extLst>
              </p:cNvPr>
              <p:cNvSpPr/>
              <p:nvPr/>
            </p:nvSpPr>
            <p:spPr>
              <a:xfrm flipV="1">
                <a:off x="6081673" y="2843547"/>
                <a:ext cx="89405" cy="109815"/>
              </a:xfrm>
              <a:custGeom>
                <a:avLst/>
                <a:gdLst>
                  <a:gd name="connsiteX0" fmla="*/ 61286 w 82187"/>
                  <a:gd name="connsiteY0" fmla="*/ 42984 h 100950"/>
                  <a:gd name="connsiteX1" fmla="*/ 49795 w 82187"/>
                  <a:gd name="connsiteY1" fmla="*/ 42984 h 100950"/>
                  <a:gd name="connsiteX2" fmla="*/ 51708 w 82187"/>
                  <a:gd name="connsiteY2" fmla="*/ 54939 h 100950"/>
                  <a:gd name="connsiteX3" fmla="*/ 75098 w 82187"/>
                  <a:gd name="connsiteY3" fmla="*/ 66083 h 100950"/>
                  <a:gd name="connsiteX4" fmla="*/ 68408 w 82187"/>
                  <a:gd name="connsiteY4" fmla="*/ 78691 h 100950"/>
                  <a:gd name="connsiteX5" fmla="*/ 55084 w 82187"/>
                  <a:gd name="connsiteY5" fmla="*/ 73685 h 100950"/>
                  <a:gd name="connsiteX6" fmla="*/ 48001 w 82187"/>
                  <a:gd name="connsiteY6" fmla="*/ 77620 h 100950"/>
                  <a:gd name="connsiteX7" fmla="*/ 37180 w 82187"/>
                  <a:gd name="connsiteY7" fmla="*/ 75645 h 100950"/>
                  <a:gd name="connsiteX8" fmla="*/ 26358 w 82187"/>
                  <a:gd name="connsiteY8" fmla="*/ 77620 h 100950"/>
                  <a:gd name="connsiteX9" fmla="*/ 26358 w 82187"/>
                  <a:gd name="connsiteY9" fmla="*/ 91724 h 100950"/>
                  <a:gd name="connsiteX10" fmla="*/ 3055 w 82187"/>
                  <a:gd name="connsiteY10" fmla="*/ 99114 h 100950"/>
                  <a:gd name="connsiteX11" fmla="*/ 127 w 82187"/>
                  <a:gd name="connsiteY11" fmla="*/ 86396 h 100950"/>
                  <a:gd name="connsiteX12" fmla="*/ 10948 w 82187"/>
                  <a:gd name="connsiteY12" fmla="*/ 76574 h 100950"/>
                  <a:gd name="connsiteX13" fmla="*/ -5122 w 82187"/>
                  <a:gd name="connsiteY13" fmla="*/ 71639 h 100950"/>
                  <a:gd name="connsiteX14" fmla="*/ -5122 w 82187"/>
                  <a:gd name="connsiteY14" fmla="*/ 61770 h 100950"/>
                  <a:gd name="connsiteX15" fmla="*/ 5699 w 82187"/>
                  <a:gd name="connsiteY15" fmla="*/ 56151 h 100950"/>
                  <a:gd name="connsiteX16" fmla="*/ 5699 w 82187"/>
                  <a:gd name="connsiteY16" fmla="*/ 37467 h 100950"/>
                  <a:gd name="connsiteX17" fmla="*/ 14002 w 82187"/>
                  <a:gd name="connsiteY17" fmla="*/ 13951 h 100950"/>
                  <a:gd name="connsiteX18" fmla="*/ 14010 w 82187"/>
                  <a:gd name="connsiteY18" fmla="*/ 13896 h 100950"/>
                  <a:gd name="connsiteX19" fmla="*/ 33921 w 82187"/>
                  <a:gd name="connsiteY19" fmla="*/ 13486 h 100950"/>
                  <a:gd name="connsiteX20" fmla="*/ 39895 w 82187"/>
                  <a:gd name="connsiteY20" fmla="*/ 22671 h 100950"/>
                  <a:gd name="connsiteX21" fmla="*/ 47356 w 82187"/>
                  <a:gd name="connsiteY21" fmla="*/ 30502 h 100950"/>
                  <a:gd name="connsiteX22" fmla="*/ 54990 w 82187"/>
                  <a:gd name="connsiteY22" fmla="*/ 30659 h 100950"/>
                  <a:gd name="connsiteX23" fmla="*/ 59885 w 82187"/>
                  <a:gd name="connsiteY23" fmla="*/ 20027 h 100950"/>
                  <a:gd name="connsiteX24" fmla="*/ 65300 w 82187"/>
                  <a:gd name="connsiteY24" fmla="*/ -1837 h 100950"/>
                  <a:gd name="connsiteX25" fmla="*/ 65481 w 82187"/>
                  <a:gd name="connsiteY25" fmla="*/ -1538 h 100950"/>
                  <a:gd name="connsiteX26" fmla="*/ 77065 w 82187"/>
                  <a:gd name="connsiteY26" fmla="*/ -1538 h 100950"/>
                  <a:gd name="connsiteX27" fmla="*/ 76877 w 82187"/>
                  <a:gd name="connsiteY27" fmla="*/ 15344 h 100950"/>
                  <a:gd name="connsiteX28" fmla="*/ 72729 w 82187"/>
                  <a:gd name="connsiteY28" fmla="*/ 50862 h 100950"/>
                  <a:gd name="connsiteX29" fmla="*/ 61286 w 82187"/>
                  <a:gd name="connsiteY29" fmla="*/ 42984 h 100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2187" h="100950">
                    <a:moveTo>
                      <a:pt x="61286" y="42984"/>
                    </a:moveTo>
                    <a:lnTo>
                      <a:pt x="49795" y="42984"/>
                    </a:lnTo>
                    <a:lnTo>
                      <a:pt x="51708" y="54939"/>
                    </a:lnTo>
                    <a:lnTo>
                      <a:pt x="75098" y="66083"/>
                    </a:lnTo>
                    <a:lnTo>
                      <a:pt x="68408" y="78691"/>
                    </a:lnTo>
                    <a:lnTo>
                      <a:pt x="55084" y="73685"/>
                    </a:lnTo>
                    <a:lnTo>
                      <a:pt x="48001" y="77620"/>
                    </a:lnTo>
                    <a:lnTo>
                      <a:pt x="37180" y="75645"/>
                    </a:lnTo>
                    <a:lnTo>
                      <a:pt x="26358" y="77620"/>
                    </a:lnTo>
                    <a:lnTo>
                      <a:pt x="26358" y="91724"/>
                    </a:lnTo>
                    <a:lnTo>
                      <a:pt x="3055" y="99114"/>
                    </a:lnTo>
                    <a:lnTo>
                      <a:pt x="127" y="86396"/>
                    </a:lnTo>
                    <a:lnTo>
                      <a:pt x="10948" y="76574"/>
                    </a:lnTo>
                    <a:lnTo>
                      <a:pt x="-5122" y="71639"/>
                    </a:lnTo>
                    <a:lnTo>
                      <a:pt x="-5122" y="61770"/>
                    </a:lnTo>
                    <a:lnTo>
                      <a:pt x="5699" y="56151"/>
                    </a:lnTo>
                    <a:lnTo>
                      <a:pt x="5699" y="37467"/>
                    </a:lnTo>
                    <a:lnTo>
                      <a:pt x="14002" y="13951"/>
                    </a:lnTo>
                    <a:lnTo>
                      <a:pt x="14010" y="13896"/>
                    </a:lnTo>
                    <a:lnTo>
                      <a:pt x="33921" y="13486"/>
                    </a:lnTo>
                    <a:lnTo>
                      <a:pt x="39895" y="22671"/>
                    </a:lnTo>
                    <a:lnTo>
                      <a:pt x="47356" y="30502"/>
                    </a:lnTo>
                    <a:lnTo>
                      <a:pt x="54990" y="30659"/>
                    </a:lnTo>
                    <a:lnTo>
                      <a:pt x="59885" y="20027"/>
                    </a:lnTo>
                    <a:lnTo>
                      <a:pt x="65300" y="-1837"/>
                    </a:lnTo>
                    <a:lnTo>
                      <a:pt x="65481" y="-1538"/>
                    </a:lnTo>
                    <a:lnTo>
                      <a:pt x="77065" y="-1538"/>
                    </a:lnTo>
                    <a:lnTo>
                      <a:pt x="76877" y="15344"/>
                    </a:lnTo>
                    <a:lnTo>
                      <a:pt x="72729" y="50862"/>
                    </a:lnTo>
                    <a:lnTo>
                      <a:pt x="61286" y="42984"/>
                    </a:lnTo>
                  </a:path>
                </a:pathLst>
              </a:custGeom>
              <a:grpFill/>
              <a:ln w="635" cap="flat">
                <a:solidFill>
                  <a:schemeClr val="bg1"/>
                </a:solidFill>
                <a:prstDash val="solid"/>
                <a:miter/>
              </a:ln>
            </p:spPr>
            <p:txBody>
              <a:bodyPr rtlCol="0" anchor="ctr"/>
              <a:lstStyle/>
              <a:p>
                <a:endParaRPr lang="en-US" dirty="0"/>
              </a:p>
            </p:txBody>
          </p:sp>
          <p:sp>
            <p:nvSpPr>
              <p:cNvPr id="2258" name="Freeform: Shape 2257">
                <a:extLst>
                  <a:ext uri="{FF2B5EF4-FFF2-40B4-BE49-F238E27FC236}">
                    <a16:creationId xmlns:a16="http://schemas.microsoft.com/office/drawing/2014/main" id="{D833E312-609C-45A8-8C58-43496B61C2D7}"/>
                  </a:ext>
                </a:extLst>
              </p:cNvPr>
              <p:cNvSpPr/>
              <p:nvPr/>
            </p:nvSpPr>
            <p:spPr>
              <a:xfrm flipV="1">
                <a:off x="6081673" y="2843547"/>
                <a:ext cx="89405" cy="109815"/>
              </a:xfrm>
              <a:custGeom>
                <a:avLst/>
                <a:gdLst>
                  <a:gd name="connsiteX0" fmla="*/ 61286 w 82187"/>
                  <a:gd name="connsiteY0" fmla="*/ 42984 h 100950"/>
                  <a:gd name="connsiteX1" fmla="*/ 49795 w 82187"/>
                  <a:gd name="connsiteY1" fmla="*/ 42984 h 100950"/>
                  <a:gd name="connsiteX2" fmla="*/ 51708 w 82187"/>
                  <a:gd name="connsiteY2" fmla="*/ 54939 h 100950"/>
                  <a:gd name="connsiteX3" fmla="*/ 75098 w 82187"/>
                  <a:gd name="connsiteY3" fmla="*/ 66083 h 100950"/>
                  <a:gd name="connsiteX4" fmla="*/ 68408 w 82187"/>
                  <a:gd name="connsiteY4" fmla="*/ 78691 h 100950"/>
                  <a:gd name="connsiteX5" fmla="*/ 55084 w 82187"/>
                  <a:gd name="connsiteY5" fmla="*/ 73685 h 100950"/>
                  <a:gd name="connsiteX6" fmla="*/ 48001 w 82187"/>
                  <a:gd name="connsiteY6" fmla="*/ 77620 h 100950"/>
                  <a:gd name="connsiteX7" fmla="*/ 37180 w 82187"/>
                  <a:gd name="connsiteY7" fmla="*/ 75645 h 100950"/>
                  <a:gd name="connsiteX8" fmla="*/ 26358 w 82187"/>
                  <a:gd name="connsiteY8" fmla="*/ 77620 h 100950"/>
                  <a:gd name="connsiteX9" fmla="*/ 26358 w 82187"/>
                  <a:gd name="connsiteY9" fmla="*/ 91724 h 100950"/>
                  <a:gd name="connsiteX10" fmla="*/ 3055 w 82187"/>
                  <a:gd name="connsiteY10" fmla="*/ 99114 h 100950"/>
                  <a:gd name="connsiteX11" fmla="*/ 127 w 82187"/>
                  <a:gd name="connsiteY11" fmla="*/ 86396 h 100950"/>
                  <a:gd name="connsiteX12" fmla="*/ 10948 w 82187"/>
                  <a:gd name="connsiteY12" fmla="*/ 76574 h 100950"/>
                  <a:gd name="connsiteX13" fmla="*/ -5122 w 82187"/>
                  <a:gd name="connsiteY13" fmla="*/ 71639 h 100950"/>
                  <a:gd name="connsiteX14" fmla="*/ -5122 w 82187"/>
                  <a:gd name="connsiteY14" fmla="*/ 61770 h 100950"/>
                  <a:gd name="connsiteX15" fmla="*/ 5699 w 82187"/>
                  <a:gd name="connsiteY15" fmla="*/ 56151 h 100950"/>
                  <a:gd name="connsiteX16" fmla="*/ 5699 w 82187"/>
                  <a:gd name="connsiteY16" fmla="*/ 37467 h 100950"/>
                  <a:gd name="connsiteX17" fmla="*/ 14002 w 82187"/>
                  <a:gd name="connsiteY17" fmla="*/ 13951 h 100950"/>
                  <a:gd name="connsiteX18" fmla="*/ 14010 w 82187"/>
                  <a:gd name="connsiteY18" fmla="*/ 13896 h 100950"/>
                  <a:gd name="connsiteX19" fmla="*/ 33921 w 82187"/>
                  <a:gd name="connsiteY19" fmla="*/ 13486 h 100950"/>
                  <a:gd name="connsiteX20" fmla="*/ 39895 w 82187"/>
                  <a:gd name="connsiteY20" fmla="*/ 22671 h 100950"/>
                  <a:gd name="connsiteX21" fmla="*/ 47356 w 82187"/>
                  <a:gd name="connsiteY21" fmla="*/ 30502 h 100950"/>
                  <a:gd name="connsiteX22" fmla="*/ 54990 w 82187"/>
                  <a:gd name="connsiteY22" fmla="*/ 30659 h 100950"/>
                  <a:gd name="connsiteX23" fmla="*/ 59885 w 82187"/>
                  <a:gd name="connsiteY23" fmla="*/ 20027 h 100950"/>
                  <a:gd name="connsiteX24" fmla="*/ 65300 w 82187"/>
                  <a:gd name="connsiteY24" fmla="*/ -1837 h 100950"/>
                  <a:gd name="connsiteX25" fmla="*/ 65481 w 82187"/>
                  <a:gd name="connsiteY25" fmla="*/ -1538 h 100950"/>
                  <a:gd name="connsiteX26" fmla="*/ 77065 w 82187"/>
                  <a:gd name="connsiteY26" fmla="*/ -1538 h 100950"/>
                  <a:gd name="connsiteX27" fmla="*/ 76877 w 82187"/>
                  <a:gd name="connsiteY27" fmla="*/ 15344 h 100950"/>
                  <a:gd name="connsiteX28" fmla="*/ 72729 w 82187"/>
                  <a:gd name="connsiteY28" fmla="*/ 50862 h 100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2187" h="100950">
                    <a:moveTo>
                      <a:pt x="61286" y="42984"/>
                    </a:moveTo>
                    <a:lnTo>
                      <a:pt x="49795" y="42984"/>
                    </a:lnTo>
                    <a:lnTo>
                      <a:pt x="51708" y="54939"/>
                    </a:lnTo>
                    <a:lnTo>
                      <a:pt x="75098" y="66083"/>
                    </a:lnTo>
                    <a:lnTo>
                      <a:pt x="68408" y="78691"/>
                    </a:lnTo>
                    <a:lnTo>
                      <a:pt x="55084" y="73685"/>
                    </a:lnTo>
                    <a:lnTo>
                      <a:pt x="48001" y="77620"/>
                    </a:lnTo>
                    <a:lnTo>
                      <a:pt x="37180" y="75645"/>
                    </a:lnTo>
                    <a:lnTo>
                      <a:pt x="26358" y="77620"/>
                    </a:lnTo>
                    <a:lnTo>
                      <a:pt x="26358" y="91724"/>
                    </a:lnTo>
                    <a:lnTo>
                      <a:pt x="3055" y="99114"/>
                    </a:lnTo>
                    <a:lnTo>
                      <a:pt x="127" y="86396"/>
                    </a:lnTo>
                    <a:lnTo>
                      <a:pt x="10948" y="76574"/>
                    </a:lnTo>
                    <a:lnTo>
                      <a:pt x="-5122" y="71639"/>
                    </a:lnTo>
                    <a:lnTo>
                      <a:pt x="-5122" y="61770"/>
                    </a:lnTo>
                    <a:lnTo>
                      <a:pt x="5699" y="56151"/>
                    </a:lnTo>
                    <a:lnTo>
                      <a:pt x="5699" y="37467"/>
                    </a:lnTo>
                    <a:lnTo>
                      <a:pt x="14002" y="13951"/>
                    </a:lnTo>
                    <a:lnTo>
                      <a:pt x="14010" y="13896"/>
                    </a:lnTo>
                    <a:lnTo>
                      <a:pt x="33921" y="13486"/>
                    </a:lnTo>
                    <a:lnTo>
                      <a:pt x="39895" y="22671"/>
                    </a:lnTo>
                    <a:lnTo>
                      <a:pt x="47356" y="30502"/>
                    </a:lnTo>
                    <a:lnTo>
                      <a:pt x="54990" y="30659"/>
                    </a:lnTo>
                    <a:lnTo>
                      <a:pt x="59885" y="20027"/>
                    </a:lnTo>
                    <a:lnTo>
                      <a:pt x="65300" y="-1837"/>
                    </a:lnTo>
                    <a:lnTo>
                      <a:pt x="65481" y="-1538"/>
                    </a:lnTo>
                    <a:lnTo>
                      <a:pt x="77065" y="-1538"/>
                    </a:lnTo>
                    <a:lnTo>
                      <a:pt x="76877" y="15344"/>
                    </a:lnTo>
                    <a:lnTo>
                      <a:pt x="72729" y="50862"/>
                    </a:lnTo>
                    <a:close/>
                  </a:path>
                </a:pathLst>
              </a:custGeom>
              <a:grpFill/>
              <a:ln w="635" cap="rnd">
                <a:solidFill>
                  <a:schemeClr val="bg1"/>
                </a:solidFill>
                <a:prstDash val="solid"/>
                <a:round/>
              </a:ln>
            </p:spPr>
            <p:txBody>
              <a:bodyPr rtlCol="0" anchor="ctr"/>
              <a:lstStyle/>
              <a:p>
                <a:endParaRPr lang="en-US" dirty="0"/>
              </a:p>
            </p:txBody>
          </p:sp>
          <p:sp>
            <p:nvSpPr>
              <p:cNvPr id="2259" name="Freeform: Shape 2258">
                <a:extLst>
                  <a:ext uri="{FF2B5EF4-FFF2-40B4-BE49-F238E27FC236}">
                    <a16:creationId xmlns:a16="http://schemas.microsoft.com/office/drawing/2014/main" id="{1C3EB0BA-9E82-4D9C-8327-4C7098906DF0}"/>
                  </a:ext>
                </a:extLst>
              </p:cNvPr>
              <p:cNvSpPr/>
              <p:nvPr/>
            </p:nvSpPr>
            <p:spPr>
              <a:xfrm flipV="1">
                <a:off x="5923717" y="2751034"/>
                <a:ext cx="154718" cy="92050"/>
              </a:xfrm>
              <a:custGeom>
                <a:avLst/>
                <a:gdLst>
                  <a:gd name="connsiteX0" fmla="*/ 2253 w 142228"/>
                  <a:gd name="connsiteY0" fmla="*/ 62580 h 84619"/>
                  <a:gd name="connsiteX1" fmla="*/ -4995 w 142228"/>
                  <a:gd name="connsiteY1" fmla="*/ 50342 h 84619"/>
                  <a:gd name="connsiteX2" fmla="*/ 27705 w 142228"/>
                  <a:gd name="connsiteY2" fmla="*/ 29053 h 84619"/>
                  <a:gd name="connsiteX3" fmla="*/ 35512 w 142228"/>
                  <a:gd name="connsiteY3" fmla="*/ 32469 h 84619"/>
                  <a:gd name="connsiteX4" fmla="*/ 54322 w 142228"/>
                  <a:gd name="connsiteY4" fmla="*/ 18924 h 84619"/>
                  <a:gd name="connsiteX5" fmla="*/ 68118 w 142228"/>
                  <a:gd name="connsiteY5" fmla="*/ 22655 h 84619"/>
                  <a:gd name="connsiteX6" fmla="*/ 80490 w 142228"/>
                  <a:gd name="connsiteY6" fmla="*/ 18019 h 84619"/>
                  <a:gd name="connsiteX7" fmla="*/ 80490 w 142228"/>
                  <a:gd name="connsiteY7" fmla="*/ 10865 h 84619"/>
                  <a:gd name="connsiteX8" fmla="*/ 115300 w 142228"/>
                  <a:gd name="connsiteY8" fmla="*/ -263 h 84619"/>
                  <a:gd name="connsiteX9" fmla="*/ 132362 w 142228"/>
                  <a:gd name="connsiteY9" fmla="*/ -1971 h 84619"/>
                  <a:gd name="connsiteX10" fmla="*/ 137234 w 142228"/>
                  <a:gd name="connsiteY10" fmla="*/ 8552 h 84619"/>
                  <a:gd name="connsiteX11" fmla="*/ 131504 w 142228"/>
                  <a:gd name="connsiteY11" fmla="*/ 13541 h 84619"/>
                  <a:gd name="connsiteX12" fmla="*/ 137234 w 142228"/>
                  <a:gd name="connsiteY12" fmla="*/ 29943 h 84619"/>
                  <a:gd name="connsiteX13" fmla="*/ 125735 w 142228"/>
                  <a:gd name="connsiteY13" fmla="*/ 28353 h 84619"/>
                  <a:gd name="connsiteX14" fmla="*/ 112994 w 142228"/>
                  <a:gd name="connsiteY14" fmla="*/ 37419 h 84619"/>
                  <a:gd name="connsiteX15" fmla="*/ 108366 w 142228"/>
                  <a:gd name="connsiteY15" fmla="*/ 31406 h 84619"/>
                  <a:gd name="connsiteX16" fmla="*/ 87345 w 142228"/>
                  <a:gd name="connsiteY16" fmla="*/ 41378 h 84619"/>
                  <a:gd name="connsiteX17" fmla="*/ 70227 w 142228"/>
                  <a:gd name="connsiteY17" fmla="*/ 56740 h 84619"/>
                  <a:gd name="connsiteX18" fmla="*/ 59713 w 142228"/>
                  <a:gd name="connsiteY18" fmla="*/ 54875 h 84619"/>
                  <a:gd name="connsiteX19" fmla="*/ 53307 w 142228"/>
                  <a:gd name="connsiteY19" fmla="*/ 64555 h 84619"/>
                  <a:gd name="connsiteX20" fmla="*/ 37244 w 142228"/>
                  <a:gd name="connsiteY20" fmla="*/ 72976 h 84619"/>
                  <a:gd name="connsiteX21" fmla="*/ 37244 w 142228"/>
                  <a:gd name="connsiteY21" fmla="*/ 80965 h 84619"/>
                  <a:gd name="connsiteX22" fmla="*/ 23794 w 142228"/>
                  <a:gd name="connsiteY22" fmla="*/ 82649 h 84619"/>
                  <a:gd name="connsiteX23" fmla="*/ 16978 w 142228"/>
                  <a:gd name="connsiteY23" fmla="*/ 74763 h 84619"/>
                  <a:gd name="connsiteX24" fmla="*/ 12059 w 142228"/>
                  <a:gd name="connsiteY24" fmla="*/ 77777 h 84619"/>
                  <a:gd name="connsiteX25" fmla="*/ 1545 w 142228"/>
                  <a:gd name="connsiteY25" fmla="*/ 68199 h 84619"/>
                  <a:gd name="connsiteX26" fmla="*/ 2253 w 142228"/>
                  <a:gd name="connsiteY26" fmla="*/ 62580 h 84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2228" h="84619">
                    <a:moveTo>
                      <a:pt x="2253" y="62580"/>
                    </a:moveTo>
                    <a:lnTo>
                      <a:pt x="-4995" y="50342"/>
                    </a:lnTo>
                    <a:lnTo>
                      <a:pt x="27705" y="29053"/>
                    </a:lnTo>
                    <a:lnTo>
                      <a:pt x="35512" y="32469"/>
                    </a:lnTo>
                    <a:lnTo>
                      <a:pt x="54322" y="18924"/>
                    </a:lnTo>
                    <a:lnTo>
                      <a:pt x="68118" y="22655"/>
                    </a:lnTo>
                    <a:lnTo>
                      <a:pt x="80490" y="18019"/>
                    </a:lnTo>
                    <a:lnTo>
                      <a:pt x="80490" y="10865"/>
                    </a:lnTo>
                    <a:lnTo>
                      <a:pt x="115300" y="-263"/>
                    </a:lnTo>
                    <a:lnTo>
                      <a:pt x="132362" y="-1971"/>
                    </a:lnTo>
                    <a:lnTo>
                      <a:pt x="137234" y="8552"/>
                    </a:lnTo>
                    <a:lnTo>
                      <a:pt x="131504" y="13541"/>
                    </a:lnTo>
                    <a:lnTo>
                      <a:pt x="137234" y="29943"/>
                    </a:lnTo>
                    <a:lnTo>
                      <a:pt x="125735" y="28353"/>
                    </a:lnTo>
                    <a:lnTo>
                      <a:pt x="112994" y="37419"/>
                    </a:lnTo>
                    <a:lnTo>
                      <a:pt x="108366" y="31406"/>
                    </a:lnTo>
                    <a:lnTo>
                      <a:pt x="87345" y="41378"/>
                    </a:lnTo>
                    <a:lnTo>
                      <a:pt x="70227" y="56740"/>
                    </a:lnTo>
                    <a:lnTo>
                      <a:pt x="59713" y="54875"/>
                    </a:lnTo>
                    <a:lnTo>
                      <a:pt x="53307" y="64555"/>
                    </a:lnTo>
                    <a:lnTo>
                      <a:pt x="37244" y="72976"/>
                    </a:lnTo>
                    <a:lnTo>
                      <a:pt x="37244" y="80965"/>
                    </a:lnTo>
                    <a:lnTo>
                      <a:pt x="23794" y="82649"/>
                    </a:lnTo>
                    <a:lnTo>
                      <a:pt x="16978" y="74763"/>
                    </a:lnTo>
                    <a:lnTo>
                      <a:pt x="12059" y="77777"/>
                    </a:lnTo>
                    <a:lnTo>
                      <a:pt x="1545" y="68199"/>
                    </a:lnTo>
                    <a:lnTo>
                      <a:pt x="2253" y="62580"/>
                    </a:lnTo>
                  </a:path>
                </a:pathLst>
              </a:custGeom>
              <a:grpFill/>
              <a:ln w="635" cap="flat">
                <a:solidFill>
                  <a:schemeClr val="bg1"/>
                </a:solidFill>
                <a:prstDash val="solid"/>
                <a:miter/>
              </a:ln>
            </p:spPr>
            <p:txBody>
              <a:bodyPr rtlCol="0" anchor="ctr"/>
              <a:lstStyle/>
              <a:p>
                <a:endParaRPr lang="en-US" dirty="0"/>
              </a:p>
            </p:txBody>
          </p:sp>
          <p:sp>
            <p:nvSpPr>
              <p:cNvPr id="2260" name="Freeform: Shape 2259">
                <a:extLst>
                  <a:ext uri="{FF2B5EF4-FFF2-40B4-BE49-F238E27FC236}">
                    <a16:creationId xmlns:a16="http://schemas.microsoft.com/office/drawing/2014/main" id="{53A66141-756D-4B59-A149-E2FEDC7B4F03}"/>
                  </a:ext>
                </a:extLst>
              </p:cNvPr>
              <p:cNvSpPr/>
              <p:nvPr/>
            </p:nvSpPr>
            <p:spPr>
              <a:xfrm flipV="1">
                <a:off x="5923717" y="2751034"/>
                <a:ext cx="154718" cy="92050"/>
              </a:xfrm>
              <a:custGeom>
                <a:avLst/>
                <a:gdLst>
                  <a:gd name="connsiteX0" fmla="*/ 2253 w 142228"/>
                  <a:gd name="connsiteY0" fmla="*/ 62580 h 84619"/>
                  <a:gd name="connsiteX1" fmla="*/ -4995 w 142228"/>
                  <a:gd name="connsiteY1" fmla="*/ 50342 h 84619"/>
                  <a:gd name="connsiteX2" fmla="*/ 27705 w 142228"/>
                  <a:gd name="connsiteY2" fmla="*/ 29053 h 84619"/>
                  <a:gd name="connsiteX3" fmla="*/ 35512 w 142228"/>
                  <a:gd name="connsiteY3" fmla="*/ 32469 h 84619"/>
                  <a:gd name="connsiteX4" fmla="*/ 54322 w 142228"/>
                  <a:gd name="connsiteY4" fmla="*/ 18924 h 84619"/>
                  <a:gd name="connsiteX5" fmla="*/ 68118 w 142228"/>
                  <a:gd name="connsiteY5" fmla="*/ 22655 h 84619"/>
                  <a:gd name="connsiteX6" fmla="*/ 80490 w 142228"/>
                  <a:gd name="connsiteY6" fmla="*/ 18019 h 84619"/>
                  <a:gd name="connsiteX7" fmla="*/ 80490 w 142228"/>
                  <a:gd name="connsiteY7" fmla="*/ 10865 h 84619"/>
                  <a:gd name="connsiteX8" fmla="*/ 115300 w 142228"/>
                  <a:gd name="connsiteY8" fmla="*/ -263 h 84619"/>
                  <a:gd name="connsiteX9" fmla="*/ 132362 w 142228"/>
                  <a:gd name="connsiteY9" fmla="*/ -1971 h 84619"/>
                  <a:gd name="connsiteX10" fmla="*/ 137234 w 142228"/>
                  <a:gd name="connsiteY10" fmla="*/ 8552 h 84619"/>
                  <a:gd name="connsiteX11" fmla="*/ 131504 w 142228"/>
                  <a:gd name="connsiteY11" fmla="*/ 13541 h 84619"/>
                  <a:gd name="connsiteX12" fmla="*/ 137234 w 142228"/>
                  <a:gd name="connsiteY12" fmla="*/ 29943 h 84619"/>
                  <a:gd name="connsiteX13" fmla="*/ 125735 w 142228"/>
                  <a:gd name="connsiteY13" fmla="*/ 28353 h 84619"/>
                  <a:gd name="connsiteX14" fmla="*/ 112994 w 142228"/>
                  <a:gd name="connsiteY14" fmla="*/ 37419 h 84619"/>
                  <a:gd name="connsiteX15" fmla="*/ 108366 w 142228"/>
                  <a:gd name="connsiteY15" fmla="*/ 31406 h 84619"/>
                  <a:gd name="connsiteX16" fmla="*/ 87345 w 142228"/>
                  <a:gd name="connsiteY16" fmla="*/ 41378 h 84619"/>
                  <a:gd name="connsiteX17" fmla="*/ 70227 w 142228"/>
                  <a:gd name="connsiteY17" fmla="*/ 56740 h 84619"/>
                  <a:gd name="connsiteX18" fmla="*/ 59713 w 142228"/>
                  <a:gd name="connsiteY18" fmla="*/ 54875 h 84619"/>
                  <a:gd name="connsiteX19" fmla="*/ 53307 w 142228"/>
                  <a:gd name="connsiteY19" fmla="*/ 64555 h 84619"/>
                  <a:gd name="connsiteX20" fmla="*/ 37244 w 142228"/>
                  <a:gd name="connsiteY20" fmla="*/ 72976 h 84619"/>
                  <a:gd name="connsiteX21" fmla="*/ 37244 w 142228"/>
                  <a:gd name="connsiteY21" fmla="*/ 80965 h 84619"/>
                  <a:gd name="connsiteX22" fmla="*/ 23794 w 142228"/>
                  <a:gd name="connsiteY22" fmla="*/ 82649 h 84619"/>
                  <a:gd name="connsiteX23" fmla="*/ 16978 w 142228"/>
                  <a:gd name="connsiteY23" fmla="*/ 74763 h 84619"/>
                  <a:gd name="connsiteX24" fmla="*/ 12059 w 142228"/>
                  <a:gd name="connsiteY24" fmla="*/ 77777 h 84619"/>
                  <a:gd name="connsiteX25" fmla="*/ 1545 w 142228"/>
                  <a:gd name="connsiteY25" fmla="*/ 68199 h 84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228" h="84619">
                    <a:moveTo>
                      <a:pt x="2253" y="62580"/>
                    </a:moveTo>
                    <a:lnTo>
                      <a:pt x="-4995" y="50342"/>
                    </a:lnTo>
                    <a:lnTo>
                      <a:pt x="27705" y="29053"/>
                    </a:lnTo>
                    <a:lnTo>
                      <a:pt x="35512" y="32469"/>
                    </a:lnTo>
                    <a:lnTo>
                      <a:pt x="54322" y="18924"/>
                    </a:lnTo>
                    <a:lnTo>
                      <a:pt x="68118" y="22655"/>
                    </a:lnTo>
                    <a:lnTo>
                      <a:pt x="80490" y="18019"/>
                    </a:lnTo>
                    <a:lnTo>
                      <a:pt x="80490" y="10865"/>
                    </a:lnTo>
                    <a:lnTo>
                      <a:pt x="115300" y="-263"/>
                    </a:lnTo>
                    <a:lnTo>
                      <a:pt x="132362" y="-1971"/>
                    </a:lnTo>
                    <a:lnTo>
                      <a:pt x="137234" y="8552"/>
                    </a:lnTo>
                    <a:lnTo>
                      <a:pt x="131504" y="13541"/>
                    </a:lnTo>
                    <a:lnTo>
                      <a:pt x="137234" y="29943"/>
                    </a:lnTo>
                    <a:lnTo>
                      <a:pt x="125735" y="28353"/>
                    </a:lnTo>
                    <a:lnTo>
                      <a:pt x="112994" y="37419"/>
                    </a:lnTo>
                    <a:lnTo>
                      <a:pt x="108366" y="31406"/>
                    </a:lnTo>
                    <a:lnTo>
                      <a:pt x="87345" y="41378"/>
                    </a:lnTo>
                    <a:lnTo>
                      <a:pt x="70227" y="56740"/>
                    </a:lnTo>
                    <a:lnTo>
                      <a:pt x="59713" y="54875"/>
                    </a:lnTo>
                    <a:lnTo>
                      <a:pt x="53307" y="64555"/>
                    </a:lnTo>
                    <a:lnTo>
                      <a:pt x="37244" y="72976"/>
                    </a:lnTo>
                    <a:lnTo>
                      <a:pt x="37244" y="80965"/>
                    </a:lnTo>
                    <a:lnTo>
                      <a:pt x="23794" y="82649"/>
                    </a:lnTo>
                    <a:lnTo>
                      <a:pt x="16978" y="74763"/>
                    </a:lnTo>
                    <a:lnTo>
                      <a:pt x="12059" y="77777"/>
                    </a:lnTo>
                    <a:lnTo>
                      <a:pt x="1545" y="68199"/>
                    </a:lnTo>
                    <a:close/>
                  </a:path>
                </a:pathLst>
              </a:custGeom>
              <a:grpFill/>
              <a:ln w="635" cap="rnd">
                <a:solidFill>
                  <a:schemeClr val="bg1"/>
                </a:solidFill>
                <a:prstDash val="solid"/>
                <a:round/>
              </a:ln>
            </p:spPr>
            <p:txBody>
              <a:bodyPr rtlCol="0" anchor="ctr"/>
              <a:lstStyle/>
              <a:p>
                <a:endParaRPr lang="en-US" dirty="0"/>
              </a:p>
            </p:txBody>
          </p:sp>
          <p:sp>
            <p:nvSpPr>
              <p:cNvPr id="2261" name="Freeform: Shape 2260">
                <a:extLst>
                  <a:ext uri="{FF2B5EF4-FFF2-40B4-BE49-F238E27FC236}">
                    <a16:creationId xmlns:a16="http://schemas.microsoft.com/office/drawing/2014/main" id="{F37C6386-3C3E-49CE-9C07-4BCD1FD0A279}"/>
                  </a:ext>
                </a:extLst>
              </p:cNvPr>
              <p:cNvSpPr/>
              <p:nvPr/>
            </p:nvSpPr>
            <p:spPr>
              <a:xfrm flipV="1">
                <a:off x="6092692" y="2798249"/>
                <a:ext cx="65270" cy="36205"/>
              </a:xfrm>
              <a:custGeom>
                <a:avLst/>
                <a:gdLst>
                  <a:gd name="connsiteX0" fmla="*/ 28067 w 60001"/>
                  <a:gd name="connsiteY0" fmla="*/ 23522 h 33282"/>
                  <a:gd name="connsiteX1" fmla="*/ 28067 w 60001"/>
                  <a:gd name="connsiteY1" fmla="*/ 31337 h 33282"/>
                  <a:gd name="connsiteX2" fmla="*/ 15900 w 60001"/>
                  <a:gd name="connsiteY2" fmla="*/ 31337 h 33282"/>
                  <a:gd name="connsiteX3" fmla="*/ 8683 w 60001"/>
                  <a:gd name="connsiteY3" fmla="*/ 22468 h 33282"/>
                  <a:gd name="connsiteX4" fmla="*/ -2847 w 60001"/>
                  <a:gd name="connsiteY4" fmla="*/ 18257 h 33282"/>
                  <a:gd name="connsiteX5" fmla="*/ -5121 w 60001"/>
                  <a:gd name="connsiteY5" fmla="*/ 10001 h 33282"/>
                  <a:gd name="connsiteX6" fmla="*/ 11288 w 60001"/>
                  <a:gd name="connsiteY6" fmla="*/ -1945 h 33282"/>
                  <a:gd name="connsiteX7" fmla="*/ 26587 w 60001"/>
                  <a:gd name="connsiteY7" fmla="*/ 5098 h 33282"/>
                  <a:gd name="connsiteX8" fmla="*/ 35402 w 60001"/>
                  <a:gd name="connsiteY8" fmla="*/ -1945 h 33282"/>
                  <a:gd name="connsiteX9" fmla="*/ 54881 w 60001"/>
                  <a:gd name="connsiteY9" fmla="*/ -112 h 33282"/>
                  <a:gd name="connsiteX10" fmla="*/ 50686 w 60001"/>
                  <a:gd name="connsiteY10" fmla="*/ 18596 h 33282"/>
                  <a:gd name="connsiteX11" fmla="*/ 43776 w 60001"/>
                  <a:gd name="connsiteY11" fmla="*/ 29165 h 33282"/>
                  <a:gd name="connsiteX12" fmla="*/ 28067 w 60001"/>
                  <a:gd name="connsiteY12" fmla="*/ 23522 h 3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001" h="33282">
                    <a:moveTo>
                      <a:pt x="28067" y="23522"/>
                    </a:moveTo>
                    <a:lnTo>
                      <a:pt x="28067" y="31337"/>
                    </a:lnTo>
                    <a:lnTo>
                      <a:pt x="15900" y="31337"/>
                    </a:lnTo>
                    <a:lnTo>
                      <a:pt x="8683" y="22468"/>
                    </a:lnTo>
                    <a:cubicBezTo>
                      <a:pt x="8683" y="22468"/>
                      <a:pt x="-2768" y="18549"/>
                      <a:pt x="-2847" y="18257"/>
                    </a:cubicBezTo>
                    <a:lnTo>
                      <a:pt x="-5121" y="10001"/>
                    </a:lnTo>
                    <a:lnTo>
                      <a:pt x="11288" y="-1945"/>
                    </a:lnTo>
                    <a:lnTo>
                      <a:pt x="26587" y="5098"/>
                    </a:lnTo>
                    <a:lnTo>
                      <a:pt x="35402" y="-1945"/>
                    </a:lnTo>
                    <a:lnTo>
                      <a:pt x="54881" y="-112"/>
                    </a:lnTo>
                    <a:lnTo>
                      <a:pt x="50686" y="18596"/>
                    </a:lnTo>
                    <a:lnTo>
                      <a:pt x="43776" y="29165"/>
                    </a:lnTo>
                    <a:lnTo>
                      <a:pt x="28067" y="23522"/>
                    </a:lnTo>
                  </a:path>
                </a:pathLst>
              </a:custGeom>
              <a:grpFill/>
              <a:ln w="635" cap="flat">
                <a:solidFill>
                  <a:schemeClr val="bg1"/>
                </a:solidFill>
                <a:prstDash val="solid"/>
                <a:miter/>
              </a:ln>
            </p:spPr>
            <p:txBody>
              <a:bodyPr rtlCol="0" anchor="ctr"/>
              <a:lstStyle/>
              <a:p>
                <a:endParaRPr lang="en-US" dirty="0"/>
              </a:p>
            </p:txBody>
          </p:sp>
          <p:sp>
            <p:nvSpPr>
              <p:cNvPr id="2262" name="Freeform: Shape 2261">
                <a:extLst>
                  <a:ext uri="{FF2B5EF4-FFF2-40B4-BE49-F238E27FC236}">
                    <a16:creationId xmlns:a16="http://schemas.microsoft.com/office/drawing/2014/main" id="{A3205F64-F87F-4A50-A939-E5344EB0C4DF}"/>
                  </a:ext>
                </a:extLst>
              </p:cNvPr>
              <p:cNvSpPr/>
              <p:nvPr/>
            </p:nvSpPr>
            <p:spPr>
              <a:xfrm flipV="1">
                <a:off x="6092692" y="2798249"/>
                <a:ext cx="65270" cy="36205"/>
              </a:xfrm>
              <a:custGeom>
                <a:avLst/>
                <a:gdLst>
                  <a:gd name="connsiteX0" fmla="*/ 28067 w 60001"/>
                  <a:gd name="connsiteY0" fmla="*/ 23522 h 33282"/>
                  <a:gd name="connsiteX1" fmla="*/ 28067 w 60001"/>
                  <a:gd name="connsiteY1" fmla="*/ 31337 h 33282"/>
                  <a:gd name="connsiteX2" fmla="*/ 15900 w 60001"/>
                  <a:gd name="connsiteY2" fmla="*/ 31337 h 33282"/>
                  <a:gd name="connsiteX3" fmla="*/ 8683 w 60001"/>
                  <a:gd name="connsiteY3" fmla="*/ 22468 h 33282"/>
                  <a:gd name="connsiteX4" fmla="*/ -2847 w 60001"/>
                  <a:gd name="connsiteY4" fmla="*/ 18257 h 33282"/>
                  <a:gd name="connsiteX5" fmla="*/ -5121 w 60001"/>
                  <a:gd name="connsiteY5" fmla="*/ 10001 h 33282"/>
                  <a:gd name="connsiteX6" fmla="*/ 11288 w 60001"/>
                  <a:gd name="connsiteY6" fmla="*/ -1945 h 33282"/>
                  <a:gd name="connsiteX7" fmla="*/ 26587 w 60001"/>
                  <a:gd name="connsiteY7" fmla="*/ 5098 h 33282"/>
                  <a:gd name="connsiteX8" fmla="*/ 35402 w 60001"/>
                  <a:gd name="connsiteY8" fmla="*/ -1945 h 33282"/>
                  <a:gd name="connsiteX9" fmla="*/ 54881 w 60001"/>
                  <a:gd name="connsiteY9" fmla="*/ -112 h 33282"/>
                  <a:gd name="connsiteX10" fmla="*/ 50686 w 60001"/>
                  <a:gd name="connsiteY10" fmla="*/ 18596 h 33282"/>
                  <a:gd name="connsiteX11" fmla="*/ 43776 w 60001"/>
                  <a:gd name="connsiteY11" fmla="*/ 29165 h 3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0001" h="33282">
                    <a:moveTo>
                      <a:pt x="28067" y="23522"/>
                    </a:moveTo>
                    <a:lnTo>
                      <a:pt x="28067" y="31337"/>
                    </a:lnTo>
                    <a:lnTo>
                      <a:pt x="15900" y="31337"/>
                    </a:lnTo>
                    <a:lnTo>
                      <a:pt x="8683" y="22468"/>
                    </a:lnTo>
                    <a:cubicBezTo>
                      <a:pt x="8683" y="22468"/>
                      <a:pt x="-2768" y="18549"/>
                      <a:pt x="-2847" y="18257"/>
                    </a:cubicBezTo>
                    <a:lnTo>
                      <a:pt x="-5121" y="10001"/>
                    </a:lnTo>
                    <a:lnTo>
                      <a:pt x="11288" y="-1945"/>
                    </a:lnTo>
                    <a:lnTo>
                      <a:pt x="26587" y="5098"/>
                    </a:lnTo>
                    <a:lnTo>
                      <a:pt x="35402" y="-1945"/>
                    </a:lnTo>
                    <a:lnTo>
                      <a:pt x="54881" y="-112"/>
                    </a:lnTo>
                    <a:lnTo>
                      <a:pt x="50686" y="18596"/>
                    </a:lnTo>
                    <a:lnTo>
                      <a:pt x="43776" y="29165"/>
                    </a:lnTo>
                    <a:close/>
                  </a:path>
                </a:pathLst>
              </a:custGeom>
              <a:grpFill/>
              <a:ln w="635" cap="rnd">
                <a:solidFill>
                  <a:schemeClr val="bg1"/>
                </a:solidFill>
                <a:prstDash val="solid"/>
                <a:round/>
              </a:ln>
            </p:spPr>
            <p:txBody>
              <a:bodyPr rtlCol="0" anchor="ctr"/>
              <a:lstStyle/>
              <a:p>
                <a:endParaRPr lang="en-US" dirty="0"/>
              </a:p>
            </p:txBody>
          </p:sp>
          <p:sp>
            <p:nvSpPr>
              <p:cNvPr id="2263" name="Freeform: Shape 2262">
                <a:extLst>
                  <a:ext uri="{FF2B5EF4-FFF2-40B4-BE49-F238E27FC236}">
                    <a16:creationId xmlns:a16="http://schemas.microsoft.com/office/drawing/2014/main" id="{5413AE8D-C5F7-4F8B-AD9D-F16E348EB6EB}"/>
                  </a:ext>
                </a:extLst>
              </p:cNvPr>
              <p:cNvSpPr/>
              <p:nvPr/>
            </p:nvSpPr>
            <p:spPr>
              <a:xfrm flipV="1">
                <a:off x="6826292" y="2554775"/>
                <a:ext cx="61795" cy="100423"/>
              </a:xfrm>
              <a:custGeom>
                <a:avLst/>
                <a:gdLst>
                  <a:gd name="connsiteX0" fmla="*/ 7100 w 56806"/>
                  <a:gd name="connsiteY0" fmla="*/ 82891 h 92316"/>
                  <a:gd name="connsiteX1" fmla="*/ 1615 w 56806"/>
                  <a:gd name="connsiteY1" fmla="*/ 75194 h 92316"/>
                  <a:gd name="connsiteX2" fmla="*/ 4904 w 56806"/>
                  <a:gd name="connsiteY2" fmla="*/ 57383 h 92316"/>
                  <a:gd name="connsiteX3" fmla="*/ 1615 w 56806"/>
                  <a:gd name="connsiteY3" fmla="*/ 25021 h 92316"/>
                  <a:gd name="connsiteX4" fmla="*/ -3761 w 56806"/>
                  <a:gd name="connsiteY4" fmla="*/ 19559 h 92316"/>
                  <a:gd name="connsiteX5" fmla="*/ -267 w 56806"/>
                  <a:gd name="connsiteY5" fmla="*/ 14885 h 92316"/>
                  <a:gd name="connsiteX6" fmla="*/ -5862 w 56806"/>
                  <a:gd name="connsiteY6" fmla="*/ 6471 h 92316"/>
                  <a:gd name="connsiteX7" fmla="*/ -1376 w 56806"/>
                  <a:gd name="connsiteY7" fmla="*/ -2225 h 92316"/>
                  <a:gd name="connsiteX8" fmla="*/ 20157 w 56806"/>
                  <a:gd name="connsiteY8" fmla="*/ 13019 h 92316"/>
                  <a:gd name="connsiteX9" fmla="*/ 30065 w 56806"/>
                  <a:gd name="connsiteY9" fmla="*/ 13287 h 92316"/>
                  <a:gd name="connsiteX10" fmla="*/ 35975 w 56806"/>
                  <a:gd name="connsiteY10" fmla="*/ 19733 h 92316"/>
                  <a:gd name="connsiteX11" fmla="*/ 43184 w 56806"/>
                  <a:gd name="connsiteY11" fmla="*/ 14121 h 92316"/>
                  <a:gd name="connsiteX12" fmla="*/ 50944 w 56806"/>
                  <a:gd name="connsiteY12" fmla="*/ 23943 h 92316"/>
                  <a:gd name="connsiteX13" fmla="*/ 50047 w 56806"/>
                  <a:gd name="connsiteY13" fmla="*/ 35945 h 92316"/>
                  <a:gd name="connsiteX14" fmla="*/ 50944 w 56806"/>
                  <a:gd name="connsiteY14" fmla="*/ 58454 h 92316"/>
                  <a:gd name="connsiteX15" fmla="*/ 36597 w 56806"/>
                  <a:gd name="connsiteY15" fmla="*/ 81726 h 92316"/>
                  <a:gd name="connsiteX16" fmla="*/ 32796 w 56806"/>
                  <a:gd name="connsiteY16" fmla="*/ 90092 h 92316"/>
                  <a:gd name="connsiteX17" fmla="*/ 24642 w 56806"/>
                  <a:gd name="connsiteY17" fmla="*/ 78436 h 92316"/>
                  <a:gd name="connsiteX18" fmla="*/ 7100 w 56806"/>
                  <a:gd name="connsiteY18" fmla="*/ 82891 h 92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06" h="92316">
                    <a:moveTo>
                      <a:pt x="7100" y="82891"/>
                    </a:moveTo>
                    <a:lnTo>
                      <a:pt x="1615" y="75194"/>
                    </a:lnTo>
                    <a:lnTo>
                      <a:pt x="4904" y="57383"/>
                    </a:lnTo>
                    <a:lnTo>
                      <a:pt x="1615" y="25021"/>
                    </a:lnTo>
                    <a:lnTo>
                      <a:pt x="-3761" y="19559"/>
                    </a:lnTo>
                    <a:lnTo>
                      <a:pt x="-267" y="14885"/>
                    </a:lnTo>
                    <a:lnTo>
                      <a:pt x="-5862" y="6471"/>
                    </a:lnTo>
                    <a:lnTo>
                      <a:pt x="-1376" y="-2225"/>
                    </a:lnTo>
                    <a:lnTo>
                      <a:pt x="20157" y="13019"/>
                    </a:lnTo>
                    <a:lnTo>
                      <a:pt x="30065" y="13287"/>
                    </a:lnTo>
                    <a:lnTo>
                      <a:pt x="35975" y="19733"/>
                    </a:lnTo>
                    <a:lnTo>
                      <a:pt x="43184" y="14121"/>
                    </a:lnTo>
                    <a:lnTo>
                      <a:pt x="50944" y="23943"/>
                    </a:lnTo>
                    <a:lnTo>
                      <a:pt x="50047" y="35945"/>
                    </a:lnTo>
                    <a:lnTo>
                      <a:pt x="50944" y="58454"/>
                    </a:lnTo>
                    <a:lnTo>
                      <a:pt x="36597" y="81726"/>
                    </a:lnTo>
                    <a:lnTo>
                      <a:pt x="32796" y="90092"/>
                    </a:lnTo>
                    <a:lnTo>
                      <a:pt x="24642" y="78436"/>
                    </a:lnTo>
                    <a:lnTo>
                      <a:pt x="7100" y="82891"/>
                    </a:lnTo>
                  </a:path>
                </a:pathLst>
              </a:custGeom>
              <a:grpFill/>
              <a:ln w="635" cap="flat">
                <a:solidFill>
                  <a:schemeClr val="bg1"/>
                </a:solidFill>
                <a:prstDash val="solid"/>
                <a:miter/>
              </a:ln>
            </p:spPr>
            <p:txBody>
              <a:bodyPr rtlCol="0" anchor="ctr"/>
              <a:lstStyle/>
              <a:p>
                <a:endParaRPr lang="en-US" dirty="0"/>
              </a:p>
            </p:txBody>
          </p:sp>
          <p:sp>
            <p:nvSpPr>
              <p:cNvPr id="2264" name="Freeform: Shape 2263">
                <a:extLst>
                  <a:ext uri="{FF2B5EF4-FFF2-40B4-BE49-F238E27FC236}">
                    <a16:creationId xmlns:a16="http://schemas.microsoft.com/office/drawing/2014/main" id="{F187BD26-3F06-4303-A10E-1FEEF78A2008}"/>
                  </a:ext>
                </a:extLst>
              </p:cNvPr>
              <p:cNvSpPr/>
              <p:nvPr/>
            </p:nvSpPr>
            <p:spPr>
              <a:xfrm flipV="1">
                <a:off x="6826292" y="2554775"/>
                <a:ext cx="61795" cy="100423"/>
              </a:xfrm>
              <a:custGeom>
                <a:avLst/>
                <a:gdLst>
                  <a:gd name="connsiteX0" fmla="*/ 7100 w 56806"/>
                  <a:gd name="connsiteY0" fmla="*/ 82891 h 92316"/>
                  <a:gd name="connsiteX1" fmla="*/ 1615 w 56806"/>
                  <a:gd name="connsiteY1" fmla="*/ 75194 h 92316"/>
                  <a:gd name="connsiteX2" fmla="*/ 4904 w 56806"/>
                  <a:gd name="connsiteY2" fmla="*/ 57383 h 92316"/>
                  <a:gd name="connsiteX3" fmla="*/ 1615 w 56806"/>
                  <a:gd name="connsiteY3" fmla="*/ 25021 h 92316"/>
                  <a:gd name="connsiteX4" fmla="*/ -3761 w 56806"/>
                  <a:gd name="connsiteY4" fmla="*/ 19559 h 92316"/>
                  <a:gd name="connsiteX5" fmla="*/ -267 w 56806"/>
                  <a:gd name="connsiteY5" fmla="*/ 14885 h 92316"/>
                  <a:gd name="connsiteX6" fmla="*/ -5862 w 56806"/>
                  <a:gd name="connsiteY6" fmla="*/ 6471 h 92316"/>
                  <a:gd name="connsiteX7" fmla="*/ -1376 w 56806"/>
                  <a:gd name="connsiteY7" fmla="*/ -2225 h 92316"/>
                  <a:gd name="connsiteX8" fmla="*/ 20157 w 56806"/>
                  <a:gd name="connsiteY8" fmla="*/ 13019 h 92316"/>
                  <a:gd name="connsiteX9" fmla="*/ 30065 w 56806"/>
                  <a:gd name="connsiteY9" fmla="*/ 13287 h 92316"/>
                  <a:gd name="connsiteX10" fmla="*/ 35975 w 56806"/>
                  <a:gd name="connsiteY10" fmla="*/ 19733 h 92316"/>
                  <a:gd name="connsiteX11" fmla="*/ 43184 w 56806"/>
                  <a:gd name="connsiteY11" fmla="*/ 14121 h 92316"/>
                  <a:gd name="connsiteX12" fmla="*/ 50944 w 56806"/>
                  <a:gd name="connsiteY12" fmla="*/ 23943 h 92316"/>
                  <a:gd name="connsiteX13" fmla="*/ 50047 w 56806"/>
                  <a:gd name="connsiteY13" fmla="*/ 35945 h 92316"/>
                  <a:gd name="connsiteX14" fmla="*/ 50944 w 56806"/>
                  <a:gd name="connsiteY14" fmla="*/ 58454 h 92316"/>
                  <a:gd name="connsiteX15" fmla="*/ 36597 w 56806"/>
                  <a:gd name="connsiteY15" fmla="*/ 81726 h 92316"/>
                  <a:gd name="connsiteX16" fmla="*/ 32796 w 56806"/>
                  <a:gd name="connsiteY16" fmla="*/ 90092 h 92316"/>
                  <a:gd name="connsiteX17" fmla="*/ 24642 w 56806"/>
                  <a:gd name="connsiteY17" fmla="*/ 78436 h 92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806" h="92316">
                    <a:moveTo>
                      <a:pt x="7100" y="82891"/>
                    </a:moveTo>
                    <a:lnTo>
                      <a:pt x="1615" y="75194"/>
                    </a:lnTo>
                    <a:lnTo>
                      <a:pt x="4904" y="57383"/>
                    </a:lnTo>
                    <a:lnTo>
                      <a:pt x="1615" y="25021"/>
                    </a:lnTo>
                    <a:lnTo>
                      <a:pt x="-3761" y="19559"/>
                    </a:lnTo>
                    <a:lnTo>
                      <a:pt x="-267" y="14885"/>
                    </a:lnTo>
                    <a:lnTo>
                      <a:pt x="-5862" y="6471"/>
                    </a:lnTo>
                    <a:lnTo>
                      <a:pt x="-1376" y="-2225"/>
                    </a:lnTo>
                    <a:lnTo>
                      <a:pt x="20157" y="13019"/>
                    </a:lnTo>
                    <a:lnTo>
                      <a:pt x="30065" y="13287"/>
                    </a:lnTo>
                    <a:lnTo>
                      <a:pt x="35975" y="19733"/>
                    </a:lnTo>
                    <a:lnTo>
                      <a:pt x="43184" y="14121"/>
                    </a:lnTo>
                    <a:lnTo>
                      <a:pt x="50944" y="23943"/>
                    </a:lnTo>
                    <a:lnTo>
                      <a:pt x="50047" y="35945"/>
                    </a:lnTo>
                    <a:lnTo>
                      <a:pt x="50944" y="58454"/>
                    </a:lnTo>
                    <a:lnTo>
                      <a:pt x="36597" y="81726"/>
                    </a:lnTo>
                    <a:lnTo>
                      <a:pt x="32796" y="90092"/>
                    </a:lnTo>
                    <a:lnTo>
                      <a:pt x="24642" y="78436"/>
                    </a:lnTo>
                    <a:close/>
                  </a:path>
                </a:pathLst>
              </a:custGeom>
              <a:grpFill/>
              <a:ln w="635" cap="rnd">
                <a:solidFill>
                  <a:schemeClr val="bg1"/>
                </a:solidFill>
                <a:prstDash val="solid"/>
                <a:round/>
              </a:ln>
            </p:spPr>
            <p:txBody>
              <a:bodyPr rtlCol="0" anchor="ctr"/>
              <a:lstStyle/>
              <a:p>
                <a:endParaRPr lang="en-US" dirty="0"/>
              </a:p>
            </p:txBody>
          </p:sp>
          <p:sp>
            <p:nvSpPr>
              <p:cNvPr id="2265" name="Freeform: Shape 2264">
                <a:extLst>
                  <a:ext uri="{FF2B5EF4-FFF2-40B4-BE49-F238E27FC236}">
                    <a16:creationId xmlns:a16="http://schemas.microsoft.com/office/drawing/2014/main" id="{576C9567-3895-4826-822A-4CDBD6446DCB}"/>
                  </a:ext>
                </a:extLst>
              </p:cNvPr>
              <p:cNvSpPr/>
              <p:nvPr/>
            </p:nvSpPr>
            <p:spPr>
              <a:xfrm flipV="1">
                <a:off x="6789230" y="2443452"/>
                <a:ext cx="120834" cy="129908"/>
              </a:xfrm>
              <a:custGeom>
                <a:avLst/>
                <a:gdLst>
                  <a:gd name="connsiteX0" fmla="*/ 87816 w 111079"/>
                  <a:gd name="connsiteY0" fmla="*/ 117068 h 119421"/>
                  <a:gd name="connsiteX1" fmla="*/ 82189 w 111079"/>
                  <a:gd name="connsiteY1" fmla="*/ 98566 h 119421"/>
                  <a:gd name="connsiteX2" fmla="*/ 59318 w 111079"/>
                  <a:gd name="connsiteY2" fmla="*/ 92451 h 119421"/>
                  <a:gd name="connsiteX3" fmla="*/ 66803 w 111079"/>
                  <a:gd name="connsiteY3" fmla="*/ 76781 h 119421"/>
                  <a:gd name="connsiteX4" fmla="*/ 46065 w 111079"/>
                  <a:gd name="connsiteY4" fmla="*/ 74845 h 119421"/>
                  <a:gd name="connsiteX5" fmla="*/ 40343 w 111079"/>
                  <a:gd name="connsiteY5" fmla="*/ 88555 h 119421"/>
                  <a:gd name="connsiteX6" fmla="*/ 30482 w 111079"/>
                  <a:gd name="connsiteY6" fmla="*/ 82810 h 119421"/>
                  <a:gd name="connsiteX7" fmla="*/ 23029 w 111079"/>
                  <a:gd name="connsiteY7" fmla="*/ 66157 h 119421"/>
                  <a:gd name="connsiteX8" fmla="*/ -5854 w 111079"/>
                  <a:gd name="connsiteY8" fmla="*/ 49267 h 119421"/>
                  <a:gd name="connsiteX9" fmla="*/ -5697 w 111079"/>
                  <a:gd name="connsiteY9" fmla="*/ 49181 h 119421"/>
                  <a:gd name="connsiteX10" fmla="*/ 13577 w 111079"/>
                  <a:gd name="connsiteY10" fmla="*/ 38005 h 119421"/>
                  <a:gd name="connsiteX11" fmla="*/ 9154 w 111079"/>
                  <a:gd name="connsiteY11" fmla="*/ 24736 h 119421"/>
                  <a:gd name="connsiteX12" fmla="*/ 15293 w 111079"/>
                  <a:gd name="connsiteY12" fmla="*/ 16087 h 119421"/>
                  <a:gd name="connsiteX13" fmla="*/ 2149 w 111079"/>
                  <a:gd name="connsiteY13" fmla="*/ 5714 h 119421"/>
                  <a:gd name="connsiteX14" fmla="*/ 25823 w 111079"/>
                  <a:gd name="connsiteY14" fmla="*/ -2353 h 119421"/>
                  <a:gd name="connsiteX15" fmla="*/ 35227 w 111079"/>
                  <a:gd name="connsiteY15" fmla="*/ -268 h 119421"/>
                  <a:gd name="connsiteX16" fmla="*/ 35692 w 111079"/>
                  <a:gd name="connsiteY16" fmla="*/ -165 h 119421"/>
                  <a:gd name="connsiteX17" fmla="*/ 41177 w 111079"/>
                  <a:gd name="connsiteY17" fmla="*/ 7532 h 119421"/>
                  <a:gd name="connsiteX18" fmla="*/ 58720 w 111079"/>
                  <a:gd name="connsiteY18" fmla="*/ 3077 h 119421"/>
                  <a:gd name="connsiteX19" fmla="*/ 66874 w 111079"/>
                  <a:gd name="connsiteY19" fmla="*/ 14733 h 119421"/>
                  <a:gd name="connsiteX20" fmla="*/ 65882 w 111079"/>
                  <a:gd name="connsiteY20" fmla="*/ 16913 h 119421"/>
                  <a:gd name="connsiteX21" fmla="*/ 65669 w 111079"/>
                  <a:gd name="connsiteY21" fmla="*/ 17244 h 119421"/>
                  <a:gd name="connsiteX22" fmla="*/ 50346 w 111079"/>
                  <a:gd name="connsiteY22" fmla="*/ 40925 h 119421"/>
                  <a:gd name="connsiteX23" fmla="*/ 70974 w 111079"/>
                  <a:gd name="connsiteY23" fmla="*/ 51069 h 119421"/>
                  <a:gd name="connsiteX24" fmla="*/ 79041 w 111079"/>
                  <a:gd name="connsiteY24" fmla="*/ 58176 h 119421"/>
                  <a:gd name="connsiteX25" fmla="*/ 81142 w 111079"/>
                  <a:gd name="connsiteY25" fmla="*/ 63323 h 119421"/>
                  <a:gd name="connsiteX26" fmla="*/ 90122 w 111079"/>
                  <a:gd name="connsiteY26" fmla="*/ 66904 h 119421"/>
                  <a:gd name="connsiteX27" fmla="*/ 89823 w 111079"/>
                  <a:gd name="connsiteY27" fmla="*/ 86328 h 119421"/>
                  <a:gd name="connsiteX28" fmla="*/ 105225 w 111079"/>
                  <a:gd name="connsiteY28" fmla="*/ 99731 h 119421"/>
                  <a:gd name="connsiteX29" fmla="*/ 100243 w 111079"/>
                  <a:gd name="connsiteY29" fmla="*/ 111111 h 119421"/>
                  <a:gd name="connsiteX30" fmla="*/ 87816 w 111079"/>
                  <a:gd name="connsiteY30" fmla="*/ 117068 h 119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11079" h="119421">
                    <a:moveTo>
                      <a:pt x="87816" y="117068"/>
                    </a:moveTo>
                    <a:lnTo>
                      <a:pt x="82189" y="98566"/>
                    </a:lnTo>
                    <a:lnTo>
                      <a:pt x="59318" y="92451"/>
                    </a:lnTo>
                    <a:lnTo>
                      <a:pt x="66803" y="76781"/>
                    </a:lnTo>
                    <a:lnTo>
                      <a:pt x="46065" y="74845"/>
                    </a:lnTo>
                    <a:lnTo>
                      <a:pt x="40343" y="88555"/>
                    </a:lnTo>
                    <a:lnTo>
                      <a:pt x="30482" y="82810"/>
                    </a:lnTo>
                    <a:lnTo>
                      <a:pt x="23029" y="66157"/>
                    </a:lnTo>
                    <a:lnTo>
                      <a:pt x="-5854" y="49267"/>
                    </a:lnTo>
                    <a:lnTo>
                      <a:pt x="-5697" y="49181"/>
                    </a:lnTo>
                    <a:lnTo>
                      <a:pt x="13577" y="38005"/>
                    </a:lnTo>
                    <a:lnTo>
                      <a:pt x="9154" y="24736"/>
                    </a:lnTo>
                    <a:lnTo>
                      <a:pt x="15293" y="16087"/>
                    </a:lnTo>
                    <a:lnTo>
                      <a:pt x="2149" y="5714"/>
                    </a:lnTo>
                    <a:lnTo>
                      <a:pt x="25823" y="-2353"/>
                    </a:lnTo>
                    <a:lnTo>
                      <a:pt x="35227" y="-268"/>
                    </a:lnTo>
                    <a:lnTo>
                      <a:pt x="35692" y="-165"/>
                    </a:lnTo>
                    <a:lnTo>
                      <a:pt x="41177" y="7532"/>
                    </a:lnTo>
                    <a:lnTo>
                      <a:pt x="58720" y="3077"/>
                    </a:lnTo>
                    <a:lnTo>
                      <a:pt x="66874" y="14733"/>
                    </a:lnTo>
                    <a:lnTo>
                      <a:pt x="65882" y="16913"/>
                    </a:lnTo>
                    <a:lnTo>
                      <a:pt x="65669" y="17244"/>
                    </a:lnTo>
                    <a:lnTo>
                      <a:pt x="50346" y="40925"/>
                    </a:lnTo>
                    <a:lnTo>
                      <a:pt x="70974" y="51069"/>
                    </a:lnTo>
                    <a:lnTo>
                      <a:pt x="79041" y="58176"/>
                    </a:lnTo>
                    <a:lnTo>
                      <a:pt x="81142" y="63323"/>
                    </a:lnTo>
                    <a:lnTo>
                      <a:pt x="90122" y="66904"/>
                    </a:lnTo>
                    <a:lnTo>
                      <a:pt x="89823" y="86328"/>
                    </a:lnTo>
                    <a:lnTo>
                      <a:pt x="105225" y="99731"/>
                    </a:lnTo>
                    <a:lnTo>
                      <a:pt x="100243" y="111111"/>
                    </a:lnTo>
                    <a:lnTo>
                      <a:pt x="87816" y="117068"/>
                    </a:lnTo>
                  </a:path>
                </a:pathLst>
              </a:custGeom>
              <a:grpFill/>
              <a:ln w="635" cap="flat">
                <a:solidFill>
                  <a:schemeClr val="bg1"/>
                </a:solidFill>
                <a:prstDash val="solid"/>
                <a:miter/>
              </a:ln>
            </p:spPr>
            <p:txBody>
              <a:bodyPr rtlCol="0" anchor="ctr"/>
              <a:lstStyle/>
              <a:p>
                <a:endParaRPr lang="en-US" dirty="0"/>
              </a:p>
            </p:txBody>
          </p:sp>
          <p:sp>
            <p:nvSpPr>
              <p:cNvPr id="2266" name="Freeform: Shape 2265">
                <a:extLst>
                  <a:ext uri="{FF2B5EF4-FFF2-40B4-BE49-F238E27FC236}">
                    <a16:creationId xmlns:a16="http://schemas.microsoft.com/office/drawing/2014/main" id="{446AFAA6-7D9B-4686-999E-0D4AFD4E3891}"/>
                  </a:ext>
                </a:extLst>
              </p:cNvPr>
              <p:cNvSpPr/>
              <p:nvPr/>
            </p:nvSpPr>
            <p:spPr>
              <a:xfrm flipV="1">
                <a:off x="6789230" y="2443452"/>
                <a:ext cx="120834" cy="129908"/>
              </a:xfrm>
              <a:custGeom>
                <a:avLst/>
                <a:gdLst>
                  <a:gd name="connsiteX0" fmla="*/ 87816 w 111079"/>
                  <a:gd name="connsiteY0" fmla="*/ 117068 h 119421"/>
                  <a:gd name="connsiteX1" fmla="*/ 82189 w 111079"/>
                  <a:gd name="connsiteY1" fmla="*/ 98566 h 119421"/>
                  <a:gd name="connsiteX2" fmla="*/ 59318 w 111079"/>
                  <a:gd name="connsiteY2" fmla="*/ 92451 h 119421"/>
                  <a:gd name="connsiteX3" fmla="*/ 66803 w 111079"/>
                  <a:gd name="connsiteY3" fmla="*/ 76781 h 119421"/>
                  <a:gd name="connsiteX4" fmla="*/ 46065 w 111079"/>
                  <a:gd name="connsiteY4" fmla="*/ 74845 h 119421"/>
                  <a:gd name="connsiteX5" fmla="*/ 40343 w 111079"/>
                  <a:gd name="connsiteY5" fmla="*/ 88555 h 119421"/>
                  <a:gd name="connsiteX6" fmla="*/ 30482 w 111079"/>
                  <a:gd name="connsiteY6" fmla="*/ 82810 h 119421"/>
                  <a:gd name="connsiteX7" fmla="*/ 23029 w 111079"/>
                  <a:gd name="connsiteY7" fmla="*/ 66157 h 119421"/>
                  <a:gd name="connsiteX8" fmla="*/ -5854 w 111079"/>
                  <a:gd name="connsiteY8" fmla="*/ 49267 h 119421"/>
                  <a:gd name="connsiteX9" fmla="*/ -5697 w 111079"/>
                  <a:gd name="connsiteY9" fmla="*/ 49181 h 119421"/>
                  <a:gd name="connsiteX10" fmla="*/ 13577 w 111079"/>
                  <a:gd name="connsiteY10" fmla="*/ 38005 h 119421"/>
                  <a:gd name="connsiteX11" fmla="*/ 9154 w 111079"/>
                  <a:gd name="connsiteY11" fmla="*/ 24736 h 119421"/>
                  <a:gd name="connsiteX12" fmla="*/ 15293 w 111079"/>
                  <a:gd name="connsiteY12" fmla="*/ 16087 h 119421"/>
                  <a:gd name="connsiteX13" fmla="*/ 2149 w 111079"/>
                  <a:gd name="connsiteY13" fmla="*/ 5714 h 119421"/>
                  <a:gd name="connsiteX14" fmla="*/ 25823 w 111079"/>
                  <a:gd name="connsiteY14" fmla="*/ -2353 h 119421"/>
                  <a:gd name="connsiteX15" fmla="*/ 35227 w 111079"/>
                  <a:gd name="connsiteY15" fmla="*/ -268 h 119421"/>
                  <a:gd name="connsiteX16" fmla="*/ 35692 w 111079"/>
                  <a:gd name="connsiteY16" fmla="*/ -165 h 119421"/>
                  <a:gd name="connsiteX17" fmla="*/ 41177 w 111079"/>
                  <a:gd name="connsiteY17" fmla="*/ 7532 h 119421"/>
                  <a:gd name="connsiteX18" fmla="*/ 58720 w 111079"/>
                  <a:gd name="connsiteY18" fmla="*/ 3077 h 119421"/>
                  <a:gd name="connsiteX19" fmla="*/ 66874 w 111079"/>
                  <a:gd name="connsiteY19" fmla="*/ 14733 h 119421"/>
                  <a:gd name="connsiteX20" fmla="*/ 65882 w 111079"/>
                  <a:gd name="connsiteY20" fmla="*/ 16913 h 119421"/>
                  <a:gd name="connsiteX21" fmla="*/ 65669 w 111079"/>
                  <a:gd name="connsiteY21" fmla="*/ 17244 h 119421"/>
                  <a:gd name="connsiteX22" fmla="*/ 50346 w 111079"/>
                  <a:gd name="connsiteY22" fmla="*/ 40925 h 119421"/>
                  <a:gd name="connsiteX23" fmla="*/ 70974 w 111079"/>
                  <a:gd name="connsiteY23" fmla="*/ 51069 h 119421"/>
                  <a:gd name="connsiteX24" fmla="*/ 79041 w 111079"/>
                  <a:gd name="connsiteY24" fmla="*/ 58176 h 119421"/>
                  <a:gd name="connsiteX25" fmla="*/ 81142 w 111079"/>
                  <a:gd name="connsiteY25" fmla="*/ 63323 h 119421"/>
                  <a:gd name="connsiteX26" fmla="*/ 90122 w 111079"/>
                  <a:gd name="connsiteY26" fmla="*/ 66904 h 119421"/>
                  <a:gd name="connsiteX27" fmla="*/ 89823 w 111079"/>
                  <a:gd name="connsiteY27" fmla="*/ 86328 h 119421"/>
                  <a:gd name="connsiteX28" fmla="*/ 105225 w 111079"/>
                  <a:gd name="connsiteY28" fmla="*/ 99731 h 119421"/>
                  <a:gd name="connsiteX29" fmla="*/ 100243 w 111079"/>
                  <a:gd name="connsiteY29" fmla="*/ 111111 h 119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11079" h="119421">
                    <a:moveTo>
                      <a:pt x="87816" y="117068"/>
                    </a:moveTo>
                    <a:lnTo>
                      <a:pt x="82189" y="98566"/>
                    </a:lnTo>
                    <a:lnTo>
                      <a:pt x="59318" y="92451"/>
                    </a:lnTo>
                    <a:lnTo>
                      <a:pt x="66803" y="76781"/>
                    </a:lnTo>
                    <a:lnTo>
                      <a:pt x="46065" y="74845"/>
                    </a:lnTo>
                    <a:lnTo>
                      <a:pt x="40343" y="88555"/>
                    </a:lnTo>
                    <a:lnTo>
                      <a:pt x="30482" y="82810"/>
                    </a:lnTo>
                    <a:lnTo>
                      <a:pt x="23029" y="66157"/>
                    </a:lnTo>
                    <a:lnTo>
                      <a:pt x="-5854" y="49267"/>
                    </a:lnTo>
                    <a:lnTo>
                      <a:pt x="-5697" y="49181"/>
                    </a:lnTo>
                    <a:lnTo>
                      <a:pt x="13577" y="38005"/>
                    </a:lnTo>
                    <a:lnTo>
                      <a:pt x="9154" y="24736"/>
                    </a:lnTo>
                    <a:lnTo>
                      <a:pt x="15293" y="16087"/>
                    </a:lnTo>
                    <a:lnTo>
                      <a:pt x="2149" y="5714"/>
                    </a:lnTo>
                    <a:lnTo>
                      <a:pt x="25823" y="-2353"/>
                    </a:lnTo>
                    <a:lnTo>
                      <a:pt x="35227" y="-268"/>
                    </a:lnTo>
                    <a:lnTo>
                      <a:pt x="35692" y="-165"/>
                    </a:lnTo>
                    <a:lnTo>
                      <a:pt x="41177" y="7532"/>
                    </a:lnTo>
                    <a:lnTo>
                      <a:pt x="58720" y="3077"/>
                    </a:lnTo>
                    <a:lnTo>
                      <a:pt x="66874" y="14733"/>
                    </a:lnTo>
                    <a:lnTo>
                      <a:pt x="65882" y="16913"/>
                    </a:lnTo>
                    <a:lnTo>
                      <a:pt x="65669" y="17244"/>
                    </a:lnTo>
                    <a:lnTo>
                      <a:pt x="50346" y="40925"/>
                    </a:lnTo>
                    <a:lnTo>
                      <a:pt x="70974" y="51069"/>
                    </a:lnTo>
                    <a:lnTo>
                      <a:pt x="79041" y="58176"/>
                    </a:lnTo>
                    <a:lnTo>
                      <a:pt x="81142" y="63323"/>
                    </a:lnTo>
                    <a:lnTo>
                      <a:pt x="90122" y="66904"/>
                    </a:lnTo>
                    <a:lnTo>
                      <a:pt x="89823" y="86328"/>
                    </a:lnTo>
                    <a:lnTo>
                      <a:pt x="105225" y="99731"/>
                    </a:lnTo>
                    <a:lnTo>
                      <a:pt x="100243" y="111111"/>
                    </a:lnTo>
                    <a:close/>
                  </a:path>
                </a:pathLst>
              </a:custGeom>
              <a:grpFill/>
              <a:ln w="635" cap="rnd">
                <a:solidFill>
                  <a:schemeClr val="bg1"/>
                </a:solidFill>
                <a:prstDash val="solid"/>
                <a:round/>
              </a:ln>
            </p:spPr>
            <p:txBody>
              <a:bodyPr rtlCol="0" anchor="ctr"/>
              <a:lstStyle/>
              <a:p>
                <a:endParaRPr lang="en-US" dirty="0"/>
              </a:p>
            </p:txBody>
          </p:sp>
          <p:sp>
            <p:nvSpPr>
              <p:cNvPr id="2267" name="Freeform: Shape 2266">
                <a:extLst>
                  <a:ext uri="{FF2B5EF4-FFF2-40B4-BE49-F238E27FC236}">
                    <a16:creationId xmlns:a16="http://schemas.microsoft.com/office/drawing/2014/main" id="{D141A866-D398-47C2-A74C-0BA2B3AAC45F}"/>
                  </a:ext>
                </a:extLst>
              </p:cNvPr>
              <p:cNvSpPr/>
              <p:nvPr/>
            </p:nvSpPr>
            <p:spPr>
              <a:xfrm flipV="1">
                <a:off x="6074448" y="2201399"/>
                <a:ext cx="628629" cy="283309"/>
              </a:xfrm>
              <a:custGeom>
                <a:avLst/>
                <a:gdLst>
                  <a:gd name="connsiteX0" fmla="*/ 16633 w 577880"/>
                  <a:gd name="connsiteY0" fmla="*/ 148739 h 260438"/>
                  <a:gd name="connsiteX1" fmla="*/ 36497 w 577880"/>
                  <a:gd name="connsiteY1" fmla="*/ 148739 h 260438"/>
                  <a:gd name="connsiteX2" fmla="*/ 51765 w 577880"/>
                  <a:gd name="connsiteY2" fmla="*/ 119148 h 260438"/>
                  <a:gd name="connsiteX3" fmla="*/ 43895 w 577880"/>
                  <a:gd name="connsiteY3" fmla="*/ 95419 h 260438"/>
                  <a:gd name="connsiteX4" fmla="*/ 49365 w 577880"/>
                  <a:gd name="connsiteY4" fmla="*/ 81922 h 260438"/>
                  <a:gd name="connsiteX5" fmla="*/ 99238 w 577880"/>
                  <a:gd name="connsiteY5" fmla="*/ 81025 h 260438"/>
                  <a:gd name="connsiteX6" fmla="*/ 134173 w 577880"/>
                  <a:gd name="connsiteY6" fmla="*/ 53337 h 260438"/>
                  <a:gd name="connsiteX7" fmla="*/ 146679 w 577880"/>
                  <a:gd name="connsiteY7" fmla="*/ 26807 h 260438"/>
                  <a:gd name="connsiteX8" fmla="*/ 160365 w 577880"/>
                  <a:gd name="connsiteY8" fmla="*/ 32002 h 260438"/>
                  <a:gd name="connsiteX9" fmla="*/ 204233 w 577880"/>
                  <a:gd name="connsiteY9" fmla="*/ 20920 h 260438"/>
                  <a:gd name="connsiteX10" fmla="*/ 217376 w 577880"/>
                  <a:gd name="connsiteY10" fmla="*/ 28720 h 260438"/>
                  <a:gd name="connsiteX11" fmla="*/ 264204 w 577880"/>
                  <a:gd name="connsiteY11" fmla="*/ 16907 h 260438"/>
                  <a:gd name="connsiteX12" fmla="*/ 292520 w 577880"/>
                  <a:gd name="connsiteY12" fmla="*/ 8619 h 260438"/>
                  <a:gd name="connsiteX13" fmla="*/ 299658 w 577880"/>
                  <a:gd name="connsiteY13" fmla="*/ -2572 h 260438"/>
                  <a:gd name="connsiteX14" fmla="*/ 346903 w 577880"/>
                  <a:gd name="connsiteY14" fmla="*/ 17190 h 260438"/>
                  <a:gd name="connsiteX15" fmla="*/ 384774 w 577880"/>
                  <a:gd name="connsiteY15" fmla="*/ 15395 h 260438"/>
                  <a:gd name="connsiteX16" fmla="*/ 406685 w 577880"/>
                  <a:gd name="connsiteY16" fmla="*/ 38195 h 260438"/>
                  <a:gd name="connsiteX17" fmla="*/ 422803 w 577880"/>
                  <a:gd name="connsiteY17" fmla="*/ 40100 h 260438"/>
                  <a:gd name="connsiteX18" fmla="*/ 432522 w 577880"/>
                  <a:gd name="connsiteY18" fmla="*/ 53652 h 260438"/>
                  <a:gd name="connsiteX19" fmla="*/ 417459 w 577880"/>
                  <a:gd name="connsiteY19" fmla="*/ 66126 h 260438"/>
                  <a:gd name="connsiteX20" fmla="*/ 427470 w 577880"/>
                  <a:gd name="connsiteY20" fmla="*/ 84204 h 260438"/>
                  <a:gd name="connsiteX21" fmla="*/ 439479 w 577880"/>
                  <a:gd name="connsiteY21" fmla="*/ 74209 h 260438"/>
                  <a:gd name="connsiteX22" fmla="*/ 464279 w 577880"/>
                  <a:gd name="connsiteY22" fmla="*/ 75626 h 260438"/>
                  <a:gd name="connsiteX23" fmla="*/ 474935 w 577880"/>
                  <a:gd name="connsiteY23" fmla="*/ 92995 h 260438"/>
                  <a:gd name="connsiteX24" fmla="*/ 493437 w 577880"/>
                  <a:gd name="connsiteY24" fmla="*/ 86841 h 260438"/>
                  <a:gd name="connsiteX25" fmla="*/ 507564 w 577880"/>
                  <a:gd name="connsiteY25" fmla="*/ 97859 h 260438"/>
                  <a:gd name="connsiteX26" fmla="*/ 512215 w 577880"/>
                  <a:gd name="connsiteY26" fmla="*/ 114607 h 260438"/>
                  <a:gd name="connsiteX27" fmla="*/ 542964 w 577880"/>
                  <a:gd name="connsiteY27" fmla="*/ 124838 h 260438"/>
                  <a:gd name="connsiteX28" fmla="*/ 566252 w 577880"/>
                  <a:gd name="connsiteY28" fmla="*/ 114520 h 260438"/>
                  <a:gd name="connsiteX29" fmla="*/ 572493 w 577880"/>
                  <a:gd name="connsiteY29" fmla="*/ 123948 h 260438"/>
                  <a:gd name="connsiteX30" fmla="*/ 550228 w 577880"/>
                  <a:gd name="connsiteY30" fmla="*/ 154374 h 260438"/>
                  <a:gd name="connsiteX31" fmla="*/ 532347 w 577880"/>
                  <a:gd name="connsiteY31" fmla="*/ 153997 h 260438"/>
                  <a:gd name="connsiteX32" fmla="*/ 524611 w 577880"/>
                  <a:gd name="connsiteY32" fmla="*/ 144143 h 260438"/>
                  <a:gd name="connsiteX33" fmla="*/ 506336 w 577880"/>
                  <a:gd name="connsiteY33" fmla="*/ 145269 h 260438"/>
                  <a:gd name="connsiteX34" fmla="*/ 498419 w 577880"/>
                  <a:gd name="connsiteY34" fmla="*/ 139673 h 260438"/>
                  <a:gd name="connsiteX35" fmla="*/ 489447 w 577880"/>
                  <a:gd name="connsiteY35" fmla="*/ 153328 h 260438"/>
                  <a:gd name="connsiteX36" fmla="*/ 516198 w 577880"/>
                  <a:gd name="connsiteY36" fmla="*/ 193300 h 260438"/>
                  <a:gd name="connsiteX37" fmla="*/ 503708 w 577880"/>
                  <a:gd name="connsiteY37" fmla="*/ 203138 h 260438"/>
                  <a:gd name="connsiteX38" fmla="*/ 490509 w 577880"/>
                  <a:gd name="connsiteY38" fmla="*/ 197046 h 260438"/>
                  <a:gd name="connsiteX39" fmla="*/ 470228 w 577880"/>
                  <a:gd name="connsiteY39" fmla="*/ 209568 h 260438"/>
                  <a:gd name="connsiteX40" fmla="*/ 452142 w 577880"/>
                  <a:gd name="connsiteY40" fmla="*/ 194780 h 260438"/>
                  <a:gd name="connsiteX41" fmla="*/ 448152 w 577880"/>
                  <a:gd name="connsiteY41" fmla="*/ 183124 h 260438"/>
                  <a:gd name="connsiteX42" fmla="*/ 416522 w 577880"/>
                  <a:gd name="connsiteY42" fmla="*/ 185084 h 260438"/>
                  <a:gd name="connsiteX43" fmla="*/ 407243 w 577880"/>
                  <a:gd name="connsiteY43" fmla="*/ 174805 h 260438"/>
                  <a:gd name="connsiteX44" fmla="*/ 381878 w 577880"/>
                  <a:gd name="connsiteY44" fmla="*/ 180283 h 260438"/>
                  <a:gd name="connsiteX45" fmla="*/ 359802 w 577880"/>
                  <a:gd name="connsiteY45" fmla="*/ 189310 h 260438"/>
                  <a:gd name="connsiteX46" fmla="*/ 359802 w 577880"/>
                  <a:gd name="connsiteY46" fmla="*/ 199817 h 260438"/>
                  <a:gd name="connsiteX47" fmla="*/ 311826 w 577880"/>
                  <a:gd name="connsiteY47" fmla="*/ 214345 h 260438"/>
                  <a:gd name="connsiteX48" fmla="*/ 282092 w 577880"/>
                  <a:gd name="connsiteY48" fmla="*/ 199746 h 260438"/>
                  <a:gd name="connsiteX49" fmla="*/ 254531 w 577880"/>
                  <a:gd name="connsiteY49" fmla="*/ 216454 h 260438"/>
                  <a:gd name="connsiteX50" fmla="*/ 254531 w 577880"/>
                  <a:gd name="connsiteY50" fmla="*/ 238577 h 260438"/>
                  <a:gd name="connsiteX51" fmla="*/ 236697 w 577880"/>
                  <a:gd name="connsiteY51" fmla="*/ 239647 h 260438"/>
                  <a:gd name="connsiteX52" fmla="*/ 215542 w 577880"/>
                  <a:gd name="connsiteY52" fmla="*/ 245511 h 260438"/>
                  <a:gd name="connsiteX53" fmla="*/ 198268 w 577880"/>
                  <a:gd name="connsiteY53" fmla="*/ 257867 h 260438"/>
                  <a:gd name="connsiteX54" fmla="*/ 180969 w 577880"/>
                  <a:gd name="connsiteY54" fmla="*/ 240639 h 260438"/>
                  <a:gd name="connsiteX55" fmla="*/ 175208 w 577880"/>
                  <a:gd name="connsiteY55" fmla="*/ 224906 h 260438"/>
                  <a:gd name="connsiteX56" fmla="*/ 183574 w 577880"/>
                  <a:gd name="connsiteY56" fmla="*/ 210103 h 260438"/>
                  <a:gd name="connsiteX57" fmla="*/ 178655 w 577880"/>
                  <a:gd name="connsiteY57" fmla="*/ 197046 h 260438"/>
                  <a:gd name="connsiteX58" fmla="*/ 162230 w 577880"/>
                  <a:gd name="connsiteY58" fmla="*/ 191254 h 260438"/>
                  <a:gd name="connsiteX59" fmla="*/ 143507 w 577880"/>
                  <a:gd name="connsiteY59" fmla="*/ 201548 h 260438"/>
                  <a:gd name="connsiteX60" fmla="*/ 132418 w 577880"/>
                  <a:gd name="connsiteY60" fmla="*/ 195346 h 260438"/>
                  <a:gd name="connsiteX61" fmla="*/ 114238 w 577880"/>
                  <a:gd name="connsiteY61" fmla="*/ 199155 h 260438"/>
                  <a:gd name="connsiteX62" fmla="*/ 111263 w 577880"/>
                  <a:gd name="connsiteY62" fmla="*/ 214329 h 260438"/>
                  <a:gd name="connsiteX63" fmla="*/ 91588 w 577880"/>
                  <a:gd name="connsiteY63" fmla="*/ 215919 h 260438"/>
                  <a:gd name="connsiteX64" fmla="*/ 73101 w 577880"/>
                  <a:gd name="connsiteY64" fmla="*/ 220460 h 260438"/>
                  <a:gd name="connsiteX65" fmla="*/ 64562 w 577880"/>
                  <a:gd name="connsiteY65" fmla="*/ 210048 h 260438"/>
                  <a:gd name="connsiteX66" fmla="*/ 51615 w 577880"/>
                  <a:gd name="connsiteY66" fmla="*/ 212023 h 260438"/>
                  <a:gd name="connsiteX67" fmla="*/ 27556 w 577880"/>
                  <a:gd name="connsiteY67" fmla="*/ 197046 h 260438"/>
                  <a:gd name="connsiteX68" fmla="*/ 27556 w 577880"/>
                  <a:gd name="connsiteY68" fmla="*/ 187035 h 260438"/>
                  <a:gd name="connsiteX69" fmla="*/ 5575 w 577880"/>
                  <a:gd name="connsiteY69" fmla="*/ 188806 h 260438"/>
                  <a:gd name="connsiteX70" fmla="*/ -5388 w 577880"/>
                  <a:gd name="connsiteY70" fmla="*/ 174947 h 260438"/>
                  <a:gd name="connsiteX71" fmla="*/ -2759 w 577880"/>
                  <a:gd name="connsiteY71" fmla="*/ 163055 h 260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577880" h="260438">
                    <a:moveTo>
                      <a:pt x="16633" y="148739"/>
                    </a:moveTo>
                    <a:lnTo>
                      <a:pt x="36497" y="148739"/>
                    </a:lnTo>
                    <a:lnTo>
                      <a:pt x="51765" y="119148"/>
                    </a:lnTo>
                    <a:lnTo>
                      <a:pt x="43895" y="95419"/>
                    </a:lnTo>
                    <a:lnTo>
                      <a:pt x="49365" y="81922"/>
                    </a:lnTo>
                    <a:lnTo>
                      <a:pt x="99238" y="81025"/>
                    </a:lnTo>
                    <a:lnTo>
                      <a:pt x="134173" y="53337"/>
                    </a:lnTo>
                    <a:lnTo>
                      <a:pt x="146679" y="26807"/>
                    </a:lnTo>
                    <a:lnTo>
                      <a:pt x="160365" y="32002"/>
                    </a:lnTo>
                    <a:lnTo>
                      <a:pt x="204233" y="20920"/>
                    </a:lnTo>
                    <a:lnTo>
                      <a:pt x="217376" y="28720"/>
                    </a:lnTo>
                    <a:lnTo>
                      <a:pt x="264204" y="16907"/>
                    </a:lnTo>
                    <a:lnTo>
                      <a:pt x="292520" y="8619"/>
                    </a:lnTo>
                    <a:lnTo>
                      <a:pt x="299658" y="-2572"/>
                    </a:lnTo>
                    <a:lnTo>
                      <a:pt x="346903" y="17190"/>
                    </a:lnTo>
                    <a:lnTo>
                      <a:pt x="384774" y="15395"/>
                    </a:lnTo>
                    <a:lnTo>
                      <a:pt x="406685" y="38195"/>
                    </a:lnTo>
                    <a:lnTo>
                      <a:pt x="422803" y="40100"/>
                    </a:lnTo>
                    <a:lnTo>
                      <a:pt x="432522" y="53652"/>
                    </a:lnTo>
                    <a:lnTo>
                      <a:pt x="417459" y="66126"/>
                    </a:lnTo>
                    <a:lnTo>
                      <a:pt x="427470" y="84204"/>
                    </a:lnTo>
                    <a:lnTo>
                      <a:pt x="439479" y="74209"/>
                    </a:lnTo>
                    <a:lnTo>
                      <a:pt x="464279" y="75626"/>
                    </a:lnTo>
                    <a:lnTo>
                      <a:pt x="474935" y="92995"/>
                    </a:lnTo>
                    <a:lnTo>
                      <a:pt x="493437" y="86841"/>
                    </a:lnTo>
                    <a:lnTo>
                      <a:pt x="507564" y="97859"/>
                    </a:lnTo>
                    <a:lnTo>
                      <a:pt x="512215" y="114607"/>
                    </a:lnTo>
                    <a:lnTo>
                      <a:pt x="542964" y="124838"/>
                    </a:lnTo>
                    <a:lnTo>
                      <a:pt x="566252" y="114520"/>
                    </a:lnTo>
                    <a:lnTo>
                      <a:pt x="572493" y="123948"/>
                    </a:lnTo>
                    <a:lnTo>
                      <a:pt x="550228" y="154374"/>
                    </a:lnTo>
                    <a:lnTo>
                      <a:pt x="532347" y="153997"/>
                    </a:lnTo>
                    <a:lnTo>
                      <a:pt x="524611" y="144143"/>
                    </a:lnTo>
                    <a:lnTo>
                      <a:pt x="506336" y="145269"/>
                    </a:lnTo>
                    <a:lnTo>
                      <a:pt x="498419" y="139673"/>
                    </a:lnTo>
                    <a:lnTo>
                      <a:pt x="489447" y="153328"/>
                    </a:lnTo>
                    <a:lnTo>
                      <a:pt x="516198" y="193300"/>
                    </a:lnTo>
                    <a:lnTo>
                      <a:pt x="503708" y="203138"/>
                    </a:lnTo>
                    <a:lnTo>
                      <a:pt x="490509" y="197046"/>
                    </a:lnTo>
                    <a:lnTo>
                      <a:pt x="470228" y="209568"/>
                    </a:lnTo>
                    <a:lnTo>
                      <a:pt x="452142" y="194780"/>
                    </a:lnTo>
                    <a:lnTo>
                      <a:pt x="448152" y="183124"/>
                    </a:lnTo>
                    <a:lnTo>
                      <a:pt x="416522" y="185084"/>
                    </a:lnTo>
                    <a:lnTo>
                      <a:pt x="407243" y="174805"/>
                    </a:lnTo>
                    <a:lnTo>
                      <a:pt x="381878" y="180283"/>
                    </a:lnTo>
                    <a:lnTo>
                      <a:pt x="359802" y="189310"/>
                    </a:lnTo>
                    <a:lnTo>
                      <a:pt x="359802" y="199817"/>
                    </a:lnTo>
                    <a:lnTo>
                      <a:pt x="311826" y="214345"/>
                    </a:lnTo>
                    <a:lnTo>
                      <a:pt x="282092" y="199746"/>
                    </a:lnTo>
                    <a:lnTo>
                      <a:pt x="254531" y="216454"/>
                    </a:lnTo>
                    <a:lnTo>
                      <a:pt x="254531" y="238577"/>
                    </a:lnTo>
                    <a:lnTo>
                      <a:pt x="236697" y="239647"/>
                    </a:lnTo>
                    <a:lnTo>
                      <a:pt x="215542" y="245511"/>
                    </a:lnTo>
                    <a:lnTo>
                      <a:pt x="198268" y="257867"/>
                    </a:lnTo>
                    <a:lnTo>
                      <a:pt x="180969" y="240639"/>
                    </a:lnTo>
                    <a:lnTo>
                      <a:pt x="175208" y="224906"/>
                    </a:lnTo>
                    <a:lnTo>
                      <a:pt x="183574" y="210103"/>
                    </a:lnTo>
                    <a:lnTo>
                      <a:pt x="178655" y="197046"/>
                    </a:lnTo>
                    <a:lnTo>
                      <a:pt x="162230" y="191254"/>
                    </a:lnTo>
                    <a:lnTo>
                      <a:pt x="143507" y="201548"/>
                    </a:lnTo>
                    <a:lnTo>
                      <a:pt x="132418" y="195346"/>
                    </a:lnTo>
                    <a:lnTo>
                      <a:pt x="114238" y="199155"/>
                    </a:lnTo>
                    <a:lnTo>
                      <a:pt x="111263" y="214329"/>
                    </a:lnTo>
                    <a:lnTo>
                      <a:pt x="91588" y="215919"/>
                    </a:lnTo>
                    <a:lnTo>
                      <a:pt x="73101" y="220460"/>
                    </a:lnTo>
                    <a:lnTo>
                      <a:pt x="64562" y="210048"/>
                    </a:lnTo>
                    <a:lnTo>
                      <a:pt x="51615" y="212023"/>
                    </a:lnTo>
                    <a:lnTo>
                      <a:pt x="27556" y="197046"/>
                    </a:lnTo>
                    <a:lnTo>
                      <a:pt x="27556" y="187035"/>
                    </a:lnTo>
                    <a:lnTo>
                      <a:pt x="5575" y="188806"/>
                    </a:lnTo>
                    <a:lnTo>
                      <a:pt x="-5388" y="174947"/>
                    </a:lnTo>
                    <a:lnTo>
                      <a:pt x="-2759" y="163055"/>
                    </a:lnTo>
                    <a:close/>
                  </a:path>
                </a:pathLst>
              </a:custGeom>
              <a:grpFill/>
              <a:ln w="635" cap="rnd">
                <a:solidFill>
                  <a:schemeClr val="bg1"/>
                </a:solidFill>
                <a:prstDash val="solid"/>
                <a:round/>
              </a:ln>
            </p:spPr>
            <p:txBody>
              <a:bodyPr rtlCol="0" anchor="ctr"/>
              <a:lstStyle/>
              <a:p>
                <a:endParaRPr lang="en-US" dirty="0"/>
              </a:p>
            </p:txBody>
          </p:sp>
          <p:sp>
            <p:nvSpPr>
              <p:cNvPr id="2268" name="Freeform: Shape 2267">
                <a:extLst>
                  <a:ext uri="{FF2B5EF4-FFF2-40B4-BE49-F238E27FC236}">
                    <a16:creationId xmlns:a16="http://schemas.microsoft.com/office/drawing/2014/main" id="{BA1A6160-D40E-431E-A780-3A8B050B17D2}"/>
                  </a:ext>
                </a:extLst>
              </p:cNvPr>
              <p:cNvSpPr/>
              <p:nvPr/>
            </p:nvSpPr>
            <p:spPr>
              <a:xfrm flipV="1">
                <a:off x="6316390" y="3270772"/>
                <a:ext cx="81272" cy="105894"/>
              </a:xfrm>
              <a:custGeom>
                <a:avLst/>
                <a:gdLst>
                  <a:gd name="connsiteX0" fmla="*/ 10723 w 74711"/>
                  <a:gd name="connsiteY0" fmla="*/ 76814 h 97345"/>
                  <a:gd name="connsiteX1" fmla="*/ 10723 w 74711"/>
                  <a:gd name="connsiteY1" fmla="*/ 88163 h 97345"/>
                  <a:gd name="connsiteX2" fmla="*/ -5356 w 74711"/>
                  <a:gd name="connsiteY2" fmla="*/ 96072 h 97345"/>
                  <a:gd name="connsiteX3" fmla="*/ -1216 w 74711"/>
                  <a:gd name="connsiteY3" fmla="*/ 72296 h 97345"/>
                  <a:gd name="connsiteX4" fmla="*/ 4167 w 74711"/>
                  <a:gd name="connsiteY4" fmla="*/ 64229 h 97345"/>
                  <a:gd name="connsiteX5" fmla="*/ 2389 w 74711"/>
                  <a:gd name="connsiteY5" fmla="*/ 57516 h 97345"/>
                  <a:gd name="connsiteX6" fmla="*/ 19530 w 74711"/>
                  <a:gd name="connsiteY6" fmla="*/ 37502 h 97345"/>
                  <a:gd name="connsiteX7" fmla="*/ 15673 w 74711"/>
                  <a:gd name="connsiteY7" fmla="*/ 31584 h 97345"/>
                  <a:gd name="connsiteX8" fmla="*/ 55307 w 74711"/>
                  <a:gd name="connsiteY8" fmla="*/ -1274 h 97345"/>
                  <a:gd name="connsiteX9" fmla="*/ 69356 w 74711"/>
                  <a:gd name="connsiteY9" fmla="*/ 2252 h 97345"/>
                  <a:gd name="connsiteX10" fmla="*/ 60659 w 74711"/>
                  <a:gd name="connsiteY10" fmla="*/ 24115 h 97345"/>
                  <a:gd name="connsiteX11" fmla="*/ 53796 w 74711"/>
                  <a:gd name="connsiteY11" fmla="*/ 30829 h 97345"/>
                  <a:gd name="connsiteX12" fmla="*/ 54095 w 74711"/>
                  <a:gd name="connsiteY12" fmla="*/ 66827 h 97345"/>
                  <a:gd name="connsiteX13" fmla="*/ 34066 w 74711"/>
                  <a:gd name="connsiteY13" fmla="*/ 93467 h 97345"/>
                  <a:gd name="connsiteX14" fmla="*/ 32429 w 74711"/>
                  <a:gd name="connsiteY14" fmla="*/ 94774 h 97345"/>
                  <a:gd name="connsiteX15" fmla="*/ 25802 w 74711"/>
                  <a:gd name="connsiteY15" fmla="*/ 79096 h 97345"/>
                  <a:gd name="connsiteX16" fmla="*/ 10723 w 74711"/>
                  <a:gd name="connsiteY16" fmla="*/ 76814 h 97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711" h="97345">
                    <a:moveTo>
                      <a:pt x="10723" y="76814"/>
                    </a:moveTo>
                    <a:lnTo>
                      <a:pt x="10723" y="88163"/>
                    </a:lnTo>
                    <a:lnTo>
                      <a:pt x="-5356" y="96072"/>
                    </a:lnTo>
                    <a:lnTo>
                      <a:pt x="-1216" y="72296"/>
                    </a:lnTo>
                    <a:lnTo>
                      <a:pt x="4167" y="64229"/>
                    </a:lnTo>
                    <a:lnTo>
                      <a:pt x="2389" y="57516"/>
                    </a:lnTo>
                    <a:lnTo>
                      <a:pt x="19530" y="37502"/>
                    </a:lnTo>
                    <a:lnTo>
                      <a:pt x="15673" y="31584"/>
                    </a:lnTo>
                    <a:lnTo>
                      <a:pt x="55307" y="-1274"/>
                    </a:lnTo>
                    <a:lnTo>
                      <a:pt x="69356" y="2252"/>
                    </a:lnTo>
                    <a:lnTo>
                      <a:pt x="60659" y="24115"/>
                    </a:lnTo>
                    <a:lnTo>
                      <a:pt x="53796" y="30829"/>
                    </a:lnTo>
                    <a:lnTo>
                      <a:pt x="54095" y="66827"/>
                    </a:lnTo>
                    <a:lnTo>
                      <a:pt x="34066" y="93467"/>
                    </a:lnTo>
                    <a:lnTo>
                      <a:pt x="32429" y="94774"/>
                    </a:lnTo>
                    <a:lnTo>
                      <a:pt x="25802" y="79096"/>
                    </a:lnTo>
                    <a:lnTo>
                      <a:pt x="10723" y="76814"/>
                    </a:lnTo>
                  </a:path>
                </a:pathLst>
              </a:custGeom>
              <a:grpFill/>
              <a:ln w="635" cap="flat">
                <a:solidFill>
                  <a:schemeClr val="bg1"/>
                </a:solidFill>
                <a:prstDash val="solid"/>
                <a:miter/>
              </a:ln>
            </p:spPr>
            <p:txBody>
              <a:bodyPr rtlCol="0" anchor="ctr"/>
              <a:lstStyle/>
              <a:p>
                <a:endParaRPr lang="en-US" dirty="0"/>
              </a:p>
            </p:txBody>
          </p:sp>
          <p:sp>
            <p:nvSpPr>
              <p:cNvPr id="2269" name="Freeform: Shape 2268">
                <a:extLst>
                  <a:ext uri="{FF2B5EF4-FFF2-40B4-BE49-F238E27FC236}">
                    <a16:creationId xmlns:a16="http://schemas.microsoft.com/office/drawing/2014/main" id="{B0D13E19-814F-4B71-BC8A-7765D14F1CE0}"/>
                  </a:ext>
                </a:extLst>
              </p:cNvPr>
              <p:cNvSpPr/>
              <p:nvPr/>
            </p:nvSpPr>
            <p:spPr>
              <a:xfrm flipV="1">
                <a:off x="6316390" y="3270772"/>
                <a:ext cx="81272" cy="105894"/>
              </a:xfrm>
              <a:custGeom>
                <a:avLst/>
                <a:gdLst>
                  <a:gd name="connsiteX0" fmla="*/ 10723 w 74711"/>
                  <a:gd name="connsiteY0" fmla="*/ 76814 h 97345"/>
                  <a:gd name="connsiteX1" fmla="*/ 10723 w 74711"/>
                  <a:gd name="connsiteY1" fmla="*/ 88163 h 97345"/>
                  <a:gd name="connsiteX2" fmla="*/ -5356 w 74711"/>
                  <a:gd name="connsiteY2" fmla="*/ 96072 h 97345"/>
                  <a:gd name="connsiteX3" fmla="*/ -1216 w 74711"/>
                  <a:gd name="connsiteY3" fmla="*/ 72296 h 97345"/>
                  <a:gd name="connsiteX4" fmla="*/ 4167 w 74711"/>
                  <a:gd name="connsiteY4" fmla="*/ 64229 h 97345"/>
                  <a:gd name="connsiteX5" fmla="*/ 2389 w 74711"/>
                  <a:gd name="connsiteY5" fmla="*/ 57516 h 97345"/>
                  <a:gd name="connsiteX6" fmla="*/ 19530 w 74711"/>
                  <a:gd name="connsiteY6" fmla="*/ 37502 h 97345"/>
                  <a:gd name="connsiteX7" fmla="*/ 15673 w 74711"/>
                  <a:gd name="connsiteY7" fmla="*/ 31584 h 97345"/>
                  <a:gd name="connsiteX8" fmla="*/ 55307 w 74711"/>
                  <a:gd name="connsiteY8" fmla="*/ -1274 h 97345"/>
                  <a:gd name="connsiteX9" fmla="*/ 69356 w 74711"/>
                  <a:gd name="connsiteY9" fmla="*/ 2252 h 97345"/>
                  <a:gd name="connsiteX10" fmla="*/ 60659 w 74711"/>
                  <a:gd name="connsiteY10" fmla="*/ 24115 h 97345"/>
                  <a:gd name="connsiteX11" fmla="*/ 53796 w 74711"/>
                  <a:gd name="connsiteY11" fmla="*/ 30829 h 97345"/>
                  <a:gd name="connsiteX12" fmla="*/ 54095 w 74711"/>
                  <a:gd name="connsiteY12" fmla="*/ 66827 h 97345"/>
                  <a:gd name="connsiteX13" fmla="*/ 34066 w 74711"/>
                  <a:gd name="connsiteY13" fmla="*/ 93467 h 97345"/>
                  <a:gd name="connsiteX14" fmla="*/ 32429 w 74711"/>
                  <a:gd name="connsiteY14" fmla="*/ 94774 h 97345"/>
                  <a:gd name="connsiteX15" fmla="*/ 25802 w 74711"/>
                  <a:gd name="connsiteY15" fmla="*/ 79096 h 97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4711" h="97345">
                    <a:moveTo>
                      <a:pt x="10723" y="76814"/>
                    </a:moveTo>
                    <a:lnTo>
                      <a:pt x="10723" y="88163"/>
                    </a:lnTo>
                    <a:lnTo>
                      <a:pt x="-5356" y="96072"/>
                    </a:lnTo>
                    <a:lnTo>
                      <a:pt x="-1216" y="72296"/>
                    </a:lnTo>
                    <a:lnTo>
                      <a:pt x="4167" y="64229"/>
                    </a:lnTo>
                    <a:lnTo>
                      <a:pt x="2389" y="57516"/>
                    </a:lnTo>
                    <a:lnTo>
                      <a:pt x="19530" y="37502"/>
                    </a:lnTo>
                    <a:lnTo>
                      <a:pt x="15673" y="31584"/>
                    </a:lnTo>
                    <a:lnTo>
                      <a:pt x="55307" y="-1274"/>
                    </a:lnTo>
                    <a:lnTo>
                      <a:pt x="69356" y="2252"/>
                    </a:lnTo>
                    <a:lnTo>
                      <a:pt x="60659" y="24115"/>
                    </a:lnTo>
                    <a:lnTo>
                      <a:pt x="53796" y="30829"/>
                    </a:lnTo>
                    <a:lnTo>
                      <a:pt x="54095" y="66827"/>
                    </a:lnTo>
                    <a:lnTo>
                      <a:pt x="34066" y="93467"/>
                    </a:lnTo>
                    <a:lnTo>
                      <a:pt x="32429" y="94774"/>
                    </a:lnTo>
                    <a:lnTo>
                      <a:pt x="25802" y="79096"/>
                    </a:lnTo>
                    <a:close/>
                  </a:path>
                </a:pathLst>
              </a:custGeom>
              <a:grpFill/>
              <a:ln w="635" cap="rnd">
                <a:solidFill>
                  <a:schemeClr val="bg1"/>
                </a:solidFill>
                <a:prstDash val="solid"/>
                <a:round/>
              </a:ln>
            </p:spPr>
            <p:txBody>
              <a:bodyPr rtlCol="0" anchor="ctr"/>
              <a:lstStyle/>
              <a:p>
                <a:endParaRPr lang="en-US" dirty="0"/>
              </a:p>
            </p:txBody>
          </p:sp>
          <p:sp>
            <p:nvSpPr>
              <p:cNvPr id="2270" name="Freeform: Shape 2269">
                <a:extLst>
                  <a:ext uri="{FF2B5EF4-FFF2-40B4-BE49-F238E27FC236}">
                    <a16:creationId xmlns:a16="http://schemas.microsoft.com/office/drawing/2014/main" id="{40830B6F-090D-4A74-B57E-5613B74C998B}"/>
                  </a:ext>
                </a:extLst>
              </p:cNvPr>
              <p:cNvSpPr/>
              <p:nvPr/>
            </p:nvSpPr>
            <p:spPr>
              <a:xfrm flipV="1">
                <a:off x="6262882" y="2972471"/>
                <a:ext cx="156200" cy="319250"/>
              </a:xfrm>
              <a:custGeom>
                <a:avLst/>
                <a:gdLst>
                  <a:gd name="connsiteX0" fmla="*/ 85325 w 143590"/>
                  <a:gd name="connsiteY0" fmla="*/ 157591 h 293477"/>
                  <a:gd name="connsiteX1" fmla="*/ 96461 w 143590"/>
                  <a:gd name="connsiteY1" fmla="*/ 168271 h 293477"/>
                  <a:gd name="connsiteX2" fmla="*/ 129594 w 143590"/>
                  <a:gd name="connsiteY2" fmla="*/ 168271 h 293477"/>
                  <a:gd name="connsiteX3" fmla="*/ 138102 w 143590"/>
                  <a:gd name="connsiteY3" fmla="*/ 175275 h 293477"/>
                  <a:gd name="connsiteX4" fmla="*/ 138251 w 143590"/>
                  <a:gd name="connsiteY4" fmla="*/ 195226 h 293477"/>
                  <a:gd name="connsiteX5" fmla="*/ 123692 w 143590"/>
                  <a:gd name="connsiteY5" fmla="*/ 211557 h 293477"/>
                  <a:gd name="connsiteX6" fmla="*/ 125053 w 143590"/>
                  <a:gd name="connsiteY6" fmla="*/ 226715 h 293477"/>
                  <a:gd name="connsiteX7" fmla="*/ 114184 w 143590"/>
                  <a:gd name="connsiteY7" fmla="*/ 244721 h 293477"/>
                  <a:gd name="connsiteX8" fmla="*/ 102521 w 143590"/>
                  <a:gd name="connsiteY8" fmla="*/ 247098 h 293477"/>
                  <a:gd name="connsiteX9" fmla="*/ 91085 w 143590"/>
                  <a:gd name="connsiteY9" fmla="*/ 235946 h 293477"/>
                  <a:gd name="connsiteX10" fmla="*/ 81720 w 143590"/>
                  <a:gd name="connsiteY10" fmla="*/ 244721 h 293477"/>
                  <a:gd name="connsiteX11" fmla="*/ 64154 w 143590"/>
                  <a:gd name="connsiteY11" fmla="*/ 229131 h 293477"/>
                  <a:gd name="connsiteX12" fmla="*/ 54442 w 143590"/>
                  <a:gd name="connsiteY12" fmla="*/ 234923 h 293477"/>
                  <a:gd name="connsiteX13" fmla="*/ 66421 w 143590"/>
                  <a:gd name="connsiteY13" fmla="*/ 259690 h 293477"/>
                  <a:gd name="connsiteX14" fmla="*/ 66421 w 143590"/>
                  <a:gd name="connsiteY14" fmla="*/ 272904 h 293477"/>
                  <a:gd name="connsiteX15" fmla="*/ 45816 w 143590"/>
                  <a:gd name="connsiteY15" fmla="*/ 273424 h 293477"/>
                  <a:gd name="connsiteX16" fmla="*/ 52530 w 143590"/>
                  <a:gd name="connsiteY16" fmla="*/ 288117 h 293477"/>
                  <a:gd name="connsiteX17" fmla="*/ 34153 w 143590"/>
                  <a:gd name="connsiteY17" fmla="*/ 291950 h 293477"/>
                  <a:gd name="connsiteX18" fmla="*/ 25590 w 143590"/>
                  <a:gd name="connsiteY18" fmla="*/ 273967 h 293477"/>
                  <a:gd name="connsiteX19" fmla="*/ 12046 w 143590"/>
                  <a:gd name="connsiteY19" fmla="*/ 273967 h 293477"/>
                  <a:gd name="connsiteX20" fmla="*/ 4294 w 143590"/>
                  <a:gd name="connsiteY20" fmla="*/ 280491 h 293477"/>
                  <a:gd name="connsiteX21" fmla="*/ 4294 w 143590"/>
                  <a:gd name="connsiteY21" fmla="*/ 251765 h 293477"/>
                  <a:gd name="connsiteX22" fmla="*/ -5340 w 143590"/>
                  <a:gd name="connsiteY22" fmla="*/ 251765 h 293477"/>
                  <a:gd name="connsiteX23" fmla="*/ 22269 w 143590"/>
                  <a:gd name="connsiteY23" fmla="*/ 210943 h 293477"/>
                  <a:gd name="connsiteX24" fmla="*/ 15123 w 143590"/>
                  <a:gd name="connsiteY24" fmla="*/ 174811 h 293477"/>
                  <a:gd name="connsiteX25" fmla="*/ 23190 w 143590"/>
                  <a:gd name="connsiteY25" fmla="*/ 160346 h 293477"/>
                  <a:gd name="connsiteX26" fmla="*/ 29423 w 143590"/>
                  <a:gd name="connsiteY26" fmla="*/ 125276 h 293477"/>
                  <a:gd name="connsiteX27" fmla="*/ 15210 w 143590"/>
                  <a:gd name="connsiteY27" fmla="*/ 107443 h 293477"/>
                  <a:gd name="connsiteX28" fmla="*/ 12510 w 143590"/>
                  <a:gd name="connsiteY28" fmla="*/ 94323 h 293477"/>
                  <a:gd name="connsiteX29" fmla="*/ 5805 w 143590"/>
                  <a:gd name="connsiteY29" fmla="*/ 77591 h 293477"/>
                  <a:gd name="connsiteX30" fmla="*/ 9417 w 143590"/>
                  <a:gd name="connsiteY30" fmla="*/ 49935 h 293477"/>
                  <a:gd name="connsiteX31" fmla="*/ 17641 w 143590"/>
                  <a:gd name="connsiteY31" fmla="*/ 53784 h 293477"/>
                  <a:gd name="connsiteX32" fmla="*/ 34255 w 143590"/>
                  <a:gd name="connsiteY32" fmla="*/ 37949 h 293477"/>
                  <a:gd name="connsiteX33" fmla="*/ 43393 w 143590"/>
                  <a:gd name="connsiteY33" fmla="*/ 19864 h 293477"/>
                  <a:gd name="connsiteX34" fmla="*/ 43518 w 143590"/>
                  <a:gd name="connsiteY34" fmla="*/ 19628 h 293477"/>
                  <a:gd name="connsiteX35" fmla="*/ 43849 w 143590"/>
                  <a:gd name="connsiteY35" fmla="*/ 17731 h 293477"/>
                  <a:gd name="connsiteX36" fmla="*/ 59928 w 143590"/>
                  <a:gd name="connsiteY36" fmla="*/ 9821 h 293477"/>
                  <a:gd name="connsiteX37" fmla="*/ 59928 w 143590"/>
                  <a:gd name="connsiteY37" fmla="*/ -1527 h 293477"/>
                  <a:gd name="connsiteX38" fmla="*/ 75007 w 143590"/>
                  <a:gd name="connsiteY38" fmla="*/ 755 h 293477"/>
                  <a:gd name="connsiteX39" fmla="*/ 81634 w 143590"/>
                  <a:gd name="connsiteY39" fmla="*/ 16432 h 293477"/>
                  <a:gd name="connsiteX40" fmla="*/ 67349 w 143590"/>
                  <a:gd name="connsiteY40" fmla="*/ 27915 h 293477"/>
                  <a:gd name="connsiteX41" fmla="*/ 61730 w 143590"/>
                  <a:gd name="connsiteY41" fmla="*/ 23382 h 293477"/>
                  <a:gd name="connsiteX42" fmla="*/ 48894 w 143590"/>
                  <a:gd name="connsiteY42" fmla="*/ 34077 h 293477"/>
                  <a:gd name="connsiteX43" fmla="*/ 45305 w 143590"/>
                  <a:gd name="connsiteY43" fmla="*/ 58506 h 293477"/>
                  <a:gd name="connsiteX44" fmla="*/ 38726 w 143590"/>
                  <a:gd name="connsiteY44" fmla="*/ 75206 h 293477"/>
                  <a:gd name="connsiteX45" fmla="*/ 27684 w 143590"/>
                  <a:gd name="connsiteY45" fmla="*/ 74231 h 293477"/>
                  <a:gd name="connsiteX46" fmla="*/ 33641 w 143590"/>
                  <a:gd name="connsiteY46" fmla="*/ 114636 h 293477"/>
                  <a:gd name="connsiteX47" fmla="*/ 41716 w 143590"/>
                  <a:gd name="connsiteY47" fmla="*/ 131698 h 293477"/>
                  <a:gd name="connsiteX48" fmla="*/ 40528 w 143590"/>
                  <a:gd name="connsiteY48" fmla="*/ 153695 h 293477"/>
                  <a:gd name="connsiteX49" fmla="*/ 46202 w 143590"/>
                  <a:gd name="connsiteY49" fmla="*/ 157953 h 293477"/>
                  <a:gd name="connsiteX50" fmla="*/ 49280 w 143590"/>
                  <a:gd name="connsiteY50" fmla="*/ 153082 h 293477"/>
                  <a:gd name="connsiteX51" fmla="*/ 56976 w 143590"/>
                  <a:gd name="connsiteY51" fmla="*/ 140906 h 293477"/>
                  <a:gd name="connsiteX52" fmla="*/ 78493 w 143590"/>
                  <a:gd name="connsiteY52" fmla="*/ 139254 h 293477"/>
                  <a:gd name="connsiteX53" fmla="*/ 82680 w 143590"/>
                  <a:gd name="connsiteY53" fmla="*/ 131698 h 293477"/>
                  <a:gd name="connsiteX54" fmla="*/ 94509 w 143590"/>
                  <a:gd name="connsiteY54" fmla="*/ 119563 h 293477"/>
                  <a:gd name="connsiteX55" fmla="*/ 94509 w 143590"/>
                  <a:gd name="connsiteY55" fmla="*/ 140529 h 293477"/>
                  <a:gd name="connsiteX56" fmla="*/ 85325 w 143590"/>
                  <a:gd name="connsiteY56" fmla="*/ 157591 h 293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43590" h="293477">
                    <a:moveTo>
                      <a:pt x="85325" y="157591"/>
                    </a:moveTo>
                    <a:lnTo>
                      <a:pt x="96461" y="168271"/>
                    </a:lnTo>
                    <a:lnTo>
                      <a:pt x="129594" y="168271"/>
                    </a:lnTo>
                    <a:lnTo>
                      <a:pt x="138102" y="175275"/>
                    </a:lnTo>
                    <a:lnTo>
                      <a:pt x="138251" y="195226"/>
                    </a:lnTo>
                    <a:lnTo>
                      <a:pt x="123692" y="211557"/>
                    </a:lnTo>
                    <a:lnTo>
                      <a:pt x="125053" y="226715"/>
                    </a:lnTo>
                    <a:lnTo>
                      <a:pt x="114184" y="244721"/>
                    </a:lnTo>
                    <a:lnTo>
                      <a:pt x="102521" y="247098"/>
                    </a:lnTo>
                    <a:lnTo>
                      <a:pt x="91085" y="235946"/>
                    </a:lnTo>
                    <a:lnTo>
                      <a:pt x="81720" y="244721"/>
                    </a:lnTo>
                    <a:lnTo>
                      <a:pt x="64154" y="229131"/>
                    </a:lnTo>
                    <a:lnTo>
                      <a:pt x="54442" y="234923"/>
                    </a:lnTo>
                    <a:lnTo>
                      <a:pt x="66421" y="259690"/>
                    </a:lnTo>
                    <a:lnTo>
                      <a:pt x="66421" y="272904"/>
                    </a:lnTo>
                    <a:lnTo>
                      <a:pt x="45816" y="273424"/>
                    </a:lnTo>
                    <a:lnTo>
                      <a:pt x="52530" y="288117"/>
                    </a:lnTo>
                    <a:lnTo>
                      <a:pt x="34153" y="291950"/>
                    </a:lnTo>
                    <a:lnTo>
                      <a:pt x="25590" y="273967"/>
                    </a:lnTo>
                    <a:lnTo>
                      <a:pt x="12046" y="273967"/>
                    </a:lnTo>
                    <a:lnTo>
                      <a:pt x="4294" y="280491"/>
                    </a:lnTo>
                    <a:lnTo>
                      <a:pt x="4294" y="251765"/>
                    </a:lnTo>
                    <a:lnTo>
                      <a:pt x="-5340" y="251765"/>
                    </a:lnTo>
                    <a:lnTo>
                      <a:pt x="22269" y="210943"/>
                    </a:lnTo>
                    <a:lnTo>
                      <a:pt x="15123" y="174811"/>
                    </a:lnTo>
                    <a:lnTo>
                      <a:pt x="23190" y="160346"/>
                    </a:lnTo>
                    <a:lnTo>
                      <a:pt x="29423" y="125276"/>
                    </a:lnTo>
                    <a:lnTo>
                      <a:pt x="15210" y="107443"/>
                    </a:lnTo>
                    <a:lnTo>
                      <a:pt x="12510" y="94323"/>
                    </a:lnTo>
                    <a:lnTo>
                      <a:pt x="5805" y="77591"/>
                    </a:lnTo>
                    <a:lnTo>
                      <a:pt x="9417" y="49935"/>
                    </a:lnTo>
                    <a:lnTo>
                      <a:pt x="17641" y="53784"/>
                    </a:lnTo>
                    <a:lnTo>
                      <a:pt x="34255" y="37949"/>
                    </a:lnTo>
                    <a:lnTo>
                      <a:pt x="43393" y="19864"/>
                    </a:lnTo>
                    <a:lnTo>
                      <a:pt x="43518" y="19628"/>
                    </a:lnTo>
                    <a:lnTo>
                      <a:pt x="43849" y="17731"/>
                    </a:lnTo>
                    <a:lnTo>
                      <a:pt x="59928" y="9821"/>
                    </a:lnTo>
                    <a:lnTo>
                      <a:pt x="59928" y="-1527"/>
                    </a:lnTo>
                    <a:lnTo>
                      <a:pt x="75007" y="755"/>
                    </a:lnTo>
                    <a:lnTo>
                      <a:pt x="81634" y="16432"/>
                    </a:lnTo>
                    <a:lnTo>
                      <a:pt x="67349" y="27915"/>
                    </a:lnTo>
                    <a:lnTo>
                      <a:pt x="61730" y="23382"/>
                    </a:lnTo>
                    <a:lnTo>
                      <a:pt x="48894" y="34077"/>
                    </a:lnTo>
                    <a:lnTo>
                      <a:pt x="45305" y="58506"/>
                    </a:lnTo>
                    <a:lnTo>
                      <a:pt x="38726" y="75206"/>
                    </a:lnTo>
                    <a:lnTo>
                      <a:pt x="27684" y="74231"/>
                    </a:lnTo>
                    <a:lnTo>
                      <a:pt x="33641" y="114636"/>
                    </a:lnTo>
                    <a:lnTo>
                      <a:pt x="41716" y="131698"/>
                    </a:lnTo>
                    <a:lnTo>
                      <a:pt x="40528" y="153695"/>
                    </a:lnTo>
                    <a:lnTo>
                      <a:pt x="46202" y="157953"/>
                    </a:lnTo>
                    <a:lnTo>
                      <a:pt x="49280" y="153082"/>
                    </a:lnTo>
                    <a:lnTo>
                      <a:pt x="56976" y="140906"/>
                    </a:lnTo>
                    <a:lnTo>
                      <a:pt x="78493" y="139254"/>
                    </a:lnTo>
                    <a:lnTo>
                      <a:pt x="82680" y="131698"/>
                    </a:lnTo>
                    <a:lnTo>
                      <a:pt x="94509" y="119563"/>
                    </a:lnTo>
                    <a:lnTo>
                      <a:pt x="94509" y="140529"/>
                    </a:lnTo>
                    <a:lnTo>
                      <a:pt x="85325" y="157591"/>
                    </a:lnTo>
                  </a:path>
                </a:pathLst>
              </a:custGeom>
              <a:grpFill/>
              <a:ln w="635" cap="flat">
                <a:solidFill>
                  <a:schemeClr val="bg1"/>
                </a:solidFill>
                <a:prstDash val="solid"/>
                <a:miter/>
              </a:ln>
            </p:spPr>
            <p:txBody>
              <a:bodyPr rtlCol="0" anchor="ctr"/>
              <a:lstStyle/>
              <a:p>
                <a:endParaRPr lang="en-US" dirty="0"/>
              </a:p>
            </p:txBody>
          </p:sp>
          <p:sp>
            <p:nvSpPr>
              <p:cNvPr id="2271" name="Freeform: Shape 2270">
                <a:extLst>
                  <a:ext uri="{FF2B5EF4-FFF2-40B4-BE49-F238E27FC236}">
                    <a16:creationId xmlns:a16="http://schemas.microsoft.com/office/drawing/2014/main" id="{1A10834A-C36F-4AFF-BEA3-481C7DD6625A}"/>
                  </a:ext>
                </a:extLst>
              </p:cNvPr>
              <p:cNvSpPr/>
              <p:nvPr/>
            </p:nvSpPr>
            <p:spPr>
              <a:xfrm flipV="1">
                <a:off x="6262882" y="2972471"/>
                <a:ext cx="156200" cy="319250"/>
              </a:xfrm>
              <a:custGeom>
                <a:avLst/>
                <a:gdLst>
                  <a:gd name="connsiteX0" fmla="*/ 85325 w 143590"/>
                  <a:gd name="connsiteY0" fmla="*/ 157591 h 293477"/>
                  <a:gd name="connsiteX1" fmla="*/ 96461 w 143590"/>
                  <a:gd name="connsiteY1" fmla="*/ 168271 h 293477"/>
                  <a:gd name="connsiteX2" fmla="*/ 129594 w 143590"/>
                  <a:gd name="connsiteY2" fmla="*/ 168271 h 293477"/>
                  <a:gd name="connsiteX3" fmla="*/ 138102 w 143590"/>
                  <a:gd name="connsiteY3" fmla="*/ 175275 h 293477"/>
                  <a:gd name="connsiteX4" fmla="*/ 138251 w 143590"/>
                  <a:gd name="connsiteY4" fmla="*/ 195226 h 293477"/>
                  <a:gd name="connsiteX5" fmla="*/ 123692 w 143590"/>
                  <a:gd name="connsiteY5" fmla="*/ 211557 h 293477"/>
                  <a:gd name="connsiteX6" fmla="*/ 125053 w 143590"/>
                  <a:gd name="connsiteY6" fmla="*/ 226715 h 293477"/>
                  <a:gd name="connsiteX7" fmla="*/ 114184 w 143590"/>
                  <a:gd name="connsiteY7" fmla="*/ 244721 h 293477"/>
                  <a:gd name="connsiteX8" fmla="*/ 102521 w 143590"/>
                  <a:gd name="connsiteY8" fmla="*/ 247098 h 293477"/>
                  <a:gd name="connsiteX9" fmla="*/ 91085 w 143590"/>
                  <a:gd name="connsiteY9" fmla="*/ 235946 h 293477"/>
                  <a:gd name="connsiteX10" fmla="*/ 81720 w 143590"/>
                  <a:gd name="connsiteY10" fmla="*/ 244721 h 293477"/>
                  <a:gd name="connsiteX11" fmla="*/ 64154 w 143590"/>
                  <a:gd name="connsiteY11" fmla="*/ 229131 h 293477"/>
                  <a:gd name="connsiteX12" fmla="*/ 54442 w 143590"/>
                  <a:gd name="connsiteY12" fmla="*/ 234923 h 293477"/>
                  <a:gd name="connsiteX13" fmla="*/ 66421 w 143590"/>
                  <a:gd name="connsiteY13" fmla="*/ 259690 h 293477"/>
                  <a:gd name="connsiteX14" fmla="*/ 66421 w 143590"/>
                  <a:gd name="connsiteY14" fmla="*/ 272904 h 293477"/>
                  <a:gd name="connsiteX15" fmla="*/ 45816 w 143590"/>
                  <a:gd name="connsiteY15" fmla="*/ 273424 h 293477"/>
                  <a:gd name="connsiteX16" fmla="*/ 52530 w 143590"/>
                  <a:gd name="connsiteY16" fmla="*/ 288117 h 293477"/>
                  <a:gd name="connsiteX17" fmla="*/ 34153 w 143590"/>
                  <a:gd name="connsiteY17" fmla="*/ 291950 h 293477"/>
                  <a:gd name="connsiteX18" fmla="*/ 25590 w 143590"/>
                  <a:gd name="connsiteY18" fmla="*/ 273967 h 293477"/>
                  <a:gd name="connsiteX19" fmla="*/ 12046 w 143590"/>
                  <a:gd name="connsiteY19" fmla="*/ 273967 h 293477"/>
                  <a:gd name="connsiteX20" fmla="*/ 4294 w 143590"/>
                  <a:gd name="connsiteY20" fmla="*/ 280491 h 293477"/>
                  <a:gd name="connsiteX21" fmla="*/ 4294 w 143590"/>
                  <a:gd name="connsiteY21" fmla="*/ 251765 h 293477"/>
                  <a:gd name="connsiteX22" fmla="*/ -5340 w 143590"/>
                  <a:gd name="connsiteY22" fmla="*/ 251765 h 293477"/>
                  <a:gd name="connsiteX23" fmla="*/ 22269 w 143590"/>
                  <a:gd name="connsiteY23" fmla="*/ 210943 h 293477"/>
                  <a:gd name="connsiteX24" fmla="*/ 15123 w 143590"/>
                  <a:gd name="connsiteY24" fmla="*/ 174811 h 293477"/>
                  <a:gd name="connsiteX25" fmla="*/ 23190 w 143590"/>
                  <a:gd name="connsiteY25" fmla="*/ 160346 h 293477"/>
                  <a:gd name="connsiteX26" fmla="*/ 29423 w 143590"/>
                  <a:gd name="connsiteY26" fmla="*/ 125276 h 293477"/>
                  <a:gd name="connsiteX27" fmla="*/ 15210 w 143590"/>
                  <a:gd name="connsiteY27" fmla="*/ 107443 h 293477"/>
                  <a:gd name="connsiteX28" fmla="*/ 12510 w 143590"/>
                  <a:gd name="connsiteY28" fmla="*/ 94323 h 293477"/>
                  <a:gd name="connsiteX29" fmla="*/ 5805 w 143590"/>
                  <a:gd name="connsiteY29" fmla="*/ 77591 h 293477"/>
                  <a:gd name="connsiteX30" fmla="*/ 9417 w 143590"/>
                  <a:gd name="connsiteY30" fmla="*/ 49935 h 293477"/>
                  <a:gd name="connsiteX31" fmla="*/ 17641 w 143590"/>
                  <a:gd name="connsiteY31" fmla="*/ 53784 h 293477"/>
                  <a:gd name="connsiteX32" fmla="*/ 34255 w 143590"/>
                  <a:gd name="connsiteY32" fmla="*/ 37949 h 293477"/>
                  <a:gd name="connsiteX33" fmla="*/ 43393 w 143590"/>
                  <a:gd name="connsiteY33" fmla="*/ 19864 h 293477"/>
                  <a:gd name="connsiteX34" fmla="*/ 43518 w 143590"/>
                  <a:gd name="connsiteY34" fmla="*/ 19628 h 293477"/>
                  <a:gd name="connsiteX35" fmla="*/ 43849 w 143590"/>
                  <a:gd name="connsiteY35" fmla="*/ 17731 h 293477"/>
                  <a:gd name="connsiteX36" fmla="*/ 59928 w 143590"/>
                  <a:gd name="connsiteY36" fmla="*/ 9821 h 293477"/>
                  <a:gd name="connsiteX37" fmla="*/ 59928 w 143590"/>
                  <a:gd name="connsiteY37" fmla="*/ -1527 h 293477"/>
                  <a:gd name="connsiteX38" fmla="*/ 75007 w 143590"/>
                  <a:gd name="connsiteY38" fmla="*/ 755 h 293477"/>
                  <a:gd name="connsiteX39" fmla="*/ 81634 w 143590"/>
                  <a:gd name="connsiteY39" fmla="*/ 16432 h 293477"/>
                  <a:gd name="connsiteX40" fmla="*/ 67349 w 143590"/>
                  <a:gd name="connsiteY40" fmla="*/ 27915 h 293477"/>
                  <a:gd name="connsiteX41" fmla="*/ 61730 w 143590"/>
                  <a:gd name="connsiteY41" fmla="*/ 23382 h 293477"/>
                  <a:gd name="connsiteX42" fmla="*/ 48894 w 143590"/>
                  <a:gd name="connsiteY42" fmla="*/ 34077 h 293477"/>
                  <a:gd name="connsiteX43" fmla="*/ 45305 w 143590"/>
                  <a:gd name="connsiteY43" fmla="*/ 58506 h 293477"/>
                  <a:gd name="connsiteX44" fmla="*/ 38726 w 143590"/>
                  <a:gd name="connsiteY44" fmla="*/ 75206 h 293477"/>
                  <a:gd name="connsiteX45" fmla="*/ 27684 w 143590"/>
                  <a:gd name="connsiteY45" fmla="*/ 74231 h 293477"/>
                  <a:gd name="connsiteX46" fmla="*/ 33641 w 143590"/>
                  <a:gd name="connsiteY46" fmla="*/ 114636 h 293477"/>
                  <a:gd name="connsiteX47" fmla="*/ 41716 w 143590"/>
                  <a:gd name="connsiteY47" fmla="*/ 131698 h 293477"/>
                  <a:gd name="connsiteX48" fmla="*/ 40528 w 143590"/>
                  <a:gd name="connsiteY48" fmla="*/ 153695 h 293477"/>
                  <a:gd name="connsiteX49" fmla="*/ 46202 w 143590"/>
                  <a:gd name="connsiteY49" fmla="*/ 157953 h 293477"/>
                  <a:gd name="connsiteX50" fmla="*/ 49280 w 143590"/>
                  <a:gd name="connsiteY50" fmla="*/ 153082 h 293477"/>
                  <a:gd name="connsiteX51" fmla="*/ 56976 w 143590"/>
                  <a:gd name="connsiteY51" fmla="*/ 140906 h 293477"/>
                  <a:gd name="connsiteX52" fmla="*/ 78493 w 143590"/>
                  <a:gd name="connsiteY52" fmla="*/ 139254 h 293477"/>
                  <a:gd name="connsiteX53" fmla="*/ 82680 w 143590"/>
                  <a:gd name="connsiteY53" fmla="*/ 131698 h 293477"/>
                  <a:gd name="connsiteX54" fmla="*/ 94509 w 143590"/>
                  <a:gd name="connsiteY54" fmla="*/ 119563 h 293477"/>
                  <a:gd name="connsiteX55" fmla="*/ 94509 w 143590"/>
                  <a:gd name="connsiteY55" fmla="*/ 140529 h 293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43590" h="293477">
                    <a:moveTo>
                      <a:pt x="85325" y="157591"/>
                    </a:moveTo>
                    <a:lnTo>
                      <a:pt x="96461" y="168271"/>
                    </a:lnTo>
                    <a:lnTo>
                      <a:pt x="129594" y="168271"/>
                    </a:lnTo>
                    <a:lnTo>
                      <a:pt x="138102" y="175275"/>
                    </a:lnTo>
                    <a:lnTo>
                      <a:pt x="138251" y="195226"/>
                    </a:lnTo>
                    <a:lnTo>
                      <a:pt x="123692" y="211557"/>
                    </a:lnTo>
                    <a:lnTo>
                      <a:pt x="125053" y="226715"/>
                    </a:lnTo>
                    <a:lnTo>
                      <a:pt x="114184" y="244721"/>
                    </a:lnTo>
                    <a:lnTo>
                      <a:pt x="102521" y="247098"/>
                    </a:lnTo>
                    <a:lnTo>
                      <a:pt x="91085" y="235946"/>
                    </a:lnTo>
                    <a:lnTo>
                      <a:pt x="81720" y="244721"/>
                    </a:lnTo>
                    <a:lnTo>
                      <a:pt x="64154" y="229131"/>
                    </a:lnTo>
                    <a:lnTo>
                      <a:pt x="54442" y="234923"/>
                    </a:lnTo>
                    <a:lnTo>
                      <a:pt x="66421" y="259690"/>
                    </a:lnTo>
                    <a:lnTo>
                      <a:pt x="66421" y="272904"/>
                    </a:lnTo>
                    <a:lnTo>
                      <a:pt x="45816" y="273424"/>
                    </a:lnTo>
                    <a:lnTo>
                      <a:pt x="52530" y="288117"/>
                    </a:lnTo>
                    <a:lnTo>
                      <a:pt x="34153" y="291950"/>
                    </a:lnTo>
                    <a:lnTo>
                      <a:pt x="25590" y="273967"/>
                    </a:lnTo>
                    <a:lnTo>
                      <a:pt x="12046" y="273967"/>
                    </a:lnTo>
                    <a:lnTo>
                      <a:pt x="4294" y="280491"/>
                    </a:lnTo>
                    <a:lnTo>
                      <a:pt x="4294" y="251765"/>
                    </a:lnTo>
                    <a:lnTo>
                      <a:pt x="-5340" y="251765"/>
                    </a:lnTo>
                    <a:lnTo>
                      <a:pt x="22269" y="210943"/>
                    </a:lnTo>
                    <a:lnTo>
                      <a:pt x="15123" y="174811"/>
                    </a:lnTo>
                    <a:lnTo>
                      <a:pt x="23190" y="160346"/>
                    </a:lnTo>
                    <a:lnTo>
                      <a:pt x="29423" y="125276"/>
                    </a:lnTo>
                    <a:lnTo>
                      <a:pt x="15210" y="107443"/>
                    </a:lnTo>
                    <a:lnTo>
                      <a:pt x="12510" y="94323"/>
                    </a:lnTo>
                    <a:lnTo>
                      <a:pt x="5805" y="77591"/>
                    </a:lnTo>
                    <a:lnTo>
                      <a:pt x="9417" y="49935"/>
                    </a:lnTo>
                    <a:lnTo>
                      <a:pt x="17641" y="53784"/>
                    </a:lnTo>
                    <a:lnTo>
                      <a:pt x="34255" y="37949"/>
                    </a:lnTo>
                    <a:lnTo>
                      <a:pt x="43393" y="19864"/>
                    </a:lnTo>
                    <a:lnTo>
                      <a:pt x="43518" y="19628"/>
                    </a:lnTo>
                    <a:lnTo>
                      <a:pt x="43849" y="17731"/>
                    </a:lnTo>
                    <a:lnTo>
                      <a:pt x="59928" y="9821"/>
                    </a:lnTo>
                    <a:lnTo>
                      <a:pt x="59928" y="-1527"/>
                    </a:lnTo>
                    <a:lnTo>
                      <a:pt x="75007" y="755"/>
                    </a:lnTo>
                    <a:lnTo>
                      <a:pt x="81634" y="16432"/>
                    </a:lnTo>
                    <a:lnTo>
                      <a:pt x="67349" y="27915"/>
                    </a:lnTo>
                    <a:lnTo>
                      <a:pt x="61730" y="23382"/>
                    </a:lnTo>
                    <a:lnTo>
                      <a:pt x="48894" y="34077"/>
                    </a:lnTo>
                    <a:lnTo>
                      <a:pt x="45305" y="58506"/>
                    </a:lnTo>
                    <a:lnTo>
                      <a:pt x="38726" y="75206"/>
                    </a:lnTo>
                    <a:lnTo>
                      <a:pt x="27684" y="74231"/>
                    </a:lnTo>
                    <a:lnTo>
                      <a:pt x="33641" y="114636"/>
                    </a:lnTo>
                    <a:lnTo>
                      <a:pt x="41716" y="131698"/>
                    </a:lnTo>
                    <a:lnTo>
                      <a:pt x="40528" y="153695"/>
                    </a:lnTo>
                    <a:lnTo>
                      <a:pt x="46202" y="157953"/>
                    </a:lnTo>
                    <a:lnTo>
                      <a:pt x="49280" y="153082"/>
                    </a:lnTo>
                    <a:lnTo>
                      <a:pt x="56976" y="140906"/>
                    </a:lnTo>
                    <a:lnTo>
                      <a:pt x="78493" y="139254"/>
                    </a:lnTo>
                    <a:lnTo>
                      <a:pt x="82680" y="131698"/>
                    </a:lnTo>
                    <a:lnTo>
                      <a:pt x="94509" y="119563"/>
                    </a:lnTo>
                    <a:lnTo>
                      <a:pt x="94509" y="140529"/>
                    </a:lnTo>
                    <a:close/>
                  </a:path>
                </a:pathLst>
              </a:custGeom>
              <a:grpFill/>
              <a:ln w="635" cap="rnd">
                <a:solidFill>
                  <a:schemeClr val="bg1"/>
                </a:solidFill>
                <a:prstDash val="solid"/>
                <a:round/>
              </a:ln>
            </p:spPr>
            <p:txBody>
              <a:bodyPr rtlCol="0" anchor="ctr"/>
              <a:lstStyle/>
              <a:p>
                <a:endParaRPr lang="en-US" dirty="0"/>
              </a:p>
            </p:txBody>
          </p:sp>
          <p:sp>
            <p:nvSpPr>
              <p:cNvPr id="2272" name="Freeform: Shape 2271">
                <a:extLst>
                  <a:ext uri="{FF2B5EF4-FFF2-40B4-BE49-F238E27FC236}">
                    <a16:creationId xmlns:a16="http://schemas.microsoft.com/office/drawing/2014/main" id="{CC3F1D05-FB0A-41FD-9E06-C9733CF6473D}"/>
                  </a:ext>
                </a:extLst>
              </p:cNvPr>
              <p:cNvSpPr/>
              <p:nvPr/>
            </p:nvSpPr>
            <p:spPr>
              <a:xfrm flipV="1">
                <a:off x="6357955" y="2906686"/>
                <a:ext cx="140542" cy="313788"/>
              </a:xfrm>
              <a:custGeom>
                <a:avLst/>
                <a:gdLst>
                  <a:gd name="connsiteX0" fmla="*/ 121061 w 129196"/>
                  <a:gd name="connsiteY0" fmla="*/ 99584 h 288456"/>
                  <a:gd name="connsiteX1" fmla="*/ 113459 w 129196"/>
                  <a:gd name="connsiteY1" fmla="*/ 120243 h 288456"/>
                  <a:gd name="connsiteX2" fmla="*/ 114482 w 129196"/>
                  <a:gd name="connsiteY2" fmla="*/ 126508 h 288456"/>
                  <a:gd name="connsiteX3" fmla="*/ 103408 w 129196"/>
                  <a:gd name="connsiteY3" fmla="*/ 144231 h 288456"/>
                  <a:gd name="connsiteX4" fmla="*/ 94161 w 129196"/>
                  <a:gd name="connsiteY4" fmla="*/ 147175 h 288456"/>
                  <a:gd name="connsiteX5" fmla="*/ 72030 w 129196"/>
                  <a:gd name="connsiteY5" fmla="*/ 172123 h 288456"/>
                  <a:gd name="connsiteX6" fmla="*/ 69330 w 129196"/>
                  <a:gd name="connsiteY6" fmla="*/ 182944 h 288456"/>
                  <a:gd name="connsiteX7" fmla="*/ 54975 w 129196"/>
                  <a:gd name="connsiteY7" fmla="*/ 198386 h 288456"/>
                  <a:gd name="connsiteX8" fmla="*/ 57675 w 129196"/>
                  <a:gd name="connsiteY8" fmla="*/ 212166 h 288456"/>
                  <a:gd name="connsiteX9" fmla="*/ 75910 w 129196"/>
                  <a:gd name="connsiteY9" fmla="*/ 234006 h 288456"/>
                  <a:gd name="connsiteX10" fmla="*/ 73219 w 129196"/>
                  <a:gd name="connsiteY10" fmla="*/ 240829 h 288456"/>
                  <a:gd name="connsiteX11" fmla="*/ 86070 w 129196"/>
                  <a:gd name="connsiteY11" fmla="*/ 240829 h 288456"/>
                  <a:gd name="connsiteX12" fmla="*/ 86976 w 129196"/>
                  <a:gd name="connsiteY12" fmla="*/ 247314 h 288456"/>
                  <a:gd name="connsiteX13" fmla="*/ 92972 w 129196"/>
                  <a:gd name="connsiteY13" fmla="*/ 250116 h 288456"/>
                  <a:gd name="connsiteX14" fmla="*/ 70370 w 129196"/>
                  <a:gd name="connsiteY14" fmla="*/ 258891 h 288456"/>
                  <a:gd name="connsiteX15" fmla="*/ 73919 w 129196"/>
                  <a:gd name="connsiteY15" fmla="*/ 274427 h 288456"/>
                  <a:gd name="connsiteX16" fmla="*/ 60146 w 129196"/>
                  <a:gd name="connsiteY16" fmla="*/ 274427 h 288456"/>
                  <a:gd name="connsiteX17" fmla="*/ 47924 w 129196"/>
                  <a:gd name="connsiteY17" fmla="*/ 286838 h 288456"/>
                  <a:gd name="connsiteX18" fmla="*/ 37323 w 129196"/>
                  <a:gd name="connsiteY18" fmla="*/ 273908 h 288456"/>
                  <a:gd name="connsiteX19" fmla="*/ 25714 w 129196"/>
                  <a:gd name="connsiteY19" fmla="*/ 267478 h 288456"/>
                  <a:gd name="connsiteX20" fmla="*/ 17647 w 129196"/>
                  <a:gd name="connsiteY20" fmla="*/ 274041 h 288456"/>
                  <a:gd name="connsiteX21" fmla="*/ 12327 w 129196"/>
                  <a:gd name="connsiteY21" fmla="*/ 267478 h 288456"/>
                  <a:gd name="connsiteX22" fmla="*/ 1545 w 129196"/>
                  <a:gd name="connsiteY22" fmla="*/ 274876 h 288456"/>
                  <a:gd name="connsiteX23" fmla="*/ -5428 w 129196"/>
                  <a:gd name="connsiteY23" fmla="*/ 264393 h 288456"/>
                  <a:gd name="connsiteX24" fmla="*/ 3473 w 129196"/>
                  <a:gd name="connsiteY24" fmla="*/ 252115 h 288456"/>
                  <a:gd name="connsiteX25" fmla="*/ 10360 w 129196"/>
                  <a:gd name="connsiteY25" fmla="*/ 252115 h 288456"/>
                  <a:gd name="connsiteX26" fmla="*/ 3969 w 129196"/>
                  <a:gd name="connsiteY26" fmla="*/ 237689 h 288456"/>
                  <a:gd name="connsiteX27" fmla="*/ 21197 w 129196"/>
                  <a:gd name="connsiteY27" fmla="*/ 231094 h 288456"/>
                  <a:gd name="connsiteX28" fmla="*/ 29335 w 129196"/>
                  <a:gd name="connsiteY28" fmla="*/ 238429 h 288456"/>
                  <a:gd name="connsiteX29" fmla="*/ 40502 w 129196"/>
                  <a:gd name="connsiteY29" fmla="*/ 219328 h 288456"/>
                  <a:gd name="connsiteX30" fmla="*/ 35371 w 129196"/>
                  <a:gd name="connsiteY30" fmla="*/ 211576 h 288456"/>
                  <a:gd name="connsiteX31" fmla="*/ 25809 w 129196"/>
                  <a:gd name="connsiteY31" fmla="*/ 212025 h 288456"/>
                  <a:gd name="connsiteX32" fmla="*/ 20969 w 129196"/>
                  <a:gd name="connsiteY32" fmla="*/ 201400 h 288456"/>
                  <a:gd name="connsiteX33" fmla="*/ 45885 w 129196"/>
                  <a:gd name="connsiteY33" fmla="*/ 189351 h 288456"/>
                  <a:gd name="connsiteX34" fmla="*/ 70479 w 129196"/>
                  <a:gd name="connsiteY34" fmla="*/ 147608 h 288456"/>
                  <a:gd name="connsiteX35" fmla="*/ 85724 w 129196"/>
                  <a:gd name="connsiteY35" fmla="*/ 136841 h 288456"/>
                  <a:gd name="connsiteX36" fmla="*/ 82308 w 129196"/>
                  <a:gd name="connsiteY36" fmla="*/ 129254 h 288456"/>
                  <a:gd name="connsiteX37" fmla="*/ 91973 w 129196"/>
                  <a:gd name="connsiteY37" fmla="*/ 121967 h 288456"/>
                  <a:gd name="connsiteX38" fmla="*/ 91627 w 129196"/>
                  <a:gd name="connsiteY38" fmla="*/ 110405 h 288456"/>
                  <a:gd name="connsiteX39" fmla="*/ 88361 w 129196"/>
                  <a:gd name="connsiteY39" fmla="*/ 86701 h 288456"/>
                  <a:gd name="connsiteX40" fmla="*/ 89998 w 129196"/>
                  <a:gd name="connsiteY40" fmla="*/ 67348 h 288456"/>
                  <a:gd name="connsiteX41" fmla="*/ 62964 w 129196"/>
                  <a:gd name="connsiteY41" fmla="*/ 54071 h 288456"/>
                  <a:gd name="connsiteX42" fmla="*/ 62964 w 129196"/>
                  <a:gd name="connsiteY42" fmla="*/ 41432 h 288456"/>
                  <a:gd name="connsiteX43" fmla="*/ 53260 w 129196"/>
                  <a:gd name="connsiteY43" fmla="*/ 41432 h 288456"/>
                  <a:gd name="connsiteX44" fmla="*/ 35576 w 129196"/>
                  <a:gd name="connsiteY44" fmla="*/ 27682 h 288456"/>
                  <a:gd name="connsiteX45" fmla="*/ 41801 w 129196"/>
                  <a:gd name="connsiteY45" fmla="*/ 23008 h 288456"/>
                  <a:gd name="connsiteX46" fmla="*/ 43021 w 129196"/>
                  <a:gd name="connsiteY46" fmla="*/ -1618 h 288456"/>
                  <a:gd name="connsiteX47" fmla="*/ 73762 w 129196"/>
                  <a:gd name="connsiteY47" fmla="*/ 12887 h 288456"/>
                  <a:gd name="connsiteX48" fmla="*/ 79333 w 129196"/>
                  <a:gd name="connsiteY48" fmla="*/ 32263 h 288456"/>
                  <a:gd name="connsiteX49" fmla="*/ 97435 w 129196"/>
                  <a:gd name="connsiteY49" fmla="*/ 36898 h 288456"/>
                  <a:gd name="connsiteX50" fmla="*/ 115678 w 129196"/>
                  <a:gd name="connsiteY50" fmla="*/ 55283 h 288456"/>
                  <a:gd name="connsiteX51" fmla="*/ 119865 w 129196"/>
                  <a:gd name="connsiteY51" fmla="*/ 56944 h 288456"/>
                  <a:gd name="connsiteX52" fmla="*/ 123769 w 129196"/>
                  <a:gd name="connsiteY52" fmla="*/ 80231 h 288456"/>
                  <a:gd name="connsiteX53" fmla="*/ 121061 w 129196"/>
                  <a:gd name="connsiteY53" fmla="*/ 99584 h 288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9196" h="288456">
                    <a:moveTo>
                      <a:pt x="121061" y="99584"/>
                    </a:moveTo>
                    <a:lnTo>
                      <a:pt x="113459" y="120243"/>
                    </a:lnTo>
                    <a:lnTo>
                      <a:pt x="114482" y="126508"/>
                    </a:lnTo>
                    <a:lnTo>
                      <a:pt x="103408" y="144231"/>
                    </a:lnTo>
                    <a:lnTo>
                      <a:pt x="94161" y="147175"/>
                    </a:lnTo>
                    <a:lnTo>
                      <a:pt x="72030" y="172123"/>
                    </a:lnTo>
                    <a:lnTo>
                      <a:pt x="69330" y="182944"/>
                    </a:lnTo>
                    <a:lnTo>
                      <a:pt x="54975" y="198386"/>
                    </a:lnTo>
                    <a:lnTo>
                      <a:pt x="57675" y="212166"/>
                    </a:lnTo>
                    <a:lnTo>
                      <a:pt x="75910" y="234006"/>
                    </a:lnTo>
                    <a:lnTo>
                      <a:pt x="73219" y="240829"/>
                    </a:lnTo>
                    <a:lnTo>
                      <a:pt x="86070" y="240829"/>
                    </a:lnTo>
                    <a:lnTo>
                      <a:pt x="86976" y="247314"/>
                    </a:lnTo>
                    <a:lnTo>
                      <a:pt x="92972" y="250116"/>
                    </a:lnTo>
                    <a:lnTo>
                      <a:pt x="70370" y="258891"/>
                    </a:lnTo>
                    <a:lnTo>
                      <a:pt x="73919" y="274427"/>
                    </a:lnTo>
                    <a:lnTo>
                      <a:pt x="60146" y="274427"/>
                    </a:lnTo>
                    <a:lnTo>
                      <a:pt x="47924" y="286838"/>
                    </a:lnTo>
                    <a:lnTo>
                      <a:pt x="37323" y="273908"/>
                    </a:lnTo>
                    <a:lnTo>
                      <a:pt x="25714" y="267478"/>
                    </a:lnTo>
                    <a:lnTo>
                      <a:pt x="17647" y="274041"/>
                    </a:lnTo>
                    <a:lnTo>
                      <a:pt x="12327" y="267478"/>
                    </a:lnTo>
                    <a:lnTo>
                      <a:pt x="1545" y="274876"/>
                    </a:lnTo>
                    <a:lnTo>
                      <a:pt x="-5428" y="264393"/>
                    </a:lnTo>
                    <a:lnTo>
                      <a:pt x="3473" y="252115"/>
                    </a:lnTo>
                    <a:lnTo>
                      <a:pt x="10360" y="252115"/>
                    </a:lnTo>
                    <a:lnTo>
                      <a:pt x="3969" y="237689"/>
                    </a:lnTo>
                    <a:lnTo>
                      <a:pt x="21197" y="231094"/>
                    </a:lnTo>
                    <a:lnTo>
                      <a:pt x="29335" y="238429"/>
                    </a:lnTo>
                    <a:lnTo>
                      <a:pt x="40502" y="219328"/>
                    </a:lnTo>
                    <a:lnTo>
                      <a:pt x="35371" y="211576"/>
                    </a:lnTo>
                    <a:lnTo>
                      <a:pt x="25809" y="212025"/>
                    </a:lnTo>
                    <a:lnTo>
                      <a:pt x="20969" y="201400"/>
                    </a:lnTo>
                    <a:lnTo>
                      <a:pt x="45885" y="189351"/>
                    </a:lnTo>
                    <a:lnTo>
                      <a:pt x="70479" y="147608"/>
                    </a:lnTo>
                    <a:lnTo>
                      <a:pt x="85724" y="136841"/>
                    </a:lnTo>
                    <a:lnTo>
                      <a:pt x="82308" y="129254"/>
                    </a:lnTo>
                    <a:lnTo>
                      <a:pt x="91973" y="121967"/>
                    </a:lnTo>
                    <a:lnTo>
                      <a:pt x="91627" y="110405"/>
                    </a:lnTo>
                    <a:lnTo>
                      <a:pt x="88361" y="86701"/>
                    </a:lnTo>
                    <a:lnTo>
                      <a:pt x="89998" y="67348"/>
                    </a:lnTo>
                    <a:lnTo>
                      <a:pt x="62964" y="54071"/>
                    </a:lnTo>
                    <a:lnTo>
                      <a:pt x="62964" y="41432"/>
                    </a:lnTo>
                    <a:lnTo>
                      <a:pt x="53260" y="41432"/>
                    </a:lnTo>
                    <a:lnTo>
                      <a:pt x="35576" y="27682"/>
                    </a:lnTo>
                    <a:lnTo>
                      <a:pt x="41801" y="23008"/>
                    </a:lnTo>
                    <a:lnTo>
                      <a:pt x="43021" y="-1618"/>
                    </a:lnTo>
                    <a:lnTo>
                      <a:pt x="73762" y="12887"/>
                    </a:lnTo>
                    <a:lnTo>
                      <a:pt x="79333" y="32263"/>
                    </a:lnTo>
                    <a:lnTo>
                      <a:pt x="97435" y="36898"/>
                    </a:lnTo>
                    <a:lnTo>
                      <a:pt x="115678" y="55283"/>
                    </a:lnTo>
                    <a:lnTo>
                      <a:pt x="119865" y="56944"/>
                    </a:lnTo>
                    <a:lnTo>
                      <a:pt x="123769" y="80231"/>
                    </a:lnTo>
                    <a:lnTo>
                      <a:pt x="121061" y="99584"/>
                    </a:lnTo>
                  </a:path>
                </a:pathLst>
              </a:custGeom>
              <a:grpFill/>
              <a:ln w="635" cap="flat">
                <a:solidFill>
                  <a:schemeClr val="bg1"/>
                </a:solidFill>
                <a:prstDash val="solid"/>
                <a:miter/>
              </a:ln>
            </p:spPr>
            <p:txBody>
              <a:bodyPr rtlCol="0" anchor="ctr"/>
              <a:lstStyle/>
              <a:p>
                <a:endParaRPr lang="en-US" dirty="0"/>
              </a:p>
            </p:txBody>
          </p:sp>
          <p:sp>
            <p:nvSpPr>
              <p:cNvPr id="2273" name="Freeform: Shape 2272">
                <a:extLst>
                  <a:ext uri="{FF2B5EF4-FFF2-40B4-BE49-F238E27FC236}">
                    <a16:creationId xmlns:a16="http://schemas.microsoft.com/office/drawing/2014/main" id="{3E5C75C4-1EF7-4B04-BFC2-7DF9C327B0B0}"/>
                  </a:ext>
                </a:extLst>
              </p:cNvPr>
              <p:cNvSpPr/>
              <p:nvPr/>
            </p:nvSpPr>
            <p:spPr>
              <a:xfrm flipV="1">
                <a:off x="6357955" y="2906686"/>
                <a:ext cx="140542" cy="313788"/>
              </a:xfrm>
              <a:custGeom>
                <a:avLst/>
                <a:gdLst>
                  <a:gd name="connsiteX0" fmla="*/ 121061 w 129196"/>
                  <a:gd name="connsiteY0" fmla="*/ 99584 h 288456"/>
                  <a:gd name="connsiteX1" fmla="*/ 113459 w 129196"/>
                  <a:gd name="connsiteY1" fmla="*/ 120243 h 288456"/>
                  <a:gd name="connsiteX2" fmla="*/ 114482 w 129196"/>
                  <a:gd name="connsiteY2" fmla="*/ 126508 h 288456"/>
                  <a:gd name="connsiteX3" fmla="*/ 103408 w 129196"/>
                  <a:gd name="connsiteY3" fmla="*/ 144231 h 288456"/>
                  <a:gd name="connsiteX4" fmla="*/ 94161 w 129196"/>
                  <a:gd name="connsiteY4" fmla="*/ 147175 h 288456"/>
                  <a:gd name="connsiteX5" fmla="*/ 72030 w 129196"/>
                  <a:gd name="connsiteY5" fmla="*/ 172123 h 288456"/>
                  <a:gd name="connsiteX6" fmla="*/ 69330 w 129196"/>
                  <a:gd name="connsiteY6" fmla="*/ 182944 h 288456"/>
                  <a:gd name="connsiteX7" fmla="*/ 54975 w 129196"/>
                  <a:gd name="connsiteY7" fmla="*/ 198386 h 288456"/>
                  <a:gd name="connsiteX8" fmla="*/ 57675 w 129196"/>
                  <a:gd name="connsiteY8" fmla="*/ 212166 h 288456"/>
                  <a:gd name="connsiteX9" fmla="*/ 75910 w 129196"/>
                  <a:gd name="connsiteY9" fmla="*/ 234006 h 288456"/>
                  <a:gd name="connsiteX10" fmla="*/ 73219 w 129196"/>
                  <a:gd name="connsiteY10" fmla="*/ 240829 h 288456"/>
                  <a:gd name="connsiteX11" fmla="*/ 86070 w 129196"/>
                  <a:gd name="connsiteY11" fmla="*/ 240829 h 288456"/>
                  <a:gd name="connsiteX12" fmla="*/ 86976 w 129196"/>
                  <a:gd name="connsiteY12" fmla="*/ 247314 h 288456"/>
                  <a:gd name="connsiteX13" fmla="*/ 92972 w 129196"/>
                  <a:gd name="connsiteY13" fmla="*/ 250116 h 288456"/>
                  <a:gd name="connsiteX14" fmla="*/ 70370 w 129196"/>
                  <a:gd name="connsiteY14" fmla="*/ 258891 h 288456"/>
                  <a:gd name="connsiteX15" fmla="*/ 73919 w 129196"/>
                  <a:gd name="connsiteY15" fmla="*/ 274427 h 288456"/>
                  <a:gd name="connsiteX16" fmla="*/ 60146 w 129196"/>
                  <a:gd name="connsiteY16" fmla="*/ 274427 h 288456"/>
                  <a:gd name="connsiteX17" fmla="*/ 47924 w 129196"/>
                  <a:gd name="connsiteY17" fmla="*/ 286838 h 288456"/>
                  <a:gd name="connsiteX18" fmla="*/ 37323 w 129196"/>
                  <a:gd name="connsiteY18" fmla="*/ 273908 h 288456"/>
                  <a:gd name="connsiteX19" fmla="*/ 25714 w 129196"/>
                  <a:gd name="connsiteY19" fmla="*/ 267478 h 288456"/>
                  <a:gd name="connsiteX20" fmla="*/ 17647 w 129196"/>
                  <a:gd name="connsiteY20" fmla="*/ 274041 h 288456"/>
                  <a:gd name="connsiteX21" fmla="*/ 12327 w 129196"/>
                  <a:gd name="connsiteY21" fmla="*/ 267478 h 288456"/>
                  <a:gd name="connsiteX22" fmla="*/ 1545 w 129196"/>
                  <a:gd name="connsiteY22" fmla="*/ 274876 h 288456"/>
                  <a:gd name="connsiteX23" fmla="*/ -5428 w 129196"/>
                  <a:gd name="connsiteY23" fmla="*/ 264393 h 288456"/>
                  <a:gd name="connsiteX24" fmla="*/ 3473 w 129196"/>
                  <a:gd name="connsiteY24" fmla="*/ 252115 h 288456"/>
                  <a:gd name="connsiteX25" fmla="*/ 10360 w 129196"/>
                  <a:gd name="connsiteY25" fmla="*/ 252115 h 288456"/>
                  <a:gd name="connsiteX26" fmla="*/ 3969 w 129196"/>
                  <a:gd name="connsiteY26" fmla="*/ 237689 h 288456"/>
                  <a:gd name="connsiteX27" fmla="*/ 21197 w 129196"/>
                  <a:gd name="connsiteY27" fmla="*/ 231094 h 288456"/>
                  <a:gd name="connsiteX28" fmla="*/ 29335 w 129196"/>
                  <a:gd name="connsiteY28" fmla="*/ 238429 h 288456"/>
                  <a:gd name="connsiteX29" fmla="*/ 40502 w 129196"/>
                  <a:gd name="connsiteY29" fmla="*/ 219328 h 288456"/>
                  <a:gd name="connsiteX30" fmla="*/ 35371 w 129196"/>
                  <a:gd name="connsiteY30" fmla="*/ 211576 h 288456"/>
                  <a:gd name="connsiteX31" fmla="*/ 25809 w 129196"/>
                  <a:gd name="connsiteY31" fmla="*/ 212025 h 288456"/>
                  <a:gd name="connsiteX32" fmla="*/ 20969 w 129196"/>
                  <a:gd name="connsiteY32" fmla="*/ 201400 h 288456"/>
                  <a:gd name="connsiteX33" fmla="*/ 45885 w 129196"/>
                  <a:gd name="connsiteY33" fmla="*/ 189351 h 288456"/>
                  <a:gd name="connsiteX34" fmla="*/ 70479 w 129196"/>
                  <a:gd name="connsiteY34" fmla="*/ 147608 h 288456"/>
                  <a:gd name="connsiteX35" fmla="*/ 85724 w 129196"/>
                  <a:gd name="connsiteY35" fmla="*/ 136841 h 288456"/>
                  <a:gd name="connsiteX36" fmla="*/ 82308 w 129196"/>
                  <a:gd name="connsiteY36" fmla="*/ 129254 h 288456"/>
                  <a:gd name="connsiteX37" fmla="*/ 91973 w 129196"/>
                  <a:gd name="connsiteY37" fmla="*/ 121967 h 288456"/>
                  <a:gd name="connsiteX38" fmla="*/ 91627 w 129196"/>
                  <a:gd name="connsiteY38" fmla="*/ 110405 h 288456"/>
                  <a:gd name="connsiteX39" fmla="*/ 88361 w 129196"/>
                  <a:gd name="connsiteY39" fmla="*/ 86701 h 288456"/>
                  <a:gd name="connsiteX40" fmla="*/ 89998 w 129196"/>
                  <a:gd name="connsiteY40" fmla="*/ 67348 h 288456"/>
                  <a:gd name="connsiteX41" fmla="*/ 62964 w 129196"/>
                  <a:gd name="connsiteY41" fmla="*/ 54071 h 288456"/>
                  <a:gd name="connsiteX42" fmla="*/ 62964 w 129196"/>
                  <a:gd name="connsiteY42" fmla="*/ 41432 h 288456"/>
                  <a:gd name="connsiteX43" fmla="*/ 53260 w 129196"/>
                  <a:gd name="connsiteY43" fmla="*/ 41432 h 288456"/>
                  <a:gd name="connsiteX44" fmla="*/ 35576 w 129196"/>
                  <a:gd name="connsiteY44" fmla="*/ 27682 h 288456"/>
                  <a:gd name="connsiteX45" fmla="*/ 41801 w 129196"/>
                  <a:gd name="connsiteY45" fmla="*/ 23008 h 288456"/>
                  <a:gd name="connsiteX46" fmla="*/ 43021 w 129196"/>
                  <a:gd name="connsiteY46" fmla="*/ -1618 h 288456"/>
                  <a:gd name="connsiteX47" fmla="*/ 73762 w 129196"/>
                  <a:gd name="connsiteY47" fmla="*/ 12887 h 288456"/>
                  <a:gd name="connsiteX48" fmla="*/ 79333 w 129196"/>
                  <a:gd name="connsiteY48" fmla="*/ 32263 h 288456"/>
                  <a:gd name="connsiteX49" fmla="*/ 97435 w 129196"/>
                  <a:gd name="connsiteY49" fmla="*/ 36898 h 288456"/>
                  <a:gd name="connsiteX50" fmla="*/ 115678 w 129196"/>
                  <a:gd name="connsiteY50" fmla="*/ 55283 h 288456"/>
                  <a:gd name="connsiteX51" fmla="*/ 119865 w 129196"/>
                  <a:gd name="connsiteY51" fmla="*/ 56944 h 288456"/>
                  <a:gd name="connsiteX52" fmla="*/ 123769 w 129196"/>
                  <a:gd name="connsiteY52" fmla="*/ 80231 h 288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9196" h="288456">
                    <a:moveTo>
                      <a:pt x="121061" y="99584"/>
                    </a:moveTo>
                    <a:lnTo>
                      <a:pt x="113459" y="120243"/>
                    </a:lnTo>
                    <a:lnTo>
                      <a:pt x="114482" y="126508"/>
                    </a:lnTo>
                    <a:lnTo>
                      <a:pt x="103408" y="144231"/>
                    </a:lnTo>
                    <a:lnTo>
                      <a:pt x="94161" y="147175"/>
                    </a:lnTo>
                    <a:lnTo>
                      <a:pt x="72030" y="172123"/>
                    </a:lnTo>
                    <a:lnTo>
                      <a:pt x="69330" y="182944"/>
                    </a:lnTo>
                    <a:lnTo>
                      <a:pt x="54975" y="198386"/>
                    </a:lnTo>
                    <a:lnTo>
                      <a:pt x="57675" y="212166"/>
                    </a:lnTo>
                    <a:lnTo>
                      <a:pt x="75910" y="234006"/>
                    </a:lnTo>
                    <a:lnTo>
                      <a:pt x="73219" y="240829"/>
                    </a:lnTo>
                    <a:lnTo>
                      <a:pt x="86070" y="240829"/>
                    </a:lnTo>
                    <a:lnTo>
                      <a:pt x="86976" y="247314"/>
                    </a:lnTo>
                    <a:lnTo>
                      <a:pt x="92972" y="250116"/>
                    </a:lnTo>
                    <a:lnTo>
                      <a:pt x="70370" y="258891"/>
                    </a:lnTo>
                    <a:lnTo>
                      <a:pt x="73919" y="274427"/>
                    </a:lnTo>
                    <a:lnTo>
                      <a:pt x="60146" y="274427"/>
                    </a:lnTo>
                    <a:lnTo>
                      <a:pt x="47924" y="286838"/>
                    </a:lnTo>
                    <a:lnTo>
                      <a:pt x="37323" y="273908"/>
                    </a:lnTo>
                    <a:lnTo>
                      <a:pt x="25714" y="267478"/>
                    </a:lnTo>
                    <a:lnTo>
                      <a:pt x="17647" y="274041"/>
                    </a:lnTo>
                    <a:lnTo>
                      <a:pt x="12327" y="267478"/>
                    </a:lnTo>
                    <a:lnTo>
                      <a:pt x="1545" y="274876"/>
                    </a:lnTo>
                    <a:lnTo>
                      <a:pt x="-5428" y="264393"/>
                    </a:lnTo>
                    <a:lnTo>
                      <a:pt x="3473" y="252115"/>
                    </a:lnTo>
                    <a:lnTo>
                      <a:pt x="10360" y="252115"/>
                    </a:lnTo>
                    <a:lnTo>
                      <a:pt x="3969" y="237689"/>
                    </a:lnTo>
                    <a:lnTo>
                      <a:pt x="21197" y="231094"/>
                    </a:lnTo>
                    <a:lnTo>
                      <a:pt x="29335" y="238429"/>
                    </a:lnTo>
                    <a:lnTo>
                      <a:pt x="40502" y="219328"/>
                    </a:lnTo>
                    <a:lnTo>
                      <a:pt x="35371" y="211576"/>
                    </a:lnTo>
                    <a:lnTo>
                      <a:pt x="25809" y="212025"/>
                    </a:lnTo>
                    <a:lnTo>
                      <a:pt x="20969" y="201400"/>
                    </a:lnTo>
                    <a:lnTo>
                      <a:pt x="45885" y="189351"/>
                    </a:lnTo>
                    <a:lnTo>
                      <a:pt x="70479" y="147608"/>
                    </a:lnTo>
                    <a:lnTo>
                      <a:pt x="85724" y="136841"/>
                    </a:lnTo>
                    <a:lnTo>
                      <a:pt x="82308" y="129254"/>
                    </a:lnTo>
                    <a:lnTo>
                      <a:pt x="91973" y="121967"/>
                    </a:lnTo>
                    <a:lnTo>
                      <a:pt x="91627" y="110405"/>
                    </a:lnTo>
                    <a:lnTo>
                      <a:pt x="88361" y="86701"/>
                    </a:lnTo>
                    <a:lnTo>
                      <a:pt x="89998" y="67348"/>
                    </a:lnTo>
                    <a:lnTo>
                      <a:pt x="62964" y="54071"/>
                    </a:lnTo>
                    <a:lnTo>
                      <a:pt x="62964" y="41432"/>
                    </a:lnTo>
                    <a:lnTo>
                      <a:pt x="53260" y="41432"/>
                    </a:lnTo>
                    <a:lnTo>
                      <a:pt x="35576" y="27682"/>
                    </a:lnTo>
                    <a:lnTo>
                      <a:pt x="41801" y="23008"/>
                    </a:lnTo>
                    <a:lnTo>
                      <a:pt x="43021" y="-1618"/>
                    </a:lnTo>
                    <a:lnTo>
                      <a:pt x="73762" y="12887"/>
                    </a:lnTo>
                    <a:lnTo>
                      <a:pt x="79333" y="32263"/>
                    </a:lnTo>
                    <a:lnTo>
                      <a:pt x="97435" y="36898"/>
                    </a:lnTo>
                    <a:lnTo>
                      <a:pt x="115678" y="55283"/>
                    </a:lnTo>
                    <a:lnTo>
                      <a:pt x="119865" y="56944"/>
                    </a:lnTo>
                    <a:lnTo>
                      <a:pt x="123769" y="80231"/>
                    </a:lnTo>
                    <a:close/>
                  </a:path>
                </a:pathLst>
              </a:custGeom>
              <a:grpFill/>
              <a:ln w="635" cap="rnd">
                <a:solidFill>
                  <a:schemeClr val="bg1"/>
                </a:solidFill>
                <a:prstDash val="solid"/>
                <a:round/>
              </a:ln>
            </p:spPr>
            <p:txBody>
              <a:bodyPr rtlCol="0" anchor="ctr"/>
              <a:lstStyle/>
              <a:p>
                <a:endParaRPr lang="en-US" dirty="0"/>
              </a:p>
            </p:txBody>
          </p:sp>
          <p:sp>
            <p:nvSpPr>
              <p:cNvPr id="2274" name="Freeform: Shape 2273">
                <a:extLst>
                  <a:ext uri="{FF2B5EF4-FFF2-40B4-BE49-F238E27FC236}">
                    <a16:creationId xmlns:a16="http://schemas.microsoft.com/office/drawing/2014/main" id="{5BFC09EA-36B0-4F48-9D6B-53E876309CBA}"/>
                  </a:ext>
                </a:extLst>
              </p:cNvPr>
              <p:cNvSpPr/>
              <p:nvPr/>
            </p:nvSpPr>
            <p:spPr>
              <a:xfrm flipV="1">
                <a:off x="6361508" y="3097775"/>
                <a:ext cx="102024" cy="90826"/>
              </a:xfrm>
              <a:custGeom>
                <a:avLst/>
                <a:gdLst>
                  <a:gd name="connsiteX0" fmla="*/ 59713 w 93788"/>
                  <a:gd name="connsiteY0" fmla="*/ 12236 h 83494"/>
                  <a:gd name="connsiteX1" fmla="*/ 59713 w 93788"/>
                  <a:gd name="connsiteY1" fmla="*/ 24876 h 83494"/>
                  <a:gd name="connsiteX2" fmla="*/ 86747 w 93788"/>
                  <a:gd name="connsiteY2" fmla="*/ 38153 h 83494"/>
                  <a:gd name="connsiteX3" fmla="*/ 85110 w 93788"/>
                  <a:gd name="connsiteY3" fmla="*/ 57505 h 83494"/>
                  <a:gd name="connsiteX4" fmla="*/ 88376 w 93788"/>
                  <a:gd name="connsiteY4" fmla="*/ 81210 h 83494"/>
                  <a:gd name="connsiteX5" fmla="*/ 75587 w 93788"/>
                  <a:gd name="connsiteY5" fmla="*/ 76134 h 83494"/>
                  <a:gd name="connsiteX6" fmla="*/ 70362 w 93788"/>
                  <a:gd name="connsiteY6" fmla="*/ 81982 h 83494"/>
                  <a:gd name="connsiteX7" fmla="*/ 61586 w 93788"/>
                  <a:gd name="connsiteY7" fmla="*/ 77157 h 83494"/>
                  <a:gd name="connsiteX8" fmla="*/ 60894 w 93788"/>
                  <a:gd name="connsiteY8" fmla="*/ 62660 h 83494"/>
                  <a:gd name="connsiteX9" fmla="*/ 38858 w 93788"/>
                  <a:gd name="connsiteY9" fmla="*/ 73490 h 83494"/>
                  <a:gd name="connsiteX10" fmla="*/ 5724 w 93788"/>
                  <a:gd name="connsiteY10" fmla="*/ 73490 h 83494"/>
                  <a:gd name="connsiteX11" fmla="*/ -5412 w 93788"/>
                  <a:gd name="connsiteY11" fmla="*/ 62810 h 83494"/>
                  <a:gd name="connsiteX12" fmla="*/ 3772 w 93788"/>
                  <a:gd name="connsiteY12" fmla="*/ 45747 h 83494"/>
                  <a:gd name="connsiteX13" fmla="*/ 3772 w 93788"/>
                  <a:gd name="connsiteY13" fmla="*/ 24781 h 83494"/>
                  <a:gd name="connsiteX14" fmla="*/ 10997 w 93788"/>
                  <a:gd name="connsiteY14" fmla="*/ 17352 h 83494"/>
                  <a:gd name="connsiteX15" fmla="*/ 22307 w 93788"/>
                  <a:gd name="connsiteY15" fmla="*/ 21492 h 83494"/>
                  <a:gd name="connsiteX16" fmla="*/ 22204 w 93788"/>
                  <a:gd name="connsiteY16" fmla="*/ 6082 h 83494"/>
                  <a:gd name="connsiteX17" fmla="*/ 32326 w 93788"/>
                  <a:gd name="connsiteY17" fmla="*/ -1513 h 83494"/>
                  <a:gd name="connsiteX18" fmla="*/ 50010 w 93788"/>
                  <a:gd name="connsiteY18" fmla="*/ 12236 h 83494"/>
                  <a:gd name="connsiteX19" fmla="*/ 59713 w 93788"/>
                  <a:gd name="connsiteY19" fmla="*/ 12236 h 83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788" h="83494">
                    <a:moveTo>
                      <a:pt x="59713" y="12236"/>
                    </a:moveTo>
                    <a:lnTo>
                      <a:pt x="59713" y="24876"/>
                    </a:lnTo>
                    <a:lnTo>
                      <a:pt x="86747" y="38153"/>
                    </a:lnTo>
                    <a:lnTo>
                      <a:pt x="85110" y="57505"/>
                    </a:lnTo>
                    <a:lnTo>
                      <a:pt x="88376" y="81210"/>
                    </a:lnTo>
                    <a:lnTo>
                      <a:pt x="75587" y="76134"/>
                    </a:lnTo>
                    <a:lnTo>
                      <a:pt x="70362" y="81982"/>
                    </a:lnTo>
                    <a:lnTo>
                      <a:pt x="61586" y="77157"/>
                    </a:lnTo>
                    <a:lnTo>
                      <a:pt x="60894" y="62660"/>
                    </a:lnTo>
                    <a:lnTo>
                      <a:pt x="38858" y="73490"/>
                    </a:lnTo>
                    <a:lnTo>
                      <a:pt x="5724" y="73490"/>
                    </a:lnTo>
                    <a:lnTo>
                      <a:pt x="-5412" y="62810"/>
                    </a:lnTo>
                    <a:lnTo>
                      <a:pt x="3772" y="45747"/>
                    </a:lnTo>
                    <a:lnTo>
                      <a:pt x="3772" y="24781"/>
                    </a:lnTo>
                    <a:lnTo>
                      <a:pt x="10997" y="17352"/>
                    </a:lnTo>
                    <a:lnTo>
                      <a:pt x="22307" y="21492"/>
                    </a:lnTo>
                    <a:lnTo>
                      <a:pt x="22204" y="6082"/>
                    </a:lnTo>
                    <a:lnTo>
                      <a:pt x="32326" y="-1513"/>
                    </a:lnTo>
                    <a:lnTo>
                      <a:pt x="50010" y="12236"/>
                    </a:lnTo>
                    <a:lnTo>
                      <a:pt x="59713" y="12236"/>
                    </a:lnTo>
                  </a:path>
                </a:pathLst>
              </a:custGeom>
              <a:grpFill/>
              <a:ln w="635" cap="flat">
                <a:solidFill>
                  <a:schemeClr val="bg1"/>
                </a:solidFill>
                <a:prstDash val="solid"/>
                <a:miter/>
              </a:ln>
            </p:spPr>
            <p:txBody>
              <a:bodyPr rtlCol="0" anchor="ctr"/>
              <a:lstStyle/>
              <a:p>
                <a:endParaRPr lang="en-US" dirty="0"/>
              </a:p>
            </p:txBody>
          </p:sp>
          <p:sp>
            <p:nvSpPr>
              <p:cNvPr id="2275" name="Freeform: Shape 2274">
                <a:extLst>
                  <a:ext uri="{FF2B5EF4-FFF2-40B4-BE49-F238E27FC236}">
                    <a16:creationId xmlns:a16="http://schemas.microsoft.com/office/drawing/2014/main" id="{EE6CE55C-0B71-45A9-9676-BA281238AFAB}"/>
                  </a:ext>
                </a:extLst>
              </p:cNvPr>
              <p:cNvSpPr/>
              <p:nvPr/>
            </p:nvSpPr>
            <p:spPr>
              <a:xfrm flipV="1">
                <a:off x="6361508" y="3097775"/>
                <a:ext cx="102024" cy="90826"/>
              </a:xfrm>
              <a:custGeom>
                <a:avLst/>
                <a:gdLst>
                  <a:gd name="connsiteX0" fmla="*/ 59713 w 93788"/>
                  <a:gd name="connsiteY0" fmla="*/ 12236 h 83494"/>
                  <a:gd name="connsiteX1" fmla="*/ 59713 w 93788"/>
                  <a:gd name="connsiteY1" fmla="*/ 24876 h 83494"/>
                  <a:gd name="connsiteX2" fmla="*/ 86747 w 93788"/>
                  <a:gd name="connsiteY2" fmla="*/ 38153 h 83494"/>
                  <a:gd name="connsiteX3" fmla="*/ 85110 w 93788"/>
                  <a:gd name="connsiteY3" fmla="*/ 57505 h 83494"/>
                  <a:gd name="connsiteX4" fmla="*/ 88376 w 93788"/>
                  <a:gd name="connsiteY4" fmla="*/ 81210 h 83494"/>
                  <a:gd name="connsiteX5" fmla="*/ 75587 w 93788"/>
                  <a:gd name="connsiteY5" fmla="*/ 76134 h 83494"/>
                  <a:gd name="connsiteX6" fmla="*/ 70362 w 93788"/>
                  <a:gd name="connsiteY6" fmla="*/ 81982 h 83494"/>
                  <a:gd name="connsiteX7" fmla="*/ 61586 w 93788"/>
                  <a:gd name="connsiteY7" fmla="*/ 77157 h 83494"/>
                  <a:gd name="connsiteX8" fmla="*/ 60894 w 93788"/>
                  <a:gd name="connsiteY8" fmla="*/ 62660 h 83494"/>
                  <a:gd name="connsiteX9" fmla="*/ 38858 w 93788"/>
                  <a:gd name="connsiteY9" fmla="*/ 73490 h 83494"/>
                  <a:gd name="connsiteX10" fmla="*/ 5724 w 93788"/>
                  <a:gd name="connsiteY10" fmla="*/ 73490 h 83494"/>
                  <a:gd name="connsiteX11" fmla="*/ -5412 w 93788"/>
                  <a:gd name="connsiteY11" fmla="*/ 62810 h 83494"/>
                  <a:gd name="connsiteX12" fmla="*/ 3772 w 93788"/>
                  <a:gd name="connsiteY12" fmla="*/ 45747 h 83494"/>
                  <a:gd name="connsiteX13" fmla="*/ 3772 w 93788"/>
                  <a:gd name="connsiteY13" fmla="*/ 24781 h 83494"/>
                  <a:gd name="connsiteX14" fmla="*/ 10997 w 93788"/>
                  <a:gd name="connsiteY14" fmla="*/ 17352 h 83494"/>
                  <a:gd name="connsiteX15" fmla="*/ 22307 w 93788"/>
                  <a:gd name="connsiteY15" fmla="*/ 21492 h 83494"/>
                  <a:gd name="connsiteX16" fmla="*/ 22204 w 93788"/>
                  <a:gd name="connsiteY16" fmla="*/ 6082 h 83494"/>
                  <a:gd name="connsiteX17" fmla="*/ 32326 w 93788"/>
                  <a:gd name="connsiteY17" fmla="*/ -1513 h 83494"/>
                  <a:gd name="connsiteX18" fmla="*/ 50010 w 93788"/>
                  <a:gd name="connsiteY18" fmla="*/ 12236 h 83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3788" h="83494">
                    <a:moveTo>
                      <a:pt x="59713" y="12236"/>
                    </a:moveTo>
                    <a:lnTo>
                      <a:pt x="59713" y="24876"/>
                    </a:lnTo>
                    <a:lnTo>
                      <a:pt x="86747" y="38153"/>
                    </a:lnTo>
                    <a:lnTo>
                      <a:pt x="85110" y="57505"/>
                    </a:lnTo>
                    <a:lnTo>
                      <a:pt x="88376" y="81210"/>
                    </a:lnTo>
                    <a:lnTo>
                      <a:pt x="75587" y="76134"/>
                    </a:lnTo>
                    <a:lnTo>
                      <a:pt x="70362" y="81982"/>
                    </a:lnTo>
                    <a:lnTo>
                      <a:pt x="61586" y="77157"/>
                    </a:lnTo>
                    <a:lnTo>
                      <a:pt x="60894" y="62660"/>
                    </a:lnTo>
                    <a:lnTo>
                      <a:pt x="38858" y="73490"/>
                    </a:lnTo>
                    <a:lnTo>
                      <a:pt x="5724" y="73490"/>
                    </a:lnTo>
                    <a:lnTo>
                      <a:pt x="-5412" y="62810"/>
                    </a:lnTo>
                    <a:lnTo>
                      <a:pt x="3772" y="45747"/>
                    </a:lnTo>
                    <a:lnTo>
                      <a:pt x="3772" y="24781"/>
                    </a:lnTo>
                    <a:lnTo>
                      <a:pt x="10997" y="17352"/>
                    </a:lnTo>
                    <a:lnTo>
                      <a:pt x="22307" y="21492"/>
                    </a:lnTo>
                    <a:lnTo>
                      <a:pt x="22204" y="6082"/>
                    </a:lnTo>
                    <a:lnTo>
                      <a:pt x="32326" y="-1513"/>
                    </a:lnTo>
                    <a:lnTo>
                      <a:pt x="50010" y="12236"/>
                    </a:lnTo>
                    <a:close/>
                  </a:path>
                </a:pathLst>
              </a:custGeom>
              <a:grpFill/>
              <a:ln w="635" cap="rnd">
                <a:solidFill>
                  <a:schemeClr val="bg1"/>
                </a:solidFill>
                <a:prstDash val="solid"/>
                <a:round/>
              </a:ln>
            </p:spPr>
            <p:txBody>
              <a:bodyPr rtlCol="0" anchor="ctr"/>
              <a:lstStyle/>
              <a:p>
                <a:endParaRPr lang="en-US" dirty="0"/>
              </a:p>
            </p:txBody>
          </p:sp>
          <p:sp>
            <p:nvSpPr>
              <p:cNvPr id="2276" name="Freeform: Shape 2275">
                <a:extLst>
                  <a:ext uri="{FF2B5EF4-FFF2-40B4-BE49-F238E27FC236}">
                    <a16:creationId xmlns:a16="http://schemas.microsoft.com/office/drawing/2014/main" id="{993A9E83-C547-4CF1-9646-4338DB0F52D2}"/>
                  </a:ext>
                </a:extLst>
              </p:cNvPr>
              <p:cNvSpPr/>
              <p:nvPr/>
            </p:nvSpPr>
            <p:spPr>
              <a:xfrm flipV="1">
                <a:off x="6314241" y="2927747"/>
                <a:ext cx="149668" cy="191045"/>
              </a:xfrm>
              <a:custGeom>
                <a:avLst/>
                <a:gdLst>
                  <a:gd name="connsiteX0" fmla="*/ -1445 w 137585"/>
                  <a:gd name="connsiteY0" fmla="*/ 114311 h 175622"/>
                  <a:gd name="connsiteX1" fmla="*/ 19159 w 137585"/>
                  <a:gd name="connsiteY1" fmla="*/ 113791 h 175622"/>
                  <a:gd name="connsiteX2" fmla="*/ 19159 w 137585"/>
                  <a:gd name="connsiteY2" fmla="*/ 100577 h 175622"/>
                  <a:gd name="connsiteX3" fmla="*/ 7181 w 137585"/>
                  <a:gd name="connsiteY3" fmla="*/ 75810 h 175622"/>
                  <a:gd name="connsiteX4" fmla="*/ 16892 w 137585"/>
                  <a:gd name="connsiteY4" fmla="*/ 70018 h 175622"/>
                  <a:gd name="connsiteX5" fmla="*/ 34458 w 137585"/>
                  <a:gd name="connsiteY5" fmla="*/ 85608 h 175622"/>
                  <a:gd name="connsiteX6" fmla="*/ 43824 w 137585"/>
                  <a:gd name="connsiteY6" fmla="*/ 76833 h 175622"/>
                  <a:gd name="connsiteX7" fmla="*/ 55259 w 137585"/>
                  <a:gd name="connsiteY7" fmla="*/ 87985 h 175622"/>
                  <a:gd name="connsiteX8" fmla="*/ 66923 w 137585"/>
                  <a:gd name="connsiteY8" fmla="*/ 85608 h 175622"/>
                  <a:gd name="connsiteX9" fmla="*/ 77791 w 137585"/>
                  <a:gd name="connsiteY9" fmla="*/ 67602 h 175622"/>
                  <a:gd name="connsiteX10" fmla="*/ 76430 w 137585"/>
                  <a:gd name="connsiteY10" fmla="*/ 52444 h 175622"/>
                  <a:gd name="connsiteX11" fmla="*/ 90990 w 137585"/>
                  <a:gd name="connsiteY11" fmla="*/ 36113 h 175622"/>
                  <a:gd name="connsiteX12" fmla="*/ 90840 w 137585"/>
                  <a:gd name="connsiteY12" fmla="*/ 16162 h 175622"/>
                  <a:gd name="connsiteX13" fmla="*/ 82332 w 137585"/>
                  <a:gd name="connsiteY13" fmla="*/ 9158 h 175622"/>
                  <a:gd name="connsiteX14" fmla="*/ 104369 w 137585"/>
                  <a:gd name="connsiteY14" fmla="*/ -1671 h 175622"/>
                  <a:gd name="connsiteX15" fmla="*/ 105061 w 137585"/>
                  <a:gd name="connsiteY15" fmla="*/ 12825 h 175622"/>
                  <a:gd name="connsiteX16" fmla="*/ 113837 w 137585"/>
                  <a:gd name="connsiteY16" fmla="*/ 17650 h 175622"/>
                  <a:gd name="connsiteX17" fmla="*/ 119062 w 137585"/>
                  <a:gd name="connsiteY17" fmla="*/ 11802 h 175622"/>
                  <a:gd name="connsiteX18" fmla="*/ 131851 w 137585"/>
                  <a:gd name="connsiteY18" fmla="*/ 16879 h 175622"/>
                  <a:gd name="connsiteX19" fmla="*/ 132197 w 137585"/>
                  <a:gd name="connsiteY19" fmla="*/ 28440 h 175622"/>
                  <a:gd name="connsiteX20" fmla="*/ 122533 w 137585"/>
                  <a:gd name="connsiteY20" fmla="*/ 35727 h 175622"/>
                  <a:gd name="connsiteX21" fmla="*/ 125949 w 137585"/>
                  <a:gd name="connsiteY21" fmla="*/ 43314 h 175622"/>
                  <a:gd name="connsiteX22" fmla="*/ 110704 w 137585"/>
                  <a:gd name="connsiteY22" fmla="*/ 54081 h 175622"/>
                  <a:gd name="connsiteX23" fmla="*/ 86110 w 137585"/>
                  <a:gd name="connsiteY23" fmla="*/ 95824 h 175622"/>
                  <a:gd name="connsiteX24" fmla="*/ 61193 w 137585"/>
                  <a:gd name="connsiteY24" fmla="*/ 107873 h 175622"/>
                  <a:gd name="connsiteX25" fmla="*/ 66033 w 137585"/>
                  <a:gd name="connsiteY25" fmla="*/ 118498 h 175622"/>
                  <a:gd name="connsiteX26" fmla="*/ 75595 w 137585"/>
                  <a:gd name="connsiteY26" fmla="*/ 118049 h 175622"/>
                  <a:gd name="connsiteX27" fmla="*/ 80727 w 137585"/>
                  <a:gd name="connsiteY27" fmla="*/ 125801 h 175622"/>
                  <a:gd name="connsiteX28" fmla="*/ 69559 w 137585"/>
                  <a:gd name="connsiteY28" fmla="*/ 144902 h 175622"/>
                  <a:gd name="connsiteX29" fmla="*/ 61422 w 137585"/>
                  <a:gd name="connsiteY29" fmla="*/ 137567 h 175622"/>
                  <a:gd name="connsiteX30" fmla="*/ 44194 w 137585"/>
                  <a:gd name="connsiteY30" fmla="*/ 144162 h 175622"/>
                  <a:gd name="connsiteX31" fmla="*/ 50584 w 137585"/>
                  <a:gd name="connsiteY31" fmla="*/ 158588 h 175622"/>
                  <a:gd name="connsiteX32" fmla="*/ 43698 w 137585"/>
                  <a:gd name="connsiteY32" fmla="*/ 158588 h 175622"/>
                  <a:gd name="connsiteX33" fmla="*/ 34797 w 137585"/>
                  <a:gd name="connsiteY33" fmla="*/ 170866 h 175622"/>
                  <a:gd name="connsiteX34" fmla="*/ 26974 w 137585"/>
                  <a:gd name="connsiteY34" fmla="*/ 173951 h 175622"/>
                  <a:gd name="connsiteX35" fmla="*/ 23779 w 137585"/>
                  <a:gd name="connsiteY35" fmla="*/ 167560 h 175622"/>
                  <a:gd name="connsiteX36" fmla="*/ 29288 w 137585"/>
                  <a:gd name="connsiteY36" fmla="*/ 156330 h 175622"/>
                  <a:gd name="connsiteX37" fmla="*/ 27721 w 137585"/>
                  <a:gd name="connsiteY37" fmla="*/ 142746 h 175622"/>
                  <a:gd name="connsiteX38" fmla="*/ 16798 w 137585"/>
                  <a:gd name="connsiteY38" fmla="*/ 142746 h 175622"/>
                  <a:gd name="connsiteX39" fmla="*/ 14783 w 137585"/>
                  <a:gd name="connsiteY39" fmla="*/ 150671 h 175622"/>
                  <a:gd name="connsiteX40" fmla="*/ -5388 w 137585"/>
                  <a:gd name="connsiteY40" fmla="*/ 131232 h 175622"/>
                  <a:gd name="connsiteX41" fmla="*/ -5388 w 137585"/>
                  <a:gd name="connsiteY41" fmla="*/ 131224 h 175622"/>
                  <a:gd name="connsiteX42" fmla="*/ 5268 w 137585"/>
                  <a:gd name="connsiteY42" fmla="*/ 129004 h 175622"/>
                  <a:gd name="connsiteX43" fmla="*/ -1445 w 137585"/>
                  <a:gd name="connsiteY43" fmla="*/ 114311 h 17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37585" h="175622">
                    <a:moveTo>
                      <a:pt x="-1445" y="114311"/>
                    </a:moveTo>
                    <a:lnTo>
                      <a:pt x="19159" y="113791"/>
                    </a:lnTo>
                    <a:lnTo>
                      <a:pt x="19159" y="100577"/>
                    </a:lnTo>
                    <a:lnTo>
                      <a:pt x="7181" y="75810"/>
                    </a:lnTo>
                    <a:lnTo>
                      <a:pt x="16892" y="70018"/>
                    </a:lnTo>
                    <a:lnTo>
                      <a:pt x="34458" y="85608"/>
                    </a:lnTo>
                    <a:lnTo>
                      <a:pt x="43824" y="76833"/>
                    </a:lnTo>
                    <a:lnTo>
                      <a:pt x="55259" y="87985"/>
                    </a:lnTo>
                    <a:lnTo>
                      <a:pt x="66923" y="85608"/>
                    </a:lnTo>
                    <a:lnTo>
                      <a:pt x="77791" y="67602"/>
                    </a:lnTo>
                    <a:lnTo>
                      <a:pt x="76430" y="52444"/>
                    </a:lnTo>
                    <a:lnTo>
                      <a:pt x="90990" y="36113"/>
                    </a:lnTo>
                    <a:lnTo>
                      <a:pt x="90840" y="16162"/>
                    </a:lnTo>
                    <a:lnTo>
                      <a:pt x="82332" y="9158"/>
                    </a:lnTo>
                    <a:lnTo>
                      <a:pt x="104369" y="-1671"/>
                    </a:lnTo>
                    <a:lnTo>
                      <a:pt x="105061" y="12825"/>
                    </a:lnTo>
                    <a:lnTo>
                      <a:pt x="113837" y="17650"/>
                    </a:lnTo>
                    <a:lnTo>
                      <a:pt x="119062" y="11802"/>
                    </a:lnTo>
                    <a:lnTo>
                      <a:pt x="131851" y="16879"/>
                    </a:lnTo>
                    <a:lnTo>
                      <a:pt x="132197" y="28440"/>
                    </a:lnTo>
                    <a:lnTo>
                      <a:pt x="122533" y="35727"/>
                    </a:lnTo>
                    <a:lnTo>
                      <a:pt x="125949" y="43314"/>
                    </a:lnTo>
                    <a:lnTo>
                      <a:pt x="110704" y="54081"/>
                    </a:lnTo>
                    <a:lnTo>
                      <a:pt x="86110" y="95824"/>
                    </a:lnTo>
                    <a:lnTo>
                      <a:pt x="61193" y="107873"/>
                    </a:lnTo>
                    <a:lnTo>
                      <a:pt x="66033" y="118498"/>
                    </a:lnTo>
                    <a:lnTo>
                      <a:pt x="75595" y="118049"/>
                    </a:lnTo>
                    <a:lnTo>
                      <a:pt x="80727" y="125801"/>
                    </a:lnTo>
                    <a:lnTo>
                      <a:pt x="69559" y="144902"/>
                    </a:lnTo>
                    <a:lnTo>
                      <a:pt x="61422" y="137567"/>
                    </a:lnTo>
                    <a:lnTo>
                      <a:pt x="44194" y="144162"/>
                    </a:lnTo>
                    <a:lnTo>
                      <a:pt x="50584" y="158588"/>
                    </a:lnTo>
                    <a:lnTo>
                      <a:pt x="43698" y="158588"/>
                    </a:lnTo>
                    <a:lnTo>
                      <a:pt x="34797" y="170866"/>
                    </a:lnTo>
                    <a:lnTo>
                      <a:pt x="26974" y="173951"/>
                    </a:lnTo>
                    <a:lnTo>
                      <a:pt x="23779" y="167560"/>
                    </a:lnTo>
                    <a:lnTo>
                      <a:pt x="29288" y="156330"/>
                    </a:lnTo>
                    <a:lnTo>
                      <a:pt x="27721" y="142746"/>
                    </a:lnTo>
                    <a:lnTo>
                      <a:pt x="16798" y="142746"/>
                    </a:lnTo>
                    <a:lnTo>
                      <a:pt x="14783" y="150671"/>
                    </a:lnTo>
                    <a:lnTo>
                      <a:pt x="-5388" y="131232"/>
                    </a:lnTo>
                    <a:lnTo>
                      <a:pt x="-5388" y="131224"/>
                    </a:lnTo>
                    <a:lnTo>
                      <a:pt x="5268" y="129004"/>
                    </a:lnTo>
                    <a:lnTo>
                      <a:pt x="-1445" y="114311"/>
                    </a:lnTo>
                  </a:path>
                </a:pathLst>
              </a:custGeom>
              <a:grpFill/>
              <a:ln w="635" cap="flat">
                <a:solidFill>
                  <a:schemeClr val="bg1"/>
                </a:solidFill>
                <a:prstDash val="solid"/>
                <a:miter/>
              </a:ln>
            </p:spPr>
            <p:txBody>
              <a:bodyPr rtlCol="0" anchor="ctr"/>
              <a:lstStyle/>
              <a:p>
                <a:endParaRPr lang="en-US" dirty="0"/>
              </a:p>
            </p:txBody>
          </p:sp>
          <p:sp>
            <p:nvSpPr>
              <p:cNvPr id="2277" name="Freeform: Shape 2276">
                <a:extLst>
                  <a:ext uri="{FF2B5EF4-FFF2-40B4-BE49-F238E27FC236}">
                    <a16:creationId xmlns:a16="http://schemas.microsoft.com/office/drawing/2014/main" id="{C71D43FF-8B64-449D-AE05-D492FC5D95E3}"/>
                  </a:ext>
                </a:extLst>
              </p:cNvPr>
              <p:cNvSpPr/>
              <p:nvPr/>
            </p:nvSpPr>
            <p:spPr>
              <a:xfrm flipV="1">
                <a:off x="6314241" y="2927747"/>
                <a:ext cx="149668" cy="191045"/>
              </a:xfrm>
              <a:custGeom>
                <a:avLst/>
                <a:gdLst>
                  <a:gd name="connsiteX0" fmla="*/ -1445 w 137585"/>
                  <a:gd name="connsiteY0" fmla="*/ 114311 h 175622"/>
                  <a:gd name="connsiteX1" fmla="*/ 19159 w 137585"/>
                  <a:gd name="connsiteY1" fmla="*/ 113791 h 175622"/>
                  <a:gd name="connsiteX2" fmla="*/ 19159 w 137585"/>
                  <a:gd name="connsiteY2" fmla="*/ 100577 h 175622"/>
                  <a:gd name="connsiteX3" fmla="*/ 7181 w 137585"/>
                  <a:gd name="connsiteY3" fmla="*/ 75810 h 175622"/>
                  <a:gd name="connsiteX4" fmla="*/ 16892 w 137585"/>
                  <a:gd name="connsiteY4" fmla="*/ 70018 h 175622"/>
                  <a:gd name="connsiteX5" fmla="*/ 34458 w 137585"/>
                  <a:gd name="connsiteY5" fmla="*/ 85608 h 175622"/>
                  <a:gd name="connsiteX6" fmla="*/ 43824 w 137585"/>
                  <a:gd name="connsiteY6" fmla="*/ 76833 h 175622"/>
                  <a:gd name="connsiteX7" fmla="*/ 55259 w 137585"/>
                  <a:gd name="connsiteY7" fmla="*/ 87985 h 175622"/>
                  <a:gd name="connsiteX8" fmla="*/ 66923 w 137585"/>
                  <a:gd name="connsiteY8" fmla="*/ 85608 h 175622"/>
                  <a:gd name="connsiteX9" fmla="*/ 77791 w 137585"/>
                  <a:gd name="connsiteY9" fmla="*/ 67602 h 175622"/>
                  <a:gd name="connsiteX10" fmla="*/ 76430 w 137585"/>
                  <a:gd name="connsiteY10" fmla="*/ 52444 h 175622"/>
                  <a:gd name="connsiteX11" fmla="*/ 90990 w 137585"/>
                  <a:gd name="connsiteY11" fmla="*/ 36113 h 175622"/>
                  <a:gd name="connsiteX12" fmla="*/ 90840 w 137585"/>
                  <a:gd name="connsiteY12" fmla="*/ 16162 h 175622"/>
                  <a:gd name="connsiteX13" fmla="*/ 82332 w 137585"/>
                  <a:gd name="connsiteY13" fmla="*/ 9158 h 175622"/>
                  <a:gd name="connsiteX14" fmla="*/ 104369 w 137585"/>
                  <a:gd name="connsiteY14" fmla="*/ -1671 h 175622"/>
                  <a:gd name="connsiteX15" fmla="*/ 105061 w 137585"/>
                  <a:gd name="connsiteY15" fmla="*/ 12825 h 175622"/>
                  <a:gd name="connsiteX16" fmla="*/ 113837 w 137585"/>
                  <a:gd name="connsiteY16" fmla="*/ 17650 h 175622"/>
                  <a:gd name="connsiteX17" fmla="*/ 119062 w 137585"/>
                  <a:gd name="connsiteY17" fmla="*/ 11802 h 175622"/>
                  <a:gd name="connsiteX18" fmla="*/ 131851 w 137585"/>
                  <a:gd name="connsiteY18" fmla="*/ 16879 h 175622"/>
                  <a:gd name="connsiteX19" fmla="*/ 132197 w 137585"/>
                  <a:gd name="connsiteY19" fmla="*/ 28440 h 175622"/>
                  <a:gd name="connsiteX20" fmla="*/ 122533 w 137585"/>
                  <a:gd name="connsiteY20" fmla="*/ 35727 h 175622"/>
                  <a:gd name="connsiteX21" fmla="*/ 125949 w 137585"/>
                  <a:gd name="connsiteY21" fmla="*/ 43314 h 175622"/>
                  <a:gd name="connsiteX22" fmla="*/ 110704 w 137585"/>
                  <a:gd name="connsiteY22" fmla="*/ 54081 h 175622"/>
                  <a:gd name="connsiteX23" fmla="*/ 86110 w 137585"/>
                  <a:gd name="connsiteY23" fmla="*/ 95824 h 175622"/>
                  <a:gd name="connsiteX24" fmla="*/ 61193 w 137585"/>
                  <a:gd name="connsiteY24" fmla="*/ 107873 h 175622"/>
                  <a:gd name="connsiteX25" fmla="*/ 66033 w 137585"/>
                  <a:gd name="connsiteY25" fmla="*/ 118498 h 175622"/>
                  <a:gd name="connsiteX26" fmla="*/ 75595 w 137585"/>
                  <a:gd name="connsiteY26" fmla="*/ 118049 h 175622"/>
                  <a:gd name="connsiteX27" fmla="*/ 80727 w 137585"/>
                  <a:gd name="connsiteY27" fmla="*/ 125801 h 175622"/>
                  <a:gd name="connsiteX28" fmla="*/ 69559 w 137585"/>
                  <a:gd name="connsiteY28" fmla="*/ 144902 h 175622"/>
                  <a:gd name="connsiteX29" fmla="*/ 61422 w 137585"/>
                  <a:gd name="connsiteY29" fmla="*/ 137567 h 175622"/>
                  <a:gd name="connsiteX30" fmla="*/ 44194 w 137585"/>
                  <a:gd name="connsiteY30" fmla="*/ 144162 h 175622"/>
                  <a:gd name="connsiteX31" fmla="*/ 50584 w 137585"/>
                  <a:gd name="connsiteY31" fmla="*/ 158588 h 175622"/>
                  <a:gd name="connsiteX32" fmla="*/ 43698 w 137585"/>
                  <a:gd name="connsiteY32" fmla="*/ 158588 h 175622"/>
                  <a:gd name="connsiteX33" fmla="*/ 34797 w 137585"/>
                  <a:gd name="connsiteY33" fmla="*/ 170866 h 175622"/>
                  <a:gd name="connsiteX34" fmla="*/ 26974 w 137585"/>
                  <a:gd name="connsiteY34" fmla="*/ 173951 h 175622"/>
                  <a:gd name="connsiteX35" fmla="*/ 23779 w 137585"/>
                  <a:gd name="connsiteY35" fmla="*/ 167560 h 175622"/>
                  <a:gd name="connsiteX36" fmla="*/ 29288 w 137585"/>
                  <a:gd name="connsiteY36" fmla="*/ 156330 h 175622"/>
                  <a:gd name="connsiteX37" fmla="*/ 27721 w 137585"/>
                  <a:gd name="connsiteY37" fmla="*/ 142746 h 175622"/>
                  <a:gd name="connsiteX38" fmla="*/ 16798 w 137585"/>
                  <a:gd name="connsiteY38" fmla="*/ 142746 h 175622"/>
                  <a:gd name="connsiteX39" fmla="*/ 14783 w 137585"/>
                  <a:gd name="connsiteY39" fmla="*/ 150671 h 175622"/>
                  <a:gd name="connsiteX40" fmla="*/ -5388 w 137585"/>
                  <a:gd name="connsiteY40" fmla="*/ 131232 h 175622"/>
                  <a:gd name="connsiteX41" fmla="*/ -5388 w 137585"/>
                  <a:gd name="connsiteY41" fmla="*/ 131224 h 175622"/>
                  <a:gd name="connsiteX42" fmla="*/ 5268 w 137585"/>
                  <a:gd name="connsiteY42" fmla="*/ 129004 h 17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37585" h="175622">
                    <a:moveTo>
                      <a:pt x="-1445" y="114311"/>
                    </a:moveTo>
                    <a:lnTo>
                      <a:pt x="19159" y="113791"/>
                    </a:lnTo>
                    <a:lnTo>
                      <a:pt x="19159" y="100577"/>
                    </a:lnTo>
                    <a:lnTo>
                      <a:pt x="7181" y="75810"/>
                    </a:lnTo>
                    <a:lnTo>
                      <a:pt x="16892" y="70018"/>
                    </a:lnTo>
                    <a:lnTo>
                      <a:pt x="34458" y="85608"/>
                    </a:lnTo>
                    <a:lnTo>
                      <a:pt x="43824" y="76833"/>
                    </a:lnTo>
                    <a:lnTo>
                      <a:pt x="55259" y="87985"/>
                    </a:lnTo>
                    <a:lnTo>
                      <a:pt x="66923" y="85608"/>
                    </a:lnTo>
                    <a:lnTo>
                      <a:pt x="77791" y="67602"/>
                    </a:lnTo>
                    <a:lnTo>
                      <a:pt x="76430" y="52444"/>
                    </a:lnTo>
                    <a:lnTo>
                      <a:pt x="90990" y="36113"/>
                    </a:lnTo>
                    <a:lnTo>
                      <a:pt x="90840" y="16162"/>
                    </a:lnTo>
                    <a:lnTo>
                      <a:pt x="82332" y="9158"/>
                    </a:lnTo>
                    <a:lnTo>
                      <a:pt x="104369" y="-1671"/>
                    </a:lnTo>
                    <a:lnTo>
                      <a:pt x="105061" y="12825"/>
                    </a:lnTo>
                    <a:lnTo>
                      <a:pt x="113837" y="17650"/>
                    </a:lnTo>
                    <a:lnTo>
                      <a:pt x="119062" y="11802"/>
                    </a:lnTo>
                    <a:lnTo>
                      <a:pt x="131851" y="16879"/>
                    </a:lnTo>
                    <a:lnTo>
                      <a:pt x="132197" y="28440"/>
                    </a:lnTo>
                    <a:lnTo>
                      <a:pt x="122533" y="35727"/>
                    </a:lnTo>
                    <a:lnTo>
                      <a:pt x="125949" y="43314"/>
                    </a:lnTo>
                    <a:lnTo>
                      <a:pt x="110704" y="54081"/>
                    </a:lnTo>
                    <a:lnTo>
                      <a:pt x="86110" y="95824"/>
                    </a:lnTo>
                    <a:lnTo>
                      <a:pt x="61193" y="107873"/>
                    </a:lnTo>
                    <a:lnTo>
                      <a:pt x="66033" y="118498"/>
                    </a:lnTo>
                    <a:lnTo>
                      <a:pt x="75595" y="118049"/>
                    </a:lnTo>
                    <a:lnTo>
                      <a:pt x="80727" y="125801"/>
                    </a:lnTo>
                    <a:lnTo>
                      <a:pt x="69559" y="144902"/>
                    </a:lnTo>
                    <a:lnTo>
                      <a:pt x="61422" y="137567"/>
                    </a:lnTo>
                    <a:lnTo>
                      <a:pt x="44194" y="144162"/>
                    </a:lnTo>
                    <a:lnTo>
                      <a:pt x="50584" y="158588"/>
                    </a:lnTo>
                    <a:lnTo>
                      <a:pt x="43698" y="158588"/>
                    </a:lnTo>
                    <a:lnTo>
                      <a:pt x="34797" y="170866"/>
                    </a:lnTo>
                    <a:lnTo>
                      <a:pt x="26974" y="173951"/>
                    </a:lnTo>
                    <a:lnTo>
                      <a:pt x="23779" y="167560"/>
                    </a:lnTo>
                    <a:lnTo>
                      <a:pt x="29288" y="156330"/>
                    </a:lnTo>
                    <a:lnTo>
                      <a:pt x="27721" y="142746"/>
                    </a:lnTo>
                    <a:lnTo>
                      <a:pt x="16798" y="142746"/>
                    </a:lnTo>
                    <a:lnTo>
                      <a:pt x="14783" y="150671"/>
                    </a:lnTo>
                    <a:lnTo>
                      <a:pt x="-5388" y="131232"/>
                    </a:lnTo>
                    <a:lnTo>
                      <a:pt x="-5388" y="131224"/>
                    </a:lnTo>
                    <a:lnTo>
                      <a:pt x="5268" y="129004"/>
                    </a:lnTo>
                    <a:close/>
                  </a:path>
                </a:pathLst>
              </a:custGeom>
              <a:grpFill/>
              <a:ln w="635" cap="rnd">
                <a:solidFill>
                  <a:schemeClr val="bg1"/>
                </a:solidFill>
                <a:prstDash val="solid"/>
                <a:round/>
              </a:ln>
            </p:spPr>
            <p:txBody>
              <a:bodyPr rtlCol="0" anchor="ctr"/>
              <a:lstStyle/>
              <a:p>
                <a:endParaRPr lang="en-US" dirty="0"/>
              </a:p>
            </p:txBody>
          </p:sp>
          <p:sp>
            <p:nvSpPr>
              <p:cNvPr id="2278" name="Freeform: Shape 2277">
                <a:extLst>
                  <a:ext uri="{FF2B5EF4-FFF2-40B4-BE49-F238E27FC236}">
                    <a16:creationId xmlns:a16="http://schemas.microsoft.com/office/drawing/2014/main" id="{074D4E14-3491-4F6B-A0B8-A4EC3C8D4430}"/>
                  </a:ext>
                </a:extLst>
              </p:cNvPr>
              <p:cNvSpPr/>
              <p:nvPr/>
            </p:nvSpPr>
            <p:spPr>
              <a:xfrm flipV="1">
                <a:off x="6158279" y="2795929"/>
                <a:ext cx="177903" cy="377252"/>
              </a:xfrm>
              <a:custGeom>
                <a:avLst/>
                <a:gdLst>
                  <a:gd name="connsiteX0" fmla="*/ 158297 w 163541"/>
                  <a:gd name="connsiteY0" fmla="*/ 200619 h 346797"/>
                  <a:gd name="connsiteX1" fmla="*/ 154818 w 163541"/>
                  <a:gd name="connsiteY1" fmla="*/ 214352 h 346797"/>
                  <a:gd name="connsiteX2" fmla="*/ 140833 w 163541"/>
                  <a:gd name="connsiteY2" fmla="*/ 202586 h 346797"/>
                  <a:gd name="connsiteX3" fmla="*/ 135670 w 163541"/>
                  <a:gd name="connsiteY3" fmla="*/ 213683 h 346797"/>
                  <a:gd name="connsiteX4" fmla="*/ 122393 w 163541"/>
                  <a:gd name="connsiteY4" fmla="*/ 217508 h 346797"/>
                  <a:gd name="connsiteX5" fmla="*/ 125093 w 163541"/>
                  <a:gd name="connsiteY5" fmla="*/ 228739 h 346797"/>
                  <a:gd name="connsiteX6" fmla="*/ 130751 w 163541"/>
                  <a:gd name="connsiteY6" fmla="*/ 232170 h 346797"/>
                  <a:gd name="connsiteX7" fmla="*/ 118458 w 163541"/>
                  <a:gd name="connsiteY7" fmla="*/ 239041 h 346797"/>
                  <a:gd name="connsiteX8" fmla="*/ 115255 w 163541"/>
                  <a:gd name="connsiteY8" fmla="*/ 248674 h 346797"/>
                  <a:gd name="connsiteX9" fmla="*/ 116734 w 163541"/>
                  <a:gd name="connsiteY9" fmla="*/ 257016 h 346797"/>
                  <a:gd name="connsiteX10" fmla="*/ 104685 w 163541"/>
                  <a:gd name="connsiteY10" fmla="*/ 257536 h 346797"/>
                  <a:gd name="connsiteX11" fmla="*/ 95831 w 163541"/>
                  <a:gd name="connsiteY11" fmla="*/ 249878 h 346797"/>
                  <a:gd name="connsiteX12" fmla="*/ 93825 w 163541"/>
                  <a:gd name="connsiteY12" fmla="*/ 267050 h 346797"/>
                  <a:gd name="connsiteX13" fmla="*/ 99271 w 163541"/>
                  <a:gd name="connsiteY13" fmla="*/ 272009 h 346797"/>
                  <a:gd name="connsiteX14" fmla="*/ 100254 w 163541"/>
                  <a:gd name="connsiteY14" fmla="*/ 281051 h 346797"/>
                  <a:gd name="connsiteX15" fmla="*/ 113043 w 163541"/>
                  <a:gd name="connsiteY15" fmla="*/ 293211 h 346797"/>
                  <a:gd name="connsiteX16" fmla="*/ 116734 w 163541"/>
                  <a:gd name="connsiteY16" fmla="*/ 307967 h 346797"/>
                  <a:gd name="connsiteX17" fmla="*/ 115011 w 163541"/>
                  <a:gd name="connsiteY17" fmla="*/ 324896 h 346797"/>
                  <a:gd name="connsiteX18" fmla="*/ 105913 w 163541"/>
                  <a:gd name="connsiteY18" fmla="*/ 329862 h 346797"/>
                  <a:gd name="connsiteX19" fmla="*/ 103206 w 163541"/>
                  <a:gd name="connsiteY19" fmla="*/ 339708 h 346797"/>
                  <a:gd name="connsiteX20" fmla="*/ 93825 w 163541"/>
                  <a:gd name="connsiteY20" fmla="*/ 345075 h 346797"/>
                  <a:gd name="connsiteX21" fmla="*/ 89016 w 163541"/>
                  <a:gd name="connsiteY21" fmla="*/ 337103 h 346797"/>
                  <a:gd name="connsiteX22" fmla="*/ 80249 w 163541"/>
                  <a:gd name="connsiteY22" fmla="*/ 321716 h 346797"/>
                  <a:gd name="connsiteX23" fmla="*/ 51499 w 163541"/>
                  <a:gd name="connsiteY23" fmla="*/ 307967 h 346797"/>
                  <a:gd name="connsiteX24" fmla="*/ 51255 w 163541"/>
                  <a:gd name="connsiteY24" fmla="*/ 288670 h 346797"/>
                  <a:gd name="connsiteX25" fmla="*/ 39906 w 163541"/>
                  <a:gd name="connsiteY25" fmla="*/ 281366 h 346797"/>
                  <a:gd name="connsiteX26" fmla="*/ 44542 w 163541"/>
                  <a:gd name="connsiteY26" fmla="*/ 275873 h 346797"/>
                  <a:gd name="connsiteX27" fmla="*/ 35893 w 163541"/>
                  <a:gd name="connsiteY27" fmla="*/ 249933 h 346797"/>
                  <a:gd name="connsiteX28" fmla="*/ 21860 w 163541"/>
                  <a:gd name="connsiteY28" fmla="*/ 257685 h 346797"/>
                  <a:gd name="connsiteX29" fmla="*/ 17177 w 163541"/>
                  <a:gd name="connsiteY29" fmla="*/ 217508 h 346797"/>
                  <a:gd name="connsiteX30" fmla="*/ 6332 w 163541"/>
                  <a:gd name="connsiteY30" fmla="*/ 217532 h 346797"/>
                  <a:gd name="connsiteX31" fmla="*/ 6521 w 163541"/>
                  <a:gd name="connsiteY31" fmla="*/ 200650 h 346797"/>
                  <a:gd name="connsiteX32" fmla="*/ -5064 w 163541"/>
                  <a:gd name="connsiteY32" fmla="*/ 200650 h 346797"/>
                  <a:gd name="connsiteX33" fmla="*/ -5245 w 163541"/>
                  <a:gd name="connsiteY33" fmla="*/ 200351 h 346797"/>
                  <a:gd name="connsiteX34" fmla="*/ -5237 w 163541"/>
                  <a:gd name="connsiteY34" fmla="*/ 200312 h 346797"/>
                  <a:gd name="connsiteX35" fmla="*/ 14494 w 163541"/>
                  <a:gd name="connsiteY35" fmla="*/ 178102 h 346797"/>
                  <a:gd name="connsiteX36" fmla="*/ 25567 w 163541"/>
                  <a:gd name="connsiteY36" fmla="*/ 174805 h 346797"/>
                  <a:gd name="connsiteX37" fmla="*/ 31540 w 163541"/>
                  <a:gd name="connsiteY37" fmla="*/ 164306 h 346797"/>
                  <a:gd name="connsiteX38" fmla="*/ 30643 w 163541"/>
                  <a:gd name="connsiteY38" fmla="*/ 153799 h 346797"/>
                  <a:gd name="connsiteX39" fmla="*/ 41103 w 163541"/>
                  <a:gd name="connsiteY39" fmla="*/ 128213 h 346797"/>
                  <a:gd name="connsiteX40" fmla="*/ 34846 w 163541"/>
                  <a:gd name="connsiteY40" fmla="*/ 108184 h 346797"/>
                  <a:gd name="connsiteX41" fmla="*/ 34539 w 163541"/>
                  <a:gd name="connsiteY41" fmla="*/ 97040 h 346797"/>
                  <a:gd name="connsiteX42" fmla="*/ 59936 w 163541"/>
                  <a:gd name="connsiteY42" fmla="*/ 96725 h 346797"/>
                  <a:gd name="connsiteX43" fmla="*/ 79981 w 163541"/>
                  <a:gd name="connsiteY43" fmla="*/ 111804 h 346797"/>
                  <a:gd name="connsiteX44" fmla="*/ 81760 w 163541"/>
                  <a:gd name="connsiteY44" fmla="*/ 126230 h 346797"/>
                  <a:gd name="connsiteX45" fmla="*/ 97028 w 163541"/>
                  <a:gd name="connsiteY45" fmla="*/ 108845 h 346797"/>
                  <a:gd name="connsiteX46" fmla="*/ 94014 w 163541"/>
                  <a:gd name="connsiteY46" fmla="*/ 98999 h 346797"/>
                  <a:gd name="connsiteX47" fmla="*/ 101050 w 163541"/>
                  <a:gd name="connsiteY47" fmla="*/ 49118 h 346797"/>
                  <a:gd name="connsiteX48" fmla="*/ 106976 w 163541"/>
                  <a:gd name="connsiteY48" fmla="*/ 52817 h 346797"/>
                  <a:gd name="connsiteX49" fmla="*/ 108534 w 163541"/>
                  <a:gd name="connsiteY49" fmla="*/ 16638 h 346797"/>
                  <a:gd name="connsiteX50" fmla="*/ 114499 w 163541"/>
                  <a:gd name="connsiteY50" fmla="*/ 13034 h 346797"/>
                  <a:gd name="connsiteX51" fmla="*/ 111462 w 163541"/>
                  <a:gd name="connsiteY51" fmla="*/ -1723 h 346797"/>
                  <a:gd name="connsiteX52" fmla="*/ 125675 w 163541"/>
                  <a:gd name="connsiteY52" fmla="*/ 16111 h 346797"/>
                  <a:gd name="connsiteX53" fmla="*/ 119442 w 163541"/>
                  <a:gd name="connsiteY53" fmla="*/ 51180 h 346797"/>
                  <a:gd name="connsiteX54" fmla="*/ 111375 w 163541"/>
                  <a:gd name="connsiteY54" fmla="*/ 65646 h 346797"/>
                  <a:gd name="connsiteX55" fmla="*/ 118521 w 163541"/>
                  <a:gd name="connsiteY55" fmla="*/ 101778 h 346797"/>
                  <a:gd name="connsiteX56" fmla="*/ 90913 w 163541"/>
                  <a:gd name="connsiteY56" fmla="*/ 142600 h 346797"/>
                  <a:gd name="connsiteX57" fmla="*/ 100546 w 163541"/>
                  <a:gd name="connsiteY57" fmla="*/ 142600 h 346797"/>
                  <a:gd name="connsiteX58" fmla="*/ 100546 w 163541"/>
                  <a:gd name="connsiteY58" fmla="*/ 171326 h 346797"/>
                  <a:gd name="connsiteX59" fmla="*/ 108298 w 163541"/>
                  <a:gd name="connsiteY59" fmla="*/ 164802 h 346797"/>
                  <a:gd name="connsiteX60" fmla="*/ 121842 w 163541"/>
                  <a:gd name="connsiteY60" fmla="*/ 164802 h 346797"/>
                  <a:gd name="connsiteX61" fmla="*/ 130405 w 163541"/>
                  <a:gd name="connsiteY61" fmla="*/ 182785 h 346797"/>
                  <a:gd name="connsiteX62" fmla="*/ 138126 w 163541"/>
                  <a:gd name="connsiteY62" fmla="*/ 181172 h 346797"/>
                  <a:gd name="connsiteX63" fmla="*/ 138126 w 163541"/>
                  <a:gd name="connsiteY63" fmla="*/ 181179 h 346797"/>
                  <a:gd name="connsiteX64" fmla="*/ 158297 w 163541"/>
                  <a:gd name="connsiteY64" fmla="*/ 200619 h 34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63541" h="346797">
                    <a:moveTo>
                      <a:pt x="158297" y="200619"/>
                    </a:moveTo>
                    <a:lnTo>
                      <a:pt x="154818" y="214352"/>
                    </a:lnTo>
                    <a:lnTo>
                      <a:pt x="140833" y="202586"/>
                    </a:lnTo>
                    <a:lnTo>
                      <a:pt x="135670" y="213683"/>
                    </a:lnTo>
                    <a:lnTo>
                      <a:pt x="122393" y="217508"/>
                    </a:lnTo>
                    <a:lnTo>
                      <a:pt x="125093" y="228739"/>
                    </a:lnTo>
                    <a:lnTo>
                      <a:pt x="130751" y="232170"/>
                    </a:lnTo>
                    <a:lnTo>
                      <a:pt x="118458" y="239041"/>
                    </a:lnTo>
                    <a:lnTo>
                      <a:pt x="115255" y="248674"/>
                    </a:lnTo>
                    <a:lnTo>
                      <a:pt x="116734" y="257016"/>
                    </a:lnTo>
                    <a:lnTo>
                      <a:pt x="104685" y="257536"/>
                    </a:lnTo>
                    <a:lnTo>
                      <a:pt x="95831" y="249878"/>
                    </a:lnTo>
                    <a:lnTo>
                      <a:pt x="93825" y="267050"/>
                    </a:lnTo>
                    <a:lnTo>
                      <a:pt x="99271" y="272009"/>
                    </a:lnTo>
                    <a:lnTo>
                      <a:pt x="100254" y="281051"/>
                    </a:lnTo>
                    <a:lnTo>
                      <a:pt x="113043" y="293211"/>
                    </a:lnTo>
                    <a:lnTo>
                      <a:pt x="116734" y="307967"/>
                    </a:lnTo>
                    <a:lnTo>
                      <a:pt x="115011" y="324896"/>
                    </a:lnTo>
                    <a:lnTo>
                      <a:pt x="105913" y="329862"/>
                    </a:lnTo>
                    <a:lnTo>
                      <a:pt x="103206" y="339708"/>
                    </a:lnTo>
                    <a:lnTo>
                      <a:pt x="93825" y="345075"/>
                    </a:lnTo>
                    <a:lnTo>
                      <a:pt x="89016" y="337103"/>
                    </a:lnTo>
                    <a:lnTo>
                      <a:pt x="80249" y="321716"/>
                    </a:lnTo>
                    <a:lnTo>
                      <a:pt x="51499" y="307967"/>
                    </a:lnTo>
                    <a:lnTo>
                      <a:pt x="51255" y="288670"/>
                    </a:lnTo>
                    <a:lnTo>
                      <a:pt x="39906" y="281366"/>
                    </a:lnTo>
                    <a:lnTo>
                      <a:pt x="44542" y="275873"/>
                    </a:lnTo>
                    <a:lnTo>
                      <a:pt x="35893" y="249933"/>
                    </a:lnTo>
                    <a:lnTo>
                      <a:pt x="21860" y="257685"/>
                    </a:lnTo>
                    <a:lnTo>
                      <a:pt x="17177" y="217508"/>
                    </a:lnTo>
                    <a:lnTo>
                      <a:pt x="6332" y="217532"/>
                    </a:lnTo>
                    <a:lnTo>
                      <a:pt x="6521" y="200650"/>
                    </a:lnTo>
                    <a:lnTo>
                      <a:pt x="-5064" y="200650"/>
                    </a:lnTo>
                    <a:lnTo>
                      <a:pt x="-5245" y="200351"/>
                    </a:lnTo>
                    <a:lnTo>
                      <a:pt x="-5237" y="200312"/>
                    </a:lnTo>
                    <a:lnTo>
                      <a:pt x="14494" y="178102"/>
                    </a:lnTo>
                    <a:lnTo>
                      <a:pt x="25567" y="174805"/>
                    </a:lnTo>
                    <a:lnTo>
                      <a:pt x="31540" y="164306"/>
                    </a:lnTo>
                    <a:lnTo>
                      <a:pt x="30643" y="153799"/>
                    </a:lnTo>
                    <a:lnTo>
                      <a:pt x="41103" y="128213"/>
                    </a:lnTo>
                    <a:lnTo>
                      <a:pt x="34846" y="108184"/>
                    </a:lnTo>
                    <a:lnTo>
                      <a:pt x="34539" y="97040"/>
                    </a:lnTo>
                    <a:lnTo>
                      <a:pt x="59936" y="96725"/>
                    </a:lnTo>
                    <a:lnTo>
                      <a:pt x="79981" y="111804"/>
                    </a:lnTo>
                    <a:lnTo>
                      <a:pt x="81760" y="126230"/>
                    </a:lnTo>
                    <a:lnTo>
                      <a:pt x="97028" y="108845"/>
                    </a:lnTo>
                    <a:lnTo>
                      <a:pt x="94014" y="98999"/>
                    </a:lnTo>
                    <a:lnTo>
                      <a:pt x="101050" y="49118"/>
                    </a:lnTo>
                    <a:lnTo>
                      <a:pt x="106976" y="52817"/>
                    </a:lnTo>
                    <a:lnTo>
                      <a:pt x="108534" y="16638"/>
                    </a:lnTo>
                    <a:lnTo>
                      <a:pt x="114499" y="13034"/>
                    </a:lnTo>
                    <a:lnTo>
                      <a:pt x="111462" y="-1723"/>
                    </a:lnTo>
                    <a:lnTo>
                      <a:pt x="125675" y="16111"/>
                    </a:lnTo>
                    <a:lnTo>
                      <a:pt x="119442" y="51180"/>
                    </a:lnTo>
                    <a:lnTo>
                      <a:pt x="111375" y="65646"/>
                    </a:lnTo>
                    <a:lnTo>
                      <a:pt x="118521" y="101778"/>
                    </a:lnTo>
                    <a:lnTo>
                      <a:pt x="90913" y="142600"/>
                    </a:lnTo>
                    <a:lnTo>
                      <a:pt x="100546" y="142600"/>
                    </a:lnTo>
                    <a:lnTo>
                      <a:pt x="100546" y="171326"/>
                    </a:lnTo>
                    <a:lnTo>
                      <a:pt x="108298" y="164802"/>
                    </a:lnTo>
                    <a:lnTo>
                      <a:pt x="121842" y="164802"/>
                    </a:lnTo>
                    <a:lnTo>
                      <a:pt x="130405" y="182785"/>
                    </a:lnTo>
                    <a:lnTo>
                      <a:pt x="138126" y="181172"/>
                    </a:lnTo>
                    <a:lnTo>
                      <a:pt x="138126" y="181179"/>
                    </a:lnTo>
                    <a:lnTo>
                      <a:pt x="158297" y="200619"/>
                    </a:lnTo>
                  </a:path>
                </a:pathLst>
              </a:custGeom>
              <a:grpFill/>
              <a:ln w="635" cap="flat">
                <a:solidFill>
                  <a:schemeClr val="bg1"/>
                </a:solidFill>
                <a:prstDash val="solid"/>
                <a:miter/>
              </a:ln>
            </p:spPr>
            <p:txBody>
              <a:bodyPr rtlCol="0" anchor="ctr"/>
              <a:lstStyle/>
              <a:p>
                <a:endParaRPr lang="en-US" dirty="0"/>
              </a:p>
            </p:txBody>
          </p:sp>
          <p:sp>
            <p:nvSpPr>
              <p:cNvPr id="2279" name="Freeform: Shape 2278">
                <a:extLst>
                  <a:ext uri="{FF2B5EF4-FFF2-40B4-BE49-F238E27FC236}">
                    <a16:creationId xmlns:a16="http://schemas.microsoft.com/office/drawing/2014/main" id="{0C80A815-1EDA-4816-9686-8FDBEEBB1699}"/>
                  </a:ext>
                </a:extLst>
              </p:cNvPr>
              <p:cNvSpPr/>
              <p:nvPr/>
            </p:nvSpPr>
            <p:spPr>
              <a:xfrm flipV="1">
                <a:off x="6158279" y="2795929"/>
                <a:ext cx="177903" cy="377252"/>
              </a:xfrm>
              <a:custGeom>
                <a:avLst/>
                <a:gdLst>
                  <a:gd name="connsiteX0" fmla="*/ 158297 w 163541"/>
                  <a:gd name="connsiteY0" fmla="*/ 200619 h 346797"/>
                  <a:gd name="connsiteX1" fmla="*/ 154818 w 163541"/>
                  <a:gd name="connsiteY1" fmla="*/ 214352 h 346797"/>
                  <a:gd name="connsiteX2" fmla="*/ 140833 w 163541"/>
                  <a:gd name="connsiteY2" fmla="*/ 202586 h 346797"/>
                  <a:gd name="connsiteX3" fmla="*/ 135670 w 163541"/>
                  <a:gd name="connsiteY3" fmla="*/ 213683 h 346797"/>
                  <a:gd name="connsiteX4" fmla="*/ 122393 w 163541"/>
                  <a:gd name="connsiteY4" fmla="*/ 217508 h 346797"/>
                  <a:gd name="connsiteX5" fmla="*/ 125093 w 163541"/>
                  <a:gd name="connsiteY5" fmla="*/ 228739 h 346797"/>
                  <a:gd name="connsiteX6" fmla="*/ 130751 w 163541"/>
                  <a:gd name="connsiteY6" fmla="*/ 232170 h 346797"/>
                  <a:gd name="connsiteX7" fmla="*/ 118458 w 163541"/>
                  <a:gd name="connsiteY7" fmla="*/ 239041 h 346797"/>
                  <a:gd name="connsiteX8" fmla="*/ 115255 w 163541"/>
                  <a:gd name="connsiteY8" fmla="*/ 248674 h 346797"/>
                  <a:gd name="connsiteX9" fmla="*/ 116734 w 163541"/>
                  <a:gd name="connsiteY9" fmla="*/ 257016 h 346797"/>
                  <a:gd name="connsiteX10" fmla="*/ 104685 w 163541"/>
                  <a:gd name="connsiteY10" fmla="*/ 257536 h 346797"/>
                  <a:gd name="connsiteX11" fmla="*/ 95831 w 163541"/>
                  <a:gd name="connsiteY11" fmla="*/ 249878 h 346797"/>
                  <a:gd name="connsiteX12" fmla="*/ 93825 w 163541"/>
                  <a:gd name="connsiteY12" fmla="*/ 267050 h 346797"/>
                  <a:gd name="connsiteX13" fmla="*/ 99271 w 163541"/>
                  <a:gd name="connsiteY13" fmla="*/ 272009 h 346797"/>
                  <a:gd name="connsiteX14" fmla="*/ 100254 w 163541"/>
                  <a:gd name="connsiteY14" fmla="*/ 281051 h 346797"/>
                  <a:gd name="connsiteX15" fmla="*/ 113043 w 163541"/>
                  <a:gd name="connsiteY15" fmla="*/ 293211 h 346797"/>
                  <a:gd name="connsiteX16" fmla="*/ 116734 w 163541"/>
                  <a:gd name="connsiteY16" fmla="*/ 307967 h 346797"/>
                  <a:gd name="connsiteX17" fmla="*/ 115011 w 163541"/>
                  <a:gd name="connsiteY17" fmla="*/ 324896 h 346797"/>
                  <a:gd name="connsiteX18" fmla="*/ 105913 w 163541"/>
                  <a:gd name="connsiteY18" fmla="*/ 329862 h 346797"/>
                  <a:gd name="connsiteX19" fmla="*/ 103206 w 163541"/>
                  <a:gd name="connsiteY19" fmla="*/ 339708 h 346797"/>
                  <a:gd name="connsiteX20" fmla="*/ 93825 w 163541"/>
                  <a:gd name="connsiteY20" fmla="*/ 345075 h 346797"/>
                  <a:gd name="connsiteX21" fmla="*/ 89016 w 163541"/>
                  <a:gd name="connsiteY21" fmla="*/ 337103 h 346797"/>
                  <a:gd name="connsiteX22" fmla="*/ 80249 w 163541"/>
                  <a:gd name="connsiteY22" fmla="*/ 321716 h 346797"/>
                  <a:gd name="connsiteX23" fmla="*/ 51499 w 163541"/>
                  <a:gd name="connsiteY23" fmla="*/ 307967 h 346797"/>
                  <a:gd name="connsiteX24" fmla="*/ 51255 w 163541"/>
                  <a:gd name="connsiteY24" fmla="*/ 288670 h 346797"/>
                  <a:gd name="connsiteX25" fmla="*/ 39906 w 163541"/>
                  <a:gd name="connsiteY25" fmla="*/ 281366 h 346797"/>
                  <a:gd name="connsiteX26" fmla="*/ 44542 w 163541"/>
                  <a:gd name="connsiteY26" fmla="*/ 275873 h 346797"/>
                  <a:gd name="connsiteX27" fmla="*/ 35893 w 163541"/>
                  <a:gd name="connsiteY27" fmla="*/ 249933 h 346797"/>
                  <a:gd name="connsiteX28" fmla="*/ 21860 w 163541"/>
                  <a:gd name="connsiteY28" fmla="*/ 257685 h 346797"/>
                  <a:gd name="connsiteX29" fmla="*/ 17177 w 163541"/>
                  <a:gd name="connsiteY29" fmla="*/ 217508 h 346797"/>
                  <a:gd name="connsiteX30" fmla="*/ 6332 w 163541"/>
                  <a:gd name="connsiteY30" fmla="*/ 217532 h 346797"/>
                  <a:gd name="connsiteX31" fmla="*/ 6521 w 163541"/>
                  <a:gd name="connsiteY31" fmla="*/ 200650 h 346797"/>
                  <a:gd name="connsiteX32" fmla="*/ -5064 w 163541"/>
                  <a:gd name="connsiteY32" fmla="*/ 200650 h 346797"/>
                  <a:gd name="connsiteX33" fmla="*/ -5245 w 163541"/>
                  <a:gd name="connsiteY33" fmla="*/ 200351 h 346797"/>
                  <a:gd name="connsiteX34" fmla="*/ -5237 w 163541"/>
                  <a:gd name="connsiteY34" fmla="*/ 200312 h 346797"/>
                  <a:gd name="connsiteX35" fmla="*/ 14494 w 163541"/>
                  <a:gd name="connsiteY35" fmla="*/ 178102 h 346797"/>
                  <a:gd name="connsiteX36" fmla="*/ 25567 w 163541"/>
                  <a:gd name="connsiteY36" fmla="*/ 174805 h 346797"/>
                  <a:gd name="connsiteX37" fmla="*/ 31540 w 163541"/>
                  <a:gd name="connsiteY37" fmla="*/ 164306 h 346797"/>
                  <a:gd name="connsiteX38" fmla="*/ 30643 w 163541"/>
                  <a:gd name="connsiteY38" fmla="*/ 153799 h 346797"/>
                  <a:gd name="connsiteX39" fmla="*/ 41103 w 163541"/>
                  <a:gd name="connsiteY39" fmla="*/ 128213 h 346797"/>
                  <a:gd name="connsiteX40" fmla="*/ 34846 w 163541"/>
                  <a:gd name="connsiteY40" fmla="*/ 108184 h 346797"/>
                  <a:gd name="connsiteX41" fmla="*/ 34539 w 163541"/>
                  <a:gd name="connsiteY41" fmla="*/ 97040 h 346797"/>
                  <a:gd name="connsiteX42" fmla="*/ 59936 w 163541"/>
                  <a:gd name="connsiteY42" fmla="*/ 96725 h 346797"/>
                  <a:gd name="connsiteX43" fmla="*/ 79981 w 163541"/>
                  <a:gd name="connsiteY43" fmla="*/ 111804 h 346797"/>
                  <a:gd name="connsiteX44" fmla="*/ 81760 w 163541"/>
                  <a:gd name="connsiteY44" fmla="*/ 126230 h 346797"/>
                  <a:gd name="connsiteX45" fmla="*/ 97028 w 163541"/>
                  <a:gd name="connsiteY45" fmla="*/ 108845 h 346797"/>
                  <a:gd name="connsiteX46" fmla="*/ 94014 w 163541"/>
                  <a:gd name="connsiteY46" fmla="*/ 98999 h 346797"/>
                  <a:gd name="connsiteX47" fmla="*/ 101050 w 163541"/>
                  <a:gd name="connsiteY47" fmla="*/ 49118 h 346797"/>
                  <a:gd name="connsiteX48" fmla="*/ 106976 w 163541"/>
                  <a:gd name="connsiteY48" fmla="*/ 52817 h 346797"/>
                  <a:gd name="connsiteX49" fmla="*/ 108534 w 163541"/>
                  <a:gd name="connsiteY49" fmla="*/ 16638 h 346797"/>
                  <a:gd name="connsiteX50" fmla="*/ 114499 w 163541"/>
                  <a:gd name="connsiteY50" fmla="*/ 13034 h 346797"/>
                  <a:gd name="connsiteX51" fmla="*/ 111462 w 163541"/>
                  <a:gd name="connsiteY51" fmla="*/ -1723 h 346797"/>
                  <a:gd name="connsiteX52" fmla="*/ 125675 w 163541"/>
                  <a:gd name="connsiteY52" fmla="*/ 16111 h 346797"/>
                  <a:gd name="connsiteX53" fmla="*/ 119442 w 163541"/>
                  <a:gd name="connsiteY53" fmla="*/ 51180 h 346797"/>
                  <a:gd name="connsiteX54" fmla="*/ 111375 w 163541"/>
                  <a:gd name="connsiteY54" fmla="*/ 65646 h 346797"/>
                  <a:gd name="connsiteX55" fmla="*/ 118521 w 163541"/>
                  <a:gd name="connsiteY55" fmla="*/ 101778 h 346797"/>
                  <a:gd name="connsiteX56" fmla="*/ 90913 w 163541"/>
                  <a:gd name="connsiteY56" fmla="*/ 142600 h 346797"/>
                  <a:gd name="connsiteX57" fmla="*/ 100546 w 163541"/>
                  <a:gd name="connsiteY57" fmla="*/ 142600 h 346797"/>
                  <a:gd name="connsiteX58" fmla="*/ 100546 w 163541"/>
                  <a:gd name="connsiteY58" fmla="*/ 171326 h 346797"/>
                  <a:gd name="connsiteX59" fmla="*/ 108298 w 163541"/>
                  <a:gd name="connsiteY59" fmla="*/ 164802 h 346797"/>
                  <a:gd name="connsiteX60" fmla="*/ 121842 w 163541"/>
                  <a:gd name="connsiteY60" fmla="*/ 164802 h 346797"/>
                  <a:gd name="connsiteX61" fmla="*/ 130405 w 163541"/>
                  <a:gd name="connsiteY61" fmla="*/ 182785 h 346797"/>
                  <a:gd name="connsiteX62" fmla="*/ 138126 w 163541"/>
                  <a:gd name="connsiteY62" fmla="*/ 181172 h 346797"/>
                  <a:gd name="connsiteX63" fmla="*/ 138126 w 163541"/>
                  <a:gd name="connsiteY63" fmla="*/ 181179 h 34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63541" h="346797">
                    <a:moveTo>
                      <a:pt x="158297" y="200619"/>
                    </a:moveTo>
                    <a:lnTo>
                      <a:pt x="154818" y="214352"/>
                    </a:lnTo>
                    <a:lnTo>
                      <a:pt x="140833" y="202586"/>
                    </a:lnTo>
                    <a:lnTo>
                      <a:pt x="135670" y="213683"/>
                    </a:lnTo>
                    <a:lnTo>
                      <a:pt x="122393" y="217508"/>
                    </a:lnTo>
                    <a:lnTo>
                      <a:pt x="125093" y="228739"/>
                    </a:lnTo>
                    <a:lnTo>
                      <a:pt x="130751" y="232170"/>
                    </a:lnTo>
                    <a:lnTo>
                      <a:pt x="118458" y="239041"/>
                    </a:lnTo>
                    <a:lnTo>
                      <a:pt x="115255" y="248674"/>
                    </a:lnTo>
                    <a:lnTo>
                      <a:pt x="116734" y="257016"/>
                    </a:lnTo>
                    <a:lnTo>
                      <a:pt x="104685" y="257536"/>
                    </a:lnTo>
                    <a:lnTo>
                      <a:pt x="95831" y="249878"/>
                    </a:lnTo>
                    <a:lnTo>
                      <a:pt x="93825" y="267050"/>
                    </a:lnTo>
                    <a:lnTo>
                      <a:pt x="99271" y="272009"/>
                    </a:lnTo>
                    <a:lnTo>
                      <a:pt x="100254" y="281051"/>
                    </a:lnTo>
                    <a:lnTo>
                      <a:pt x="113043" y="293211"/>
                    </a:lnTo>
                    <a:lnTo>
                      <a:pt x="116734" y="307967"/>
                    </a:lnTo>
                    <a:lnTo>
                      <a:pt x="115011" y="324896"/>
                    </a:lnTo>
                    <a:lnTo>
                      <a:pt x="105913" y="329862"/>
                    </a:lnTo>
                    <a:lnTo>
                      <a:pt x="103206" y="339708"/>
                    </a:lnTo>
                    <a:lnTo>
                      <a:pt x="93825" y="345075"/>
                    </a:lnTo>
                    <a:lnTo>
                      <a:pt x="89016" y="337103"/>
                    </a:lnTo>
                    <a:lnTo>
                      <a:pt x="80249" y="321716"/>
                    </a:lnTo>
                    <a:lnTo>
                      <a:pt x="51499" y="307967"/>
                    </a:lnTo>
                    <a:lnTo>
                      <a:pt x="51255" y="288670"/>
                    </a:lnTo>
                    <a:lnTo>
                      <a:pt x="39906" y="281366"/>
                    </a:lnTo>
                    <a:lnTo>
                      <a:pt x="44542" y="275873"/>
                    </a:lnTo>
                    <a:lnTo>
                      <a:pt x="35893" y="249933"/>
                    </a:lnTo>
                    <a:lnTo>
                      <a:pt x="21860" y="257685"/>
                    </a:lnTo>
                    <a:lnTo>
                      <a:pt x="17177" y="217508"/>
                    </a:lnTo>
                    <a:lnTo>
                      <a:pt x="6332" y="217532"/>
                    </a:lnTo>
                    <a:lnTo>
                      <a:pt x="6521" y="200650"/>
                    </a:lnTo>
                    <a:lnTo>
                      <a:pt x="-5064" y="200650"/>
                    </a:lnTo>
                    <a:lnTo>
                      <a:pt x="-5245" y="200351"/>
                    </a:lnTo>
                    <a:lnTo>
                      <a:pt x="-5237" y="200312"/>
                    </a:lnTo>
                    <a:lnTo>
                      <a:pt x="14494" y="178102"/>
                    </a:lnTo>
                    <a:lnTo>
                      <a:pt x="25567" y="174805"/>
                    </a:lnTo>
                    <a:lnTo>
                      <a:pt x="31540" y="164306"/>
                    </a:lnTo>
                    <a:lnTo>
                      <a:pt x="30643" y="153799"/>
                    </a:lnTo>
                    <a:lnTo>
                      <a:pt x="41103" y="128213"/>
                    </a:lnTo>
                    <a:lnTo>
                      <a:pt x="34846" y="108184"/>
                    </a:lnTo>
                    <a:lnTo>
                      <a:pt x="34539" y="97040"/>
                    </a:lnTo>
                    <a:lnTo>
                      <a:pt x="59936" y="96725"/>
                    </a:lnTo>
                    <a:lnTo>
                      <a:pt x="79981" y="111804"/>
                    </a:lnTo>
                    <a:lnTo>
                      <a:pt x="81760" y="126230"/>
                    </a:lnTo>
                    <a:lnTo>
                      <a:pt x="97028" y="108845"/>
                    </a:lnTo>
                    <a:lnTo>
                      <a:pt x="94014" y="98999"/>
                    </a:lnTo>
                    <a:lnTo>
                      <a:pt x="101050" y="49118"/>
                    </a:lnTo>
                    <a:lnTo>
                      <a:pt x="106976" y="52817"/>
                    </a:lnTo>
                    <a:lnTo>
                      <a:pt x="108534" y="16638"/>
                    </a:lnTo>
                    <a:lnTo>
                      <a:pt x="114499" y="13034"/>
                    </a:lnTo>
                    <a:lnTo>
                      <a:pt x="111462" y="-1723"/>
                    </a:lnTo>
                    <a:lnTo>
                      <a:pt x="125675" y="16111"/>
                    </a:lnTo>
                    <a:lnTo>
                      <a:pt x="119442" y="51180"/>
                    </a:lnTo>
                    <a:lnTo>
                      <a:pt x="111375" y="65646"/>
                    </a:lnTo>
                    <a:lnTo>
                      <a:pt x="118521" y="101778"/>
                    </a:lnTo>
                    <a:lnTo>
                      <a:pt x="90913" y="142600"/>
                    </a:lnTo>
                    <a:lnTo>
                      <a:pt x="100546" y="142600"/>
                    </a:lnTo>
                    <a:lnTo>
                      <a:pt x="100546" y="171326"/>
                    </a:lnTo>
                    <a:lnTo>
                      <a:pt x="108298" y="164802"/>
                    </a:lnTo>
                    <a:lnTo>
                      <a:pt x="121842" y="164802"/>
                    </a:lnTo>
                    <a:lnTo>
                      <a:pt x="130405" y="182785"/>
                    </a:lnTo>
                    <a:lnTo>
                      <a:pt x="138126" y="181172"/>
                    </a:lnTo>
                    <a:lnTo>
                      <a:pt x="138126" y="181179"/>
                    </a:lnTo>
                    <a:close/>
                  </a:path>
                </a:pathLst>
              </a:custGeom>
              <a:grpFill/>
              <a:ln w="635" cap="rnd">
                <a:solidFill>
                  <a:schemeClr val="bg1"/>
                </a:solidFill>
                <a:prstDash val="solid"/>
                <a:round/>
              </a:ln>
            </p:spPr>
            <p:txBody>
              <a:bodyPr rtlCol="0" anchor="ctr"/>
              <a:lstStyle/>
              <a:p>
                <a:endParaRPr lang="en-US" dirty="0"/>
              </a:p>
            </p:txBody>
          </p:sp>
          <p:sp>
            <p:nvSpPr>
              <p:cNvPr id="2280" name="Freeform: Shape 2279">
                <a:extLst>
                  <a:ext uri="{FF2B5EF4-FFF2-40B4-BE49-F238E27FC236}">
                    <a16:creationId xmlns:a16="http://schemas.microsoft.com/office/drawing/2014/main" id="{FA9A9BB9-7C19-4F1B-AA90-5C682F20989B}"/>
                  </a:ext>
                </a:extLst>
              </p:cNvPr>
              <p:cNvSpPr/>
              <p:nvPr/>
            </p:nvSpPr>
            <p:spPr>
              <a:xfrm flipV="1">
                <a:off x="5799271" y="2160356"/>
                <a:ext cx="1196140" cy="812372"/>
              </a:xfrm>
              <a:custGeom>
                <a:avLst/>
                <a:gdLst>
                  <a:gd name="connsiteX0" fmla="*/ 1088765 w 1099576"/>
                  <a:gd name="connsiteY0" fmla="*/ 598247 h 746789"/>
                  <a:gd name="connsiteX1" fmla="*/ 1093480 w 1099576"/>
                  <a:gd name="connsiteY1" fmla="*/ 604968 h 746789"/>
                  <a:gd name="connsiteX2" fmla="*/ 1088506 w 1099576"/>
                  <a:gd name="connsiteY2" fmla="*/ 612295 h 746789"/>
                  <a:gd name="connsiteX3" fmla="*/ 1055317 w 1099576"/>
                  <a:gd name="connsiteY3" fmla="*/ 603497 h 746789"/>
                  <a:gd name="connsiteX4" fmla="*/ 1051359 w 1099576"/>
                  <a:gd name="connsiteY4" fmla="*/ 589771 h 746789"/>
                  <a:gd name="connsiteX5" fmla="*/ 1034430 w 1099576"/>
                  <a:gd name="connsiteY5" fmla="*/ 593911 h 746789"/>
                  <a:gd name="connsiteX6" fmla="*/ 1020657 w 1099576"/>
                  <a:gd name="connsiteY6" fmla="*/ 590109 h 746789"/>
                  <a:gd name="connsiteX7" fmla="*/ 1017359 w 1099576"/>
                  <a:gd name="connsiteY7" fmla="*/ 625061 h 746789"/>
                  <a:gd name="connsiteX8" fmla="*/ 1004641 w 1099576"/>
                  <a:gd name="connsiteY8" fmla="*/ 623943 h 746789"/>
                  <a:gd name="connsiteX9" fmla="*/ 1000392 w 1099576"/>
                  <a:gd name="connsiteY9" fmla="*/ 631687 h 746789"/>
                  <a:gd name="connsiteX10" fmla="*/ 981913 w 1099576"/>
                  <a:gd name="connsiteY10" fmla="*/ 639565 h 746789"/>
                  <a:gd name="connsiteX11" fmla="*/ 971744 w 1099576"/>
                  <a:gd name="connsiteY11" fmla="*/ 634898 h 746789"/>
                  <a:gd name="connsiteX12" fmla="*/ 962347 w 1099576"/>
                  <a:gd name="connsiteY12" fmla="*/ 641580 h 746789"/>
                  <a:gd name="connsiteX13" fmla="*/ 950542 w 1099576"/>
                  <a:gd name="connsiteY13" fmla="*/ 679632 h 746789"/>
                  <a:gd name="connsiteX14" fmla="*/ 943522 w 1099576"/>
                  <a:gd name="connsiteY14" fmla="*/ 709366 h 746789"/>
                  <a:gd name="connsiteX15" fmla="*/ 918078 w 1099576"/>
                  <a:gd name="connsiteY15" fmla="*/ 734597 h 746789"/>
                  <a:gd name="connsiteX16" fmla="*/ 907854 w 1099576"/>
                  <a:gd name="connsiteY16" fmla="*/ 732165 h 746789"/>
                  <a:gd name="connsiteX17" fmla="*/ 883677 w 1099576"/>
                  <a:gd name="connsiteY17" fmla="*/ 744514 h 746789"/>
                  <a:gd name="connsiteX18" fmla="*/ 841777 w 1099576"/>
                  <a:gd name="connsiteY18" fmla="*/ 736179 h 746789"/>
                  <a:gd name="connsiteX19" fmla="*/ 826902 w 1099576"/>
                  <a:gd name="connsiteY19" fmla="*/ 726058 h 746789"/>
                  <a:gd name="connsiteX20" fmla="*/ 828523 w 1099576"/>
                  <a:gd name="connsiteY20" fmla="*/ 715040 h 746789"/>
                  <a:gd name="connsiteX21" fmla="*/ 839376 w 1099576"/>
                  <a:gd name="connsiteY21" fmla="*/ 716197 h 746789"/>
                  <a:gd name="connsiteX22" fmla="*/ 841777 w 1099576"/>
                  <a:gd name="connsiteY22" fmla="*/ 699607 h 746789"/>
                  <a:gd name="connsiteX23" fmla="*/ 828523 w 1099576"/>
                  <a:gd name="connsiteY23" fmla="*/ 692311 h 746789"/>
                  <a:gd name="connsiteX24" fmla="*/ 812814 w 1099576"/>
                  <a:gd name="connsiteY24" fmla="*/ 658776 h 746789"/>
                  <a:gd name="connsiteX25" fmla="*/ 819307 w 1099576"/>
                  <a:gd name="connsiteY25" fmla="*/ 655644 h 746789"/>
                  <a:gd name="connsiteX26" fmla="*/ 816773 w 1099576"/>
                  <a:gd name="connsiteY26" fmla="*/ 647199 h 746789"/>
                  <a:gd name="connsiteX27" fmla="*/ 800608 w 1099576"/>
                  <a:gd name="connsiteY27" fmla="*/ 644886 h 746789"/>
                  <a:gd name="connsiteX28" fmla="*/ 786764 w 1099576"/>
                  <a:gd name="connsiteY28" fmla="*/ 634222 h 746789"/>
                  <a:gd name="connsiteX29" fmla="*/ 769151 w 1099576"/>
                  <a:gd name="connsiteY29" fmla="*/ 642218 h 746789"/>
                  <a:gd name="connsiteX30" fmla="*/ 742401 w 1099576"/>
                  <a:gd name="connsiteY30" fmla="*/ 602245 h 746789"/>
                  <a:gd name="connsiteX31" fmla="*/ 751372 w 1099576"/>
                  <a:gd name="connsiteY31" fmla="*/ 588591 h 746789"/>
                  <a:gd name="connsiteX32" fmla="*/ 759290 w 1099576"/>
                  <a:gd name="connsiteY32" fmla="*/ 594186 h 746789"/>
                  <a:gd name="connsiteX33" fmla="*/ 777564 w 1099576"/>
                  <a:gd name="connsiteY33" fmla="*/ 593061 h 746789"/>
                  <a:gd name="connsiteX34" fmla="*/ 785300 w 1099576"/>
                  <a:gd name="connsiteY34" fmla="*/ 602914 h 746789"/>
                  <a:gd name="connsiteX35" fmla="*/ 803182 w 1099576"/>
                  <a:gd name="connsiteY35" fmla="*/ 603292 h 746789"/>
                  <a:gd name="connsiteX36" fmla="*/ 825446 w 1099576"/>
                  <a:gd name="connsiteY36" fmla="*/ 572866 h 746789"/>
                  <a:gd name="connsiteX37" fmla="*/ 819205 w 1099576"/>
                  <a:gd name="connsiteY37" fmla="*/ 563438 h 746789"/>
                  <a:gd name="connsiteX38" fmla="*/ 795917 w 1099576"/>
                  <a:gd name="connsiteY38" fmla="*/ 573755 h 746789"/>
                  <a:gd name="connsiteX39" fmla="*/ 765169 w 1099576"/>
                  <a:gd name="connsiteY39" fmla="*/ 563524 h 746789"/>
                  <a:gd name="connsiteX40" fmla="*/ 760518 w 1099576"/>
                  <a:gd name="connsiteY40" fmla="*/ 546776 h 746789"/>
                  <a:gd name="connsiteX41" fmla="*/ 746391 w 1099576"/>
                  <a:gd name="connsiteY41" fmla="*/ 535758 h 746789"/>
                  <a:gd name="connsiteX42" fmla="*/ 727888 w 1099576"/>
                  <a:gd name="connsiteY42" fmla="*/ 541913 h 746789"/>
                  <a:gd name="connsiteX43" fmla="*/ 717232 w 1099576"/>
                  <a:gd name="connsiteY43" fmla="*/ 524543 h 746789"/>
                  <a:gd name="connsiteX44" fmla="*/ 692433 w 1099576"/>
                  <a:gd name="connsiteY44" fmla="*/ 523127 h 746789"/>
                  <a:gd name="connsiteX45" fmla="*/ 680423 w 1099576"/>
                  <a:gd name="connsiteY45" fmla="*/ 533122 h 746789"/>
                  <a:gd name="connsiteX46" fmla="*/ 670412 w 1099576"/>
                  <a:gd name="connsiteY46" fmla="*/ 515044 h 746789"/>
                  <a:gd name="connsiteX47" fmla="*/ 685476 w 1099576"/>
                  <a:gd name="connsiteY47" fmla="*/ 502570 h 746789"/>
                  <a:gd name="connsiteX48" fmla="*/ 675756 w 1099576"/>
                  <a:gd name="connsiteY48" fmla="*/ 489017 h 746789"/>
                  <a:gd name="connsiteX49" fmla="*/ 659638 w 1099576"/>
                  <a:gd name="connsiteY49" fmla="*/ 487113 h 746789"/>
                  <a:gd name="connsiteX50" fmla="*/ 637728 w 1099576"/>
                  <a:gd name="connsiteY50" fmla="*/ 464313 h 746789"/>
                  <a:gd name="connsiteX51" fmla="*/ 599856 w 1099576"/>
                  <a:gd name="connsiteY51" fmla="*/ 466107 h 746789"/>
                  <a:gd name="connsiteX52" fmla="*/ 552612 w 1099576"/>
                  <a:gd name="connsiteY52" fmla="*/ 446346 h 746789"/>
                  <a:gd name="connsiteX53" fmla="*/ 545474 w 1099576"/>
                  <a:gd name="connsiteY53" fmla="*/ 457537 h 746789"/>
                  <a:gd name="connsiteX54" fmla="*/ 517157 w 1099576"/>
                  <a:gd name="connsiteY54" fmla="*/ 465824 h 746789"/>
                  <a:gd name="connsiteX55" fmla="*/ 470330 w 1099576"/>
                  <a:gd name="connsiteY55" fmla="*/ 477637 h 746789"/>
                  <a:gd name="connsiteX56" fmla="*/ 457186 w 1099576"/>
                  <a:gd name="connsiteY56" fmla="*/ 469838 h 746789"/>
                  <a:gd name="connsiteX57" fmla="*/ 413318 w 1099576"/>
                  <a:gd name="connsiteY57" fmla="*/ 480919 h 746789"/>
                  <a:gd name="connsiteX58" fmla="*/ 399632 w 1099576"/>
                  <a:gd name="connsiteY58" fmla="*/ 475725 h 746789"/>
                  <a:gd name="connsiteX59" fmla="*/ 387127 w 1099576"/>
                  <a:gd name="connsiteY59" fmla="*/ 502255 h 746789"/>
                  <a:gd name="connsiteX60" fmla="*/ 352191 w 1099576"/>
                  <a:gd name="connsiteY60" fmla="*/ 529942 h 746789"/>
                  <a:gd name="connsiteX61" fmla="*/ 302318 w 1099576"/>
                  <a:gd name="connsiteY61" fmla="*/ 530839 h 746789"/>
                  <a:gd name="connsiteX62" fmla="*/ 296848 w 1099576"/>
                  <a:gd name="connsiteY62" fmla="*/ 544337 h 746789"/>
                  <a:gd name="connsiteX63" fmla="*/ 304718 w 1099576"/>
                  <a:gd name="connsiteY63" fmla="*/ 568065 h 746789"/>
                  <a:gd name="connsiteX64" fmla="*/ 289450 w 1099576"/>
                  <a:gd name="connsiteY64" fmla="*/ 597657 h 746789"/>
                  <a:gd name="connsiteX65" fmla="*/ 269586 w 1099576"/>
                  <a:gd name="connsiteY65" fmla="*/ 597657 h 746789"/>
                  <a:gd name="connsiteX66" fmla="*/ 250194 w 1099576"/>
                  <a:gd name="connsiteY66" fmla="*/ 611973 h 746789"/>
                  <a:gd name="connsiteX67" fmla="*/ 247565 w 1099576"/>
                  <a:gd name="connsiteY67" fmla="*/ 623864 h 746789"/>
                  <a:gd name="connsiteX68" fmla="*/ 230589 w 1099576"/>
                  <a:gd name="connsiteY68" fmla="*/ 619914 h 746789"/>
                  <a:gd name="connsiteX69" fmla="*/ 223136 w 1099576"/>
                  <a:gd name="connsiteY69" fmla="*/ 608470 h 746789"/>
                  <a:gd name="connsiteX70" fmla="*/ 208923 w 1099576"/>
                  <a:gd name="connsiteY70" fmla="*/ 608470 h 746789"/>
                  <a:gd name="connsiteX71" fmla="*/ 208923 w 1099576"/>
                  <a:gd name="connsiteY71" fmla="*/ 583986 h 746789"/>
                  <a:gd name="connsiteX72" fmla="*/ 196591 w 1099576"/>
                  <a:gd name="connsiteY72" fmla="*/ 576289 h 746789"/>
                  <a:gd name="connsiteX73" fmla="*/ 165968 w 1099576"/>
                  <a:gd name="connsiteY73" fmla="*/ 583672 h 746789"/>
                  <a:gd name="connsiteX74" fmla="*/ 153974 w 1099576"/>
                  <a:gd name="connsiteY74" fmla="*/ 551105 h 746789"/>
                  <a:gd name="connsiteX75" fmla="*/ 159695 w 1099576"/>
                  <a:gd name="connsiteY75" fmla="*/ 543990 h 746789"/>
                  <a:gd name="connsiteX76" fmla="*/ 152911 w 1099576"/>
                  <a:gd name="connsiteY76" fmla="*/ 528368 h 746789"/>
                  <a:gd name="connsiteX77" fmla="*/ 139980 w 1099576"/>
                  <a:gd name="connsiteY77" fmla="*/ 541448 h 746789"/>
                  <a:gd name="connsiteX78" fmla="*/ 102794 w 1099576"/>
                  <a:gd name="connsiteY78" fmla="*/ 527959 h 746789"/>
                  <a:gd name="connsiteX79" fmla="*/ 119290 w 1099576"/>
                  <a:gd name="connsiteY79" fmla="*/ 515674 h 746789"/>
                  <a:gd name="connsiteX80" fmla="*/ 125570 w 1099576"/>
                  <a:gd name="connsiteY80" fmla="*/ 485224 h 746789"/>
                  <a:gd name="connsiteX81" fmla="*/ 113064 w 1099576"/>
                  <a:gd name="connsiteY81" fmla="*/ 479864 h 746789"/>
                  <a:gd name="connsiteX82" fmla="*/ 115804 w 1099576"/>
                  <a:gd name="connsiteY82" fmla="*/ 459142 h 746789"/>
                  <a:gd name="connsiteX83" fmla="*/ 83355 w 1099576"/>
                  <a:gd name="connsiteY83" fmla="*/ 446346 h 746789"/>
                  <a:gd name="connsiteX84" fmla="*/ 76728 w 1099576"/>
                  <a:gd name="connsiteY84" fmla="*/ 432785 h 746789"/>
                  <a:gd name="connsiteX85" fmla="*/ 50890 w 1099576"/>
                  <a:gd name="connsiteY85" fmla="*/ 432785 h 746789"/>
                  <a:gd name="connsiteX86" fmla="*/ 44225 w 1099576"/>
                  <a:gd name="connsiteY86" fmla="*/ 415935 h 746789"/>
                  <a:gd name="connsiteX87" fmla="*/ 31774 w 1099576"/>
                  <a:gd name="connsiteY87" fmla="*/ 414472 h 746789"/>
                  <a:gd name="connsiteX88" fmla="*/ 28776 w 1099576"/>
                  <a:gd name="connsiteY88" fmla="*/ 424514 h 746789"/>
                  <a:gd name="connsiteX89" fmla="*/ 13429 w 1099576"/>
                  <a:gd name="connsiteY89" fmla="*/ 421492 h 746789"/>
                  <a:gd name="connsiteX90" fmla="*/ 1222 w 1099576"/>
                  <a:gd name="connsiteY90" fmla="*/ 409616 h 746789"/>
                  <a:gd name="connsiteX91" fmla="*/ -470 w 1099576"/>
                  <a:gd name="connsiteY91" fmla="*/ 397448 h 746789"/>
                  <a:gd name="connsiteX92" fmla="*/ -5397 w 1099576"/>
                  <a:gd name="connsiteY92" fmla="*/ 395937 h 746789"/>
                  <a:gd name="connsiteX93" fmla="*/ 301 w 1099576"/>
                  <a:gd name="connsiteY93" fmla="*/ 375868 h 746789"/>
                  <a:gd name="connsiteX94" fmla="*/ 5991 w 1099576"/>
                  <a:gd name="connsiteY94" fmla="*/ 382023 h 746789"/>
                  <a:gd name="connsiteX95" fmla="*/ 16191 w 1099576"/>
                  <a:gd name="connsiteY95" fmla="*/ 375868 h 746789"/>
                  <a:gd name="connsiteX96" fmla="*/ 23699 w 1099576"/>
                  <a:gd name="connsiteY96" fmla="*/ 353187 h 746789"/>
                  <a:gd name="connsiteX97" fmla="*/ 14869 w 1099576"/>
                  <a:gd name="connsiteY97" fmla="*/ 348465 h 746789"/>
                  <a:gd name="connsiteX98" fmla="*/ 12091 w 1099576"/>
                  <a:gd name="connsiteY98" fmla="*/ 338013 h 746789"/>
                  <a:gd name="connsiteX99" fmla="*/ 25871 w 1099576"/>
                  <a:gd name="connsiteY99" fmla="*/ 338013 h 746789"/>
                  <a:gd name="connsiteX100" fmla="*/ 34497 w 1099576"/>
                  <a:gd name="connsiteY100" fmla="*/ 332079 h 746789"/>
                  <a:gd name="connsiteX101" fmla="*/ 46963 w 1099576"/>
                  <a:gd name="connsiteY101" fmla="*/ 319408 h 746789"/>
                  <a:gd name="connsiteX102" fmla="*/ 63742 w 1099576"/>
                  <a:gd name="connsiteY102" fmla="*/ 312010 h 746789"/>
                  <a:gd name="connsiteX103" fmla="*/ 73525 w 1099576"/>
                  <a:gd name="connsiteY103" fmla="*/ 312010 h 746789"/>
                  <a:gd name="connsiteX104" fmla="*/ 77004 w 1099576"/>
                  <a:gd name="connsiteY104" fmla="*/ 294397 h 746789"/>
                  <a:gd name="connsiteX105" fmla="*/ 92366 w 1099576"/>
                  <a:gd name="connsiteY105" fmla="*/ 286550 h 746789"/>
                  <a:gd name="connsiteX106" fmla="*/ 85000 w 1099576"/>
                  <a:gd name="connsiteY106" fmla="*/ 280301 h 746789"/>
                  <a:gd name="connsiteX107" fmla="*/ 86353 w 1099576"/>
                  <a:gd name="connsiteY107" fmla="*/ 272549 h 746789"/>
                  <a:gd name="connsiteX108" fmla="*/ 98442 w 1099576"/>
                  <a:gd name="connsiteY108" fmla="*/ 259862 h 746789"/>
                  <a:gd name="connsiteX109" fmla="*/ 100410 w 1099576"/>
                  <a:gd name="connsiteY109" fmla="*/ 249647 h 746789"/>
                  <a:gd name="connsiteX110" fmla="*/ 93523 w 1099576"/>
                  <a:gd name="connsiteY110" fmla="*/ 245775 h 746789"/>
                  <a:gd name="connsiteX111" fmla="*/ 80734 w 1099576"/>
                  <a:gd name="connsiteY111" fmla="*/ 245775 h 746789"/>
                  <a:gd name="connsiteX112" fmla="*/ 86353 w 1099576"/>
                  <a:gd name="connsiteY112" fmla="*/ 222668 h 746789"/>
                  <a:gd name="connsiteX113" fmla="*/ 97804 w 1099576"/>
                  <a:gd name="connsiteY113" fmla="*/ 220850 h 746789"/>
                  <a:gd name="connsiteX114" fmla="*/ 100410 w 1099576"/>
                  <a:gd name="connsiteY114" fmla="*/ 212492 h 746789"/>
                  <a:gd name="connsiteX115" fmla="*/ 126058 w 1099576"/>
                  <a:gd name="connsiteY115" fmla="*/ 196650 h 746789"/>
                  <a:gd name="connsiteX116" fmla="*/ 130977 w 1099576"/>
                  <a:gd name="connsiteY116" fmla="*/ 193635 h 746789"/>
                  <a:gd name="connsiteX117" fmla="*/ 137793 w 1099576"/>
                  <a:gd name="connsiteY117" fmla="*/ 201521 h 746789"/>
                  <a:gd name="connsiteX118" fmla="*/ 151243 w 1099576"/>
                  <a:gd name="connsiteY118" fmla="*/ 199837 h 746789"/>
                  <a:gd name="connsiteX119" fmla="*/ 151243 w 1099576"/>
                  <a:gd name="connsiteY119" fmla="*/ 191849 h 746789"/>
                  <a:gd name="connsiteX120" fmla="*/ 167306 w 1099576"/>
                  <a:gd name="connsiteY120" fmla="*/ 183428 h 746789"/>
                  <a:gd name="connsiteX121" fmla="*/ 173712 w 1099576"/>
                  <a:gd name="connsiteY121" fmla="*/ 173747 h 746789"/>
                  <a:gd name="connsiteX122" fmla="*/ 184227 w 1099576"/>
                  <a:gd name="connsiteY122" fmla="*/ 175613 h 746789"/>
                  <a:gd name="connsiteX123" fmla="*/ 201344 w 1099576"/>
                  <a:gd name="connsiteY123" fmla="*/ 160250 h 746789"/>
                  <a:gd name="connsiteX124" fmla="*/ 222365 w 1099576"/>
                  <a:gd name="connsiteY124" fmla="*/ 150279 h 746789"/>
                  <a:gd name="connsiteX125" fmla="*/ 226993 w 1099576"/>
                  <a:gd name="connsiteY125" fmla="*/ 156292 h 746789"/>
                  <a:gd name="connsiteX126" fmla="*/ 239734 w 1099576"/>
                  <a:gd name="connsiteY126" fmla="*/ 147225 h 746789"/>
                  <a:gd name="connsiteX127" fmla="*/ 251233 w 1099576"/>
                  <a:gd name="connsiteY127" fmla="*/ 148815 h 746789"/>
                  <a:gd name="connsiteX128" fmla="*/ 268846 w 1099576"/>
                  <a:gd name="connsiteY128" fmla="*/ 153159 h 746789"/>
                  <a:gd name="connsiteX129" fmla="*/ 266611 w 1099576"/>
                  <a:gd name="connsiteY129" fmla="*/ 145037 h 746789"/>
                  <a:gd name="connsiteX130" fmla="*/ 278141 w 1099576"/>
                  <a:gd name="connsiteY130" fmla="*/ 149248 h 746789"/>
                  <a:gd name="connsiteX131" fmla="*/ 285358 w 1099576"/>
                  <a:gd name="connsiteY131" fmla="*/ 158117 h 746789"/>
                  <a:gd name="connsiteX132" fmla="*/ 297525 w 1099576"/>
                  <a:gd name="connsiteY132" fmla="*/ 158117 h 746789"/>
                  <a:gd name="connsiteX133" fmla="*/ 297525 w 1099576"/>
                  <a:gd name="connsiteY133" fmla="*/ 150302 h 746789"/>
                  <a:gd name="connsiteX134" fmla="*/ 313234 w 1099576"/>
                  <a:gd name="connsiteY134" fmla="*/ 155945 h 746789"/>
                  <a:gd name="connsiteX135" fmla="*/ 320144 w 1099576"/>
                  <a:gd name="connsiteY135" fmla="*/ 145376 h 746789"/>
                  <a:gd name="connsiteX136" fmla="*/ 336395 w 1099576"/>
                  <a:gd name="connsiteY136" fmla="*/ 152341 h 746789"/>
                  <a:gd name="connsiteX137" fmla="*/ 343361 w 1099576"/>
                  <a:gd name="connsiteY137" fmla="*/ 164201 h 746789"/>
                  <a:gd name="connsiteX138" fmla="*/ 355402 w 1099576"/>
                  <a:gd name="connsiteY138" fmla="*/ 165059 h 746789"/>
                  <a:gd name="connsiteX139" fmla="*/ 370709 w 1099576"/>
                  <a:gd name="connsiteY139" fmla="*/ 174590 h 746789"/>
                  <a:gd name="connsiteX140" fmla="*/ 382011 w 1099576"/>
                  <a:gd name="connsiteY140" fmla="*/ 169277 h 746789"/>
                  <a:gd name="connsiteX141" fmla="*/ 399672 w 1099576"/>
                  <a:gd name="connsiteY141" fmla="*/ 182184 h 746789"/>
                  <a:gd name="connsiteX142" fmla="*/ 408258 w 1099576"/>
                  <a:gd name="connsiteY142" fmla="*/ 170615 h 746789"/>
                  <a:gd name="connsiteX143" fmla="*/ 403481 w 1099576"/>
                  <a:gd name="connsiteY143" fmla="*/ 162304 h 746789"/>
                  <a:gd name="connsiteX144" fmla="*/ 418890 w 1099576"/>
                  <a:gd name="connsiteY144" fmla="*/ 152278 h 746789"/>
                  <a:gd name="connsiteX145" fmla="*/ 423699 w 1099576"/>
                  <a:gd name="connsiteY145" fmla="*/ 160250 h 746789"/>
                  <a:gd name="connsiteX146" fmla="*/ 433080 w 1099576"/>
                  <a:gd name="connsiteY146" fmla="*/ 154883 h 746789"/>
                  <a:gd name="connsiteX147" fmla="*/ 435787 w 1099576"/>
                  <a:gd name="connsiteY147" fmla="*/ 145037 h 746789"/>
                  <a:gd name="connsiteX148" fmla="*/ 444885 w 1099576"/>
                  <a:gd name="connsiteY148" fmla="*/ 140071 h 746789"/>
                  <a:gd name="connsiteX149" fmla="*/ 446609 w 1099576"/>
                  <a:gd name="connsiteY149" fmla="*/ 123142 h 746789"/>
                  <a:gd name="connsiteX150" fmla="*/ 442918 w 1099576"/>
                  <a:gd name="connsiteY150" fmla="*/ 108386 h 746789"/>
                  <a:gd name="connsiteX151" fmla="*/ 430129 w 1099576"/>
                  <a:gd name="connsiteY151" fmla="*/ 96227 h 746789"/>
                  <a:gd name="connsiteX152" fmla="*/ 429145 w 1099576"/>
                  <a:gd name="connsiteY152" fmla="*/ 87184 h 746789"/>
                  <a:gd name="connsiteX153" fmla="*/ 423699 w 1099576"/>
                  <a:gd name="connsiteY153" fmla="*/ 82226 h 746789"/>
                  <a:gd name="connsiteX154" fmla="*/ 425706 w 1099576"/>
                  <a:gd name="connsiteY154" fmla="*/ 65053 h 746789"/>
                  <a:gd name="connsiteX155" fmla="*/ 434560 w 1099576"/>
                  <a:gd name="connsiteY155" fmla="*/ 72711 h 746789"/>
                  <a:gd name="connsiteX156" fmla="*/ 446609 w 1099576"/>
                  <a:gd name="connsiteY156" fmla="*/ 72191 h 746789"/>
                  <a:gd name="connsiteX157" fmla="*/ 445129 w 1099576"/>
                  <a:gd name="connsiteY157" fmla="*/ 63849 h 746789"/>
                  <a:gd name="connsiteX158" fmla="*/ 448332 w 1099576"/>
                  <a:gd name="connsiteY158" fmla="*/ 54216 h 746789"/>
                  <a:gd name="connsiteX159" fmla="*/ 460626 w 1099576"/>
                  <a:gd name="connsiteY159" fmla="*/ 47345 h 746789"/>
                  <a:gd name="connsiteX160" fmla="*/ 454967 w 1099576"/>
                  <a:gd name="connsiteY160" fmla="*/ 43914 h 746789"/>
                  <a:gd name="connsiteX161" fmla="*/ 452267 w 1099576"/>
                  <a:gd name="connsiteY161" fmla="*/ 32683 h 746789"/>
                  <a:gd name="connsiteX162" fmla="*/ 465544 w 1099576"/>
                  <a:gd name="connsiteY162" fmla="*/ 28858 h 746789"/>
                  <a:gd name="connsiteX163" fmla="*/ 470707 w 1099576"/>
                  <a:gd name="connsiteY163" fmla="*/ 17761 h 746789"/>
                  <a:gd name="connsiteX164" fmla="*/ 484693 w 1099576"/>
                  <a:gd name="connsiteY164" fmla="*/ 29527 h 746789"/>
                  <a:gd name="connsiteX165" fmla="*/ 490186 w 1099576"/>
                  <a:gd name="connsiteY165" fmla="*/ 7868 h 746789"/>
                  <a:gd name="connsiteX166" fmla="*/ 501110 w 1099576"/>
                  <a:gd name="connsiteY166" fmla="*/ 7868 h 746789"/>
                  <a:gd name="connsiteX167" fmla="*/ 502676 w 1099576"/>
                  <a:gd name="connsiteY167" fmla="*/ 21452 h 746789"/>
                  <a:gd name="connsiteX168" fmla="*/ 497167 w 1099576"/>
                  <a:gd name="connsiteY168" fmla="*/ 32683 h 746789"/>
                  <a:gd name="connsiteX169" fmla="*/ 500362 w 1099576"/>
                  <a:gd name="connsiteY169" fmla="*/ 39074 h 746789"/>
                  <a:gd name="connsiteX170" fmla="*/ 508185 w 1099576"/>
                  <a:gd name="connsiteY170" fmla="*/ 35988 h 746789"/>
                  <a:gd name="connsiteX171" fmla="*/ 515158 w 1099576"/>
                  <a:gd name="connsiteY171" fmla="*/ 46472 h 746789"/>
                  <a:gd name="connsiteX172" fmla="*/ 525940 w 1099576"/>
                  <a:gd name="connsiteY172" fmla="*/ 39074 h 746789"/>
                  <a:gd name="connsiteX173" fmla="*/ 531260 w 1099576"/>
                  <a:gd name="connsiteY173" fmla="*/ 45637 h 746789"/>
                  <a:gd name="connsiteX174" fmla="*/ 539327 w 1099576"/>
                  <a:gd name="connsiteY174" fmla="*/ 39074 h 746789"/>
                  <a:gd name="connsiteX175" fmla="*/ 550936 w 1099576"/>
                  <a:gd name="connsiteY175" fmla="*/ 45504 h 746789"/>
                  <a:gd name="connsiteX176" fmla="*/ 561537 w 1099576"/>
                  <a:gd name="connsiteY176" fmla="*/ 58434 h 746789"/>
                  <a:gd name="connsiteX177" fmla="*/ 573759 w 1099576"/>
                  <a:gd name="connsiteY177" fmla="*/ 46023 h 746789"/>
                  <a:gd name="connsiteX178" fmla="*/ 587532 w 1099576"/>
                  <a:gd name="connsiteY178" fmla="*/ 46023 h 746789"/>
                  <a:gd name="connsiteX179" fmla="*/ 583982 w 1099576"/>
                  <a:gd name="connsiteY179" fmla="*/ 30487 h 746789"/>
                  <a:gd name="connsiteX180" fmla="*/ 606585 w 1099576"/>
                  <a:gd name="connsiteY180" fmla="*/ 21712 h 746789"/>
                  <a:gd name="connsiteX181" fmla="*/ 615219 w 1099576"/>
                  <a:gd name="connsiteY181" fmla="*/ 25749 h 746789"/>
                  <a:gd name="connsiteX182" fmla="*/ 631376 w 1099576"/>
                  <a:gd name="connsiteY182" fmla="*/ 20264 h 746789"/>
                  <a:gd name="connsiteX183" fmla="*/ 646039 w 1099576"/>
                  <a:gd name="connsiteY183" fmla="*/ 21987 h 746789"/>
                  <a:gd name="connsiteX184" fmla="*/ 641552 w 1099576"/>
                  <a:gd name="connsiteY184" fmla="*/ 12079 h 746789"/>
                  <a:gd name="connsiteX185" fmla="*/ 642725 w 1099576"/>
                  <a:gd name="connsiteY185" fmla="*/ -2276 h 746789"/>
                  <a:gd name="connsiteX186" fmla="*/ 654522 w 1099576"/>
                  <a:gd name="connsiteY186" fmla="*/ 3021 h 746789"/>
                  <a:gd name="connsiteX187" fmla="*/ 657797 w 1099576"/>
                  <a:gd name="connsiteY187" fmla="*/ 21397 h 746789"/>
                  <a:gd name="connsiteX188" fmla="*/ 676228 w 1099576"/>
                  <a:gd name="connsiteY188" fmla="*/ 22664 h 746789"/>
                  <a:gd name="connsiteX189" fmla="*/ 698225 w 1099576"/>
                  <a:gd name="connsiteY189" fmla="*/ 30849 h 746789"/>
                  <a:gd name="connsiteX190" fmla="*/ 701492 w 1099576"/>
                  <a:gd name="connsiteY190" fmla="*/ 41749 h 746789"/>
                  <a:gd name="connsiteX191" fmla="*/ 710605 w 1099576"/>
                  <a:gd name="connsiteY191" fmla="*/ 36288 h 746789"/>
                  <a:gd name="connsiteX192" fmla="*/ 714595 w 1099576"/>
                  <a:gd name="connsiteY192" fmla="*/ 50241 h 746789"/>
                  <a:gd name="connsiteX193" fmla="*/ 722867 w 1099576"/>
                  <a:gd name="connsiteY193" fmla="*/ 43780 h 746789"/>
                  <a:gd name="connsiteX194" fmla="*/ 744084 w 1099576"/>
                  <a:gd name="connsiteY194" fmla="*/ 51296 h 746789"/>
                  <a:gd name="connsiteX195" fmla="*/ 750979 w 1099576"/>
                  <a:gd name="connsiteY195" fmla="*/ 47550 h 746789"/>
                  <a:gd name="connsiteX196" fmla="*/ 763241 w 1099576"/>
                  <a:gd name="connsiteY196" fmla="*/ 51627 h 746789"/>
                  <a:gd name="connsiteX197" fmla="*/ 763831 w 1099576"/>
                  <a:gd name="connsiteY197" fmla="*/ 61511 h 746789"/>
                  <a:gd name="connsiteX198" fmla="*/ 775770 w 1099576"/>
                  <a:gd name="connsiteY198" fmla="*/ 65620 h 746789"/>
                  <a:gd name="connsiteX199" fmla="*/ 793423 w 1099576"/>
                  <a:gd name="connsiteY199" fmla="*/ 87428 h 746789"/>
                  <a:gd name="connsiteX200" fmla="*/ 802088 w 1099576"/>
                  <a:gd name="connsiteY200" fmla="*/ 85051 h 746789"/>
                  <a:gd name="connsiteX201" fmla="*/ 803835 w 1099576"/>
                  <a:gd name="connsiteY201" fmla="*/ 92536 h 746789"/>
                  <a:gd name="connsiteX202" fmla="*/ 811587 w 1099576"/>
                  <a:gd name="connsiteY202" fmla="*/ 94904 h 746789"/>
                  <a:gd name="connsiteX203" fmla="*/ 811343 w 1099576"/>
                  <a:gd name="connsiteY203" fmla="*/ 103097 h 746789"/>
                  <a:gd name="connsiteX204" fmla="*/ 819583 w 1099576"/>
                  <a:gd name="connsiteY204" fmla="*/ 103294 h 746789"/>
                  <a:gd name="connsiteX205" fmla="*/ 820929 w 1099576"/>
                  <a:gd name="connsiteY205" fmla="*/ 111888 h 746789"/>
                  <a:gd name="connsiteX206" fmla="*/ 813106 w 1099576"/>
                  <a:gd name="connsiteY206" fmla="*/ 118483 h 746789"/>
                  <a:gd name="connsiteX207" fmla="*/ 825446 w 1099576"/>
                  <a:gd name="connsiteY207" fmla="*/ 123843 h 746789"/>
                  <a:gd name="connsiteX208" fmla="*/ 849285 w 1099576"/>
                  <a:gd name="connsiteY208" fmla="*/ 157755 h 746789"/>
                  <a:gd name="connsiteX209" fmla="*/ 847097 w 1099576"/>
                  <a:gd name="connsiteY209" fmla="*/ 169820 h 746789"/>
                  <a:gd name="connsiteX210" fmla="*/ 855912 w 1099576"/>
                  <a:gd name="connsiteY210" fmla="*/ 172339 h 746789"/>
                  <a:gd name="connsiteX211" fmla="*/ 851717 w 1099576"/>
                  <a:gd name="connsiteY211" fmla="*/ 179123 h 746789"/>
                  <a:gd name="connsiteX212" fmla="*/ 861106 w 1099576"/>
                  <a:gd name="connsiteY212" fmla="*/ 183239 h 746789"/>
                  <a:gd name="connsiteX213" fmla="*/ 861806 w 1099576"/>
                  <a:gd name="connsiteY213" fmla="*/ 194273 h 746789"/>
                  <a:gd name="connsiteX214" fmla="*/ 844287 w 1099576"/>
                  <a:gd name="connsiteY214" fmla="*/ 196650 h 746789"/>
                  <a:gd name="connsiteX215" fmla="*/ 839148 w 1099576"/>
                  <a:gd name="connsiteY215" fmla="*/ 202064 h 746789"/>
                  <a:gd name="connsiteX216" fmla="*/ 851536 w 1099576"/>
                  <a:gd name="connsiteY216" fmla="*/ 212587 h 746789"/>
                  <a:gd name="connsiteX217" fmla="*/ 860177 w 1099576"/>
                  <a:gd name="connsiteY217" fmla="*/ 209187 h 746789"/>
                  <a:gd name="connsiteX218" fmla="*/ 858768 w 1099576"/>
                  <a:gd name="connsiteY218" fmla="*/ 225816 h 746789"/>
                  <a:gd name="connsiteX219" fmla="*/ 841855 w 1099576"/>
                  <a:gd name="connsiteY219" fmla="*/ 227083 h 746789"/>
                  <a:gd name="connsiteX220" fmla="*/ 833112 w 1099576"/>
                  <a:gd name="connsiteY220" fmla="*/ 241273 h 746789"/>
                  <a:gd name="connsiteX221" fmla="*/ 853660 w 1099576"/>
                  <a:gd name="connsiteY221" fmla="*/ 240069 h 746789"/>
                  <a:gd name="connsiteX222" fmla="*/ 843485 w 1099576"/>
                  <a:gd name="connsiteY222" fmla="*/ 256022 h 746789"/>
                  <a:gd name="connsiteX223" fmla="*/ 844681 w 1099576"/>
                  <a:gd name="connsiteY223" fmla="*/ 269165 h 746789"/>
                  <a:gd name="connsiteX224" fmla="*/ 830790 w 1099576"/>
                  <a:gd name="connsiteY224" fmla="*/ 290351 h 746789"/>
                  <a:gd name="connsiteX225" fmla="*/ 811964 w 1099576"/>
                  <a:gd name="connsiteY225" fmla="*/ 299072 h 746789"/>
                  <a:gd name="connsiteX226" fmla="*/ 813444 w 1099576"/>
                  <a:gd name="connsiteY226" fmla="*/ 306698 h 746789"/>
                  <a:gd name="connsiteX227" fmla="*/ 838566 w 1099576"/>
                  <a:gd name="connsiteY227" fmla="*/ 331788 h 746789"/>
                  <a:gd name="connsiteX228" fmla="*/ 837967 w 1099576"/>
                  <a:gd name="connsiteY228" fmla="*/ 342948 h 746789"/>
                  <a:gd name="connsiteX229" fmla="*/ 861295 w 1099576"/>
                  <a:gd name="connsiteY229" fmla="*/ 348874 h 746789"/>
                  <a:gd name="connsiteX230" fmla="*/ 870928 w 1099576"/>
                  <a:gd name="connsiteY230" fmla="*/ 344372 h 746789"/>
                  <a:gd name="connsiteX231" fmla="*/ 874753 w 1099576"/>
                  <a:gd name="connsiteY231" fmla="*/ 357578 h 746789"/>
                  <a:gd name="connsiteX232" fmla="*/ 839478 w 1099576"/>
                  <a:gd name="connsiteY232" fmla="*/ 367038 h 746789"/>
                  <a:gd name="connsiteX233" fmla="*/ 821826 w 1099576"/>
                  <a:gd name="connsiteY233" fmla="*/ 352132 h 746789"/>
                  <a:gd name="connsiteX234" fmla="*/ 807172 w 1099576"/>
                  <a:gd name="connsiteY234" fmla="*/ 356500 h 746789"/>
                  <a:gd name="connsiteX235" fmla="*/ 784962 w 1099576"/>
                  <a:gd name="connsiteY235" fmla="*/ 380134 h 746789"/>
                  <a:gd name="connsiteX236" fmla="*/ 808785 w 1099576"/>
                  <a:gd name="connsiteY236" fmla="*/ 391514 h 746789"/>
                  <a:gd name="connsiteX237" fmla="*/ 847522 w 1099576"/>
                  <a:gd name="connsiteY237" fmla="*/ 436484 h 746789"/>
                  <a:gd name="connsiteX238" fmla="*/ 859791 w 1099576"/>
                  <a:gd name="connsiteY238" fmla="*/ 437673 h 746789"/>
                  <a:gd name="connsiteX239" fmla="*/ 860075 w 1099576"/>
                  <a:gd name="connsiteY239" fmla="*/ 414306 h 746789"/>
                  <a:gd name="connsiteX240" fmla="*/ 847522 w 1099576"/>
                  <a:gd name="connsiteY240" fmla="*/ 386296 h 746789"/>
                  <a:gd name="connsiteX241" fmla="*/ 889871 w 1099576"/>
                  <a:gd name="connsiteY241" fmla="*/ 410835 h 746789"/>
                  <a:gd name="connsiteX242" fmla="*/ 900449 w 1099576"/>
                  <a:gd name="connsiteY242" fmla="*/ 410647 h 746789"/>
                  <a:gd name="connsiteX243" fmla="*/ 904643 w 1099576"/>
                  <a:gd name="connsiteY243" fmla="*/ 416470 h 746789"/>
                  <a:gd name="connsiteX244" fmla="*/ 933527 w 1099576"/>
                  <a:gd name="connsiteY244" fmla="*/ 433360 h 746789"/>
                  <a:gd name="connsiteX245" fmla="*/ 940980 w 1099576"/>
                  <a:gd name="connsiteY245" fmla="*/ 450013 h 746789"/>
                  <a:gd name="connsiteX246" fmla="*/ 950841 w 1099576"/>
                  <a:gd name="connsiteY246" fmla="*/ 455758 h 746789"/>
                  <a:gd name="connsiteX247" fmla="*/ 956562 w 1099576"/>
                  <a:gd name="connsiteY247" fmla="*/ 442048 h 746789"/>
                  <a:gd name="connsiteX248" fmla="*/ 977300 w 1099576"/>
                  <a:gd name="connsiteY248" fmla="*/ 443985 h 746789"/>
                  <a:gd name="connsiteX249" fmla="*/ 969816 w 1099576"/>
                  <a:gd name="connsiteY249" fmla="*/ 459654 h 746789"/>
                  <a:gd name="connsiteX250" fmla="*/ 992687 w 1099576"/>
                  <a:gd name="connsiteY250" fmla="*/ 465769 h 746789"/>
                  <a:gd name="connsiteX251" fmla="*/ 998314 w 1099576"/>
                  <a:gd name="connsiteY251" fmla="*/ 484272 h 746789"/>
                  <a:gd name="connsiteX252" fmla="*/ 1010741 w 1099576"/>
                  <a:gd name="connsiteY252" fmla="*/ 478314 h 746789"/>
                  <a:gd name="connsiteX253" fmla="*/ 1018745 w 1099576"/>
                  <a:gd name="connsiteY253" fmla="*/ 486255 h 746789"/>
                  <a:gd name="connsiteX254" fmla="*/ 1027771 w 1099576"/>
                  <a:gd name="connsiteY254" fmla="*/ 505773 h 746789"/>
                  <a:gd name="connsiteX255" fmla="*/ 1022727 w 1099576"/>
                  <a:gd name="connsiteY255" fmla="*/ 526582 h 746789"/>
                  <a:gd name="connsiteX256" fmla="*/ 1039577 w 1099576"/>
                  <a:gd name="connsiteY256" fmla="*/ 535365 h 746789"/>
                  <a:gd name="connsiteX257" fmla="*/ 1062983 w 1099576"/>
                  <a:gd name="connsiteY257" fmla="*/ 526582 h 746789"/>
                  <a:gd name="connsiteX258" fmla="*/ 1079415 w 1099576"/>
                  <a:gd name="connsiteY258" fmla="*/ 580815 h 746789"/>
                  <a:gd name="connsiteX259" fmla="*/ 1090277 w 1099576"/>
                  <a:gd name="connsiteY259" fmla="*/ 584419 h 746789"/>
                  <a:gd name="connsiteX260" fmla="*/ 1094180 w 1099576"/>
                  <a:gd name="connsiteY260" fmla="*/ 591479 h 746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Lst>
                <a:rect l="l" t="t" r="r" b="b"/>
                <a:pathLst>
                  <a:path w="1099576" h="746789">
                    <a:moveTo>
                      <a:pt x="1088765" y="598247"/>
                    </a:moveTo>
                    <a:lnTo>
                      <a:pt x="1093480" y="604968"/>
                    </a:lnTo>
                    <a:lnTo>
                      <a:pt x="1088506" y="612295"/>
                    </a:lnTo>
                    <a:lnTo>
                      <a:pt x="1055317" y="603497"/>
                    </a:lnTo>
                    <a:lnTo>
                      <a:pt x="1051359" y="589771"/>
                    </a:lnTo>
                    <a:lnTo>
                      <a:pt x="1034430" y="593911"/>
                    </a:lnTo>
                    <a:lnTo>
                      <a:pt x="1020657" y="590109"/>
                    </a:lnTo>
                    <a:lnTo>
                      <a:pt x="1017359" y="625061"/>
                    </a:lnTo>
                    <a:lnTo>
                      <a:pt x="1004641" y="623943"/>
                    </a:lnTo>
                    <a:lnTo>
                      <a:pt x="1000392" y="631687"/>
                    </a:lnTo>
                    <a:lnTo>
                      <a:pt x="981913" y="639565"/>
                    </a:lnTo>
                    <a:lnTo>
                      <a:pt x="971744" y="634898"/>
                    </a:lnTo>
                    <a:lnTo>
                      <a:pt x="962347" y="641580"/>
                    </a:lnTo>
                    <a:lnTo>
                      <a:pt x="950542" y="679632"/>
                    </a:lnTo>
                    <a:lnTo>
                      <a:pt x="943522" y="709366"/>
                    </a:lnTo>
                    <a:lnTo>
                      <a:pt x="918078" y="734597"/>
                    </a:lnTo>
                    <a:lnTo>
                      <a:pt x="907854" y="732165"/>
                    </a:lnTo>
                    <a:lnTo>
                      <a:pt x="883677" y="744514"/>
                    </a:lnTo>
                    <a:lnTo>
                      <a:pt x="841777" y="736179"/>
                    </a:lnTo>
                    <a:lnTo>
                      <a:pt x="826902" y="726058"/>
                    </a:lnTo>
                    <a:lnTo>
                      <a:pt x="828523" y="715040"/>
                    </a:lnTo>
                    <a:lnTo>
                      <a:pt x="839376" y="716197"/>
                    </a:lnTo>
                    <a:lnTo>
                      <a:pt x="841777" y="699607"/>
                    </a:lnTo>
                    <a:lnTo>
                      <a:pt x="828523" y="692311"/>
                    </a:lnTo>
                    <a:lnTo>
                      <a:pt x="812814" y="658776"/>
                    </a:lnTo>
                    <a:lnTo>
                      <a:pt x="819307" y="655644"/>
                    </a:lnTo>
                    <a:lnTo>
                      <a:pt x="816773" y="647199"/>
                    </a:lnTo>
                    <a:lnTo>
                      <a:pt x="800608" y="644886"/>
                    </a:lnTo>
                    <a:lnTo>
                      <a:pt x="786764" y="634222"/>
                    </a:lnTo>
                    <a:lnTo>
                      <a:pt x="769151" y="642218"/>
                    </a:lnTo>
                    <a:lnTo>
                      <a:pt x="742401" y="602245"/>
                    </a:lnTo>
                    <a:lnTo>
                      <a:pt x="751372" y="588591"/>
                    </a:lnTo>
                    <a:lnTo>
                      <a:pt x="759290" y="594186"/>
                    </a:lnTo>
                    <a:lnTo>
                      <a:pt x="777564" y="593061"/>
                    </a:lnTo>
                    <a:lnTo>
                      <a:pt x="785300" y="602914"/>
                    </a:lnTo>
                    <a:lnTo>
                      <a:pt x="803182" y="603292"/>
                    </a:lnTo>
                    <a:lnTo>
                      <a:pt x="825446" y="572866"/>
                    </a:lnTo>
                    <a:lnTo>
                      <a:pt x="819205" y="563438"/>
                    </a:lnTo>
                    <a:lnTo>
                      <a:pt x="795917" y="573755"/>
                    </a:lnTo>
                    <a:lnTo>
                      <a:pt x="765169" y="563524"/>
                    </a:lnTo>
                    <a:lnTo>
                      <a:pt x="760518" y="546776"/>
                    </a:lnTo>
                    <a:lnTo>
                      <a:pt x="746391" y="535758"/>
                    </a:lnTo>
                    <a:lnTo>
                      <a:pt x="727888" y="541913"/>
                    </a:lnTo>
                    <a:lnTo>
                      <a:pt x="717232" y="524543"/>
                    </a:lnTo>
                    <a:lnTo>
                      <a:pt x="692433" y="523127"/>
                    </a:lnTo>
                    <a:lnTo>
                      <a:pt x="680423" y="533122"/>
                    </a:lnTo>
                    <a:lnTo>
                      <a:pt x="670412" y="515044"/>
                    </a:lnTo>
                    <a:lnTo>
                      <a:pt x="685476" y="502570"/>
                    </a:lnTo>
                    <a:lnTo>
                      <a:pt x="675756" y="489017"/>
                    </a:lnTo>
                    <a:lnTo>
                      <a:pt x="659638" y="487113"/>
                    </a:lnTo>
                    <a:lnTo>
                      <a:pt x="637728" y="464313"/>
                    </a:lnTo>
                    <a:lnTo>
                      <a:pt x="599856" y="466107"/>
                    </a:lnTo>
                    <a:lnTo>
                      <a:pt x="552612" y="446346"/>
                    </a:lnTo>
                    <a:lnTo>
                      <a:pt x="545474" y="457537"/>
                    </a:lnTo>
                    <a:lnTo>
                      <a:pt x="517157" y="465824"/>
                    </a:lnTo>
                    <a:lnTo>
                      <a:pt x="470330" y="477637"/>
                    </a:lnTo>
                    <a:lnTo>
                      <a:pt x="457186" y="469838"/>
                    </a:lnTo>
                    <a:lnTo>
                      <a:pt x="413318" y="480919"/>
                    </a:lnTo>
                    <a:lnTo>
                      <a:pt x="399632" y="475725"/>
                    </a:lnTo>
                    <a:lnTo>
                      <a:pt x="387127" y="502255"/>
                    </a:lnTo>
                    <a:lnTo>
                      <a:pt x="352191" y="529942"/>
                    </a:lnTo>
                    <a:lnTo>
                      <a:pt x="302318" y="530839"/>
                    </a:lnTo>
                    <a:lnTo>
                      <a:pt x="296848" y="544337"/>
                    </a:lnTo>
                    <a:lnTo>
                      <a:pt x="304718" y="568065"/>
                    </a:lnTo>
                    <a:lnTo>
                      <a:pt x="289450" y="597657"/>
                    </a:lnTo>
                    <a:lnTo>
                      <a:pt x="269586" y="597657"/>
                    </a:lnTo>
                    <a:lnTo>
                      <a:pt x="250194" y="611973"/>
                    </a:lnTo>
                    <a:lnTo>
                      <a:pt x="247565" y="623864"/>
                    </a:lnTo>
                    <a:lnTo>
                      <a:pt x="230589" y="619914"/>
                    </a:lnTo>
                    <a:lnTo>
                      <a:pt x="223136" y="608470"/>
                    </a:lnTo>
                    <a:lnTo>
                      <a:pt x="208923" y="608470"/>
                    </a:lnTo>
                    <a:lnTo>
                      <a:pt x="208923" y="583986"/>
                    </a:lnTo>
                    <a:lnTo>
                      <a:pt x="196591" y="576289"/>
                    </a:lnTo>
                    <a:lnTo>
                      <a:pt x="165968" y="583672"/>
                    </a:lnTo>
                    <a:lnTo>
                      <a:pt x="153974" y="551105"/>
                    </a:lnTo>
                    <a:lnTo>
                      <a:pt x="159695" y="543990"/>
                    </a:lnTo>
                    <a:lnTo>
                      <a:pt x="152911" y="528368"/>
                    </a:lnTo>
                    <a:lnTo>
                      <a:pt x="139980" y="541448"/>
                    </a:lnTo>
                    <a:lnTo>
                      <a:pt x="102794" y="527959"/>
                    </a:lnTo>
                    <a:lnTo>
                      <a:pt x="119290" y="515674"/>
                    </a:lnTo>
                    <a:lnTo>
                      <a:pt x="125570" y="485224"/>
                    </a:lnTo>
                    <a:lnTo>
                      <a:pt x="113064" y="479864"/>
                    </a:lnTo>
                    <a:lnTo>
                      <a:pt x="115804" y="459142"/>
                    </a:lnTo>
                    <a:lnTo>
                      <a:pt x="83355" y="446346"/>
                    </a:lnTo>
                    <a:lnTo>
                      <a:pt x="76728" y="432785"/>
                    </a:lnTo>
                    <a:lnTo>
                      <a:pt x="50890" y="432785"/>
                    </a:lnTo>
                    <a:lnTo>
                      <a:pt x="44225" y="415935"/>
                    </a:lnTo>
                    <a:lnTo>
                      <a:pt x="31774" y="414472"/>
                    </a:lnTo>
                    <a:lnTo>
                      <a:pt x="28776" y="424514"/>
                    </a:lnTo>
                    <a:lnTo>
                      <a:pt x="13429" y="421492"/>
                    </a:lnTo>
                    <a:lnTo>
                      <a:pt x="1222" y="409616"/>
                    </a:lnTo>
                    <a:lnTo>
                      <a:pt x="-470" y="397448"/>
                    </a:lnTo>
                    <a:lnTo>
                      <a:pt x="-5397" y="395937"/>
                    </a:lnTo>
                    <a:lnTo>
                      <a:pt x="301" y="375868"/>
                    </a:lnTo>
                    <a:lnTo>
                      <a:pt x="5991" y="382023"/>
                    </a:lnTo>
                    <a:lnTo>
                      <a:pt x="16191" y="375868"/>
                    </a:lnTo>
                    <a:lnTo>
                      <a:pt x="23699" y="353187"/>
                    </a:lnTo>
                    <a:lnTo>
                      <a:pt x="14869" y="348465"/>
                    </a:lnTo>
                    <a:lnTo>
                      <a:pt x="12091" y="338013"/>
                    </a:lnTo>
                    <a:lnTo>
                      <a:pt x="25871" y="338013"/>
                    </a:lnTo>
                    <a:lnTo>
                      <a:pt x="34497" y="332079"/>
                    </a:lnTo>
                    <a:lnTo>
                      <a:pt x="46963" y="319408"/>
                    </a:lnTo>
                    <a:lnTo>
                      <a:pt x="63742" y="312010"/>
                    </a:lnTo>
                    <a:lnTo>
                      <a:pt x="73525" y="312010"/>
                    </a:lnTo>
                    <a:lnTo>
                      <a:pt x="77004" y="294397"/>
                    </a:lnTo>
                    <a:lnTo>
                      <a:pt x="92366" y="286550"/>
                    </a:lnTo>
                    <a:lnTo>
                      <a:pt x="85000" y="280301"/>
                    </a:lnTo>
                    <a:lnTo>
                      <a:pt x="86353" y="272549"/>
                    </a:lnTo>
                    <a:lnTo>
                      <a:pt x="98442" y="259862"/>
                    </a:lnTo>
                    <a:lnTo>
                      <a:pt x="100410" y="249647"/>
                    </a:lnTo>
                    <a:lnTo>
                      <a:pt x="93523" y="245775"/>
                    </a:lnTo>
                    <a:lnTo>
                      <a:pt x="80734" y="245775"/>
                    </a:lnTo>
                    <a:lnTo>
                      <a:pt x="86353" y="222668"/>
                    </a:lnTo>
                    <a:lnTo>
                      <a:pt x="97804" y="220850"/>
                    </a:lnTo>
                    <a:lnTo>
                      <a:pt x="100410" y="212492"/>
                    </a:lnTo>
                    <a:lnTo>
                      <a:pt x="126058" y="196650"/>
                    </a:lnTo>
                    <a:lnTo>
                      <a:pt x="130977" y="193635"/>
                    </a:lnTo>
                    <a:lnTo>
                      <a:pt x="137793" y="201521"/>
                    </a:lnTo>
                    <a:lnTo>
                      <a:pt x="151243" y="199837"/>
                    </a:lnTo>
                    <a:lnTo>
                      <a:pt x="151243" y="191849"/>
                    </a:lnTo>
                    <a:lnTo>
                      <a:pt x="167306" y="183428"/>
                    </a:lnTo>
                    <a:lnTo>
                      <a:pt x="173712" y="173747"/>
                    </a:lnTo>
                    <a:lnTo>
                      <a:pt x="184227" y="175613"/>
                    </a:lnTo>
                    <a:lnTo>
                      <a:pt x="201344" y="160250"/>
                    </a:lnTo>
                    <a:lnTo>
                      <a:pt x="222365" y="150279"/>
                    </a:lnTo>
                    <a:lnTo>
                      <a:pt x="226993" y="156292"/>
                    </a:lnTo>
                    <a:lnTo>
                      <a:pt x="239734" y="147225"/>
                    </a:lnTo>
                    <a:lnTo>
                      <a:pt x="251233" y="148815"/>
                    </a:lnTo>
                    <a:lnTo>
                      <a:pt x="268846" y="153159"/>
                    </a:lnTo>
                    <a:lnTo>
                      <a:pt x="266611" y="145037"/>
                    </a:lnTo>
                    <a:cubicBezTo>
                      <a:pt x="266690" y="145328"/>
                      <a:pt x="278141" y="149248"/>
                      <a:pt x="278141" y="149248"/>
                    </a:cubicBezTo>
                    <a:lnTo>
                      <a:pt x="285358" y="158117"/>
                    </a:lnTo>
                    <a:lnTo>
                      <a:pt x="297525" y="158117"/>
                    </a:lnTo>
                    <a:lnTo>
                      <a:pt x="297525" y="150302"/>
                    </a:lnTo>
                    <a:lnTo>
                      <a:pt x="313234" y="155945"/>
                    </a:lnTo>
                    <a:lnTo>
                      <a:pt x="320144" y="145376"/>
                    </a:lnTo>
                    <a:lnTo>
                      <a:pt x="336395" y="152341"/>
                    </a:lnTo>
                    <a:lnTo>
                      <a:pt x="343361" y="164201"/>
                    </a:lnTo>
                    <a:lnTo>
                      <a:pt x="355402" y="165059"/>
                    </a:lnTo>
                    <a:lnTo>
                      <a:pt x="370709" y="174590"/>
                    </a:lnTo>
                    <a:lnTo>
                      <a:pt x="382011" y="169277"/>
                    </a:lnTo>
                    <a:lnTo>
                      <a:pt x="399672" y="182184"/>
                    </a:lnTo>
                    <a:lnTo>
                      <a:pt x="408258" y="170615"/>
                    </a:lnTo>
                    <a:lnTo>
                      <a:pt x="403481" y="162304"/>
                    </a:lnTo>
                    <a:lnTo>
                      <a:pt x="418890" y="152278"/>
                    </a:lnTo>
                    <a:lnTo>
                      <a:pt x="423699" y="160250"/>
                    </a:lnTo>
                    <a:lnTo>
                      <a:pt x="433080" y="154883"/>
                    </a:lnTo>
                    <a:lnTo>
                      <a:pt x="435787" y="145037"/>
                    </a:lnTo>
                    <a:lnTo>
                      <a:pt x="444885" y="140071"/>
                    </a:lnTo>
                    <a:lnTo>
                      <a:pt x="446609" y="123142"/>
                    </a:lnTo>
                    <a:lnTo>
                      <a:pt x="442918" y="108386"/>
                    </a:lnTo>
                    <a:lnTo>
                      <a:pt x="430129" y="96227"/>
                    </a:lnTo>
                    <a:lnTo>
                      <a:pt x="429145" y="87184"/>
                    </a:lnTo>
                    <a:lnTo>
                      <a:pt x="423699" y="82226"/>
                    </a:lnTo>
                    <a:lnTo>
                      <a:pt x="425706" y="65053"/>
                    </a:lnTo>
                    <a:lnTo>
                      <a:pt x="434560" y="72711"/>
                    </a:lnTo>
                    <a:lnTo>
                      <a:pt x="446609" y="72191"/>
                    </a:lnTo>
                    <a:lnTo>
                      <a:pt x="445129" y="63849"/>
                    </a:lnTo>
                    <a:lnTo>
                      <a:pt x="448332" y="54216"/>
                    </a:lnTo>
                    <a:lnTo>
                      <a:pt x="460626" y="47345"/>
                    </a:lnTo>
                    <a:lnTo>
                      <a:pt x="454967" y="43914"/>
                    </a:lnTo>
                    <a:lnTo>
                      <a:pt x="452267" y="32683"/>
                    </a:lnTo>
                    <a:lnTo>
                      <a:pt x="465544" y="28858"/>
                    </a:lnTo>
                    <a:lnTo>
                      <a:pt x="470707" y="17761"/>
                    </a:lnTo>
                    <a:lnTo>
                      <a:pt x="484693" y="29527"/>
                    </a:lnTo>
                    <a:lnTo>
                      <a:pt x="490186" y="7868"/>
                    </a:lnTo>
                    <a:lnTo>
                      <a:pt x="501110" y="7868"/>
                    </a:lnTo>
                    <a:lnTo>
                      <a:pt x="502676" y="21452"/>
                    </a:lnTo>
                    <a:lnTo>
                      <a:pt x="497167" y="32683"/>
                    </a:lnTo>
                    <a:lnTo>
                      <a:pt x="500362" y="39074"/>
                    </a:lnTo>
                    <a:lnTo>
                      <a:pt x="508185" y="35988"/>
                    </a:lnTo>
                    <a:lnTo>
                      <a:pt x="515158" y="46472"/>
                    </a:lnTo>
                    <a:lnTo>
                      <a:pt x="525940" y="39074"/>
                    </a:lnTo>
                    <a:lnTo>
                      <a:pt x="531260" y="45637"/>
                    </a:lnTo>
                    <a:lnTo>
                      <a:pt x="539327" y="39074"/>
                    </a:lnTo>
                    <a:lnTo>
                      <a:pt x="550936" y="45504"/>
                    </a:lnTo>
                    <a:lnTo>
                      <a:pt x="561537" y="58434"/>
                    </a:lnTo>
                    <a:lnTo>
                      <a:pt x="573759" y="46023"/>
                    </a:lnTo>
                    <a:lnTo>
                      <a:pt x="587532" y="46023"/>
                    </a:lnTo>
                    <a:lnTo>
                      <a:pt x="583982" y="30487"/>
                    </a:lnTo>
                    <a:lnTo>
                      <a:pt x="606585" y="21712"/>
                    </a:lnTo>
                    <a:lnTo>
                      <a:pt x="615219" y="25749"/>
                    </a:lnTo>
                    <a:lnTo>
                      <a:pt x="631376" y="20264"/>
                    </a:lnTo>
                    <a:lnTo>
                      <a:pt x="646039" y="21987"/>
                    </a:lnTo>
                    <a:lnTo>
                      <a:pt x="641552" y="12079"/>
                    </a:lnTo>
                    <a:lnTo>
                      <a:pt x="642725" y="-2276"/>
                    </a:lnTo>
                    <a:lnTo>
                      <a:pt x="654522" y="3021"/>
                    </a:lnTo>
                    <a:lnTo>
                      <a:pt x="657797" y="21397"/>
                    </a:lnTo>
                    <a:lnTo>
                      <a:pt x="676228" y="22664"/>
                    </a:lnTo>
                    <a:lnTo>
                      <a:pt x="698225" y="30849"/>
                    </a:lnTo>
                    <a:lnTo>
                      <a:pt x="701492" y="41749"/>
                    </a:lnTo>
                    <a:lnTo>
                      <a:pt x="710605" y="36288"/>
                    </a:lnTo>
                    <a:lnTo>
                      <a:pt x="714595" y="50241"/>
                    </a:lnTo>
                    <a:lnTo>
                      <a:pt x="722867" y="43780"/>
                    </a:lnTo>
                    <a:lnTo>
                      <a:pt x="744084" y="51296"/>
                    </a:lnTo>
                    <a:lnTo>
                      <a:pt x="750979" y="47550"/>
                    </a:lnTo>
                    <a:lnTo>
                      <a:pt x="763241" y="51627"/>
                    </a:lnTo>
                    <a:lnTo>
                      <a:pt x="763831" y="61511"/>
                    </a:lnTo>
                    <a:lnTo>
                      <a:pt x="775770" y="65620"/>
                    </a:lnTo>
                    <a:lnTo>
                      <a:pt x="793423" y="87428"/>
                    </a:lnTo>
                    <a:lnTo>
                      <a:pt x="802088" y="85051"/>
                    </a:lnTo>
                    <a:lnTo>
                      <a:pt x="803835" y="92536"/>
                    </a:lnTo>
                    <a:lnTo>
                      <a:pt x="811587" y="94904"/>
                    </a:lnTo>
                    <a:lnTo>
                      <a:pt x="811343" y="103097"/>
                    </a:lnTo>
                    <a:lnTo>
                      <a:pt x="819583" y="103294"/>
                    </a:lnTo>
                    <a:lnTo>
                      <a:pt x="820929" y="111888"/>
                    </a:lnTo>
                    <a:lnTo>
                      <a:pt x="813106" y="118483"/>
                    </a:lnTo>
                    <a:lnTo>
                      <a:pt x="825446" y="123843"/>
                    </a:lnTo>
                    <a:lnTo>
                      <a:pt x="849285" y="157755"/>
                    </a:lnTo>
                    <a:lnTo>
                      <a:pt x="847097" y="169820"/>
                    </a:lnTo>
                    <a:lnTo>
                      <a:pt x="855912" y="172339"/>
                    </a:lnTo>
                    <a:lnTo>
                      <a:pt x="851717" y="179123"/>
                    </a:lnTo>
                    <a:lnTo>
                      <a:pt x="861106" y="183239"/>
                    </a:lnTo>
                    <a:lnTo>
                      <a:pt x="861806" y="194273"/>
                    </a:lnTo>
                    <a:lnTo>
                      <a:pt x="844287" y="196650"/>
                    </a:lnTo>
                    <a:lnTo>
                      <a:pt x="839148" y="202064"/>
                    </a:lnTo>
                    <a:lnTo>
                      <a:pt x="851536" y="212587"/>
                    </a:lnTo>
                    <a:lnTo>
                      <a:pt x="860177" y="209187"/>
                    </a:lnTo>
                    <a:lnTo>
                      <a:pt x="858768" y="225816"/>
                    </a:lnTo>
                    <a:lnTo>
                      <a:pt x="841855" y="227083"/>
                    </a:lnTo>
                    <a:lnTo>
                      <a:pt x="833112" y="241273"/>
                    </a:lnTo>
                    <a:lnTo>
                      <a:pt x="853660" y="240069"/>
                    </a:lnTo>
                    <a:lnTo>
                      <a:pt x="843485" y="256022"/>
                    </a:lnTo>
                    <a:lnTo>
                      <a:pt x="844681" y="269165"/>
                    </a:lnTo>
                    <a:lnTo>
                      <a:pt x="830790" y="290351"/>
                    </a:lnTo>
                    <a:lnTo>
                      <a:pt x="811964" y="299072"/>
                    </a:lnTo>
                    <a:lnTo>
                      <a:pt x="813444" y="306698"/>
                    </a:lnTo>
                    <a:lnTo>
                      <a:pt x="838566" y="331788"/>
                    </a:lnTo>
                    <a:lnTo>
                      <a:pt x="837967" y="342948"/>
                    </a:lnTo>
                    <a:lnTo>
                      <a:pt x="861295" y="348874"/>
                    </a:lnTo>
                    <a:lnTo>
                      <a:pt x="870928" y="344372"/>
                    </a:lnTo>
                    <a:lnTo>
                      <a:pt x="874753" y="357578"/>
                    </a:lnTo>
                    <a:lnTo>
                      <a:pt x="839478" y="367038"/>
                    </a:lnTo>
                    <a:lnTo>
                      <a:pt x="821826" y="352132"/>
                    </a:lnTo>
                    <a:lnTo>
                      <a:pt x="807172" y="356500"/>
                    </a:lnTo>
                    <a:lnTo>
                      <a:pt x="784962" y="380134"/>
                    </a:lnTo>
                    <a:lnTo>
                      <a:pt x="808785" y="391514"/>
                    </a:lnTo>
                    <a:lnTo>
                      <a:pt x="847522" y="436484"/>
                    </a:lnTo>
                    <a:lnTo>
                      <a:pt x="859791" y="437673"/>
                    </a:lnTo>
                    <a:lnTo>
                      <a:pt x="860075" y="414306"/>
                    </a:lnTo>
                    <a:lnTo>
                      <a:pt x="847522" y="386296"/>
                    </a:lnTo>
                    <a:lnTo>
                      <a:pt x="889871" y="410835"/>
                    </a:lnTo>
                    <a:lnTo>
                      <a:pt x="900449" y="410647"/>
                    </a:lnTo>
                    <a:lnTo>
                      <a:pt x="904643" y="416470"/>
                    </a:lnTo>
                    <a:lnTo>
                      <a:pt x="933527" y="433360"/>
                    </a:lnTo>
                    <a:lnTo>
                      <a:pt x="940980" y="450013"/>
                    </a:lnTo>
                    <a:lnTo>
                      <a:pt x="950841" y="455758"/>
                    </a:lnTo>
                    <a:lnTo>
                      <a:pt x="956562" y="442048"/>
                    </a:lnTo>
                    <a:lnTo>
                      <a:pt x="977300" y="443985"/>
                    </a:lnTo>
                    <a:lnTo>
                      <a:pt x="969816" y="459654"/>
                    </a:lnTo>
                    <a:lnTo>
                      <a:pt x="992687" y="465769"/>
                    </a:lnTo>
                    <a:lnTo>
                      <a:pt x="998314" y="484272"/>
                    </a:lnTo>
                    <a:lnTo>
                      <a:pt x="1010741" y="478314"/>
                    </a:lnTo>
                    <a:lnTo>
                      <a:pt x="1018745" y="486255"/>
                    </a:lnTo>
                    <a:lnTo>
                      <a:pt x="1027771" y="505773"/>
                    </a:lnTo>
                    <a:lnTo>
                      <a:pt x="1022727" y="526582"/>
                    </a:lnTo>
                    <a:lnTo>
                      <a:pt x="1039577" y="535365"/>
                    </a:lnTo>
                    <a:lnTo>
                      <a:pt x="1062983" y="526582"/>
                    </a:lnTo>
                    <a:lnTo>
                      <a:pt x="1079415" y="580815"/>
                    </a:lnTo>
                    <a:lnTo>
                      <a:pt x="1090277" y="584419"/>
                    </a:lnTo>
                    <a:lnTo>
                      <a:pt x="1094180" y="591479"/>
                    </a:lnTo>
                    <a:close/>
                  </a:path>
                </a:pathLst>
              </a:custGeom>
              <a:grpFill/>
              <a:ln w="635" cap="rnd">
                <a:solidFill>
                  <a:schemeClr val="bg1"/>
                </a:solidFill>
                <a:prstDash val="solid"/>
                <a:round/>
              </a:ln>
            </p:spPr>
            <p:txBody>
              <a:bodyPr rtlCol="0" anchor="ctr"/>
              <a:lstStyle/>
              <a:p>
                <a:endParaRPr lang="en-US" dirty="0"/>
              </a:p>
            </p:txBody>
          </p:sp>
        </p:grpSp>
        <p:grpSp>
          <p:nvGrpSpPr>
            <p:cNvPr id="2281" name="EMEA">
              <a:extLst>
                <a:ext uri="{FF2B5EF4-FFF2-40B4-BE49-F238E27FC236}">
                  <a16:creationId xmlns:a16="http://schemas.microsoft.com/office/drawing/2014/main" id="{E2D8B5B3-B883-4DC2-94A5-E5ED9BDD28ED}"/>
                </a:ext>
              </a:extLst>
            </p:cNvPr>
            <p:cNvGrpSpPr/>
            <p:nvPr/>
          </p:nvGrpSpPr>
          <p:grpSpPr>
            <a:xfrm>
              <a:off x="3886497" y="1135269"/>
              <a:ext cx="4188981" cy="3028162"/>
              <a:chOff x="3886497" y="1135269"/>
              <a:chExt cx="4188981" cy="3028162"/>
            </a:xfrm>
            <a:solidFill>
              <a:schemeClr val="tx2"/>
            </a:solidFill>
          </p:grpSpPr>
          <p:sp>
            <p:nvSpPr>
              <p:cNvPr id="2282" name="Freeform: Shape 2281">
                <a:extLst>
                  <a:ext uri="{FF2B5EF4-FFF2-40B4-BE49-F238E27FC236}">
                    <a16:creationId xmlns:a16="http://schemas.microsoft.com/office/drawing/2014/main" id="{A410AE32-5BFA-4E08-B098-26B094D35A80}"/>
                  </a:ext>
                </a:extLst>
              </p:cNvPr>
              <p:cNvSpPr/>
              <p:nvPr/>
            </p:nvSpPr>
            <p:spPr>
              <a:xfrm flipV="1">
                <a:off x="5197993" y="3006032"/>
                <a:ext cx="196182" cy="130054"/>
              </a:xfrm>
              <a:custGeom>
                <a:avLst/>
                <a:gdLst>
                  <a:gd name="connsiteX0" fmla="*/ 156600 w 180344"/>
                  <a:gd name="connsiteY0" fmla="*/ 106866 h 119555"/>
                  <a:gd name="connsiteX1" fmla="*/ 159756 w 180344"/>
                  <a:gd name="connsiteY1" fmla="*/ 117947 h 119555"/>
                  <a:gd name="connsiteX2" fmla="*/ 102044 w 180344"/>
                  <a:gd name="connsiteY2" fmla="*/ 103498 h 119555"/>
                  <a:gd name="connsiteX3" fmla="*/ 75152 w 180344"/>
                  <a:gd name="connsiteY3" fmla="*/ 78109 h 119555"/>
                  <a:gd name="connsiteX4" fmla="*/ 70886 w 180344"/>
                  <a:gd name="connsiteY4" fmla="*/ 64611 h 119555"/>
                  <a:gd name="connsiteX5" fmla="*/ 59915 w 180344"/>
                  <a:gd name="connsiteY5" fmla="*/ 64611 h 119555"/>
                  <a:gd name="connsiteX6" fmla="*/ 51211 w 180344"/>
                  <a:gd name="connsiteY6" fmla="*/ 79580 h 119555"/>
                  <a:gd name="connsiteX7" fmla="*/ 24932 w 180344"/>
                  <a:gd name="connsiteY7" fmla="*/ 91614 h 119555"/>
                  <a:gd name="connsiteX8" fmla="*/ 17763 w 180344"/>
                  <a:gd name="connsiteY8" fmla="*/ 85184 h 119555"/>
                  <a:gd name="connsiteX9" fmla="*/ 5422 w 180344"/>
                  <a:gd name="connsiteY9" fmla="*/ 91614 h 119555"/>
                  <a:gd name="connsiteX10" fmla="*/ 7413 w 180344"/>
                  <a:gd name="connsiteY10" fmla="*/ 71844 h 119555"/>
                  <a:gd name="connsiteX11" fmla="*/ -4282 w 180344"/>
                  <a:gd name="connsiteY11" fmla="*/ 67562 h 119555"/>
                  <a:gd name="connsiteX12" fmla="*/ -4282 w 180344"/>
                  <a:gd name="connsiteY12" fmla="*/ 67562 h 119555"/>
                  <a:gd name="connsiteX13" fmla="*/ 8484 w 180344"/>
                  <a:gd name="connsiteY13" fmla="*/ -1608 h 119555"/>
                  <a:gd name="connsiteX14" fmla="*/ 35699 w 180344"/>
                  <a:gd name="connsiteY14" fmla="*/ -302 h 119555"/>
                  <a:gd name="connsiteX15" fmla="*/ 46457 w 180344"/>
                  <a:gd name="connsiteY15" fmla="*/ 11204 h 119555"/>
                  <a:gd name="connsiteX16" fmla="*/ 88617 w 180344"/>
                  <a:gd name="connsiteY16" fmla="*/ 25308 h 119555"/>
                  <a:gd name="connsiteX17" fmla="*/ 101186 w 180344"/>
                  <a:gd name="connsiteY17" fmla="*/ 24985 h 119555"/>
                  <a:gd name="connsiteX18" fmla="*/ 113133 w 180344"/>
                  <a:gd name="connsiteY18" fmla="*/ 36790 h 119555"/>
                  <a:gd name="connsiteX19" fmla="*/ 164265 w 180344"/>
                  <a:gd name="connsiteY19" fmla="*/ 56159 h 119555"/>
                  <a:gd name="connsiteX20" fmla="*/ 165753 w 180344"/>
                  <a:gd name="connsiteY20" fmla="*/ 68948 h 119555"/>
                  <a:gd name="connsiteX21" fmla="*/ 176062 w 180344"/>
                  <a:gd name="connsiteY21" fmla="*/ 73670 h 119555"/>
                  <a:gd name="connsiteX22" fmla="*/ 176062 w 180344"/>
                  <a:gd name="connsiteY22" fmla="*/ 73670 h 119555"/>
                  <a:gd name="connsiteX23" fmla="*/ 156600 w 180344"/>
                  <a:gd name="connsiteY23" fmla="*/ 106866 h 119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80344" h="119555">
                    <a:moveTo>
                      <a:pt x="156600" y="106866"/>
                    </a:moveTo>
                    <a:lnTo>
                      <a:pt x="159756" y="117947"/>
                    </a:lnTo>
                    <a:lnTo>
                      <a:pt x="102044" y="103498"/>
                    </a:lnTo>
                    <a:lnTo>
                      <a:pt x="75152" y="78109"/>
                    </a:lnTo>
                    <a:lnTo>
                      <a:pt x="70886" y="64611"/>
                    </a:lnTo>
                    <a:lnTo>
                      <a:pt x="59915" y="64611"/>
                    </a:lnTo>
                    <a:lnTo>
                      <a:pt x="51211" y="79580"/>
                    </a:lnTo>
                    <a:lnTo>
                      <a:pt x="24932" y="91614"/>
                    </a:lnTo>
                    <a:lnTo>
                      <a:pt x="17763" y="85184"/>
                    </a:lnTo>
                    <a:lnTo>
                      <a:pt x="5422" y="91614"/>
                    </a:lnTo>
                    <a:lnTo>
                      <a:pt x="7413" y="71844"/>
                    </a:lnTo>
                    <a:lnTo>
                      <a:pt x="-4282" y="67562"/>
                    </a:lnTo>
                    <a:lnTo>
                      <a:pt x="-4282" y="67562"/>
                    </a:lnTo>
                    <a:lnTo>
                      <a:pt x="8484" y="-1608"/>
                    </a:lnTo>
                    <a:lnTo>
                      <a:pt x="35699" y="-302"/>
                    </a:lnTo>
                    <a:lnTo>
                      <a:pt x="46457" y="11204"/>
                    </a:lnTo>
                    <a:lnTo>
                      <a:pt x="88617" y="25308"/>
                    </a:lnTo>
                    <a:lnTo>
                      <a:pt x="101186" y="24985"/>
                    </a:lnTo>
                    <a:lnTo>
                      <a:pt x="113133" y="36790"/>
                    </a:lnTo>
                    <a:lnTo>
                      <a:pt x="164265" y="56159"/>
                    </a:lnTo>
                    <a:lnTo>
                      <a:pt x="165753" y="68948"/>
                    </a:lnTo>
                    <a:lnTo>
                      <a:pt x="176062" y="73670"/>
                    </a:lnTo>
                    <a:lnTo>
                      <a:pt x="176062" y="73670"/>
                    </a:lnTo>
                    <a:lnTo>
                      <a:pt x="156600" y="106866"/>
                    </a:lnTo>
                  </a:path>
                </a:pathLst>
              </a:custGeom>
              <a:grpFill/>
              <a:ln w="635" cap="flat">
                <a:solidFill>
                  <a:schemeClr val="bg1"/>
                </a:solidFill>
                <a:prstDash val="solid"/>
                <a:miter/>
              </a:ln>
            </p:spPr>
            <p:txBody>
              <a:bodyPr rtlCol="0" anchor="ctr"/>
              <a:lstStyle/>
              <a:p>
                <a:endParaRPr lang="en-US" dirty="0"/>
              </a:p>
            </p:txBody>
          </p:sp>
          <p:sp>
            <p:nvSpPr>
              <p:cNvPr id="2283" name="Freeform: Shape 2282">
                <a:extLst>
                  <a:ext uri="{FF2B5EF4-FFF2-40B4-BE49-F238E27FC236}">
                    <a16:creationId xmlns:a16="http://schemas.microsoft.com/office/drawing/2014/main" id="{B48D00D0-729E-439A-9243-9666B3C91CB2}"/>
                  </a:ext>
                </a:extLst>
              </p:cNvPr>
              <p:cNvSpPr/>
              <p:nvPr/>
            </p:nvSpPr>
            <p:spPr>
              <a:xfrm flipV="1">
                <a:off x="5197993" y="3006032"/>
                <a:ext cx="196182" cy="130054"/>
              </a:xfrm>
              <a:custGeom>
                <a:avLst/>
                <a:gdLst>
                  <a:gd name="connsiteX0" fmla="*/ 156600 w 180344"/>
                  <a:gd name="connsiteY0" fmla="*/ 106866 h 119555"/>
                  <a:gd name="connsiteX1" fmla="*/ 159756 w 180344"/>
                  <a:gd name="connsiteY1" fmla="*/ 117947 h 119555"/>
                  <a:gd name="connsiteX2" fmla="*/ 102044 w 180344"/>
                  <a:gd name="connsiteY2" fmla="*/ 103498 h 119555"/>
                  <a:gd name="connsiteX3" fmla="*/ 75152 w 180344"/>
                  <a:gd name="connsiteY3" fmla="*/ 78109 h 119555"/>
                  <a:gd name="connsiteX4" fmla="*/ 70886 w 180344"/>
                  <a:gd name="connsiteY4" fmla="*/ 64611 h 119555"/>
                  <a:gd name="connsiteX5" fmla="*/ 59915 w 180344"/>
                  <a:gd name="connsiteY5" fmla="*/ 64611 h 119555"/>
                  <a:gd name="connsiteX6" fmla="*/ 51211 w 180344"/>
                  <a:gd name="connsiteY6" fmla="*/ 79580 h 119555"/>
                  <a:gd name="connsiteX7" fmla="*/ 24932 w 180344"/>
                  <a:gd name="connsiteY7" fmla="*/ 91614 h 119555"/>
                  <a:gd name="connsiteX8" fmla="*/ 17763 w 180344"/>
                  <a:gd name="connsiteY8" fmla="*/ 85184 h 119555"/>
                  <a:gd name="connsiteX9" fmla="*/ 5422 w 180344"/>
                  <a:gd name="connsiteY9" fmla="*/ 91614 h 119555"/>
                  <a:gd name="connsiteX10" fmla="*/ 7413 w 180344"/>
                  <a:gd name="connsiteY10" fmla="*/ 71844 h 119555"/>
                  <a:gd name="connsiteX11" fmla="*/ -4282 w 180344"/>
                  <a:gd name="connsiteY11" fmla="*/ 67562 h 119555"/>
                  <a:gd name="connsiteX12" fmla="*/ -4282 w 180344"/>
                  <a:gd name="connsiteY12" fmla="*/ 67562 h 119555"/>
                  <a:gd name="connsiteX13" fmla="*/ 8484 w 180344"/>
                  <a:gd name="connsiteY13" fmla="*/ -1608 h 119555"/>
                  <a:gd name="connsiteX14" fmla="*/ 35699 w 180344"/>
                  <a:gd name="connsiteY14" fmla="*/ -302 h 119555"/>
                  <a:gd name="connsiteX15" fmla="*/ 46457 w 180344"/>
                  <a:gd name="connsiteY15" fmla="*/ 11204 h 119555"/>
                  <a:gd name="connsiteX16" fmla="*/ 88617 w 180344"/>
                  <a:gd name="connsiteY16" fmla="*/ 25308 h 119555"/>
                  <a:gd name="connsiteX17" fmla="*/ 101186 w 180344"/>
                  <a:gd name="connsiteY17" fmla="*/ 24985 h 119555"/>
                  <a:gd name="connsiteX18" fmla="*/ 113133 w 180344"/>
                  <a:gd name="connsiteY18" fmla="*/ 36790 h 119555"/>
                  <a:gd name="connsiteX19" fmla="*/ 164265 w 180344"/>
                  <a:gd name="connsiteY19" fmla="*/ 56159 h 119555"/>
                  <a:gd name="connsiteX20" fmla="*/ 165753 w 180344"/>
                  <a:gd name="connsiteY20" fmla="*/ 68948 h 119555"/>
                  <a:gd name="connsiteX21" fmla="*/ 176062 w 180344"/>
                  <a:gd name="connsiteY21" fmla="*/ 73670 h 119555"/>
                  <a:gd name="connsiteX22" fmla="*/ 176062 w 180344"/>
                  <a:gd name="connsiteY22" fmla="*/ 73670 h 119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80344" h="119555">
                    <a:moveTo>
                      <a:pt x="156600" y="106866"/>
                    </a:moveTo>
                    <a:lnTo>
                      <a:pt x="159756" y="117947"/>
                    </a:lnTo>
                    <a:lnTo>
                      <a:pt x="102044" y="103498"/>
                    </a:lnTo>
                    <a:lnTo>
                      <a:pt x="75152" y="78109"/>
                    </a:lnTo>
                    <a:lnTo>
                      <a:pt x="70886" y="64611"/>
                    </a:lnTo>
                    <a:lnTo>
                      <a:pt x="59915" y="64611"/>
                    </a:lnTo>
                    <a:lnTo>
                      <a:pt x="51211" y="79580"/>
                    </a:lnTo>
                    <a:lnTo>
                      <a:pt x="24932" y="91614"/>
                    </a:lnTo>
                    <a:lnTo>
                      <a:pt x="17763" y="85184"/>
                    </a:lnTo>
                    <a:lnTo>
                      <a:pt x="5422" y="91614"/>
                    </a:lnTo>
                    <a:lnTo>
                      <a:pt x="7413" y="71844"/>
                    </a:lnTo>
                    <a:lnTo>
                      <a:pt x="-4282" y="67562"/>
                    </a:lnTo>
                    <a:lnTo>
                      <a:pt x="-4282" y="67562"/>
                    </a:lnTo>
                    <a:lnTo>
                      <a:pt x="8484" y="-1608"/>
                    </a:lnTo>
                    <a:lnTo>
                      <a:pt x="35699" y="-302"/>
                    </a:lnTo>
                    <a:lnTo>
                      <a:pt x="46457" y="11204"/>
                    </a:lnTo>
                    <a:lnTo>
                      <a:pt x="88617" y="25308"/>
                    </a:lnTo>
                    <a:lnTo>
                      <a:pt x="101186" y="24985"/>
                    </a:lnTo>
                    <a:lnTo>
                      <a:pt x="113133" y="36790"/>
                    </a:lnTo>
                    <a:lnTo>
                      <a:pt x="164265" y="56159"/>
                    </a:lnTo>
                    <a:lnTo>
                      <a:pt x="165753" y="68948"/>
                    </a:lnTo>
                    <a:lnTo>
                      <a:pt x="176062" y="73670"/>
                    </a:lnTo>
                    <a:lnTo>
                      <a:pt x="176062" y="73670"/>
                    </a:lnTo>
                    <a:close/>
                  </a:path>
                </a:pathLst>
              </a:custGeom>
              <a:grpFill/>
              <a:ln w="635" cap="rnd">
                <a:solidFill>
                  <a:schemeClr val="bg1"/>
                </a:solidFill>
                <a:prstDash val="solid"/>
                <a:round/>
              </a:ln>
            </p:spPr>
            <p:txBody>
              <a:bodyPr rtlCol="0" anchor="ctr"/>
              <a:lstStyle/>
              <a:p>
                <a:endParaRPr lang="en-US" dirty="0"/>
              </a:p>
            </p:txBody>
          </p:sp>
          <p:sp>
            <p:nvSpPr>
              <p:cNvPr id="2284" name="Freeform: Shape 2283">
                <a:extLst>
                  <a:ext uri="{FF2B5EF4-FFF2-40B4-BE49-F238E27FC236}">
                    <a16:creationId xmlns:a16="http://schemas.microsoft.com/office/drawing/2014/main" id="{BACB507F-5D2C-47A8-951B-C2AE872802B8}"/>
                  </a:ext>
                </a:extLst>
              </p:cNvPr>
              <p:cNvSpPr/>
              <p:nvPr/>
            </p:nvSpPr>
            <p:spPr>
              <a:xfrm flipV="1">
                <a:off x="5401290" y="3137618"/>
                <a:ext cx="32747" cy="17730"/>
              </a:xfrm>
              <a:custGeom>
                <a:avLst/>
                <a:gdLst>
                  <a:gd name="connsiteX0" fmla="*/ 5047 w 30103"/>
                  <a:gd name="connsiteY0" fmla="*/ -1508 h 16299"/>
                  <a:gd name="connsiteX1" fmla="*/ 23251 w 30103"/>
                  <a:gd name="connsiteY1" fmla="*/ 1561 h 16299"/>
                  <a:gd name="connsiteX2" fmla="*/ 25698 w 30103"/>
                  <a:gd name="connsiteY2" fmla="*/ 14791 h 16299"/>
                  <a:gd name="connsiteX3" fmla="*/ -4405 w 30103"/>
                  <a:gd name="connsiteY3" fmla="*/ 11226 h 16299"/>
                  <a:gd name="connsiteX4" fmla="*/ 5047 w 30103"/>
                  <a:gd name="connsiteY4" fmla="*/ -1508 h 16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03" h="16299">
                    <a:moveTo>
                      <a:pt x="5047" y="-1508"/>
                    </a:moveTo>
                    <a:lnTo>
                      <a:pt x="23251" y="1561"/>
                    </a:lnTo>
                    <a:lnTo>
                      <a:pt x="25698" y="14791"/>
                    </a:lnTo>
                    <a:lnTo>
                      <a:pt x="-4405" y="11226"/>
                    </a:lnTo>
                    <a:lnTo>
                      <a:pt x="5047" y="-1508"/>
                    </a:lnTo>
                  </a:path>
                </a:pathLst>
              </a:custGeom>
              <a:grpFill/>
              <a:ln w="635" cap="flat">
                <a:solidFill>
                  <a:schemeClr val="bg1"/>
                </a:solidFill>
                <a:prstDash val="solid"/>
                <a:miter/>
              </a:ln>
            </p:spPr>
            <p:txBody>
              <a:bodyPr rtlCol="0" anchor="ctr"/>
              <a:lstStyle/>
              <a:p>
                <a:endParaRPr lang="en-US" dirty="0"/>
              </a:p>
            </p:txBody>
          </p:sp>
          <p:sp>
            <p:nvSpPr>
              <p:cNvPr id="2285" name="Freeform: Shape 2284">
                <a:extLst>
                  <a:ext uri="{FF2B5EF4-FFF2-40B4-BE49-F238E27FC236}">
                    <a16:creationId xmlns:a16="http://schemas.microsoft.com/office/drawing/2014/main" id="{7AFEC9B3-98DD-42BD-8774-D756E2088FDA}"/>
                  </a:ext>
                </a:extLst>
              </p:cNvPr>
              <p:cNvSpPr/>
              <p:nvPr/>
            </p:nvSpPr>
            <p:spPr>
              <a:xfrm flipV="1">
                <a:off x="5401290" y="3137618"/>
                <a:ext cx="32747" cy="17730"/>
              </a:xfrm>
              <a:custGeom>
                <a:avLst/>
                <a:gdLst>
                  <a:gd name="connsiteX0" fmla="*/ 5047 w 30103"/>
                  <a:gd name="connsiteY0" fmla="*/ -1508 h 16299"/>
                  <a:gd name="connsiteX1" fmla="*/ 23251 w 30103"/>
                  <a:gd name="connsiteY1" fmla="*/ 1561 h 16299"/>
                  <a:gd name="connsiteX2" fmla="*/ 25698 w 30103"/>
                  <a:gd name="connsiteY2" fmla="*/ 14791 h 16299"/>
                  <a:gd name="connsiteX3" fmla="*/ -4405 w 30103"/>
                  <a:gd name="connsiteY3" fmla="*/ 11226 h 16299"/>
                </a:gdLst>
                <a:ahLst/>
                <a:cxnLst>
                  <a:cxn ang="0">
                    <a:pos x="connsiteX0" y="connsiteY0"/>
                  </a:cxn>
                  <a:cxn ang="0">
                    <a:pos x="connsiteX1" y="connsiteY1"/>
                  </a:cxn>
                  <a:cxn ang="0">
                    <a:pos x="connsiteX2" y="connsiteY2"/>
                  </a:cxn>
                  <a:cxn ang="0">
                    <a:pos x="connsiteX3" y="connsiteY3"/>
                  </a:cxn>
                </a:cxnLst>
                <a:rect l="l" t="t" r="r" b="b"/>
                <a:pathLst>
                  <a:path w="30103" h="16299">
                    <a:moveTo>
                      <a:pt x="5047" y="-1508"/>
                    </a:moveTo>
                    <a:lnTo>
                      <a:pt x="23251" y="1561"/>
                    </a:lnTo>
                    <a:lnTo>
                      <a:pt x="25698" y="14791"/>
                    </a:lnTo>
                    <a:lnTo>
                      <a:pt x="-4405" y="11226"/>
                    </a:lnTo>
                    <a:close/>
                  </a:path>
                </a:pathLst>
              </a:custGeom>
              <a:grpFill/>
              <a:ln w="635" cap="rnd">
                <a:solidFill>
                  <a:schemeClr val="bg1"/>
                </a:solidFill>
                <a:prstDash val="solid"/>
                <a:round/>
              </a:ln>
            </p:spPr>
            <p:txBody>
              <a:bodyPr rtlCol="0" anchor="ctr"/>
              <a:lstStyle/>
              <a:p>
                <a:endParaRPr lang="en-US" dirty="0"/>
              </a:p>
            </p:txBody>
          </p:sp>
          <p:sp>
            <p:nvSpPr>
              <p:cNvPr id="2286" name="Freeform: Shape 2285">
                <a:extLst>
                  <a:ext uri="{FF2B5EF4-FFF2-40B4-BE49-F238E27FC236}">
                    <a16:creationId xmlns:a16="http://schemas.microsoft.com/office/drawing/2014/main" id="{FAEE60DC-8A26-488B-A3E4-3F1C388C1E60}"/>
                  </a:ext>
                </a:extLst>
              </p:cNvPr>
              <p:cNvSpPr/>
              <p:nvPr/>
            </p:nvSpPr>
            <p:spPr>
              <a:xfrm flipV="1">
                <a:off x="5373004" y="2875001"/>
                <a:ext cx="156303" cy="179195"/>
              </a:xfrm>
              <a:custGeom>
                <a:avLst/>
                <a:gdLst>
                  <a:gd name="connsiteX0" fmla="*/ 67227 w 143685"/>
                  <a:gd name="connsiteY0" fmla="*/ 159195 h 164729"/>
                  <a:gd name="connsiteX1" fmla="*/ 69698 w 143685"/>
                  <a:gd name="connsiteY1" fmla="*/ 145147 h 164729"/>
                  <a:gd name="connsiteX2" fmla="*/ 60695 w 143685"/>
                  <a:gd name="connsiteY2" fmla="*/ 142644 h 164729"/>
                  <a:gd name="connsiteX3" fmla="*/ 55170 w 143685"/>
                  <a:gd name="connsiteY3" fmla="*/ 119986 h 164729"/>
                  <a:gd name="connsiteX4" fmla="*/ 65047 w 143685"/>
                  <a:gd name="connsiteY4" fmla="*/ 102829 h 164729"/>
                  <a:gd name="connsiteX5" fmla="*/ 53391 w 143685"/>
                  <a:gd name="connsiteY5" fmla="*/ 63321 h 164729"/>
                  <a:gd name="connsiteX6" fmla="*/ -1283 w 143685"/>
                  <a:gd name="connsiteY6" fmla="*/ 42528 h 164729"/>
                  <a:gd name="connsiteX7" fmla="*/ -4439 w 143685"/>
                  <a:gd name="connsiteY7" fmla="*/ 31447 h 164729"/>
                  <a:gd name="connsiteX8" fmla="*/ 15024 w 143685"/>
                  <a:gd name="connsiteY8" fmla="*/ -1749 h 164729"/>
                  <a:gd name="connsiteX9" fmla="*/ 18747 w 143685"/>
                  <a:gd name="connsiteY9" fmla="*/ -33 h 164729"/>
                  <a:gd name="connsiteX10" fmla="*/ 37006 w 143685"/>
                  <a:gd name="connsiteY10" fmla="*/ 8309 h 164729"/>
                  <a:gd name="connsiteX11" fmla="*/ 54343 w 143685"/>
                  <a:gd name="connsiteY11" fmla="*/ 8309 h 164729"/>
                  <a:gd name="connsiteX12" fmla="*/ 60907 w 143685"/>
                  <a:gd name="connsiteY12" fmla="*/ 24395 h 164729"/>
                  <a:gd name="connsiteX13" fmla="*/ 77356 w 143685"/>
                  <a:gd name="connsiteY13" fmla="*/ 26355 h 164729"/>
                  <a:gd name="connsiteX14" fmla="*/ 85737 w 143685"/>
                  <a:gd name="connsiteY14" fmla="*/ 42457 h 164729"/>
                  <a:gd name="connsiteX15" fmla="*/ 103366 w 143685"/>
                  <a:gd name="connsiteY15" fmla="*/ 46723 h 164729"/>
                  <a:gd name="connsiteX16" fmla="*/ 110851 w 143685"/>
                  <a:gd name="connsiteY16" fmla="*/ 74930 h 164729"/>
                  <a:gd name="connsiteX17" fmla="*/ 139247 w 143685"/>
                  <a:gd name="connsiteY17" fmla="*/ 112399 h 164729"/>
                  <a:gd name="connsiteX18" fmla="*/ 120712 w 143685"/>
                  <a:gd name="connsiteY18" fmla="*/ 139323 h 164729"/>
                  <a:gd name="connsiteX19" fmla="*/ 92002 w 143685"/>
                  <a:gd name="connsiteY19" fmla="*/ 147516 h 164729"/>
                  <a:gd name="connsiteX20" fmla="*/ 80315 w 143685"/>
                  <a:gd name="connsiteY20" fmla="*/ 162981 h 164729"/>
                  <a:gd name="connsiteX21" fmla="*/ 80315 w 143685"/>
                  <a:gd name="connsiteY21" fmla="*/ 162981 h 164729"/>
                  <a:gd name="connsiteX22" fmla="*/ 67227 w 143685"/>
                  <a:gd name="connsiteY22" fmla="*/ 159195 h 164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43685" h="164729">
                    <a:moveTo>
                      <a:pt x="67227" y="159195"/>
                    </a:moveTo>
                    <a:lnTo>
                      <a:pt x="69698" y="145147"/>
                    </a:lnTo>
                    <a:lnTo>
                      <a:pt x="60695" y="142644"/>
                    </a:lnTo>
                    <a:lnTo>
                      <a:pt x="55170" y="119986"/>
                    </a:lnTo>
                    <a:lnTo>
                      <a:pt x="65047" y="102829"/>
                    </a:lnTo>
                    <a:lnTo>
                      <a:pt x="53391" y="63321"/>
                    </a:lnTo>
                    <a:lnTo>
                      <a:pt x="-1283" y="42528"/>
                    </a:lnTo>
                    <a:lnTo>
                      <a:pt x="-4439" y="31447"/>
                    </a:lnTo>
                    <a:lnTo>
                      <a:pt x="15024" y="-1749"/>
                    </a:lnTo>
                    <a:lnTo>
                      <a:pt x="18747" y="-33"/>
                    </a:lnTo>
                    <a:lnTo>
                      <a:pt x="37006" y="8309"/>
                    </a:lnTo>
                    <a:lnTo>
                      <a:pt x="54343" y="8309"/>
                    </a:lnTo>
                    <a:lnTo>
                      <a:pt x="60907" y="24395"/>
                    </a:lnTo>
                    <a:lnTo>
                      <a:pt x="77356" y="26355"/>
                    </a:lnTo>
                    <a:lnTo>
                      <a:pt x="85737" y="42457"/>
                    </a:lnTo>
                    <a:lnTo>
                      <a:pt x="103366" y="46723"/>
                    </a:lnTo>
                    <a:lnTo>
                      <a:pt x="110851" y="74930"/>
                    </a:lnTo>
                    <a:lnTo>
                      <a:pt x="139247" y="112399"/>
                    </a:lnTo>
                    <a:lnTo>
                      <a:pt x="120712" y="139323"/>
                    </a:lnTo>
                    <a:lnTo>
                      <a:pt x="92002" y="147516"/>
                    </a:lnTo>
                    <a:lnTo>
                      <a:pt x="80315" y="162981"/>
                    </a:lnTo>
                    <a:lnTo>
                      <a:pt x="80315" y="162981"/>
                    </a:lnTo>
                    <a:lnTo>
                      <a:pt x="67227" y="159195"/>
                    </a:lnTo>
                  </a:path>
                </a:pathLst>
              </a:custGeom>
              <a:grpFill/>
              <a:ln w="635" cap="flat">
                <a:solidFill>
                  <a:schemeClr val="bg1"/>
                </a:solidFill>
                <a:prstDash val="solid"/>
                <a:miter/>
              </a:ln>
            </p:spPr>
            <p:txBody>
              <a:bodyPr rtlCol="0" anchor="ctr"/>
              <a:lstStyle/>
              <a:p>
                <a:endParaRPr lang="en-US" dirty="0"/>
              </a:p>
            </p:txBody>
          </p:sp>
          <p:sp>
            <p:nvSpPr>
              <p:cNvPr id="2287" name="Freeform: Shape 2286">
                <a:extLst>
                  <a:ext uri="{FF2B5EF4-FFF2-40B4-BE49-F238E27FC236}">
                    <a16:creationId xmlns:a16="http://schemas.microsoft.com/office/drawing/2014/main" id="{38020927-D3B7-4CC5-B584-05688DD85471}"/>
                  </a:ext>
                </a:extLst>
              </p:cNvPr>
              <p:cNvSpPr/>
              <p:nvPr/>
            </p:nvSpPr>
            <p:spPr>
              <a:xfrm flipV="1">
                <a:off x="5373004" y="2875001"/>
                <a:ext cx="156303" cy="179195"/>
              </a:xfrm>
              <a:custGeom>
                <a:avLst/>
                <a:gdLst>
                  <a:gd name="connsiteX0" fmla="*/ 67227 w 143685"/>
                  <a:gd name="connsiteY0" fmla="*/ 159195 h 164729"/>
                  <a:gd name="connsiteX1" fmla="*/ 69698 w 143685"/>
                  <a:gd name="connsiteY1" fmla="*/ 145147 h 164729"/>
                  <a:gd name="connsiteX2" fmla="*/ 60695 w 143685"/>
                  <a:gd name="connsiteY2" fmla="*/ 142644 h 164729"/>
                  <a:gd name="connsiteX3" fmla="*/ 55170 w 143685"/>
                  <a:gd name="connsiteY3" fmla="*/ 119986 h 164729"/>
                  <a:gd name="connsiteX4" fmla="*/ 65047 w 143685"/>
                  <a:gd name="connsiteY4" fmla="*/ 102829 h 164729"/>
                  <a:gd name="connsiteX5" fmla="*/ 53391 w 143685"/>
                  <a:gd name="connsiteY5" fmla="*/ 63321 h 164729"/>
                  <a:gd name="connsiteX6" fmla="*/ -1283 w 143685"/>
                  <a:gd name="connsiteY6" fmla="*/ 42528 h 164729"/>
                  <a:gd name="connsiteX7" fmla="*/ -4439 w 143685"/>
                  <a:gd name="connsiteY7" fmla="*/ 31447 h 164729"/>
                  <a:gd name="connsiteX8" fmla="*/ 15024 w 143685"/>
                  <a:gd name="connsiteY8" fmla="*/ -1749 h 164729"/>
                  <a:gd name="connsiteX9" fmla="*/ 18747 w 143685"/>
                  <a:gd name="connsiteY9" fmla="*/ -33 h 164729"/>
                  <a:gd name="connsiteX10" fmla="*/ 37006 w 143685"/>
                  <a:gd name="connsiteY10" fmla="*/ 8309 h 164729"/>
                  <a:gd name="connsiteX11" fmla="*/ 54343 w 143685"/>
                  <a:gd name="connsiteY11" fmla="*/ 8309 h 164729"/>
                  <a:gd name="connsiteX12" fmla="*/ 60907 w 143685"/>
                  <a:gd name="connsiteY12" fmla="*/ 24395 h 164729"/>
                  <a:gd name="connsiteX13" fmla="*/ 77356 w 143685"/>
                  <a:gd name="connsiteY13" fmla="*/ 26355 h 164729"/>
                  <a:gd name="connsiteX14" fmla="*/ 85737 w 143685"/>
                  <a:gd name="connsiteY14" fmla="*/ 42457 h 164729"/>
                  <a:gd name="connsiteX15" fmla="*/ 103366 w 143685"/>
                  <a:gd name="connsiteY15" fmla="*/ 46723 h 164729"/>
                  <a:gd name="connsiteX16" fmla="*/ 110851 w 143685"/>
                  <a:gd name="connsiteY16" fmla="*/ 74930 h 164729"/>
                  <a:gd name="connsiteX17" fmla="*/ 139247 w 143685"/>
                  <a:gd name="connsiteY17" fmla="*/ 112399 h 164729"/>
                  <a:gd name="connsiteX18" fmla="*/ 120712 w 143685"/>
                  <a:gd name="connsiteY18" fmla="*/ 139323 h 164729"/>
                  <a:gd name="connsiteX19" fmla="*/ 92002 w 143685"/>
                  <a:gd name="connsiteY19" fmla="*/ 147516 h 164729"/>
                  <a:gd name="connsiteX20" fmla="*/ 80315 w 143685"/>
                  <a:gd name="connsiteY20" fmla="*/ 162981 h 164729"/>
                  <a:gd name="connsiteX21" fmla="*/ 80315 w 143685"/>
                  <a:gd name="connsiteY21" fmla="*/ 162981 h 164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3685" h="164729">
                    <a:moveTo>
                      <a:pt x="67227" y="159195"/>
                    </a:moveTo>
                    <a:lnTo>
                      <a:pt x="69698" y="145147"/>
                    </a:lnTo>
                    <a:lnTo>
                      <a:pt x="60695" y="142644"/>
                    </a:lnTo>
                    <a:lnTo>
                      <a:pt x="55170" y="119986"/>
                    </a:lnTo>
                    <a:lnTo>
                      <a:pt x="65047" y="102829"/>
                    </a:lnTo>
                    <a:lnTo>
                      <a:pt x="53391" y="63321"/>
                    </a:lnTo>
                    <a:lnTo>
                      <a:pt x="-1283" y="42528"/>
                    </a:lnTo>
                    <a:lnTo>
                      <a:pt x="-4439" y="31447"/>
                    </a:lnTo>
                    <a:lnTo>
                      <a:pt x="15024" y="-1749"/>
                    </a:lnTo>
                    <a:lnTo>
                      <a:pt x="18747" y="-33"/>
                    </a:lnTo>
                    <a:lnTo>
                      <a:pt x="37006" y="8309"/>
                    </a:lnTo>
                    <a:lnTo>
                      <a:pt x="54343" y="8309"/>
                    </a:lnTo>
                    <a:lnTo>
                      <a:pt x="60907" y="24395"/>
                    </a:lnTo>
                    <a:lnTo>
                      <a:pt x="77356" y="26355"/>
                    </a:lnTo>
                    <a:lnTo>
                      <a:pt x="85737" y="42457"/>
                    </a:lnTo>
                    <a:lnTo>
                      <a:pt x="103366" y="46723"/>
                    </a:lnTo>
                    <a:lnTo>
                      <a:pt x="110851" y="74930"/>
                    </a:lnTo>
                    <a:lnTo>
                      <a:pt x="139247" y="112399"/>
                    </a:lnTo>
                    <a:lnTo>
                      <a:pt x="120712" y="139323"/>
                    </a:lnTo>
                    <a:lnTo>
                      <a:pt x="92002" y="147516"/>
                    </a:lnTo>
                    <a:lnTo>
                      <a:pt x="80315" y="162981"/>
                    </a:lnTo>
                    <a:lnTo>
                      <a:pt x="80315" y="162981"/>
                    </a:lnTo>
                    <a:close/>
                  </a:path>
                </a:pathLst>
              </a:custGeom>
              <a:grpFill/>
              <a:ln w="635" cap="rnd">
                <a:solidFill>
                  <a:schemeClr val="bg1"/>
                </a:solidFill>
                <a:prstDash val="solid"/>
                <a:round/>
              </a:ln>
            </p:spPr>
            <p:txBody>
              <a:bodyPr rtlCol="0" anchor="ctr"/>
              <a:lstStyle/>
              <a:p>
                <a:endParaRPr lang="en-US" dirty="0"/>
              </a:p>
            </p:txBody>
          </p:sp>
          <p:sp>
            <p:nvSpPr>
              <p:cNvPr id="2288" name="Freeform: Shape 2287">
                <a:extLst>
                  <a:ext uri="{FF2B5EF4-FFF2-40B4-BE49-F238E27FC236}">
                    <a16:creationId xmlns:a16="http://schemas.microsoft.com/office/drawing/2014/main" id="{B4A1F87F-02BB-4CDC-9484-8B9A4D3BCE62}"/>
                  </a:ext>
                </a:extLst>
              </p:cNvPr>
              <p:cNvSpPr/>
              <p:nvPr/>
            </p:nvSpPr>
            <p:spPr>
              <a:xfrm flipV="1">
                <a:off x="5362362" y="2836330"/>
                <a:ext cx="103274" cy="89294"/>
              </a:xfrm>
              <a:custGeom>
                <a:avLst/>
                <a:gdLst>
                  <a:gd name="connsiteX0" fmla="*/ 66438 w 94937"/>
                  <a:gd name="connsiteY0" fmla="*/ -1860 h 82085"/>
                  <a:gd name="connsiteX1" fmla="*/ 66949 w 94937"/>
                  <a:gd name="connsiteY1" fmla="*/ -1734 h 82085"/>
                  <a:gd name="connsiteX2" fmla="*/ 64990 w 94937"/>
                  <a:gd name="connsiteY2" fmla="*/ 1682 h 82085"/>
                  <a:gd name="connsiteX3" fmla="*/ 70515 w 94937"/>
                  <a:gd name="connsiteY3" fmla="*/ 24340 h 82085"/>
                  <a:gd name="connsiteX4" fmla="*/ 79518 w 94937"/>
                  <a:gd name="connsiteY4" fmla="*/ 26843 h 82085"/>
                  <a:gd name="connsiteX5" fmla="*/ 77047 w 94937"/>
                  <a:gd name="connsiteY5" fmla="*/ 40891 h 82085"/>
                  <a:gd name="connsiteX6" fmla="*/ 90135 w 94937"/>
                  <a:gd name="connsiteY6" fmla="*/ 44676 h 82085"/>
                  <a:gd name="connsiteX7" fmla="*/ 86877 w 94937"/>
                  <a:gd name="connsiteY7" fmla="*/ 48989 h 82085"/>
                  <a:gd name="connsiteX8" fmla="*/ 89198 w 94937"/>
                  <a:gd name="connsiteY8" fmla="*/ 67004 h 82085"/>
                  <a:gd name="connsiteX9" fmla="*/ 90536 w 94937"/>
                  <a:gd name="connsiteY9" fmla="*/ 77518 h 82085"/>
                  <a:gd name="connsiteX10" fmla="*/ 85350 w 94937"/>
                  <a:gd name="connsiteY10" fmla="*/ 80226 h 82085"/>
                  <a:gd name="connsiteX11" fmla="*/ 68941 w 94937"/>
                  <a:gd name="connsiteY11" fmla="*/ 55112 h 82085"/>
                  <a:gd name="connsiteX12" fmla="*/ 57584 w 94937"/>
                  <a:gd name="connsiteY12" fmla="*/ 46919 h 82085"/>
                  <a:gd name="connsiteX13" fmla="*/ 47124 w 94937"/>
                  <a:gd name="connsiteY13" fmla="*/ 33304 h 82085"/>
                  <a:gd name="connsiteX14" fmla="*/ 18721 w 94937"/>
                  <a:gd name="connsiteY14" fmla="*/ 33304 h 82085"/>
                  <a:gd name="connsiteX15" fmla="*/ 10639 w 94937"/>
                  <a:gd name="connsiteY15" fmla="*/ 29550 h 82085"/>
                  <a:gd name="connsiteX16" fmla="*/ -4401 w 94937"/>
                  <a:gd name="connsiteY16" fmla="*/ 36539 h 82085"/>
                  <a:gd name="connsiteX17" fmla="*/ 7018 w 94937"/>
                  <a:gd name="connsiteY17" fmla="*/ 7057 h 82085"/>
                  <a:gd name="connsiteX18" fmla="*/ 66438 w 94937"/>
                  <a:gd name="connsiteY18" fmla="*/ -1860 h 8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4937" h="82085">
                    <a:moveTo>
                      <a:pt x="66438" y="-1860"/>
                    </a:moveTo>
                    <a:lnTo>
                      <a:pt x="66949" y="-1734"/>
                    </a:lnTo>
                    <a:lnTo>
                      <a:pt x="64990" y="1682"/>
                    </a:lnTo>
                    <a:lnTo>
                      <a:pt x="70515" y="24340"/>
                    </a:lnTo>
                    <a:lnTo>
                      <a:pt x="79518" y="26843"/>
                    </a:lnTo>
                    <a:lnTo>
                      <a:pt x="77047" y="40891"/>
                    </a:lnTo>
                    <a:lnTo>
                      <a:pt x="90135" y="44676"/>
                    </a:lnTo>
                    <a:lnTo>
                      <a:pt x="86877" y="48989"/>
                    </a:lnTo>
                    <a:lnTo>
                      <a:pt x="89198" y="67004"/>
                    </a:lnTo>
                    <a:lnTo>
                      <a:pt x="90536" y="77518"/>
                    </a:lnTo>
                    <a:lnTo>
                      <a:pt x="85350" y="80226"/>
                    </a:lnTo>
                    <a:lnTo>
                      <a:pt x="68941" y="55112"/>
                    </a:lnTo>
                    <a:lnTo>
                      <a:pt x="57584" y="46919"/>
                    </a:lnTo>
                    <a:lnTo>
                      <a:pt x="47124" y="33304"/>
                    </a:lnTo>
                    <a:lnTo>
                      <a:pt x="18721" y="33304"/>
                    </a:lnTo>
                    <a:lnTo>
                      <a:pt x="10639" y="29550"/>
                    </a:lnTo>
                    <a:lnTo>
                      <a:pt x="-4401" y="36539"/>
                    </a:lnTo>
                    <a:lnTo>
                      <a:pt x="7018" y="7057"/>
                    </a:lnTo>
                    <a:lnTo>
                      <a:pt x="66438" y="-1860"/>
                    </a:lnTo>
                  </a:path>
                </a:pathLst>
              </a:custGeom>
              <a:grpFill/>
              <a:ln w="635" cap="flat">
                <a:solidFill>
                  <a:schemeClr val="bg1"/>
                </a:solidFill>
                <a:prstDash val="solid"/>
                <a:miter/>
              </a:ln>
            </p:spPr>
            <p:txBody>
              <a:bodyPr rtlCol="0" anchor="ctr"/>
              <a:lstStyle/>
              <a:p>
                <a:endParaRPr lang="en-US" dirty="0"/>
              </a:p>
            </p:txBody>
          </p:sp>
          <p:sp>
            <p:nvSpPr>
              <p:cNvPr id="2289" name="Freeform: Shape 2288">
                <a:extLst>
                  <a:ext uri="{FF2B5EF4-FFF2-40B4-BE49-F238E27FC236}">
                    <a16:creationId xmlns:a16="http://schemas.microsoft.com/office/drawing/2014/main" id="{DFB81C13-AB16-41FE-928F-C894E1292C44}"/>
                  </a:ext>
                </a:extLst>
              </p:cNvPr>
              <p:cNvSpPr/>
              <p:nvPr/>
            </p:nvSpPr>
            <p:spPr>
              <a:xfrm flipV="1">
                <a:off x="5362362" y="2836330"/>
                <a:ext cx="103274" cy="89294"/>
              </a:xfrm>
              <a:custGeom>
                <a:avLst/>
                <a:gdLst>
                  <a:gd name="connsiteX0" fmla="*/ 66438 w 94937"/>
                  <a:gd name="connsiteY0" fmla="*/ -1860 h 82085"/>
                  <a:gd name="connsiteX1" fmla="*/ 66949 w 94937"/>
                  <a:gd name="connsiteY1" fmla="*/ -1734 h 82085"/>
                  <a:gd name="connsiteX2" fmla="*/ 64990 w 94937"/>
                  <a:gd name="connsiteY2" fmla="*/ 1682 h 82085"/>
                  <a:gd name="connsiteX3" fmla="*/ 70515 w 94937"/>
                  <a:gd name="connsiteY3" fmla="*/ 24340 h 82085"/>
                  <a:gd name="connsiteX4" fmla="*/ 79518 w 94937"/>
                  <a:gd name="connsiteY4" fmla="*/ 26843 h 82085"/>
                  <a:gd name="connsiteX5" fmla="*/ 77047 w 94937"/>
                  <a:gd name="connsiteY5" fmla="*/ 40891 h 82085"/>
                  <a:gd name="connsiteX6" fmla="*/ 90135 w 94937"/>
                  <a:gd name="connsiteY6" fmla="*/ 44676 h 82085"/>
                  <a:gd name="connsiteX7" fmla="*/ 86877 w 94937"/>
                  <a:gd name="connsiteY7" fmla="*/ 48989 h 82085"/>
                  <a:gd name="connsiteX8" fmla="*/ 89198 w 94937"/>
                  <a:gd name="connsiteY8" fmla="*/ 67004 h 82085"/>
                  <a:gd name="connsiteX9" fmla="*/ 90536 w 94937"/>
                  <a:gd name="connsiteY9" fmla="*/ 77518 h 82085"/>
                  <a:gd name="connsiteX10" fmla="*/ 85350 w 94937"/>
                  <a:gd name="connsiteY10" fmla="*/ 80226 h 82085"/>
                  <a:gd name="connsiteX11" fmla="*/ 68941 w 94937"/>
                  <a:gd name="connsiteY11" fmla="*/ 55112 h 82085"/>
                  <a:gd name="connsiteX12" fmla="*/ 57584 w 94937"/>
                  <a:gd name="connsiteY12" fmla="*/ 46919 h 82085"/>
                  <a:gd name="connsiteX13" fmla="*/ 47124 w 94937"/>
                  <a:gd name="connsiteY13" fmla="*/ 33304 h 82085"/>
                  <a:gd name="connsiteX14" fmla="*/ 18721 w 94937"/>
                  <a:gd name="connsiteY14" fmla="*/ 33304 h 82085"/>
                  <a:gd name="connsiteX15" fmla="*/ 10639 w 94937"/>
                  <a:gd name="connsiteY15" fmla="*/ 29550 h 82085"/>
                  <a:gd name="connsiteX16" fmla="*/ -4401 w 94937"/>
                  <a:gd name="connsiteY16" fmla="*/ 36539 h 82085"/>
                  <a:gd name="connsiteX17" fmla="*/ 7018 w 94937"/>
                  <a:gd name="connsiteY17" fmla="*/ 7057 h 8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4937" h="82085">
                    <a:moveTo>
                      <a:pt x="66438" y="-1860"/>
                    </a:moveTo>
                    <a:lnTo>
                      <a:pt x="66949" y="-1734"/>
                    </a:lnTo>
                    <a:lnTo>
                      <a:pt x="64990" y="1682"/>
                    </a:lnTo>
                    <a:lnTo>
                      <a:pt x="70515" y="24340"/>
                    </a:lnTo>
                    <a:lnTo>
                      <a:pt x="79518" y="26843"/>
                    </a:lnTo>
                    <a:lnTo>
                      <a:pt x="77047" y="40891"/>
                    </a:lnTo>
                    <a:lnTo>
                      <a:pt x="90135" y="44676"/>
                    </a:lnTo>
                    <a:lnTo>
                      <a:pt x="86877" y="48989"/>
                    </a:lnTo>
                    <a:lnTo>
                      <a:pt x="89198" y="67004"/>
                    </a:lnTo>
                    <a:lnTo>
                      <a:pt x="90536" y="77518"/>
                    </a:lnTo>
                    <a:lnTo>
                      <a:pt x="85350" y="80226"/>
                    </a:lnTo>
                    <a:lnTo>
                      <a:pt x="68941" y="55112"/>
                    </a:lnTo>
                    <a:lnTo>
                      <a:pt x="57584" y="46919"/>
                    </a:lnTo>
                    <a:lnTo>
                      <a:pt x="47124" y="33304"/>
                    </a:lnTo>
                    <a:lnTo>
                      <a:pt x="18721" y="33304"/>
                    </a:lnTo>
                    <a:lnTo>
                      <a:pt x="10639" y="29550"/>
                    </a:lnTo>
                    <a:lnTo>
                      <a:pt x="-4401" y="36539"/>
                    </a:lnTo>
                    <a:lnTo>
                      <a:pt x="7018" y="7057"/>
                    </a:lnTo>
                    <a:close/>
                  </a:path>
                </a:pathLst>
              </a:custGeom>
              <a:grpFill/>
              <a:ln w="635" cap="rnd">
                <a:solidFill>
                  <a:schemeClr val="bg1"/>
                </a:solidFill>
                <a:prstDash val="solid"/>
                <a:round/>
              </a:ln>
            </p:spPr>
            <p:txBody>
              <a:bodyPr rtlCol="0" anchor="ctr"/>
              <a:lstStyle/>
              <a:p>
                <a:endParaRPr lang="en-US" dirty="0"/>
              </a:p>
            </p:txBody>
          </p:sp>
          <p:sp>
            <p:nvSpPr>
              <p:cNvPr id="2290" name="Freeform: Shape 2289">
                <a:extLst>
                  <a:ext uri="{FF2B5EF4-FFF2-40B4-BE49-F238E27FC236}">
                    <a16:creationId xmlns:a16="http://schemas.microsoft.com/office/drawing/2014/main" id="{EF4E261A-9623-437D-BFE2-0F0FEA5049E2}"/>
                  </a:ext>
                </a:extLst>
              </p:cNvPr>
              <p:cNvSpPr/>
              <p:nvPr/>
            </p:nvSpPr>
            <p:spPr>
              <a:xfrm flipV="1">
                <a:off x="5350573" y="2842519"/>
                <a:ext cx="19288" cy="35392"/>
              </a:xfrm>
              <a:custGeom>
                <a:avLst/>
                <a:gdLst>
                  <a:gd name="connsiteX0" fmla="*/ 13385 w 17731"/>
                  <a:gd name="connsiteY0" fmla="*/ 10185 h 32535"/>
                  <a:gd name="connsiteX1" fmla="*/ 12275 w 17731"/>
                  <a:gd name="connsiteY1" fmla="*/ 25556 h 32535"/>
                  <a:gd name="connsiteX2" fmla="*/ 6593 w 17731"/>
                  <a:gd name="connsiteY2" fmla="*/ 30648 h 32535"/>
                  <a:gd name="connsiteX3" fmla="*/ -664 w 17731"/>
                  <a:gd name="connsiteY3" fmla="*/ 20653 h 32535"/>
                  <a:gd name="connsiteX4" fmla="*/ -4347 w 17731"/>
                  <a:gd name="connsiteY4" fmla="*/ 9028 h 32535"/>
                  <a:gd name="connsiteX5" fmla="*/ 4373 w 17731"/>
                  <a:gd name="connsiteY5" fmla="*/ -1887 h 32535"/>
                  <a:gd name="connsiteX6" fmla="*/ 13385 w 17731"/>
                  <a:gd name="connsiteY6" fmla="*/ 10185 h 32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31" h="32535">
                    <a:moveTo>
                      <a:pt x="13385" y="10185"/>
                    </a:moveTo>
                    <a:lnTo>
                      <a:pt x="12275" y="25556"/>
                    </a:lnTo>
                    <a:lnTo>
                      <a:pt x="6593" y="30648"/>
                    </a:lnTo>
                    <a:lnTo>
                      <a:pt x="-664" y="20653"/>
                    </a:lnTo>
                    <a:lnTo>
                      <a:pt x="-4347" y="9028"/>
                    </a:lnTo>
                    <a:lnTo>
                      <a:pt x="4373" y="-1887"/>
                    </a:lnTo>
                    <a:lnTo>
                      <a:pt x="13385" y="10185"/>
                    </a:lnTo>
                  </a:path>
                </a:pathLst>
              </a:custGeom>
              <a:grpFill/>
              <a:ln w="635" cap="flat">
                <a:solidFill>
                  <a:schemeClr val="bg1"/>
                </a:solidFill>
                <a:prstDash val="solid"/>
                <a:miter/>
              </a:ln>
            </p:spPr>
            <p:txBody>
              <a:bodyPr rtlCol="0" anchor="ctr"/>
              <a:lstStyle/>
              <a:p>
                <a:endParaRPr lang="en-US" dirty="0"/>
              </a:p>
            </p:txBody>
          </p:sp>
          <p:sp>
            <p:nvSpPr>
              <p:cNvPr id="2291" name="Freeform: Shape 2290">
                <a:extLst>
                  <a:ext uri="{FF2B5EF4-FFF2-40B4-BE49-F238E27FC236}">
                    <a16:creationId xmlns:a16="http://schemas.microsoft.com/office/drawing/2014/main" id="{7B4C844E-ADC5-4767-AA6B-8C79BF653DC5}"/>
                  </a:ext>
                </a:extLst>
              </p:cNvPr>
              <p:cNvSpPr/>
              <p:nvPr/>
            </p:nvSpPr>
            <p:spPr>
              <a:xfrm flipV="1">
                <a:off x="5350573" y="2842519"/>
                <a:ext cx="19288" cy="35392"/>
              </a:xfrm>
              <a:custGeom>
                <a:avLst/>
                <a:gdLst>
                  <a:gd name="connsiteX0" fmla="*/ 13385 w 17731"/>
                  <a:gd name="connsiteY0" fmla="*/ 10185 h 32535"/>
                  <a:gd name="connsiteX1" fmla="*/ 12275 w 17731"/>
                  <a:gd name="connsiteY1" fmla="*/ 25556 h 32535"/>
                  <a:gd name="connsiteX2" fmla="*/ 6593 w 17731"/>
                  <a:gd name="connsiteY2" fmla="*/ 30648 h 32535"/>
                  <a:gd name="connsiteX3" fmla="*/ -664 w 17731"/>
                  <a:gd name="connsiteY3" fmla="*/ 20653 h 32535"/>
                  <a:gd name="connsiteX4" fmla="*/ -4347 w 17731"/>
                  <a:gd name="connsiteY4" fmla="*/ 9028 h 32535"/>
                  <a:gd name="connsiteX5" fmla="*/ 4373 w 17731"/>
                  <a:gd name="connsiteY5" fmla="*/ -1887 h 32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31" h="32535">
                    <a:moveTo>
                      <a:pt x="13385" y="10185"/>
                    </a:moveTo>
                    <a:lnTo>
                      <a:pt x="12275" y="25556"/>
                    </a:lnTo>
                    <a:lnTo>
                      <a:pt x="6593" y="30648"/>
                    </a:lnTo>
                    <a:lnTo>
                      <a:pt x="-664" y="20653"/>
                    </a:lnTo>
                    <a:lnTo>
                      <a:pt x="-4347" y="9028"/>
                    </a:lnTo>
                    <a:lnTo>
                      <a:pt x="4373" y="-1887"/>
                    </a:lnTo>
                    <a:close/>
                  </a:path>
                </a:pathLst>
              </a:custGeom>
              <a:grpFill/>
              <a:ln w="635" cap="rnd">
                <a:solidFill>
                  <a:schemeClr val="bg1"/>
                </a:solidFill>
                <a:prstDash val="solid"/>
                <a:round/>
              </a:ln>
            </p:spPr>
            <p:txBody>
              <a:bodyPr rtlCol="0" anchor="ctr"/>
              <a:lstStyle/>
              <a:p>
                <a:endParaRPr lang="en-US" dirty="0"/>
              </a:p>
            </p:txBody>
          </p:sp>
          <p:sp>
            <p:nvSpPr>
              <p:cNvPr id="2292" name="Freeform: Shape 2291">
                <a:extLst>
                  <a:ext uri="{FF2B5EF4-FFF2-40B4-BE49-F238E27FC236}">
                    <a16:creationId xmlns:a16="http://schemas.microsoft.com/office/drawing/2014/main" id="{4D75BC87-41B8-4479-A2D0-EEED8135BEDD}"/>
                  </a:ext>
                </a:extLst>
              </p:cNvPr>
              <p:cNvSpPr/>
              <p:nvPr/>
            </p:nvSpPr>
            <p:spPr>
              <a:xfrm flipV="1">
                <a:off x="5041536" y="2710813"/>
                <a:ext cx="407055" cy="353238"/>
              </a:xfrm>
              <a:custGeom>
                <a:avLst/>
                <a:gdLst>
                  <a:gd name="connsiteX0" fmla="*/ 219093 w 374193"/>
                  <a:gd name="connsiteY0" fmla="*/ 256384 h 324721"/>
                  <a:gd name="connsiteX1" fmla="*/ 173391 w 374193"/>
                  <a:gd name="connsiteY1" fmla="*/ 256384 h 324721"/>
                  <a:gd name="connsiteX2" fmla="*/ 126878 w 374193"/>
                  <a:gd name="connsiteY2" fmla="*/ 300331 h 324721"/>
                  <a:gd name="connsiteX3" fmla="*/ 96618 w 374193"/>
                  <a:gd name="connsiteY3" fmla="*/ 321336 h 324721"/>
                  <a:gd name="connsiteX4" fmla="*/ 74495 w 374193"/>
                  <a:gd name="connsiteY4" fmla="*/ 322871 h 324721"/>
                  <a:gd name="connsiteX5" fmla="*/ 37529 w 374193"/>
                  <a:gd name="connsiteY5" fmla="*/ 308767 h 324721"/>
                  <a:gd name="connsiteX6" fmla="*/ 52317 w 374193"/>
                  <a:gd name="connsiteY6" fmla="*/ 288856 h 324721"/>
                  <a:gd name="connsiteX7" fmla="*/ 44273 w 374193"/>
                  <a:gd name="connsiteY7" fmla="*/ 276209 h 324721"/>
                  <a:gd name="connsiteX8" fmla="*/ 29832 w 374193"/>
                  <a:gd name="connsiteY8" fmla="*/ 274556 h 324721"/>
                  <a:gd name="connsiteX9" fmla="*/ 19766 w 374193"/>
                  <a:gd name="connsiteY9" fmla="*/ 258997 h 324721"/>
                  <a:gd name="connsiteX10" fmla="*/ -3412 w 374193"/>
                  <a:gd name="connsiteY10" fmla="*/ 263278 h 324721"/>
                  <a:gd name="connsiteX11" fmla="*/ -4230 w 374193"/>
                  <a:gd name="connsiteY11" fmla="*/ 241344 h 324721"/>
                  <a:gd name="connsiteX12" fmla="*/ 3192 w 374193"/>
                  <a:gd name="connsiteY12" fmla="*/ 240667 h 324721"/>
                  <a:gd name="connsiteX13" fmla="*/ 38450 w 374193"/>
                  <a:gd name="connsiteY13" fmla="*/ 182711 h 324721"/>
                  <a:gd name="connsiteX14" fmla="*/ 43258 w 374193"/>
                  <a:gd name="connsiteY14" fmla="*/ 165334 h 324721"/>
                  <a:gd name="connsiteX15" fmla="*/ 61194 w 374193"/>
                  <a:gd name="connsiteY15" fmla="*/ 153395 h 324721"/>
                  <a:gd name="connsiteX16" fmla="*/ 73732 w 374193"/>
                  <a:gd name="connsiteY16" fmla="*/ 125102 h 324721"/>
                  <a:gd name="connsiteX17" fmla="*/ 74338 w 374193"/>
                  <a:gd name="connsiteY17" fmla="*/ 98517 h 324721"/>
                  <a:gd name="connsiteX18" fmla="*/ 84813 w 374193"/>
                  <a:gd name="connsiteY18" fmla="*/ 82910 h 324721"/>
                  <a:gd name="connsiteX19" fmla="*/ 102442 w 374193"/>
                  <a:gd name="connsiteY19" fmla="*/ 71412 h 324721"/>
                  <a:gd name="connsiteX20" fmla="*/ 120976 w 374193"/>
                  <a:gd name="connsiteY20" fmla="*/ 33352 h 324721"/>
                  <a:gd name="connsiteX21" fmla="*/ 130247 w 374193"/>
                  <a:gd name="connsiteY21" fmla="*/ 25781 h 324721"/>
                  <a:gd name="connsiteX22" fmla="*/ 138912 w 374193"/>
                  <a:gd name="connsiteY22" fmla="*/ 4799 h 324721"/>
                  <a:gd name="connsiteX23" fmla="*/ 139597 w 374193"/>
                  <a:gd name="connsiteY23" fmla="*/ 1100 h 324721"/>
                  <a:gd name="connsiteX24" fmla="*/ 139597 w 374193"/>
                  <a:gd name="connsiteY24" fmla="*/ 1100 h 324721"/>
                  <a:gd name="connsiteX25" fmla="*/ 151292 w 374193"/>
                  <a:gd name="connsiteY25" fmla="*/ 5381 h 324721"/>
                  <a:gd name="connsiteX26" fmla="*/ 149301 w 374193"/>
                  <a:gd name="connsiteY26" fmla="*/ 25151 h 324721"/>
                  <a:gd name="connsiteX27" fmla="*/ 161641 w 374193"/>
                  <a:gd name="connsiteY27" fmla="*/ 18721 h 324721"/>
                  <a:gd name="connsiteX28" fmla="*/ 168811 w 374193"/>
                  <a:gd name="connsiteY28" fmla="*/ 25151 h 324721"/>
                  <a:gd name="connsiteX29" fmla="*/ 195089 w 374193"/>
                  <a:gd name="connsiteY29" fmla="*/ 13118 h 324721"/>
                  <a:gd name="connsiteX30" fmla="*/ 203794 w 374193"/>
                  <a:gd name="connsiteY30" fmla="*/ -1851 h 324721"/>
                  <a:gd name="connsiteX31" fmla="*/ 214765 w 374193"/>
                  <a:gd name="connsiteY31" fmla="*/ -1851 h 324721"/>
                  <a:gd name="connsiteX32" fmla="*/ 219030 w 374193"/>
                  <a:gd name="connsiteY32" fmla="*/ 11646 h 324721"/>
                  <a:gd name="connsiteX33" fmla="*/ 245922 w 374193"/>
                  <a:gd name="connsiteY33" fmla="*/ 37035 h 324721"/>
                  <a:gd name="connsiteX34" fmla="*/ 303634 w 374193"/>
                  <a:gd name="connsiteY34" fmla="*/ 51485 h 324721"/>
                  <a:gd name="connsiteX35" fmla="*/ 358308 w 374193"/>
                  <a:gd name="connsiteY35" fmla="*/ 72278 h 324721"/>
                  <a:gd name="connsiteX36" fmla="*/ 369964 w 374193"/>
                  <a:gd name="connsiteY36" fmla="*/ 111786 h 324721"/>
                  <a:gd name="connsiteX37" fmla="*/ 362046 w 374193"/>
                  <a:gd name="connsiteY37" fmla="*/ 125527 h 324721"/>
                  <a:gd name="connsiteX38" fmla="*/ 361535 w 374193"/>
                  <a:gd name="connsiteY38" fmla="*/ 125401 h 324721"/>
                  <a:gd name="connsiteX39" fmla="*/ 302115 w 374193"/>
                  <a:gd name="connsiteY39" fmla="*/ 134318 h 324721"/>
                  <a:gd name="connsiteX40" fmla="*/ 288579 w 374193"/>
                  <a:gd name="connsiteY40" fmla="*/ 169261 h 324721"/>
                  <a:gd name="connsiteX41" fmla="*/ 279859 w 374193"/>
                  <a:gd name="connsiteY41" fmla="*/ 180177 h 324721"/>
                  <a:gd name="connsiteX42" fmla="*/ 270170 w 374193"/>
                  <a:gd name="connsiteY42" fmla="*/ 198405 h 324721"/>
                  <a:gd name="connsiteX43" fmla="*/ 271351 w 374193"/>
                  <a:gd name="connsiteY43" fmla="*/ 212028 h 324721"/>
                  <a:gd name="connsiteX44" fmla="*/ 254918 w 374193"/>
                  <a:gd name="connsiteY44" fmla="*/ 230105 h 324721"/>
                  <a:gd name="connsiteX45" fmla="*/ 247441 w 374193"/>
                  <a:gd name="connsiteY45" fmla="*/ 231813 h 324721"/>
                  <a:gd name="connsiteX46" fmla="*/ 242208 w 374193"/>
                  <a:gd name="connsiteY46" fmla="*/ 245169 h 324721"/>
                  <a:gd name="connsiteX47" fmla="*/ 224264 w 374193"/>
                  <a:gd name="connsiteY47" fmla="*/ 245169 h 324721"/>
                  <a:gd name="connsiteX48" fmla="*/ 219093 w 374193"/>
                  <a:gd name="connsiteY48" fmla="*/ 256384 h 32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74193" h="324721">
                    <a:moveTo>
                      <a:pt x="219093" y="256384"/>
                    </a:moveTo>
                    <a:lnTo>
                      <a:pt x="173391" y="256384"/>
                    </a:lnTo>
                    <a:lnTo>
                      <a:pt x="126878" y="300331"/>
                    </a:lnTo>
                    <a:lnTo>
                      <a:pt x="96618" y="321336"/>
                    </a:lnTo>
                    <a:lnTo>
                      <a:pt x="74495" y="322871"/>
                    </a:lnTo>
                    <a:lnTo>
                      <a:pt x="37529" y="308767"/>
                    </a:lnTo>
                    <a:lnTo>
                      <a:pt x="52317" y="288856"/>
                    </a:lnTo>
                    <a:lnTo>
                      <a:pt x="44273" y="276209"/>
                    </a:lnTo>
                    <a:lnTo>
                      <a:pt x="29832" y="274556"/>
                    </a:lnTo>
                    <a:lnTo>
                      <a:pt x="19766" y="258997"/>
                    </a:lnTo>
                    <a:lnTo>
                      <a:pt x="-3412" y="263278"/>
                    </a:lnTo>
                    <a:lnTo>
                      <a:pt x="-4230" y="241344"/>
                    </a:lnTo>
                    <a:lnTo>
                      <a:pt x="3192" y="240667"/>
                    </a:lnTo>
                    <a:lnTo>
                      <a:pt x="38450" y="182711"/>
                    </a:lnTo>
                    <a:lnTo>
                      <a:pt x="43258" y="165334"/>
                    </a:lnTo>
                    <a:lnTo>
                      <a:pt x="61194" y="153395"/>
                    </a:lnTo>
                    <a:lnTo>
                      <a:pt x="73732" y="125102"/>
                    </a:lnTo>
                    <a:lnTo>
                      <a:pt x="74338" y="98517"/>
                    </a:lnTo>
                    <a:lnTo>
                      <a:pt x="84813" y="82910"/>
                    </a:lnTo>
                    <a:lnTo>
                      <a:pt x="102442" y="71412"/>
                    </a:lnTo>
                    <a:lnTo>
                      <a:pt x="120976" y="33352"/>
                    </a:lnTo>
                    <a:lnTo>
                      <a:pt x="130247" y="25781"/>
                    </a:lnTo>
                    <a:lnTo>
                      <a:pt x="138912" y="4799"/>
                    </a:lnTo>
                    <a:lnTo>
                      <a:pt x="139597" y="1100"/>
                    </a:lnTo>
                    <a:lnTo>
                      <a:pt x="139597" y="1100"/>
                    </a:lnTo>
                    <a:lnTo>
                      <a:pt x="151292" y="5381"/>
                    </a:lnTo>
                    <a:lnTo>
                      <a:pt x="149301" y="25151"/>
                    </a:lnTo>
                    <a:lnTo>
                      <a:pt x="161641" y="18721"/>
                    </a:lnTo>
                    <a:lnTo>
                      <a:pt x="168811" y="25151"/>
                    </a:lnTo>
                    <a:lnTo>
                      <a:pt x="195089" y="13118"/>
                    </a:lnTo>
                    <a:lnTo>
                      <a:pt x="203794" y="-1851"/>
                    </a:lnTo>
                    <a:lnTo>
                      <a:pt x="214765" y="-1851"/>
                    </a:lnTo>
                    <a:lnTo>
                      <a:pt x="219030" y="11646"/>
                    </a:lnTo>
                    <a:lnTo>
                      <a:pt x="245922" y="37035"/>
                    </a:lnTo>
                    <a:lnTo>
                      <a:pt x="303634" y="51485"/>
                    </a:lnTo>
                    <a:lnTo>
                      <a:pt x="358308" y="72278"/>
                    </a:lnTo>
                    <a:lnTo>
                      <a:pt x="369964" y="111786"/>
                    </a:lnTo>
                    <a:lnTo>
                      <a:pt x="362046" y="125527"/>
                    </a:lnTo>
                    <a:lnTo>
                      <a:pt x="361535" y="125401"/>
                    </a:lnTo>
                    <a:lnTo>
                      <a:pt x="302115" y="134318"/>
                    </a:lnTo>
                    <a:lnTo>
                      <a:pt x="288579" y="169261"/>
                    </a:lnTo>
                    <a:lnTo>
                      <a:pt x="279859" y="180177"/>
                    </a:lnTo>
                    <a:lnTo>
                      <a:pt x="270170" y="198405"/>
                    </a:lnTo>
                    <a:lnTo>
                      <a:pt x="271351" y="212028"/>
                    </a:lnTo>
                    <a:lnTo>
                      <a:pt x="254918" y="230105"/>
                    </a:lnTo>
                    <a:lnTo>
                      <a:pt x="247441" y="231813"/>
                    </a:lnTo>
                    <a:lnTo>
                      <a:pt x="242208" y="245169"/>
                    </a:lnTo>
                    <a:lnTo>
                      <a:pt x="224264" y="245169"/>
                    </a:lnTo>
                    <a:lnTo>
                      <a:pt x="219093" y="256384"/>
                    </a:lnTo>
                  </a:path>
                </a:pathLst>
              </a:custGeom>
              <a:grpFill/>
              <a:ln w="635" cap="flat">
                <a:solidFill>
                  <a:schemeClr val="bg1"/>
                </a:solidFill>
                <a:prstDash val="solid"/>
                <a:miter/>
              </a:ln>
            </p:spPr>
            <p:txBody>
              <a:bodyPr rtlCol="0" anchor="ctr"/>
              <a:lstStyle/>
              <a:p>
                <a:endParaRPr lang="en-US" dirty="0"/>
              </a:p>
            </p:txBody>
          </p:sp>
          <p:sp>
            <p:nvSpPr>
              <p:cNvPr id="2293" name="Freeform: Shape 2292">
                <a:extLst>
                  <a:ext uri="{FF2B5EF4-FFF2-40B4-BE49-F238E27FC236}">
                    <a16:creationId xmlns:a16="http://schemas.microsoft.com/office/drawing/2014/main" id="{B07865C4-FC20-4896-8805-EEB8167D4031}"/>
                  </a:ext>
                </a:extLst>
              </p:cNvPr>
              <p:cNvSpPr/>
              <p:nvPr/>
            </p:nvSpPr>
            <p:spPr>
              <a:xfrm flipV="1">
                <a:off x="5041536" y="2710813"/>
                <a:ext cx="407055" cy="353238"/>
              </a:xfrm>
              <a:custGeom>
                <a:avLst/>
                <a:gdLst>
                  <a:gd name="connsiteX0" fmla="*/ 219093 w 374193"/>
                  <a:gd name="connsiteY0" fmla="*/ 256384 h 324721"/>
                  <a:gd name="connsiteX1" fmla="*/ 173391 w 374193"/>
                  <a:gd name="connsiteY1" fmla="*/ 256384 h 324721"/>
                  <a:gd name="connsiteX2" fmla="*/ 126878 w 374193"/>
                  <a:gd name="connsiteY2" fmla="*/ 300331 h 324721"/>
                  <a:gd name="connsiteX3" fmla="*/ 96618 w 374193"/>
                  <a:gd name="connsiteY3" fmla="*/ 321336 h 324721"/>
                  <a:gd name="connsiteX4" fmla="*/ 74495 w 374193"/>
                  <a:gd name="connsiteY4" fmla="*/ 322871 h 324721"/>
                  <a:gd name="connsiteX5" fmla="*/ 37529 w 374193"/>
                  <a:gd name="connsiteY5" fmla="*/ 308767 h 324721"/>
                  <a:gd name="connsiteX6" fmla="*/ 52317 w 374193"/>
                  <a:gd name="connsiteY6" fmla="*/ 288856 h 324721"/>
                  <a:gd name="connsiteX7" fmla="*/ 44273 w 374193"/>
                  <a:gd name="connsiteY7" fmla="*/ 276209 h 324721"/>
                  <a:gd name="connsiteX8" fmla="*/ 29832 w 374193"/>
                  <a:gd name="connsiteY8" fmla="*/ 274556 h 324721"/>
                  <a:gd name="connsiteX9" fmla="*/ 19766 w 374193"/>
                  <a:gd name="connsiteY9" fmla="*/ 258997 h 324721"/>
                  <a:gd name="connsiteX10" fmla="*/ -3412 w 374193"/>
                  <a:gd name="connsiteY10" fmla="*/ 263278 h 324721"/>
                  <a:gd name="connsiteX11" fmla="*/ -4230 w 374193"/>
                  <a:gd name="connsiteY11" fmla="*/ 241344 h 324721"/>
                  <a:gd name="connsiteX12" fmla="*/ 3192 w 374193"/>
                  <a:gd name="connsiteY12" fmla="*/ 240667 h 324721"/>
                  <a:gd name="connsiteX13" fmla="*/ 38450 w 374193"/>
                  <a:gd name="connsiteY13" fmla="*/ 182711 h 324721"/>
                  <a:gd name="connsiteX14" fmla="*/ 43258 w 374193"/>
                  <a:gd name="connsiteY14" fmla="*/ 165334 h 324721"/>
                  <a:gd name="connsiteX15" fmla="*/ 61194 w 374193"/>
                  <a:gd name="connsiteY15" fmla="*/ 153395 h 324721"/>
                  <a:gd name="connsiteX16" fmla="*/ 73732 w 374193"/>
                  <a:gd name="connsiteY16" fmla="*/ 125102 h 324721"/>
                  <a:gd name="connsiteX17" fmla="*/ 74338 w 374193"/>
                  <a:gd name="connsiteY17" fmla="*/ 98517 h 324721"/>
                  <a:gd name="connsiteX18" fmla="*/ 84813 w 374193"/>
                  <a:gd name="connsiteY18" fmla="*/ 82910 h 324721"/>
                  <a:gd name="connsiteX19" fmla="*/ 102442 w 374193"/>
                  <a:gd name="connsiteY19" fmla="*/ 71412 h 324721"/>
                  <a:gd name="connsiteX20" fmla="*/ 120976 w 374193"/>
                  <a:gd name="connsiteY20" fmla="*/ 33352 h 324721"/>
                  <a:gd name="connsiteX21" fmla="*/ 130247 w 374193"/>
                  <a:gd name="connsiteY21" fmla="*/ 25781 h 324721"/>
                  <a:gd name="connsiteX22" fmla="*/ 138912 w 374193"/>
                  <a:gd name="connsiteY22" fmla="*/ 4799 h 324721"/>
                  <a:gd name="connsiteX23" fmla="*/ 139597 w 374193"/>
                  <a:gd name="connsiteY23" fmla="*/ 1100 h 324721"/>
                  <a:gd name="connsiteX24" fmla="*/ 139597 w 374193"/>
                  <a:gd name="connsiteY24" fmla="*/ 1100 h 324721"/>
                  <a:gd name="connsiteX25" fmla="*/ 151292 w 374193"/>
                  <a:gd name="connsiteY25" fmla="*/ 5381 h 324721"/>
                  <a:gd name="connsiteX26" fmla="*/ 149301 w 374193"/>
                  <a:gd name="connsiteY26" fmla="*/ 25151 h 324721"/>
                  <a:gd name="connsiteX27" fmla="*/ 161641 w 374193"/>
                  <a:gd name="connsiteY27" fmla="*/ 18721 h 324721"/>
                  <a:gd name="connsiteX28" fmla="*/ 168811 w 374193"/>
                  <a:gd name="connsiteY28" fmla="*/ 25151 h 324721"/>
                  <a:gd name="connsiteX29" fmla="*/ 195089 w 374193"/>
                  <a:gd name="connsiteY29" fmla="*/ 13118 h 324721"/>
                  <a:gd name="connsiteX30" fmla="*/ 203794 w 374193"/>
                  <a:gd name="connsiteY30" fmla="*/ -1851 h 324721"/>
                  <a:gd name="connsiteX31" fmla="*/ 214765 w 374193"/>
                  <a:gd name="connsiteY31" fmla="*/ -1851 h 324721"/>
                  <a:gd name="connsiteX32" fmla="*/ 219030 w 374193"/>
                  <a:gd name="connsiteY32" fmla="*/ 11646 h 324721"/>
                  <a:gd name="connsiteX33" fmla="*/ 245922 w 374193"/>
                  <a:gd name="connsiteY33" fmla="*/ 37035 h 324721"/>
                  <a:gd name="connsiteX34" fmla="*/ 303634 w 374193"/>
                  <a:gd name="connsiteY34" fmla="*/ 51485 h 324721"/>
                  <a:gd name="connsiteX35" fmla="*/ 358308 w 374193"/>
                  <a:gd name="connsiteY35" fmla="*/ 72278 h 324721"/>
                  <a:gd name="connsiteX36" fmla="*/ 369964 w 374193"/>
                  <a:gd name="connsiteY36" fmla="*/ 111786 h 324721"/>
                  <a:gd name="connsiteX37" fmla="*/ 362046 w 374193"/>
                  <a:gd name="connsiteY37" fmla="*/ 125527 h 324721"/>
                  <a:gd name="connsiteX38" fmla="*/ 361535 w 374193"/>
                  <a:gd name="connsiteY38" fmla="*/ 125401 h 324721"/>
                  <a:gd name="connsiteX39" fmla="*/ 302115 w 374193"/>
                  <a:gd name="connsiteY39" fmla="*/ 134318 h 324721"/>
                  <a:gd name="connsiteX40" fmla="*/ 288579 w 374193"/>
                  <a:gd name="connsiteY40" fmla="*/ 169261 h 324721"/>
                  <a:gd name="connsiteX41" fmla="*/ 279859 w 374193"/>
                  <a:gd name="connsiteY41" fmla="*/ 180177 h 324721"/>
                  <a:gd name="connsiteX42" fmla="*/ 270170 w 374193"/>
                  <a:gd name="connsiteY42" fmla="*/ 198405 h 324721"/>
                  <a:gd name="connsiteX43" fmla="*/ 271351 w 374193"/>
                  <a:gd name="connsiteY43" fmla="*/ 212028 h 324721"/>
                  <a:gd name="connsiteX44" fmla="*/ 254918 w 374193"/>
                  <a:gd name="connsiteY44" fmla="*/ 230105 h 324721"/>
                  <a:gd name="connsiteX45" fmla="*/ 247441 w 374193"/>
                  <a:gd name="connsiteY45" fmla="*/ 231813 h 324721"/>
                  <a:gd name="connsiteX46" fmla="*/ 242208 w 374193"/>
                  <a:gd name="connsiteY46" fmla="*/ 245169 h 324721"/>
                  <a:gd name="connsiteX47" fmla="*/ 224264 w 374193"/>
                  <a:gd name="connsiteY47" fmla="*/ 245169 h 32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74193" h="324721">
                    <a:moveTo>
                      <a:pt x="219093" y="256384"/>
                    </a:moveTo>
                    <a:lnTo>
                      <a:pt x="173391" y="256384"/>
                    </a:lnTo>
                    <a:lnTo>
                      <a:pt x="126878" y="300331"/>
                    </a:lnTo>
                    <a:lnTo>
                      <a:pt x="96618" y="321336"/>
                    </a:lnTo>
                    <a:lnTo>
                      <a:pt x="74495" y="322871"/>
                    </a:lnTo>
                    <a:lnTo>
                      <a:pt x="37529" y="308767"/>
                    </a:lnTo>
                    <a:lnTo>
                      <a:pt x="52317" y="288856"/>
                    </a:lnTo>
                    <a:lnTo>
                      <a:pt x="44273" y="276209"/>
                    </a:lnTo>
                    <a:lnTo>
                      <a:pt x="29832" y="274556"/>
                    </a:lnTo>
                    <a:lnTo>
                      <a:pt x="19766" y="258997"/>
                    </a:lnTo>
                    <a:lnTo>
                      <a:pt x="-3412" y="263278"/>
                    </a:lnTo>
                    <a:lnTo>
                      <a:pt x="-4230" y="241344"/>
                    </a:lnTo>
                    <a:lnTo>
                      <a:pt x="3192" y="240667"/>
                    </a:lnTo>
                    <a:lnTo>
                      <a:pt x="38450" y="182711"/>
                    </a:lnTo>
                    <a:lnTo>
                      <a:pt x="43258" y="165334"/>
                    </a:lnTo>
                    <a:lnTo>
                      <a:pt x="61194" y="153395"/>
                    </a:lnTo>
                    <a:lnTo>
                      <a:pt x="73732" y="125102"/>
                    </a:lnTo>
                    <a:lnTo>
                      <a:pt x="74338" y="98517"/>
                    </a:lnTo>
                    <a:lnTo>
                      <a:pt x="84813" y="82910"/>
                    </a:lnTo>
                    <a:lnTo>
                      <a:pt x="102442" y="71412"/>
                    </a:lnTo>
                    <a:lnTo>
                      <a:pt x="120976" y="33352"/>
                    </a:lnTo>
                    <a:lnTo>
                      <a:pt x="130247" y="25781"/>
                    </a:lnTo>
                    <a:lnTo>
                      <a:pt x="138912" y="4799"/>
                    </a:lnTo>
                    <a:lnTo>
                      <a:pt x="139597" y="1100"/>
                    </a:lnTo>
                    <a:lnTo>
                      <a:pt x="139597" y="1100"/>
                    </a:lnTo>
                    <a:lnTo>
                      <a:pt x="151292" y="5381"/>
                    </a:lnTo>
                    <a:lnTo>
                      <a:pt x="149301" y="25151"/>
                    </a:lnTo>
                    <a:lnTo>
                      <a:pt x="161641" y="18721"/>
                    </a:lnTo>
                    <a:lnTo>
                      <a:pt x="168811" y="25151"/>
                    </a:lnTo>
                    <a:lnTo>
                      <a:pt x="195089" y="13118"/>
                    </a:lnTo>
                    <a:lnTo>
                      <a:pt x="203794" y="-1851"/>
                    </a:lnTo>
                    <a:lnTo>
                      <a:pt x="214765" y="-1851"/>
                    </a:lnTo>
                    <a:lnTo>
                      <a:pt x="219030" y="11646"/>
                    </a:lnTo>
                    <a:lnTo>
                      <a:pt x="245922" y="37035"/>
                    </a:lnTo>
                    <a:lnTo>
                      <a:pt x="303634" y="51485"/>
                    </a:lnTo>
                    <a:lnTo>
                      <a:pt x="358308" y="72278"/>
                    </a:lnTo>
                    <a:lnTo>
                      <a:pt x="369964" y="111786"/>
                    </a:lnTo>
                    <a:lnTo>
                      <a:pt x="362046" y="125527"/>
                    </a:lnTo>
                    <a:lnTo>
                      <a:pt x="361535" y="125401"/>
                    </a:lnTo>
                    <a:lnTo>
                      <a:pt x="302115" y="134318"/>
                    </a:lnTo>
                    <a:lnTo>
                      <a:pt x="288579" y="169261"/>
                    </a:lnTo>
                    <a:lnTo>
                      <a:pt x="279859" y="180177"/>
                    </a:lnTo>
                    <a:lnTo>
                      <a:pt x="270170" y="198405"/>
                    </a:lnTo>
                    <a:lnTo>
                      <a:pt x="271351" y="212028"/>
                    </a:lnTo>
                    <a:lnTo>
                      <a:pt x="254918" y="230105"/>
                    </a:lnTo>
                    <a:lnTo>
                      <a:pt x="247441" y="231813"/>
                    </a:lnTo>
                    <a:lnTo>
                      <a:pt x="242208" y="245169"/>
                    </a:lnTo>
                    <a:lnTo>
                      <a:pt x="224264" y="245169"/>
                    </a:lnTo>
                    <a:close/>
                  </a:path>
                </a:pathLst>
              </a:custGeom>
              <a:grpFill/>
              <a:ln w="635" cap="rnd">
                <a:solidFill>
                  <a:schemeClr val="bg1"/>
                </a:solidFill>
                <a:prstDash val="solid"/>
                <a:round/>
              </a:ln>
            </p:spPr>
            <p:txBody>
              <a:bodyPr rtlCol="0" anchor="ctr"/>
              <a:lstStyle/>
              <a:p>
                <a:endParaRPr lang="en-US" dirty="0"/>
              </a:p>
            </p:txBody>
          </p:sp>
          <p:sp>
            <p:nvSpPr>
              <p:cNvPr id="2294" name="Freeform: Shape 2293">
                <a:extLst>
                  <a:ext uri="{FF2B5EF4-FFF2-40B4-BE49-F238E27FC236}">
                    <a16:creationId xmlns:a16="http://schemas.microsoft.com/office/drawing/2014/main" id="{BF9A4D37-DC05-42B8-8ACE-7DEAF887D615}"/>
                  </a:ext>
                </a:extLst>
              </p:cNvPr>
              <p:cNvSpPr/>
              <p:nvPr/>
            </p:nvSpPr>
            <p:spPr>
              <a:xfrm flipV="1">
                <a:off x="4992043" y="2627623"/>
                <a:ext cx="45186" cy="26086"/>
              </a:xfrm>
              <a:custGeom>
                <a:avLst/>
                <a:gdLst>
                  <a:gd name="connsiteX0" fmla="*/ 32914 w 41538"/>
                  <a:gd name="connsiteY0" fmla="*/ 6865 h 23980"/>
                  <a:gd name="connsiteX1" fmla="*/ 37542 w 41538"/>
                  <a:gd name="connsiteY1" fmla="*/ 21802 h 23980"/>
                  <a:gd name="connsiteX2" fmla="*/ 24407 w 41538"/>
                  <a:gd name="connsiteY2" fmla="*/ 15994 h 23980"/>
                  <a:gd name="connsiteX3" fmla="*/ 9760 w 41538"/>
                  <a:gd name="connsiteY3" fmla="*/ 17427 h 23980"/>
                  <a:gd name="connsiteX4" fmla="*/ -3997 w 41538"/>
                  <a:gd name="connsiteY4" fmla="*/ 8738 h 23980"/>
                  <a:gd name="connsiteX5" fmla="*/ 9760 w 41538"/>
                  <a:gd name="connsiteY5" fmla="*/ -2178 h 23980"/>
                  <a:gd name="connsiteX6" fmla="*/ 32914 w 41538"/>
                  <a:gd name="connsiteY6" fmla="*/ 6865 h 23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538" h="23980">
                    <a:moveTo>
                      <a:pt x="32914" y="6865"/>
                    </a:moveTo>
                    <a:lnTo>
                      <a:pt x="37542" y="21802"/>
                    </a:lnTo>
                    <a:lnTo>
                      <a:pt x="24407" y="15994"/>
                    </a:lnTo>
                    <a:lnTo>
                      <a:pt x="9760" y="17427"/>
                    </a:lnTo>
                    <a:lnTo>
                      <a:pt x="-3997" y="8738"/>
                    </a:lnTo>
                    <a:lnTo>
                      <a:pt x="9760" y="-2178"/>
                    </a:lnTo>
                    <a:lnTo>
                      <a:pt x="32914" y="6865"/>
                    </a:lnTo>
                  </a:path>
                </a:pathLst>
              </a:custGeom>
              <a:grpFill/>
              <a:ln w="635" cap="flat">
                <a:solidFill>
                  <a:schemeClr val="bg1"/>
                </a:solidFill>
                <a:prstDash val="solid"/>
                <a:miter/>
              </a:ln>
            </p:spPr>
            <p:txBody>
              <a:bodyPr rtlCol="0" anchor="ctr"/>
              <a:lstStyle/>
              <a:p>
                <a:endParaRPr lang="en-US" dirty="0"/>
              </a:p>
            </p:txBody>
          </p:sp>
          <p:sp>
            <p:nvSpPr>
              <p:cNvPr id="2295" name="Freeform: Shape 2294">
                <a:extLst>
                  <a:ext uri="{FF2B5EF4-FFF2-40B4-BE49-F238E27FC236}">
                    <a16:creationId xmlns:a16="http://schemas.microsoft.com/office/drawing/2014/main" id="{3A5AF530-0E9C-4CCA-861D-325B9069A0F7}"/>
                  </a:ext>
                </a:extLst>
              </p:cNvPr>
              <p:cNvSpPr/>
              <p:nvPr/>
            </p:nvSpPr>
            <p:spPr>
              <a:xfrm flipV="1">
                <a:off x="4992043" y="2627623"/>
                <a:ext cx="45186" cy="26086"/>
              </a:xfrm>
              <a:custGeom>
                <a:avLst/>
                <a:gdLst>
                  <a:gd name="connsiteX0" fmla="*/ 32914 w 41538"/>
                  <a:gd name="connsiteY0" fmla="*/ 6865 h 23980"/>
                  <a:gd name="connsiteX1" fmla="*/ 37542 w 41538"/>
                  <a:gd name="connsiteY1" fmla="*/ 21802 h 23980"/>
                  <a:gd name="connsiteX2" fmla="*/ 24407 w 41538"/>
                  <a:gd name="connsiteY2" fmla="*/ 15994 h 23980"/>
                  <a:gd name="connsiteX3" fmla="*/ 9760 w 41538"/>
                  <a:gd name="connsiteY3" fmla="*/ 17427 h 23980"/>
                  <a:gd name="connsiteX4" fmla="*/ -3997 w 41538"/>
                  <a:gd name="connsiteY4" fmla="*/ 8738 h 23980"/>
                  <a:gd name="connsiteX5" fmla="*/ 9760 w 41538"/>
                  <a:gd name="connsiteY5" fmla="*/ -2178 h 23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538" h="23980">
                    <a:moveTo>
                      <a:pt x="32914" y="6865"/>
                    </a:moveTo>
                    <a:lnTo>
                      <a:pt x="37542" y="21802"/>
                    </a:lnTo>
                    <a:lnTo>
                      <a:pt x="24407" y="15994"/>
                    </a:lnTo>
                    <a:lnTo>
                      <a:pt x="9760" y="17427"/>
                    </a:lnTo>
                    <a:lnTo>
                      <a:pt x="-3997" y="8738"/>
                    </a:lnTo>
                    <a:lnTo>
                      <a:pt x="9760" y="-2178"/>
                    </a:lnTo>
                    <a:close/>
                  </a:path>
                </a:pathLst>
              </a:custGeom>
              <a:grpFill/>
              <a:ln w="635" cap="rnd">
                <a:solidFill>
                  <a:schemeClr val="bg1"/>
                </a:solidFill>
                <a:prstDash val="solid"/>
                <a:round/>
              </a:ln>
            </p:spPr>
            <p:txBody>
              <a:bodyPr rtlCol="0" anchor="ctr"/>
              <a:lstStyle/>
              <a:p>
                <a:endParaRPr lang="en-US" dirty="0"/>
              </a:p>
            </p:txBody>
          </p:sp>
          <p:sp>
            <p:nvSpPr>
              <p:cNvPr id="2296" name="Freeform: Shape 2295">
                <a:extLst>
                  <a:ext uri="{FF2B5EF4-FFF2-40B4-BE49-F238E27FC236}">
                    <a16:creationId xmlns:a16="http://schemas.microsoft.com/office/drawing/2014/main" id="{84CF9C08-A595-4937-AAD3-94A43FED8308}"/>
                  </a:ext>
                </a:extLst>
              </p:cNvPr>
              <p:cNvSpPr/>
              <p:nvPr/>
            </p:nvSpPr>
            <p:spPr>
              <a:xfrm flipV="1">
                <a:off x="5046013" y="2649728"/>
                <a:ext cx="34202" cy="38354"/>
              </a:xfrm>
              <a:custGeom>
                <a:avLst/>
                <a:gdLst>
                  <a:gd name="connsiteX0" fmla="*/ 14787 w 31441"/>
                  <a:gd name="connsiteY0" fmla="*/ 1409 h 35258"/>
                  <a:gd name="connsiteX1" fmla="*/ 27395 w 31441"/>
                  <a:gd name="connsiteY1" fmla="*/ 22658 h 35258"/>
                  <a:gd name="connsiteX2" fmla="*/ 23673 w 31441"/>
                  <a:gd name="connsiteY2" fmla="*/ 33118 h 35258"/>
                  <a:gd name="connsiteX3" fmla="*/ 11049 w 31441"/>
                  <a:gd name="connsiteY3" fmla="*/ 32386 h 35258"/>
                  <a:gd name="connsiteX4" fmla="*/ 11025 w 31441"/>
                  <a:gd name="connsiteY4" fmla="*/ 32378 h 35258"/>
                  <a:gd name="connsiteX5" fmla="*/ -2842 w 31441"/>
                  <a:gd name="connsiteY5" fmla="*/ 2267 h 35258"/>
                  <a:gd name="connsiteX6" fmla="*/ -4046 w 31441"/>
                  <a:gd name="connsiteY6" fmla="*/ -2141 h 35258"/>
                  <a:gd name="connsiteX7" fmla="*/ -4046 w 31441"/>
                  <a:gd name="connsiteY7" fmla="*/ -2141 h 35258"/>
                  <a:gd name="connsiteX8" fmla="*/ 14787 w 31441"/>
                  <a:gd name="connsiteY8" fmla="*/ 1409 h 3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441" h="35258">
                    <a:moveTo>
                      <a:pt x="14787" y="1409"/>
                    </a:moveTo>
                    <a:lnTo>
                      <a:pt x="27395" y="22658"/>
                    </a:lnTo>
                    <a:lnTo>
                      <a:pt x="23673" y="33118"/>
                    </a:lnTo>
                    <a:lnTo>
                      <a:pt x="11049" y="32386"/>
                    </a:lnTo>
                    <a:lnTo>
                      <a:pt x="11025" y="32378"/>
                    </a:lnTo>
                    <a:lnTo>
                      <a:pt x="-2842" y="2267"/>
                    </a:lnTo>
                    <a:lnTo>
                      <a:pt x="-4046" y="-2141"/>
                    </a:lnTo>
                    <a:lnTo>
                      <a:pt x="-4046" y="-2141"/>
                    </a:lnTo>
                    <a:lnTo>
                      <a:pt x="14787" y="1409"/>
                    </a:lnTo>
                  </a:path>
                </a:pathLst>
              </a:custGeom>
              <a:grpFill/>
              <a:ln w="635" cap="flat">
                <a:solidFill>
                  <a:schemeClr val="bg1"/>
                </a:solidFill>
                <a:prstDash val="solid"/>
                <a:miter/>
              </a:ln>
            </p:spPr>
            <p:txBody>
              <a:bodyPr rtlCol="0" anchor="ctr"/>
              <a:lstStyle/>
              <a:p>
                <a:endParaRPr lang="en-US" dirty="0"/>
              </a:p>
            </p:txBody>
          </p:sp>
          <p:sp>
            <p:nvSpPr>
              <p:cNvPr id="2297" name="Freeform: Shape 2296">
                <a:extLst>
                  <a:ext uri="{FF2B5EF4-FFF2-40B4-BE49-F238E27FC236}">
                    <a16:creationId xmlns:a16="http://schemas.microsoft.com/office/drawing/2014/main" id="{DEBED280-70B9-4ECD-9DF9-F5FDD29AD5A5}"/>
                  </a:ext>
                </a:extLst>
              </p:cNvPr>
              <p:cNvSpPr/>
              <p:nvPr/>
            </p:nvSpPr>
            <p:spPr>
              <a:xfrm flipV="1">
                <a:off x="5046013" y="2649728"/>
                <a:ext cx="34202" cy="38354"/>
              </a:xfrm>
              <a:custGeom>
                <a:avLst/>
                <a:gdLst>
                  <a:gd name="connsiteX0" fmla="*/ 14787 w 31441"/>
                  <a:gd name="connsiteY0" fmla="*/ 1409 h 35258"/>
                  <a:gd name="connsiteX1" fmla="*/ 27395 w 31441"/>
                  <a:gd name="connsiteY1" fmla="*/ 22658 h 35258"/>
                  <a:gd name="connsiteX2" fmla="*/ 23673 w 31441"/>
                  <a:gd name="connsiteY2" fmla="*/ 33118 h 35258"/>
                  <a:gd name="connsiteX3" fmla="*/ 11049 w 31441"/>
                  <a:gd name="connsiteY3" fmla="*/ 32386 h 35258"/>
                  <a:gd name="connsiteX4" fmla="*/ 11025 w 31441"/>
                  <a:gd name="connsiteY4" fmla="*/ 32378 h 35258"/>
                  <a:gd name="connsiteX5" fmla="*/ -2842 w 31441"/>
                  <a:gd name="connsiteY5" fmla="*/ 2267 h 35258"/>
                  <a:gd name="connsiteX6" fmla="*/ -4046 w 31441"/>
                  <a:gd name="connsiteY6" fmla="*/ -2141 h 35258"/>
                  <a:gd name="connsiteX7" fmla="*/ -4046 w 31441"/>
                  <a:gd name="connsiteY7" fmla="*/ -2141 h 3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441" h="35258">
                    <a:moveTo>
                      <a:pt x="14787" y="1409"/>
                    </a:moveTo>
                    <a:lnTo>
                      <a:pt x="27395" y="22658"/>
                    </a:lnTo>
                    <a:lnTo>
                      <a:pt x="23673" y="33118"/>
                    </a:lnTo>
                    <a:lnTo>
                      <a:pt x="11049" y="32386"/>
                    </a:lnTo>
                    <a:lnTo>
                      <a:pt x="11025" y="32378"/>
                    </a:lnTo>
                    <a:lnTo>
                      <a:pt x="-2842" y="2267"/>
                    </a:lnTo>
                    <a:lnTo>
                      <a:pt x="-4046" y="-2141"/>
                    </a:lnTo>
                    <a:lnTo>
                      <a:pt x="-4046" y="-2141"/>
                    </a:lnTo>
                    <a:close/>
                  </a:path>
                </a:pathLst>
              </a:custGeom>
              <a:grpFill/>
              <a:ln w="635" cap="rnd">
                <a:solidFill>
                  <a:schemeClr val="bg1"/>
                </a:solidFill>
                <a:prstDash val="solid"/>
                <a:round/>
              </a:ln>
            </p:spPr>
            <p:txBody>
              <a:bodyPr rtlCol="0" anchor="ctr"/>
              <a:lstStyle/>
              <a:p>
                <a:endParaRPr lang="en-US" dirty="0"/>
              </a:p>
            </p:txBody>
          </p:sp>
          <p:sp>
            <p:nvSpPr>
              <p:cNvPr id="2298" name="Freeform: Shape 2297">
                <a:extLst>
                  <a:ext uri="{FF2B5EF4-FFF2-40B4-BE49-F238E27FC236}">
                    <a16:creationId xmlns:a16="http://schemas.microsoft.com/office/drawing/2014/main" id="{66D42088-0BFD-450B-891E-57B5443227F5}"/>
                  </a:ext>
                </a:extLst>
              </p:cNvPr>
              <p:cNvSpPr/>
              <p:nvPr/>
            </p:nvSpPr>
            <p:spPr>
              <a:xfrm flipV="1">
                <a:off x="5207669" y="3661886"/>
                <a:ext cx="140173" cy="294381"/>
              </a:xfrm>
              <a:custGeom>
                <a:avLst/>
                <a:gdLst>
                  <a:gd name="connsiteX0" fmla="*/ 120101 w 128857"/>
                  <a:gd name="connsiteY0" fmla="*/ 217177 h 270616"/>
                  <a:gd name="connsiteX1" fmla="*/ 114733 w 128857"/>
                  <a:gd name="connsiteY1" fmla="*/ 250994 h 270616"/>
                  <a:gd name="connsiteX2" fmla="*/ 102346 w 128857"/>
                  <a:gd name="connsiteY2" fmla="*/ 269985 h 270616"/>
                  <a:gd name="connsiteX3" fmla="*/ 94090 w 128857"/>
                  <a:gd name="connsiteY3" fmla="*/ 244423 h 270616"/>
                  <a:gd name="connsiteX4" fmla="*/ 85866 w 128857"/>
                  <a:gd name="connsiteY4" fmla="*/ 236049 h 270616"/>
                  <a:gd name="connsiteX5" fmla="*/ 79561 w 128857"/>
                  <a:gd name="connsiteY5" fmla="*/ 237859 h 270616"/>
                  <a:gd name="connsiteX6" fmla="*/ 74359 w 128857"/>
                  <a:gd name="connsiteY6" fmla="*/ 223748 h 270616"/>
                  <a:gd name="connsiteX7" fmla="*/ 79742 w 128857"/>
                  <a:gd name="connsiteY7" fmla="*/ 216862 h 270616"/>
                  <a:gd name="connsiteX8" fmla="*/ 52307 w 128857"/>
                  <a:gd name="connsiteY8" fmla="*/ 200901 h 270616"/>
                  <a:gd name="connsiteX9" fmla="*/ 47152 w 128857"/>
                  <a:gd name="connsiteY9" fmla="*/ 198461 h 270616"/>
                  <a:gd name="connsiteX10" fmla="*/ 36976 w 128857"/>
                  <a:gd name="connsiteY10" fmla="*/ 191583 h 270616"/>
                  <a:gd name="connsiteX11" fmla="*/ 30712 w 128857"/>
                  <a:gd name="connsiteY11" fmla="*/ 193889 h 270616"/>
                  <a:gd name="connsiteX12" fmla="*/ 16364 w 128857"/>
                  <a:gd name="connsiteY12" fmla="*/ 188970 h 270616"/>
                  <a:gd name="connsiteX13" fmla="*/ 6778 w 128857"/>
                  <a:gd name="connsiteY13" fmla="*/ 161377 h 270616"/>
                  <a:gd name="connsiteX14" fmla="*/ 12484 w 128857"/>
                  <a:gd name="connsiteY14" fmla="*/ 132163 h 270616"/>
                  <a:gd name="connsiteX15" fmla="*/ 16955 w 128857"/>
                  <a:gd name="connsiteY15" fmla="*/ 124616 h 270616"/>
                  <a:gd name="connsiteX16" fmla="*/ 17254 w 128857"/>
                  <a:gd name="connsiteY16" fmla="*/ 114786 h 270616"/>
                  <a:gd name="connsiteX17" fmla="*/ 4693 w 128857"/>
                  <a:gd name="connsiteY17" fmla="*/ 88704 h 270616"/>
                  <a:gd name="connsiteX18" fmla="*/ -4263 w 128857"/>
                  <a:gd name="connsiteY18" fmla="*/ 75420 h 270616"/>
                  <a:gd name="connsiteX19" fmla="*/ -3374 w 128857"/>
                  <a:gd name="connsiteY19" fmla="*/ 55963 h 270616"/>
                  <a:gd name="connsiteX20" fmla="*/ 4410 w 128857"/>
                  <a:gd name="connsiteY20" fmla="*/ 40626 h 270616"/>
                  <a:gd name="connsiteX21" fmla="*/ 2607 w 128857"/>
                  <a:gd name="connsiteY21" fmla="*/ 24956 h 270616"/>
                  <a:gd name="connsiteX22" fmla="*/ 9179 w 128857"/>
                  <a:gd name="connsiteY22" fmla="*/ 12333 h 270616"/>
                  <a:gd name="connsiteX23" fmla="*/ 29201 w 128857"/>
                  <a:gd name="connsiteY23" fmla="*/ -631 h 270616"/>
                  <a:gd name="connsiteX24" fmla="*/ 64191 w 128857"/>
                  <a:gd name="connsiteY24" fmla="*/ 11648 h 270616"/>
                  <a:gd name="connsiteX25" fmla="*/ 75792 w 128857"/>
                  <a:gd name="connsiteY25" fmla="*/ 45056 h 270616"/>
                  <a:gd name="connsiteX26" fmla="*/ 78530 w 128857"/>
                  <a:gd name="connsiteY26" fmla="*/ 63126 h 270616"/>
                  <a:gd name="connsiteX27" fmla="*/ 105761 w 128857"/>
                  <a:gd name="connsiteY27" fmla="*/ 150217 h 270616"/>
                  <a:gd name="connsiteX28" fmla="*/ 105761 w 128857"/>
                  <a:gd name="connsiteY28" fmla="*/ 167634 h 270616"/>
                  <a:gd name="connsiteX29" fmla="*/ 112907 w 128857"/>
                  <a:gd name="connsiteY29" fmla="*/ 175811 h 270616"/>
                  <a:gd name="connsiteX30" fmla="*/ 109027 w 128857"/>
                  <a:gd name="connsiteY30" fmla="*/ 201420 h 270616"/>
                  <a:gd name="connsiteX31" fmla="*/ 124595 w 128857"/>
                  <a:gd name="connsiteY31" fmla="*/ 206024 h 270616"/>
                  <a:gd name="connsiteX32" fmla="*/ 120101 w 128857"/>
                  <a:gd name="connsiteY32" fmla="*/ 217177 h 270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28857" h="270616">
                    <a:moveTo>
                      <a:pt x="120101" y="217177"/>
                    </a:moveTo>
                    <a:lnTo>
                      <a:pt x="114733" y="250994"/>
                    </a:lnTo>
                    <a:lnTo>
                      <a:pt x="102346" y="269985"/>
                    </a:lnTo>
                    <a:lnTo>
                      <a:pt x="94090" y="244423"/>
                    </a:lnTo>
                    <a:lnTo>
                      <a:pt x="85866" y="236049"/>
                    </a:lnTo>
                    <a:lnTo>
                      <a:pt x="79561" y="237859"/>
                    </a:lnTo>
                    <a:lnTo>
                      <a:pt x="74359" y="223748"/>
                    </a:lnTo>
                    <a:lnTo>
                      <a:pt x="79742" y="216862"/>
                    </a:lnTo>
                    <a:lnTo>
                      <a:pt x="52307" y="200901"/>
                    </a:lnTo>
                    <a:lnTo>
                      <a:pt x="47152" y="198461"/>
                    </a:lnTo>
                    <a:lnTo>
                      <a:pt x="36976" y="191583"/>
                    </a:lnTo>
                    <a:lnTo>
                      <a:pt x="30712" y="193889"/>
                    </a:lnTo>
                    <a:lnTo>
                      <a:pt x="16364" y="188970"/>
                    </a:lnTo>
                    <a:lnTo>
                      <a:pt x="6778" y="161377"/>
                    </a:lnTo>
                    <a:lnTo>
                      <a:pt x="12484" y="132163"/>
                    </a:lnTo>
                    <a:lnTo>
                      <a:pt x="16955" y="124616"/>
                    </a:lnTo>
                    <a:lnTo>
                      <a:pt x="17254" y="114786"/>
                    </a:lnTo>
                    <a:lnTo>
                      <a:pt x="4693" y="88704"/>
                    </a:lnTo>
                    <a:lnTo>
                      <a:pt x="-4263" y="75420"/>
                    </a:lnTo>
                    <a:lnTo>
                      <a:pt x="-3374" y="55963"/>
                    </a:lnTo>
                    <a:lnTo>
                      <a:pt x="4410" y="40626"/>
                    </a:lnTo>
                    <a:lnTo>
                      <a:pt x="2607" y="24956"/>
                    </a:lnTo>
                    <a:lnTo>
                      <a:pt x="9179" y="12333"/>
                    </a:lnTo>
                    <a:lnTo>
                      <a:pt x="29201" y="-631"/>
                    </a:lnTo>
                    <a:lnTo>
                      <a:pt x="64191" y="11648"/>
                    </a:lnTo>
                    <a:lnTo>
                      <a:pt x="75792" y="45056"/>
                    </a:lnTo>
                    <a:lnTo>
                      <a:pt x="78530" y="63126"/>
                    </a:lnTo>
                    <a:lnTo>
                      <a:pt x="105761" y="150217"/>
                    </a:lnTo>
                    <a:lnTo>
                      <a:pt x="105761" y="167634"/>
                    </a:lnTo>
                    <a:lnTo>
                      <a:pt x="112907" y="175811"/>
                    </a:lnTo>
                    <a:lnTo>
                      <a:pt x="109027" y="201420"/>
                    </a:lnTo>
                    <a:lnTo>
                      <a:pt x="124595" y="206024"/>
                    </a:lnTo>
                    <a:lnTo>
                      <a:pt x="120101" y="217177"/>
                    </a:lnTo>
                  </a:path>
                </a:pathLst>
              </a:custGeom>
              <a:grpFill/>
              <a:ln w="635" cap="flat">
                <a:solidFill>
                  <a:schemeClr val="bg1"/>
                </a:solidFill>
                <a:prstDash val="solid"/>
                <a:miter/>
              </a:ln>
            </p:spPr>
            <p:txBody>
              <a:bodyPr rtlCol="0" anchor="ctr"/>
              <a:lstStyle/>
              <a:p>
                <a:endParaRPr lang="en-US" dirty="0"/>
              </a:p>
            </p:txBody>
          </p:sp>
          <p:sp>
            <p:nvSpPr>
              <p:cNvPr id="2299" name="Freeform: Shape 2298">
                <a:extLst>
                  <a:ext uri="{FF2B5EF4-FFF2-40B4-BE49-F238E27FC236}">
                    <a16:creationId xmlns:a16="http://schemas.microsoft.com/office/drawing/2014/main" id="{BCB6F0DA-6CB0-4519-A009-7F95743407E0}"/>
                  </a:ext>
                </a:extLst>
              </p:cNvPr>
              <p:cNvSpPr/>
              <p:nvPr/>
            </p:nvSpPr>
            <p:spPr>
              <a:xfrm flipV="1">
                <a:off x="5207669" y="3661886"/>
                <a:ext cx="140173" cy="294381"/>
              </a:xfrm>
              <a:custGeom>
                <a:avLst/>
                <a:gdLst>
                  <a:gd name="connsiteX0" fmla="*/ 120101 w 128857"/>
                  <a:gd name="connsiteY0" fmla="*/ 217177 h 270616"/>
                  <a:gd name="connsiteX1" fmla="*/ 114733 w 128857"/>
                  <a:gd name="connsiteY1" fmla="*/ 250994 h 270616"/>
                  <a:gd name="connsiteX2" fmla="*/ 102346 w 128857"/>
                  <a:gd name="connsiteY2" fmla="*/ 269985 h 270616"/>
                  <a:gd name="connsiteX3" fmla="*/ 94090 w 128857"/>
                  <a:gd name="connsiteY3" fmla="*/ 244423 h 270616"/>
                  <a:gd name="connsiteX4" fmla="*/ 85866 w 128857"/>
                  <a:gd name="connsiteY4" fmla="*/ 236049 h 270616"/>
                  <a:gd name="connsiteX5" fmla="*/ 79561 w 128857"/>
                  <a:gd name="connsiteY5" fmla="*/ 237859 h 270616"/>
                  <a:gd name="connsiteX6" fmla="*/ 74359 w 128857"/>
                  <a:gd name="connsiteY6" fmla="*/ 223748 h 270616"/>
                  <a:gd name="connsiteX7" fmla="*/ 79742 w 128857"/>
                  <a:gd name="connsiteY7" fmla="*/ 216862 h 270616"/>
                  <a:gd name="connsiteX8" fmla="*/ 52307 w 128857"/>
                  <a:gd name="connsiteY8" fmla="*/ 200901 h 270616"/>
                  <a:gd name="connsiteX9" fmla="*/ 47152 w 128857"/>
                  <a:gd name="connsiteY9" fmla="*/ 198461 h 270616"/>
                  <a:gd name="connsiteX10" fmla="*/ 36976 w 128857"/>
                  <a:gd name="connsiteY10" fmla="*/ 191583 h 270616"/>
                  <a:gd name="connsiteX11" fmla="*/ 30712 w 128857"/>
                  <a:gd name="connsiteY11" fmla="*/ 193889 h 270616"/>
                  <a:gd name="connsiteX12" fmla="*/ 16364 w 128857"/>
                  <a:gd name="connsiteY12" fmla="*/ 188970 h 270616"/>
                  <a:gd name="connsiteX13" fmla="*/ 6778 w 128857"/>
                  <a:gd name="connsiteY13" fmla="*/ 161377 h 270616"/>
                  <a:gd name="connsiteX14" fmla="*/ 12484 w 128857"/>
                  <a:gd name="connsiteY14" fmla="*/ 132163 h 270616"/>
                  <a:gd name="connsiteX15" fmla="*/ 16955 w 128857"/>
                  <a:gd name="connsiteY15" fmla="*/ 124616 h 270616"/>
                  <a:gd name="connsiteX16" fmla="*/ 17254 w 128857"/>
                  <a:gd name="connsiteY16" fmla="*/ 114786 h 270616"/>
                  <a:gd name="connsiteX17" fmla="*/ 4693 w 128857"/>
                  <a:gd name="connsiteY17" fmla="*/ 88704 h 270616"/>
                  <a:gd name="connsiteX18" fmla="*/ -4263 w 128857"/>
                  <a:gd name="connsiteY18" fmla="*/ 75420 h 270616"/>
                  <a:gd name="connsiteX19" fmla="*/ -3374 w 128857"/>
                  <a:gd name="connsiteY19" fmla="*/ 55963 h 270616"/>
                  <a:gd name="connsiteX20" fmla="*/ 4410 w 128857"/>
                  <a:gd name="connsiteY20" fmla="*/ 40626 h 270616"/>
                  <a:gd name="connsiteX21" fmla="*/ 2607 w 128857"/>
                  <a:gd name="connsiteY21" fmla="*/ 24956 h 270616"/>
                  <a:gd name="connsiteX22" fmla="*/ 9179 w 128857"/>
                  <a:gd name="connsiteY22" fmla="*/ 12333 h 270616"/>
                  <a:gd name="connsiteX23" fmla="*/ 29201 w 128857"/>
                  <a:gd name="connsiteY23" fmla="*/ -631 h 270616"/>
                  <a:gd name="connsiteX24" fmla="*/ 64191 w 128857"/>
                  <a:gd name="connsiteY24" fmla="*/ 11648 h 270616"/>
                  <a:gd name="connsiteX25" fmla="*/ 75792 w 128857"/>
                  <a:gd name="connsiteY25" fmla="*/ 45056 h 270616"/>
                  <a:gd name="connsiteX26" fmla="*/ 78530 w 128857"/>
                  <a:gd name="connsiteY26" fmla="*/ 63126 h 270616"/>
                  <a:gd name="connsiteX27" fmla="*/ 105761 w 128857"/>
                  <a:gd name="connsiteY27" fmla="*/ 150217 h 270616"/>
                  <a:gd name="connsiteX28" fmla="*/ 105761 w 128857"/>
                  <a:gd name="connsiteY28" fmla="*/ 167634 h 270616"/>
                  <a:gd name="connsiteX29" fmla="*/ 112907 w 128857"/>
                  <a:gd name="connsiteY29" fmla="*/ 175811 h 270616"/>
                  <a:gd name="connsiteX30" fmla="*/ 109027 w 128857"/>
                  <a:gd name="connsiteY30" fmla="*/ 201420 h 270616"/>
                  <a:gd name="connsiteX31" fmla="*/ 124595 w 128857"/>
                  <a:gd name="connsiteY31" fmla="*/ 206024 h 270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28857" h="270616">
                    <a:moveTo>
                      <a:pt x="120101" y="217177"/>
                    </a:moveTo>
                    <a:lnTo>
                      <a:pt x="114733" y="250994"/>
                    </a:lnTo>
                    <a:lnTo>
                      <a:pt x="102346" y="269985"/>
                    </a:lnTo>
                    <a:lnTo>
                      <a:pt x="94090" y="244423"/>
                    </a:lnTo>
                    <a:lnTo>
                      <a:pt x="85866" y="236049"/>
                    </a:lnTo>
                    <a:lnTo>
                      <a:pt x="79561" y="237859"/>
                    </a:lnTo>
                    <a:lnTo>
                      <a:pt x="74359" y="223748"/>
                    </a:lnTo>
                    <a:lnTo>
                      <a:pt x="79742" y="216862"/>
                    </a:lnTo>
                    <a:lnTo>
                      <a:pt x="52307" y="200901"/>
                    </a:lnTo>
                    <a:lnTo>
                      <a:pt x="47152" y="198461"/>
                    </a:lnTo>
                    <a:lnTo>
                      <a:pt x="36976" y="191583"/>
                    </a:lnTo>
                    <a:lnTo>
                      <a:pt x="30712" y="193889"/>
                    </a:lnTo>
                    <a:lnTo>
                      <a:pt x="16364" y="188970"/>
                    </a:lnTo>
                    <a:lnTo>
                      <a:pt x="6778" y="161377"/>
                    </a:lnTo>
                    <a:lnTo>
                      <a:pt x="12484" y="132163"/>
                    </a:lnTo>
                    <a:lnTo>
                      <a:pt x="16955" y="124616"/>
                    </a:lnTo>
                    <a:lnTo>
                      <a:pt x="17254" y="114786"/>
                    </a:lnTo>
                    <a:lnTo>
                      <a:pt x="4693" y="88704"/>
                    </a:lnTo>
                    <a:lnTo>
                      <a:pt x="-4263" y="75420"/>
                    </a:lnTo>
                    <a:lnTo>
                      <a:pt x="-3374" y="55963"/>
                    </a:lnTo>
                    <a:lnTo>
                      <a:pt x="4410" y="40626"/>
                    </a:lnTo>
                    <a:lnTo>
                      <a:pt x="2607" y="24956"/>
                    </a:lnTo>
                    <a:lnTo>
                      <a:pt x="9179" y="12333"/>
                    </a:lnTo>
                    <a:lnTo>
                      <a:pt x="29201" y="-631"/>
                    </a:lnTo>
                    <a:lnTo>
                      <a:pt x="64191" y="11648"/>
                    </a:lnTo>
                    <a:lnTo>
                      <a:pt x="75792" y="45056"/>
                    </a:lnTo>
                    <a:lnTo>
                      <a:pt x="78530" y="63126"/>
                    </a:lnTo>
                    <a:lnTo>
                      <a:pt x="105761" y="150217"/>
                    </a:lnTo>
                    <a:lnTo>
                      <a:pt x="105761" y="167634"/>
                    </a:lnTo>
                    <a:lnTo>
                      <a:pt x="112907" y="175811"/>
                    </a:lnTo>
                    <a:lnTo>
                      <a:pt x="109027" y="201420"/>
                    </a:lnTo>
                    <a:lnTo>
                      <a:pt x="124595" y="206024"/>
                    </a:lnTo>
                    <a:close/>
                  </a:path>
                </a:pathLst>
              </a:custGeom>
              <a:grpFill/>
              <a:ln w="635" cap="rnd">
                <a:solidFill>
                  <a:schemeClr val="bg1"/>
                </a:solidFill>
                <a:prstDash val="solid"/>
                <a:round/>
              </a:ln>
            </p:spPr>
            <p:txBody>
              <a:bodyPr rtlCol="0" anchor="ctr"/>
              <a:lstStyle/>
              <a:p>
                <a:endParaRPr lang="en-US" dirty="0"/>
              </a:p>
            </p:txBody>
          </p:sp>
          <p:sp>
            <p:nvSpPr>
              <p:cNvPr id="2300" name="Freeform: Shape 2299">
                <a:extLst>
                  <a:ext uri="{FF2B5EF4-FFF2-40B4-BE49-F238E27FC236}">
                    <a16:creationId xmlns:a16="http://schemas.microsoft.com/office/drawing/2014/main" id="{1BFDD22F-F76C-4C49-BDBF-872DC75D5381}"/>
                  </a:ext>
                </a:extLst>
              </p:cNvPr>
              <p:cNvSpPr/>
              <p:nvPr/>
            </p:nvSpPr>
            <p:spPr>
              <a:xfrm flipV="1">
                <a:off x="5027358" y="2685223"/>
                <a:ext cx="33791" cy="85946"/>
              </a:xfrm>
              <a:custGeom>
                <a:avLst/>
                <a:gdLst>
                  <a:gd name="connsiteX0" fmla="*/ 13122 w 31063"/>
                  <a:gd name="connsiteY0" fmla="*/ 74318 h 79008"/>
                  <a:gd name="connsiteX1" fmla="*/ 13122 w 31063"/>
                  <a:gd name="connsiteY1" fmla="*/ 74318 h 79008"/>
                  <a:gd name="connsiteX2" fmla="*/ 7448 w 31063"/>
                  <a:gd name="connsiteY2" fmla="*/ 53659 h 79008"/>
                  <a:gd name="connsiteX3" fmla="*/ -1516 w 31063"/>
                  <a:gd name="connsiteY3" fmla="*/ 40201 h 79008"/>
                  <a:gd name="connsiteX4" fmla="*/ -4027 w 31063"/>
                  <a:gd name="connsiteY4" fmla="*/ 39768 h 79008"/>
                  <a:gd name="connsiteX5" fmla="*/ 7267 w 31063"/>
                  <a:gd name="connsiteY5" fmla="*/ -2062 h 79008"/>
                  <a:gd name="connsiteX6" fmla="*/ 7267 w 31063"/>
                  <a:gd name="connsiteY6" fmla="*/ -2062 h 79008"/>
                  <a:gd name="connsiteX7" fmla="*/ 10163 w 31063"/>
                  <a:gd name="connsiteY7" fmla="*/ 2810 h 79008"/>
                  <a:gd name="connsiteX8" fmla="*/ 25518 w 31063"/>
                  <a:gd name="connsiteY8" fmla="*/ 34133 h 79008"/>
                  <a:gd name="connsiteX9" fmla="*/ 26651 w 31063"/>
                  <a:gd name="connsiteY9" fmla="*/ 65991 h 79008"/>
                  <a:gd name="connsiteX10" fmla="*/ 26651 w 31063"/>
                  <a:gd name="connsiteY10" fmla="*/ 65991 h 79008"/>
                  <a:gd name="connsiteX11" fmla="*/ 27037 w 31063"/>
                  <a:gd name="connsiteY11" fmla="*/ 76946 h 79008"/>
                  <a:gd name="connsiteX12" fmla="*/ 13122 w 31063"/>
                  <a:gd name="connsiteY12" fmla="*/ 74318 h 79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63" h="79008">
                    <a:moveTo>
                      <a:pt x="13122" y="74318"/>
                    </a:moveTo>
                    <a:lnTo>
                      <a:pt x="13122" y="74318"/>
                    </a:lnTo>
                    <a:lnTo>
                      <a:pt x="7448" y="53659"/>
                    </a:lnTo>
                    <a:lnTo>
                      <a:pt x="-1516" y="40201"/>
                    </a:lnTo>
                    <a:lnTo>
                      <a:pt x="-4027" y="39768"/>
                    </a:lnTo>
                    <a:lnTo>
                      <a:pt x="7267" y="-2062"/>
                    </a:lnTo>
                    <a:lnTo>
                      <a:pt x="7267" y="-2062"/>
                    </a:lnTo>
                    <a:lnTo>
                      <a:pt x="10163" y="2810"/>
                    </a:lnTo>
                    <a:lnTo>
                      <a:pt x="25518" y="34133"/>
                    </a:lnTo>
                    <a:lnTo>
                      <a:pt x="26651" y="65991"/>
                    </a:lnTo>
                    <a:lnTo>
                      <a:pt x="26651" y="65991"/>
                    </a:lnTo>
                    <a:lnTo>
                      <a:pt x="27037" y="76946"/>
                    </a:lnTo>
                    <a:lnTo>
                      <a:pt x="13122" y="74318"/>
                    </a:lnTo>
                  </a:path>
                </a:pathLst>
              </a:custGeom>
              <a:grpFill/>
              <a:ln w="635" cap="flat">
                <a:solidFill>
                  <a:schemeClr val="bg1"/>
                </a:solidFill>
                <a:prstDash val="solid"/>
                <a:miter/>
              </a:ln>
            </p:spPr>
            <p:txBody>
              <a:bodyPr rtlCol="0" anchor="ctr"/>
              <a:lstStyle/>
              <a:p>
                <a:endParaRPr lang="en-US" dirty="0"/>
              </a:p>
            </p:txBody>
          </p:sp>
          <p:sp>
            <p:nvSpPr>
              <p:cNvPr id="2301" name="Freeform: Shape 2300">
                <a:extLst>
                  <a:ext uri="{FF2B5EF4-FFF2-40B4-BE49-F238E27FC236}">
                    <a16:creationId xmlns:a16="http://schemas.microsoft.com/office/drawing/2014/main" id="{5615DEC0-2FA1-4B60-817B-541B0AA61DF1}"/>
                  </a:ext>
                </a:extLst>
              </p:cNvPr>
              <p:cNvSpPr/>
              <p:nvPr/>
            </p:nvSpPr>
            <p:spPr>
              <a:xfrm flipV="1">
                <a:off x="5027358" y="2685223"/>
                <a:ext cx="33791" cy="85946"/>
              </a:xfrm>
              <a:custGeom>
                <a:avLst/>
                <a:gdLst>
                  <a:gd name="connsiteX0" fmla="*/ 13122 w 31063"/>
                  <a:gd name="connsiteY0" fmla="*/ 74318 h 79008"/>
                  <a:gd name="connsiteX1" fmla="*/ 13122 w 31063"/>
                  <a:gd name="connsiteY1" fmla="*/ 74318 h 79008"/>
                  <a:gd name="connsiteX2" fmla="*/ 7448 w 31063"/>
                  <a:gd name="connsiteY2" fmla="*/ 53659 h 79008"/>
                  <a:gd name="connsiteX3" fmla="*/ -1516 w 31063"/>
                  <a:gd name="connsiteY3" fmla="*/ 40201 h 79008"/>
                  <a:gd name="connsiteX4" fmla="*/ -4027 w 31063"/>
                  <a:gd name="connsiteY4" fmla="*/ 39768 h 79008"/>
                  <a:gd name="connsiteX5" fmla="*/ 7267 w 31063"/>
                  <a:gd name="connsiteY5" fmla="*/ -2062 h 79008"/>
                  <a:gd name="connsiteX6" fmla="*/ 7267 w 31063"/>
                  <a:gd name="connsiteY6" fmla="*/ -2062 h 79008"/>
                  <a:gd name="connsiteX7" fmla="*/ 10163 w 31063"/>
                  <a:gd name="connsiteY7" fmla="*/ 2810 h 79008"/>
                  <a:gd name="connsiteX8" fmla="*/ 25518 w 31063"/>
                  <a:gd name="connsiteY8" fmla="*/ 34133 h 79008"/>
                  <a:gd name="connsiteX9" fmla="*/ 26651 w 31063"/>
                  <a:gd name="connsiteY9" fmla="*/ 65991 h 79008"/>
                  <a:gd name="connsiteX10" fmla="*/ 26651 w 31063"/>
                  <a:gd name="connsiteY10" fmla="*/ 65991 h 79008"/>
                  <a:gd name="connsiteX11" fmla="*/ 27037 w 31063"/>
                  <a:gd name="connsiteY11" fmla="*/ 76946 h 79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063" h="79008">
                    <a:moveTo>
                      <a:pt x="13122" y="74318"/>
                    </a:moveTo>
                    <a:lnTo>
                      <a:pt x="13122" y="74318"/>
                    </a:lnTo>
                    <a:lnTo>
                      <a:pt x="7448" y="53659"/>
                    </a:lnTo>
                    <a:lnTo>
                      <a:pt x="-1516" y="40201"/>
                    </a:lnTo>
                    <a:lnTo>
                      <a:pt x="-4027" y="39768"/>
                    </a:lnTo>
                    <a:lnTo>
                      <a:pt x="7267" y="-2062"/>
                    </a:lnTo>
                    <a:lnTo>
                      <a:pt x="7267" y="-2062"/>
                    </a:lnTo>
                    <a:lnTo>
                      <a:pt x="10163" y="2810"/>
                    </a:lnTo>
                    <a:lnTo>
                      <a:pt x="25518" y="34133"/>
                    </a:lnTo>
                    <a:lnTo>
                      <a:pt x="26651" y="65991"/>
                    </a:lnTo>
                    <a:lnTo>
                      <a:pt x="26651" y="65991"/>
                    </a:lnTo>
                    <a:lnTo>
                      <a:pt x="27037" y="76946"/>
                    </a:lnTo>
                    <a:close/>
                  </a:path>
                </a:pathLst>
              </a:custGeom>
              <a:grpFill/>
              <a:ln w="635" cap="rnd">
                <a:solidFill>
                  <a:schemeClr val="bg1"/>
                </a:solidFill>
                <a:prstDash val="solid"/>
                <a:round/>
              </a:ln>
            </p:spPr>
            <p:txBody>
              <a:bodyPr rtlCol="0" anchor="ctr"/>
              <a:lstStyle/>
              <a:p>
                <a:endParaRPr lang="en-US" dirty="0"/>
              </a:p>
            </p:txBody>
          </p:sp>
          <p:sp>
            <p:nvSpPr>
              <p:cNvPr id="2302" name="Freeform: Shape 2301">
                <a:extLst>
                  <a:ext uri="{FF2B5EF4-FFF2-40B4-BE49-F238E27FC236}">
                    <a16:creationId xmlns:a16="http://schemas.microsoft.com/office/drawing/2014/main" id="{7E8AEAB8-A532-4574-9417-BA92734226CC}"/>
                  </a:ext>
                </a:extLst>
              </p:cNvPr>
              <p:cNvSpPr/>
              <p:nvPr/>
            </p:nvSpPr>
            <p:spPr>
              <a:xfrm flipV="1">
                <a:off x="5042427" y="2684795"/>
                <a:ext cx="84748" cy="95501"/>
              </a:xfrm>
              <a:custGeom>
                <a:avLst/>
                <a:gdLst>
                  <a:gd name="connsiteX0" fmla="*/ 73839 w 77906"/>
                  <a:gd name="connsiteY0" fmla="*/ 61818 h 87791"/>
                  <a:gd name="connsiteX1" fmla="*/ 67676 w 77906"/>
                  <a:gd name="connsiteY1" fmla="*/ 85735 h 87791"/>
                  <a:gd name="connsiteX2" fmla="*/ 28247 w 77906"/>
                  <a:gd name="connsiteY2" fmla="*/ 64493 h 87791"/>
                  <a:gd name="connsiteX3" fmla="*/ 12845 w 77906"/>
                  <a:gd name="connsiteY3" fmla="*/ 74559 h 87791"/>
                  <a:gd name="connsiteX4" fmla="*/ 12758 w 77906"/>
                  <a:gd name="connsiteY4" fmla="*/ 74386 h 87791"/>
                  <a:gd name="connsiteX5" fmla="*/ 11625 w 77906"/>
                  <a:gd name="connsiteY5" fmla="*/ 42528 h 87791"/>
                  <a:gd name="connsiteX6" fmla="*/ -3729 w 77906"/>
                  <a:gd name="connsiteY6" fmla="*/ 11205 h 87791"/>
                  <a:gd name="connsiteX7" fmla="*/ -4068 w 77906"/>
                  <a:gd name="connsiteY7" fmla="*/ 2225 h 87791"/>
                  <a:gd name="connsiteX8" fmla="*/ 19110 w 77906"/>
                  <a:gd name="connsiteY8" fmla="*/ -2056 h 87791"/>
                  <a:gd name="connsiteX9" fmla="*/ 29176 w 77906"/>
                  <a:gd name="connsiteY9" fmla="*/ 13503 h 87791"/>
                  <a:gd name="connsiteX10" fmla="*/ 43617 w 77906"/>
                  <a:gd name="connsiteY10" fmla="*/ 15156 h 87791"/>
                  <a:gd name="connsiteX11" fmla="*/ 51661 w 77906"/>
                  <a:gd name="connsiteY11" fmla="*/ 27803 h 87791"/>
                  <a:gd name="connsiteX12" fmla="*/ 36873 w 77906"/>
                  <a:gd name="connsiteY12" fmla="*/ 47714 h 87791"/>
                  <a:gd name="connsiteX13" fmla="*/ 73839 w 77906"/>
                  <a:gd name="connsiteY13" fmla="*/ 61818 h 87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7906" h="87791">
                    <a:moveTo>
                      <a:pt x="73839" y="61818"/>
                    </a:moveTo>
                    <a:lnTo>
                      <a:pt x="67676" y="85735"/>
                    </a:lnTo>
                    <a:lnTo>
                      <a:pt x="28247" y="64493"/>
                    </a:lnTo>
                    <a:lnTo>
                      <a:pt x="12845" y="74559"/>
                    </a:lnTo>
                    <a:lnTo>
                      <a:pt x="12758" y="74386"/>
                    </a:lnTo>
                    <a:lnTo>
                      <a:pt x="11625" y="42528"/>
                    </a:lnTo>
                    <a:lnTo>
                      <a:pt x="-3729" y="11205"/>
                    </a:lnTo>
                    <a:lnTo>
                      <a:pt x="-4068" y="2225"/>
                    </a:lnTo>
                    <a:lnTo>
                      <a:pt x="19110" y="-2056"/>
                    </a:lnTo>
                    <a:lnTo>
                      <a:pt x="29176" y="13503"/>
                    </a:lnTo>
                    <a:lnTo>
                      <a:pt x="43617" y="15156"/>
                    </a:lnTo>
                    <a:lnTo>
                      <a:pt x="51661" y="27803"/>
                    </a:lnTo>
                    <a:lnTo>
                      <a:pt x="36873" y="47714"/>
                    </a:lnTo>
                    <a:lnTo>
                      <a:pt x="73839" y="61818"/>
                    </a:lnTo>
                  </a:path>
                </a:pathLst>
              </a:custGeom>
              <a:grpFill/>
              <a:ln w="635" cap="flat">
                <a:solidFill>
                  <a:schemeClr val="bg1"/>
                </a:solidFill>
                <a:prstDash val="solid"/>
                <a:miter/>
              </a:ln>
            </p:spPr>
            <p:txBody>
              <a:bodyPr rtlCol="0" anchor="ctr"/>
              <a:lstStyle/>
              <a:p>
                <a:endParaRPr lang="en-US" dirty="0"/>
              </a:p>
            </p:txBody>
          </p:sp>
          <p:sp>
            <p:nvSpPr>
              <p:cNvPr id="2303" name="Freeform: Shape 2302">
                <a:extLst>
                  <a:ext uri="{FF2B5EF4-FFF2-40B4-BE49-F238E27FC236}">
                    <a16:creationId xmlns:a16="http://schemas.microsoft.com/office/drawing/2014/main" id="{F7805458-97E0-497F-B25C-3E4410C63AEE}"/>
                  </a:ext>
                </a:extLst>
              </p:cNvPr>
              <p:cNvSpPr/>
              <p:nvPr/>
            </p:nvSpPr>
            <p:spPr>
              <a:xfrm flipV="1">
                <a:off x="5042427" y="2684795"/>
                <a:ext cx="84748" cy="95501"/>
              </a:xfrm>
              <a:custGeom>
                <a:avLst/>
                <a:gdLst>
                  <a:gd name="connsiteX0" fmla="*/ 73839 w 77906"/>
                  <a:gd name="connsiteY0" fmla="*/ 61818 h 87791"/>
                  <a:gd name="connsiteX1" fmla="*/ 67676 w 77906"/>
                  <a:gd name="connsiteY1" fmla="*/ 85735 h 87791"/>
                  <a:gd name="connsiteX2" fmla="*/ 28247 w 77906"/>
                  <a:gd name="connsiteY2" fmla="*/ 64493 h 87791"/>
                  <a:gd name="connsiteX3" fmla="*/ 12845 w 77906"/>
                  <a:gd name="connsiteY3" fmla="*/ 74559 h 87791"/>
                  <a:gd name="connsiteX4" fmla="*/ 12758 w 77906"/>
                  <a:gd name="connsiteY4" fmla="*/ 74386 h 87791"/>
                  <a:gd name="connsiteX5" fmla="*/ 11625 w 77906"/>
                  <a:gd name="connsiteY5" fmla="*/ 42528 h 87791"/>
                  <a:gd name="connsiteX6" fmla="*/ -3729 w 77906"/>
                  <a:gd name="connsiteY6" fmla="*/ 11205 h 87791"/>
                  <a:gd name="connsiteX7" fmla="*/ -4068 w 77906"/>
                  <a:gd name="connsiteY7" fmla="*/ 2225 h 87791"/>
                  <a:gd name="connsiteX8" fmla="*/ 19110 w 77906"/>
                  <a:gd name="connsiteY8" fmla="*/ -2056 h 87791"/>
                  <a:gd name="connsiteX9" fmla="*/ 29176 w 77906"/>
                  <a:gd name="connsiteY9" fmla="*/ 13503 h 87791"/>
                  <a:gd name="connsiteX10" fmla="*/ 43617 w 77906"/>
                  <a:gd name="connsiteY10" fmla="*/ 15156 h 87791"/>
                  <a:gd name="connsiteX11" fmla="*/ 51661 w 77906"/>
                  <a:gd name="connsiteY11" fmla="*/ 27803 h 87791"/>
                  <a:gd name="connsiteX12" fmla="*/ 36873 w 77906"/>
                  <a:gd name="connsiteY12" fmla="*/ 47714 h 87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906" h="87791">
                    <a:moveTo>
                      <a:pt x="73839" y="61818"/>
                    </a:moveTo>
                    <a:lnTo>
                      <a:pt x="67676" y="85735"/>
                    </a:lnTo>
                    <a:lnTo>
                      <a:pt x="28247" y="64493"/>
                    </a:lnTo>
                    <a:lnTo>
                      <a:pt x="12845" y="74559"/>
                    </a:lnTo>
                    <a:lnTo>
                      <a:pt x="12758" y="74386"/>
                    </a:lnTo>
                    <a:lnTo>
                      <a:pt x="11625" y="42528"/>
                    </a:lnTo>
                    <a:lnTo>
                      <a:pt x="-3729" y="11205"/>
                    </a:lnTo>
                    <a:lnTo>
                      <a:pt x="-4068" y="2225"/>
                    </a:lnTo>
                    <a:lnTo>
                      <a:pt x="19110" y="-2056"/>
                    </a:lnTo>
                    <a:lnTo>
                      <a:pt x="29176" y="13503"/>
                    </a:lnTo>
                    <a:lnTo>
                      <a:pt x="43617" y="15156"/>
                    </a:lnTo>
                    <a:lnTo>
                      <a:pt x="51661" y="27803"/>
                    </a:lnTo>
                    <a:lnTo>
                      <a:pt x="36873" y="47714"/>
                    </a:lnTo>
                    <a:close/>
                  </a:path>
                </a:pathLst>
              </a:custGeom>
              <a:grpFill/>
              <a:ln w="635" cap="rnd">
                <a:solidFill>
                  <a:schemeClr val="bg1"/>
                </a:solidFill>
                <a:prstDash val="solid"/>
                <a:round/>
              </a:ln>
            </p:spPr>
            <p:txBody>
              <a:bodyPr rtlCol="0" anchor="ctr"/>
              <a:lstStyle/>
              <a:p>
                <a:endParaRPr lang="en-US" dirty="0"/>
              </a:p>
            </p:txBody>
          </p:sp>
          <p:sp>
            <p:nvSpPr>
              <p:cNvPr id="2304" name="Freeform: Shape 2303">
                <a:extLst>
                  <a:ext uri="{FF2B5EF4-FFF2-40B4-BE49-F238E27FC236}">
                    <a16:creationId xmlns:a16="http://schemas.microsoft.com/office/drawing/2014/main" id="{18BA4365-684D-447E-8E30-CC07E52385C6}"/>
                  </a:ext>
                </a:extLst>
              </p:cNvPr>
              <p:cNvSpPr/>
              <p:nvPr/>
            </p:nvSpPr>
            <p:spPr>
              <a:xfrm flipV="1">
                <a:off x="4958989" y="3956268"/>
                <a:ext cx="22978" cy="38746"/>
              </a:xfrm>
              <a:custGeom>
                <a:avLst/>
                <a:gdLst>
                  <a:gd name="connsiteX0" fmla="*/ 17171 w 21123"/>
                  <a:gd name="connsiteY0" fmla="*/ 27394 h 35618"/>
                  <a:gd name="connsiteX1" fmla="*/ 5634 w 21123"/>
                  <a:gd name="connsiteY1" fmla="*/ 35208 h 35618"/>
                  <a:gd name="connsiteX2" fmla="*/ -3952 w 21123"/>
                  <a:gd name="connsiteY2" fmla="*/ 16179 h 35618"/>
                  <a:gd name="connsiteX3" fmla="*/ 7932 w 21123"/>
                  <a:gd name="connsiteY3" fmla="*/ -411 h 35618"/>
                  <a:gd name="connsiteX4" fmla="*/ 17171 w 21123"/>
                  <a:gd name="connsiteY4" fmla="*/ 866 h 35618"/>
                  <a:gd name="connsiteX5" fmla="*/ 17171 w 21123"/>
                  <a:gd name="connsiteY5" fmla="*/ 27394 h 35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123" h="35618">
                    <a:moveTo>
                      <a:pt x="17171" y="27394"/>
                    </a:moveTo>
                    <a:lnTo>
                      <a:pt x="5634" y="35208"/>
                    </a:lnTo>
                    <a:lnTo>
                      <a:pt x="-3952" y="16179"/>
                    </a:lnTo>
                    <a:lnTo>
                      <a:pt x="7932" y="-411"/>
                    </a:lnTo>
                    <a:lnTo>
                      <a:pt x="17171" y="866"/>
                    </a:lnTo>
                    <a:lnTo>
                      <a:pt x="17171" y="27394"/>
                    </a:lnTo>
                  </a:path>
                </a:pathLst>
              </a:custGeom>
              <a:grpFill/>
              <a:ln w="635" cap="flat">
                <a:solidFill>
                  <a:schemeClr val="bg1"/>
                </a:solidFill>
                <a:prstDash val="solid"/>
                <a:miter/>
              </a:ln>
            </p:spPr>
            <p:txBody>
              <a:bodyPr rtlCol="0" anchor="ctr"/>
              <a:lstStyle/>
              <a:p>
                <a:endParaRPr lang="en-US" dirty="0"/>
              </a:p>
            </p:txBody>
          </p:sp>
          <p:sp>
            <p:nvSpPr>
              <p:cNvPr id="2305" name="Freeform: Shape 2304">
                <a:extLst>
                  <a:ext uri="{FF2B5EF4-FFF2-40B4-BE49-F238E27FC236}">
                    <a16:creationId xmlns:a16="http://schemas.microsoft.com/office/drawing/2014/main" id="{420FFB05-1D5C-4474-85F2-10699832A0A8}"/>
                  </a:ext>
                </a:extLst>
              </p:cNvPr>
              <p:cNvSpPr/>
              <p:nvPr/>
            </p:nvSpPr>
            <p:spPr>
              <a:xfrm flipV="1">
                <a:off x="4958989" y="3956268"/>
                <a:ext cx="22978" cy="38746"/>
              </a:xfrm>
              <a:custGeom>
                <a:avLst/>
                <a:gdLst>
                  <a:gd name="connsiteX0" fmla="*/ 17171 w 21123"/>
                  <a:gd name="connsiteY0" fmla="*/ 27394 h 35618"/>
                  <a:gd name="connsiteX1" fmla="*/ 5634 w 21123"/>
                  <a:gd name="connsiteY1" fmla="*/ 35208 h 35618"/>
                  <a:gd name="connsiteX2" fmla="*/ -3952 w 21123"/>
                  <a:gd name="connsiteY2" fmla="*/ 16179 h 35618"/>
                  <a:gd name="connsiteX3" fmla="*/ 7932 w 21123"/>
                  <a:gd name="connsiteY3" fmla="*/ -411 h 35618"/>
                  <a:gd name="connsiteX4" fmla="*/ 17171 w 21123"/>
                  <a:gd name="connsiteY4" fmla="*/ 866 h 35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3" h="35618">
                    <a:moveTo>
                      <a:pt x="17171" y="27394"/>
                    </a:moveTo>
                    <a:lnTo>
                      <a:pt x="5634" y="35208"/>
                    </a:lnTo>
                    <a:lnTo>
                      <a:pt x="-3952" y="16179"/>
                    </a:lnTo>
                    <a:lnTo>
                      <a:pt x="7932" y="-411"/>
                    </a:lnTo>
                    <a:lnTo>
                      <a:pt x="17171" y="866"/>
                    </a:lnTo>
                    <a:close/>
                  </a:path>
                </a:pathLst>
              </a:custGeom>
              <a:grpFill/>
              <a:ln w="635" cap="rnd">
                <a:solidFill>
                  <a:schemeClr val="bg1"/>
                </a:solidFill>
                <a:prstDash val="solid"/>
                <a:round/>
              </a:ln>
            </p:spPr>
            <p:txBody>
              <a:bodyPr rtlCol="0" anchor="ctr"/>
              <a:lstStyle/>
              <a:p>
                <a:endParaRPr lang="en-US" dirty="0"/>
              </a:p>
            </p:txBody>
          </p:sp>
          <p:sp>
            <p:nvSpPr>
              <p:cNvPr id="2306" name="Freeform: Shape 2305">
                <a:extLst>
                  <a:ext uri="{FF2B5EF4-FFF2-40B4-BE49-F238E27FC236}">
                    <a16:creationId xmlns:a16="http://schemas.microsoft.com/office/drawing/2014/main" id="{1DA32A02-3B70-4EE1-AFC4-FFA16E19B9CD}"/>
                  </a:ext>
                </a:extLst>
              </p:cNvPr>
              <p:cNvSpPr/>
              <p:nvPr/>
            </p:nvSpPr>
            <p:spPr>
              <a:xfrm flipV="1">
                <a:off x="4684067" y="3878170"/>
                <a:ext cx="319018" cy="285261"/>
              </a:xfrm>
              <a:custGeom>
                <a:avLst/>
                <a:gdLst>
                  <a:gd name="connsiteX0" fmla="*/ 219972 w 293264"/>
                  <a:gd name="connsiteY0" fmla="*/ 101134 h 262232"/>
                  <a:gd name="connsiteX1" fmla="*/ 207088 w 293264"/>
                  <a:gd name="connsiteY1" fmla="*/ 101134 h 262232"/>
                  <a:gd name="connsiteX2" fmla="*/ 198211 w 293264"/>
                  <a:gd name="connsiteY2" fmla="*/ 86221 h 262232"/>
                  <a:gd name="connsiteX3" fmla="*/ 186760 w 293264"/>
                  <a:gd name="connsiteY3" fmla="*/ 104841 h 262232"/>
                  <a:gd name="connsiteX4" fmla="*/ 195968 w 293264"/>
                  <a:gd name="connsiteY4" fmla="*/ 120619 h 262232"/>
                  <a:gd name="connsiteX5" fmla="*/ 213235 w 293264"/>
                  <a:gd name="connsiteY5" fmla="*/ 129245 h 262232"/>
                  <a:gd name="connsiteX6" fmla="*/ 226701 w 293264"/>
                  <a:gd name="connsiteY6" fmla="*/ 118848 h 262232"/>
                  <a:gd name="connsiteX7" fmla="*/ 289434 w 293264"/>
                  <a:gd name="connsiteY7" fmla="*/ 164206 h 262232"/>
                  <a:gd name="connsiteX8" fmla="*/ 270026 w 293264"/>
                  <a:gd name="connsiteY8" fmla="*/ 164206 h 262232"/>
                  <a:gd name="connsiteX9" fmla="*/ 270026 w 293264"/>
                  <a:gd name="connsiteY9" fmla="*/ 155745 h 262232"/>
                  <a:gd name="connsiteX10" fmla="*/ 260786 w 293264"/>
                  <a:gd name="connsiteY10" fmla="*/ 154469 h 262232"/>
                  <a:gd name="connsiteX11" fmla="*/ 248902 w 293264"/>
                  <a:gd name="connsiteY11" fmla="*/ 171058 h 262232"/>
                  <a:gd name="connsiteX12" fmla="*/ 258488 w 293264"/>
                  <a:gd name="connsiteY12" fmla="*/ 190088 h 262232"/>
                  <a:gd name="connsiteX13" fmla="*/ 270026 w 293264"/>
                  <a:gd name="connsiteY13" fmla="*/ 182273 h 262232"/>
                  <a:gd name="connsiteX14" fmla="*/ 274284 w 293264"/>
                  <a:gd name="connsiteY14" fmla="*/ 192645 h 262232"/>
                  <a:gd name="connsiteX15" fmla="*/ 274284 w 293264"/>
                  <a:gd name="connsiteY15" fmla="*/ 213046 h 262232"/>
                  <a:gd name="connsiteX16" fmla="*/ 264564 w 293264"/>
                  <a:gd name="connsiteY16" fmla="*/ 232817 h 262232"/>
                  <a:gd name="connsiteX17" fmla="*/ 268239 w 293264"/>
                  <a:gd name="connsiteY17" fmla="*/ 240734 h 262232"/>
                  <a:gd name="connsiteX18" fmla="*/ 260456 w 293264"/>
                  <a:gd name="connsiteY18" fmla="*/ 254703 h 262232"/>
                  <a:gd name="connsiteX19" fmla="*/ 257906 w 293264"/>
                  <a:gd name="connsiteY19" fmla="*/ 259268 h 262232"/>
                  <a:gd name="connsiteX20" fmla="*/ 242905 w 293264"/>
                  <a:gd name="connsiteY20" fmla="*/ 255884 h 262232"/>
                  <a:gd name="connsiteX21" fmla="*/ 234295 w 293264"/>
                  <a:gd name="connsiteY21" fmla="*/ 261881 h 262232"/>
                  <a:gd name="connsiteX22" fmla="*/ 219051 w 293264"/>
                  <a:gd name="connsiteY22" fmla="*/ 256812 h 262232"/>
                  <a:gd name="connsiteX23" fmla="*/ 216839 w 293264"/>
                  <a:gd name="connsiteY23" fmla="*/ 250925 h 262232"/>
                  <a:gd name="connsiteX24" fmla="*/ 205365 w 293264"/>
                  <a:gd name="connsiteY24" fmla="*/ 248745 h 262232"/>
                  <a:gd name="connsiteX25" fmla="*/ 200115 w 293264"/>
                  <a:gd name="connsiteY25" fmla="*/ 237474 h 262232"/>
                  <a:gd name="connsiteX26" fmla="*/ 186925 w 293264"/>
                  <a:gd name="connsiteY26" fmla="*/ 236066 h 262232"/>
                  <a:gd name="connsiteX27" fmla="*/ 178835 w 293264"/>
                  <a:gd name="connsiteY27" fmla="*/ 209521 h 262232"/>
                  <a:gd name="connsiteX28" fmla="*/ 163716 w 293264"/>
                  <a:gd name="connsiteY28" fmla="*/ 207891 h 262232"/>
                  <a:gd name="connsiteX29" fmla="*/ 155193 w 293264"/>
                  <a:gd name="connsiteY29" fmla="*/ 186045 h 262232"/>
                  <a:gd name="connsiteX30" fmla="*/ 138791 w 293264"/>
                  <a:gd name="connsiteY30" fmla="*/ 186045 h 262232"/>
                  <a:gd name="connsiteX31" fmla="*/ 121453 w 293264"/>
                  <a:gd name="connsiteY31" fmla="*/ 198376 h 262232"/>
                  <a:gd name="connsiteX32" fmla="*/ 109609 w 293264"/>
                  <a:gd name="connsiteY32" fmla="*/ 193451 h 262232"/>
                  <a:gd name="connsiteX33" fmla="*/ 106004 w 293264"/>
                  <a:gd name="connsiteY33" fmla="*/ 178292 h 262232"/>
                  <a:gd name="connsiteX34" fmla="*/ 93491 w 293264"/>
                  <a:gd name="connsiteY34" fmla="*/ 164206 h 262232"/>
                  <a:gd name="connsiteX35" fmla="*/ 73540 w 293264"/>
                  <a:gd name="connsiteY35" fmla="*/ 164206 h 262232"/>
                  <a:gd name="connsiteX36" fmla="*/ 69983 w 293264"/>
                  <a:gd name="connsiteY36" fmla="*/ 173364 h 262232"/>
                  <a:gd name="connsiteX37" fmla="*/ 77483 w 293264"/>
                  <a:gd name="connsiteY37" fmla="*/ 181880 h 262232"/>
                  <a:gd name="connsiteX38" fmla="*/ 70030 w 293264"/>
                  <a:gd name="connsiteY38" fmla="*/ 202296 h 262232"/>
                  <a:gd name="connsiteX39" fmla="*/ 59051 w 293264"/>
                  <a:gd name="connsiteY39" fmla="*/ 207891 h 262232"/>
                  <a:gd name="connsiteX40" fmla="*/ 59051 w 293264"/>
                  <a:gd name="connsiteY40" fmla="*/ 133361 h 262232"/>
                  <a:gd name="connsiteX41" fmla="*/ 47962 w 293264"/>
                  <a:gd name="connsiteY41" fmla="*/ 129245 h 262232"/>
                  <a:gd name="connsiteX42" fmla="*/ 46317 w 293264"/>
                  <a:gd name="connsiteY42" fmla="*/ 120864 h 262232"/>
                  <a:gd name="connsiteX43" fmla="*/ 27303 w 293264"/>
                  <a:gd name="connsiteY43" fmla="*/ 120864 h 262232"/>
                  <a:gd name="connsiteX44" fmla="*/ 11885 w 293264"/>
                  <a:gd name="connsiteY44" fmla="*/ 127207 h 262232"/>
                  <a:gd name="connsiteX45" fmla="*/ 15474 w 293264"/>
                  <a:gd name="connsiteY45" fmla="*/ 136288 h 262232"/>
                  <a:gd name="connsiteX46" fmla="*/ 6644 w 293264"/>
                  <a:gd name="connsiteY46" fmla="*/ 140949 h 262232"/>
                  <a:gd name="connsiteX47" fmla="*/ -3824 w 293264"/>
                  <a:gd name="connsiteY47" fmla="*/ 133512 h 262232"/>
                  <a:gd name="connsiteX48" fmla="*/ -3225 w 293264"/>
                  <a:gd name="connsiteY48" fmla="*/ 132479 h 262232"/>
                  <a:gd name="connsiteX49" fmla="*/ 2134 w 293264"/>
                  <a:gd name="connsiteY49" fmla="*/ 123296 h 262232"/>
                  <a:gd name="connsiteX50" fmla="*/ 10516 w 293264"/>
                  <a:gd name="connsiteY50" fmla="*/ 97073 h 262232"/>
                  <a:gd name="connsiteX51" fmla="*/ 28436 w 293264"/>
                  <a:gd name="connsiteY51" fmla="*/ 63286 h 262232"/>
                  <a:gd name="connsiteX52" fmla="*/ 28168 w 293264"/>
                  <a:gd name="connsiteY52" fmla="*/ 43586 h 262232"/>
                  <a:gd name="connsiteX53" fmla="*/ 20983 w 293264"/>
                  <a:gd name="connsiteY53" fmla="*/ 45074 h 262232"/>
                  <a:gd name="connsiteX54" fmla="*/ 31120 w 293264"/>
                  <a:gd name="connsiteY54" fmla="*/ 23997 h 262232"/>
                  <a:gd name="connsiteX55" fmla="*/ 29042 w 293264"/>
                  <a:gd name="connsiteY55" fmla="*/ 13822 h 262232"/>
                  <a:gd name="connsiteX56" fmla="*/ 59248 w 293264"/>
                  <a:gd name="connsiteY56" fmla="*/ -351 h 262232"/>
                  <a:gd name="connsiteX57" fmla="*/ 68212 w 293264"/>
                  <a:gd name="connsiteY57" fmla="*/ 7282 h 262232"/>
                  <a:gd name="connsiteX58" fmla="*/ 91531 w 293264"/>
                  <a:gd name="connsiteY58" fmla="*/ 9114 h 262232"/>
                  <a:gd name="connsiteX59" fmla="*/ 105571 w 293264"/>
                  <a:gd name="connsiteY59" fmla="*/ 17480 h 262232"/>
                  <a:gd name="connsiteX60" fmla="*/ 145953 w 293264"/>
                  <a:gd name="connsiteY60" fmla="*/ 13114 h 262232"/>
                  <a:gd name="connsiteX61" fmla="*/ 149534 w 293264"/>
                  <a:gd name="connsiteY61" fmla="*/ 18181 h 262232"/>
                  <a:gd name="connsiteX62" fmla="*/ 176442 w 293264"/>
                  <a:gd name="connsiteY62" fmla="*/ 22927 h 262232"/>
                  <a:gd name="connsiteX63" fmla="*/ 200949 w 293264"/>
                  <a:gd name="connsiteY63" fmla="*/ 38557 h 262232"/>
                  <a:gd name="connsiteX64" fmla="*/ 238923 w 293264"/>
                  <a:gd name="connsiteY64" fmla="*/ 76727 h 262232"/>
                  <a:gd name="connsiteX65" fmla="*/ 263139 w 293264"/>
                  <a:gd name="connsiteY65" fmla="*/ 117842 h 262232"/>
                  <a:gd name="connsiteX66" fmla="*/ 281367 w 293264"/>
                  <a:gd name="connsiteY66" fmla="*/ 134532 h 262232"/>
                  <a:gd name="connsiteX67" fmla="*/ 289441 w 293264"/>
                  <a:gd name="connsiteY67" fmla="*/ 163520 h 262232"/>
                  <a:gd name="connsiteX68" fmla="*/ 289434 w 293264"/>
                  <a:gd name="connsiteY68" fmla="*/ 164206 h 262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293264" h="262232">
                    <a:moveTo>
                      <a:pt x="219972" y="101134"/>
                    </a:moveTo>
                    <a:lnTo>
                      <a:pt x="207088" y="101134"/>
                    </a:lnTo>
                    <a:lnTo>
                      <a:pt x="198211" y="86221"/>
                    </a:lnTo>
                    <a:lnTo>
                      <a:pt x="186760" y="104841"/>
                    </a:lnTo>
                    <a:lnTo>
                      <a:pt x="195968" y="120619"/>
                    </a:lnTo>
                    <a:lnTo>
                      <a:pt x="213235" y="129245"/>
                    </a:lnTo>
                    <a:lnTo>
                      <a:pt x="226701" y="118848"/>
                    </a:lnTo>
                    <a:close/>
                    <a:moveTo>
                      <a:pt x="289434" y="164206"/>
                    </a:moveTo>
                    <a:lnTo>
                      <a:pt x="270026" y="164206"/>
                    </a:lnTo>
                    <a:lnTo>
                      <a:pt x="270026" y="155745"/>
                    </a:lnTo>
                    <a:lnTo>
                      <a:pt x="260786" y="154469"/>
                    </a:lnTo>
                    <a:lnTo>
                      <a:pt x="248902" y="171058"/>
                    </a:lnTo>
                    <a:lnTo>
                      <a:pt x="258488" y="190088"/>
                    </a:lnTo>
                    <a:lnTo>
                      <a:pt x="270026" y="182273"/>
                    </a:lnTo>
                    <a:lnTo>
                      <a:pt x="274284" y="192645"/>
                    </a:lnTo>
                    <a:lnTo>
                      <a:pt x="274284" y="213046"/>
                    </a:lnTo>
                    <a:lnTo>
                      <a:pt x="264564" y="232817"/>
                    </a:lnTo>
                    <a:lnTo>
                      <a:pt x="268239" y="240734"/>
                    </a:lnTo>
                    <a:lnTo>
                      <a:pt x="260456" y="254703"/>
                    </a:lnTo>
                    <a:lnTo>
                      <a:pt x="257906" y="259268"/>
                    </a:lnTo>
                    <a:lnTo>
                      <a:pt x="242905" y="255884"/>
                    </a:lnTo>
                    <a:lnTo>
                      <a:pt x="234295" y="261881"/>
                    </a:lnTo>
                    <a:lnTo>
                      <a:pt x="219051" y="256812"/>
                    </a:lnTo>
                    <a:lnTo>
                      <a:pt x="216839" y="250925"/>
                    </a:lnTo>
                    <a:lnTo>
                      <a:pt x="205365" y="248745"/>
                    </a:lnTo>
                    <a:lnTo>
                      <a:pt x="200115" y="237474"/>
                    </a:lnTo>
                    <a:lnTo>
                      <a:pt x="186925" y="236066"/>
                    </a:lnTo>
                    <a:lnTo>
                      <a:pt x="178835" y="209521"/>
                    </a:lnTo>
                    <a:lnTo>
                      <a:pt x="163716" y="207891"/>
                    </a:lnTo>
                    <a:lnTo>
                      <a:pt x="155193" y="186045"/>
                    </a:lnTo>
                    <a:lnTo>
                      <a:pt x="138791" y="186045"/>
                    </a:lnTo>
                    <a:lnTo>
                      <a:pt x="121453" y="198376"/>
                    </a:lnTo>
                    <a:lnTo>
                      <a:pt x="109609" y="193451"/>
                    </a:lnTo>
                    <a:lnTo>
                      <a:pt x="106004" y="178292"/>
                    </a:lnTo>
                    <a:lnTo>
                      <a:pt x="93491" y="164206"/>
                    </a:lnTo>
                    <a:lnTo>
                      <a:pt x="73540" y="164206"/>
                    </a:lnTo>
                    <a:lnTo>
                      <a:pt x="69983" y="173364"/>
                    </a:lnTo>
                    <a:lnTo>
                      <a:pt x="77483" y="181880"/>
                    </a:lnTo>
                    <a:lnTo>
                      <a:pt x="70030" y="202296"/>
                    </a:lnTo>
                    <a:lnTo>
                      <a:pt x="59051" y="207891"/>
                    </a:lnTo>
                    <a:lnTo>
                      <a:pt x="59051" y="133361"/>
                    </a:lnTo>
                    <a:lnTo>
                      <a:pt x="47962" y="129245"/>
                    </a:lnTo>
                    <a:lnTo>
                      <a:pt x="46317" y="120864"/>
                    </a:lnTo>
                    <a:lnTo>
                      <a:pt x="27303" y="120864"/>
                    </a:lnTo>
                    <a:lnTo>
                      <a:pt x="11885" y="127207"/>
                    </a:lnTo>
                    <a:lnTo>
                      <a:pt x="15474" y="136288"/>
                    </a:lnTo>
                    <a:lnTo>
                      <a:pt x="6644" y="140949"/>
                    </a:lnTo>
                    <a:lnTo>
                      <a:pt x="-3824" y="133512"/>
                    </a:lnTo>
                    <a:lnTo>
                      <a:pt x="-3225" y="132479"/>
                    </a:lnTo>
                    <a:lnTo>
                      <a:pt x="2134" y="123296"/>
                    </a:lnTo>
                    <a:lnTo>
                      <a:pt x="10516" y="97073"/>
                    </a:lnTo>
                    <a:lnTo>
                      <a:pt x="28436" y="63286"/>
                    </a:lnTo>
                    <a:lnTo>
                      <a:pt x="28168" y="43586"/>
                    </a:lnTo>
                    <a:lnTo>
                      <a:pt x="20983" y="45074"/>
                    </a:lnTo>
                    <a:lnTo>
                      <a:pt x="31120" y="23997"/>
                    </a:lnTo>
                    <a:lnTo>
                      <a:pt x="29042" y="13822"/>
                    </a:lnTo>
                    <a:lnTo>
                      <a:pt x="59248" y="-351"/>
                    </a:lnTo>
                    <a:lnTo>
                      <a:pt x="68212" y="7282"/>
                    </a:lnTo>
                    <a:lnTo>
                      <a:pt x="91531" y="9114"/>
                    </a:lnTo>
                    <a:lnTo>
                      <a:pt x="105571" y="17480"/>
                    </a:lnTo>
                    <a:lnTo>
                      <a:pt x="145953" y="13114"/>
                    </a:lnTo>
                    <a:lnTo>
                      <a:pt x="149534" y="18181"/>
                    </a:lnTo>
                    <a:lnTo>
                      <a:pt x="176442" y="22927"/>
                    </a:lnTo>
                    <a:lnTo>
                      <a:pt x="200949" y="38557"/>
                    </a:lnTo>
                    <a:lnTo>
                      <a:pt x="238923" y="76727"/>
                    </a:lnTo>
                    <a:lnTo>
                      <a:pt x="263139" y="117842"/>
                    </a:lnTo>
                    <a:lnTo>
                      <a:pt x="281367" y="134532"/>
                    </a:lnTo>
                    <a:lnTo>
                      <a:pt x="289441" y="163520"/>
                    </a:lnTo>
                    <a:lnTo>
                      <a:pt x="289434" y="164206"/>
                    </a:lnTo>
                  </a:path>
                </a:pathLst>
              </a:custGeom>
              <a:grpFill/>
              <a:ln w="635" cap="flat">
                <a:solidFill>
                  <a:schemeClr val="bg1"/>
                </a:solidFill>
                <a:prstDash val="solid"/>
                <a:miter/>
              </a:ln>
            </p:spPr>
            <p:txBody>
              <a:bodyPr rtlCol="0" anchor="ctr"/>
              <a:lstStyle/>
              <a:p>
                <a:endParaRPr lang="en-US" dirty="0"/>
              </a:p>
            </p:txBody>
          </p:sp>
          <p:sp>
            <p:nvSpPr>
              <p:cNvPr id="2307" name="Freeform: Shape 2306">
                <a:extLst>
                  <a:ext uri="{FF2B5EF4-FFF2-40B4-BE49-F238E27FC236}">
                    <a16:creationId xmlns:a16="http://schemas.microsoft.com/office/drawing/2014/main" id="{9C2D30B7-7594-438D-87CD-6B5AF74C24EF}"/>
                  </a:ext>
                </a:extLst>
              </p:cNvPr>
              <p:cNvSpPr/>
              <p:nvPr/>
            </p:nvSpPr>
            <p:spPr>
              <a:xfrm flipV="1">
                <a:off x="4684067" y="3878170"/>
                <a:ext cx="319018" cy="285261"/>
              </a:xfrm>
              <a:custGeom>
                <a:avLst/>
                <a:gdLst>
                  <a:gd name="connsiteX0" fmla="*/ 219972 w 293264"/>
                  <a:gd name="connsiteY0" fmla="*/ 101134 h 262232"/>
                  <a:gd name="connsiteX1" fmla="*/ 207088 w 293264"/>
                  <a:gd name="connsiteY1" fmla="*/ 101134 h 262232"/>
                  <a:gd name="connsiteX2" fmla="*/ 198211 w 293264"/>
                  <a:gd name="connsiteY2" fmla="*/ 86221 h 262232"/>
                  <a:gd name="connsiteX3" fmla="*/ 186760 w 293264"/>
                  <a:gd name="connsiteY3" fmla="*/ 104841 h 262232"/>
                  <a:gd name="connsiteX4" fmla="*/ 195968 w 293264"/>
                  <a:gd name="connsiteY4" fmla="*/ 120619 h 262232"/>
                  <a:gd name="connsiteX5" fmla="*/ 213235 w 293264"/>
                  <a:gd name="connsiteY5" fmla="*/ 129245 h 262232"/>
                  <a:gd name="connsiteX6" fmla="*/ 226701 w 293264"/>
                  <a:gd name="connsiteY6" fmla="*/ 118848 h 262232"/>
                  <a:gd name="connsiteX7" fmla="*/ 289434 w 293264"/>
                  <a:gd name="connsiteY7" fmla="*/ 164206 h 262232"/>
                  <a:gd name="connsiteX8" fmla="*/ 270026 w 293264"/>
                  <a:gd name="connsiteY8" fmla="*/ 164206 h 262232"/>
                  <a:gd name="connsiteX9" fmla="*/ 270026 w 293264"/>
                  <a:gd name="connsiteY9" fmla="*/ 155745 h 262232"/>
                  <a:gd name="connsiteX10" fmla="*/ 260786 w 293264"/>
                  <a:gd name="connsiteY10" fmla="*/ 154469 h 262232"/>
                  <a:gd name="connsiteX11" fmla="*/ 248902 w 293264"/>
                  <a:gd name="connsiteY11" fmla="*/ 171058 h 262232"/>
                  <a:gd name="connsiteX12" fmla="*/ 258488 w 293264"/>
                  <a:gd name="connsiteY12" fmla="*/ 190088 h 262232"/>
                  <a:gd name="connsiteX13" fmla="*/ 270026 w 293264"/>
                  <a:gd name="connsiteY13" fmla="*/ 182273 h 262232"/>
                  <a:gd name="connsiteX14" fmla="*/ 274284 w 293264"/>
                  <a:gd name="connsiteY14" fmla="*/ 192645 h 262232"/>
                  <a:gd name="connsiteX15" fmla="*/ 274284 w 293264"/>
                  <a:gd name="connsiteY15" fmla="*/ 213046 h 262232"/>
                  <a:gd name="connsiteX16" fmla="*/ 264564 w 293264"/>
                  <a:gd name="connsiteY16" fmla="*/ 232817 h 262232"/>
                  <a:gd name="connsiteX17" fmla="*/ 268239 w 293264"/>
                  <a:gd name="connsiteY17" fmla="*/ 240734 h 262232"/>
                  <a:gd name="connsiteX18" fmla="*/ 260456 w 293264"/>
                  <a:gd name="connsiteY18" fmla="*/ 254703 h 262232"/>
                  <a:gd name="connsiteX19" fmla="*/ 257906 w 293264"/>
                  <a:gd name="connsiteY19" fmla="*/ 259268 h 262232"/>
                  <a:gd name="connsiteX20" fmla="*/ 242905 w 293264"/>
                  <a:gd name="connsiteY20" fmla="*/ 255884 h 262232"/>
                  <a:gd name="connsiteX21" fmla="*/ 234295 w 293264"/>
                  <a:gd name="connsiteY21" fmla="*/ 261881 h 262232"/>
                  <a:gd name="connsiteX22" fmla="*/ 219051 w 293264"/>
                  <a:gd name="connsiteY22" fmla="*/ 256812 h 262232"/>
                  <a:gd name="connsiteX23" fmla="*/ 216839 w 293264"/>
                  <a:gd name="connsiteY23" fmla="*/ 250925 h 262232"/>
                  <a:gd name="connsiteX24" fmla="*/ 205365 w 293264"/>
                  <a:gd name="connsiteY24" fmla="*/ 248745 h 262232"/>
                  <a:gd name="connsiteX25" fmla="*/ 200115 w 293264"/>
                  <a:gd name="connsiteY25" fmla="*/ 237474 h 262232"/>
                  <a:gd name="connsiteX26" fmla="*/ 186925 w 293264"/>
                  <a:gd name="connsiteY26" fmla="*/ 236066 h 262232"/>
                  <a:gd name="connsiteX27" fmla="*/ 178835 w 293264"/>
                  <a:gd name="connsiteY27" fmla="*/ 209521 h 262232"/>
                  <a:gd name="connsiteX28" fmla="*/ 163716 w 293264"/>
                  <a:gd name="connsiteY28" fmla="*/ 207891 h 262232"/>
                  <a:gd name="connsiteX29" fmla="*/ 155193 w 293264"/>
                  <a:gd name="connsiteY29" fmla="*/ 186045 h 262232"/>
                  <a:gd name="connsiteX30" fmla="*/ 138791 w 293264"/>
                  <a:gd name="connsiteY30" fmla="*/ 186045 h 262232"/>
                  <a:gd name="connsiteX31" fmla="*/ 121453 w 293264"/>
                  <a:gd name="connsiteY31" fmla="*/ 198376 h 262232"/>
                  <a:gd name="connsiteX32" fmla="*/ 109609 w 293264"/>
                  <a:gd name="connsiteY32" fmla="*/ 193451 h 262232"/>
                  <a:gd name="connsiteX33" fmla="*/ 106004 w 293264"/>
                  <a:gd name="connsiteY33" fmla="*/ 178292 h 262232"/>
                  <a:gd name="connsiteX34" fmla="*/ 93491 w 293264"/>
                  <a:gd name="connsiteY34" fmla="*/ 164206 h 262232"/>
                  <a:gd name="connsiteX35" fmla="*/ 73540 w 293264"/>
                  <a:gd name="connsiteY35" fmla="*/ 164206 h 262232"/>
                  <a:gd name="connsiteX36" fmla="*/ 69983 w 293264"/>
                  <a:gd name="connsiteY36" fmla="*/ 173364 h 262232"/>
                  <a:gd name="connsiteX37" fmla="*/ 77483 w 293264"/>
                  <a:gd name="connsiteY37" fmla="*/ 181880 h 262232"/>
                  <a:gd name="connsiteX38" fmla="*/ 70030 w 293264"/>
                  <a:gd name="connsiteY38" fmla="*/ 202296 h 262232"/>
                  <a:gd name="connsiteX39" fmla="*/ 59051 w 293264"/>
                  <a:gd name="connsiteY39" fmla="*/ 207891 h 262232"/>
                  <a:gd name="connsiteX40" fmla="*/ 59051 w 293264"/>
                  <a:gd name="connsiteY40" fmla="*/ 133361 h 262232"/>
                  <a:gd name="connsiteX41" fmla="*/ 47962 w 293264"/>
                  <a:gd name="connsiteY41" fmla="*/ 129245 h 262232"/>
                  <a:gd name="connsiteX42" fmla="*/ 46317 w 293264"/>
                  <a:gd name="connsiteY42" fmla="*/ 120864 h 262232"/>
                  <a:gd name="connsiteX43" fmla="*/ 27303 w 293264"/>
                  <a:gd name="connsiteY43" fmla="*/ 120864 h 262232"/>
                  <a:gd name="connsiteX44" fmla="*/ 11885 w 293264"/>
                  <a:gd name="connsiteY44" fmla="*/ 127207 h 262232"/>
                  <a:gd name="connsiteX45" fmla="*/ 15474 w 293264"/>
                  <a:gd name="connsiteY45" fmla="*/ 136288 h 262232"/>
                  <a:gd name="connsiteX46" fmla="*/ 6644 w 293264"/>
                  <a:gd name="connsiteY46" fmla="*/ 140949 h 262232"/>
                  <a:gd name="connsiteX47" fmla="*/ -3824 w 293264"/>
                  <a:gd name="connsiteY47" fmla="*/ 133512 h 262232"/>
                  <a:gd name="connsiteX48" fmla="*/ -3225 w 293264"/>
                  <a:gd name="connsiteY48" fmla="*/ 132479 h 262232"/>
                  <a:gd name="connsiteX49" fmla="*/ 2134 w 293264"/>
                  <a:gd name="connsiteY49" fmla="*/ 123296 h 262232"/>
                  <a:gd name="connsiteX50" fmla="*/ 10516 w 293264"/>
                  <a:gd name="connsiteY50" fmla="*/ 97073 h 262232"/>
                  <a:gd name="connsiteX51" fmla="*/ 28436 w 293264"/>
                  <a:gd name="connsiteY51" fmla="*/ 63286 h 262232"/>
                  <a:gd name="connsiteX52" fmla="*/ 28168 w 293264"/>
                  <a:gd name="connsiteY52" fmla="*/ 43586 h 262232"/>
                  <a:gd name="connsiteX53" fmla="*/ 20983 w 293264"/>
                  <a:gd name="connsiteY53" fmla="*/ 45074 h 262232"/>
                  <a:gd name="connsiteX54" fmla="*/ 31120 w 293264"/>
                  <a:gd name="connsiteY54" fmla="*/ 23997 h 262232"/>
                  <a:gd name="connsiteX55" fmla="*/ 29042 w 293264"/>
                  <a:gd name="connsiteY55" fmla="*/ 13822 h 262232"/>
                  <a:gd name="connsiteX56" fmla="*/ 59248 w 293264"/>
                  <a:gd name="connsiteY56" fmla="*/ -351 h 262232"/>
                  <a:gd name="connsiteX57" fmla="*/ 68212 w 293264"/>
                  <a:gd name="connsiteY57" fmla="*/ 7282 h 262232"/>
                  <a:gd name="connsiteX58" fmla="*/ 91531 w 293264"/>
                  <a:gd name="connsiteY58" fmla="*/ 9114 h 262232"/>
                  <a:gd name="connsiteX59" fmla="*/ 105571 w 293264"/>
                  <a:gd name="connsiteY59" fmla="*/ 17480 h 262232"/>
                  <a:gd name="connsiteX60" fmla="*/ 145953 w 293264"/>
                  <a:gd name="connsiteY60" fmla="*/ 13114 h 262232"/>
                  <a:gd name="connsiteX61" fmla="*/ 149534 w 293264"/>
                  <a:gd name="connsiteY61" fmla="*/ 18181 h 262232"/>
                  <a:gd name="connsiteX62" fmla="*/ 176442 w 293264"/>
                  <a:gd name="connsiteY62" fmla="*/ 22927 h 262232"/>
                  <a:gd name="connsiteX63" fmla="*/ 200949 w 293264"/>
                  <a:gd name="connsiteY63" fmla="*/ 38557 h 262232"/>
                  <a:gd name="connsiteX64" fmla="*/ 238923 w 293264"/>
                  <a:gd name="connsiteY64" fmla="*/ 76727 h 262232"/>
                  <a:gd name="connsiteX65" fmla="*/ 263139 w 293264"/>
                  <a:gd name="connsiteY65" fmla="*/ 117842 h 262232"/>
                  <a:gd name="connsiteX66" fmla="*/ 281367 w 293264"/>
                  <a:gd name="connsiteY66" fmla="*/ 134532 h 262232"/>
                  <a:gd name="connsiteX67" fmla="*/ 289441 w 293264"/>
                  <a:gd name="connsiteY67" fmla="*/ 163520 h 262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93264" h="262232">
                    <a:moveTo>
                      <a:pt x="219972" y="101134"/>
                    </a:moveTo>
                    <a:lnTo>
                      <a:pt x="207088" y="101134"/>
                    </a:lnTo>
                    <a:lnTo>
                      <a:pt x="198211" y="86221"/>
                    </a:lnTo>
                    <a:lnTo>
                      <a:pt x="186760" y="104841"/>
                    </a:lnTo>
                    <a:lnTo>
                      <a:pt x="195968" y="120619"/>
                    </a:lnTo>
                    <a:lnTo>
                      <a:pt x="213235" y="129245"/>
                    </a:lnTo>
                    <a:lnTo>
                      <a:pt x="226701" y="118848"/>
                    </a:lnTo>
                    <a:close/>
                    <a:moveTo>
                      <a:pt x="289434" y="164206"/>
                    </a:moveTo>
                    <a:lnTo>
                      <a:pt x="270026" y="164206"/>
                    </a:lnTo>
                    <a:lnTo>
                      <a:pt x="270026" y="155745"/>
                    </a:lnTo>
                    <a:lnTo>
                      <a:pt x="260786" y="154469"/>
                    </a:lnTo>
                    <a:lnTo>
                      <a:pt x="248902" y="171058"/>
                    </a:lnTo>
                    <a:lnTo>
                      <a:pt x="258488" y="190088"/>
                    </a:lnTo>
                    <a:lnTo>
                      <a:pt x="270026" y="182273"/>
                    </a:lnTo>
                    <a:lnTo>
                      <a:pt x="274284" y="192645"/>
                    </a:lnTo>
                    <a:lnTo>
                      <a:pt x="274284" y="213046"/>
                    </a:lnTo>
                    <a:lnTo>
                      <a:pt x="264564" y="232817"/>
                    </a:lnTo>
                    <a:lnTo>
                      <a:pt x="268239" y="240734"/>
                    </a:lnTo>
                    <a:lnTo>
                      <a:pt x="260456" y="254703"/>
                    </a:lnTo>
                    <a:lnTo>
                      <a:pt x="257906" y="259268"/>
                    </a:lnTo>
                    <a:lnTo>
                      <a:pt x="242905" y="255884"/>
                    </a:lnTo>
                    <a:lnTo>
                      <a:pt x="234295" y="261881"/>
                    </a:lnTo>
                    <a:lnTo>
                      <a:pt x="219051" y="256812"/>
                    </a:lnTo>
                    <a:lnTo>
                      <a:pt x="216839" y="250925"/>
                    </a:lnTo>
                    <a:lnTo>
                      <a:pt x="205365" y="248745"/>
                    </a:lnTo>
                    <a:lnTo>
                      <a:pt x="200115" y="237474"/>
                    </a:lnTo>
                    <a:lnTo>
                      <a:pt x="186925" y="236066"/>
                    </a:lnTo>
                    <a:lnTo>
                      <a:pt x="178835" y="209521"/>
                    </a:lnTo>
                    <a:lnTo>
                      <a:pt x="163716" y="207891"/>
                    </a:lnTo>
                    <a:lnTo>
                      <a:pt x="155193" y="186045"/>
                    </a:lnTo>
                    <a:lnTo>
                      <a:pt x="138791" y="186045"/>
                    </a:lnTo>
                    <a:lnTo>
                      <a:pt x="121453" y="198376"/>
                    </a:lnTo>
                    <a:lnTo>
                      <a:pt x="109609" y="193451"/>
                    </a:lnTo>
                    <a:lnTo>
                      <a:pt x="106004" y="178292"/>
                    </a:lnTo>
                    <a:lnTo>
                      <a:pt x="93491" y="164206"/>
                    </a:lnTo>
                    <a:lnTo>
                      <a:pt x="73540" y="164206"/>
                    </a:lnTo>
                    <a:lnTo>
                      <a:pt x="69983" y="173364"/>
                    </a:lnTo>
                    <a:lnTo>
                      <a:pt x="77483" y="181880"/>
                    </a:lnTo>
                    <a:lnTo>
                      <a:pt x="70030" y="202296"/>
                    </a:lnTo>
                    <a:lnTo>
                      <a:pt x="59051" y="207891"/>
                    </a:lnTo>
                    <a:lnTo>
                      <a:pt x="59051" y="133361"/>
                    </a:lnTo>
                    <a:lnTo>
                      <a:pt x="47962" y="129245"/>
                    </a:lnTo>
                    <a:lnTo>
                      <a:pt x="46317" y="120864"/>
                    </a:lnTo>
                    <a:lnTo>
                      <a:pt x="27303" y="120864"/>
                    </a:lnTo>
                    <a:lnTo>
                      <a:pt x="11885" y="127207"/>
                    </a:lnTo>
                    <a:lnTo>
                      <a:pt x="15474" y="136288"/>
                    </a:lnTo>
                    <a:lnTo>
                      <a:pt x="6644" y="140949"/>
                    </a:lnTo>
                    <a:lnTo>
                      <a:pt x="-3824" y="133512"/>
                    </a:lnTo>
                    <a:lnTo>
                      <a:pt x="-3225" y="132479"/>
                    </a:lnTo>
                    <a:lnTo>
                      <a:pt x="2134" y="123296"/>
                    </a:lnTo>
                    <a:lnTo>
                      <a:pt x="10516" y="97073"/>
                    </a:lnTo>
                    <a:lnTo>
                      <a:pt x="28436" y="63286"/>
                    </a:lnTo>
                    <a:lnTo>
                      <a:pt x="28168" y="43586"/>
                    </a:lnTo>
                    <a:lnTo>
                      <a:pt x="20983" y="45074"/>
                    </a:lnTo>
                    <a:lnTo>
                      <a:pt x="31120" y="23997"/>
                    </a:lnTo>
                    <a:lnTo>
                      <a:pt x="29042" y="13822"/>
                    </a:lnTo>
                    <a:lnTo>
                      <a:pt x="59248" y="-351"/>
                    </a:lnTo>
                    <a:lnTo>
                      <a:pt x="68212" y="7282"/>
                    </a:lnTo>
                    <a:lnTo>
                      <a:pt x="91531" y="9114"/>
                    </a:lnTo>
                    <a:lnTo>
                      <a:pt x="105571" y="17480"/>
                    </a:lnTo>
                    <a:lnTo>
                      <a:pt x="145953" y="13114"/>
                    </a:lnTo>
                    <a:lnTo>
                      <a:pt x="149534" y="18181"/>
                    </a:lnTo>
                    <a:lnTo>
                      <a:pt x="176442" y="22927"/>
                    </a:lnTo>
                    <a:lnTo>
                      <a:pt x="200949" y="38557"/>
                    </a:lnTo>
                    <a:lnTo>
                      <a:pt x="238923" y="76727"/>
                    </a:lnTo>
                    <a:lnTo>
                      <a:pt x="263139" y="117842"/>
                    </a:lnTo>
                    <a:lnTo>
                      <a:pt x="281367" y="134532"/>
                    </a:lnTo>
                    <a:lnTo>
                      <a:pt x="289441" y="163520"/>
                    </a:lnTo>
                    <a:close/>
                  </a:path>
                </a:pathLst>
              </a:custGeom>
              <a:grpFill/>
              <a:ln w="635" cap="rnd">
                <a:solidFill>
                  <a:schemeClr val="bg1"/>
                </a:solidFill>
                <a:prstDash val="solid"/>
                <a:round/>
              </a:ln>
            </p:spPr>
            <p:txBody>
              <a:bodyPr rtlCol="0" anchor="ctr"/>
              <a:lstStyle/>
              <a:p>
                <a:endParaRPr lang="en-US" dirty="0"/>
              </a:p>
            </p:txBody>
          </p:sp>
          <p:sp>
            <p:nvSpPr>
              <p:cNvPr id="2308" name="Freeform: Shape 2307">
                <a:extLst>
                  <a:ext uri="{FF2B5EF4-FFF2-40B4-BE49-F238E27FC236}">
                    <a16:creationId xmlns:a16="http://schemas.microsoft.com/office/drawing/2014/main" id="{D3017AD8-10A7-41DF-A9F3-40CB7F0B1343}"/>
                  </a:ext>
                </a:extLst>
              </p:cNvPr>
              <p:cNvSpPr/>
              <p:nvPr/>
            </p:nvSpPr>
            <p:spPr>
              <a:xfrm flipV="1">
                <a:off x="4891388" y="4022454"/>
                <a:ext cx="43448" cy="46802"/>
              </a:xfrm>
              <a:custGeom>
                <a:avLst/>
                <a:gdLst>
                  <a:gd name="connsiteX0" fmla="*/ 29318 w 39940"/>
                  <a:gd name="connsiteY0" fmla="*/ 14595 h 43024"/>
                  <a:gd name="connsiteX1" fmla="*/ 16435 w 39940"/>
                  <a:gd name="connsiteY1" fmla="*/ 14595 h 43024"/>
                  <a:gd name="connsiteX2" fmla="*/ 7557 w 39940"/>
                  <a:gd name="connsiteY2" fmla="*/ -318 h 43024"/>
                  <a:gd name="connsiteX3" fmla="*/ -3894 w 39940"/>
                  <a:gd name="connsiteY3" fmla="*/ 18303 h 43024"/>
                  <a:gd name="connsiteX4" fmla="*/ 5314 w 39940"/>
                  <a:gd name="connsiteY4" fmla="*/ 34080 h 43024"/>
                  <a:gd name="connsiteX5" fmla="*/ 22581 w 39940"/>
                  <a:gd name="connsiteY5" fmla="*/ 42707 h 43024"/>
                  <a:gd name="connsiteX6" fmla="*/ 36047 w 39940"/>
                  <a:gd name="connsiteY6" fmla="*/ 32309 h 43024"/>
                  <a:gd name="connsiteX7" fmla="*/ 29318 w 39940"/>
                  <a:gd name="connsiteY7" fmla="*/ 14595 h 43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40" h="43024">
                    <a:moveTo>
                      <a:pt x="29318" y="14595"/>
                    </a:moveTo>
                    <a:lnTo>
                      <a:pt x="16435" y="14595"/>
                    </a:lnTo>
                    <a:lnTo>
                      <a:pt x="7557" y="-318"/>
                    </a:lnTo>
                    <a:lnTo>
                      <a:pt x="-3894" y="18303"/>
                    </a:lnTo>
                    <a:lnTo>
                      <a:pt x="5314" y="34080"/>
                    </a:lnTo>
                    <a:lnTo>
                      <a:pt x="22581" y="42707"/>
                    </a:lnTo>
                    <a:lnTo>
                      <a:pt x="36047" y="32309"/>
                    </a:lnTo>
                    <a:lnTo>
                      <a:pt x="29318" y="14595"/>
                    </a:lnTo>
                  </a:path>
                </a:pathLst>
              </a:custGeom>
              <a:grpFill/>
              <a:ln w="635" cap="flat">
                <a:solidFill>
                  <a:schemeClr val="bg1"/>
                </a:solidFill>
                <a:prstDash val="solid"/>
                <a:miter/>
              </a:ln>
            </p:spPr>
            <p:txBody>
              <a:bodyPr rtlCol="0" anchor="ctr"/>
              <a:lstStyle/>
              <a:p>
                <a:endParaRPr lang="en-US" dirty="0"/>
              </a:p>
            </p:txBody>
          </p:sp>
          <p:sp>
            <p:nvSpPr>
              <p:cNvPr id="2309" name="Freeform: Shape 2308">
                <a:extLst>
                  <a:ext uri="{FF2B5EF4-FFF2-40B4-BE49-F238E27FC236}">
                    <a16:creationId xmlns:a16="http://schemas.microsoft.com/office/drawing/2014/main" id="{250DC476-C14F-4CE6-97D5-2E4DF4D5F000}"/>
                  </a:ext>
                </a:extLst>
              </p:cNvPr>
              <p:cNvSpPr/>
              <p:nvPr/>
            </p:nvSpPr>
            <p:spPr>
              <a:xfrm flipV="1">
                <a:off x="4891388" y="4022454"/>
                <a:ext cx="43448" cy="46802"/>
              </a:xfrm>
              <a:custGeom>
                <a:avLst/>
                <a:gdLst>
                  <a:gd name="connsiteX0" fmla="*/ 29318 w 39940"/>
                  <a:gd name="connsiteY0" fmla="*/ 14595 h 43024"/>
                  <a:gd name="connsiteX1" fmla="*/ 16435 w 39940"/>
                  <a:gd name="connsiteY1" fmla="*/ 14595 h 43024"/>
                  <a:gd name="connsiteX2" fmla="*/ 7557 w 39940"/>
                  <a:gd name="connsiteY2" fmla="*/ -318 h 43024"/>
                  <a:gd name="connsiteX3" fmla="*/ -3894 w 39940"/>
                  <a:gd name="connsiteY3" fmla="*/ 18303 h 43024"/>
                  <a:gd name="connsiteX4" fmla="*/ 5314 w 39940"/>
                  <a:gd name="connsiteY4" fmla="*/ 34080 h 43024"/>
                  <a:gd name="connsiteX5" fmla="*/ 22581 w 39940"/>
                  <a:gd name="connsiteY5" fmla="*/ 42707 h 43024"/>
                  <a:gd name="connsiteX6" fmla="*/ 36047 w 39940"/>
                  <a:gd name="connsiteY6" fmla="*/ 32309 h 43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940" h="43024">
                    <a:moveTo>
                      <a:pt x="29318" y="14595"/>
                    </a:moveTo>
                    <a:lnTo>
                      <a:pt x="16435" y="14595"/>
                    </a:lnTo>
                    <a:lnTo>
                      <a:pt x="7557" y="-318"/>
                    </a:lnTo>
                    <a:lnTo>
                      <a:pt x="-3894" y="18303"/>
                    </a:lnTo>
                    <a:lnTo>
                      <a:pt x="5314" y="34080"/>
                    </a:lnTo>
                    <a:lnTo>
                      <a:pt x="22581" y="42707"/>
                    </a:lnTo>
                    <a:lnTo>
                      <a:pt x="36047" y="32309"/>
                    </a:lnTo>
                    <a:close/>
                  </a:path>
                </a:pathLst>
              </a:custGeom>
              <a:grpFill/>
              <a:ln w="635" cap="rnd">
                <a:solidFill>
                  <a:schemeClr val="bg1"/>
                </a:solidFill>
                <a:prstDash val="solid"/>
                <a:round/>
              </a:ln>
            </p:spPr>
            <p:txBody>
              <a:bodyPr rtlCol="0" anchor="ctr"/>
              <a:lstStyle/>
              <a:p>
                <a:endParaRPr lang="en-US" dirty="0"/>
              </a:p>
            </p:txBody>
          </p:sp>
          <p:sp>
            <p:nvSpPr>
              <p:cNvPr id="2310" name="Freeform: Shape 2309">
                <a:extLst>
                  <a:ext uri="{FF2B5EF4-FFF2-40B4-BE49-F238E27FC236}">
                    <a16:creationId xmlns:a16="http://schemas.microsoft.com/office/drawing/2014/main" id="{51D008E4-9FFC-47F2-81A8-D0AEE22AC6E6}"/>
                  </a:ext>
                </a:extLst>
              </p:cNvPr>
              <p:cNvSpPr/>
              <p:nvPr/>
            </p:nvSpPr>
            <p:spPr>
              <a:xfrm flipV="1">
                <a:off x="4857536" y="3737816"/>
                <a:ext cx="152501" cy="148161"/>
              </a:xfrm>
              <a:custGeom>
                <a:avLst/>
                <a:gdLst>
                  <a:gd name="connsiteX0" fmla="*/ 131853 w 140190"/>
                  <a:gd name="connsiteY0" fmla="*/ 67756 h 136200"/>
                  <a:gd name="connsiteX1" fmla="*/ 125210 w 140190"/>
                  <a:gd name="connsiteY1" fmla="*/ 73037 h 136200"/>
                  <a:gd name="connsiteX2" fmla="*/ 136276 w 140190"/>
                  <a:gd name="connsiteY2" fmla="*/ 91115 h 136200"/>
                  <a:gd name="connsiteX3" fmla="*/ 129326 w 140190"/>
                  <a:gd name="connsiteY3" fmla="*/ 99701 h 136200"/>
                  <a:gd name="connsiteX4" fmla="*/ 134300 w 140190"/>
                  <a:gd name="connsiteY4" fmla="*/ 112852 h 136200"/>
                  <a:gd name="connsiteX5" fmla="*/ 121826 w 140190"/>
                  <a:gd name="connsiteY5" fmla="*/ 122706 h 136200"/>
                  <a:gd name="connsiteX6" fmla="*/ 111886 w 140190"/>
                  <a:gd name="connsiteY6" fmla="*/ 116740 h 136200"/>
                  <a:gd name="connsiteX7" fmla="*/ 102521 w 140190"/>
                  <a:gd name="connsiteY7" fmla="*/ 127302 h 136200"/>
                  <a:gd name="connsiteX8" fmla="*/ 86293 w 140190"/>
                  <a:gd name="connsiteY8" fmla="*/ 128002 h 136200"/>
                  <a:gd name="connsiteX9" fmla="*/ 86293 w 140190"/>
                  <a:gd name="connsiteY9" fmla="*/ 134684 h 136200"/>
                  <a:gd name="connsiteX10" fmla="*/ 74472 w 140190"/>
                  <a:gd name="connsiteY10" fmla="*/ 135573 h 136200"/>
                  <a:gd name="connsiteX11" fmla="*/ 58503 w 140190"/>
                  <a:gd name="connsiteY11" fmla="*/ 128663 h 136200"/>
                  <a:gd name="connsiteX12" fmla="*/ 56425 w 140190"/>
                  <a:gd name="connsiteY12" fmla="*/ 116858 h 136200"/>
                  <a:gd name="connsiteX13" fmla="*/ 37758 w 140190"/>
                  <a:gd name="connsiteY13" fmla="*/ 108610 h 136200"/>
                  <a:gd name="connsiteX14" fmla="*/ 29454 w 140190"/>
                  <a:gd name="connsiteY14" fmla="*/ 91674 h 136200"/>
                  <a:gd name="connsiteX15" fmla="*/ 20947 w 140190"/>
                  <a:gd name="connsiteY15" fmla="*/ 86550 h 136200"/>
                  <a:gd name="connsiteX16" fmla="*/ 9724 w 140190"/>
                  <a:gd name="connsiteY16" fmla="*/ 94365 h 136200"/>
                  <a:gd name="connsiteX17" fmla="*/ -3915 w 140190"/>
                  <a:gd name="connsiteY17" fmla="*/ 91705 h 136200"/>
                  <a:gd name="connsiteX18" fmla="*/ 7308 w 140190"/>
                  <a:gd name="connsiteY18" fmla="*/ 72337 h 136200"/>
                  <a:gd name="connsiteX19" fmla="*/ 7308 w 140190"/>
                  <a:gd name="connsiteY19" fmla="*/ 59296 h 136200"/>
                  <a:gd name="connsiteX20" fmla="*/ 27471 w 140190"/>
                  <a:gd name="connsiteY20" fmla="*/ 50174 h 136200"/>
                  <a:gd name="connsiteX21" fmla="*/ 29037 w 140190"/>
                  <a:gd name="connsiteY21" fmla="*/ 40132 h 136200"/>
                  <a:gd name="connsiteX22" fmla="*/ 38261 w 140190"/>
                  <a:gd name="connsiteY22" fmla="*/ 38865 h 136200"/>
                  <a:gd name="connsiteX23" fmla="*/ 43180 w 140190"/>
                  <a:gd name="connsiteY23" fmla="*/ 19481 h 136200"/>
                  <a:gd name="connsiteX24" fmla="*/ 63052 w 140190"/>
                  <a:gd name="connsiteY24" fmla="*/ 17017 h 136200"/>
                  <a:gd name="connsiteX25" fmla="*/ 64642 w 140190"/>
                  <a:gd name="connsiteY25" fmla="*/ 3938 h 136200"/>
                  <a:gd name="connsiteX26" fmla="*/ 64642 w 140190"/>
                  <a:gd name="connsiteY26" fmla="*/ 3190 h 136200"/>
                  <a:gd name="connsiteX27" fmla="*/ 74739 w 140190"/>
                  <a:gd name="connsiteY27" fmla="*/ 6551 h 136200"/>
                  <a:gd name="connsiteX28" fmla="*/ 83349 w 140190"/>
                  <a:gd name="connsiteY28" fmla="*/ 553 h 136200"/>
                  <a:gd name="connsiteX29" fmla="*/ 98350 w 140190"/>
                  <a:gd name="connsiteY29" fmla="*/ 3938 h 136200"/>
                  <a:gd name="connsiteX30" fmla="*/ 100900 w 140190"/>
                  <a:gd name="connsiteY30" fmla="*/ -627 h 136200"/>
                  <a:gd name="connsiteX31" fmla="*/ 121236 w 140190"/>
                  <a:gd name="connsiteY31" fmla="*/ 21252 h 136200"/>
                  <a:gd name="connsiteX32" fmla="*/ 120834 w 140190"/>
                  <a:gd name="connsiteY32" fmla="*/ 39935 h 136200"/>
                  <a:gd name="connsiteX33" fmla="*/ 128776 w 140190"/>
                  <a:gd name="connsiteY33" fmla="*/ 39573 h 136200"/>
                  <a:gd name="connsiteX34" fmla="*/ 136276 w 140190"/>
                  <a:gd name="connsiteY34" fmla="*/ 52260 h 136200"/>
                  <a:gd name="connsiteX35" fmla="*/ 129106 w 140190"/>
                  <a:gd name="connsiteY35" fmla="*/ 59658 h 136200"/>
                  <a:gd name="connsiteX36" fmla="*/ 131853 w 140190"/>
                  <a:gd name="connsiteY36" fmla="*/ 67756 h 13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40190" h="136200">
                    <a:moveTo>
                      <a:pt x="131853" y="67756"/>
                    </a:moveTo>
                    <a:lnTo>
                      <a:pt x="125210" y="73037"/>
                    </a:lnTo>
                    <a:lnTo>
                      <a:pt x="136276" y="91115"/>
                    </a:lnTo>
                    <a:lnTo>
                      <a:pt x="129326" y="99701"/>
                    </a:lnTo>
                    <a:lnTo>
                      <a:pt x="134300" y="112852"/>
                    </a:lnTo>
                    <a:lnTo>
                      <a:pt x="121826" y="122706"/>
                    </a:lnTo>
                    <a:lnTo>
                      <a:pt x="111886" y="116740"/>
                    </a:lnTo>
                    <a:lnTo>
                      <a:pt x="102521" y="127302"/>
                    </a:lnTo>
                    <a:lnTo>
                      <a:pt x="86293" y="128002"/>
                    </a:lnTo>
                    <a:lnTo>
                      <a:pt x="86293" y="134684"/>
                    </a:lnTo>
                    <a:lnTo>
                      <a:pt x="74472" y="135573"/>
                    </a:lnTo>
                    <a:lnTo>
                      <a:pt x="58503" y="128663"/>
                    </a:lnTo>
                    <a:lnTo>
                      <a:pt x="56425" y="116858"/>
                    </a:lnTo>
                    <a:lnTo>
                      <a:pt x="37758" y="108610"/>
                    </a:lnTo>
                    <a:lnTo>
                      <a:pt x="29454" y="91674"/>
                    </a:lnTo>
                    <a:lnTo>
                      <a:pt x="20947" y="86550"/>
                    </a:lnTo>
                    <a:lnTo>
                      <a:pt x="9724" y="94365"/>
                    </a:lnTo>
                    <a:lnTo>
                      <a:pt x="-3915" y="91705"/>
                    </a:lnTo>
                    <a:lnTo>
                      <a:pt x="7308" y="72337"/>
                    </a:lnTo>
                    <a:lnTo>
                      <a:pt x="7308" y="59296"/>
                    </a:lnTo>
                    <a:lnTo>
                      <a:pt x="27471" y="50174"/>
                    </a:lnTo>
                    <a:lnTo>
                      <a:pt x="29037" y="40132"/>
                    </a:lnTo>
                    <a:lnTo>
                      <a:pt x="38261" y="38865"/>
                    </a:lnTo>
                    <a:lnTo>
                      <a:pt x="43180" y="19481"/>
                    </a:lnTo>
                    <a:lnTo>
                      <a:pt x="63052" y="17017"/>
                    </a:lnTo>
                    <a:lnTo>
                      <a:pt x="64642" y="3938"/>
                    </a:lnTo>
                    <a:lnTo>
                      <a:pt x="64642" y="3190"/>
                    </a:lnTo>
                    <a:lnTo>
                      <a:pt x="74739" y="6551"/>
                    </a:lnTo>
                    <a:lnTo>
                      <a:pt x="83349" y="553"/>
                    </a:lnTo>
                    <a:lnTo>
                      <a:pt x="98350" y="3938"/>
                    </a:lnTo>
                    <a:lnTo>
                      <a:pt x="100900" y="-627"/>
                    </a:lnTo>
                    <a:lnTo>
                      <a:pt x="121236" y="21252"/>
                    </a:lnTo>
                    <a:lnTo>
                      <a:pt x="120834" y="39935"/>
                    </a:lnTo>
                    <a:lnTo>
                      <a:pt x="128776" y="39573"/>
                    </a:lnTo>
                    <a:lnTo>
                      <a:pt x="136276" y="52260"/>
                    </a:lnTo>
                    <a:lnTo>
                      <a:pt x="129106" y="59658"/>
                    </a:lnTo>
                    <a:lnTo>
                      <a:pt x="131853" y="67756"/>
                    </a:lnTo>
                  </a:path>
                </a:pathLst>
              </a:custGeom>
              <a:grpFill/>
              <a:ln w="635" cap="flat">
                <a:solidFill>
                  <a:schemeClr val="bg1"/>
                </a:solidFill>
                <a:prstDash val="solid"/>
                <a:miter/>
              </a:ln>
            </p:spPr>
            <p:txBody>
              <a:bodyPr rtlCol="0" anchor="ctr"/>
              <a:lstStyle/>
              <a:p>
                <a:endParaRPr lang="en-US" dirty="0"/>
              </a:p>
            </p:txBody>
          </p:sp>
          <p:sp>
            <p:nvSpPr>
              <p:cNvPr id="2311" name="Freeform: Shape 2310">
                <a:extLst>
                  <a:ext uri="{FF2B5EF4-FFF2-40B4-BE49-F238E27FC236}">
                    <a16:creationId xmlns:a16="http://schemas.microsoft.com/office/drawing/2014/main" id="{66EF8590-A9A1-44E9-ABCF-C3D580529FF1}"/>
                  </a:ext>
                </a:extLst>
              </p:cNvPr>
              <p:cNvSpPr/>
              <p:nvPr/>
            </p:nvSpPr>
            <p:spPr>
              <a:xfrm flipV="1">
                <a:off x="4857536" y="3737816"/>
                <a:ext cx="152501" cy="148161"/>
              </a:xfrm>
              <a:custGeom>
                <a:avLst/>
                <a:gdLst>
                  <a:gd name="connsiteX0" fmla="*/ 131853 w 140190"/>
                  <a:gd name="connsiteY0" fmla="*/ 67756 h 136200"/>
                  <a:gd name="connsiteX1" fmla="*/ 125210 w 140190"/>
                  <a:gd name="connsiteY1" fmla="*/ 73037 h 136200"/>
                  <a:gd name="connsiteX2" fmla="*/ 136276 w 140190"/>
                  <a:gd name="connsiteY2" fmla="*/ 91115 h 136200"/>
                  <a:gd name="connsiteX3" fmla="*/ 129326 w 140190"/>
                  <a:gd name="connsiteY3" fmla="*/ 99701 h 136200"/>
                  <a:gd name="connsiteX4" fmla="*/ 134300 w 140190"/>
                  <a:gd name="connsiteY4" fmla="*/ 112852 h 136200"/>
                  <a:gd name="connsiteX5" fmla="*/ 121826 w 140190"/>
                  <a:gd name="connsiteY5" fmla="*/ 122706 h 136200"/>
                  <a:gd name="connsiteX6" fmla="*/ 111886 w 140190"/>
                  <a:gd name="connsiteY6" fmla="*/ 116740 h 136200"/>
                  <a:gd name="connsiteX7" fmla="*/ 102521 w 140190"/>
                  <a:gd name="connsiteY7" fmla="*/ 127302 h 136200"/>
                  <a:gd name="connsiteX8" fmla="*/ 86293 w 140190"/>
                  <a:gd name="connsiteY8" fmla="*/ 128002 h 136200"/>
                  <a:gd name="connsiteX9" fmla="*/ 86293 w 140190"/>
                  <a:gd name="connsiteY9" fmla="*/ 134684 h 136200"/>
                  <a:gd name="connsiteX10" fmla="*/ 74472 w 140190"/>
                  <a:gd name="connsiteY10" fmla="*/ 135573 h 136200"/>
                  <a:gd name="connsiteX11" fmla="*/ 58503 w 140190"/>
                  <a:gd name="connsiteY11" fmla="*/ 128663 h 136200"/>
                  <a:gd name="connsiteX12" fmla="*/ 56425 w 140190"/>
                  <a:gd name="connsiteY12" fmla="*/ 116858 h 136200"/>
                  <a:gd name="connsiteX13" fmla="*/ 37758 w 140190"/>
                  <a:gd name="connsiteY13" fmla="*/ 108610 h 136200"/>
                  <a:gd name="connsiteX14" fmla="*/ 29454 w 140190"/>
                  <a:gd name="connsiteY14" fmla="*/ 91674 h 136200"/>
                  <a:gd name="connsiteX15" fmla="*/ 20947 w 140190"/>
                  <a:gd name="connsiteY15" fmla="*/ 86550 h 136200"/>
                  <a:gd name="connsiteX16" fmla="*/ 9724 w 140190"/>
                  <a:gd name="connsiteY16" fmla="*/ 94365 h 136200"/>
                  <a:gd name="connsiteX17" fmla="*/ -3915 w 140190"/>
                  <a:gd name="connsiteY17" fmla="*/ 91705 h 136200"/>
                  <a:gd name="connsiteX18" fmla="*/ 7308 w 140190"/>
                  <a:gd name="connsiteY18" fmla="*/ 72337 h 136200"/>
                  <a:gd name="connsiteX19" fmla="*/ 7308 w 140190"/>
                  <a:gd name="connsiteY19" fmla="*/ 59296 h 136200"/>
                  <a:gd name="connsiteX20" fmla="*/ 27471 w 140190"/>
                  <a:gd name="connsiteY20" fmla="*/ 50174 h 136200"/>
                  <a:gd name="connsiteX21" fmla="*/ 29037 w 140190"/>
                  <a:gd name="connsiteY21" fmla="*/ 40132 h 136200"/>
                  <a:gd name="connsiteX22" fmla="*/ 38261 w 140190"/>
                  <a:gd name="connsiteY22" fmla="*/ 38865 h 136200"/>
                  <a:gd name="connsiteX23" fmla="*/ 43180 w 140190"/>
                  <a:gd name="connsiteY23" fmla="*/ 19481 h 136200"/>
                  <a:gd name="connsiteX24" fmla="*/ 63052 w 140190"/>
                  <a:gd name="connsiteY24" fmla="*/ 17017 h 136200"/>
                  <a:gd name="connsiteX25" fmla="*/ 64642 w 140190"/>
                  <a:gd name="connsiteY25" fmla="*/ 3938 h 136200"/>
                  <a:gd name="connsiteX26" fmla="*/ 64642 w 140190"/>
                  <a:gd name="connsiteY26" fmla="*/ 3190 h 136200"/>
                  <a:gd name="connsiteX27" fmla="*/ 74739 w 140190"/>
                  <a:gd name="connsiteY27" fmla="*/ 6551 h 136200"/>
                  <a:gd name="connsiteX28" fmla="*/ 83349 w 140190"/>
                  <a:gd name="connsiteY28" fmla="*/ 553 h 136200"/>
                  <a:gd name="connsiteX29" fmla="*/ 98350 w 140190"/>
                  <a:gd name="connsiteY29" fmla="*/ 3938 h 136200"/>
                  <a:gd name="connsiteX30" fmla="*/ 100900 w 140190"/>
                  <a:gd name="connsiteY30" fmla="*/ -627 h 136200"/>
                  <a:gd name="connsiteX31" fmla="*/ 121236 w 140190"/>
                  <a:gd name="connsiteY31" fmla="*/ 21252 h 136200"/>
                  <a:gd name="connsiteX32" fmla="*/ 120834 w 140190"/>
                  <a:gd name="connsiteY32" fmla="*/ 39935 h 136200"/>
                  <a:gd name="connsiteX33" fmla="*/ 128776 w 140190"/>
                  <a:gd name="connsiteY33" fmla="*/ 39573 h 136200"/>
                  <a:gd name="connsiteX34" fmla="*/ 136276 w 140190"/>
                  <a:gd name="connsiteY34" fmla="*/ 52260 h 136200"/>
                  <a:gd name="connsiteX35" fmla="*/ 129106 w 140190"/>
                  <a:gd name="connsiteY35" fmla="*/ 59658 h 13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0190" h="136200">
                    <a:moveTo>
                      <a:pt x="131853" y="67756"/>
                    </a:moveTo>
                    <a:lnTo>
                      <a:pt x="125210" y="73037"/>
                    </a:lnTo>
                    <a:lnTo>
                      <a:pt x="136276" y="91115"/>
                    </a:lnTo>
                    <a:lnTo>
                      <a:pt x="129326" y="99701"/>
                    </a:lnTo>
                    <a:lnTo>
                      <a:pt x="134300" y="112852"/>
                    </a:lnTo>
                    <a:lnTo>
                      <a:pt x="121826" y="122706"/>
                    </a:lnTo>
                    <a:lnTo>
                      <a:pt x="111886" y="116740"/>
                    </a:lnTo>
                    <a:lnTo>
                      <a:pt x="102521" y="127302"/>
                    </a:lnTo>
                    <a:lnTo>
                      <a:pt x="86293" y="128002"/>
                    </a:lnTo>
                    <a:lnTo>
                      <a:pt x="86293" y="134684"/>
                    </a:lnTo>
                    <a:lnTo>
                      <a:pt x="74472" y="135573"/>
                    </a:lnTo>
                    <a:lnTo>
                      <a:pt x="58503" y="128663"/>
                    </a:lnTo>
                    <a:lnTo>
                      <a:pt x="56425" y="116858"/>
                    </a:lnTo>
                    <a:lnTo>
                      <a:pt x="37758" y="108610"/>
                    </a:lnTo>
                    <a:lnTo>
                      <a:pt x="29454" y="91674"/>
                    </a:lnTo>
                    <a:lnTo>
                      <a:pt x="20947" y="86550"/>
                    </a:lnTo>
                    <a:lnTo>
                      <a:pt x="9724" y="94365"/>
                    </a:lnTo>
                    <a:lnTo>
                      <a:pt x="-3915" y="91705"/>
                    </a:lnTo>
                    <a:lnTo>
                      <a:pt x="7308" y="72337"/>
                    </a:lnTo>
                    <a:lnTo>
                      <a:pt x="7308" y="59296"/>
                    </a:lnTo>
                    <a:lnTo>
                      <a:pt x="27471" y="50174"/>
                    </a:lnTo>
                    <a:lnTo>
                      <a:pt x="29037" y="40132"/>
                    </a:lnTo>
                    <a:lnTo>
                      <a:pt x="38261" y="38865"/>
                    </a:lnTo>
                    <a:lnTo>
                      <a:pt x="43180" y="19481"/>
                    </a:lnTo>
                    <a:lnTo>
                      <a:pt x="63052" y="17017"/>
                    </a:lnTo>
                    <a:lnTo>
                      <a:pt x="64642" y="3938"/>
                    </a:lnTo>
                    <a:lnTo>
                      <a:pt x="64642" y="3190"/>
                    </a:lnTo>
                    <a:lnTo>
                      <a:pt x="74739" y="6551"/>
                    </a:lnTo>
                    <a:lnTo>
                      <a:pt x="83349" y="553"/>
                    </a:lnTo>
                    <a:lnTo>
                      <a:pt x="98350" y="3938"/>
                    </a:lnTo>
                    <a:lnTo>
                      <a:pt x="100900" y="-627"/>
                    </a:lnTo>
                    <a:lnTo>
                      <a:pt x="121236" y="21252"/>
                    </a:lnTo>
                    <a:lnTo>
                      <a:pt x="120834" y="39935"/>
                    </a:lnTo>
                    <a:lnTo>
                      <a:pt x="128776" y="39573"/>
                    </a:lnTo>
                    <a:lnTo>
                      <a:pt x="136276" y="52260"/>
                    </a:lnTo>
                    <a:lnTo>
                      <a:pt x="129106" y="59658"/>
                    </a:lnTo>
                    <a:close/>
                  </a:path>
                </a:pathLst>
              </a:custGeom>
              <a:grpFill/>
              <a:ln w="635" cap="rnd">
                <a:solidFill>
                  <a:schemeClr val="bg1"/>
                </a:solidFill>
                <a:prstDash val="solid"/>
                <a:round/>
              </a:ln>
            </p:spPr>
            <p:txBody>
              <a:bodyPr rtlCol="0" anchor="ctr"/>
              <a:lstStyle/>
              <a:p>
                <a:endParaRPr lang="en-US" dirty="0"/>
              </a:p>
            </p:txBody>
          </p:sp>
          <p:sp>
            <p:nvSpPr>
              <p:cNvPr id="2312" name="Freeform: Shape 2311">
                <a:extLst>
                  <a:ext uri="{FF2B5EF4-FFF2-40B4-BE49-F238E27FC236}">
                    <a16:creationId xmlns:a16="http://schemas.microsoft.com/office/drawing/2014/main" id="{9EC587A8-89CA-43FA-8706-AB0D911F0D49}"/>
                  </a:ext>
                </a:extLst>
              </p:cNvPr>
              <p:cNvSpPr/>
              <p:nvPr/>
            </p:nvSpPr>
            <p:spPr>
              <a:xfrm flipV="1">
                <a:off x="4752464" y="3785537"/>
                <a:ext cx="179649" cy="198885"/>
              </a:xfrm>
              <a:custGeom>
                <a:avLst/>
                <a:gdLst>
                  <a:gd name="connsiteX0" fmla="*/ 159735 w 165146"/>
                  <a:gd name="connsiteY0" fmla="*/ 107611 h 182829"/>
                  <a:gd name="connsiteX1" fmla="*/ 139863 w 165146"/>
                  <a:gd name="connsiteY1" fmla="*/ 110075 h 182829"/>
                  <a:gd name="connsiteX2" fmla="*/ 134944 w 165146"/>
                  <a:gd name="connsiteY2" fmla="*/ 129459 h 182829"/>
                  <a:gd name="connsiteX3" fmla="*/ 125720 w 165146"/>
                  <a:gd name="connsiteY3" fmla="*/ 130726 h 182829"/>
                  <a:gd name="connsiteX4" fmla="*/ 124154 w 165146"/>
                  <a:gd name="connsiteY4" fmla="*/ 140768 h 182829"/>
                  <a:gd name="connsiteX5" fmla="*/ 103990 w 165146"/>
                  <a:gd name="connsiteY5" fmla="*/ 149890 h 182829"/>
                  <a:gd name="connsiteX6" fmla="*/ 103990 w 165146"/>
                  <a:gd name="connsiteY6" fmla="*/ 162931 h 182829"/>
                  <a:gd name="connsiteX7" fmla="*/ 92768 w 165146"/>
                  <a:gd name="connsiteY7" fmla="*/ 182299 h 182829"/>
                  <a:gd name="connsiteX8" fmla="*/ 74612 w 165146"/>
                  <a:gd name="connsiteY8" fmla="*/ 178789 h 182829"/>
                  <a:gd name="connsiteX9" fmla="*/ 63137 w 165146"/>
                  <a:gd name="connsiteY9" fmla="*/ 168211 h 182829"/>
                  <a:gd name="connsiteX10" fmla="*/ 56904 w 165146"/>
                  <a:gd name="connsiteY10" fmla="*/ 176058 h 182829"/>
                  <a:gd name="connsiteX11" fmla="*/ 14932 w 165146"/>
                  <a:gd name="connsiteY11" fmla="*/ 168211 h 182829"/>
                  <a:gd name="connsiteX12" fmla="*/ 14932 w 165146"/>
                  <a:gd name="connsiteY12" fmla="*/ 99401 h 182829"/>
                  <a:gd name="connsiteX13" fmla="*/ -3822 w 165146"/>
                  <a:gd name="connsiteY13" fmla="*/ 99401 h 182829"/>
                  <a:gd name="connsiteX14" fmla="*/ -3822 w 165146"/>
                  <a:gd name="connsiteY14" fmla="*/ 43154 h 182829"/>
                  <a:gd name="connsiteX15" fmla="*/ 7157 w 165146"/>
                  <a:gd name="connsiteY15" fmla="*/ 37559 h 182829"/>
                  <a:gd name="connsiteX16" fmla="*/ 14609 w 165146"/>
                  <a:gd name="connsiteY16" fmla="*/ 17143 h 182829"/>
                  <a:gd name="connsiteX17" fmla="*/ 7109 w 165146"/>
                  <a:gd name="connsiteY17" fmla="*/ 8627 h 182829"/>
                  <a:gd name="connsiteX18" fmla="*/ 10667 w 165146"/>
                  <a:gd name="connsiteY18" fmla="*/ -531 h 182829"/>
                  <a:gd name="connsiteX19" fmla="*/ 30617 w 165146"/>
                  <a:gd name="connsiteY19" fmla="*/ -531 h 182829"/>
                  <a:gd name="connsiteX20" fmla="*/ 43131 w 165146"/>
                  <a:gd name="connsiteY20" fmla="*/ 13555 h 182829"/>
                  <a:gd name="connsiteX21" fmla="*/ 46735 w 165146"/>
                  <a:gd name="connsiteY21" fmla="*/ 28715 h 182829"/>
                  <a:gd name="connsiteX22" fmla="*/ 58580 w 165146"/>
                  <a:gd name="connsiteY22" fmla="*/ 33640 h 182829"/>
                  <a:gd name="connsiteX23" fmla="*/ 75918 w 165146"/>
                  <a:gd name="connsiteY23" fmla="*/ 21309 h 182829"/>
                  <a:gd name="connsiteX24" fmla="*/ 92319 w 165146"/>
                  <a:gd name="connsiteY24" fmla="*/ 21309 h 182829"/>
                  <a:gd name="connsiteX25" fmla="*/ 100842 w 165146"/>
                  <a:gd name="connsiteY25" fmla="*/ 43154 h 182829"/>
                  <a:gd name="connsiteX26" fmla="*/ 115961 w 165146"/>
                  <a:gd name="connsiteY26" fmla="*/ 44784 h 182829"/>
                  <a:gd name="connsiteX27" fmla="*/ 124052 w 165146"/>
                  <a:gd name="connsiteY27" fmla="*/ 71330 h 182829"/>
                  <a:gd name="connsiteX28" fmla="*/ 137242 w 165146"/>
                  <a:gd name="connsiteY28" fmla="*/ 72738 h 182829"/>
                  <a:gd name="connsiteX29" fmla="*/ 142492 w 165146"/>
                  <a:gd name="connsiteY29" fmla="*/ 84009 h 182829"/>
                  <a:gd name="connsiteX30" fmla="*/ 153966 w 165146"/>
                  <a:gd name="connsiteY30" fmla="*/ 86188 h 182829"/>
                  <a:gd name="connsiteX31" fmla="*/ 156177 w 165146"/>
                  <a:gd name="connsiteY31" fmla="*/ 92076 h 182829"/>
                  <a:gd name="connsiteX32" fmla="*/ 161325 w 165146"/>
                  <a:gd name="connsiteY32" fmla="*/ 93784 h 182829"/>
                  <a:gd name="connsiteX33" fmla="*/ 161325 w 165146"/>
                  <a:gd name="connsiteY33" fmla="*/ 94532 h 182829"/>
                  <a:gd name="connsiteX34" fmla="*/ 159735 w 165146"/>
                  <a:gd name="connsiteY34" fmla="*/ 107611 h 182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65146" h="182829">
                    <a:moveTo>
                      <a:pt x="159735" y="107611"/>
                    </a:moveTo>
                    <a:lnTo>
                      <a:pt x="139863" y="110075"/>
                    </a:lnTo>
                    <a:lnTo>
                      <a:pt x="134944" y="129459"/>
                    </a:lnTo>
                    <a:lnTo>
                      <a:pt x="125720" y="130726"/>
                    </a:lnTo>
                    <a:lnTo>
                      <a:pt x="124154" y="140768"/>
                    </a:lnTo>
                    <a:lnTo>
                      <a:pt x="103990" y="149890"/>
                    </a:lnTo>
                    <a:lnTo>
                      <a:pt x="103990" y="162931"/>
                    </a:lnTo>
                    <a:lnTo>
                      <a:pt x="92768" y="182299"/>
                    </a:lnTo>
                    <a:lnTo>
                      <a:pt x="74612" y="178789"/>
                    </a:lnTo>
                    <a:lnTo>
                      <a:pt x="63137" y="168211"/>
                    </a:lnTo>
                    <a:lnTo>
                      <a:pt x="56904" y="176058"/>
                    </a:lnTo>
                    <a:lnTo>
                      <a:pt x="14932" y="168211"/>
                    </a:lnTo>
                    <a:lnTo>
                      <a:pt x="14932" y="99401"/>
                    </a:lnTo>
                    <a:lnTo>
                      <a:pt x="-3822" y="99401"/>
                    </a:lnTo>
                    <a:lnTo>
                      <a:pt x="-3822" y="43154"/>
                    </a:lnTo>
                    <a:lnTo>
                      <a:pt x="7157" y="37559"/>
                    </a:lnTo>
                    <a:lnTo>
                      <a:pt x="14609" y="17143"/>
                    </a:lnTo>
                    <a:lnTo>
                      <a:pt x="7109" y="8627"/>
                    </a:lnTo>
                    <a:lnTo>
                      <a:pt x="10667" y="-531"/>
                    </a:lnTo>
                    <a:lnTo>
                      <a:pt x="30617" y="-531"/>
                    </a:lnTo>
                    <a:lnTo>
                      <a:pt x="43131" y="13555"/>
                    </a:lnTo>
                    <a:lnTo>
                      <a:pt x="46735" y="28715"/>
                    </a:lnTo>
                    <a:lnTo>
                      <a:pt x="58580" y="33640"/>
                    </a:lnTo>
                    <a:lnTo>
                      <a:pt x="75918" y="21309"/>
                    </a:lnTo>
                    <a:lnTo>
                      <a:pt x="92319" y="21309"/>
                    </a:lnTo>
                    <a:lnTo>
                      <a:pt x="100842" y="43154"/>
                    </a:lnTo>
                    <a:lnTo>
                      <a:pt x="115961" y="44784"/>
                    </a:lnTo>
                    <a:lnTo>
                      <a:pt x="124052" y="71330"/>
                    </a:lnTo>
                    <a:lnTo>
                      <a:pt x="137242" y="72738"/>
                    </a:lnTo>
                    <a:lnTo>
                      <a:pt x="142492" y="84009"/>
                    </a:lnTo>
                    <a:lnTo>
                      <a:pt x="153966" y="86188"/>
                    </a:lnTo>
                    <a:lnTo>
                      <a:pt x="156177" y="92076"/>
                    </a:lnTo>
                    <a:lnTo>
                      <a:pt x="161325" y="93784"/>
                    </a:lnTo>
                    <a:lnTo>
                      <a:pt x="161325" y="94532"/>
                    </a:lnTo>
                    <a:lnTo>
                      <a:pt x="159735" y="107611"/>
                    </a:lnTo>
                  </a:path>
                </a:pathLst>
              </a:custGeom>
              <a:grpFill/>
              <a:ln w="635" cap="flat">
                <a:solidFill>
                  <a:schemeClr val="bg1"/>
                </a:solidFill>
                <a:prstDash val="solid"/>
                <a:miter/>
              </a:ln>
            </p:spPr>
            <p:txBody>
              <a:bodyPr rtlCol="0" anchor="ctr"/>
              <a:lstStyle/>
              <a:p>
                <a:endParaRPr lang="en-US" dirty="0"/>
              </a:p>
            </p:txBody>
          </p:sp>
          <p:sp>
            <p:nvSpPr>
              <p:cNvPr id="2313" name="Freeform: Shape 2312">
                <a:extLst>
                  <a:ext uri="{FF2B5EF4-FFF2-40B4-BE49-F238E27FC236}">
                    <a16:creationId xmlns:a16="http://schemas.microsoft.com/office/drawing/2014/main" id="{38ED588A-1242-463D-BF23-AC43772D7C3C}"/>
                  </a:ext>
                </a:extLst>
              </p:cNvPr>
              <p:cNvSpPr/>
              <p:nvPr/>
            </p:nvSpPr>
            <p:spPr>
              <a:xfrm flipV="1">
                <a:off x="4752464" y="3785537"/>
                <a:ext cx="179649" cy="198885"/>
              </a:xfrm>
              <a:custGeom>
                <a:avLst/>
                <a:gdLst>
                  <a:gd name="connsiteX0" fmla="*/ 159735 w 165146"/>
                  <a:gd name="connsiteY0" fmla="*/ 107611 h 182829"/>
                  <a:gd name="connsiteX1" fmla="*/ 139863 w 165146"/>
                  <a:gd name="connsiteY1" fmla="*/ 110075 h 182829"/>
                  <a:gd name="connsiteX2" fmla="*/ 134944 w 165146"/>
                  <a:gd name="connsiteY2" fmla="*/ 129459 h 182829"/>
                  <a:gd name="connsiteX3" fmla="*/ 125720 w 165146"/>
                  <a:gd name="connsiteY3" fmla="*/ 130726 h 182829"/>
                  <a:gd name="connsiteX4" fmla="*/ 124154 w 165146"/>
                  <a:gd name="connsiteY4" fmla="*/ 140768 h 182829"/>
                  <a:gd name="connsiteX5" fmla="*/ 103990 w 165146"/>
                  <a:gd name="connsiteY5" fmla="*/ 149890 h 182829"/>
                  <a:gd name="connsiteX6" fmla="*/ 103990 w 165146"/>
                  <a:gd name="connsiteY6" fmla="*/ 162931 h 182829"/>
                  <a:gd name="connsiteX7" fmla="*/ 92768 w 165146"/>
                  <a:gd name="connsiteY7" fmla="*/ 182299 h 182829"/>
                  <a:gd name="connsiteX8" fmla="*/ 74612 w 165146"/>
                  <a:gd name="connsiteY8" fmla="*/ 178789 h 182829"/>
                  <a:gd name="connsiteX9" fmla="*/ 63137 w 165146"/>
                  <a:gd name="connsiteY9" fmla="*/ 168211 h 182829"/>
                  <a:gd name="connsiteX10" fmla="*/ 56904 w 165146"/>
                  <a:gd name="connsiteY10" fmla="*/ 176058 h 182829"/>
                  <a:gd name="connsiteX11" fmla="*/ 14932 w 165146"/>
                  <a:gd name="connsiteY11" fmla="*/ 168211 h 182829"/>
                  <a:gd name="connsiteX12" fmla="*/ 14932 w 165146"/>
                  <a:gd name="connsiteY12" fmla="*/ 99401 h 182829"/>
                  <a:gd name="connsiteX13" fmla="*/ -3822 w 165146"/>
                  <a:gd name="connsiteY13" fmla="*/ 99401 h 182829"/>
                  <a:gd name="connsiteX14" fmla="*/ -3822 w 165146"/>
                  <a:gd name="connsiteY14" fmla="*/ 43154 h 182829"/>
                  <a:gd name="connsiteX15" fmla="*/ 7157 w 165146"/>
                  <a:gd name="connsiteY15" fmla="*/ 37559 h 182829"/>
                  <a:gd name="connsiteX16" fmla="*/ 14609 w 165146"/>
                  <a:gd name="connsiteY16" fmla="*/ 17143 h 182829"/>
                  <a:gd name="connsiteX17" fmla="*/ 7109 w 165146"/>
                  <a:gd name="connsiteY17" fmla="*/ 8627 h 182829"/>
                  <a:gd name="connsiteX18" fmla="*/ 10667 w 165146"/>
                  <a:gd name="connsiteY18" fmla="*/ -531 h 182829"/>
                  <a:gd name="connsiteX19" fmla="*/ 30617 w 165146"/>
                  <a:gd name="connsiteY19" fmla="*/ -531 h 182829"/>
                  <a:gd name="connsiteX20" fmla="*/ 43131 w 165146"/>
                  <a:gd name="connsiteY20" fmla="*/ 13555 h 182829"/>
                  <a:gd name="connsiteX21" fmla="*/ 46735 w 165146"/>
                  <a:gd name="connsiteY21" fmla="*/ 28715 h 182829"/>
                  <a:gd name="connsiteX22" fmla="*/ 58580 w 165146"/>
                  <a:gd name="connsiteY22" fmla="*/ 33640 h 182829"/>
                  <a:gd name="connsiteX23" fmla="*/ 75918 w 165146"/>
                  <a:gd name="connsiteY23" fmla="*/ 21309 h 182829"/>
                  <a:gd name="connsiteX24" fmla="*/ 92319 w 165146"/>
                  <a:gd name="connsiteY24" fmla="*/ 21309 h 182829"/>
                  <a:gd name="connsiteX25" fmla="*/ 100842 w 165146"/>
                  <a:gd name="connsiteY25" fmla="*/ 43154 h 182829"/>
                  <a:gd name="connsiteX26" fmla="*/ 115961 w 165146"/>
                  <a:gd name="connsiteY26" fmla="*/ 44784 h 182829"/>
                  <a:gd name="connsiteX27" fmla="*/ 124052 w 165146"/>
                  <a:gd name="connsiteY27" fmla="*/ 71330 h 182829"/>
                  <a:gd name="connsiteX28" fmla="*/ 137242 w 165146"/>
                  <a:gd name="connsiteY28" fmla="*/ 72738 h 182829"/>
                  <a:gd name="connsiteX29" fmla="*/ 142492 w 165146"/>
                  <a:gd name="connsiteY29" fmla="*/ 84009 h 182829"/>
                  <a:gd name="connsiteX30" fmla="*/ 153966 w 165146"/>
                  <a:gd name="connsiteY30" fmla="*/ 86188 h 182829"/>
                  <a:gd name="connsiteX31" fmla="*/ 156177 w 165146"/>
                  <a:gd name="connsiteY31" fmla="*/ 92076 h 182829"/>
                  <a:gd name="connsiteX32" fmla="*/ 161325 w 165146"/>
                  <a:gd name="connsiteY32" fmla="*/ 93784 h 182829"/>
                  <a:gd name="connsiteX33" fmla="*/ 161325 w 165146"/>
                  <a:gd name="connsiteY33" fmla="*/ 94532 h 182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65146" h="182829">
                    <a:moveTo>
                      <a:pt x="159735" y="107611"/>
                    </a:moveTo>
                    <a:lnTo>
                      <a:pt x="139863" y="110075"/>
                    </a:lnTo>
                    <a:lnTo>
                      <a:pt x="134944" y="129459"/>
                    </a:lnTo>
                    <a:lnTo>
                      <a:pt x="125720" y="130726"/>
                    </a:lnTo>
                    <a:lnTo>
                      <a:pt x="124154" y="140768"/>
                    </a:lnTo>
                    <a:lnTo>
                      <a:pt x="103990" y="149890"/>
                    </a:lnTo>
                    <a:lnTo>
                      <a:pt x="103990" y="162931"/>
                    </a:lnTo>
                    <a:lnTo>
                      <a:pt x="92768" y="182299"/>
                    </a:lnTo>
                    <a:lnTo>
                      <a:pt x="74612" y="178789"/>
                    </a:lnTo>
                    <a:lnTo>
                      <a:pt x="63137" y="168211"/>
                    </a:lnTo>
                    <a:lnTo>
                      <a:pt x="56904" y="176058"/>
                    </a:lnTo>
                    <a:lnTo>
                      <a:pt x="14932" y="168211"/>
                    </a:lnTo>
                    <a:lnTo>
                      <a:pt x="14932" y="99401"/>
                    </a:lnTo>
                    <a:lnTo>
                      <a:pt x="-3822" y="99401"/>
                    </a:lnTo>
                    <a:lnTo>
                      <a:pt x="-3822" y="43154"/>
                    </a:lnTo>
                    <a:lnTo>
                      <a:pt x="7157" y="37559"/>
                    </a:lnTo>
                    <a:lnTo>
                      <a:pt x="14609" y="17143"/>
                    </a:lnTo>
                    <a:lnTo>
                      <a:pt x="7109" y="8627"/>
                    </a:lnTo>
                    <a:lnTo>
                      <a:pt x="10667" y="-531"/>
                    </a:lnTo>
                    <a:lnTo>
                      <a:pt x="30617" y="-531"/>
                    </a:lnTo>
                    <a:lnTo>
                      <a:pt x="43131" y="13555"/>
                    </a:lnTo>
                    <a:lnTo>
                      <a:pt x="46735" y="28715"/>
                    </a:lnTo>
                    <a:lnTo>
                      <a:pt x="58580" y="33640"/>
                    </a:lnTo>
                    <a:lnTo>
                      <a:pt x="75918" y="21309"/>
                    </a:lnTo>
                    <a:lnTo>
                      <a:pt x="92319" y="21309"/>
                    </a:lnTo>
                    <a:lnTo>
                      <a:pt x="100842" y="43154"/>
                    </a:lnTo>
                    <a:lnTo>
                      <a:pt x="115961" y="44784"/>
                    </a:lnTo>
                    <a:lnTo>
                      <a:pt x="124052" y="71330"/>
                    </a:lnTo>
                    <a:lnTo>
                      <a:pt x="137242" y="72738"/>
                    </a:lnTo>
                    <a:lnTo>
                      <a:pt x="142492" y="84009"/>
                    </a:lnTo>
                    <a:lnTo>
                      <a:pt x="153966" y="86188"/>
                    </a:lnTo>
                    <a:lnTo>
                      <a:pt x="156177" y="92076"/>
                    </a:lnTo>
                    <a:lnTo>
                      <a:pt x="161325" y="93784"/>
                    </a:lnTo>
                    <a:lnTo>
                      <a:pt x="161325" y="94532"/>
                    </a:lnTo>
                    <a:close/>
                  </a:path>
                </a:pathLst>
              </a:custGeom>
              <a:grpFill/>
              <a:ln w="635" cap="rnd">
                <a:solidFill>
                  <a:schemeClr val="bg1"/>
                </a:solidFill>
                <a:prstDash val="solid"/>
                <a:round/>
              </a:ln>
            </p:spPr>
            <p:txBody>
              <a:bodyPr rtlCol="0" anchor="ctr"/>
              <a:lstStyle/>
              <a:p>
                <a:endParaRPr lang="en-US" dirty="0"/>
              </a:p>
            </p:txBody>
          </p:sp>
          <p:sp>
            <p:nvSpPr>
              <p:cNvPr id="2314" name="Freeform: Shape 2313">
                <a:extLst>
                  <a:ext uri="{FF2B5EF4-FFF2-40B4-BE49-F238E27FC236}">
                    <a16:creationId xmlns:a16="http://schemas.microsoft.com/office/drawing/2014/main" id="{B04813CC-E928-4825-B955-E2A5F4E869D9}"/>
                  </a:ext>
                </a:extLst>
              </p:cNvPr>
              <p:cNvSpPr/>
              <p:nvPr/>
            </p:nvSpPr>
            <p:spPr>
              <a:xfrm flipV="1">
                <a:off x="4592376" y="3763877"/>
                <a:ext cx="265160" cy="267693"/>
              </a:xfrm>
              <a:custGeom>
                <a:avLst/>
                <a:gdLst>
                  <a:gd name="connsiteX0" fmla="*/ 217628 w 243754"/>
                  <a:gd name="connsiteY0" fmla="*/ 240107 h 246082"/>
                  <a:gd name="connsiteX1" fmla="*/ 166410 w 243754"/>
                  <a:gd name="connsiteY1" fmla="*/ 227019 h 246082"/>
                  <a:gd name="connsiteX2" fmla="*/ 122596 w 243754"/>
                  <a:gd name="connsiteY2" fmla="*/ 227019 h 246082"/>
                  <a:gd name="connsiteX3" fmla="*/ 115026 w 243754"/>
                  <a:gd name="connsiteY3" fmla="*/ 235157 h 246082"/>
                  <a:gd name="connsiteX4" fmla="*/ 38937 w 243754"/>
                  <a:gd name="connsiteY4" fmla="*/ 235157 h 246082"/>
                  <a:gd name="connsiteX5" fmla="*/ 29233 w 243754"/>
                  <a:gd name="connsiteY5" fmla="*/ 245569 h 246082"/>
                  <a:gd name="connsiteX6" fmla="*/ 16232 w 243754"/>
                  <a:gd name="connsiteY6" fmla="*/ 245569 h 246082"/>
                  <a:gd name="connsiteX7" fmla="*/ 6606 w 243754"/>
                  <a:gd name="connsiteY7" fmla="*/ 235826 h 246082"/>
                  <a:gd name="connsiteX8" fmla="*/ -3704 w 243754"/>
                  <a:gd name="connsiteY8" fmla="*/ 235826 h 246082"/>
                  <a:gd name="connsiteX9" fmla="*/ -3436 w 243754"/>
                  <a:gd name="connsiteY9" fmla="*/ 225681 h 246082"/>
                  <a:gd name="connsiteX10" fmla="*/ 21379 w 243754"/>
                  <a:gd name="connsiteY10" fmla="*/ 183977 h 246082"/>
                  <a:gd name="connsiteX11" fmla="*/ 25259 w 243754"/>
                  <a:gd name="connsiteY11" fmla="*/ 170338 h 246082"/>
                  <a:gd name="connsiteX12" fmla="*/ 42904 w 243754"/>
                  <a:gd name="connsiteY12" fmla="*/ 141023 h 246082"/>
                  <a:gd name="connsiteX13" fmla="*/ 45579 w 243754"/>
                  <a:gd name="connsiteY13" fmla="*/ 132836 h 246082"/>
                  <a:gd name="connsiteX14" fmla="*/ 44100 w 243754"/>
                  <a:gd name="connsiteY14" fmla="*/ 123644 h 246082"/>
                  <a:gd name="connsiteX15" fmla="*/ 44399 w 243754"/>
                  <a:gd name="connsiteY15" fmla="*/ 103182 h 246082"/>
                  <a:gd name="connsiteX16" fmla="*/ 51262 w 243754"/>
                  <a:gd name="connsiteY16" fmla="*/ 84429 h 246082"/>
                  <a:gd name="connsiteX17" fmla="*/ 50963 w 243754"/>
                  <a:gd name="connsiteY17" fmla="*/ 70121 h 246082"/>
                  <a:gd name="connsiteX18" fmla="*/ 59336 w 243754"/>
                  <a:gd name="connsiteY18" fmla="*/ 38050 h 246082"/>
                  <a:gd name="connsiteX19" fmla="*/ 67411 w 243754"/>
                  <a:gd name="connsiteY19" fmla="*/ 23395 h 246082"/>
                  <a:gd name="connsiteX20" fmla="*/ 80586 w 243754"/>
                  <a:gd name="connsiteY20" fmla="*/ 12134 h 246082"/>
                  <a:gd name="connsiteX21" fmla="*/ 91053 w 243754"/>
                  <a:gd name="connsiteY21" fmla="*/ 19571 h 246082"/>
                  <a:gd name="connsiteX22" fmla="*/ 99883 w 243754"/>
                  <a:gd name="connsiteY22" fmla="*/ 14910 h 246082"/>
                  <a:gd name="connsiteX23" fmla="*/ 96294 w 243754"/>
                  <a:gd name="connsiteY23" fmla="*/ 5829 h 246082"/>
                  <a:gd name="connsiteX24" fmla="*/ 111712 w 243754"/>
                  <a:gd name="connsiteY24" fmla="*/ -514 h 246082"/>
                  <a:gd name="connsiteX25" fmla="*/ 130726 w 243754"/>
                  <a:gd name="connsiteY25" fmla="*/ -514 h 246082"/>
                  <a:gd name="connsiteX26" fmla="*/ 132371 w 243754"/>
                  <a:gd name="connsiteY26" fmla="*/ 7867 h 246082"/>
                  <a:gd name="connsiteX27" fmla="*/ 143460 w 243754"/>
                  <a:gd name="connsiteY27" fmla="*/ 11983 h 246082"/>
                  <a:gd name="connsiteX28" fmla="*/ 143460 w 243754"/>
                  <a:gd name="connsiteY28" fmla="*/ 86513 h 246082"/>
                  <a:gd name="connsiteX29" fmla="*/ 143460 w 243754"/>
                  <a:gd name="connsiteY29" fmla="*/ 142760 h 246082"/>
                  <a:gd name="connsiteX30" fmla="*/ 162215 w 243754"/>
                  <a:gd name="connsiteY30" fmla="*/ 142760 h 246082"/>
                  <a:gd name="connsiteX31" fmla="*/ 162215 w 243754"/>
                  <a:gd name="connsiteY31" fmla="*/ 211570 h 246082"/>
                  <a:gd name="connsiteX32" fmla="*/ 204186 w 243754"/>
                  <a:gd name="connsiteY32" fmla="*/ 219416 h 246082"/>
                  <a:gd name="connsiteX33" fmla="*/ 210420 w 243754"/>
                  <a:gd name="connsiteY33" fmla="*/ 211570 h 246082"/>
                  <a:gd name="connsiteX34" fmla="*/ 221894 w 243754"/>
                  <a:gd name="connsiteY34" fmla="*/ 222147 h 246082"/>
                  <a:gd name="connsiteX35" fmla="*/ 240051 w 243754"/>
                  <a:gd name="connsiteY35" fmla="*/ 225657 h 246082"/>
                  <a:gd name="connsiteX36" fmla="*/ 232716 w 243754"/>
                  <a:gd name="connsiteY36" fmla="*/ 238344 h 246082"/>
                  <a:gd name="connsiteX37" fmla="*/ 217628 w 243754"/>
                  <a:gd name="connsiteY37" fmla="*/ 240107 h 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43754" h="246082">
                    <a:moveTo>
                      <a:pt x="217628" y="240107"/>
                    </a:moveTo>
                    <a:lnTo>
                      <a:pt x="166410" y="227019"/>
                    </a:lnTo>
                    <a:lnTo>
                      <a:pt x="122596" y="227019"/>
                    </a:lnTo>
                    <a:lnTo>
                      <a:pt x="115026" y="235157"/>
                    </a:lnTo>
                    <a:lnTo>
                      <a:pt x="38937" y="235157"/>
                    </a:lnTo>
                    <a:lnTo>
                      <a:pt x="29233" y="245569"/>
                    </a:lnTo>
                    <a:lnTo>
                      <a:pt x="16232" y="245569"/>
                    </a:lnTo>
                    <a:lnTo>
                      <a:pt x="6606" y="235826"/>
                    </a:lnTo>
                    <a:lnTo>
                      <a:pt x="-3704" y="235826"/>
                    </a:lnTo>
                    <a:lnTo>
                      <a:pt x="-3436" y="225681"/>
                    </a:lnTo>
                    <a:lnTo>
                      <a:pt x="21379" y="183977"/>
                    </a:lnTo>
                    <a:lnTo>
                      <a:pt x="25259" y="170338"/>
                    </a:lnTo>
                    <a:lnTo>
                      <a:pt x="42904" y="141023"/>
                    </a:lnTo>
                    <a:lnTo>
                      <a:pt x="45579" y="132836"/>
                    </a:lnTo>
                    <a:lnTo>
                      <a:pt x="44100" y="123644"/>
                    </a:lnTo>
                    <a:lnTo>
                      <a:pt x="44399" y="103182"/>
                    </a:lnTo>
                    <a:lnTo>
                      <a:pt x="51262" y="84429"/>
                    </a:lnTo>
                    <a:lnTo>
                      <a:pt x="50963" y="70121"/>
                    </a:lnTo>
                    <a:lnTo>
                      <a:pt x="59336" y="38050"/>
                    </a:lnTo>
                    <a:lnTo>
                      <a:pt x="67411" y="23395"/>
                    </a:lnTo>
                    <a:lnTo>
                      <a:pt x="80586" y="12134"/>
                    </a:lnTo>
                    <a:lnTo>
                      <a:pt x="91053" y="19571"/>
                    </a:lnTo>
                    <a:lnTo>
                      <a:pt x="99883" y="14910"/>
                    </a:lnTo>
                    <a:lnTo>
                      <a:pt x="96294" y="5829"/>
                    </a:lnTo>
                    <a:lnTo>
                      <a:pt x="111712" y="-514"/>
                    </a:lnTo>
                    <a:lnTo>
                      <a:pt x="130726" y="-514"/>
                    </a:lnTo>
                    <a:lnTo>
                      <a:pt x="132371" y="7867"/>
                    </a:lnTo>
                    <a:lnTo>
                      <a:pt x="143460" y="11983"/>
                    </a:lnTo>
                    <a:lnTo>
                      <a:pt x="143460" y="86513"/>
                    </a:lnTo>
                    <a:lnTo>
                      <a:pt x="143460" y="142760"/>
                    </a:lnTo>
                    <a:lnTo>
                      <a:pt x="162215" y="142760"/>
                    </a:lnTo>
                    <a:lnTo>
                      <a:pt x="162215" y="211570"/>
                    </a:lnTo>
                    <a:lnTo>
                      <a:pt x="204186" y="219416"/>
                    </a:lnTo>
                    <a:lnTo>
                      <a:pt x="210420" y="211570"/>
                    </a:lnTo>
                    <a:lnTo>
                      <a:pt x="221894" y="222147"/>
                    </a:lnTo>
                    <a:lnTo>
                      <a:pt x="240051" y="225657"/>
                    </a:lnTo>
                    <a:lnTo>
                      <a:pt x="232716" y="238344"/>
                    </a:lnTo>
                    <a:lnTo>
                      <a:pt x="217628" y="240107"/>
                    </a:lnTo>
                  </a:path>
                </a:pathLst>
              </a:custGeom>
              <a:grpFill/>
              <a:ln w="635" cap="flat">
                <a:solidFill>
                  <a:schemeClr val="bg1"/>
                </a:solidFill>
                <a:prstDash val="solid"/>
                <a:miter/>
              </a:ln>
            </p:spPr>
            <p:txBody>
              <a:bodyPr rtlCol="0" anchor="ctr"/>
              <a:lstStyle/>
              <a:p>
                <a:endParaRPr lang="en-US" dirty="0"/>
              </a:p>
            </p:txBody>
          </p:sp>
          <p:sp>
            <p:nvSpPr>
              <p:cNvPr id="2315" name="Freeform: Shape 2314">
                <a:extLst>
                  <a:ext uri="{FF2B5EF4-FFF2-40B4-BE49-F238E27FC236}">
                    <a16:creationId xmlns:a16="http://schemas.microsoft.com/office/drawing/2014/main" id="{A62B5318-BE39-4EE0-99C6-65CBBF354F65}"/>
                  </a:ext>
                </a:extLst>
              </p:cNvPr>
              <p:cNvSpPr/>
              <p:nvPr/>
            </p:nvSpPr>
            <p:spPr>
              <a:xfrm flipV="1">
                <a:off x="4592376" y="3763877"/>
                <a:ext cx="265160" cy="267693"/>
              </a:xfrm>
              <a:custGeom>
                <a:avLst/>
                <a:gdLst>
                  <a:gd name="connsiteX0" fmla="*/ 217628 w 243754"/>
                  <a:gd name="connsiteY0" fmla="*/ 240107 h 246082"/>
                  <a:gd name="connsiteX1" fmla="*/ 166410 w 243754"/>
                  <a:gd name="connsiteY1" fmla="*/ 227019 h 246082"/>
                  <a:gd name="connsiteX2" fmla="*/ 122596 w 243754"/>
                  <a:gd name="connsiteY2" fmla="*/ 227019 h 246082"/>
                  <a:gd name="connsiteX3" fmla="*/ 115026 w 243754"/>
                  <a:gd name="connsiteY3" fmla="*/ 235157 h 246082"/>
                  <a:gd name="connsiteX4" fmla="*/ 38937 w 243754"/>
                  <a:gd name="connsiteY4" fmla="*/ 235157 h 246082"/>
                  <a:gd name="connsiteX5" fmla="*/ 29233 w 243754"/>
                  <a:gd name="connsiteY5" fmla="*/ 245569 h 246082"/>
                  <a:gd name="connsiteX6" fmla="*/ 16232 w 243754"/>
                  <a:gd name="connsiteY6" fmla="*/ 245569 h 246082"/>
                  <a:gd name="connsiteX7" fmla="*/ 6606 w 243754"/>
                  <a:gd name="connsiteY7" fmla="*/ 235826 h 246082"/>
                  <a:gd name="connsiteX8" fmla="*/ -3704 w 243754"/>
                  <a:gd name="connsiteY8" fmla="*/ 235826 h 246082"/>
                  <a:gd name="connsiteX9" fmla="*/ -3436 w 243754"/>
                  <a:gd name="connsiteY9" fmla="*/ 225681 h 246082"/>
                  <a:gd name="connsiteX10" fmla="*/ 21379 w 243754"/>
                  <a:gd name="connsiteY10" fmla="*/ 183977 h 246082"/>
                  <a:gd name="connsiteX11" fmla="*/ 25259 w 243754"/>
                  <a:gd name="connsiteY11" fmla="*/ 170338 h 246082"/>
                  <a:gd name="connsiteX12" fmla="*/ 42904 w 243754"/>
                  <a:gd name="connsiteY12" fmla="*/ 141023 h 246082"/>
                  <a:gd name="connsiteX13" fmla="*/ 45579 w 243754"/>
                  <a:gd name="connsiteY13" fmla="*/ 132836 h 246082"/>
                  <a:gd name="connsiteX14" fmla="*/ 44100 w 243754"/>
                  <a:gd name="connsiteY14" fmla="*/ 123644 h 246082"/>
                  <a:gd name="connsiteX15" fmla="*/ 44399 w 243754"/>
                  <a:gd name="connsiteY15" fmla="*/ 103182 h 246082"/>
                  <a:gd name="connsiteX16" fmla="*/ 51262 w 243754"/>
                  <a:gd name="connsiteY16" fmla="*/ 84429 h 246082"/>
                  <a:gd name="connsiteX17" fmla="*/ 50963 w 243754"/>
                  <a:gd name="connsiteY17" fmla="*/ 70121 h 246082"/>
                  <a:gd name="connsiteX18" fmla="*/ 59336 w 243754"/>
                  <a:gd name="connsiteY18" fmla="*/ 38050 h 246082"/>
                  <a:gd name="connsiteX19" fmla="*/ 67411 w 243754"/>
                  <a:gd name="connsiteY19" fmla="*/ 23395 h 246082"/>
                  <a:gd name="connsiteX20" fmla="*/ 80586 w 243754"/>
                  <a:gd name="connsiteY20" fmla="*/ 12134 h 246082"/>
                  <a:gd name="connsiteX21" fmla="*/ 91053 w 243754"/>
                  <a:gd name="connsiteY21" fmla="*/ 19571 h 246082"/>
                  <a:gd name="connsiteX22" fmla="*/ 99883 w 243754"/>
                  <a:gd name="connsiteY22" fmla="*/ 14910 h 246082"/>
                  <a:gd name="connsiteX23" fmla="*/ 96294 w 243754"/>
                  <a:gd name="connsiteY23" fmla="*/ 5829 h 246082"/>
                  <a:gd name="connsiteX24" fmla="*/ 111712 w 243754"/>
                  <a:gd name="connsiteY24" fmla="*/ -514 h 246082"/>
                  <a:gd name="connsiteX25" fmla="*/ 130726 w 243754"/>
                  <a:gd name="connsiteY25" fmla="*/ -514 h 246082"/>
                  <a:gd name="connsiteX26" fmla="*/ 132371 w 243754"/>
                  <a:gd name="connsiteY26" fmla="*/ 7867 h 246082"/>
                  <a:gd name="connsiteX27" fmla="*/ 143460 w 243754"/>
                  <a:gd name="connsiteY27" fmla="*/ 11983 h 246082"/>
                  <a:gd name="connsiteX28" fmla="*/ 143460 w 243754"/>
                  <a:gd name="connsiteY28" fmla="*/ 86513 h 246082"/>
                  <a:gd name="connsiteX29" fmla="*/ 143460 w 243754"/>
                  <a:gd name="connsiteY29" fmla="*/ 142760 h 246082"/>
                  <a:gd name="connsiteX30" fmla="*/ 162215 w 243754"/>
                  <a:gd name="connsiteY30" fmla="*/ 142760 h 246082"/>
                  <a:gd name="connsiteX31" fmla="*/ 162215 w 243754"/>
                  <a:gd name="connsiteY31" fmla="*/ 211570 h 246082"/>
                  <a:gd name="connsiteX32" fmla="*/ 204186 w 243754"/>
                  <a:gd name="connsiteY32" fmla="*/ 219416 h 246082"/>
                  <a:gd name="connsiteX33" fmla="*/ 210420 w 243754"/>
                  <a:gd name="connsiteY33" fmla="*/ 211570 h 246082"/>
                  <a:gd name="connsiteX34" fmla="*/ 221894 w 243754"/>
                  <a:gd name="connsiteY34" fmla="*/ 222147 h 246082"/>
                  <a:gd name="connsiteX35" fmla="*/ 240051 w 243754"/>
                  <a:gd name="connsiteY35" fmla="*/ 225657 h 246082"/>
                  <a:gd name="connsiteX36" fmla="*/ 232716 w 243754"/>
                  <a:gd name="connsiteY36" fmla="*/ 238344 h 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43754" h="246082">
                    <a:moveTo>
                      <a:pt x="217628" y="240107"/>
                    </a:moveTo>
                    <a:lnTo>
                      <a:pt x="166410" y="227019"/>
                    </a:lnTo>
                    <a:lnTo>
                      <a:pt x="122596" y="227019"/>
                    </a:lnTo>
                    <a:lnTo>
                      <a:pt x="115026" y="235157"/>
                    </a:lnTo>
                    <a:lnTo>
                      <a:pt x="38937" y="235157"/>
                    </a:lnTo>
                    <a:lnTo>
                      <a:pt x="29233" y="245569"/>
                    </a:lnTo>
                    <a:lnTo>
                      <a:pt x="16232" y="245569"/>
                    </a:lnTo>
                    <a:lnTo>
                      <a:pt x="6606" y="235826"/>
                    </a:lnTo>
                    <a:lnTo>
                      <a:pt x="-3704" y="235826"/>
                    </a:lnTo>
                    <a:lnTo>
                      <a:pt x="-3436" y="225681"/>
                    </a:lnTo>
                    <a:lnTo>
                      <a:pt x="21379" y="183977"/>
                    </a:lnTo>
                    <a:lnTo>
                      <a:pt x="25259" y="170338"/>
                    </a:lnTo>
                    <a:lnTo>
                      <a:pt x="42904" y="141023"/>
                    </a:lnTo>
                    <a:lnTo>
                      <a:pt x="45579" y="132836"/>
                    </a:lnTo>
                    <a:lnTo>
                      <a:pt x="44100" y="123644"/>
                    </a:lnTo>
                    <a:lnTo>
                      <a:pt x="44399" y="103182"/>
                    </a:lnTo>
                    <a:lnTo>
                      <a:pt x="51262" y="84429"/>
                    </a:lnTo>
                    <a:lnTo>
                      <a:pt x="50963" y="70121"/>
                    </a:lnTo>
                    <a:lnTo>
                      <a:pt x="59336" y="38050"/>
                    </a:lnTo>
                    <a:lnTo>
                      <a:pt x="67411" y="23395"/>
                    </a:lnTo>
                    <a:lnTo>
                      <a:pt x="80586" y="12134"/>
                    </a:lnTo>
                    <a:lnTo>
                      <a:pt x="91053" y="19571"/>
                    </a:lnTo>
                    <a:lnTo>
                      <a:pt x="99883" y="14910"/>
                    </a:lnTo>
                    <a:lnTo>
                      <a:pt x="96294" y="5829"/>
                    </a:lnTo>
                    <a:lnTo>
                      <a:pt x="111712" y="-514"/>
                    </a:lnTo>
                    <a:lnTo>
                      <a:pt x="130726" y="-514"/>
                    </a:lnTo>
                    <a:lnTo>
                      <a:pt x="132371" y="7867"/>
                    </a:lnTo>
                    <a:lnTo>
                      <a:pt x="143460" y="11983"/>
                    </a:lnTo>
                    <a:lnTo>
                      <a:pt x="143460" y="86513"/>
                    </a:lnTo>
                    <a:lnTo>
                      <a:pt x="143460" y="142760"/>
                    </a:lnTo>
                    <a:lnTo>
                      <a:pt x="162215" y="142760"/>
                    </a:lnTo>
                    <a:lnTo>
                      <a:pt x="162215" y="211570"/>
                    </a:lnTo>
                    <a:lnTo>
                      <a:pt x="204186" y="219416"/>
                    </a:lnTo>
                    <a:lnTo>
                      <a:pt x="210420" y="211570"/>
                    </a:lnTo>
                    <a:lnTo>
                      <a:pt x="221894" y="222147"/>
                    </a:lnTo>
                    <a:lnTo>
                      <a:pt x="240051" y="225657"/>
                    </a:lnTo>
                    <a:lnTo>
                      <a:pt x="232716" y="238344"/>
                    </a:lnTo>
                    <a:close/>
                  </a:path>
                </a:pathLst>
              </a:custGeom>
              <a:grpFill/>
              <a:ln w="635" cap="rnd">
                <a:solidFill>
                  <a:schemeClr val="bg1"/>
                </a:solidFill>
                <a:prstDash val="solid"/>
                <a:round/>
              </a:ln>
            </p:spPr>
            <p:txBody>
              <a:bodyPr rtlCol="0" anchor="ctr"/>
              <a:lstStyle/>
              <a:p>
                <a:endParaRPr lang="en-US" dirty="0"/>
              </a:p>
            </p:txBody>
          </p:sp>
          <p:sp>
            <p:nvSpPr>
              <p:cNvPr id="2316" name="Freeform: Shape 2315">
                <a:extLst>
                  <a:ext uri="{FF2B5EF4-FFF2-40B4-BE49-F238E27FC236}">
                    <a16:creationId xmlns:a16="http://schemas.microsoft.com/office/drawing/2014/main" id="{D6EF791D-F71B-42C8-93FA-BD911A3B021D}"/>
                  </a:ext>
                </a:extLst>
              </p:cNvPr>
              <p:cNvSpPr/>
              <p:nvPr/>
            </p:nvSpPr>
            <p:spPr>
              <a:xfrm flipV="1">
                <a:off x="4515590" y="3326447"/>
                <a:ext cx="22242" cy="20983"/>
              </a:xfrm>
              <a:custGeom>
                <a:avLst/>
                <a:gdLst>
                  <a:gd name="connsiteX0" fmla="*/ 4682 w 20446"/>
                  <a:gd name="connsiteY0" fmla="*/ 18034 h 19289"/>
                  <a:gd name="connsiteX1" fmla="*/ -3503 w 20446"/>
                  <a:gd name="connsiteY1" fmla="*/ 6708 h 19289"/>
                  <a:gd name="connsiteX2" fmla="*/ 11112 w 20446"/>
                  <a:gd name="connsiteY2" fmla="*/ -1256 h 19289"/>
                  <a:gd name="connsiteX3" fmla="*/ 16944 w 20446"/>
                  <a:gd name="connsiteY3" fmla="*/ 13429 h 19289"/>
                  <a:gd name="connsiteX4" fmla="*/ 4682 w 20446"/>
                  <a:gd name="connsiteY4" fmla="*/ 18034 h 19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6" h="19289">
                    <a:moveTo>
                      <a:pt x="4682" y="18034"/>
                    </a:moveTo>
                    <a:lnTo>
                      <a:pt x="-3503" y="6708"/>
                    </a:lnTo>
                    <a:lnTo>
                      <a:pt x="11112" y="-1256"/>
                    </a:lnTo>
                    <a:lnTo>
                      <a:pt x="16944" y="13429"/>
                    </a:lnTo>
                    <a:lnTo>
                      <a:pt x="4682" y="18034"/>
                    </a:lnTo>
                  </a:path>
                </a:pathLst>
              </a:custGeom>
              <a:grpFill/>
              <a:ln w="635" cap="flat">
                <a:solidFill>
                  <a:schemeClr val="bg1"/>
                </a:solidFill>
                <a:prstDash val="solid"/>
                <a:miter/>
              </a:ln>
            </p:spPr>
            <p:txBody>
              <a:bodyPr rtlCol="0" anchor="ctr"/>
              <a:lstStyle/>
              <a:p>
                <a:endParaRPr lang="en-US" dirty="0"/>
              </a:p>
            </p:txBody>
          </p:sp>
          <p:sp>
            <p:nvSpPr>
              <p:cNvPr id="2317" name="Freeform: Shape 2316">
                <a:extLst>
                  <a:ext uri="{FF2B5EF4-FFF2-40B4-BE49-F238E27FC236}">
                    <a16:creationId xmlns:a16="http://schemas.microsoft.com/office/drawing/2014/main" id="{1475F1B1-1FBD-44ED-9135-5EA1D61E1949}"/>
                  </a:ext>
                </a:extLst>
              </p:cNvPr>
              <p:cNvSpPr/>
              <p:nvPr/>
            </p:nvSpPr>
            <p:spPr>
              <a:xfrm flipV="1">
                <a:off x="4515590" y="3326447"/>
                <a:ext cx="22242" cy="20983"/>
              </a:xfrm>
              <a:custGeom>
                <a:avLst/>
                <a:gdLst>
                  <a:gd name="connsiteX0" fmla="*/ 4682 w 20446"/>
                  <a:gd name="connsiteY0" fmla="*/ 18034 h 19289"/>
                  <a:gd name="connsiteX1" fmla="*/ -3503 w 20446"/>
                  <a:gd name="connsiteY1" fmla="*/ 6708 h 19289"/>
                  <a:gd name="connsiteX2" fmla="*/ 11112 w 20446"/>
                  <a:gd name="connsiteY2" fmla="*/ -1256 h 19289"/>
                  <a:gd name="connsiteX3" fmla="*/ 16944 w 20446"/>
                  <a:gd name="connsiteY3" fmla="*/ 13429 h 19289"/>
                </a:gdLst>
                <a:ahLst/>
                <a:cxnLst>
                  <a:cxn ang="0">
                    <a:pos x="connsiteX0" y="connsiteY0"/>
                  </a:cxn>
                  <a:cxn ang="0">
                    <a:pos x="connsiteX1" y="connsiteY1"/>
                  </a:cxn>
                  <a:cxn ang="0">
                    <a:pos x="connsiteX2" y="connsiteY2"/>
                  </a:cxn>
                  <a:cxn ang="0">
                    <a:pos x="connsiteX3" y="connsiteY3"/>
                  </a:cxn>
                </a:cxnLst>
                <a:rect l="l" t="t" r="r" b="b"/>
                <a:pathLst>
                  <a:path w="20446" h="19289">
                    <a:moveTo>
                      <a:pt x="4682" y="18034"/>
                    </a:moveTo>
                    <a:lnTo>
                      <a:pt x="-3503" y="6708"/>
                    </a:lnTo>
                    <a:lnTo>
                      <a:pt x="11112" y="-1256"/>
                    </a:lnTo>
                    <a:lnTo>
                      <a:pt x="16944" y="13429"/>
                    </a:lnTo>
                    <a:close/>
                  </a:path>
                </a:pathLst>
              </a:custGeom>
              <a:grpFill/>
              <a:ln w="635" cap="rnd">
                <a:solidFill>
                  <a:schemeClr val="bg1"/>
                </a:solidFill>
                <a:prstDash val="solid"/>
                <a:round/>
              </a:ln>
            </p:spPr>
            <p:txBody>
              <a:bodyPr rtlCol="0" anchor="ctr"/>
              <a:lstStyle/>
              <a:p>
                <a:endParaRPr lang="en-US" dirty="0"/>
              </a:p>
            </p:txBody>
          </p:sp>
          <p:sp>
            <p:nvSpPr>
              <p:cNvPr id="2318" name="Freeform: Shape 2317">
                <a:extLst>
                  <a:ext uri="{FF2B5EF4-FFF2-40B4-BE49-F238E27FC236}">
                    <a16:creationId xmlns:a16="http://schemas.microsoft.com/office/drawing/2014/main" id="{0581FA22-437B-4610-977E-54BC6283DF4D}"/>
                  </a:ext>
                </a:extLst>
              </p:cNvPr>
              <p:cNvSpPr/>
              <p:nvPr/>
            </p:nvSpPr>
            <p:spPr>
              <a:xfrm flipV="1">
                <a:off x="4997445" y="3600810"/>
                <a:ext cx="69654" cy="170977"/>
              </a:xfrm>
              <a:custGeom>
                <a:avLst/>
                <a:gdLst>
                  <a:gd name="connsiteX0" fmla="*/ 44654 w 64031"/>
                  <a:gd name="connsiteY0" fmla="*/ 48843 h 157174"/>
                  <a:gd name="connsiteX1" fmla="*/ 29622 w 64031"/>
                  <a:gd name="connsiteY1" fmla="*/ 53109 h 157174"/>
                  <a:gd name="connsiteX2" fmla="*/ 22807 w 64031"/>
                  <a:gd name="connsiteY2" fmla="*/ 69526 h 157174"/>
                  <a:gd name="connsiteX3" fmla="*/ 22807 w 64031"/>
                  <a:gd name="connsiteY3" fmla="*/ 84904 h 157174"/>
                  <a:gd name="connsiteX4" fmla="*/ 16503 w 64031"/>
                  <a:gd name="connsiteY4" fmla="*/ 93373 h 157174"/>
                  <a:gd name="connsiteX5" fmla="*/ 21280 w 64031"/>
                  <a:gd name="connsiteY5" fmla="*/ 104902 h 157174"/>
                  <a:gd name="connsiteX6" fmla="*/ 18478 w 64031"/>
                  <a:gd name="connsiteY6" fmla="*/ 131826 h 157174"/>
                  <a:gd name="connsiteX7" fmla="*/ 15118 w 64031"/>
                  <a:gd name="connsiteY7" fmla="*/ 139051 h 157174"/>
                  <a:gd name="connsiteX8" fmla="*/ 17896 w 64031"/>
                  <a:gd name="connsiteY8" fmla="*/ 152131 h 157174"/>
                  <a:gd name="connsiteX9" fmla="*/ 17904 w 64031"/>
                  <a:gd name="connsiteY9" fmla="*/ 152123 h 157174"/>
                  <a:gd name="connsiteX10" fmla="*/ -465 w 64031"/>
                  <a:gd name="connsiteY10" fmla="*/ 156381 h 157174"/>
                  <a:gd name="connsiteX11" fmla="*/ 7562 w 64031"/>
                  <a:gd name="connsiteY11" fmla="*/ 128898 h 157174"/>
                  <a:gd name="connsiteX12" fmla="*/ 1699 w 64031"/>
                  <a:gd name="connsiteY12" fmla="*/ 123806 h 157174"/>
                  <a:gd name="connsiteX13" fmla="*/ 5587 w 64031"/>
                  <a:gd name="connsiteY13" fmla="*/ 96489 h 157174"/>
                  <a:gd name="connsiteX14" fmla="*/ -4015 w 64031"/>
                  <a:gd name="connsiteY14" fmla="*/ 75004 h 157174"/>
                  <a:gd name="connsiteX15" fmla="*/ 10884 w 64031"/>
                  <a:gd name="connsiteY15" fmla="*/ 45758 h 157174"/>
                  <a:gd name="connsiteX16" fmla="*/ 21068 w 64031"/>
                  <a:gd name="connsiteY16" fmla="*/ 45758 h 157174"/>
                  <a:gd name="connsiteX17" fmla="*/ 26836 w 64031"/>
                  <a:gd name="connsiteY17" fmla="*/ 34834 h 157174"/>
                  <a:gd name="connsiteX18" fmla="*/ 22642 w 64031"/>
                  <a:gd name="connsiteY18" fmla="*/ 25327 h 157174"/>
                  <a:gd name="connsiteX19" fmla="*/ 37642 w 64031"/>
                  <a:gd name="connsiteY19" fmla="*/ 662 h 157174"/>
                  <a:gd name="connsiteX20" fmla="*/ 48377 w 64031"/>
                  <a:gd name="connsiteY20" fmla="*/ -794 h 157174"/>
                  <a:gd name="connsiteX21" fmla="*/ 60017 w 64031"/>
                  <a:gd name="connsiteY21" fmla="*/ 48993 h 157174"/>
                  <a:gd name="connsiteX22" fmla="*/ 46063 w 64031"/>
                  <a:gd name="connsiteY22" fmla="*/ 61168 h 157174"/>
                  <a:gd name="connsiteX23" fmla="*/ 44654 w 64031"/>
                  <a:gd name="connsiteY23" fmla="*/ 48843 h 157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4031" h="157174">
                    <a:moveTo>
                      <a:pt x="44654" y="48843"/>
                    </a:moveTo>
                    <a:lnTo>
                      <a:pt x="29622" y="53109"/>
                    </a:lnTo>
                    <a:lnTo>
                      <a:pt x="22807" y="69526"/>
                    </a:lnTo>
                    <a:lnTo>
                      <a:pt x="22807" y="84904"/>
                    </a:lnTo>
                    <a:lnTo>
                      <a:pt x="16503" y="93373"/>
                    </a:lnTo>
                    <a:lnTo>
                      <a:pt x="21280" y="104902"/>
                    </a:lnTo>
                    <a:lnTo>
                      <a:pt x="18478" y="131826"/>
                    </a:lnTo>
                    <a:lnTo>
                      <a:pt x="15118" y="139051"/>
                    </a:lnTo>
                    <a:lnTo>
                      <a:pt x="17896" y="152131"/>
                    </a:lnTo>
                    <a:lnTo>
                      <a:pt x="17904" y="152123"/>
                    </a:lnTo>
                    <a:lnTo>
                      <a:pt x="-465" y="156381"/>
                    </a:lnTo>
                    <a:lnTo>
                      <a:pt x="7562" y="128898"/>
                    </a:lnTo>
                    <a:lnTo>
                      <a:pt x="1699" y="123806"/>
                    </a:lnTo>
                    <a:lnTo>
                      <a:pt x="5587" y="96489"/>
                    </a:lnTo>
                    <a:lnTo>
                      <a:pt x="-4015" y="75004"/>
                    </a:lnTo>
                    <a:lnTo>
                      <a:pt x="10884" y="45758"/>
                    </a:lnTo>
                    <a:lnTo>
                      <a:pt x="21068" y="45758"/>
                    </a:lnTo>
                    <a:lnTo>
                      <a:pt x="26836" y="34834"/>
                    </a:lnTo>
                    <a:lnTo>
                      <a:pt x="22642" y="25327"/>
                    </a:lnTo>
                    <a:lnTo>
                      <a:pt x="37642" y="662"/>
                    </a:lnTo>
                    <a:lnTo>
                      <a:pt x="48377" y="-794"/>
                    </a:lnTo>
                    <a:lnTo>
                      <a:pt x="60017" y="48993"/>
                    </a:lnTo>
                    <a:lnTo>
                      <a:pt x="46063" y="61168"/>
                    </a:lnTo>
                    <a:lnTo>
                      <a:pt x="44654" y="48843"/>
                    </a:lnTo>
                  </a:path>
                </a:pathLst>
              </a:custGeom>
              <a:grpFill/>
              <a:ln w="635" cap="flat">
                <a:solidFill>
                  <a:schemeClr val="bg1"/>
                </a:solidFill>
                <a:prstDash val="solid"/>
                <a:miter/>
              </a:ln>
            </p:spPr>
            <p:txBody>
              <a:bodyPr rtlCol="0" anchor="ctr"/>
              <a:lstStyle/>
              <a:p>
                <a:endParaRPr lang="en-US" dirty="0"/>
              </a:p>
            </p:txBody>
          </p:sp>
          <p:sp>
            <p:nvSpPr>
              <p:cNvPr id="2319" name="Freeform: Shape 2318">
                <a:extLst>
                  <a:ext uri="{FF2B5EF4-FFF2-40B4-BE49-F238E27FC236}">
                    <a16:creationId xmlns:a16="http://schemas.microsoft.com/office/drawing/2014/main" id="{9ABE5D4E-7150-453F-BA64-047C4AA2EAB4}"/>
                  </a:ext>
                </a:extLst>
              </p:cNvPr>
              <p:cNvSpPr/>
              <p:nvPr/>
            </p:nvSpPr>
            <p:spPr>
              <a:xfrm flipV="1">
                <a:off x="4997445" y="3600810"/>
                <a:ext cx="69654" cy="170977"/>
              </a:xfrm>
              <a:custGeom>
                <a:avLst/>
                <a:gdLst>
                  <a:gd name="connsiteX0" fmla="*/ 44654 w 64031"/>
                  <a:gd name="connsiteY0" fmla="*/ 48843 h 157174"/>
                  <a:gd name="connsiteX1" fmla="*/ 29622 w 64031"/>
                  <a:gd name="connsiteY1" fmla="*/ 53109 h 157174"/>
                  <a:gd name="connsiteX2" fmla="*/ 22807 w 64031"/>
                  <a:gd name="connsiteY2" fmla="*/ 69526 h 157174"/>
                  <a:gd name="connsiteX3" fmla="*/ 22807 w 64031"/>
                  <a:gd name="connsiteY3" fmla="*/ 84904 h 157174"/>
                  <a:gd name="connsiteX4" fmla="*/ 16503 w 64031"/>
                  <a:gd name="connsiteY4" fmla="*/ 93373 h 157174"/>
                  <a:gd name="connsiteX5" fmla="*/ 21280 w 64031"/>
                  <a:gd name="connsiteY5" fmla="*/ 104902 h 157174"/>
                  <a:gd name="connsiteX6" fmla="*/ 18478 w 64031"/>
                  <a:gd name="connsiteY6" fmla="*/ 131826 h 157174"/>
                  <a:gd name="connsiteX7" fmla="*/ 15118 w 64031"/>
                  <a:gd name="connsiteY7" fmla="*/ 139051 h 157174"/>
                  <a:gd name="connsiteX8" fmla="*/ 17896 w 64031"/>
                  <a:gd name="connsiteY8" fmla="*/ 152131 h 157174"/>
                  <a:gd name="connsiteX9" fmla="*/ 17904 w 64031"/>
                  <a:gd name="connsiteY9" fmla="*/ 152123 h 157174"/>
                  <a:gd name="connsiteX10" fmla="*/ -465 w 64031"/>
                  <a:gd name="connsiteY10" fmla="*/ 156381 h 157174"/>
                  <a:gd name="connsiteX11" fmla="*/ 7562 w 64031"/>
                  <a:gd name="connsiteY11" fmla="*/ 128898 h 157174"/>
                  <a:gd name="connsiteX12" fmla="*/ 1699 w 64031"/>
                  <a:gd name="connsiteY12" fmla="*/ 123806 h 157174"/>
                  <a:gd name="connsiteX13" fmla="*/ 5587 w 64031"/>
                  <a:gd name="connsiteY13" fmla="*/ 96489 h 157174"/>
                  <a:gd name="connsiteX14" fmla="*/ -4015 w 64031"/>
                  <a:gd name="connsiteY14" fmla="*/ 75004 h 157174"/>
                  <a:gd name="connsiteX15" fmla="*/ 10884 w 64031"/>
                  <a:gd name="connsiteY15" fmla="*/ 45758 h 157174"/>
                  <a:gd name="connsiteX16" fmla="*/ 21068 w 64031"/>
                  <a:gd name="connsiteY16" fmla="*/ 45758 h 157174"/>
                  <a:gd name="connsiteX17" fmla="*/ 26836 w 64031"/>
                  <a:gd name="connsiteY17" fmla="*/ 34834 h 157174"/>
                  <a:gd name="connsiteX18" fmla="*/ 22642 w 64031"/>
                  <a:gd name="connsiteY18" fmla="*/ 25327 h 157174"/>
                  <a:gd name="connsiteX19" fmla="*/ 37642 w 64031"/>
                  <a:gd name="connsiteY19" fmla="*/ 662 h 157174"/>
                  <a:gd name="connsiteX20" fmla="*/ 48377 w 64031"/>
                  <a:gd name="connsiteY20" fmla="*/ -794 h 157174"/>
                  <a:gd name="connsiteX21" fmla="*/ 60017 w 64031"/>
                  <a:gd name="connsiteY21" fmla="*/ 48993 h 157174"/>
                  <a:gd name="connsiteX22" fmla="*/ 46063 w 64031"/>
                  <a:gd name="connsiteY22" fmla="*/ 61168 h 157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031" h="157174">
                    <a:moveTo>
                      <a:pt x="44654" y="48843"/>
                    </a:moveTo>
                    <a:lnTo>
                      <a:pt x="29622" y="53109"/>
                    </a:lnTo>
                    <a:lnTo>
                      <a:pt x="22807" y="69526"/>
                    </a:lnTo>
                    <a:lnTo>
                      <a:pt x="22807" y="84904"/>
                    </a:lnTo>
                    <a:lnTo>
                      <a:pt x="16503" y="93373"/>
                    </a:lnTo>
                    <a:lnTo>
                      <a:pt x="21280" y="104902"/>
                    </a:lnTo>
                    <a:lnTo>
                      <a:pt x="18478" y="131826"/>
                    </a:lnTo>
                    <a:lnTo>
                      <a:pt x="15118" y="139051"/>
                    </a:lnTo>
                    <a:lnTo>
                      <a:pt x="17896" y="152131"/>
                    </a:lnTo>
                    <a:lnTo>
                      <a:pt x="17904" y="152123"/>
                    </a:lnTo>
                    <a:lnTo>
                      <a:pt x="-465" y="156381"/>
                    </a:lnTo>
                    <a:lnTo>
                      <a:pt x="7562" y="128898"/>
                    </a:lnTo>
                    <a:lnTo>
                      <a:pt x="1699" y="123806"/>
                    </a:lnTo>
                    <a:lnTo>
                      <a:pt x="5587" y="96489"/>
                    </a:lnTo>
                    <a:lnTo>
                      <a:pt x="-4015" y="75004"/>
                    </a:lnTo>
                    <a:lnTo>
                      <a:pt x="10884" y="45758"/>
                    </a:lnTo>
                    <a:lnTo>
                      <a:pt x="21068" y="45758"/>
                    </a:lnTo>
                    <a:lnTo>
                      <a:pt x="26836" y="34834"/>
                    </a:lnTo>
                    <a:lnTo>
                      <a:pt x="22642" y="25327"/>
                    </a:lnTo>
                    <a:lnTo>
                      <a:pt x="37642" y="662"/>
                    </a:lnTo>
                    <a:lnTo>
                      <a:pt x="48377" y="-794"/>
                    </a:lnTo>
                    <a:lnTo>
                      <a:pt x="60017" y="48993"/>
                    </a:lnTo>
                    <a:lnTo>
                      <a:pt x="46063" y="61168"/>
                    </a:lnTo>
                    <a:close/>
                  </a:path>
                </a:pathLst>
              </a:custGeom>
              <a:grpFill/>
              <a:ln w="635" cap="rnd">
                <a:solidFill>
                  <a:schemeClr val="bg1"/>
                </a:solidFill>
                <a:prstDash val="solid"/>
                <a:round/>
              </a:ln>
            </p:spPr>
            <p:txBody>
              <a:bodyPr rtlCol="0" anchor="ctr"/>
              <a:lstStyle/>
              <a:p>
                <a:endParaRPr lang="en-US" dirty="0"/>
              </a:p>
            </p:txBody>
          </p:sp>
          <p:sp>
            <p:nvSpPr>
              <p:cNvPr id="2320" name="Freeform: Shape 2319">
                <a:extLst>
                  <a:ext uri="{FF2B5EF4-FFF2-40B4-BE49-F238E27FC236}">
                    <a16:creationId xmlns:a16="http://schemas.microsoft.com/office/drawing/2014/main" id="{D3DCD5C0-9FAA-4CA4-9472-84C673CE41FB}"/>
                  </a:ext>
                </a:extLst>
              </p:cNvPr>
              <p:cNvSpPr/>
              <p:nvPr/>
            </p:nvSpPr>
            <p:spPr>
              <a:xfrm flipV="1">
                <a:off x="4951831" y="3626999"/>
                <a:ext cx="207696" cy="357423"/>
              </a:xfrm>
              <a:custGeom>
                <a:avLst/>
                <a:gdLst>
                  <a:gd name="connsiteX0" fmla="*/ 136743 w 190929"/>
                  <a:gd name="connsiteY0" fmla="*/ 314098 h 328568"/>
                  <a:gd name="connsiteX1" fmla="*/ 126574 w 190929"/>
                  <a:gd name="connsiteY1" fmla="*/ 303434 h 328568"/>
                  <a:gd name="connsiteX2" fmla="*/ 118374 w 190929"/>
                  <a:gd name="connsiteY2" fmla="*/ 308675 h 328568"/>
                  <a:gd name="connsiteX3" fmla="*/ 107167 w 190929"/>
                  <a:gd name="connsiteY3" fmla="*/ 299349 h 328568"/>
                  <a:gd name="connsiteX4" fmla="*/ 96172 w 190929"/>
                  <a:gd name="connsiteY4" fmla="*/ 312697 h 328568"/>
                  <a:gd name="connsiteX5" fmla="*/ 82360 w 190929"/>
                  <a:gd name="connsiteY5" fmla="*/ 305244 h 328568"/>
                  <a:gd name="connsiteX6" fmla="*/ 77457 w 190929"/>
                  <a:gd name="connsiteY6" fmla="*/ 292935 h 328568"/>
                  <a:gd name="connsiteX7" fmla="*/ 79558 w 190929"/>
                  <a:gd name="connsiteY7" fmla="*/ 266027 h 328568"/>
                  <a:gd name="connsiteX8" fmla="*/ 84926 w 190929"/>
                  <a:gd name="connsiteY8" fmla="*/ 260140 h 328568"/>
                  <a:gd name="connsiteX9" fmla="*/ 87971 w 190929"/>
                  <a:gd name="connsiteY9" fmla="*/ 256795 h 328568"/>
                  <a:gd name="connsiteX10" fmla="*/ 101925 w 190929"/>
                  <a:gd name="connsiteY10" fmla="*/ 244620 h 328568"/>
                  <a:gd name="connsiteX11" fmla="*/ 90285 w 190929"/>
                  <a:gd name="connsiteY11" fmla="*/ 194833 h 328568"/>
                  <a:gd name="connsiteX12" fmla="*/ 79550 w 190929"/>
                  <a:gd name="connsiteY12" fmla="*/ 196289 h 328568"/>
                  <a:gd name="connsiteX13" fmla="*/ 64550 w 190929"/>
                  <a:gd name="connsiteY13" fmla="*/ 220954 h 328568"/>
                  <a:gd name="connsiteX14" fmla="*/ 68745 w 190929"/>
                  <a:gd name="connsiteY14" fmla="*/ 230462 h 328568"/>
                  <a:gd name="connsiteX15" fmla="*/ 62976 w 190929"/>
                  <a:gd name="connsiteY15" fmla="*/ 241385 h 328568"/>
                  <a:gd name="connsiteX16" fmla="*/ 52792 w 190929"/>
                  <a:gd name="connsiteY16" fmla="*/ 241385 h 328568"/>
                  <a:gd name="connsiteX17" fmla="*/ 45047 w 190929"/>
                  <a:gd name="connsiteY17" fmla="*/ 256575 h 328568"/>
                  <a:gd name="connsiteX18" fmla="*/ 45047 w 190929"/>
                  <a:gd name="connsiteY18" fmla="*/ 256575 h 328568"/>
                  <a:gd name="connsiteX19" fmla="*/ -4038 w 190929"/>
                  <a:gd name="connsiteY19" fmla="*/ 239268 h 328568"/>
                  <a:gd name="connsiteX20" fmla="*/ -513 w 190929"/>
                  <a:gd name="connsiteY20" fmla="*/ 225173 h 328568"/>
                  <a:gd name="connsiteX21" fmla="*/ -513 w 190929"/>
                  <a:gd name="connsiteY21" fmla="*/ 218491 h 328568"/>
                  <a:gd name="connsiteX22" fmla="*/ 15716 w 190929"/>
                  <a:gd name="connsiteY22" fmla="*/ 217791 h 328568"/>
                  <a:gd name="connsiteX23" fmla="*/ 25081 w 190929"/>
                  <a:gd name="connsiteY23" fmla="*/ 207229 h 328568"/>
                  <a:gd name="connsiteX24" fmla="*/ 35021 w 190929"/>
                  <a:gd name="connsiteY24" fmla="*/ 213195 h 328568"/>
                  <a:gd name="connsiteX25" fmla="*/ 47495 w 190929"/>
                  <a:gd name="connsiteY25" fmla="*/ 203341 h 328568"/>
                  <a:gd name="connsiteX26" fmla="*/ 42521 w 190929"/>
                  <a:gd name="connsiteY26" fmla="*/ 190190 h 328568"/>
                  <a:gd name="connsiteX27" fmla="*/ 49470 w 190929"/>
                  <a:gd name="connsiteY27" fmla="*/ 181604 h 328568"/>
                  <a:gd name="connsiteX28" fmla="*/ 38405 w 190929"/>
                  <a:gd name="connsiteY28" fmla="*/ 163526 h 328568"/>
                  <a:gd name="connsiteX29" fmla="*/ 45047 w 190929"/>
                  <a:gd name="connsiteY29" fmla="*/ 158245 h 328568"/>
                  <a:gd name="connsiteX30" fmla="*/ 42301 w 190929"/>
                  <a:gd name="connsiteY30" fmla="*/ 150147 h 328568"/>
                  <a:gd name="connsiteX31" fmla="*/ 49470 w 190929"/>
                  <a:gd name="connsiteY31" fmla="*/ 142749 h 328568"/>
                  <a:gd name="connsiteX32" fmla="*/ 41970 w 190929"/>
                  <a:gd name="connsiteY32" fmla="*/ 130062 h 328568"/>
                  <a:gd name="connsiteX33" fmla="*/ 34029 w 190929"/>
                  <a:gd name="connsiteY33" fmla="*/ 130424 h 328568"/>
                  <a:gd name="connsiteX34" fmla="*/ 34431 w 190929"/>
                  <a:gd name="connsiteY34" fmla="*/ 111741 h 328568"/>
                  <a:gd name="connsiteX35" fmla="*/ 14094 w 190929"/>
                  <a:gd name="connsiteY35" fmla="*/ 89862 h 328568"/>
                  <a:gd name="connsiteX36" fmla="*/ 21878 w 190929"/>
                  <a:gd name="connsiteY36" fmla="*/ 75892 h 328568"/>
                  <a:gd name="connsiteX37" fmla="*/ 18202 w 190929"/>
                  <a:gd name="connsiteY37" fmla="*/ 67975 h 328568"/>
                  <a:gd name="connsiteX38" fmla="*/ 27922 w 190929"/>
                  <a:gd name="connsiteY38" fmla="*/ 48205 h 328568"/>
                  <a:gd name="connsiteX39" fmla="*/ 27922 w 190929"/>
                  <a:gd name="connsiteY39" fmla="*/ 27804 h 328568"/>
                  <a:gd name="connsiteX40" fmla="*/ 23664 w 190929"/>
                  <a:gd name="connsiteY40" fmla="*/ 17432 h 328568"/>
                  <a:gd name="connsiteX41" fmla="*/ 23664 w 190929"/>
                  <a:gd name="connsiteY41" fmla="*/ -636 h 328568"/>
                  <a:gd name="connsiteX42" fmla="*/ 43072 w 190929"/>
                  <a:gd name="connsiteY42" fmla="*/ -636 h 328568"/>
                  <a:gd name="connsiteX43" fmla="*/ 43041 w 190929"/>
                  <a:gd name="connsiteY43" fmla="*/ 4092 h 328568"/>
                  <a:gd name="connsiteX44" fmla="*/ 42789 w 190929"/>
                  <a:gd name="connsiteY44" fmla="*/ 29695 h 328568"/>
                  <a:gd name="connsiteX45" fmla="*/ 49966 w 190929"/>
                  <a:gd name="connsiteY45" fmla="*/ 35850 h 328568"/>
                  <a:gd name="connsiteX46" fmla="*/ 82856 w 190929"/>
                  <a:gd name="connsiteY46" fmla="*/ 49472 h 328568"/>
                  <a:gd name="connsiteX47" fmla="*/ 90922 w 190929"/>
                  <a:gd name="connsiteY47" fmla="*/ 60394 h 328568"/>
                  <a:gd name="connsiteX48" fmla="*/ 88136 w 190929"/>
                  <a:gd name="connsiteY48" fmla="*/ 95063 h 328568"/>
                  <a:gd name="connsiteX49" fmla="*/ 84044 w 190929"/>
                  <a:gd name="connsiteY49" fmla="*/ 125175 h 328568"/>
                  <a:gd name="connsiteX50" fmla="*/ 75969 w 190929"/>
                  <a:gd name="connsiteY50" fmla="*/ 133368 h 328568"/>
                  <a:gd name="connsiteX51" fmla="*/ 74167 w 190929"/>
                  <a:gd name="connsiteY51" fmla="*/ 152012 h 328568"/>
                  <a:gd name="connsiteX52" fmla="*/ 107064 w 190929"/>
                  <a:gd name="connsiteY52" fmla="*/ 168106 h 328568"/>
                  <a:gd name="connsiteX53" fmla="*/ 114832 w 190929"/>
                  <a:gd name="connsiteY53" fmla="*/ 186153 h 328568"/>
                  <a:gd name="connsiteX54" fmla="*/ 137254 w 190929"/>
                  <a:gd name="connsiteY54" fmla="*/ 199933 h 328568"/>
                  <a:gd name="connsiteX55" fmla="*/ 155190 w 190929"/>
                  <a:gd name="connsiteY55" fmla="*/ 203546 h 328568"/>
                  <a:gd name="connsiteX56" fmla="*/ 168947 w 190929"/>
                  <a:gd name="connsiteY56" fmla="*/ 214713 h 328568"/>
                  <a:gd name="connsiteX57" fmla="*/ 186891 w 190929"/>
                  <a:gd name="connsiteY57" fmla="*/ 248830 h 328568"/>
                  <a:gd name="connsiteX58" fmla="*/ 183294 w 190929"/>
                  <a:gd name="connsiteY58" fmla="*/ 286914 h 328568"/>
                  <a:gd name="connsiteX59" fmla="*/ 177911 w 190929"/>
                  <a:gd name="connsiteY59" fmla="*/ 315459 h 328568"/>
                  <a:gd name="connsiteX60" fmla="*/ 183294 w 190929"/>
                  <a:gd name="connsiteY60" fmla="*/ 327933 h 328568"/>
                  <a:gd name="connsiteX61" fmla="*/ 146580 w 190929"/>
                  <a:gd name="connsiteY61" fmla="*/ 308675 h 328568"/>
                  <a:gd name="connsiteX62" fmla="*/ 136743 w 190929"/>
                  <a:gd name="connsiteY62" fmla="*/ 314098 h 32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90929" h="328568">
                    <a:moveTo>
                      <a:pt x="136743" y="314098"/>
                    </a:moveTo>
                    <a:lnTo>
                      <a:pt x="126574" y="303434"/>
                    </a:lnTo>
                    <a:lnTo>
                      <a:pt x="118374" y="308675"/>
                    </a:lnTo>
                    <a:lnTo>
                      <a:pt x="107167" y="299349"/>
                    </a:lnTo>
                    <a:lnTo>
                      <a:pt x="96172" y="312697"/>
                    </a:lnTo>
                    <a:lnTo>
                      <a:pt x="82360" y="305244"/>
                    </a:lnTo>
                    <a:lnTo>
                      <a:pt x="77457" y="292935"/>
                    </a:lnTo>
                    <a:lnTo>
                      <a:pt x="79558" y="266027"/>
                    </a:lnTo>
                    <a:lnTo>
                      <a:pt x="84926" y="260140"/>
                    </a:lnTo>
                    <a:lnTo>
                      <a:pt x="87971" y="256795"/>
                    </a:lnTo>
                    <a:lnTo>
                      <a:pt x="101925" y="244620"/>
                    </a:lnTo>
                    <a:lnTo>
                      <a:pt x="90285" y="194833"/>
                    </a:lnTo>
                    <a:lnTo>
                      <a:pt x="79550" y="196289"/>
                    </a:lnTo>
                    <a:lnTo>
                      <a:pt x="64550" y="220954"/>
                    </a:lnTo>
                    <a:lnTo>
                      <a:pt x="68745" y="230462"/>
                    </a:lnTo>
                    <a:lnTo>
                      <a:pt x="62976" y="241385"/>
                    </a:lnTo>
                    <a:lnTo>
                      <a:pt x="52792" y="241385"/>
                    </a:lnTo>
                    <a:lnTo>
                      <a:pt x="45047" y="256575"/>
                    </a:lnTo>
                    <a:lnTo>
                      <a:pt x="45047" y="256575"/>
                    </a:lnTo>
                    <a:lnTo>
                      <a:pt x="-4038" y="239268"/>
                    </a:lnTo>
                    <a:lnTo>
                      <a:pt x="-513" y="225173"/>
                    </a:lnTo>
                    <a:lnTo>
                      <a:pt x="-513" y="218491"/>
                    </a:lnTo>
                    <a:lnTo>
                      <a:pt x="15716" y="217791"/>
                    </a:lnTo>
                    <a:lnTo>
                      <a:pt x="25081" y="207229"/>
                    </a:lnTo>
                    <a:lnTo>
                      <a:pt x="35021" y="213195"/>
                    </a:lnTo>
                    <a:lnTo>
                      <a:pt x="47495" y="203341"/>
                    </a:lnTo>
                    <a:lnTo>
                      <a:pt x="42521" y="190190"/>
                    </a:lnTo>
                    <a:lnTo>
                      <a:pt x="49470" y="181604"/>
                    </a:lnTo>
                    <a:lnTo>
                      <a:pt x="38405" y="163526"/>
                    </a:lnTo>
                    <a:lnTo>
                      <a:pt x="45047" y="158245"/>
                    </a:lnTo>
                    <a:lnTo>
                      <a:pt x="42301" y="150147"/>
                    </a:lnTo>
                    <a:lnTo>
                      <a:pt x="49470" y="142749"/>
                    </a:lnTo>
                    <a:lnTo>
                      <a:pt x="41970" y="130062"/>
                    </a:lnTo>
                    <a:lnTo>
                      <a:pt x="34029" y="130424"/>
                    </a:lnTo>
                    <a:lnTo>
                      <a:pt x="34431" y="111741"/>
                    </a:lnTo>
                    <a:lnTo>
                      <a:pt x="14094" y="89862"/>
                    </a:lnTo>
                    <a:lnTo>
                      <a:pt x="21878" y="75892"/>
                    </a:lnTo>
                    <a:lnTo>
                      <a:pt x="18202" y="67975"/>
                    </a:lnTo>
                    <a:lnTo>
                      <a:pt x="27922" y="48205"/>
                    </a:lnTo>
                    <a:lnTo>
                      <a:pt x="27922" y="27804"/>
                    </a:lnTo>
                    <a:lnTo>
                      <a:pt x="23664" y="17432"/>
                    </a:lnTo>
                    <a:lnTo>
                      <a:pt x="23664" y="-636"/>
                    </a:lnTo>
                    <a:lnTo>
                      <a:pt x="43072" y="-636"/>
                    </a:lnTo>
                    <a:lnTo>
                      <a:pt x="43041" y="4092"/>
                    </a:lnTo>
                    <a:lnTo>
                      <a:pt x="42789" y="29695"/>
                    </a:lnTo>
                    <a:lnTo>
                      <a:pt x="49966" y="35850"/>
                    </a:lnTo>
                    <a:lnTo>
                      <a:pt x="82856" y="49472"/>
                    </a:lnTo>
                    <a:lnTo>
                      <a:pt x="90922" y="60394"/>
                    </a:lnTo>
                    <a:lnTo>
                      <a:pt x="88136" y="95063"/>
                    </a:lnTo>
                    <a:lnTo>
                      <a:pt x="84044" y="125175"/>
                    </a:lnTo>
                    <a:lnTo>
                      <a:pt x="75969" y="133368"/>
                    </a:lnTo>
                    <a:lnTo>
                      <a:pt x="74167" y="152012"/>
                    </a:lnTo>
                    <a:lnTo>
                      <a:pt x="107064" y="168106"/>
                    </a:lnTo>
                    <a:lnTo>
                      <a:pt x="114832" y="186153"/>
                    </a:lnTo>
                    <a:lnTo>
                      <a:pt x="137254" y="199933"/>
                    </a:lnTo>
                    <a:lnTo>
                      <a:pt x="155190" y="203546"/>
                    </a:lnTo>
                    <a:lnTo>
                      <a:pt x="168947" y="214713"/>
                    </a:lnTo>
                    <a:lnTo>
                      <a:pt x="186891" y="248830"/>
                    </a:lnTo>
                    <a:lnTo>
                      <a:pt x="183294" y="286914"/>
                    </a:lnTo>
                    <a:lnTo>
                      <a:pt x="177911" y="315459"/>
                    </a:lnTo>
                    <a:lnTo>
                      <a:pt x="183294" y="327933"/>
                    </a:lnTo>
                    <a:lnTo>
                      <a:pt x="146580" y="308675"/>
                    </a:lnTo>
                    <a:lnTo>
                      <a:pt x="136743" y="314098"/>
                    </a:lnTo>
                  </a:path>
                </a:pathLst>
              </a:custGeom>
              <a:grpFill/>
              <a:ln w="635" cap="flat">
                <a:solidFill>
                  <a:schemeClr val="bg1"/>
                </a:solidFill>
                <a:prstDash val="solid"/>
                <a:miter/>
              </a:ln>
            </p:spPr>
            <p:txBody>
              <a:bodyPr rtlCol="0" anchor="ctr"/>
              <a:lstStyle/>
              <a:p>
                <a:endParaRPr lang="en-US" dirty="0"/>
              </a:p>
            </p:txBody>
          </p:sp>
          <p:sp>
            <p:nvSpPr>
              <p:cNvPr id="2321" name="Freeform: Shape 2320">
                <a:extLst>
                  <a:ext uri="{FF2B5EF4-FFF2-40B4-BE49-F238E27FC236}">
                    <a16:creationId xmlns:a16="http://schemas.microsoft.com/office/drawing/2014/main" id="{0A0A219E-EBE5-4536-B20C-669863F0AD08}"/>
                  </a:ext>
                </a:extLst>
              </p:cNvPr>
              <p:cNvSpPr/>
              <p:nvPr/>
            </p:nvSpPr>
            <p:spPr>
              <a:xfrm flipV="1">
                <a:off x="4951831" y="3626999"/>
                <a:ext cx="207696" cy="357423"/>
              </a:xfrm>
              <a:custGeom>
                <a:avLst/>
                <a:gdLst>
                  <a:gd name="connsiteX0" fmla="*/ 136743 w 190929"/>
                  <a:gd name="connsiteY0" fmla="*/ 314098 h 328568"/>
                  <a:gd name="connsiteX1" fmla="*/ 126574 w 190929"/>
                  <a:gd name="connsiteY1" fmla="*/ 303434 h 328568"/>
                  <a:gd name="connsiteX2" fmla="*/ 118374 w 190929"/>
                  <a:gd name="connsiteY2" fmla="*/ 308675 h 328568"/>
                  <a:gd name="connsiteX3" fmla="*/ 107167 w 190929"/>
                  <a:gd name="connsiteY3" fmla="*/ 299349 h 328568"/>
                  <a:gd name="connsiteX4" fmla="*/ 96172 w 190929"/>
                  <a:gd name="connsiteY4" fmla="*/ 312697 h 328568"/>
                  <a:gd name="connsiteX5" fmla="*/ 82360 w 190929"/>
                  <a:gd name="connsiteY5" fmla="*/ 305244 h 328568"/>
                  <a:gd name="connsiteX6" fmla="*/ 77457 w 190929"/>
                  <a:gd name="connsiteY6" fmla="*/ 292935 h 328568"/>
                  <a:gd name="connsiteX7" fmla="*/ 79558 w 190929"/>
                  <a:gd name="connsiteY7" fmla="*/ 266027 h 328568"/>
                  <a:gd name="connsiteX8" fmla="*/ 84926 w 190929"/>
                  <a:gd name="connsiteY8" fmla="*/ 260140 h 328568"/>
                  <a:gd name="connsiteX9" fmla="*/ 87971 w 190929"/>
                  <a:gd name="connsiteY9" fmla="*/ 256795 h 328568"/>
                  <a:gd name="connsiteX10" fmla="*/ 101925 w 190929"/>
                  <a:gd name="connsiteY10" fmla="*/ 244620 h 328568"/>
                  <a:gd name="connsiteX11" fmla="*/ 90285 w 190929"/>
                  <a:gd name="connsiteY11" fmla="*/ 194833 h 328568"/>
                  <a:gd name="connsiteX12" fmla="*/ 79550 w 190929"/>
                  <a:gd name="connsiteY12" fmla="*/ 196289 h 328568"/>
                  <a:gd name="connsiteX13" fmla="*/ 64550 w 190929"/>
                  <a:gd name="connsiteY13" fmla="*/ 220954 h 328568"/>
                  <a:gd name="connsiteX14" fmla="*/ 68745 w 190929"/>
                  <a:gd name="connsiteY14" fmla="*/ 230462 h 328568"/>
                  <a:gd name="connsiteX15" fmla="*/ 62976 w 190929"/>
                  <a:gd name="connsiteY15" fmla="*/ 241385 h 328568"/>
                  <a:gd name="connsiteX16" fmla="*/ 52792 w 190929"/>
                  <a:gd name="connsiteY16" fmla="*/ 241385 h 328568"/>
                  <a:gd name="connsiteX17" fmla="*/ 45047 w 190929"/>
                  <a:gd name="connsiteY17" fmla="*/ 256575 h 328568"/>
                  <a:gd name="connsiteX18" fmla="*/ 45047 w 190929"/>
                  <a:gd name="connsiteY18" fmla="*/ 256575 h 328568"/>
                  <a:gd name="connsiteX19" fmla="*/ -4038 w 190929"/>
                  <a:gd name="connsiteY19" fmla="*/ 239268 h 328568"/>
                  <a:gd name="connsiteX20" fmla="*/ -513 w 190929"/>
                  <a:gd name="connsiteY20" fmla="*/ 225173 h 328568"/>
                  <a:gd name="connsiteX21" fmla="*/ -513 w 190929"/>
                  <a:gd name="connsiteY21" fmla="*/ 218491 h 328568"/>
                  <a:gd name="connsiteX22" fmla="*/ 15716 w 190929"/>
                  <a:gd name="connsiteY22" fmla="*/ 217791 h 328568"/>
                  <a:gd name="connsiteX23" fmla="*/ 25081 w 190929"/>
                  <a:gd name="connsiteY23" fmla="*/ 207229 h 328568"/>
                  <a:gd name="connsiteX24" fmla="*/ 35021 w 190929"/>
                  <a:gd name="connsiteY24" fmla="*/ 213195 h 328568"/>
                  <a:gd name="connsiteX25" fmla="*/ 47495 w 190929"/>
                  <a:gd name="connsiteY25" fmla="*/ 203341 h 328568"/>
                  <a:gd name="connsiteX26" fmla="*/ 42521 w 190929"/>
                  <a:gd name="connsiteY26" fmla="*/ 190190 h 328568"/>
                  <a:gd name="connsiteX27" fmla="*/ 49470 w 190929"/>
                  <a:gd name="connsiteY27" fmla="*/ 181604 h 328568"/>
                  <a:gd name="connsiteX28" fmla="*/ 38405 w 190929"/>
                  <a:gd name="connsiteY28" fmla="*/ 163526 h 328568"/>
                  <a:gd name="connsiteX29" fmla="*/ 45047 w 190929"/>
                  <a:gd name="connsiteY29" fmla="*/ 158245 h 328568"/>
                  <a:gd name="connsiteX30" fmla="*/ 42301 w 190929"/>
                  <a:gd name="connsiteY30" fmla="*/ 150147 h 328568"/>
                  <a:gd name="connsiteX31" fmla="*/ 49470 w 190929"/>
                  <a:gd name="connsiteY31" fmla="*/ 142749 h 328568"/>
                  <a:gd name="connsiteX32" fmla="*/ 41970 w 190929"/>
                  <a:gd name="connsiteY32" fmla="*/ 130062 h 328568"/>
                  <a:gd name="connsiteX33" fmla="*/ 34029 w 190929"/>
                  <a:gd name="connsiteY33" fmla="*/ 130424 h 328568"/>
                  <a:gd name="connsiteX34" fmla="*/ 34431 w 190929"/>
                  <a:gd name="connsiteY34" fmla="*/ 111741 h 328568"/>
                  <a:gd name="connsiteX35" fmla="*/ 14094 w 190929"/>
                  <a:gd name="connsiteY35" fmla="*/ 89862 h 328568"/>
                  <a:gd name="connsiteX36" fmla="*/ 21878 w 190929"/>
                  <a:gd name="connsiteY36" fmla="*/ 75892 h 328568"/>
                  <a:gd name="connsiteX37" fmla="*/ 18202 w 190929"/>
                  <a:gd name="connsiteY37" fmla="*/ 67975 h 328568"/>
                  <a:gd name="connsiteX38" fmla="*/ 27922 w 190929"/>
                  <a:gd name="connsiteY38" fmla="*/ 48205 h 328568"/>
                  <a:gd name="connsiteX39" fmla="*/ 27922 w 190929"/>
                  <a:gd name="connsiteY39" fmla="*/ 27804 h 328568"/>
                  <a:gd name="connsiteX40" fmla="*/ 23664 w 190929"/>
                  <a:gd name="connsiteY40" fmla="*/ 17432 h 328568"/>
                  <a:gd name="connsiteX41" fmla="*/ 23664 w 190929"/>
                  <a:gd name="connsiteY41" fmla="*/ -636 h 328568"/>
                  <a:gd name="connsiteX42" fmla="*/ 43072 w 190929"/>
                  <a:gd name="connsiteY42" fmla="*/ -636 h 328568"/>
                  <a:gd name="connsiteX43" fmla="*/ 43041 w 190929"/>
                  <a:gd name="connsiteY43" fmla="*/ 4092 h 328568"/>
                  <a:gd name="connsiteX44" fmla="*/ 42789 w 190929"/>
                  <a:gd name="connsiteY44" fmla="*/ 29695 h 328568"/>
                  <a:gd name="connsiteX45" fmla="*/ 49966 w 190929"/>
                  <a:gd name="connsiteY45" fmla="*/ 35850 h 328568"/>
                  <a:gd name="connsiteX46" fmla="*/ 82856 w 190929"/>
                  <a:gd name="connsiteY46" fmla="*/ 49472 h 328568"/>
                  <a:gd name="connsiteX47" fmla="*/ 90922 w 190929"/>
                  <a:gd name="connsiteY47" fmla="*/ 60394 h 328568"/>
                  <a:gd name="connsiteX48" fmla="*/ 88136 w 190929"/>
                  <a:gd name="connsiteY48" fmla="*/ 95063 h 328568"/>
                  <a:gd name="connsiteX49" fmla="*/ 84044 w 190929"/>
                  <a:gd name="connsiteY49" fmla="*/ 125175 h 328568"/>
                  <a:gd name="connsiteX50" fmla="*/ 75969 w 190929"/>
                  <a:gd name="connsiteY50" fmla="*/ 133368 h 328568"/>
                  <a:gd name="connsiteX51" fmla="*/ 74167 w 190929"/>
                  <a:gd name="connsiteY51" fmla="*/ 152012 h 328568"/>
                  <a:gd name="connsiteX52" fmla="*/ 107064 w 190929"/>
                  <a:gd name="connsiteY52" fmla="*/ 168106 h 328568"/>
                  <a:gd name="connsiteX53" fmla="*/ 114832 w 190929"/>
                  <a:gd name="connsiteY53" fmla="*/ 186153 h 328568"/>
                  <a:gd name="connsiteX54" fmla="*/ 137254 w 190929"/>
                  <a:gd name="connsiteY54" fmla="*/ 199933 h 328568"/>
                  <a:gd name="connsiteX55" fmla="*/ 155190 w 190929"/>
                  <a:gd name="connsiteY55" fmla="*/ 203546 h 328568"/>
                  <a:gd name="connsiteX56" fmla="*/ 168947 w 190929"/>
                  <a:gd name="connsiteY56" fmla="*/ 214713 h 328568"/>
                  <a:gd name="connsiteX57" fmla="*/ 186891 w 190929"/>
                  <a:gd name="connsiteY57" fmla="*/ 248830 h 328568"/>
                  <a:gd name="connsiteX58" fmla="*/ 183294 w 190929"/>
                  <a:gd name="connsiteY58" fmla="*/ 286914 h 328568"/>
                  <a:gd name="connsiteX59" fmla="*/ 177911 w 190929"/>
                  <a:gd name="connsiteY59" fmla="*/ 315459 h 328568"/>
                  <a:gd name="connsiteX60" fmla="*/ 183294 w 190929"/>
                  <a:gd name="connsiteY60" fmla="*/ 327933 h 328568"/>
                  <a:gd name="connsiteX61" fmla="*/ 146580 w 190929"/>
                  <a:gd name="connsiteY61" fmla="*/ 308675 h 32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190929" h="328568">
                    <a:moveTo>
                      <a:pt x="136743" y="314098"/>
                    </a:moveTo>
                    <a:lnTo>
                      <a:pt x="126574" y="303434"/>
                    </a:lnTo>
                    <a:lnTo>
                      <a:pt x="118374" y="308675"/>
                    </a:lnTo>
                    <a:lnTo>
                      <a:pt x="107167" y="299349"/>
                    </a:lnTo>
                    <a:lnTo>
                      <a:pt x="96172" y="312697"/>
                    </a:lnTo>
                    <a:lnTo>
                      <a:pt x="82360" y="305244"/>
                    </a:lnTo>
                    <a:lnTo>
                      <a:pt x="77457" y="292935"/>
                    </a:lnTo>
                    <a:lnTo>
                      <a:pt x="79558" y="266027"/>
                    </a:lnTo>
                    <a:lnTo>
                      <a:pt x="84926" y="260140"/>
                    </a:lnTo>
                    <a:lnTo>
                      <a:pt x="87971" y="256795"/>
                    </a:lnTo>
                    <a:lnTo>
                      <a:pt x="101925" y="244620"/>
                    </a:lnTo>
                    <a:lnTo>
                      <a:pt x="90285" y="194833"/>
                    </a:lnTo>
                    <a:lnTo>
                      <a:pt x="79550" y="196289"/>
                    </a:lnTo>
                    <a:lnTo>
                      <a:pt x="64550" y="220954"/>
                    </a:lnTo>
                    <a:lnTo>
                      <a:pt x="68745" y="230462"/>
                    </a:lnTo>
                    <a:lnTo>
                      <a:pt x="62976" y="241385"/>
                    </a:lnTo>
                    <a:lnTo>
                      <a:pt x="52792" y="241385"/>
                    </a:lnTo>
                    <a:lnTo>
                      <a:pt x="45047" y="256575"/>
                    </a:lnTo>
                    <a:lnTo>
                      <a:pt x="45047" y="256575"/>
                    </a:lnTo>
                    <a:lnTo>
                      <a:pt x="-4038" y="239268"/>
                    </a:lnTo>
                    <a:lnTo>
                      <a:pt x="-513" y="225173"/>
                    </a:lnTo>
                    <a:lnTo>
                      <a:pt x="-513" y="218491"/>
                    </a:lnTo>
                    <a:lnTo>
                      <a:pt x="15716" y="217791"/>
                    </a:lnTo>
                    <a:lnTo>
                      <a:pt x="25081" y="207229"/>
                    </a:lnTo>
                    <a:lnTo>
                      <a:pt x="35021" y="213195"/>
                    </a:lnTo>
                    <a:lnTo>
                      <a:pt x="47495" y="203341"/>
                    </a:lnTo>
                    <a:lnTo>
                      <a:pt x="42521" y="190190"/>
                    </a:lnTo>
                    <a:lnTo>
                      <a:pt x="49470" y="181604"/>
                    </a:lnTo>
                    <a:lnTo>
                      <a:pt x="38405" y="163526"/>
                    </a:lnTo>
                    <a:lnTo>
                      <a:pt x="45047" y="158245"/>
                    </a:lnTo>
                    <a:lnTo>
                      <a:pt x="42301" y="150147"/>
                    </a:lnTo>
                    <a:lnTo>
                      <a:pt x="49470" y="142749"/>
                    </a:lnTo>
                    <a:lnTo>
                      <a:pt x="41970" y="130062"/>
                    </a:lnTo>
                    <a:lnTo>
                      <a:pt x="34029" y="130424"/>
                    </a:lnTo>
                    <a:lnTo>
                      <a:pt x="34431" y="111741"/>
                    </a:lnTo>
                    <a:lnTo>
                      <a:pt x="14094" y="89862"/>
                    </a:lnTo>
                    <a:lnTo>
                      <a:pt x="21878" y="75892"/>
                    </a:lnTo>
                    <a:lnTo>
                      <a:pt x="18202" y="67975"/>
                    </a:lnTo>
                    <a:lnTo>
                      <a:pt x="27922" y="48205"/>
                    </a:lnTo>
                    <a:lnTo>
                      <a:pt x="27922" y="27804"/>
                    </a:lnTo>
                    <a:lnTo>
                      <a:pt x="23664" y="17432"/>
                    </a:lnTo>
                    <a:lnTo>
                      <a:pt x="23664" y="-636"/>
                    </a:lnTo>
                    <a:lnTo>
                      <a:pt x="43072" y="-636"/>
                    </a:lnTo>
                    <a:lnTo>
                      <a:pt x="43041" y="4092"/>
                    </a:lnTo>
                    <a:lnTo>
                      <a:pt x="42789" y="29695"/>
                    </a:lnTo>
                    <a:lnTo>
                      <a:pt x="49966" y="35850"/>
                    </a:lnTo>
                    <a:lnTo>
                      <a:pt x="82856" y="49472"/>
                    </a:lnTo>
                    <a:lnTo>
                      <a:pt x="90922" y="60394"/>
                    </a:lnTo>
                    <a:lnTo>
                      <a:pt x="88136" y="95063"/>
                    </a:lnTo>
                    <a:lnTo>
                      <a:pt x="84044" y="125175"/>
                    </a:lnTo>
                    <a:lnTo>
                      <a:pt x="75969" y="133368"/>
                    </a:lnTo>
                    <a:lnTo>
                      <a:pt x="74167" y="152012"/>
                    </a:lnTo>
                    <a:lnTo>
                      <a:pt x="107064" y="168106"/>
                    </a:lnTo>
                    <a:lnTo>
                      <a:pt x="114832" y="186153"/>
                    </a:lnTo>
                    <a:lnTo>
                      <a:pt x="137254" y="199933"/>
                    </a:lnTo>
                    <a:lnTo>
                      <a:pt x="155190" y="203546"/>
                    </a:lnTo>
                    <a:lnTo>
                      <a:pt x="168947" y="214713"/>
                    </a:lnTo>
                    <a:lnTo>
                      <a:pt x="186891" y="248830"/>
                    </a:lnTo>
                    <a:lnTo>
                      <a:pt x="183294" y="286914"/>
                    </a:lnTo>
                    <a:lnTo>
                      <a:pt x="177911" y="315459"/>
                    </a:lnTo>
                    <a:lnTo>
                      <a:pt x="183294" y="327933"/>
                    </a:lnTo>
                    <a:lnTo>
                      <a:pt x="146580" y="308675"/>
                    </a:lnTo>
                    <a:close/>
                  </a:path>
                </a:pathLst>
              </a:custGeom>
              <a:grpFill/>
              <a:ln w="635" cap="rnd">
                <a:solidFill>
                  <a:schemeClr val="bg1"/>
                </a:solidFill>
                <a:prstDash val="solid"/>
                <a:round/>
              </a:ln>
            </p:spPr>
            <p:txBody>
              <a:bodyPr rtlCol="0" anchor="ctr"/>
              <a:lstStyle/>
              <a:p>
                <a:endParaRPr lang="en-US" dirty="0"/>
              </a:p>
            </p:txBody>
          </p:sp>
          <p:sp>
            <p:nvSpPr>
              <p:cNvPr id="2322" name="Freeform: Shape 2321">
                <a:extLst>
                  <a:ext uri="{FF2B5EF4-FFF2-40B4-BE49-F238E27FC236}">
                    <a16:creationId xmlns:a16="http://schemas.microsoft.com/office/drawing/2014/main" id="{39E3F216-6BD1-4247-A7CC-7BE4E57BF89F}"/>
                  </a:ext>
                </a:extLst>
              </p:cNvPr>
              <p:cNvSpPr/>
              <p:nvPr/>
            </p:nvSpPr>
            <p:spPr>
              <a:xfrm flipV="1">
                <a:off x="4591366" y="3529666"/>
                <a:ext cx="235777" cy="254390"/>
              </a:xfrm>
              <a:custGeom>
                <a:avLst/>
                <a:gdLst>
                  <a:gd name="connsiteX0" fmla="*/ 180206 w 216743"/>
                  <a:gd name="connsiteY0" fmla="*/ 30569 h 233853"/>
                  <a:gd name="connsiteX1" fmla="*/ 179781 w 216743"/>
                  <a:gd name="connsiteY1" fmla="*/ 93640 h 233853"/>
                  <a:gd name="connsiteX2" fmla="*/ 213056 w 216743"/>
                  <a:gd name="connsiteY2" fmla="*/ 93640 h 233853"/>
                  <a:gd name="connsiteX3" fmla="*/ 213056 w 216743"/>
                  <a:gd name="connsiteY3" fmla="*/ 134211 h 233853"/>
                  <a:gd name="connsiteX4" fmla="*/ 181339 w 216743"/>
                  <a:gd name="connsiteY4" fmla="*/ 126388 h 233853"/>
                  <a:gd name="connsiteX5" fmla="*/ 183157 w 216743"/>
                  <a:gd name="connsiteY5" fmla="*/ 154225 h 233853"/>
                  <a:gd name="connsiteX6" fmla="*/ 177278 w 216743"/>
                  <a:gd name="connsiteY6" fmla="*/ 163370 h 233853"/>
                  <a:gd name="connsiteX7" fmla="*/ 179781 w 216743"/>
                  <a:gd name="connsiteY7" fmla="*/ 177835 h 233853"/>
                  <a:gd name="connsiteX8" fmla="*/ 175161 w 216743"/>
                  <a:gd name="connsiteY8" fmla="*/ 191214 h 233853"/>
                  <a:gd name="connsiteX9" fmla="*/ 179781 w 216743"/>
                  <a:gd name="connsiteY9" fmla="*/ 205176 h 233853"/>
                  <a:gd name="connsiteX10" fmla="*/ 154628 w 216743"/>
                  <a:gd name="connsiteY10" fmla="*/ 205176 h 233853"/>
                  <a:gd name="connsiteX11" fmla="*/ 154628 w 216743"/>
                  <a:gd name="connsiteY11" fmla="*/ 214124 h 233853"/>
                  <a:gd name="connsiteX12" fmla="*/ 133992 w 216743"/>
                  <a:gd name="connsiteY12" fmla="*/ 210953 h 233853"/>
                  <a:gd name="connsiteX13" fmla="*/ 131671 w 216743"/>
                  <a:gd name="connsiteY13" fmla="*/ 189821 h 233853"/>
                  <a:gd name="connsiteX14" fmla="*/ 99537 w 216743"/>
                  <a:gd name="connsiteY14" fmla="*/ 189821 h 233853"/>
                  <a:gd name="connsiteX15" fmla="*/ 84064 w 216743"/>
                  <a:gd name="connsiteY15" fmla="*/ 213715 h 233853"/>
                  <a:gd name="connsiteX16" fmla="*/ 85764 w 216743"/>
                  <a:gd name="connsiteY16" fmla="*/ 225332 h 233853"/>
                  <a:gd name="connsiteX17" fmla="*/ 80019 w 216743"/>
                  <a:gd name="connsiteY17" fmla="*/ 233021 h 233853"/>
                  <a:gd name="connsiteX18" fmla="*/ 16121 w 216743"/>
                  <a:gd name="connsiteY18" fmla="*/ 233021 h 233853"/>
                  <a:gd name="connsiteX19" fmla="*/ 16121 w 216743"/>
                  <a:gd name="connsiteY19" fmla="*/ 233021 h 233853"/>
                  <a:gd name="connsiteX20" fmla="*/ 8873 w 216743"/>
                  <a:gd name="connsiteY20" fmla="*/ 223938 h 233853"/>
                  <a:gd name="connsiteX21" fmla="*/ 25904 w 216743"/>
                  <a:gd name="connsiteY21" fmla="*/ 187704 h 233853"/>
                  <a:gd name="connsiteX22" fmla="*/ 25904 w 216743"/>
                  <a:gd name="connsiteY22" fmla="*/ 180968 h 233853"/>
                  <a:gd name="connsiteX23" fmla="*/ 18734 w 216743"/>
                  <a:gd name="connsiteY23" fmla="*/ 174199 h 233853"/>
                  <a:gd name="connsiteX24" fmla="*/ 32775 w 216743"/>
                  <a:gd name="connsiteY24" fmla="*/ 143545 h 233853"/>
                  <a:gd name="connsiteX25" fmla="*/ 33381 w 216743"/>
                  <a:gd name="connsiteY25" fmla="*/ 121564 h 233853"/>
                  <a:gd name="connsiteX26" fmla="*/ 10368 w 216743"/>
                  <a:gd name="connsiteY26" fmla="*/ 89398 h 233853"/>
                  <a:gd name="connsiteX27" fmla="*/ 3797 w 216743"/>
                  <a:gd name="connsiteY27" fmla="*/ 55258 h 233853"/>
                  <a:gd name="connsiteX28" fmla="*/ -3688 w 216743"/>
                  <a:gd name="connsiteY28" fmla="*/ 42115 h 233853"/>
                  <a:gd name="connsiteX29" fmla="*/ -2932 w 216743"/>
                  <a:gd name="connsiteY29" fmla="*/ 14113 h 233853"/>
                  <a:gd name="connsiteX30" fmla="*/ -2759 w 216743"/>
                  <a:gd name="connsiteY30" fmla="*/ 7974 h 233853"/>
                  <a:gd name="connsiteX31" fmla="*/ 7551 w 216743"/>
                  <a:gd name="connsiteY31" fmla="*/ 7974 h 233853"/>
                  <a:gd name="connsiteX32" fmla="*/ 17176 w 216743"/>
                  <a:gd name="connsiteY32" fmla="*/ 17717 h 233853"/>
                  <a:gd name="connsiteX33" fmla="*/ 30177 w 216743"/>
                  <a:gd name="connsiteY33" fmla="*/ 17717 h 233853"/>
                  <a:gd name="connsiteX34" fmla="*/ 39881 w 216743"/>
                  <a:gd name="connsiteY34" fmla="*/ 7305 h 233853"/>
                  <a:gd name="connsiteX35" fmla="*/ 115970 w 216743"/>
                  <a:gd name="connsiteY35" fmla="*/ 7305 h 233853"/>
                  <a:gd name="connsiteX36" fmla="*/ 123541 w 216743"/>
                  <a:gd name="connsiteY36" fmla="*/ -833 h 233853"/>
                  <a:gd name="connsiteX37" fmla="*/ 167354 w 216743"/>
                  <a:gd name="connsiteY37" fmla="*/ -833 h 233853"/>
                  <a:gd name="connsiteX38" fmla="*/ 202549 w 216743"/>
                  <a:gd name="connsiteY38" fmla="*/ 8163 h 233853"/>
                  <a:gd name="connsiteX39" fmla="*/ 202549 w 216743"/>
                  <a:gd name="connsiteY39" fmla="*/ 8163 h 233853"/>
                  <a:gd name="connsiteX40" fmla="*/ 180206 w 216743"/>
                  <a:gd name="connsiteY40" fmla="*/ 30569 h 23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16743" h="233853">
                    <a:moveTo>
                      <a:pt x="180206" y="30569"/>
                    </a:moveTo>
                    <a:lnTo>
                      <a:pt x="179781" y="93640"/>
                    </a:lnTo>
                    <a:lnTo>
                      <a:pt x="213056" y="93640"/>
                    </a:lnTo>
                    <a:lnTo>
                      <a:pt x="213056" y="134211"/>
                    </a:lnTo>
                    <a:lnTo>
                      <a:pt x="181339" y="126388"/>
                    </a:lnTo>
                    <a:lnTo>
                      <a:pt x="183157" y="154225"/>
                    </a:lnTo>
                    <a:lnTo>
                      <a:pt x="177278" y="163370"/>
                    </a:lnTo>
                    <a:lnTo>
                      <a:pt x="179781" y="177835"/>
                    </a:lnTo>
                    <a:lnTo>
                      <a:pt x="175161" y="191214"/>
                    </a:lnTo>
                    <a:lnTo>
                      <a:pt x="179781" y="205176"/>
                    </a:lnTo>
                    <a:lnTo>
                      <a:pt x="154628" y="205176"/>
                    </a:lnTo>
                    <a:lnTo>
                      <a:pt x="154628" y="214124"/>
                    </a:lnTo>
                    <a:lnTo>
                      <a:pt x="133992" y="210953"/>
                    </a:lnTo>
                    <a:lnTo>
                      <a:pt x="131671" y="189821"/>
                    </a:lnTo>
                    <a:lnTo>
                      <a:pt x="99537" y="189821"/>
                    </a:lnTo>
                    <a:lnTo>
                      <a:pt x="84064" y="213715"/>
                    </a:lnTo>
                    <a:lnTo>
                      <a:pt x="85764" y="225332"/>
                    </a:lnTo>
                    <a:lnTo>
                      <a:pt x="80019" y="233021"/>
                    </a:lnTo>
                    <a:lnTo>
                      <a:pt x="16121" y="233021"/>
                    </a:lnTo>
                    <a:lnTo>
                      <a:pt x="16121" y="233021"/>
                    </a:lnTo>
                    <a:lnTo>
                      <a:pt x="8873" y="223938"/>
                    </a:lnTo>
                    <a:lnTo>
                      <a:pt x="25904" y="187704"/>
                    </a:lnTo>
                    <a:lnTo>
                      <a:pt x="25904" y="180968"/>
                    </a:lnTo>
                    <a:lnTo>
                      <a:pt x="18734" y="174199"/>
                    </a:lnTo>
                    <a:lnTo>
                      <a:pt x="32775" y="143545"/>
                    </a:lnTo>
                    <a:lnTo>
                      <a:pt x="33381" y="121564"/>
                    </a:lnTo>
                    <a:lnTo>
                      <a:pt x="10368" y="89398"/>
                    </a:lnTo>
                    <a:lnTo>
                      <a:pt x="3797" y="55258"/>
                    </a:lnTo>
                    <a:lnTo>
                      <a:pt x="-3688" y="42115"/>
                    </a:lnTo>
                    <a:lnTo>
                      <a:pt x="-2932" y="14113"/>
                    </a:lnTo>
                    <a:lnTo>
                      <a:pt x="-2759" y="7974"/>
                    </a:lnTo>
                    <a:lnTo>
                      <a:pt x="7551" y="7974"/>
                    </a:lnTo>
                    <a:lnTo>
                      <a:pt x="17176" y="17717"/>
                    </a:lnTo>
                    <a:lnTo>
                      <a:pt x="30177" y="17717"/>
                    </a:lnTo>
                    <a:lnTo>
                      <a:pt x="39881" y="7305"/>
                    </a:lnTo>
                    <a:lnTo>
                      <a:pt x="115970" y="7305"/>
                    </a:lnTo>
                    <a:lnTo>
                      <a:pt x="123541" y="-833"/>
                    </a:lnTo>
                    <a:lnTo>
                      <a:pt x="167354" y="-833"/>
                    </a:lnTo>
                    <a:lnTo>
                      <a:pt x="202549" y="8163"/>
                    </a:lnTo>
                    <a:lnTo>
                      <a:pt x="202549" y="8163"/>
                    </a:lnTo>
                    <a:lnTo>
                      <a:pt x="180206" y="30569"/>
                    </a:lnTo>
                  </a:path>
                </a:pathLst>
              </a:custGeom>
              <a:grpFill/>
              <a:ln w="635" cap="flat">
                <a:solidFill>
                  <a:schemeClr val="bg1"/>
                </a:solidFill>
                <a:prstDash val="solid"/>
                <a:miter/>
              </a:ln>
            </p:spPr>
            <p:txBody>
              <a:bodyPr rtlCol="0" anchor="ctr"/>
              <a:lstStyle/>
              <a:p>
                <a:endParaRPr lang="en-US" dirty="0"/>
              </a:p>
            </p:txBody>
          </p:sp>
          <p:sp>
            <p:nvSpPr>
              <p:cNvPr id="2323" name="Freeform: Shape 2322">
                <a:extLst>
                  <a:ext uri="{FF2B5EF4-FFF2-40B4-BE49-F238E27FC236}">
                    <a16:creationId xmlns:a16="http://schemas.microsoft.com/office/drawing/2014/main" id="{CCDB4B02-4694-4076-AD17-D5006C1E041A}"/>
                  </a:ext>
                </a:extLst>
              </p:cNvPr>
              <p:cNvSpPr/>
              <p:nvPr/>
            </p:nvSpPr>
            <p:spPr>
              <a:xfrm flipV="1">
                <a:off x="4591366" y="3529666"/>
                <a:ext cx="235777" cy="254390"/>
              </a:xfrm>
              <a:custGeom>
                <a:avLst/>
                <a:gdLst>
                  <a:gd name="connsiteX0" fmla="*/ 180206 w 216743"/>
                  <a:gd name="connsiteY0" fmla="*/ 30569 h 233853"/>
                  <a:gd name="connsiteX1" fmla="*/ 179781 w 216743"/>
                  <a:gd name="connsiteY1" fmla="*/ 93640 h 233853"/>
                  <a:gd name="connsiteX2" fmla="*/ 213056 w 216743"/>
                  <a:gd name="connsiteY2" fmla="*/ 93640 h 233853"/>
                  <a:gd name="connsiteX3" fmla="*/ 213056 w 216743"/>
                  <a:gd name="connsiteY3" fmla="*/ 134211 h 233853"/>
                  <a:gd name="connsiteX4" fmla="*/ 181339 w 216743"/>
                  <a:gd name="connsiteY4" fmla="*/ 126388 h 233853"/>
                  <a:gd name="connsiteX5" fmla="*/ 183157 w 216743"/>
                  <a:gd name="connsiteY5" fmla="*/ 154225 h 233853"/>
                  <a:gd name="connsiteX6" fmla="*/ 177278 w 216743"/>
                  <a:gd name="connsiteY6" fmla="*/ 163370 h 233853"/>
                  <a:gd name="connsiteX7" fmla="*/ 179781 w 216743"/>
                  <a:gd name="connsiteY7" fmla="*/ 177835 h 233853"/>
                  <a:gd name="connsiteX8" fmla="*/ 175161 w 216743"/>
                  <a:gd name="connsiteY8" fmla="*/ 191214 h 233853"/>
                  <a:gd name="connsiteX9" fmla="*/ 179781 w 216743"/>
                  <a:gd name="connsiteY9" fmla="*/ 205176 h 233853"/>
                  <a:gd name="connsiteX10" fmla="*/ 154628 w 216743"/>
                  <a:gd name="connsiteY10" fmla="*/ 205176 h 233853"/>
                  <a:gd name="connsiteX11" fmla="*/ 154628 w 216743"/>
                  <a:gd name="connsiteY11" fmla="*/ 214124 h 233853"/>
                  <a:gd name="connsiteX12" fmla="*/ 133992 w 216743"/>
                  <a:gd name="connsiteY12" fmla="*/ 210953 h 233853"/>
                  <a:gd name="connsiteX13" fmla="*/ 131671 w 216743"/>
                  <a:gd name="connsiteY13" fmla="*/ 189821 h 233853"/>
                  <a:gd name="connsiteX14" fmla="*/ 99537 w 216743"/>
                  <a:gd name="connsiteY14" fmla="*/ 189821 h 233853"/>
                  <a:gd name="connsiteX15" fmla="*/ 84064 w 216743"/>
                  <a:gd name="connsiteY15" fmla="*/ 213715 h 233853"/>
                  <a:gd name="connsiteX16" fmla="*/ 85764 w 216743"/>
                  <a:gd name="connsiteY16" fmla="*/ 225332 h 233853"/>
                  <a:gd name="connsiteX17" fmla="*/ 80019 w 216743"/>
                  <a:gd name="connsiteY17" fmla="*/ 233021 h 233853"/>
                  <a:gd name="connsiteX18" fmla="*/ 16121 w 216743"/>
                  <a:gd name="connsiteY18" fmla="*/ 233021 h 233853"/>
                  <a:gd name="connsiteX19" fmla="*/ 16121 w 216743"/>
                  <a:gd name="connsiteY19" fmla="*/ 233021 h 233853"/>
                  <a:gd name="connsiteX20" fmla="*/ 8873 w 216743"/>
                  <a:gd name="connsiteY20" fmla="*/ 223938 h 233853"/>
                  <a:gd name="connsiteX21" fmla="*/ 25904 w 216743"/>
                  <a:gd name="connsiteY21" fmla="*/ 187704 h 233853"/>
                  <a:gd name="connsiteX22" fmla="*/ 25904 w 216743"/>
                  <a:gd name="connsiteY22" fmla="*/ 180968 h 233853"/>
                  <a:gd name="connsiteX23" fmla="*/ 18734 w 216743"/>
                  <a:gd name="connsiteY23" fmla="*/ 174199 h 233853"/>
                  <a:gd name="connsiteX24" fmla="*/ 32775 w 216743"/>
                  <a:gd name="connsiteY24" fmla="*/ 143545 h 233853"/>
                  <a:gd name="connsiteX25" fmla="*/ 33381 w 216743"/>
                  <a:gd name="connsiteY25" fmla="*/ 121564 h 233853"/>
                  <a:gd name="connsiteX26" fmla="*/ 10368 w 216743"/>
                  <a:gd name="connsiteY26" fmla="*/ 89398 h 233853"/>
                  <a:gd name="connsiteX27" fmla="*/ 3797 w 216743"/>
                  <a:gd name="connsiteY27" fmla="*/ 55258 h 233853"/>
                  <a:gd name="connsiteX28" fmla="*/ -3688 w 216743"/>
                  <a:gd name="connsiteY28" fmla="*/ 42115 h 233853"/>
                  <a:gd name="connsiteX29" fmla="*/ -2932 w 216743"/>
                  <a:gd name="connsiteY29" fmla="*/ 14113 h 233853"/>
                  <a:gd name="connsiteX30" fmla="*/ -2759 w 216743"/>
                  <a:gd name="connsiteY30" fmla="*/ 7974 h 233853"/>
                  <a:gd name="connsiteX31" fmla="*/ 7551 w 216743"/>
                  <a:gd name="connsiteY31" fmla="*/ 7974 h 233853"/>
                  <a:gd name="connsiteX32" fmla="*/ 17176 w 216743"/>
                  <a:gd name="connsiteY32" fmla="*/ 17717 h 233853"/>
                  <a:gd name="connsiteX33" fmla="*/ 30177 w 216743"/>
                  <a:gd name="connsiteY33" fmla="*/ 17717 h 233853"/>
                  <a:gd name="connsiteX34" fmla="*/ 39881 w 216743"/>
                  <a:gd name="connsiteY34" fmla="*/ 7305 h 233853"/>
                  <a:gd name="connsiteX35" fmla="*/ 115970 w 216743"/>
                  <a:gd name="connsiteY35" fmla="*/ 7305 h 233853"/>
                  <a:gd name="connsiteX36" fmla="*/ 123541 w 216743"/>
                  <a:gd name="connsiteY36" fmla="*/ -833 h 233853"/>
                  <a:gd name="connsiteX37" fmla="*/ 167354 w 216743"/>
                  <a:gd name="connsiteY37" fmla="*/ -833 h 233853"/>
                  <a:gd name="connsiteX38" fmla="*/ 202549 w 216743"/>
                  <a:gd name="connsiteY38" fmla="*/ 8163 h 233853"/>
                  <a:gd name="connsiteX39" fmla="*/ 202549 w 216743"/>
                  <a:gd name="connsiteY39" fmla="*/ 8163 h 23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16743" h="233853">
                    <a:moveTo>
                      <a:pt x="180206" y="30569"/>
                    </a:moveTo>
                    <a:lnTo>
                      <a:pt x="179781" y="93640"/>
                    </a:lnTo>
                    <a:lnTo>
                      <a:pt x="213056" y="93640"/>
                    </a:lnTo>
                    <a:lnTo>
                      <a:pt x="213056" y="134211"/>
                    </a:lnTo>
                    <a:lnTo>
                      <a:pt x="181339" y="126388"/>
                    </a:lnTo>
                    <a:lnTo>
                      <a:pt x="183157" y="154225"/>
                    </a:lnTo>
                    <a:lnTo>
                      <a:pt x="177278" y="163370"/>
                    </a:lnTo>
                    <a:lnTo>
                      <a:pt x="179781" y="177835"/>
                    </a:lnTo>
                    <a:lnTo>
                      <a:pt x="175161" y="191214"/>
                    </a:lnTo>
                    <a:lnTo>
                      <a:pt x="179781" y="205176"/>
                    </a:lnTo>
                    <a:lnTo>
                      <a:pt x="154628" y="205176"/>
                    </a:lnTo>
                    <a:lnTo>
                      <a:pt x="154628" y="214124"/>
                    </a:lnTo>
                    <a:lnTo>
                      <a:pt x="133992" y="210953"/>
                    </a:lnTo>
                    <a:lnTo>
                      <a:pt x="131671" y="189821"/>
                    </a:lnTo>
                    <a:lnTo>
                      <a:pt x="99537" y="189821"/>
                    </a:lnTo>
                    <a:lnTo>
                      <a:pt x="84064" y="213715"/>
                    </a:lnTo>
                    <a:lnTo>
                      <a:pt x="85764" y="225332"/>
                    </a:lnTo>
                    <a:lnTo>
                      <a:pt x="80019" y="233021"/>
                    </a:lnTo>
                    <a:lnTo>
                      <a:pt x="16121" y="233021"/>
                    </a:lnTo>
                    <a:lnTo>
                      <a:pt x="16121" y="233021"/>
                    </a:lnTo>
                    <a:lnTo>
                      <a:pt x="8873" y="223938"/>
                    </a:lnTo>
                    <a:lnTo>
                      <a:pt x="25904" y="187704"/>
                    </a:lnTo>
                    <a:lnTo>
                      <a:pt x="25904" y="180968"/>
                    </a:lnTo>
                    <a:lnTo>
                      <a:pt x="18734" y="174199"/>
                    </a:lnTo>
                    <a:lnTo>
                      <a:pt x="32775" y="143545"/>
                    </a:lnTo>
                    <a:lnTo>
                      <a:pt x="33381" y="121564"/>
                    </a:lnTo>
                    <a:lnTo>
                      <a:pt x="10368" y="89398"/>
                    </a:lnTo>
                    <a:lnTo>
                      <a:pt x="3797" y="55258"/>
                    </a:lnTo>
                    <a:lnTo>
                      <a:pt x="-3688" y="42115"/>
                    </a:lnTo>
                    <a:lnTo>
                      <a:pt x="-2932" y="14113"/>
                    </a:lnTo>
                    <a:lnTo>
                      <a:pt x="-2759" y="7974"/>
                    </a:lnTo>
                    <a:lnTo>
                      <a:pt x="7551" y="7974"/>
                    </a:lnTo>
                    <a:lnTo>
                      <a:pt x="17176" y="17717"/>
                    </a:lnTo>
                    <a:lnTo>
                      <a:pt x="30177" y="17717"/>
                    </a:lnTo>
                    <a:lnTo>
                      <a:pt x="39881" y="7305"/>
                    </a:lnTo>
                    <a:lnTo>
                      <a:pt x="115970" y="7305"/>
                    </a:lnTo>
                    <a:lnTo>
                      <a:pt x="123541" y="-833"/>
                    </a:lnTo>
                    <a:lnTo>
                      <a:pt x="167354" y="-833"/>
                    </a:lnTo>
                    <a:lnTo>
                      <a:pt x="202549" y="8163"/>
                    </a:lnTo>
                    <a:lnTo>
                      <a:pt x="202549" y="8163"/>
                    </a:lnTo>
                    <a:close/>
                  </a:path>
                </a:pathLst>
              </a:custGeom>
              <a:grpFill/>
              <a:ln w="635" cap="rnd">
                <a:solidFill>
                  <a:schemeClr val="bg1"/>
                </a:solidFill>
                <a:prstDash val="solid"/>
                <a:round/>
              </a:ln>
            </p:spPr>
            <p:txBody>
              <a:bodyPr rtlCol="0" anchor="ctr"/>
              <a:lstStyle/>
              <a:p>
                <a:endParaRPr lang="en-US" dirty="0"/>
              </a:p>
            </p:txBody>
          </p:sp>
          <p:sp>
            <p:nvSpPr>
              <p:cNvPr id="2324" name="Freeform: Shape 2323">
                <a:extLst>
                  <a:ext uri="{FF2B5EF4-FFF2-40B4-BE49-F238E27FC236}">
                    <a16:creationId xmlns:a16="http://schemas.microsoft.com/office/drawing/2014/main" id="{94638897-8949-4A8F-A934-503FD638F39E}"/>
                  </a:ext>
                </a:extLst>
              </p:cNvPr>
              <p:cNvSpPr/>
              <p:nvPr/>
            </p:nvSpPr>
            <p:spPr>
              <a:xfrm flipV="1">
                <a:off x="4923056" y="3428711"/>
                <a:ext cx="41394" cy="35862"/>
              </a:xfrm>
              <a:custGeom>
                <a:avLst/>
                <a:gdLst>
                  <a:gd name="connsiteX0" fmla="*/ 14090 w 38052"/>
                  <a:gd name="connsiteY0" fmla="*/ 7349 h 32967"/>
                  <a:gd name="connsiteX1" fmla="*/ 27390 w 38052"/>
                  <a:gd name="connsiteY1" fmla="*/ 6617 h 32967"/>
                  <a:gd name="connsiteX2" fmla="*/ 34127 w 38052"/>
                  <a:gd name="connsiteY2" fmla="*/ 6617 h 32967"/>
                  <a:gd name="connsiteX3" fmla="*/ 24856 w 38052"/>
                  <a:gd name="connsiteY3" fmla="*/ 31857 h 32967"/>
                  <a:gd name="connsiteX4" fmla="*/ 5204 w 38052"/>
                  <a:gd name="connsiteY4" fmla="*/ 24333 h 32967"/>
                  <a:gd name="connsiteX5" fmla="*/ -3925 w 38052"/>
                  <a:gd name="connsiteY5" fmla="*/ 9167 h 32967"/>
                  <a:gd name="connsiteX6" fmla="*/ -375 w 38052"/>
                  <a:gd name="connsiteY6" fmla="*/ -1111 h 32967"/>
                  <a:gd name="connsiteX7" fmla="*/ 13436 w 38052"/>
                  <a:gd name="connsiteY7" fmla="*/ 1274 h 32967"/>
                  <a:gd name="connsiteX8" fmla="*/ 14090 w 38052"/>
                  <a:gd name="connsiteY8" fmla="*/ 7349 h 32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052" h="32967">
                    <a:moveTo>
                      <a:pt x="14090" y="7349"/>
                    </a:moveTo>
                    <a:lnTo>
                      <a:pt x="27390" y="6617"/>
                    </a:lnTo>
                    <a:lnTo>
                      <a:pt x="34127" y="6617"/>
                    </a:lnTo>
                    <a:lnTo>
                      <a:pt x="24856" y="31857"/>
                    </a:lnTo>
                    <a:lnTo>
                      <a:pt x="5204" y="24333"/>
                    </a:lnTo>
                    <a:lnTo>
                      <a:pt x="-3925" y="9167"/>
                    </a:lnTo>
                    <a:lnTo>
                      <a:pt x="-375" y="-1111"/>
                    </a:lnTo>
                    <a:lnTo>
                      <a:pt x="13436" y="1274"/>
                    </a:lnTo>
                    <a:lnTo>
                      <a:pt x="14090" y="7349"/>
                    </a:lnTo>
                  </a:path>
                </a:pathLst>
              </a:custGeom>
              <a:grpFill/>
              <a:ln w="635" cap="flat">
                <a:solidFill>
                  <a:schemeClr val="bg1"/>
                </a:solidFill>
                <a:prstDash val="solid"/>
                <a:miter/>
              </a:ln>
            </p:spPr>
            <p:txBody>
              <a:bodyPr rtlCol="0" anchor="ctr"/>
              <a:lstStyle/>
              <a:p>
                <a:endParaRPr lang="en-US" dirty="0"/>
              </a:p>
            </p:txBody>
          </p:sp>
          <p:sp>
            <p:nvSpPr>
              <p:cNvPr id="2325" name="Freeform: Shape 2324">
                <a:extLst>
                  <a:ext uri="{FF2B5EF4-FFF2-40B4-BE49-F238E27FC236}">
                    <a16:creationId xmlns:a16="http://schemas.microsoft.com/office/drawing/2014/main" id="{C335E626-B46D-4CF4-A4C7-0DA778A203F4}"/>
                  </a:ext>
                </a:extLst>
              </p:cNvPr>
              <p:cNvSpPr/>
              <p:nvPr/>
            </p:nvSpPr>
            <p:spPr>
              <a:xfrm flipV="1">
                <a:off x="4923056" y="3428711"/>
                <a:ext cx="41394" cy="35862"/>
              </a:xfrm>
              <a:custGeom>
                <a:avLst/>
                <a:gdLst>
                  <a:gd name="connsiteX0" fmla="*/ 14090 w 38052"/>
                  <a:gd name="connsiteY0" fmla="*/ 7349 h 32967"/>
                  <a:gd name="connsiteX1" fmla="*/ 27390 w 38052"/>
                  <a:gd name="connsiteY1" fmla="*/ 6617 h 32967"/>
                  <a:gd name="connsiteX2" fmla="*/ 34127 w 38052"/>
                  <a:gd name="connsiteY2" fmla="*/ 6617 h 32967"/>
                  <a:gd name="connsiteX3" fmla="*/ 24856 w 38052"/>
                  <a:gd name="connsiteY3" fmla="*/ 31857 h 32967"/>
                  <a:gd name="connsiteX4" fmla="*/ 5204 w 38052"/>
                  <a:gd name="connsiteY4" fmla="*/ 24333 h 32967"/>
                  <a:gd name="connsiteX5" fmla="*/ -3925 w 38052"/>
                  <a:gd name="connsiteY5" fmla="*/ 9167 h 32967"/>
                  <a:gd name="connsiteX6" fmla="*/ -375 w 38052"/>
                  <a:gd name="connsiteY6" fmla="*/ -1111 h 32967"/>
                  <a:gd name="connsiteX7" fmla="*/ 13436 w 38052"/>
                  <a:gd name="connsiteY7" fmla="*/ 1274 h 32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052" h="32967">
                    <a:moveTo>
                      <a:pt x="14090" y="7349"/>
                    </a:moveTo>
                    <a:lnTo>
                      <a:pt x="27390" y="6617"/>
                    </a:lnTo>
                    <a:lnTo>
                      <a:pt x="34127" y="6617"/>
                    </a:lnTo>
                    <a:lnTo>
                      <a:pt x="24856" y="31857"/>
                    </a:lnTo>
                    <a:lnTo>
                      <a:pt x="5204" y="24333"/>
                    </a:lnTo>
                    <a:lnTo>
                      <a:pt x="-3925" y="9167"/>
                    </a:lnTo>
                    <a:lnTo>
                      <a:pt x="-375" y="-1111"/>
                    </a:lnTo>
                    <a:lnTo>
                      <a:pt x="13436" y="1274"/>
                    </a:lnTo>
                    <a:close/>
                  </a:path>
                </a:pathLst>
              </a:custGeom>
              <a:grpFill/>
              <a:ln w="635" cap="rnd">
                <a:solidFill>
                  <a:schemeClr val="bg1"/>
                </a:solidFill>
                <a:prstDash val="solid"/>
                <a:round/>
              </a:ln>
            </p:spPr>
            <p:txBody>
              <a:bodyPr rtlCol="0" anchor="ctr"/>
              <a:lstStyle/>
              <a:p>
                <a:endParaRPr lang="en-US" dirty="0"/>
              </a:p>
            </p:txBody>
          </p:sp>
          <p:sp>
            <p:nvSpPr>
              <p:cNvPr id="2326" name="Freeform: Shape 2325">
                <a:extLst>
                  <a:ext uri="{FF2B5EF4-FFF2-40B4-BE49-F238E27FC236}">
                    <a16:creationId xmlns:a16="http://schemas.microsoft.com/office/drawing/2014/main" id="{AEC09DCF-8C22-4094-9762-76A3567984EF}"/>
                  </a:ext>
                </a:extLst>
              </p:cNvPr>
              <p:cNvSpPr/>
              <p:nvPr/>
            </p:nvSpPr>
            <p:spPr>
              <a:xfrm flipV="1">
                <a:off x="4926918" y="3455371"/>
                <a:ext cx="39005" cy="48918"/>
              </a:xfrm>
              <a:custGeom>
                <a:avLst/>
                <a:gdLst>
                  <a:gd name="connsiteX0" fmla="*/ 22374 w 35856"/>
                  <a:gd name="connsiteY0" fmla="*/ 30775 h 44969"/>
                  <a:gd name="connsiteX1" fmla="*/ 23838 w 35856"/>
                  <a:gd name="connsiteY1" fmla="*/ 43171 h 44969"/>
                  <a:gd name="connsiteX2" fmla="*/ 10537 w 35856"/>
                  <a:gd name="connsiteY2" fmla="*/ 43903 h 44969"/>
                  <a:gd name="connsiteX3" fmla="*/ 9884 w 35856"/>
                  <a:gd name="connsiteY3" fmla="*/ 37827 h 44969"/>
                  <a:gd name="connsiteX4" fmla="*/ -3928 w 35856"/>
                  <a:gd name="connsiteY4" fmla="*/ 35443 h 44969"/>
                  <a:gd name="connsiteX5" fmla="*/ 118 w 35856"/>
                  <a:gd name="connsiteY5" fmla="*/ 21268 h 44969"/>
                  <a:gd name="connsiteX6" fmla="*/ 5304 w 35856"/>
                  <a:gd name="connsiteY6" fmla="*/ 21748 h 44969"/>
                  <a:gd name="connsiteX7" fmla="*/ 10742 w 35856"/>
                  <a:gd name="connsiteY7" fmla="*/ -1067 h 44969"/>
                  <a:gd name="connsiteX8" fmla="*/ 10750 w 35856"/>
                  <a:gd name="connsiteY8" fmla="*/ -1067 h 44969"/>
                  <a:gd name="connsiteX9" fmla="*/ 31929 w 35856"/>
                  <a:gd name="connsiteY9" fmla="*/ 21748 h 44969"/>
                  <a:gd name="connsiteX10" fmla="*/ 31929 w 35856"/>
                  <a:gd name="connsiteY10" fmla="*/ 30524 h 44969"/>
                  <a:gd name="connsiteX11" fmla="*/ 22374 w 35856"/>
                  <a:gd name="connsiteY11" fmla="*/ 30775 h 44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856" h="44969">
                    <a:moveTo>
                      <a:pt x="22374" y="30775"/>
                    </a:moveTo>
                    <a:lnTo>
                      <a:pt x="23838" y="43171"/>
                    </a:lnTo>
                    <a:lnTo>
                      <a:pt x="10537" y="43903"/>
                    </a:lnTo>
                    <a:lnTo>
                      <a:pt x="9884" y="37827"/>
                    </a:lnTo>
                    <a:lnTo>
                      <a:pt x="-3928" y="35443"/>
                    </a:lnTo>
                    <a:lnTo>
                      <a:pt x="118" y="21268"/>
                    </a:lnTo>
                    <a:lnTo>
                      <a:pt x="5304" y="21748"/>
                    </a:lnTo>
                    <a:lnTo>
                      <a:pt x="10742" y="-1067"/>
                    </a:lnTo>
                    <a:lnTo>
                      <a:pt x="10750" y="-1067"/>
                    </a:lnTo>
                    <a:lnTo>
                      <a:pt x="31929" y="21748"/>
                    </a:lnTo>
                    <a:lnTo>
                      <a:pt x="31929" y="30524"/>
                    </a:lnTo>
                    <a:lnTo>
                      <a:pt x="22374" y="30775"/>
                    </a:lnTo>
                  </a:path>
                </a:pathLst>
              </a:custGeom>
              <a:grpFill/>
              <a:ln w="635" cap="flat">
                <a:solidFill>
                  <a:schemeClr val="bg1"/>
                </a:solidFill>
                <a:prstDash val="solid"/>
                <a:miter/>
              </a:ln>
            </p:spPr>
            <p:txBody>
              <a:bodyPr rtlCol="0" anchor="ctr"/>
              <a:lstStyle/>
              <a:p>
                <a:endParaRPr lang="en-US" dirty="0"/>
              </a:p>
            </p:txBody>
          </p:sp>
          <p:sp>
            <p:nvSpPr>
              <p:cNvPr id="2327" name="Freeform: Shape 2326">
                <a:extLst>
                  <a:ext uri="{FF2B5EF4-FFF2-40B4-BE49-F238E27FC236}">
                    <a16:creationId xmlns:a16="http://schemas.microsoft.com/office/drawing/2014/main" id="{F201940D-7423-47C2-9BBD-94AD1EA6813D}"/>
                  </a:ext>
                </a:extLst>
              </p:cNvPr>
              <p:cNvSpPr/>
              <p:nvPr/>
            </p:nvSpPr>
            <p:spPr>
              <a:xfrm flipV="1">
                <a:off x="4926918" y="3455371"/>
                <a:ext cx="39005" cy="48918"/>
              </a:xfrm>
              <a:custGeom>
                <a:avLst/>
                <a:gdLst>
                  <a:gd name="connsiteX0" fmla="*/ 22374 w 35856"/>
                  <a:gd name="connsiteY0" fmla="*/ 30775 h 44969"/>
                  <a:gd name="connsiteX1" fmla="*/ 23838 w 35856"/>
                  <a:gd name="connsiteY1" fmla="*/ 43171 h 44969"/>
                  <a:gd name="connsiteX2" fmla="*/ 10537 w 35856"/>
                  <a:gd name="connsiteY2" fmla="*/ 43903 h 44969"/>
                  <a:gd name="connsiteX3" fmla="*/ 9884 w 35856"/>
                  <a:gd name="connsiteY3" fmla="*/ 37827 h 44969"/>
                  <a:gd name="connsiteX4" fmla="*/ -3928 w 35856"/>
                  <a:gd name="connsiteY4" fmla="*/ 35443 h 44969"/>
                  <a:gd name="connsiteX5" fmla="*/ 118 w 35856"/>
                  <a:gd name="connsiteY5" fmla="*/ 21268 h 44969"/>
                  <a:gd name="connsiteX6" fmla="*/ 5304 w 35856"/>
                  <a:gd name="connsiteY6" fmla="*/ 21748 h 44969"/>
                  <a:gd name="connsiteX7" fmla="*/ 10742 w 35856"/>
                  <a:gd name="connsiteY7" fmla="*/ -1067 h 44969"/>
                  <a:gd name="connsiteX8" fmla="*/ 10750 w 35856"/>
                  <a:gd name="connsiteY8" fmla="*/ -1067 h 44969"/>
                  <a:gd name="connsiteX9" fmla="*/ 31929 w 35856"/>
                  <a:gd name="connsiteY9" fmla="*/ 21748 h 44969"/>
                  <a:gd name="connsiteX10" fmla="*/ 31929 w 35856"/>
                  <a:gd name="connsiteY10" fmla="*/ 30524 h 44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5856" h="44969">
                    <a:moveTo>
                      <a:pt x="22374" y="30775"/>
                    </a:moveTo>
                    <a:lnTo>
                      <a:pt x="23838" y="43171"/>
                    </a:lnTo>
                    <a:lnTo>
                      <a:pt x="10537" y="43903"/>
                    </a:lnTo>
                    <a:lnTo>
                      <a:pt x="9884" y="37827"/>
                    </a:lnTo>
                    <a:lnTo>
                      <a:pt x="-3928" y="35443"/>
                    </a:lnTo>
                    <a:lnTo>
                      <a:pt x="118" y="21268"/>
                    </a:lnTo>
                    <a:lnTo>
                      <a:pt x="5304" y="21748"/>
                    </a:lnTo>
                    <a:lnTo>
                      <a:pt x="10742" y="-1067"/>
                    </a:lnTo>
                    <a:lnTo>
                      <a:pt x="10750" y="-1067"/>
                    </a:lnTo>
                    <a:lnTo>
                      <a:pt x="31929" y="21748"/>
                    </a:lnTo>
                    <a:lnTo>
                      <a:pt x="31929" y="30524"/>
                    </a:lnTo>
                    <a:close/>
                  </a:path>
                </a:pathLst>
              </a:custGeom>
              <a:grpFill/>
              <a:ln w="635" cap="rnd">
                <a:solidFill>
                  <a:schemeClr val="bg1"/>
                </a:solidFill>
                <a:prstDash val="solid"/>
                <a:round/>
              </a:ln>
            </p:spPr>
            <p:txBody>
              <a:bodyPr rtlCol="0" anchor="ctr"/>
              <a:lstStyle/>
              <a:p>
                <a:endParaRPr lang="en-US" dirty="0"/>
              </a:p>
            </p:txBody>
          </p:sp>
          <p:sp>
            <p:nvSpPr>
              <p:cNvPr id="2328" name="Freeform: Shape 2327">
                <a:extLst>
                  <a:ext uri="{FF2B5EF4-FFF2-40B4-BE49-F238E27FC236}">
                    <a16:creationId xmlns:a16="http://schemas.microsoft.com/office/drawing/2014/main" id="{14E8A2CA-A456-435D-9C33-A716FBDADCDD}"/>
                  </a:ext>
                </a:extLst>
              </p:cNvPr>
              <p:cNvSpPr/>
              <p:nvPr/>
            </p:nvSpPr>
            <p:spPr>
              <a:xfrm flipV="1">
                <a:off x="4790948" y="3580580"/>
                <a:ext cx="219091" cy="210565"/>
              </a:xfrm>
              <a:custGeom>
                <a:avLst/>
                <a:gdLst>
                  <a:gd name="connsiteX0" fmla="*/ 173299 w 201404"/>
                  <a:gd name="connsiteY0" fmla="*/ 186153 h 193566"/>
                  <a:gd name="connsiteX1" fmla="*/ 161942 w 201404"/>
                  <a:gd name="connsiteY1" fmla="*/ 190773 h 193566"/>
                  <a:gd name="connsiteX2" fmla="*/ 161942 w 201404"/>
                  <a:gd name="connsiteY2" fmla="*/ 190773 h 193566"/>
                  <a:gd name="connsiteX3" fmla="*/ 163154 w 201404"/>
                  <a:gd name="connsiteY3" fmla="*/ 187105 h 193566"/>
                  <a:gd name="connsiteX4" fmla="*/ 160345 w 201404"/>
                  <a:gd name="connsiteY4" fmla="*/ 178070 h 193566"/>
                  <a:gd name="connsiteX5" fmla="*/ 145636 w 201404"/>
                  <a:gd name="connsiteY5" fmla="*/ 185594 h 193566"/>
                  <a:gd name="connsiteX6" fmla="*/ 144014 w 201404"/>
                  <a:gd name="connsiteY6" fmla="*/ 192772 h 193566"/>
                  <a:gd name="connsiteX7" fmla="*/ 120002 w 201404"/>
                  <a:gd name="connsiteY7" fmla="*/ 186594 h 193566"/>
                  <a:gd name="connsiteX8" fmla="*/ 109425 w 201404"/>
                  <a:gd name="connsiteY8" fmla="*/ 173915 h 193566"/>
                  <a:gd name="connsiteX9" fmla="*/ 116067 w 201404"/>
                  <a:gd name="connsiteY9" fmla="*/ 159379 h 193566"/>
                  <a:gd name="connsiteX10" fmla="*/ 111644 w 201404"/>
                  <a:gd name="connsiteY10" fmla="*/ 129260 h 193566"/>
                  <a:gd name="connsiteX11" fmla="*/ 125905 w 201404"/>
                  <a:gd name="connsiteY11" fmla="*/ 112087 h 193566"/>
                  <a:gd name="connsiteX12" fmla="*/ 138450 w 201404"/>
                  <a:gd name="connsiteY12" fmla="*/ 116313 h 193566"/>
                  <a:gd name="connsiteX13" fmla="*/ 138450 w 201404"/>
                  <a:gd name="connsiteY13" fmla="*/ 90421 h 193566"/>
                  <a:gd name="connsiteX14" fmla="*/ 123693 w 201404"/>
                  <a:gd name="connsiteY14" fmla="*/ 90421 h 193566"/>
                  <a:gd name="connsiteX15" fmla="*/ 110904 w 201404"/>
                  <a:gd name="connsiteY15" fmla="*/ 107861 h 193566"/>
                  <a:gd name="connsiteX16" fmla="*/ 95904 w 201404"/>
                  <a:gd name="connsiteY16" fmla="*/ 116054 h 193566"/>
                  <a:gd name="connsiteX17" fmla="*/ 88766 w 201404"/>
                  <a:gd name="connsiteY17" fmla="*/ 127143 h 193566"/>
                  <a:gd name="connsiteX18" fmla="*/ 79912 w 201404"/>
                  <a:gd name="connsiteY18" fmla="*/ 119745 h 193566"/>
                  <a:gd name="connsiteX19" fmla="*/ 59009 w 201404"/>
                  <a:gd name="connsiteY19" fmla="*/ 125844 h 193566"/>
                  <a:gd name="connsiteX20" fmla="*/ 56301 w 201404"/>
                  <a:gd name="connsiteY20" fmla="*/ 136264 h 193566"/>
                  <a:gd name="connsiteX21" fmla="*/ 44252 w 201404"/>
                  <a:gd name="connsiteY21" fmla="*/ 131377 h 193566"/>
                  <a:gd name="connsiteX22" fmla="*/ 39333 w 201404"/>
                  <a:gd name="connsiteY22" fmla="*/ 144347 h 193566"/>
                  <a:gd name="connsiteX23" fmla="*/ 29393 w 201404"/>
                  <a:gd name="connsiteY23" fmla="*/ 140766 h 193566"/>
                  <a:gd name="connsiteX24" fmla="*/ 29393 w 201404"/>
                  <a:gd name="connsiteY24" fmla="*/ 100195 h 193566"/>
                  <a:gd name="connsiteX25" fmla="*/ -3881 w 201404"/>
                  <a:gd name="connsiteY25" fmla="*/ 100195 h 193566"/>
                  <a:gd name="connsiteX26" fmla="*/ -3457 w 201404"/>
                  <a:gd name="connsiteY26" fmla="*/ 37124 h 193566"/>
                  <a:gd name="connsiteX27" fmla="*/ 18887 w 201404"/>
                  <a:gd name="connsiteY27" fmla="*/ 14718 h 193566"/>
                  <a:gd name="connsiteX28" fmla="*/ 34910 w 201404"/>
                  <a:gd name="connsiteY28" fmla="*/ 18810 h 193566"/>
                  <a:gd name="connsiteX29" fmla="*/ 49998 w 201404"/>
                  <a:gd name="connsiteY29" fmla="*/ 17047 h 193566"/>
                  <a:gd name="connsiteX30" fmla="*/ 57332 w 201404"/>
                  <a:gd name="connsiteY30" fmla="*/ 4361 h 193566"/>
                  <a:gd name="connsiteX31" fmla="*/ 70971 w 201404"/>
                  <a:gd name="connsiteY31" fmla="*/ 7021 h 193566"/>
                  <a:gd name="connsiteX32" fmla="*/ 82194 w 201404"/>
                  <a:gd name="connsiteY32" fmla="*/ -794 h 193566"/>
                  <a:gd name="connsiteX33" fmla="*/ 90702 w 201404"/>
                  <a:gd name="connsiteY33" fmla="*/ 4329 h 193566"/>
                  <a:gd name="connsiteX34" fmla="*/ 99005 w 201404"/>
                  <a:gd name="connsiteY34" fmla="*/ 21266 h 193566"/>
                  <a:gd name="connsiteX35" fmla="*/ 117673 w 201404"/>
                  <a:gd name="connsiteY35" fmla="*/ 29514 h 193566"/>
                  <a:gd name="connsiteX36" fmla="*/ 119751 w 201404"/>
                  <a:gd name="connsiteY36" fmla="*/ 41319 h 193566"/>
                  <a:gd name="connsiteX37" fmla="*/ 135719 w 201404"/>
                  <a:gd name="connsiteY37" fmla="*/ 48229 h 193566"/>
                  <a:gd name="connsiteX38" fmla="*/ 147540 w 201404"/>
                  <a:gd name="connsiteY38" fmla="*/ 47339 h 193566"/>
                  <a:gd name="connsiteX39" fmla="*/ 144014 w 201404"/>
                  <a:gd name="connsiteY39" fmla="*/ 61435 h 193566"/>
                  <a:gd name="connsiteX40" fmla="*/ 193100 w 201404"/>
                  <a:gd name="connsiteY40" fmla="*/ 78741 h 193566"/>
                  <a:gd name="connsiteX41" fmla="*/ 185946 w 201404"/>
                  <a:gd name="connsiteY41" fmla="*/ 92797 h 193566"/>
                  <a:gd name="connsiteX42" fmla="*/ 195548 w 201404"/>
                  <a:gd name="connsiteY42" fmla="*/ 114283 h 193566"/>
                  <a:gd name="connsiteX43" fmla="*/ 191660 w 201404"/>
                  <a:gd name="connsiteY43" fmla="*/ 141600 h 193566"/>
                  <a:gd name="connsiteX44" fmla="*/ 197523 w 201404"/>
                  <a:gd name="connsiteY44" fmla="*/ 146692 h 193566"/>
                  <a:gd name="connsiteX45" fmla="*/ 189496 w 201404"/>
                  <a:gd name="connsiteY45" fmla="*/ 174175 h 193566"/>
                  <a:gd name="connsiteX46" fmla="*/ 177565 w 201404"/>
                  <a:gd name="connsiteY46" fmla="*/ 176953 h 193566"/>
                  <a:gd name="connsiteX47" fmla="*/ 173299 w 201404"/>
                  <a:gd name="connsiteY47" fmla="*/ 186153 h 193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01404" h="193566">
                    <a:moveTo>
                      <a:pt x="173299" y="186153"/>
                    </a:moveTo>
                    <a:lnTo>
                      <a:pt x="161942" y="190773"/>
                    </a:lnTo>
                    <a:lnTo>
                      <a:pt x="161942" y="190773"/>
                    </a:lnTo>
                    <a:lnTo>
                      <a:pt x="163154" y="187105"/>
                    </a:lnTo>
                    <a:lnTo>
                      <a:pt x="160345" y="178070"/>
                    </a:lnTo>
                    <a:lnTo>
                      <a:pt x="145636" y="185594"/>
                    </a:lnTo>
                    <a:lnTo>
                      <a:pt x="144014" y="192772"/>
                    </a:lnTo>
                    <a:lnTo>
                      <a:pt x="120002" y="186594"/>
                    </a:lnTo>
                    <a:lnTo>
                      <a:pt x="109425" y="173915"/>
                    </a:lnTo>
                    <a:lnTo>
                      <a:pt x="116067" y="159379"/>
                    </a:lnTo>
                    <a:lnTo>
                      <a:pt x="111644" y="129260"/>
                    </a:lnTo>
                    <a:lnTo>
                      <a:pt x="125905" y="112087"/>
                    </a:lnTo>
                    <a:lnTo>
                      <a:pt x="138450" y="116313"/>
                    </a:lnTo>
                    <a:lnTo>
                      <a:pt x="138450" y="90421"/>
                    </a:lnTo>
                    <a:lnTo>
                      <a:pt x="123693" y="90421"/>
                    </a:lnTo>
                    <a:lnTo>
                      <a:pt x="110904" y="107861"/>
                    </a:lnTo>
                    <a:lnTo>
                      <a:pt x="95904" y="116054"/>
                    </a:lnTo>
                    <a:lnTo>
                      <a:pt x="88766" y="127143"/>
                    </a:lnTo>
                    <a:lnTo>
                      <a:pt x="79912" y="119745"/>
                    </a:lnTo>
                    <a:lnTo>
                      <a:pt x="59009" y="125844"/>
                    </a:lnTo>
                    <a:lnTo>
                      <a:pt x="56301" y="136264"/>
                    </a:lnTo>
                    <a:lnTo>
                      <a:pt x="44252" y="131377"/>
                    </a:lnTo>
                    <a:lnTo>
                      <a:pt x="39333" y="144347"/>
                    </a:lnTo>
                    <a:lnTo>
                      <a:pt x="29393" y="140766"/>
                    </a:lnTo>
                    <a:lnTo>
                      <a:pt x="29393" y="100195"/>
                    </a:lnTo>
                    <a:lnTo>
                      <a:pt x="-3881" y="100195"/>
                    </a:lnTo>
                    <a:lnTo>
                      <a:pt x="-3457" y="37124"/>
                    </a:lnTo>
                    <a:lnTo>
                      <a:pt x="18887" y="14718"/>
                    </a:lnTo>
                    <a:lnTo>
                      <a:pt x="34910" y="18810"/>
                    </a:lnTo>
                    <a:lnTo>
                      <a:pt x="49998" y="17047"/>
                    </a:lnTo>
                    <a:lnTo>
                      <a:pt x="57332" y="4361"/>
                    </a:lnTo>
                    <a:lnTo>
                      <a:pt x="70971" y="7021"/>
                    </a:lnTo>
                    <a:lnTo>
                      <a:pt x="82194" y="-794"/>
                    </a:lnTo>
                    <a:lnTo>
                      <a:pt x="90702" y="4329"/>
                    </a:lnTo>
                    <a:lnTo>
                      <a:pt x="99005" y="21266"/>
                    </a:lnTo>
                    <a:lnTo>
                      <a:pt x="117673" y="29514"/>
                    </a:lnTo>
                    <a:lnTo>
                      <a:pt x="119751" y="41319"/>
                    </a:lnTo>
                    <a:lnTo>
                      <a:pt x="135719" y="48229"/>
                    </a:lnTo>
                    <a:lnTo>
                      <a:pt x="147540" y="47339"/>
                    </a:lnTo>
                    <a:lnTo>
                      <a:pt x="144014" y="61435"/>
                    </a:lnTo>
                    <a:lnTo>
                      <a:pt x="193100" y="78741"/>
                    </a:lnTo>
                    <a:lnTo>
                      <a:pt x="185946" y="92797"/>
                    </a:lnTo>
                    <a:lnTo>
                      <a:pt x="195548" y="114283"/>
                    </a:lnTo>
                    <a:lnTo>
                      <a:pt x="191660" y="141600"/>
                    </a:lnTo>
                    <a:lnTo>
                      <a:pt x="197523" y="146692"/>
                    </a:lnTo>
                    <a:lnTo>
                      <a:pt x="189496" y="174175"/>
                    </a:lnTo>
                    <a:lnTo>
                      <a:pt x="177565" y="176953"/>
                    </a:lnTo>
                    <a:lnTo>
                      <a:pt x="173299" y="186153"/>
                    </a:lnTo>
                  </a:path>
                </a:pathLst>
              </a:custGeom>
              <a:grpFill/>
              <a:ln w="635" cap="flat">
                <a:solidFill>
                  <a:schemeClr val="bg1"/>
                </a:solidFill>
                <a:prstDash val="solid"/>
                <a:miter/>
              </a:ln>
            </p:spPr>
            <p:txBody>
              <a:bodyPr rtlCol="0" anchor="ctr"/>
              <a:lstStyle/>
              <a:p>
                <a:endParaRPr lang="en-US" dirty="0"/>
              </a:p>
            </p:txBody>
          </p:sp>
          <p:sp>
            <p:nvSpPr>
              <p:cNvPr id="2329" name="Freeform: Shape 2328">
                <a:extLst>
                  <a:ext uri="{FF2B5EF4-FFF2-40B4-BE49-F238E27FC236}">
                    <a16:creationId xmlns:a16="http://schemas.microsoft.com/office/drawing/2014/main" id="{6A12C89A-2A57-4864-957C-8B7CAD1C9FCE}"/>
                  </a:ext>
                </a:extLst>
              </p:cNvPr>
              <p:cNvSpPr/>
              <p:nvPr/>
            </p:nvSpPr>
            <p:spPr>
              <a:xfrm flipV="1">
                <a:off x="4790948" y="3580580"/>
                <a:ext cx="219091" cy="210565"/>
              </a:xfrm>
              <a:custGeom>
                <a:avLst/>
                <a:gdLst>
                  <a:gd name="connsiteX0" fmla="*/ 173299 w 201404"/>
                  <a:gd name="connsiteY0" fmla="*/ 186153 h 193566"/>
                  <a:gd name="connsiteX1" fmla="*/ 161942 w 201404"/>
                  <a:gd name="connsiteY1" fmla="*/ 190773 h 193566"/>
                  <a:gd name="connsiteX2" fmla="*/ 161942 w 201404"/>
                  <a:gd name="connsiteY2" fmla="*/ 190773 h 193566"/>
                  <a:gd name="connsiteX3" fmla="*/ 163154 w 201404"/>
                  <a:gd name="connsiteY3" fmla="*/ 187105 h 193566"/>
                  <a:gd name="connsiteX4" fmla="*/ 160345 w 201404"/>
                  <a:gd name="connsiteY4" fmla="*/ 178070 h 193566"/>
                  <a:gd name="connsiteX5" fmla="*/ 145636 w 201404"/>
                  <a:gd name="connsiteY5" fmla="*/ 185594 h 193566"/>
                  <a:gd name="connsiteX6" fmla="*/ 144014 w 201404"/>
                  <a:gd name="connsiteY6" fmla="*/ 192772 h 193566"/>
                  <a:gd name="connsiteX7" fmla="*/ 120002 w 201404"/>
                  <a:gd name="connsiteY7" fmla="*/ 186594 h 193566"/>
                  <a:gd name="connsiteX8" fmla="*/ 109425 w 201404"/>
                  <a:gd name="connsiteY8" fmla="*/ 173915 h 193566"/>
                  <a:gd name="connsiteX9" fmla="*/ 116067 w 201404"/>
                  <a:gd name="connsiteY9" fmla="*/ 159379 h 193566"/>
                  <a:gd name="connsiteX10" fmla="*/ 111644 w 201404"/>
                  <a:gd name="connsiteY10" fmla="*/ 129260 h 193566"/>
                  <a:gd name="connsiteX11" fmla="*/ 125905 w 201404"/>
                  <a:gd name="connsiteY11" fmla="*/ 112087 h 193566"/>
                  <a:gd name="connsiteX12" fmla="*/ 138450 w 201404"/>
                  <a:gd name="connsiteY12" fmla="*/ 116313 h 193566"/>
                  <a:gd name="connsiteX13" fmla="*/ 138450 w 201404"/>
                  <a:gd name="connsiteY13" fmla="*/ 90421 h 193566"/>
                  <a:gd name="connsiteX14" fmla="*/ 123693 w 201404"/>
                  <a:gd name="connsiteY14" fmla="*/ 90421 h 193566"/>
                  <a:gd name="connsiteX15" fmla="*/ 110904 w 201404"/>
                  <a:gd name="connsiteY15" fmla="*/ 107861 h 193566"/>
                  <a:gd name="connsiteX16" fmla="*/ 95904 w 201404"/>
                  <a:gd name="connsiteY16" fmla="*/ 116054 h 193566"/>
                  <a:gd name="connsiteX17" fmla="*/ 88766 w 201404"/>
                  <a:gd name="connsiteY17" fmla="*/ 127143 h 193566"/>
                  <a:gd name="connsiteX18" fmla="*/ 79912 w 201404"/>
                  <a:gd name="connsiteY18" fmla="*/ 119745 h 193566"/>
                  <a:gd name="connsiteX19" fmla="*/ 59009 w 201404"/>
                  <a:gd name="connsiteY19" fmla="*/ 125844 h 193566"/>
                  <a:gd name="connsiteX20" fmla="*/ 56301 w 201404"/>
                  <a:gd name="connsiteY20" fmla="*/ 136264 h 193566"/>
                  <a:gd name="connsiteX21" fmla="*/ 44252 w 201404"/>
                  <a:gd name="connsiteY21" fmla="*/ 131377 h 193566"/>
                  <a:gd name="connsiteX22" fmla="*/ 39333 w 201404"/>
                  <a:gd name="connsiteY22" fmla="*/ 144347 h 193566"/>
                  <a:gd name="connsiteX23" fmla="*/ 29393 w 201404"/>
                  <a:gd name="connsiteY23" fmla="*/ 140766 h 193566"/>
                  <a:gd name="connsiteX24" fmla="*/ 29393 w 201404"/>
                  <a:gd name="connsiteY24" fmla="*/ 100195 h 193566"/>
                  <a:gd name="connsiteX25" fmla="*/ -3881 w 201404"/>
                  <a:gd name="connsiteY25" fmla="*/ 100195 h 193566"/>
                  <a:gd name="connsiteX26" fmla="*/ -3457 w 201404"/>
                  <a:gd name="connsiteY26" fmla="*/ 37124 h 193566"/>
                  <a:gd name="connsiteX27" fmla="*/ 18887 w 201404"/>
                  <a:gd name="connsiteY27" fmla="*/ 14718 h 193566"/>
                  <a:gd name="connsiteX28" fmla="*/ 34910 w 201404"/>
                  <a:gd name="connsiteY28" fmla="*/ 18810 h 193566"/>
                  <a:gd name="connsiteX29" fmla="*/ 49998 w 201404"/>
                  <a:gd name="connsiteY29" fmla="*/ 17047 h 193566"/>
                  <a:gd name="connsiteX30" fmla="*/ 57332 w 201404"/>
                  <a:gd name="connsiteY30" fmla="*/ 4361 h 193566"/>
                  <a:gd name="connsiteX31" fmla="*/ 70971 w 201404"/>
                  <a:gd name="connsiteY31" fmla="*/ 7021 h 193566"/>
                  <a:gd name="connsiteX32" fmla="*/ 82194 w 201404"/>
                  <a:gd name="connsiteY32" fmla="*/ -794 h 193566"/>
                  <a:gd name="connsiteX33" fmla="*/ 90702 w 201404"/>
                  <a:gd name="connsiteY33" fmla="*/ 4329 h 193566"/>
                  <a:gd name="connsiteX34" fmla="*/ 99005 w 201404"/>
                  <a:gd name="connsiteY34" fmla="*/ 21266 h 193566"/>
                  <a:gd name="connsiteX35" fmla="*/ 117673 w 201404"/>
                  <a:gd name="connsiteY35" fmla="*/ 29514 h 193566"/>
                  <a:gd name="connsiteX36" fmla="*/ 119751 w 201404"/>
                  <a:gd name="connsiteY36" fmla="*/ 41319 h 193566"/>
                  <a:gd name="connsiteX37" fmla="*/ 135719 w 201404"/>
                  <a:gd name="connsiteY37" fmla="*/ 48229 h 193566"/>
                  <a:gd name="connsiteX38" fmla="*/ 147540 w 201404"/>
                  <a:gd name="connsiteY38" fmla="*/ 47339 h 193566"/>
                  <a:gd name="connsiteX39" fmla="*/ 144014 w 201404"/>
                  <a:gd name="connsiteY39" fmla="*/ 61435 h 193566"/>
                  <a:gd name="connsiteX40" fmla="*/ 193100 w 201404"/>
                  <a:gd name="connsiteY40" fmla="*/ 78741 h 193566"/>
                  <a:gd name="connsiteX41" fmla="*/ 185946 w 201404"/>
                  <a:gd name="connsiteY41" fmla="*/ 92797 h 193566"/>
                  <a:gd name="connsiteX42" fmla="*/ 195548 w 201404"/>
                  <a:gd name="connsiteY42" fmla="*/ 114283 h 193566"/>
                  <a:gd name="connsiteX43" fmla="*/ 191660 w 201404"/>
                  <a:gd name="connsiteY43" fmla="*/ 141600 h 193566"/>
                  <a:gd name="connsiteX44" fmla="*/ 197523 w 201404"/>
                  <a:gd name="connsiteY44" fmla="*/ 146692 h 193566"/>
                  <a:gd name="connsiteX45" fmla="*/ 189496 w 201404"/>
                  <a:gd name="connsiteY45" fmla="*/ 174175 h 193566"/>
                  <a:gd name="connsiteX46" fmla="*/ 177565 w 201404"/>
                  <a:gd name="connsiteY46" fmla="*/ 176953 h 193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01404" h="193566">
                    <a:moveTo>
                      <a:pt x="173299" y="186153"/>
                    </a:moveTo>
                    <a:lnTo>
                      <a:pt x="161942" y="190773"/>
                    </a:lnTo>
                    <a:lnTo>
                      <a:pt x="161942" y="190773"/>
                    </a:lnTo>
                    <a:lnTo>
                      <a:pt x="163154" y="187105"/>
                    </a:lnTo>
                    <a:lnTo>
                      <a:pt x="160345" y="178070"/>
                    </a:lnTo>
                    <a:lnTo>
                      <a:pt x="145636" y="185594"/>
                    </a:lnTo>
                    <a:lnTo>
                      <a:pt x="144014" y="192772"/>
                    </a:lnTo>
                    <a:lnTo>
                      <a:pt x="120002" y="186594"/>
                    </a:lnTo>
                    <a:lnTo>
                      <a:pt x="109425" y="173915"/>
                    </a:lnTo>
                    <a:lnTo>
                      <a:pt x="116067" y="159379"/>
                    </a:lnTo>
                    <a:lnTo>
                      <a:pt x="111644" y="129260"/>
                    </a:lnTo>
                    <a:lnTo>
                      <a:pt x="125905" y="112087"/>
                    </a:lnTo>
                    <a:lnTo>
                      <a:pt x="138450" y="116313"/>
                    </a:lnTo>
                    <a:lnTo>
                      <a:pt x="138450" y="90421"/>
                    </a:lnTo>
                    <a:lnTo>
                      <a:pt x="123693" y="90421"/>
                    </a:lnTo>
                    <a:lnTo>
                      <a:pt x="110904" y="107861"/>
                    </a:lnTo>
                    <a:lnTo>
                      <a:pt x="95904" y="116054"/>
                    </a:lnTo>
                    <a:lnTo>
                      <a:pt x="88766" y="127143"/>
                    </a:lnTo>
                    <a:lnTo>
                      <a:pt x="79912" y="119745"/>
                    </a:lnTo>
                    <a:lnTo>
                      <a:pt x="59009" y="125844"/>
                    </a:lnTo>
                    <a:lnTo>
                      <a:pt x="56301" y="136264"/>
                    </a:lnTo>
                    <a:lnTo>
                      <a:pt x="44252" y="131377"/>
                    </a:lnTo>
                    <a:lnTo>
                      <a:pt x="39333" y="144347"/>
                    </a:lnTo>
                    <a:lnTo>
                      <a:pt x="29393" y="140766"/>
                    </a:lnTo>
                    <a:lnTo>
                      <a:pt x="29393" y="100195"/>
                    </a:lnTo>
                    <a:lnTo>
                      <a:pt x="-3881" y="100195"/>
                    </a:lnTo>
                    <a:lnTo>
                      <a:pt x="-3457" y="37124"/>
                    </a:lnTo>
                    <a:lnTo>
                      <a:pt x="18887" y="14718"/>
                    </a:lnTo>
                    <a:lnTo>
                      <a:pt x="34910" y="18810"/>
                    </a:lnTo>
                    <a:lnTo>
                      <a:pt x="49998" y="17047"/>
                    </a:lnTo>
                    <a:lnTo>
                      <a:pt x="57332" y="4361"/>
                    </a:lnTo>
                    <a:lnTo>
                      <a:pt x="70971" y="7021"/>
                    </a:lnTo>
                    <a:lnTo>
                      <a:pt x="82194" y="-794"/>
                    </a:lnTo>
                    <a:lnTo>
                      <a:pt x="90702" y="4329"/>
                    </a:lnTo>
                    <a:lnTo>
                      <a:pt x="99005" y="21266"/>
                    </a:lnTo>
                    <a:lnTo>
                      <a:pt x="117673" y="29514"/>
                    </a:lnTo>
                    <a:lnTo>
                      <a:pt x="119751" y="41319"/>
                    </a:lnTo>
                    <a:lnTo>
                      <a:pt x="135719" y="48229"/>
                    </a:lnTo>
                    <a:lnTo>
                      <a:pt x="147540" y="47339"/>
                    </a:lnTo>
                    <a:lnTo>
                      <a:pt x="144014" y="61435"/>
                    </a:lnTo>
                    <a:lnTo>
                      <a:pt x="193100" y="78741"/>
                    </a:lnTo>
                    <a:lnTo>
                      <a:pt x="185946" y="92797"/>
                    </a:lnTo>
                    <a:lnTo>
                      <a:pt x="195548" y="114283"/>
                    </a:lnTo>
                    <a:lnTo>
                      <a:pt x="191660" y="141600"/>
                    </a:lnTo>
                    <a:lnTo>
                      <a:pt x="197523" y="146692"/>
                    </a:lnTo>
                    <a:lnTo>
                      <a:pt x="189496" y="174175"/>
                    </a:lnTo>
                    <a:lnTo>
                      <a:pt x="177565" y="176953"/>
                    </a:lnTo>
                    <a:close/>
                  </a:path>
                </a:pathLst>
              </a:custGeom>
              <a:grpFill/>
              <a:ln w="635" cap="rnd">
                <a:solidFill>
                  <a:schemeClr val="bg1"/>
                </a:solidFill>
                <a:prstDash val="solid"/>
                <a:round/>
              </a:ln>
            </p:spPr>
            <p:txBody>
              <a:bodyPr rtlCol="0" anchor="ctr"/>
              <a:lstStyle/>
              <a:p>
                <a:endParaRPr lang="en-US" dirty="0"/>
              </a:p>
            </p:txBody>
          </p:sp>
          <p:sp>
            <p:nvSpPr>
              <p:cNvPr id="2330" name="Freeform: Shape 2329">
                <a:extLst>
                  <a:ext uri="{FF2B5EF4-FFF2-40B4-BE49-F238E27FC236}">
                    <a16:creationId xmlns:a16="http://schemas.microsoft.com/office/drawing/2014/main" id="{918499D1-8505-44BC-AFBF-9AE4FB79BBBF}"/>
                  </a:ext>
                </a:extLst>
              </p:cNvPr>
              <p:cNvSpPr/>
              <p:nvPr/>
            </p:nvSpPr>
            <p:spPr>
              <a:xfrm flipV="1">
                <a:off x="4942876" y="3425424"/>
                <a:ext cx="212738" cy="232669"/>
              </a:xfrm>
              <a:custGeom>
                <a:avLst/>
                <a:gdLst>
                  <a:gd name="connsiteX0" fmla="*/ 141243 w 195564"/>
                  <a:gd name="connsiteY0" fmla="*/ 169207 h 213886"/>
                  <a:gd name="connsiteX1" fmla="*/ 73087 w 195564"/>
                  <a:gd name="connsiteY1" fmla="*/ 212902 h 213886"/>
                  <a:gd name="connsiteX2" fmla="*/ 59764 w 195564"/>
                  <a:gd name="connsiteY2" fmla="*/ 191786 h 213886"/>
                  <a:gd name="connsiteX3" fmla="*/ 68885 w 195564"/>
                  <a:gd name="connsiteY3" fmla="*/ 187308 h 213886"/>
                  <a:gd name="connsiteX4" fmla="*/ 59079 w 195564"/>
                  <a:gd name="connsiteY4" fmla="*/ 178281 h 213886"/>
                  <a:gd name="connsiteX5" fmla="*/ 41552 w 195564"/>
                  <a:gd name="connsiteY5" fmla="*/ 182035 h 213886"/>
                  <a:gd name="connsiteX6" fmla="*/ 33146 w 195564"/>
                  <a:gd name="connsiteY6" fmla="*/ 172245 h 213886"/>
                  <a:gd name="connsiteX7" fmla="*/ 28236 w 195564"/>
                  <a:gd name="connsiteY7" fmla="*/ 187308 h 213886"/>
                  <a:gd name="connsiteX8" fmla="*/ 33847 w 195564"/>
                  <a:gd name="connsiteY8" fmla="*/ 203111 h 213886"/>
                  <a:gd name="connsiteX9" fmla="*/ 29959 w 195564"/>
                  <a:gd name="connsiteY9" fmla="*/ 209880 h 213886"/>
                  <a:gd name="connsiteX10" fmla="*/ 6530 w 195564"/>
                  <a:gd name="connsiteY10" fmla="*/ 209880 h 213886"/>
                  <a:gd name="connsiteX11" fmla="*/ 15801 w 195564"/>
                  <a:gd name="connsiteY11" fmla="*/ 184640 h 213886"/>
                  <a:gd name="connsiteX12" fmla="*/ 9064 w 195564"/>
                  <a:gd name="connsiteY12" fmla="*/ 184640 h 213886"/>
                  <a:gd name="connsiteX13" fmla="*/ 7600 w 195564"/>
                  <a:gd name="connsiteY13" fmla="*/ 172245 h 213886"/>
                  <a:gd name="connsiteX14" fmla="*/ 17154 w 195564"/>
                  <a:gd name="connsiteY14" fmla="*/ 171993 h 213886"/>
                  <a:gd name="connsiteX15" fmla="*/ 17154 w 195564"/>
                  <a:gd name="connsiteY15" fmla="*/ 163218 h 213886"/>
                  <a:gd name="connsiteX16" fmla="*/ -4024 w 195564"/>
                  <a:gd name="connsiteY16" fmla="*/ 140402 h 213886"/>
                  <a:gd name="connsiteX17" fmla="*/ -4032 w 195564"/>
                  <a:gd name="connsiteY17" fmla="*/ 140402 h 213886"/>
                  <a:gd name="connsiteX18" fmla="*/ 4538 w 195564"/>
                  <a:gd name="connsiteY18" fmla="*/ 104491 h 213886"/>
                  <a:gd name="connsiteX19" fmla="*/ 13652 w 195564"/>
                  <a:gd name="connsiteY19" fmla="*/ 93945 h 213886"/>
                  <a:gd name="connsiteX20" fmla="*/ 22128 w 195564"/>
                  <a:gd name="connsiteY20" fmla="*/ 68272 h 213886"/>
                  <a:gd name="connsiteX21" fmla="*/ 33485 w 195564"/>
                  <a:gd name="connsiteY21" fmla="*/ 63652 h 213886"/>
                  <a:gd name="connsiteX22" fmla="*/ 37751 w 195564"/>
                  <a:gd name="connsiteY22" fmla="*/ 54452 h 213886"/>
                  <a:gd name="connsiteX23" fmla="*/ 49682 w 195564"/>
                  <a:gd name="connsiteY23" fmla="*/ 51674 h 213886"/>
                  <a:gd name="connsiteX24" fmla="*/ 68051 w 195564"/>
                  <a:gd name="connsiteY24" fmla="*/ 47416 h 213886"/>
                  <a:gd name="connsiteX25" fmla="*/ 83594 w 195564"/>
                  <a:gd name="connsiteY25" fmla="*/ 35241 h 213886"/>
                  <a:gd name="connsiteX26" fmla="*/ 83594 w 195564"/>
                  <a:gd name="connsiteY26" fmla="*/ 14157 h 213886"/>
                  <a:gd name="connsiteX27" fmla="*/ 90598 w 195564"/>
                  <a:gd name="connsiteY27" fmla="*/ 4910 h 213886"/>
                  <a:gd name="connsiteX28" fmla="*/ 104411 w 195564"/>
                  <a:gd name="connsiteY28" fmla="*/ 12363 h 213886"/>
                  <a:gd name="connsiteX29" fmla="*/ 115405 w 195564"/>
                  <a:gd name="connsiteY29" fmla="*/ -985 h 213886"/>
                  <a:gd name="connsiteX30" fmla="*/ 126612 w 195564"/>
                  <a:gd name="connsiteY30" fmla="*/ 8341 h 213886"/>
                  <a:gd name="connsiteX31" fmla="*/ 134813 w 195564"/>
                  <a:gd name="connsiteY31" fmla="*/ 3099 h 213886"/>
                  <a:gd name="connsiteX32" fmla="*/ 144981 w 195564"/>
                  <a:gd name="connsiteY32" fmla="*/ 13764 h 213886"/>
                  <a:gd name="connsiteX33" fmla="*/ 154819 w 195564"/>
                  <a:gd name="connsiteY33" fmla="*/ 8341 h 213886"/>
                  <a:gd name="connsiteX34" fmla="*/ 191533 w 195564"/>
                  <a:gd name="connsiteY34" fmla="*/ 27599 h 213886"/>
                  <a:gd name="connsiteX35" fmla="*/ 187543 w 195564"/>
                  <a:gd name="connsiteY35" fmla="*/ 30472 h 213886"/>
                  <a:gd name="connsiteX36" fmla="*/ 174187 w 195564"/>
                  <a:gd name="connsiteY36" fmla="*/ 39656 h 213886"/>
                  <a:gd name="connsiteX37" fmla="*/ 167025 w 195564"/>
                  <a:gd name="connsiteY37" fmla="*/ 73026 h 213886"/>
                  <a:gd name="connsiteX38" fmla="*/ 166427 w 195564"/>
                  <a:gd name="connsiteY38" fmla="*/ 82659 h 213886"/>
                  <a:gd name="connsiteX39" fmla="*/ 171810 w 195564"/>
                  <a:gd name="connsiteY39" fmla="*/ 98415 h 213886"/>
                  <a:gd name="connsiteX40" fmla="*/ 158053 w 195564"/>
                  <a:gd name="connsiteY40" fmla="*/ 116721 h 213886"/>
                  <a:gd name="connsiteX41" fmla="*/ 164452 w 195564"/>
                  <a:gd name="connsiteY41" fmla="*/ 139497 h 213886"/>
                  <a:gd name="connsiteX42" fmla="*/ 136710 w 195564"/>
                  <a:gd name="connsiteY42" fmla="*/ 159416 h 213886"/>
                  <a:gd name="connsiteX43" fmla="*/ 141243 w 195564"/>
                  <a:gd name="connsiteY43" fmla="*/ 169207 h 213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95564" h="213886">
                    <a:moveTo>
                      <a:pt x="141243" y="169207"/>
                    </a:moveTo>
                    <a:lnTo>
                      <a:pt x="73087" y="212902"/>
                    </a:lnTo>
                    <a:lnTo>
                      <a:pt x="59764" y="191786"/>
                    </a:lnTo>
                    <a:lnTo>
                      <a:pt x="68885" y="187308"/>
                    </a:lnTo>
                    <a:lnTo>
                      <a:pt x="59079" y="178281"/>
                    </a:lnTo>
                    <a:lnTo>
                      <a:pt x="41552" y="182035"/>
                    </a:lnTo>
                    <a:lnTo>
                      <a:pt x="33146" y="172245"/>
                    </a:lnTo>
                    <a:lnTo>
                      <a:pt x="28236" y="187308"/>
                    </a:lnTo>
                    <a:lnTo>
                      <a:pt x="33847" y="203111"/>
                    </a:lnTo>
                    <a:lnTo>
                      <a:pt x="29959" y="209880"/>
                    </a:lnTo>
                    <a:lnTo>
                      <a:pt x="6530" y="209880"/>
                    </a:lnTo>
                    <a:lnTo>
                      <a:pt x="15801" y="184640"/>
                    </a:lnTo>
                    <a:lnTo>
                      <a:pt x="9064" y="184640"/>
                    </a:lnTo>
                    <a:lnTo>
                      <a:pt x="7600" y="172245"/>
                    </a:lnTo>
                    <a:lnTo>
                      <a:pt x="17154" y="171993"/>
                    </a:lnTo>
                    <a:lnTo>
                      <a:pt x="17154" y="163218"/>
                    </a:lnTo>
                    <a:lnTo>
                      <a:pt x="-4024" y="140402"/>
                    </a:lnTo>
                    <a:lnTo>
                      <a:pt x="-4032" y="140402"/>
                    </a:lnTo>
                    <a:lnTo>
                      <a:pt x="4538" y="104491"/>
                    </a:lnTo>
                    <a:lnTo>
                      <a:pt x="13652" y="93945"/>
                    </a:lnTo>
                    <a:lnTo>
                      <a:pt x="22128" y="68272"/>
                    </a:lnTo>
                    <a:lnTo>
                      <a:pt x="33485" y="63652"/>
                    </a:lnTo>
                    <a:lnTo>
                      <a:pt x="37751" y="54452"/>
                    </a:lnTo>
                    <a:lnTo>
                      <a:pt x="49682" y="51674"/>
                    </a:lnTo>
                    <a:lnTo>
                      <a:pt x="68051" y="47416"/>
                    </a:lnTo>
                    <a:lnTo>
                      <a:pt x="83594" y="35241"/>
                    </a:lnTo>
                    <a:lnTo>
                      <a:pt x="83594" y="14157"/>
                    </a:lnTo>
                    <a:lnTo>
                      <a:pt x="90598" y="4910"/>
                    </a:lnTo>
                    <a:lnTo>
                      <a:pt x="104411" y="12363"/>
                    </a:lnTo>
                    <a:lnTo>
                      <a:pt x="115405" y="-985"/>
                    </a:lnTo>
                    <a:lnTo>
                      <a:pt x="126612" y="8341"/>
                    </a:lnTo>
                    <a:lnTo>
                      <a:pt x="134813" y="3099"/>
                    </a:lnTo>
                    <a:lnTo>
                      <a:pt x="144981" y="13764"/>
                    </a:lnTo>
                    <a:lnTo>
                      <a:pt x="154819" y="8341"/>
                    </a:lnTo>
                    <a:lnTo>
                      <a:pt x="191533" y="27599"/>
                    </a:lnTo>
                    <a:lnTo>
                      <a:pt x="187543" y="30472"/>
                    </a:lnTo>
                    <a:lnTo>
                      <a:pt x="174187" y="39656"/>
                    </a:lnTo>
                    <a:lnTo>
                      <a:pt x="167025" y="73026"/>
                    </a:lnTo>
                    <a:lnTo>
                      <a:pt x="166427" y="82659"/>
                    </a:lnTo>
                    <a:lnTo>
                      <a:pt x="171810" y="98415"/>
                    </a:lnTo>
                    <a:lnTo>
                      <a:pt x="158053" y="116721"/>
                    </a:lnTo>
                    <a:lnTo>
                      <a:pt x="164452" y="139497"/>
                    </a:lnTo>
                    <a:lnTo>
                      <a:pt x="136710" y="159416"/>
                    </a:lnTo>
                    <a:lnTo>
                      <a:pt x="141243" y="169207"/>
                    </a:lnTo>
                  </a:path>
                </a:pathLst>
              </a:custGeom>
              <a:grpFill/>
              <a:ln w="635" cap="flat">
                <a:solidFill>
                  <a:schemeClr val="bg1"/>
                </a:solidFill>
                <a:prstDash val="solid"/>
                <a:miter/>
              </a:ln>
            </p:spPr>
            <p:txBody>
              <a:bodyPr rtlCol="0" anchor="ctr"/>
              <a:lstStyle/>
              <a:p>
                <a:endParaRPr lang="en-US" dirty="0"/>
              </a:p>
            </p:txBody>
          </p:sp>
          <p:sp>
            <p:nvSpPr>
              <p:cNvPr id="2331" name="Freeform: Shape 2330">
                <a:extLst>
                  <a:ext uri="{FF2B5EF4-FFF2-40B4-BE49-F238E27FC236}">
                    <a16:creationId xmlns:a16="http://schemas.microsoft.com/office/drawing/2014/main" id="{182DF961-8D6E-4EB7-8BBE-EA67BB2DBE40}"/>
                  </a:ext>
                </a:extLst>
              </p:cNvPr>
              <p:cNvSpPr/>
              <p:nvPr/>
            </p:nvSpPr>
            <p:spPr>
              <a:xfrm flipV="1">
                <a:off x="4942876" y="3425424"/>
                <a:ext cx="212738" cy="232669"/>
              </a:xfrm>
              <a:custGeom>
                <a:avLst/>
                <a:gdLst>
                  <a:gd name="connsiteX0" fmla="*/ 141243 w 195564"/>
                  <a:gd name="connsiteY0" fmla="*/ 169207 h 213886"/>
                  <a:gd name="connsiteX1" fmla="*/ 73087 w 195564"/>
                  <a:gd name="connsiteY1" fmla="*/ 212902 h 213886"/>
                  <a:gd name="connsiteX2" fmla="*/ 59764 w 195564"/>
                  <a:gd name="connsiteY2" fmla="*/ 191786 h 213886"/>
                  <a:gd name="connsiteX3" fmla="*/ 68885 w 195564"/>
                  <a:gd name="connsiteY3" fmla="*/ 187308 h 213886"/>
                  <a:gd name="connsiteX4" fmla="*/ 59079 w 195564"/>
                  <a:gd name="connsiteY4" fmla="*/ 178281 h 213886"/>
                  <a:gd name="connsiteX5" fmla="*/ 41552 w 195564"/>
                  <a:gd name="connsiteY5" fmla="*/ 182035 h 213886"/>
                  <a:gd name="connsiteX6" fmla="*/ 33146 w 195564"/>
                  <a:gd name="connsiteY6" fmla="*/ 172245 h 213886"/>
                  <a:gd name="connsiteX7" fmla="*/ 28236 w 195564"/>
                  <a:gd name="connsiteY7" fmla="*/ 187308 h 213886"/>
                  <a:gd name="connsiteX8" fmla="*/ 33847 w 195564"/>
                  <a:gd name="connsiteY8" fmla="*/ 203111 h 213886"/>
                  <a:gd name="connsiteX9" fmla="*/ 29959 w 195564"/>
                  <a:gd name="connsiteY9" fmla="*/ 209880 h 213886"/>
                  <a:gd name="connsiteX10" fmla="*/ 6530 w 195564"/>
                  <a:gd name="connsiteY10" fmla="*/ 209880 h 213886"/>
                  <a:gd name="connsiteX11" fmla="*/ 15801 w 195564"/>
                  <a:gd name="connsiteY11" fmla="*/ 184640 h 213886"/>
                  <a:gd name="connsiteX12" fmla="*/ 9064 w 195564"/>
                  <a:gd name="connsiteY12" fmla="*/ 184640 h 213886"/>
                  <a:gd name="connsiteX13" fmla="*/ 7600 w 195564"/>
                  <a:gd name="connsiteY13" fmla="*/ 172245 h 213886"/>
                  <a:gd name="connsiteX14" fmla="*/ 17154 w 195564"/>
                  <a:gd name="connsiteY14" fmla="*/ 171993 h 213886"/>
                  <a:gd name="connsiteX15" fmla="*/ 17154 w 195564"/>
                  <a:gd name="connsiteY15" fmla="*/ 163218 h 213886"/>
                  <a:gd name="connsiteX16" fmla="*/ -4024 w 195564"/>
                  <a:gd name="connsiteY16" fmla="*/ 140402 h 213886"/>
                  <a:gd name="connsiteX17" fmla="*/ -4032 w 195564"/>
                  <a:gd name="connsiteY17" fmla="*/ 140402 h 213886"/>
                  <a:gd name="connsiteX18" fmla="*/ 4538 w 195564"/>
                  <a:gd name="connsiteY18" fmla="*/ 104491 h 213886"/>
                  <a:gd name="connsiteX19" fmla="*/ 13652 w 195564"/>
                  <a:gd name="connsiteY19" fmla="*/ 93945 h 213886"/>
                  <a:gd name="connsiteX20" fmla="*/ 22128 w 195564"/>
                  <a:gd name="connsiteY20" fmla="*/ 68272 h 213886"/>
                  <a:gd name="connsiteX21" fmla="*/ 33485 w 195564"/>
                  <a:gd name="connsiteY21" fmla="*/ 63652 h 213886"/>
                  <a:gd name="connsiteX22" fmla="*/ 37751 w 195564"/>
                  <a:gd name="connsiteY22" fmla="*/ 54452 h 213886"/>
                  <a:gd name="connsiteX23" fmla="*/ 49682 w 195564"/>
                  <a:gd name="connsiteY23" fmla="*/ 51674 h 213886"/>
                  <a:gd name="connsiteX24" fmla="*/ 68051 w 195564"/>
                  <a:gd name="connsiteY24" fmla="*/ 47416 h 213886"/>
                  <a:gd name="connsiteX25" fmla="*/ 83594 w 195564"/>
                  <a:gd name="connsiteY25" fmla="*/ 35241 h 213886"/>
                  <a:gd name="connsiteX26" fmla="*/ 83594 w 195564"/>
                  <a:gd name="connsiteY26" fmla="*/ 14157 h 213886"/>
                  <a:gd name="connsiteX27" fmla="*/ 90598 w 195564"/>
                  <a:gd name="connsiteY27" fmla="*/ 4910 h 213886"/>
                  <a:gd name="connsiteX28" fmla="*/ 104411 w 195564"/>
                  <a:gd name="connsiteY28" fmla="*/ 12363 h 213886"/>
                  <a:gd name="connsiteX29" fmla="*/ 115405 w 195564"/>
                  <a:gd name="connsiteY29" fmla="*/ -985 h 213886"/>
                  <a:gd name="connsiteX30" fmla="*/ 126612 w 195564"/>
                  <a:gd name="connsiteY30" fmla="*/ 8341 h 213886"/>
                  <a:gd name="connsiteX31" fmla="*/ 134813 w 195564"/>
                  <a:gd name="connsiteY31" fmla="*/ 3099 h 213886"/>
                  <a:gd name="connsiteX32" fmla="*/ 144981 w 195564"/>
                  <a:gd name="connsiteY32" fmla="*/ 13764 h 213886"/>
                  <a:gd name="connsiteX33" fmla="*/ 154819 w 195564"/>
                  <a:gd name="connsiteY33" fmla="*/ 8341 h 213886"/>
                  <a:gd name="connsiteX34" fmla="*/ 191533 w 195564"/>
                  <a:gd name="connsiteY34" fmla="*/ 27599 h 213886"/>
                  <a:gd name="connsiteX35" fmla="*/ 187543 w 195564"/>
                  <a:gd name="connsiteY35" fmla="*/ 30472 h 213886"/>
                  <a:gd name="connsiteX36" fmla="*/ 174187 w 195564"/>
                  <a:gd name="connsiteY36" fmla="*/ 39656 h 213886"/>
                  <a:gd name="connsiteX37" fmla="*/ 167025 w 195564"/>
                  <a:gd name="connsiteY37" fmla="*/ 73026 h 213886"/>
                  <a:gd name="connsiteX38" fmla="*/ 166427 w 195564"/>
                  <a:gd name="connsiteY38" fmla="*/ 82659 h 213886"/>
                  <a:gd name="connsiteX39" fmla="*/ 171810 w 195564"/>
                  <a:gd name="connsiteY39" fmla="*/ 98415 h 213886"/>
                  <a:gd name="connsiteX40" fmla="*/ 158053 w 195564"/>
                  <a:gd name="connsiteY40" fmla="*/ 116721 h 213886"/>
                  <a:gd name="connsiteX41" fmla="*/ 164452 w 195564"/>
                  <a:gd name="connsiteY41" fmla="*/ 139497 h 213886"/>
                  <a:gd name="connsiteX42" fmla="*/ 136710 w 195564"/>
                  <a:gd name="connsiteY42" fmla="*/ 159416 h 213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95564" h="213886">
                    <a:moveTo>
                      <a:pt x="141243" y="169207"/>
                    </a:moveTo>
                    <a:lnTo>
                      <a:pt x="73087" y="212902"/>
                    </a:lnTo>
                    <a:lnTo>
                      <a:pt x="59764" y="191786"/>
                    </a:lnTo>
                    <a:lnTo>
                      <a:pt x="68885" y="187308"/>
                    </a:lnTo>
                    <a:lnTo>
                      <a:pt x="59079" y="178281"/>
                    </a:lnTo>
                    <a:lnTo>
                      <a:pt x="41552" y="182035"/>
                    </a:lnTo>
                    <a:lnTo>
                      <a:pt x="33146" y="172245"/>
                    </a:lnTo>
                    <a:lnTo>
                      <a:pt x="28236" y="187308"/>
                    </a:lnTo>
                    <a:lnTo>
                      <a:pt x="33847" y="203111"/>
                    </a:lnTo>
                    <a:lnTo>
                      <a:pt x="29959" y="209880"/>
                    </a:lnTo>
                    <a:lnTo>
                      <a:pt x="6530" y="209880"/>
                    </a:lnTo>
                    <a:lnTo>
                      <a:pt x="15801" y="184640"/>
                    </a:lnTo>
                    <a:lnTo>
                      <a:pt x="9064" y="184640"/>
                    </a:lnTo>
                    <a:lnTo>
                      <a:pt x="7600" y="172245"/>
                    </a:lnTo>
                    <a:lnTo>
                      <a:pt x="17154" y="171993"/>
                    </a:lnTo>
                    <a:lnTo>
                      <a:pt x="17154" y="163218"/>
                    </a:lnTo>
                    <a:lnTo>
                      <a:pt x="-4024" y="140402"/>
                    </a:lnTo>
                    <a:lnTo>
                      <a:pt x="-4032" y="140402"/>
                    </a:lnTo>
                    <a:lnTo>
                      <a:pt x="4538" y="104491"/>
                    </a:lnTo>
                    <a:lnTo>
                      <a:pt x="13652" y="93945"/>
                    </a:lnTo>
                    <a:lnTo>
                      <a:pt x="22128" y="68272"/>
                    </a:lnTo>
                    <a:lnTo>
                      <a:pt x="33485" y="63652"/>
                    </a:lnTo>
                    <a:lnTo>
                      <a:pt x="37751" y="54452"/>
                    </a:lnTo>
                    <a:lnTo>
                      <a:pt x="49682" y="51674"/>
                    </a:lnTo>
                    <a:lnTo>
                      <a:pt x="68051" y="47416"/>
                    </a:lnTo>
                    <a:lnTo>
                      <a:pt x="83594" y="35241"/>
                    </a:lnTo>
                    <a:lnTo>
                      <a:pt x="83594" y="14157"/>
                    </a:lnTo>
                    <a:lnTo>
                      <a:pt x="90598" y="4910"/>
                    </a:lnTo>
                    <a:lnTo>
                      <a:pt x="104411" y="12363"/>
                    </a:lnTo>
                    <a:lnTo>
                      <a:pt x="115405" y="-985"/>
                    </a:lnTo>
                    <a:lnTo>
                      <a:pt x="126612" y="8341"/>
                    </a:lnTo>
                    <a:lnTo>
                      <a:pt x="134813" y="3099"/>
                    </a:lnTo>
                    <a:lnTo>
                      <a:pt x="144981" y="13764"/>
                    </a:lnTo>
                    <a:lnTo>
                      <a:pt x="154819" y="8341"/>
                    </a:lnTo>
                    <a:lnTo>
                      <a:pt x="191533" y="27599"/>
                    </a:lnTo>
                    <a:lnTo>
                      <a:pt x="187543" y="30472"/>
                    </a:lnTo>
                    <a:lnTo>
                      <a:pt x="174187" y="39656"/>
                    </a:lnTo>
                    <a:lnTo>
                      <a:pt x="167025" y="73026"/>
                    </a:lnTo>
                    <a:lnTo>
                      <a:pt x="166427" y="82659"/>
                    </a:lnTo>
                    <a:lnTo>
                      <a:pt x="171810" y="98415"/>
                    </a:lnTo>
                    <a:lnTo>
                      <a:pt x="158053" y="116721"/>
                    </a:lnTo>
                    <a:lnTo>
                      <a:pt x="164452" y="139497"/>
                    </a:lnTo>
                    <a:lnTo>
                      <a:pt x="136710" y="159416"/>
                    </a:lnTo>
                    <a:close/>
                  </a:path>
                </a:pathLst>
              </a:custGeom>
              <a:grpFill/>
              <a:ln w="635" cap="rnd">
                <a:solidFill>
                  <a:schemeClr val="bg1"/>
                </a:solidFill>
                <a:prstDash val="solid"/>
                <a:round/>
              </a:ln>
            </p:spPr>
            <p:txBody>
              <a:bodyPr rtlCol="0" anchor="ctr"/>
              <a:lstStyle/>
              <a:p>
                <a:endParaRPr lang="en-US" dirty="0"/>
              </a:p>
            </p:txBody>
          </p:sp>
          <p:sp>
            <p:nvSpPr>
              <p:cNvPr id="2332" name="Freeform: Shape 2331">
                <a:extLst>
                  <a:ext uri="{FF2B5EF4-FFF2-40B4-BE49-F238E27FC236}">
                    <a16:creationId xmlns:a16="http://schemas.microsoft.com/office/drawing/2014/main" id="{9FD91B7B-2E34-47C4-890E-2FD0C2A55D51}"/>
                  </a:ext>
                </a:extLst>
              </p:cNvPr>
              <p:cNvSpPr/>
              <p:nvPr/>
            </p:nvSpPr>
            <p:spPr>
              <a:xfrm flipV="1">
                <a:off x="5161685" y="3150717"/>
                <a:ext cx="204024" cy="288490"/>
              </a:xfrm>
              <a:custGeom>
                <a:avLst/>
                <a:gdLst>
                  <a:gd name="connsiteX0" fmla="*/ 13498 w 187553"/>
                  <a:gd name="connsiteY0" fmla="*/ 14428 h 265200"/>
                  <a:gd name="connsiteX1" fmla="*/ 56540 w 187553"/>
                  <a:gd name="connsiteY1" fmla="*/ 58753 h 265200"/>
                  <a:gd name="connsiteX2" fmla="*/ 86447 w 187553"/>
                  <a:gd name="connsiteY2" fmla="*/ 78649 h 265200"/>
                  <a:gd name="connsiteX3" fmla="*/ 133369 w 187553"/>
                  <a:gd name="connsiteY3" fmla="*/ 137124 h 265200"/>
                  <a:gd name="connsiteX4" fmla="*/ 172853 w 187553"/>
                  <a:gd name="connsiteY4" fmla="*/ 213260 h 265200"/>
                  <a:gd name="connsiteX5" fmla="*/ 174041 w 187553"/>
                  <a:gd name="connsiteY5" fmla="*/ 230598 h 265200"/>
                  <a:gd name="connsiteX6" fmla="*/ 183304 w 187553"/>
                  <a:gd name="connsiteY6" fmla="*/ 233171 h 265200"/>
                  <a:gd name="connsiteX7" fmla="*/ 180928 w 187553"/>
                  <a:gd name="connsiteY7" fmla="*/ 260607 h 265200"/>
                  <a:gd name="connsiteX8" fmla="*/ 171948 w 187553"/>
                  <a:gd name="connsiteY8" fmla="*/ 263888 h 265200"/>
                  <a:gd name="connsiteX9" fmla="*/ 159395 w 187553"/>
                  <a:gd name="connsiteY9" fmla="*/ 254381 h 265200"/>
                  <a:gd name="connsiteX10" fmla="*/ 111261 w 187553"/>
                  <a:gd name="connsiteY10" fmla="*/ 247810 h 265200"/>
                  <a:gd name="connsiteX11" fmla="*/ 94230 w 187553"/>
                  <a:gd name="connsiteY11" fmla="*/ 237948 h 265200"/>
                  <a:gd name="connsiteX12" fmla="*/ 81292 w 187553"/>
                  <a:gd name="connsiteY12" fmla="*/ 244701 h 265200"/>
                  <a:gd name="connsiteX13" fmla="*/ 66708 w 187553"/>
                  <a:gd name="connsiteY13" fmla="*/ 232510 h 265200"/>
                  <a:gd name="connsiteX14" fmla="*/ 55360 w 187553"/>
                  <a:gd name="connsiteY14" fmla="*/ 233171 h 265200"/>
                  <a:gd name="connsiteX15" fmla="*/ 38769 w 187553"/>
                  <a:gd name="connsiteY15" fmla="*/ 252122 h 265200"/>
                  <a:gd name="connsiteX16" fmla="*/ 25626 w 187553"/>
                  <a:gd name="connsiteY16" fmla="*/ 230259 h 265200"/>
                  <a:gd name="connsiteX17" fmla="*/ 47962 w 187553"/>
                  <a:gd name="connsiteY17" fmla="*/ 199660 h 265200"/>
                  <a:gd name="connsiteX18" fmla="*/ 98716 w 187553"/>
                  <a:gd name="connsiteY18" fmla="*/ 182338 h 265200"/>
                  <a:gd name="connsiteX19" fmla="*/ 118722 w 187553"/>
                  <a:gd name="connsiteY19" fmla="*/ 182338 h 265200"/>
                  <a:gd name="connsiteX20" fmla="*/ 67566 w 187553"/>
                  <a:gd name="connsiteY20" fmla="*/ 120502 h 265200"/>
                  <a:gd name="connsiteX21" fmla="*/ 50040 w 187553"/>
                  <a:gd name="connsiteY21" fmla="*/ 126153 h 265200"/>
                  <a:gd name="connsiteX22" fmla="*/ 33819 w 187553"/>
                  <a:gd name="connsiteY22" fmla="*/ 117575 h 265200"/>
                  <a:gd name="connsiteX23" fmla="*/ 31804 w 187553"/>
                  <a:gd name="connsiteY23" fmla="*/ 106942 h 265200"/>
                  <a:gd name="connsiteX24" fmla="*/ 15537 w 187553"/>
                  <a:gd name="connsiteY24" fmla="*/ 106942 h 265200"/>
                  <a:gd name="connsiteX25" fmla="*/ -4249 w 187553"/>
                  <a:gd name="connsiteY25" fmla="*/ 80003 h 265200"/>
                  <a:gd name="connsiteX26" fmla="*/ -4249 w 187553"/>
                  <a:gd name="connsiteY26" fmla="*/ 10911 h 265200"/>
                  <a:gd name="connsiteX27" fmla="*/ 4802 w 187553"/>
                  <a:gd name="connsiteY27" fmla="*/ -1312 h 265200"/>
                  <a:gd name="connsiteX28" fmla="*/ 6470 w 187553"/>
                  <a:gd name="connsiteY28" fmla="*/ 1695 h 265200"/>
                  <a:gd name="connsiteX29" fmla="*/ 13498 w 187553"/>
                  <a:gd name="connsiteY29" fmla="*/ 14428 h 26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87553" h="265200">
                    <a:moveTo>
                      <a:pt x="13498" y="14428"/>
                    </a:moveTo>
                    <a:lnTo>
                      <a:pt x="56540" y="58753"/>
                    </a:lnTo>
                    <a:lnTo>
                      <a:pt x="86447" y="78649"/>
                    </a:lnTo>
                    <a:lnTo>
                      <a:pt x="133369" y="137124"/>
                    </a:lnTo>
                    <a:lnTo>
                      <a:pt x="172853" y="213260"/>
                    </a:lnTo>
                    <a:lnTo>
                      <a:pt x="174041" y="230598"/>
                    </a:lnTo>
                    <a:lnTo>
                      <a:pt x="183304" y="233171"/>
                    </a:lnTo>
                    <a:lnTo>
                      <a:pt x="180928" y="260607"/>
                    </a:lnTo>
                    <a:lnTo>
                      <a:pt x="171948" y="263888"/>
                    </a:lnTo>
                    <a:lnTo>
                      <a:pt x="159395" y="254381"/>
                    </a:lnTo>
                    <a:lnTo>
                      <a:pt x="111261" y="247810"/>
                    </a:lnTo>
                    <a:lnTo>
                      <a:pt x="94230" y="237948"/>
                    </a:lnTo>
                    <a:lnTo>
                      <a:pt x="81292" y="244701"/>
                    </a:lnTo>
                    <a:lnTo>
                      <a:pt x="66708" y="232510"/>
                    </a:lnTo>
                    <a:lnTo>
                      <a:pt x="55360" y="233171"/>
                    </a:lnTo>
                    <a:lnTo>
                      <a:pt x="38769" y="252122"/>
                    </a:lnTo>
                    <a:lnTo>
                      <a:pt x="25626" y="230259"/>
                    </a:lnTo>
                    <a:lnTo>
                      <a:pt x="47962" y="199660"/>
                    </a:lnTo>
                    <a:lnTo>
                      <a:pt x="98716" y="182338"/>
                    </a:lnTo>
                    <a:lnTo>
                      <a:pt x="118722" y="182338"/>
                    </a:lnTo>
                    <a:lnTo>
                      <a:pt x="67566" y="120502"/>
                    </a:lnTo>
                    <a:lnTo>
                      <a:pt x="50040" y="126153"/>
                    </a:lnTo>
                    <a:lnTo>
                      <a:pt x="33819" y="117575"/>
                    </a:lnTo>
                    <a:lnTo>
                      <a:pt x="31804" y="106942"/>
                    </a:lnTo>
                    <a:lnTo>
                      <a:pt x="15537" y="106942"/>
                    </a:lnTo>
                    <a:lnTo>
                      <a:pt x="-4249" y="80003"/>
                    </a:lnTo>
                    <a:lnTo>
                      <a:pt x="-4249" y="10911"/>
                    </a:lnTo>
                    <a:lnTo>
                      <a:pt x="4802" y="-1312"/>
                    </a:lnTo>
                    <a:lnTo>
                      <a:pt x="6470" y="1695"/>
                    </a:lnTo>
                    <a:lnTo>
                      <a:pt x="13498" y="14428"/>
                    </a:lnTo>
                  </a:path>
                </a:pathLst>
              </a:custGeom>
              <a:grpFill/>
              <a:ln w="635" cap="flat">
                <a:solidFill>
                  <a:schemeClr val="bg1"/>
                </a:solidFill>
                <a:prstDash val="solid"/>
                <a:miter/>
              </a:ln>
            </p:spPr>
            <p:txBody>
              <a:bodyPr rtlCol="0" anchor="ctr"/>
              <a:lstStyle/>
              <a:p>
                <a:endParaRPr lang="en-US" dirty="0"/>
              </a:p>
            </p:txBody>
          </p:sp>
          <p:sp>
            <p:nvSpPr>
              <p:cNvPr id="2333" name="Freeform: Shape 2332">
                <a:extLst>
                  <a:ext uri="{FF2B5EF4-FFF2-40B4-BE49-F238E27FC236}">
                    <a16:creationId xmlns:a16="http://schemas.microsoft.com/office/drawing/2014/main" id="{74BAD337-64D9-4633-BB44-F4BEAE7DDCCA}"/>
                  </a:ext>
                </a:extLst>
              </p:cNvPr>
              <p:cNvSpPr/>
              <p:nvPr/>
            </p:nvSpPr>
            <p:spPr>
              <a:xfrm flipV="1">
                <a:off x="5161685" y="3150717"/>
                <a:ext cx="204024" cy="288490"/>
              </a:xfrm>
              <a:custGeom>
                <a:avLst/>
                <a:gdLst>
                  <a:gd name="connsiteX0" fmla="*/ 13498 w 187553"/>
                  <a:gd name="connsiteY0" fmla="*/ 14428 h 265200"/>
                  <a:gd name="connsiteX1" fmla="*/ 56540 w 187553"/>
                  <a:gd name="connsiteY1" fmla="*/ 58753 h 265200"/>
                  <a:gd name="connsiteX2" fmla="*/ 86447 w 187553"/>
                  <a:gd name="connsiteY2" fmla="*/ 78649 h 265200"/>
                  <a:gd name="connsiteX3" fmla="*/ 133369 w 187553"/>
                  <a:gd name="connsiteY3" fmla="*/ 137124 h 265200"/>
                  <a:gd name="connsiteX4" fmla="*/ 172853 w 187553"/>
                  <a:gd name="connsiteY4" fmla="*/ 213260 h 265200"/>
                  <a:gd name="connsiteX5" fmla="*/ 174041 w 187553"/>
                  <a:gd name="connsiteY5" fmla="*/ 230598 h 265200"/>
                  <a:gd name="connsiteX6" fmla="*/ 183304 w 187553"/>
                  <a:gd name="connsiteY6" fmla="*/ 233171 h 265200"/>
                  <a:gd name="connsiteX7" fmla="*/ 180928 w 187553"/>
                  <a:gd name="connsiteY7" fmla="*/ 260607 h 265200"/>
                  <a:gd name="connsiteX8" fmla="*/ 171948 w 187553"/>
                  <a:gd name="connsiteY8" fmla="*/ 263888 h 265200"/>
                  <a:gd name="connsiteX9" fmla="*/ 159395 w 187553"/>
                  <a:gd name="connsiteY9" fmla="*/ 254381 h 265200"/>
                  <a:gd name="connsiteX10" fmla="*/ 111261 w 187553"/>
                  <a:gd name="connsiteY10" fmla="*/ 247810 h 265200"/>
                  <a:gd name="connsiteX11" fmla="*/ 94230 w 187553"/>
                  <a:gd name="connsiteY11" fmla="*/ 237948 h 265200"/>
                  <a:gd name="connsiteX12" fmla="*/ 81292 w 187553"/>
                  <a:gd name="connsiteY12" fmla="*/ 244701 h 265200"/>
                  <a:gd name="connsiteX13" fmla="*/ 66708 w 187553"/>
                  <a:gd name="connsiteY13" fmla="*/ 232510 h 265200"/>
                  <a:gd name="connsiteX14" fmla="*/ 55360 w 187553"/>
                  <a:gd name="connsiteY14" fmla="*/ 233171 h 265200"/>
                  <a:gd name="connsiteX15" fmla="*/ 38769 w 187553"/>
                  <a:gd name="connsiteY15" fmla="*/ 252122 h 265200"/>
                  <a:gd name="connsiteX16" fmla="*/ 25626 w 187553"/>
                  <a:gd name="connsiteY16" fmla="*/ 230259 h 265200"/>
                  <a:gd name="connsiteX17" fmla="*/ 47962 w 187553"/>
                  <a:gd name="connsiteY17" fmla="*/ 199660 h 265200"/>
                  <a:gd name="connsiteX18" fmla="*/ 98716 w 187553"/>
                  <a:gd name="connsiteY18" fmla="*/ 182338 h 265200"/>
                  <a:gd name="connsiteX19" fmla="*/ 118722 w 187553"/>
                  <a:gd name="connsiteY19" fmla="*/ 182338 h 265200"/>
                  <a:gd name="connsiteX20" fmla="*/ 67566 w 187553"/>
                  <a:gd name="connsiteY20" fmla="*/ 120502 h 265200"/>
                  <a:gd name="connsiteX21" fmla="*/ 50040 w 187553"/>
                  <a:gd name="connsiteY21" fmla="*/ 126153 h 265200"/>
                  <a:gd name="connsiteX22" fmla="*/ 33819 w 187553"/>
                  <a:gd name="connsiteY22" fmla="*/ 117575 h 265200"/>
                  <a:gd name="connsiteX23" fmla="*/ 31804 w 187553"/>
                  <a:gd name="connsiteY23" fmla="*/ 106942 h 265200"/>
                  <a:gd name="connsiteX24" fmla="*/ 15537 w 187553"/>
                  <a:gd name="connsiteY24" fmla="*/ 106942 h 265200"/>
                  <a:gd name="connsiteX25" fmla="*/ -4249 w 187553"/>
                  <a:gd name="connsiteY25" fmla="*/ 80003 h 265200"/>
                  <a:gd name="connsiteX26" fmla="*/ -4249 w 187553"/>
                  <a:gd name="connsiteY26" fmla="*/ 10911 h 265200"/>
                  <a:gd name="connsiteX27" fmla="*/ 4802 w 187553"/>
                  <a:gd name="connsiteY27" fmla="*/ -1312 h 265200"/>
                  <a:gd name="connsiteX28" fmla="*/ 6470 w 187553"/>
                  <a:gd name="connsiteY28" fmla="*/ 1695 h 26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87553" h="265200">
                    <a:moveTo>
                      <a:pt x="13498" y="14428"/>
                    </a:moveTo>
                    <a:lnTo>
                      <a:pt x="56540" y="58753"/>
                    </a:lnTo>
                    <a:lnTo>
                      <a:pt x="86447" y="78649"/>
                    </a:lnTo>
                    <a:lnTo>
                      <a:pt x="133369" y="137124"/>
                    </a:lnTo>
                    <a:lnTo>
                      <a:pt x="172853" y="213260"/>
                    </a:lnTo>
                    <a:lnTo>
                      <a:pt x="174041" y="230598"/>
                    </a:lnTo>
                    <a:lnTo>
                      <a:pt x="183304" y="233171"/>
                    </a:lnTo>
                    <a:lnTo>
                      <a:pt x="180928" y="260607"/>
                    </a:lnTo>
                    <a:lnTo>
                      <a:pt x="171948" y="263888"/>
                    </a:lnTo>
                    <a:lnTo>
                      <a:pt x="159395" y="254381"/>
                    </a:lnTo>
                    <a:lnTo>
                      <a:pt x="111261" y="247810"/>
                    </a:lnTo>
                    <a:lnTo>
                      <a:pt x="94230" y="237948"/>
                    </a:lnTo>
                    <a:lnTo>
                      <a:pt x="81292" y="244701"/>
                    </a:lnTo>
                    <a:lnTo>
                      <a:pt x="66708" y="232510"/>
                    </a:lnTo>
                    <a:lnTo>
                      <a:pt x="55360" y="233171"/>
                    </a:lnTo>
                    <a:lnTo>
                      <a:pt x="38769" y="252122"/>
                    </a:lnTo>
                    <a:lnTo>
                      <a:pt x="25626" y="230259"/>
                    </a:lnTo>
                    <a:lnTo>
                      <a:pt x="47962" y="199660"/>
                    </a:lnTo>
                    <a:lnTo>
                      <a:pt x="98716" y="182338"/>
                    </a:lnTo>
                    <a:lnTo>
                      <a:pt x="118722" y="182338"/>
                    </a:lnTo>
                    <a:lnTo>
                      <a:pt x="67566" y="120502"/>
                    </a:lnTo>
                    <a:lnTo>
                      <a:pt x="50040" y="126153"/>
                    </a:lnTo>
                    <a:lnTo>
                      <a:pt x="33819" y="117575"/>
                    </a:lnTo>
                    <a:lnTo>
                      <a:pt x="31804" y="106942"/>
                    </a:lnTo>
                    <a:lnTo>
                      <a:pt x="15537" y="106942"/>
                    </a:lnTo>
                    <a:lnTo>
                      <a:pt x="-4249" y="80003"/>
                    </a:lnTo>
                    <a:lnTo>
                      <a:pt x="-4249" y="10911"/>
                    </a:lnTo>
                    <a:lnTo>
                      <a:pt x="4802" y="-1312"/>
                    </a:lnTo>
                    <a:lnTo>
                      <a:pt x="6470" y="1695"/>
                    </a:lnTo>
                    <a:close/>
                  </a:path>
                </a:pathLst>
              </a:custGeom>
              <a:grpFill/>
              <a:ln w="635" cap="rnd">
                <a:solidFill>
                  <a:schemeClr val="bg1"/>
                </a:solidFill>
                <a:prstDash val="solid"/>
                <a:round/>
              </a:ln>
            </p:spPr>
            <p:txBody>
              <a:bodyPr rtlCol="0" anchor="ctr"/>
              <a:lstStyle/>
              <a:p>
                <a:endParaRPr lang="en-US" dirty="0"/>
              </a:p>
            </p:txBody>
          </p:sp>
          <p:sp>
            <p:nvSpPr>
              <p:cNvPr id="2334" name="Freeform: Shape 2333">
                <a:extLst>
                  <a:ext uri="{FF2B5EF4-FFF2-40B4-BE49-F238E27FC236}">
                    <a16:creationId xmlns:a16="http://schemas.microsoft.com/office/drawing/2014/main" id="{4887AEA7-0AF4-41CB-8034-0473DCD371A3}"/>
                  </a:ext>
                </a:extLst>
              </p:cNvPr>
              <p:cNvSpPr/>
              <p:nvPr/>
            </p:nvSpPr>
            <p:spPr>
              <a:xfrm flipV="1">
                <a:off x="5072554" y="3024910"/>
                <a:ext cx="131210" cy="119644"/>
              </a:xfrm>
              <a:custGeom>
                <a:avLst/>
                <a:gdLst>
                  <a:gd name="connsiteX0" fmla="*/ 17718 w 120617"/>
                  <a:gd name="connsiteY0" fmla="*/ 98070 h 109985"/>
                  <a:gd name="connsiteX1" fmla="*/ 1568 w 120617"/>
                  <a:gd name="connsiteY1" fmla="*/ 82290 h 109985"/>
                  <a:gd name="connsiteX2" fmla="*/ 8093 w 120617"/>
                  <a:gd name="connsiteY2" fmla="*/ 69186 h 109985"/>
                  <a:gd name="connsiteX3" fmla="*/ -4122 w 120617"/>
                  <a:gd name="connsiteY3" fmla="*/ 49833 h 109985"/>
                  <a:gd name="connsiteX4" fmla="*/ -1186 w 120617"/>
                  <a:gd name="connsiteY4" fmla="*/ 29198 h 109985"/>
                  <a:gd name="connsiteX5" fmla="*/ 11721 w 120617"/>
                  <a:gd name="connsiteY5" fmla="*/ 35785 h 109985"/>
                  <a:gd name="connsiteX6" fmla="*/ 15687 w 120617"/>
                  <a:gd name="connsiteY6" fmla="*/ 29410 h 109985"/>
                  <a:gd name="connsiteX7" fmla="*/ 26603 w 120617"/>
                  <a:gd name="connsiteY7" fmla="*/ 40806 h 109985"/>
                  <a:gd name="connsiteX8" fmla="*/ 31002 w 120617"/>
                  <a:gd name="connsiteY8" fmla="*/ 34329 h 109985"/>
                  <a:gd name="connsiteX9" fmla="*/ 42273 w 120617"/>
                  <a:gd name="connsiteY9" fmla="*/ 40680 h 109985"/>
                  <a:gd name="connsiteX10" fmla="*/ 46814 w 120617"/>
                  <a:gd name="connsiteY10" fmla="*/ 33440 h 109985"/>
                  <a:gd name="connsiteX11" fmla="*/ 71911 w 120617"/>
                  <a:gd name="connsiteY11" fmla="*/ 29410 h 109985"/>
                  <a:gd name="connsiteX12" fmla="*/ 97600 w 120617"/>
                  <a:gd name="connsiteY12" fmla="*/ -1590 h 109985"/>
                  <a:gd name="connsiteX13" fmla="*/ 115575 w 120617"/>
                  <a:gd name="connsiteY13" fmla="*/ 4580 h 109985"/>
                  <a:gd name="connsiteX14" fmla="*/ 116496 w 120617"/>
                  <a:gd name="connsiteY14" fmla="*/ 6540 h 109985"/>
                  <a:gd name="connsiteX15" fmla="*/ 81505 w 120617"/>
                  <a:gd name="connsiteY15" fmla="*/ 44592 h 109985"/>
                  <a:gd name="connsiteX16" fmla="*/ 55510 w 120617"/>
                  <a:gd name="connsiteY16" fmla="*/ 53462 h 109985"/>
                  <a:gd name="connsiteX17" fmla="*/ 43854 w 120617"/>
                  <a:gd name="connsiteY17" fmla="*/ 91529 h 109985"/>
                  <a:gd name="connsiteX18" fmla="*/ 36669 w 120617"/>
                  <a:gd name="connsiteY18" fmla="*/ 108395 h 109985"/>
                  <a:gd name="connsiteX19" fmla="*/ 26595 w 120617"/>
                  <a:gd name="connsiteY19" fmla="*/ 93198 h 109985"/>
                  <a:gd name="connsiteX20" fmla="*/ 17718 w 120617"/>
                  <a:gd name="connsiteY20" fmla="*/ 98070 h 109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0617" h="109985">
                    <a:moveTo>
                      <a:pt x="17718" y="98070"/>
                    </a:moveTo>
                    <a:lnTo>
                      <a:pt x="1568" y="82290"/>
                    </a:lnTo>
                    <a:lnTo>
                      <a:pt x="8093" y="69186"/>
                    </a:lnTo>
                    <a:lnTo>
                      <a:pt x="-4122" y="49833"/>
                    </a:lnTo>
                    <a:lnTo>
                      <a:pt x="-1186" y="29198"/>
                    </a:lnTo>
                    <a:lnTo>
                      <a:pt x="11721" y="35785"/>
                    </a:lnTo>
                    <a:lnTo>
                      <a:pt x="15687" y="29410"/>
                    </a:lnTo>
                    <a:lnTo>
                      <a:pt x="26603" y="40806"/>
                    </a:lnTo>
                    <a:lnTo>
                      <a:pt x="31002" y="34329"/>
                    </a:lnTo>
                    <a:lnTo>
                      <a:pt x="42273" y="40680"/>
                    </a:lnTo>
                    <a:lnTo>
                      <a:pt x="46814" y="33440"/>
                    </a:lnTo>
                    <a:lnTo>
                      <a:pt x="71911" y="29410"/>
                    </a:lnTo>
                    <a:lnTo>
                      <a:pt x="97600" y="-1590"/>
                    </a:lnTo>
                    <a:lnTo>
                      <a:pt x="115575" y="4580"/>
                    </a:lnTo>
                    <a:lnTo>
                      <a:pt x="116496" y="6540"/>
                    </a:lnTo>
                    <a:lnTo>
                      <a:pt x="81505" y="44592"/>
                    </a:lnTo>
                    <a:lnTo>
                      <a:pt x="55510" y="53462"/>
                    </a:lnTo>
                    <a:lnTo>
                      <a:pt x="43854" y="91529"/>
                    </a:lnTo>
                    <a:lnTo>
                      <a:pt x="36669" y="108395"/>
                    </a:lnTo>
                    <a:lnTo>
                      <a:pt x="26595" y="93198"/>
                    </a:lnTo>
                    <a:lnTo>
                      <a:pt x="17718" y="98070"/>
                    </a:lnTo>
                  </a:path>
                </a:pathLst>
              </a:custGeom>
              <a:grpFill/>
              <a:ln w="635" cap="flat">
                <a:solidFill>
                  <a:schemeClr val="bg1"/>
                </a:solidFill>
                <a:prstDash val="solid"/>
                <a:miter/>
              </a:ln>
            </p:spPr>
            <p:txBody>
              <a:bodyPr rtlCol="0" anchor="ctr"/>
              <a:lstStyle/>
              <a:p>
                <a:endParaRPr lang="en-US" dirty="0"/>
              </a:p>
            </p:txBody>
          </p:sp>
          <p:sp>
            <p:nvSpPr>
              <p:cNvPr id="2335" name="Freeform: Shape 2334">
                <a:extLst>
                  <a:ext uri="{FF2B5EF4-FFF2-40B4-BE49-F238E27FC236}">
                    <a16:creationId xmlns:a16="http://schemas.microsoft.com/office/drawing/2014/main" id="{1011B578-A2E5-4449-BEEE-C9C355DAEF7B}"/>
                  </a:ext>
                </a:extLst>
              </p:cNvPr>
              <p:cNvSpPr/>
              <p:nvPr/>
            </p:nvSpPr>
            <p:spPr>
              <a:xfrm flipV="1">
                <a:off x="5072554" y="3024910"/>
                <a:ext cx="131210" cy="119644"/>
              </a:xfrm>
              <a:custGeom>
                <a:avLst/>
                <a:gdLst>
                  <a:gd name="connsiteX0" fmla="*/ 17718 w 120617"/>
                  <a:gd name="connsiteY0" fmla="*/ 98070 h 109985"/>
                  <a:gd name="connsiteX1" fmla="*/ 1568 w 120617"/>
                  <a:gd name="connsiteY1" fmla="*/ 82290 h 109985"/>
                  <a:gd name="connsiteX2" fmla="*/ 8093 w 120617"/>
                  <a:gd name="connsiteY2" fmla="*/ 69186 h 109985"/>
                  <a:gd name="connsiteX3" fmla="*/ -4122 w 120617"/>
                  <a:gd name="connsiteY3" fmla="*/ 49833 h 109985"/>
                  <a:gd name="connsiteX4" fmla="*/ -1186 w 120617"/>
                  <a:gd name="connsiteY4" fmla="*/ 29198 h 109985"/>
                  <a:gd name="connsiteX5" fmla="*/ 11721 w 120617"/>
                  <a:gd name="connsiteY5" fmla="*/ 35785 h 109985"/>
                  <a:gd name="connsiteX6" fmla="*/ 15687 w 120617"/>
                  <a:gd name="connsiteY6" fmla="*/ 29410 h 109985"/>
                  <a:gd name="connsiteX7" fmla="*/ 26603 w 120617"/>
                  <a:gd name="connsiteY7" fmla="*/ 40806 h 109985"/>
                  <a:gd name="connsiteX8" fmla="*/ 31002 w 120617"/>
                  <a:gd name="connsiteY8" fmla="*/ 34329 h 109985"/>
                  <a:gd name="connsiteX9" fmla="*/ 42273 w 120617"/>
                  <a:gd name="connsiteY9" fmla="*/ 40680 h 109985"/>
                  <a:gd name="connsiteX10" fmla="*/ 46814 w 120617"/>
                  <a:gd name="connsiteY10" fmla="*/ 33440 h 109985"/>
                  <a:gd name="connsiteX11" fmla="*/ 71911 w 120617"/>
                  <a:gd name="connsiteY11" fmla="*/ 29410 h 109985"/>
                  <a:gd name="connsiteX12" fmla="*/ 97600 w 120617"/>
                  <a:gd name="connsiteY12" fmla="*/ -1590 h 109985"/>
                  <a:gd name="connsiteX13" fmla="*/ 115575 w 120617"/>
                  <a:gd name="connsiteY13" fmla="*/ 4580 h 109985"/>
                  <a:gd name="connsiteX14" fmla="*/ 116496 w 120617"/>
                  <a:gd name="connsiteY14" fmla="*/ 6540 h 109985"/>
                  <a:gd name="connsiteX15" fmla="*/ 81505 w 120617"/>
                  <a:gd name="connsiteY15" fmla="*/ 44592 h 109985"/>
                  <a:gd name="connsiteX16" fmla="*/ 55510 w 120617"/>
                  <a:gd name="connsiteY16" fmla="*/ 53462 h 109985"/>
                  <a:gd name="connsiteX17" fmla="*/ 43854 w 120617"/>
                  <a:gd name="connsiteY17" fmla="*/ 91529 h 109985"/>
                  <a:gd name="connsiteX18" fmla="*/ 36669 w 120617"/>
                  <a:gd name="connsiteY18" fmla="*/ 108395 h 109985"/>
                  <a:gd name="connsiteX19" fmla="*/ 26595 w 120617"/>
                  <a:gd name="connsiteY19" fmla="*/ 93198 h 109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0617" h="109985">
                    <a:moveTo>
                      <a:pt x="17718" y="98070"/>
                    </a:moveTo>
                    <a:lnTo>
                      <a:pt x="1568" y="82290"/>
                    </a:lnTo>
                    <a:lnTo>
                      <a:pt x="8093" y="69186"/>
                    </a:lnTo>
                    <a:lnTo>
                      <a:pt x="-4122" y="49833"/>
                    </a:lnTo>
                    <a:lnTo>
                      <a:pt x="-1186" y="29198"/>
                    </a:lnTo>
                    <a:lnTo>
                      <a:pt x="11721" y="35785"/>
                    </a:lnTo>
                    <a:lnTo>
                      <a:pt x="15687" y="29410"/>
                    </a:lnTo>
                    <a:lnTo>
                      <a:pt x="26603" y="40806"/>
                    </a:lnTo>
                    <a:lnTo>
                      <a:pt x="31002" y="34329"/>
                    </a:lnTo>
                    <a:lnTo>
                      <a:pt x="42273" y="40680"/>
                    </a:lnTo>
                    <a:lnTo>
                      <a:pt x="46814" y="33440"/>
                    </a:lnTo>
                    <a:lnTo>
                      <a:pt x="71911" y="29410"/>
                    </a:lnTo>
                    <a:lnTo>
                      <a:pt x="97600" y="-1590"/>
                    </a:lnTo>
                    <a:lnTo>
                      <a:pt x="115575" y="4580"/>
                    </a:lnTo>
                    <a:lnTo>
                      <a:pt x="116496" y="6540"/>
                    </a:lnTo>
                    <a:lnTo>
                      <a:pt x="81505" y="44592"/>
                    </a:lnTo>
                    <a:lnTo>
                      <a:pt x="55510" y="53462"/>
                    </a:lnTo>
                    <a:lnTo>
                      <a:pt x="43854" y="91529"/>
                    </a:lnTo>
                    <a:lnTo>
                      <a:pt x="36669" y="108395"/>
                    </a:lnTo>
                    <a:lnTo>
                      <a:pt x="26595" y="93198"/>
                    </a:lnTo>
                    <a:close/>
                  </a:path>
                </a:pathLst>
              </a:custGeom>
              <a:grpFill/>
              <a:ln w="635" cap="rnd">
                <a:solidFill>
                  <a:schemeClr val="bg1"/>
                </a:solidFill>
                <a:prstDash val="solid"/>
                <a:round/>
              </a:ln>
            </p:spPr>
            <p:txBody>
              <a:bodyPr rtlCol="0" anchor="ctr"/>
              <a:lstStyle/>
              <a:p>
                <a:endParaRPr lang="en-US" dirty="0"/>
              </a:p>
            </p:txBody>
          </p:sp>
          <p:sp>
            <p:nvSpPr>
              <p:cNvPr id="2336" name="Freeform: Shape 2335">
                <a:extLst>
                  <a:ext uri="{FF2B5EF4-FFF2-40B4-BE49-F238E27FC236}">
                    <a16:creationId xmlns:a16="http://schemas.microsoft.com/office/drawing/2014/main" id="{24B339E9-4F65-49CF-A6A9-4218A7D1D776}"/>
                  </a:ext>
                </a:extLst>
              </p:cNvPr>
              <p:cNvSpPr/>
              <p:nvPr/>
            </p:nvSpPr>
            <p:spPr>
              <a:xfrm flipV="1">
                <a:off x="5173003" y="3137841"/>
                <a:ext cx="35477" cy="49458"/>
              </a:xfrm>
              <a:custGeom>
                <a:avLst/>
                <a:gdLst>
                  <a:gd name="connsiteX0" fmla="*/ -2420 w 32613"/>
                  <a:gd name="connsiteY0" fmla="*/ 5179 h 45465"/>
                  <a:gd name="connsiteX1" fmla="*/ 15296 w 32613"/>
                  <a:gd name="connsiteY1" fmla="*/ -1487 h 45465"/>
                  <a:gd name="connsiteX2" fmla="*/ 28439 w 32613"/>
                  <a:gd name="connsiteY2" fmla="*/ 20376 h 45465"/>
                  <a:gd name="connsiteX3" fmla="*/ 26770 w 32613"/>
                  <a:gd name="connsiteY3" fmla="*/ 22289 h 45465"/>
                  <a:gd name="connsiteX4" fmla="*/ 13336 w 32613"/>
                  <a:gd name="connsiteY4" fmla="*/ 22950 h 45465"/>
                  <a:gd name="connsiteX5" fmla="*/ 23182 w 32613"/>
                  <a:gd name="connsiteY5" fmla="*/ 43979 h 45465"/>
                  <a:gd name="connsiteX6" fmla="*/ 5206 w 32613"/>
                  <a:gd name="connsiteY6" fmla="*/ 37809 h 45465"/>
                  <a:gd name="connsiteX7" fmla="*/ -4175 w 32613"/>
                  <a:gd name="connsiteY7" fmla="*/ 23752 h 45465"/>
                  <a:gd name="connsiteX8" fmla="*/ -2420 w 32613"/>
                  <a:gd name="connsiteY8" fmla="*/ 5179 h 45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613" h="45465">
                    <a:moveTo>
                      <a:pt x="-2420" y="5179"/>
                    </a:moveTo>
                    <a:lnTo>
                      <a:pt x="15296" y="-1487"/>
                    </a:lnTo>
                    <a:lnTo>
                      <a:pt x="28439" y="20376"/>
                    </a:lnTo>
                    <a:lnTo>
                      <a:pt x="26770" y="22289"/>
                    </a:lnTo>
                    <a:lnTo>
                      <a:pt x="13336" y="22950"/>
                    </a:lnTo>
                    <a:lnTo>
                      <a:pt x="23182" y="43979"/>
                    </a:lnTo>
                    <a:lnTo>
                      <a:pt x="5206" y="37809"/>
                    </a:lnTo>
                    <a:lnTo>
                      <a:pt x="-4175" y="23752"/>
                    </a:lnTo>
                    <a:lnTo>
                      <a:pt x="-2420" y="5179"/>
                    </a:lnTo>
                  </a:path>
                </a:pathLst>
              </a:custGeom>
              <a:grpFill/>
              <a:ln w="635" cap="flat">
                <a:solidFill>
                  <a:schemeClr val="bg1"/>
                </a:solidFill>
                <a:prstDash val="solid"/>
                <a:miter/>
              </a:ln>
            </p:spPr>
            <p:txBody>
              <a:bodyPr rtlCol="0" anchor="ctr"/>
              <a:lstStyle/>
              <a:p>
                <a:endParaRPr lang="en-US" dirty="0"/>
              </a:p>
            </p:txBody>
          </p:sp>
          <p:sp>
            <p:nvSpPr>
              <p:cNvPr id="2337" name="Freeform: Shape 2336">
                <a:extLst>
                  <a:ext uri="{FF2B5EF4-FFF2-40B4-BE49-F238E27FC236}">
                    <a16:creationId xmlns:a16="http://schemas.microsoft.com/office/drawing/2014/main" id="{31DA8F9E-E163-48E3-96B5-404FF98FEC3C}"/>
                  </a:ext>
                </a:extLst>
              </p:cNvPr>
              <p:cNvSpPr/>
              <p:nvPr/>
            </p:nvSpPr>
            <p:spPr>
              <a:xfrm flipV="1">
                <a:off x="5173003" y="3137841"/>
                <a:ext cx="35477" cy="49458"/>
              </a:xfrm>
              <a:custGeom>
                <a:avLst/>
                <a:gdLst>
                  <a:gd name="connsiteX0" fmla="*/ -2420 w 32613"/>
                  <a:gd name="connsiteY0" fmla="*/ 5179 h 45465"/>
                  <a:gd name="connsiteX1" fmla="*/ 15296 w 32613"/>
                  <a:gd name="connsiteY1" fmla="*/ -1487 h 45465"/>
                  <a:gd name="connsiteX2" fmla="*/ 28439 w 32613"/>
                  <a:gd name="connsiteY2" fmla="*/ 20376 h 45465"/>
                  <a:gd name="connsiteX3" fmla="*/ 26770 w 32613"/>
                  <a:gd name="connsiteY3" fmla="*/ 22289 h 45465"/>
                  <a:gd name="connsiteX4" fmla="*/ 13336 w 32613"/>
                  <a:gd name="connsiteY4" fmla="*/ 22950 h 45465"/>
                  <a:gd name="connsiteX5" fmla="*/ 23182 w 32613"/>
                  <a:gd name="connsiteY5" fmla="*/ 43979 h 45465"/>
                  <a:gd name="connsiteX6" fmla="*/ 5206 w 32613"/>
                  <a:gd name="connsiteY6" fmla="*/ 37809 h 45465"/>
                  <a:gd name="connsiteX7" fmla="*/ -4175 w 32613"/>
                  <a:gd name="connsiteY7" fmla="*/ 23752 h 45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13" h="45465">
                    <a:moveTo>
                      <a:pt x="-2420" y="5179"/>
                    </a:moveTo>
                    <a:lnTo>
                      <a:pt x="15296" y="-1487"/>
                    </a:lnTo>
                    <a:lnTo>
                      <a:pt x="28439" y="20376"/>
                    </a:lnTo>
                    <a:lnTo>
                      <a:pt x="26770" y="22289"/>
                    </a:lnTo>
                    <a:lnTo>
                      <a:pt x="13336" y="22950"/>
                    </a:lnTo>
                    <a:lnTo>
                      <a:pt x="23182" y="43979"/>
                    </a:lnTo>
                    <a:lnTo>
                      <a:pt x="5206" y="37809"/>
                    </a:lnTo>
                    <a:lnTo>
                      <a:pt x="-4175" y="23752"/>
                    </a:lnTo>
                    <a:close/>
                  </a:path>
                </a:pathLst>
              </a:custGeom>
              <a:grpFill/>
              <a:ln w="635" cap="rnd">
                <a:solidFill>
                  <a:schemeClr val="bg1"/>
                </a:solidFill>
                <a:prstDash val="solid"/>
                <a:round/>
              </a:ln>
            </p:spPr>
            <p:txBody>
              <a:bodyPr rtlCol="0" anchor="ctr"/>
              <a:lstStyle/>
              <a:p>
                <a:endParaRPr lang="en-US" dirty="0"/>
              </a:p>
            </p:txBody>
          </p:sp>
          <p:sp>
            <p:nvSpPr>
              <p:cNvPr id="2338" name="Freeform: Shape 2337">
                <a:extLst>
                  <a:ext uri="{FF2B5EF4-FFF2-40B4-BE49-F238E27FC236}">
                    <a16:creationId xmlns:a16="http://schemas.microsoft.com/office/drawing/2014/main" id="{3ED13A5B-3D79-4DD7-AC8E-1E83B16DD842}"/>
                  </a:ext>
                </a:extLst>
              </p:cNvPr>
              <p:cNvSpPr/>
              <p:nvPr/>
            </p:nvSpPr>
            <p:spPr>
              <a:xfrm flipV="1">
                <a:off x="4939417" y="3321823"/>
                <a:ext cx="106690" cy="112606"/>
              </a:xfrm>
              <a:custGeom>
                <a:avLst/>
                <a:gdLst>
                  <a:gd name="connsiteX0" fmla="*/ 94103 w 98077"/>
                  <a:gd name="connsiteY0" fmla="*/ 57580 h 103515"/>
                  <a:gd name="connsiteX1" fmla="*/ 89633 w 98077"/>
                  <a:gd name="connsiteY1" fmla="*/ 78003 h 103515"/>
                  <a:gd name="connsiteX2" fmla="*/ 80661 w 98077"/>
                  <a:gd name="connsiteY2" fmla="*/ 86857 h 103515"/>
                  <a:gd name="connsiteX3" fmla="*/ 84076 w 98077"/>
                  <a:gd name="connsiteY3" fmla="*/ 94570 h 103515"/>
                  <a:gd name="connsiteX4" fmla="*/ 72476 w 98077"/>
                  <a:gd name="connsiteY4" fmla="*/ 102314 h 103515"/>
                  <a:gd name="connsiteX5" fmla="*/ 63606 w 98077"/>
                  <a:gd name="connsiteY5" fmla="*/ 93098 h 103515"/>
                  <a:gd name="connsiteX6" fmla="*/ 56067 w 98077"/>
                  <a:gd name="connsiteY6" fmla="*/ 97923 h 103515"/>
                  <a:gd name="connsiteX7" fmla="*/ 40326 w 98077"/>
                  <a:gd name="connsiteY7" fmla="*/ 93098 h 103515"/>
                  <a:gd name="connsiteX8" fmla="*/ 25239 w 98077"/>
                  <a:gd name="connsiteY8" fmla="*/ 99631 h 103515"/>
                  <a:gd name="connsiteX9" fmla="*/ 15756 w 98077"/>
                  <a:gd name="connsiteY9" fmla="*/ 84599 h 103515"/>
                  <a:gd name="connsiteX10" fmla="*/ 20391 w 98077"/>
                  <a:gd name="connsiteY10" fmla="*/ 77657 h 103515"/>
                  <a:gd name="connsiteX11" fmla="*/ 17353 w 98077"/>
                  <a:gd name="connsiteY11" fmla="*/ 69913 h 103515"/>
                  <a:gd name="connsiteX12" fmla="*/ 26577 w 98077"/>
                  <a:gd name="connsiteY12" fmla="*/ 62633 h 103515"/>
                  <a:gd name="connsiteX13" fmla="*/ 8051 w 98077"/>
                  <a:gd name="connsiteY13" fmla="*/ 46295 h 103515"/>
                  <a:gd name="connsiteX14" fmla="*/ -2338 w 98077"/>
                  <a:gd name="connsiteY14" fmla="*/ 26643 h 103515"/>
                  <a:gd name="connsiteX15" fmla="*/ -3975 w 98077"/>
                  <a:gd name="connsiteY15" fmla="*/ -1202 h 103515"/>
                  <a:gd name="connsiteX16" fmla="*/ 9767 w 98077"/>
                  <a:gd name="connsiteY16" fmla="*/ 4056 h 103515"/>
                  <a:gd name="connsiteX17" fmla="*/ 33196 w 98077"/>
                  <a:gd name="connsiteY17" fmla="*/ 4056 h 103515"/>
                  <a:gd name="connsiteX18" fmla="*/ 31472 w 98077"/>
                  <a:gd name="connsiteY18" fmla="*/ 7078 h 103515"/>
                  <a:gd name="connsiteX19" fmla="*/ 39886 w 98077"/>
                  <a:gd name="connsiteY19" fmla="*/ 21378 h 103515"/>
                  <a:gd name="connsiteX20" fmla="*/ 74719 w 98077"/>
                  <a:gd name="connsiteY20" fmla="*/ 25273 h 103515"/>
                  <a:gd name="connsiteX21" fmla="*/ 80865 w 98077"/>
                  <a:gd name="connsiteY21" fmla="*/ 42171 h 103515"/>
                  <a:gd name="connsiteX22" fmla="*/ 94103 w 98077"/>
                  <a:gd name="connsiteY22" fmla="*/ 57580 h 103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8077" h="103515">
                    <a:moveTo>
                      <a:pt x="94103" y="57580"/>
                    </a:moveTo>
                    <a:lnTo>
                      <a:pt x="89633" y="78003"/>
                    </a:lnTo>
                    <a:lnTo>
                      <a:pt x="80661" y="86857"/>
                    </a:lnTo>
                    <a:lnTo>
                      <a:pt x="84076" y="94570"/>
                    </a:lnTo>
                    <a:lnTo>
                      <a:pt x="72476" y="102314"/>
                    </a:lnTo>
                    <a:lnTo>
                      <a:pt x="63606" y="93098"/>
                    </a:lnTo>
                    <a:lnTo>
                      <a:pt x="56067" y="97923"/>
                    </a:lnTo>
                    <a:lnTo>
                      <a:pt x="40326" y="93098"/>
                    </a:lnTo>
                    <a:lnTo>
                      <a:pt x="25239" y="99631"/>
                    </a:lnTo>
                    <a:lnTo>
                      <a:pt x="15756" y="84599"/>
                    </a:lnTo>
                    <a:lnTo>
                      <a:pt x="20391" y="77657"/>
                    </a:lnTo>
                    <a:lnTo>
                      <a:pt x="17353" y="69913"/>
                    </a:lnTo>
                    <a:lnTo>
                      <a:pt x="26577" y="62633"/>
                    </a:lnTo>
                    <a:lnTo>
                      <a:pt x="8051" y="46295"/>
                    </a:lnTo>
                    <a:lnTo>
                      <a:pt x="-2338" y="26643"/>
                    </a:lnTo>
                    <a:lnTo>
                      <a:pt x="-3975" y="-1202"/>
                    </a:lnTo>
                    <a:lnTo>
                      <a:pt x="9767" y="4056"/>
                    </a:lnTo>
                    <a:lnTo>
                      <a:pt x="33196" y="4056"/>
                    </a:lnTo>
                    <a:lnTo>
                      <a:pt x="31472" y="7078"/>
                    </a:lnTo>
                    <a:lnTo>
                      <a:pt x="39886" y="21378"/>
                    </a:lnTo>
                    <a:lnTo>
                      <a:pt x="74719" y="25273"/>
                    </a:lnTo>
                    <a:lnTo>
                      <a:pt x="80865" y="42171"/>
                    </a:lnTo>
                    <a:lnTo>
                      <a:pt x="94103" y="57580"/>
                    </a:lnTo>
                  </a:path>
                </a:pathLst>
              </a:custGeom>
              <a:grpFill/>
              <a:ln w="635" cap="flat">
                <a:solidFill>
                  <a:schemeClr val="bg1"/>
                </a:solidFill>
                <a:prstDash val="solid"/>
                <a:miter/>
              </a:ln>
            </p:spPr>
            <p:txBody>
              <a:bodyPr rtlCol="0" anchor="ctr"/>
              <a:lstStyle/>
              <a:p>
                <a:endParaRPr lang="en-US" dirty="0"/>
              </a:p>
            </p:txBody>
          </p:sp>
          <p:sp>
            <p:nvSpPr>
              <p:cNvPr id="2339" name="Freeform: Shape 2338">
                <a:extLst>
                  <a:ext uri="{FF2B5EF4-FFF2-40B4-BE49-F238E27FC236}">
                    <a16:creationId xmlns:a16="http://schemas.microsoft.com/office/drawing/2014/main" id="{DC344BD8-BEF0-411B-8587-0EA97A7CCDCA}"/>
                  </a:ext>
                </a:extLst>
              </p:cNvPr>
              <p:cNvSpPr/>
              <p:nvPr/>
            </p:nvSpPr>
            <p:spPr>
              <a:xfrm flipV="1">
                <a:off x="4939417" y="3321823"/>
                <a:ext cx="106690" cy="112606"/>
              </a:xfrm>
              <a:custGeom>
                <a:avLst/>
                <a:gdLst>
                  <a:gd name="connsiteX0" fmla="*/ 94103 w 98077"/>
                  <a:gd name="connsiteY0" fmla="*/ 57580 h 103515"/>
                  <a:gd name="connsiteX1" fmla="*/ 89633 w 98077"/>
                  <a:gd name="connsiteY1" fmla="*/ 78003 h 103515"/>
                  <a:gd name="connsiteX2" fmla="*/ 80661 w 98077"/>
                  <a:gd name="connsiteY2" fmla="*/ 86857 h 103515"/>
                  <a:gd name="connsiteX3" fmla="*/ 84076 w 98077"/>
                  <a:gd name="connsiteY3" fmla="*/ 94570 h 103515"/>
                  <a:gd name="connsiteX4" fmla="*/ 72476 w 98077"/>
                  <a:gd name="connsiteY4" fmla="*/ 102314 h 103515"/>
                  <a:gd name="connsiteX5" fmla="*/ 63606 w 98077"/>
                  <a:gd name="connsiteY5" fmla="*/ 93098 h 103515"/>
                  <a:gd name="connsiteX6" fmla="*/ 56067 w 98077"/>
                  <a:gd name="connsiteY6" fmla="*/ 97923 h 103515"/>
                  <a:gd name="connsiteX7" fmla="*/ 40326 w 98077"/>
                  <a:gd name="connsiteY7" fmla="*/ 93098 h 103515"/>
                  <a:gd name="connsiteX8" fmla="*/ 25239 w 98077"/>
                  <a:gd name="connsiteY8" fmla="*/ 99631 h 103515"/>
                  <a:gd name="connsiteX9" fmla="*/ 15756 w 98077"/>
                  <a:gd name="connsiteY9" fmla="*/ 84599 h 103515"/>
                  <a:gd name="connsiteX10" fmla="*/ 20391 w 98077"/>
                  <a:gd name="connsiteY10" fmla="*/ 77657 h 103515"/>
                  <a:gd name="connsiteX11" fmla="*/ 17353 w 98077"/>
                  <a:gd name="connsiteY11" fmla="*/ 69913 h 103515"/>
                  <a:gd name="connsiteX12" fmla="*/ 26577 w 98077"/>
                  <a:gd name="connsiteY12" fmla="*/ 62633 h 103515"/>
                  <a:gd name="connsiteX13" fmla="*/ 8051 w 98077"/>
                  <a:gd name="connsiteY13" fmla="*/ 46295 h 103515"/>
                  <a:gd name="connsiteX14" fmla="*/ -2338 w 98077"/>
                  <a:gd name="connsiteY14" fmla="*/ 26643 h 103515"/>
                  <a:gd name="connsiteX15" fmla="*/ -3975 w 98077"/>
                  <a:gd name="connsiteY15" fmla="*/ -1202 h 103515"/>
                  <a:gd name="connsiteX16" fmla="*/ 9767 w 98077"/>
                  <a:gd name="connsiteY16" fmla="*/ 4056 h 103515"/>
                  <a:gd name="connsiteX17" fmla="*/ 33196 w 98077"/>
                  <a:gd name="connsiteY17" fmla="*/ 4056 h 103515"/>
                  <a:gd name="connsiteX18" fmla="*/ 31472 w 98077"/>
                  <a:gd name="connsiteY18" fmla="*/ 7078 h 103515"/>
                  <a:gd name="connsiteX19" fmla="*/ 39886 w 98077"/>
                  <a:gd name="connsiteY19" fmla="*/ 21378 h 103515"/>
                  <a:gd name="connsiteX20" fmla="*/ 74719 w 98077"/>
                  <a:gd name="connsiteY20" fmla="*/ 25273 h 103515"/>
                  <a:gd name="connsiteX21" fmla="*/ 80865 w 98077"/>
                  <a:gd name="connsiteY21" fmla="*/ 42171 h 103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8077" h="103515">
                    <a:moveTo>
                      <a:pt x="94103" y="57580"/>
                    </a:moveTo>
                    <a:lnTo>
                      <a:pt x="89633" y="78003"/>
                    </a:lnTo>
                    <a:lnTo>
                      <a:pt x="80661" y="86857"/>
                    </a:lnTo>
                    <a:lnTo>
                      <a:pt x="84076" y="94570"/>
                    </a:lnTo>
                    <a:lnTo>
                      <a:pt x="72476" y="102314"/>
                    </a:lnTo>
                    <a:lnTo>
                      <a:pt x="63606" y="93098"/>
                    </a:lnTo>
                    <a:lnTo>
                      <a:pt x="56067" y="97923"/>
                    </a:lnTo>
                    <a:lnTo>
                      <a:pt x="40326" y="93098"/>
                    </a:lnTo>
                    <a:lnTo>
                      <a:pt x="25239" y="99631"/>
                    </a:lnTo>
                    <a:lnTo>
                      <a:pt x="15756" y="84599"/>
                    </a:lnTo>
                    <a:lnTo>
                      <a:pt x="20391" y="77657"/>
                    </a:lnTo>
                    <a:lnTo>
                      <a:pt x="17353" y="69913"/>
                    </a:lnTo>
                    <a:lnTo>
                      <a:pt x="26577" y="62633"/>
                    </a:lnTo>
                    <a:lnTo>
                      <a:pt x="8051" y="46295"/>
                    </a:lnTo>
                    <a:lnTo>
                      <a:pt x="-2338" y="26643"/>
                    </a:lnTo>
                    <a:lnTo>
                      <a:pt x="-3975" y="-1202"/>
                    </a:lnTo>
                    <a:lnTo>
                      <a:pt x="9767" y="4056"/>
                    </a:lnTo>
                    <a:lnTo>
                      <a:pt x="33196" y="4056"/>
                    </a:lnTo>
                    <a:lnTo>
                      <a:pt x="31472" y="7078"/>
                    </a:lnTo>
                    <a:lnTo>
                      <a:pt x="39886" y="21378"/>
                    </a:lnTo>
                    <a:lnTo>
                      <a:pt x="74719" y="25273"/>
                    </a:lnTo>
                    <a:lnTo>
                      <a:pt x="80865" y="42171"/>
                    </a:lnTo>
                    <a:close/>
                  </a:path>
                </a:pathLst>
              </a:custGeom>
              <a:grpFill/>
              <a:ln w="635" cap="rnd">
                <a:solidFill>
                  <a:schemeClr val="bg1"/>
                </a:solidFill>
                <a:prstDash val="solid"/>
                <a:round/>
              </a:ln>
            </p:spPr>
            <p:txBody>
              <a:bodyPr rtlCol="0" anchor="ctr"/>
              <a:lstStyle/>
              <a:p>
                <a:endParaRPr lang="en-US" dirty="0"/>
              </a:p>
            </p:txBody>
          </p:sp>
          <p:sp>
            <p:nvSpPr>
              <p:cNvPr id="2340" name="Freeform: Shape 2339">
                <a:extLst>
                  <a:ext uri="{FF2B5EF4-FFF2-40B4-BE49-F238E27FC236}">
                    <a16:creationId xmlns:a16="http://schemas.microsoft.com/office/drawing/2014/main" id="{260EB001-4808-4FCC-A38F-B3B6532186ED}"/>
                  </a:ext>
                </a:extLst>
              </p:cNvPr>
              <p:cNvSpPr/>
              <p:nvPr/>
            </p:nvSpPr>
            <p:spPr>
              <a:xfrm flipV="1">
                <a:off x="5022581" y="3309880"/>
                <a:ext cx="157390" cy="195394"/>
              </a:xfrm>
              <a:custGeom>
                <a:avLst/>
                <a:gdLst>
                  <a:gd name="connsiteX0" fmla="*/ 123789 w 144684"/>
                  <a:gd name="connsiteY0" fmla="*/ 140885 h 179620"/>
                  <a:gd name="connsiteX1" fmla="*/ 140600 w 144684"/>
                  <a:gd name="connsiteY1" fmla="*/ 163780 h 179620"/>
                  <a:gd name="connsiteX2" fmla="*/ 127134 w 144684"/>
                  <a:gd name="connsiteY2" fmla="*/ 164756 h 179620"/>
                  <a:gd name="connsiteX3" fmla="*/ 119138 w 144684"/>
                  <a:gd name="connsiteY3" fmla="*/ 170776 h 179620"/>
                  <a:gd name="connsiteX4" fmla="*/ 105114 w 144684"/>
                  <a:gd name="connsiteY4" fmla="*/ 164157 h 179620"/>
                  <a:gd name="connsiteX5" fmla="*/ 98881 w 144684"/>
                  <a:gd name="connsiteY5" fmla="*/ 154155 h 179620"/>
                  <a:gd name="connsiteX6" fmla="*/ 71406 w 144684"/>
                  <a:gd name="connsiteY6" fmla="*/ 158743 h 179620"/>
                  <a:gd name="connsiteX7" fmla="*/ 49275 w 144684"/>
                  <a:gd name="connsiteY7" fmla="*/ 174932 h 179620"/>
                  <a:gd name="connsiteX8" fmla="*/ 35093 w 144684"/>
                  <a:gd name="connsiteY8" fmla="*/ 174318 h 179620"/>
                  <a:gd name="connsiteX9" fmla="*/ 31315 w 144684"/>
                  <a:gd name="connsiteY9" fmla="*/ 178457 h 179620"/>
                  <a:gd name="connsiteX10" fmla="*/ 5242 w 144684"/>
                  <a:gd name="connsiteY10" fmla="*/ 178457 h 179620"/>
                  <a:gd name="connsiteX11" fmla="*/ -3667 w 144684"/>
                  <a:gd name="connsiteY11" fmla="*/ 167927 h 179620"/>
                  <a:gd name="connsiteX12" fmla="*/ -4085 w 144684"/>
                  <a:gd name="connsiteY12" fmla="*/ 167479 h 179620"/>
                  <a:gd name="connsiteX13" fmla="*/ 7516 w 144684"/>
                  <a:gd name="connsiteY13" fmla="*/ 159734 h 179620"/>
                  <a:gd name="connsiteX14" fmla="*/ 4101 w 144684"/>
                  <a:gd name="connsiteY14" fmla="*/ 152022 h 179620"/>
                  <a:gd name="connsiteX15" fmla="*/ 13073 w 144684"/>
                  <a:gd name="connsiteY15" fmla="*/ 143168 h 179620"/>
                  <a:gd name="connsiteX16" fmla="*/ 17543 w 144684"/>
                  <a:gd name="connsiteY16" fmla="*/ 122745 h 179620"/>
                  <a:gd name="connsiteX17" fmla="*/ 4305 w 144684"/>
                  <a:gd name="connsiteY17" fmla="*/ 107335 h 179620"/>
                  <a:gd name="connsiteX18" fmla="*/ -1841 w 144684"/>
                  <a:gd name="connsiteY18" fmla="*/ 90438 h 179620"/>
                  <a:gd name="connsiteX19" fmla="*/ 13073 w 144684"/>
                  <a:gd name="connsiteY19" fmla="*/ 79774 h 179620"/>
                  <a:gd name="connsiteX20" fmla="*/ -236 w 144684"/>
                  <a:gd name="connsiteY20" fmla="*/ 72242 h 179620"/>
                  <a:gd name="connsiteX21" fmla="*/ 67920 w 144684"/>
                  <a:gd name="connsiteY21" fmla="*/ 28547 h 179620"/>
                  <a:gd name="connsiteX22" fmla="*/ 63386 w 144684"/>
                  <a:gd name="connsiteY22" fmla="*/ 18757 h 179620"/>
                  <a:gd name="connsiteX23" fmla="*/ 91128 w 144684"/>
                  <a:gd name="connsiteY23" fmla="*/ -1163 h 179620"/>
                  <a:gd name="connsiteX24" fmla="*/ 92222 w 144684"/>
                  <a:gd name="connsiteY24" fmla="*/ 2725 h 179620"/>
                  <a:gd name="connsiteX25" fmla="*/ 103563 w 144684"/>
                  <a:gd name="connsiteY25" fmla="*/ 19119 h 179620"/>
                  <a:gd name="connsiteX26" fmla="*/ 101423 w 144684"/>
                  <a:gd name="connsiteY26" fmla="*/ 28862 h 179620"/>
                  <a:gd name="connsiteX27" fmla="*/ 109828 w 144684"/>
                  <a:gd name="connsiteY27" fmla="*/ 40966 h 179620"/>
                  <a:gd name="connsiteX28" fmla="*/ 130164 w 144684"/>
                  <a:gd name="connsiteY28" fmla="*/ 54747 h 179620"/>
                  <a:gd name="connsiteX29" fmla="*/ 132840 w 144684"/>
                  <a:gd name="connsiteY29" fmla="*/ 59571 h 179620"/>
                  <a:gd name="connsiteX30" fmla="*/ 123789 w 144684"/>
                  <a:gd name="connsiteY30" fmla="*/ 71793 h 179620"/>
                  <a:gd name="connsiteX31" fmla="*/ 123789 w 144684"/>
                  <a:gd name="connsiteY31" fmla="*/ 140885 h 179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4684" h="179620">
                    <a:moveTo>
                      <a:pt x="123789" y="140885"/>
                    </a:moveTo>
                    <a:lnTo>
                      <a:pt x="140600" y="163780"/>
                    </a:lnTo>
                    <a:lnTo>
                      <a:pt x="127134" y="164756"/>
                    </a:lnTo>
                    <a:lnTo>
                      <a:pt x="119138" y="170776"/>
                    </a:lnTo>
                    <a:lnTo>
                      <a:pt x="105114" y="164157"/>
                    </a:lnTo>
                    <a:lnTo>
                      <a:pt x="98881" y="154155"/>
                    </a:lnTo>
                    <a:lnTo>
                      <a:pt x="71406" y="158743"/>
                    </a:lnTo>
                    <a:lnTo>
                      <a:pt x="49275" y="174932"/>
                    </a:lnTo>
                    <a:lnTo>
                      <a:pt x="35093" y="174318"/>
                    </a:lnTo>
                    <a:lnTo>
                      <a:pt x="31315" y="178457"/>
                    </a:lnTo>
                    <a:lnTo>
                      <a:pt x="5242" y="178457"/>
                    </a:lnTo>
                    <a:lnTo>
                      <a:pt x="-3667" y="167927"/>
                    </a:lnTo>
                    <a:lnTo>
                      <a:pt x="-4085" y="167479"/>
                    </a:lnTo>
                    <a:lnTo>
                      <a:pt x="7516" y="159734"/>
                    </a:lnTo>
                    <a:lnTo>
                      <a:pt x="4101" y="152022"/>
                    </a:lnTo>
                    <a:lnTo>
                      <a:pt x="13073" y="143168"/>
                    </a:lnTo>
                    <a:lnTo>
                      <a:pt x="17543" y="122745"/>
                    </a:lnTo>
                    <a:lnTo>
                      <a:pt x="4305" y="107335"/>
                    </a:lnTo>
                    <a:lnTo>
                      <a:pt x="-1841" y="90438"/>
                    </a:lnTo>
                    <a:lnTo>
                      <a:pt x="13073" y="79774"/>
                    </a:lnTo>
                    <a:lnTo>
                      <a:pt x="-236" y="72242"/>
                    </a:lnTo>
                    <a:lnTo>
                      <a:pt x="67920" y="28547"/>
                    </a:lnTo>
                    <a:lnTo>
                      <a:pt x="63386" y="18757"/>
                    </a:lnTo>
                    <a:lnTo>
                      <a:pt x="91128" y="-1163"/>
                    </a:lnTo>
                    <a:lnTo>
                      <a:pt x="92222" y="2725"/>
                    </a:lnTo>
                    <a:lnTo>
                      <a:pt x="103563" y="19119"/>
                    </a:lnTo>
                    <a:lnTo>
                      <a:pt x="101423" y="28862"/>
                    </a:lnTo>
                    <a:lnTo>
                      <a:pt x="109828" y="40966"/>
                    </a:lnTo>
                    <a:lnTo>
                      <a:pt x="130164" y="54747"/>
                    </a:lnTo>
                    <a:lnTo>
                      <a:pt x="132840" y="59571"/>
                    </a:lnTo>
                    <a:lnTo>
                      <a:pt x="123789" y="71793"/>
                    </a:lnTo>
                    <a:lnTo>
                      <a:pt x="123789" y="140885"/>
                    </a:lnTo>
                  </a:path>
                </a:pathLst>
              </a:custGeom>
              <a:grpFill/>
              <a:ln w="635" cap="flat">
                <a:solidFill>
                  <a:schemeClr val="bg1"/>
                </a:solidFill>
                <a:prstDash val="solid"/>
                <a:miter/>
              </a:ln>
            </p:spPr>
            <p:txBody>
              <a:bodyPr rtlCol="0" anchor="ctr"/>
              <a:lstStyle/>
              <a:p>
                <a:endParaRPr lang="en-US" dirty="0"/>
              </a:p>
            </p:txBody>
          </p:sp>
          <p:sp>
            <p:nvSpPr>
              <p:cNvPr id="2341" name="Freeform: Shape 2340">
                <a:extLst>
                  <a:ext uri="{FF2B5EF4-FFF2-40B4-BE49-F238E27FC236}">
                    <a16:creationId xmlns:a16="http://schemas.microsoft.com/office/drawing/2014/main" id="{49139703-CC00-40B5-A02D-FC7AE03456BD}"/>
                  </a:ext>
                </a:extLst>
              </p:cNvPr>
              <p:cNvSpPr/>
              <p:nvPr/>
            </p:nvSpPr>
            <p:spPr>
              <a:xfrm flipV="1">
                <a:off x="5022581" y="3309880"/>
                <a:ext cx="157390" cy="195394"/>
              </a:xfrm>
              <a:custGeom>
                <a:avLst/>
                <a:gdLst>
                  <a:gd name="connsiteX0" fmla="*/ 123789 w 144684"/>
                  <a:gd name="connsiteY0" fmla="*/ 140885 h 179620"/>
                  <a:gd name="connsiteX1" fmla="*/ 140600 w 144684"/>
                  <a:gd name="connsiteY1" fmla="*/ 163780 h 179620"/>
                  <a:gd name="connsiteX2" fmla="*/ 127134 w 144684"/>
                  <a:gd name="connsiteY2" fmla="*/ 164756 h 179620"/>
                  <a:gd name="connsiteX3" fmla="*/ 119138 w 144684"/>
                  <a:gd name="connsiteY3" fmla="*/ 170776 h 179620"/>
                  <a:gd name="connsiteX4" fmla="*/ 105114 w 144684"/>
                  <a:gd name="connsiteY4" fmla="*/ 164157 h 179620"/>
                  <a:gd name="connsiteX5" fmla="*/ 98881 w 144684"/>
                  <a:gd name="connsiteY5" fmla="*/ 154155 h 179620"/>
                  <a:gd name="connsiteX6" fmla="*/ 71406 w 144684"/>
                  <a:gd name="connsiteY6" fmla="*/ 158743 h 179620"/>
                  <a:gd name="connsiteX7" fmla="*/ 49275 w 144684"/>
                  <a:gd name="connsiteY7" fmla="*/ 174932 h 179620"/>
                  <a:gd name="connsiteX8" fmla="*/ 35093 w 144684"/>
                  <a:gd name="connsiteY8" fmla="*/ 174318 h 179620"/>
                  <a:gd name="connsiteX9" fmla="*/ 31315 w 144684"/>
                  <a:gd name="connsiteY9" fmla="*/ 178457 h 179620"/>
                  <a:gd name="connsiteX10" fmla="*/ 5242 w 144684"/>
                  <a:gd name="connsiteY10" fmla="*/ 178457 h 179620"/>
                  <a:gd name="connsiteX11" fmla="*/ -3667 w 144684"/>
                  <a:gd name="connsiteY11" fmla="*/ 167927 h 179620"/>
                  <a:gd name="connsiteX12" fmla="*/ -4085 w 144684"/>
                  <a:gd name="connsiteY12" fmla="*/ 167479 h 179620"/>
                  <a:gd name="connsiteX13" fmla="*/ 7516 w 144684"/>
                  <a:gd name="connsiteY13" fmla="*/ 159734 h 179620"/>
                  <a:gd name="connsiteX14" fmla="*/ 4101 w 144684"/>
                  <a:gd name="connsiteY14" fmla="*/ 152022 h 179620"/>
                  <a:gd name="connsiteX15" fmla="*/ 13073 w 144684"/>
                  <a:gd name="connsiteY15" fmla="*/ 143168 h 179620"/>
                  <a:gd name="connsiteX16" fmla="*/ 17543 w 144684"/>
                  <a:gd name="connsiteY16" fmla="*/ 122745 h 179620"/>
                  <a:gd name="connsiteX17" fmla="*/ 4305 w 144684"/>
                  <a:gd name="connsiteY17" fmla="*/ 107335 h 179620"/>
                  <a:gd name="connsiteX18" fmla="*/ -1841 w 144684"/>
                  <a:gd name="connsiteY18" fmla="*/ 90438 h 179620"/>
                  <a:gd name="connsiteX19" fmla="*/ 13073 w 144684"/>
                  <a:gd name="connsiteY19" fmla="*/ 79774 h 179620"/>
                  <a:gd name="connsiteX20" fmla="*/ -236 w 144684"/>
                  <a:gd name="connsiteY20" fmla="*/ 72242 h 179620"/>
                  <a:gd name="connsiteX21" fmla="*/ 67920 w 144684"/>
                  <a:gd name="connsiteY21" fmla="*/ 28547 h 179620"/>
                  <a:gd name="connsiteX22" fmla="*/ 63386 w 144684"/>
                  <a:gd name="connsiteY22" fmla="*/ 18757 h 179620"/>
                  <a:gd name="connsiteX23" fmla="*/ 91128 w 144684"/>
                  <a:gd name="connsiteY23" fmla="*/ -1163 h 179620"/>
                  <a:gd name="connsiteX24" fmla="*/ 92222 w 144684"/>
                  <a:gd name="connsiteY24" fmla="*/ 2725 h 179620"/>
                  <a:gd name="connsiteX25" fmla="*/ 103563 w 144684"/>
                  <a:gd name="connsiteY25" fmla="*/ 19119 h 179620"/>
                  <a:gd name="connsiteX26" fmla="*/ 101423 w 144684"/>
                  <a:gd name="connsiteY26" fmla="*/ 28862 h 179620"/>
                  <a:gd name="connsiteX27" fmla="*/ 109828 w 144684"/>
                  <a:gd name="connsiteY27" fmla="*/ 40966 h 179620"/>
                  <a:gd name="connsiteX28" fmla="*/ 130164 w 144684"/>
                  <a:gd name="connsiteY28" fmla="*/ 54747 h 179620"/>
                  <a:gd name="connsiteX29" fmla="*/ 132840 w 144684"/>
                  <a:gd name="connsiteY29" fmla="*/ 59571 h 179620"/>
                  <a:gd name="connsiteX30" fmla="*/ 123789 w 144684"/>
                  <a:gd name="connsiteY30" fmla="*/ 71793 h 179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44684" h="179620">
                    <a:moveTo>
                      <a:pt x="123789" y="140885"/>
                    </a:moveTo>
                    <a:lnTo>
                      <a:pt x="140600" y="163780"/>
                    </a:lnTo>
                    <a:lnTo>
                      <a:pt x="127134" y="164756"/>
                    </a:lnTo>
                    <a:lnTo>
                      <a:pt x="119138" y="170776"/>
                    </a:lnTo>
                    <a:lnTo>
                      <a:pt x="105114" y="164157"/>
                    </a:lnTo>
                    <a:lnTo>
                      <a:pt x="98881" y="154155"/>
                    </a:lnTo>
                    <a:lnTo>
                      <a:pt x="71406" y="158743"/>
                    </a:lnTo>
                    <a:lnTo>
                      <a:pt x="49275" y="174932"/>
                    </a:lnTo>
                    <a:lnTo>
                      <a:pt x="35093" y="174318"/>
                    </a:lnTo>
                    <a:lnTo>
                      <a:pt x="31315" y="178457"/>
                    </a:lnTo>
                    <a:lnTo>
                      <a:pt x="5242" y="178457"/>
                    </a:lnTo>
                    <a:lnTo>
                      <a:pt x="-3667" y="167927"/>
                    </a:lnTo>
                    <a:lnTo>
                      <a:pt x="-4085" y="167479"/>
                    </a:lnTo>
                    <a:lnTo>
                      <a:pt x="7516" y="159734"/>
                    </a:lnTo>
                    <a:lnTo>
                      <a:pt x="4101" y="152022"/>
                    </a:lnTo>
                    <a:lnTo>
                      <a:pt x="13073" y="143168"/>
                    </a:lnTo>
                    <a:lnTo>
                      <a:pt x="17543" y="122745"/>
                    </a:lnTo>
                    <a:lnTo>
                      <a:pt x="4305" y="107335"/>
                    </a:lnTo>
                    <a:lnTo>
                      <a:pt x="-1841" y="90438"/>
                    </a:lnTo>
                    <a:lnTo>
                      <a:pt x="13073" y="79774"/>
                    </a:lnTo>
                    <a:lnTo>
                      <a:pt x="-236" y="72242"/>
                    </a:lnTo>
                    <a:lnTo>
                      <a:pt x="67920" y="28547"/>
                    </a:lnTo>
                    <a:lnTo>
                      <a:pt x="63386" y="18757"/>
                    </a:lnTo>
                    <a:lnTo>
                      <a:pt x="91128" y="-1163"/>
                    </a:lnTo>
                    <a:lnTo>
                      <a:pt x="92222" y="2725"/>
                    </a:lnTo>
                    <a:lnTo>
                      <a:pt x="103563" y="19119"/>
                    </a:lnTo>
                    <a:lnTo>
                      <a:pt x="101423" y="28862"/>
                    </a:lnTo>
                    <a:lnTo>
                      <a:pt x="109828" y="40966"/>
                    </a:lnTo>
                    <a:lnTo>
                      <a:pt x="130164" y="54747"/>
                    </a:lnTo>
                    <a:lnTo>
                      <a:pt x="132840" y="59571"/>
                    </a:lnTo>
                    <a:lnTo>
                      <a:pt x="123789" y="71793"/>
                    </a:lnTo>
                    <a:close/>
                  </a:path>
                </a:pathLst>
              </a:custGeom>
              <a:grpFill/>
              <a:ln w="635" cap="rnd">
                <a:solidFill>
                  <a:schemeClr val="bg1"/>
                </a:solidFill>
                <a:prstDash val="solid"/>
                <a:round/>
              </a:ln>
            </p:spPr>
            <p:txBody>
              <a:bodyPr rtlCol="0" anchor="ctr"/>
              <a:lstStyle/>
              <a:p>
                <a:endParaRPr lang="en-US" dirty="0"/>
              </a:p>
            </p:txBody>
          </p:sp>
          <p:sp>
            <p:nvSpPr>
              <p:cNvPr id="2342" name="Freeform: Shape 2341">
                <a:extLst>
                  <a:ext uri="{FF2B5EF4-FFF2-40B4-BE49-F238E27FC236}">
                    <a16:creationId xmlns:a16="http://schemas.microsoft.com/office/drawing/2014/main" id="{77D896F3-0427-4F29-B90A-DB6BE16ABE19}"/>
                  </a:ext>
                </a:extLst>
              </p:cNvPr>
              <p:cNvSpPr/>
              <p:nvPr/>
            </p:nvSpPr>
            <p:spPr>
              <a:xfrm flipV="1">
                <a:off x="5007223" y="3098434"/>
                <a:ext cx="288232" cy="237883"/>
              </a:xfrm>
              <a:custGeom>
                <a:avLst/>
                <a:gdLst>
                  <a:gd name="connsiteX0" fmla="*/ 63344 w 264963"/>
                  <a:gd name="connsiteY0" fmla="*/ 19363 h 218679"/>
                  <a:gd name="connsiteX1" fmla="*/ 85474 w 264963"/>
                  <a:gd name="connsiteY1" fmla="*/ 3174 h 218679"/>
                  <a:gd name="connsiteX2" fmla="*/ 112949 w 264963"/>
                  <a:gd name="connsiteY2" fmla="*/ -1414 h 218679"/>
                  <a:gd name="connsiteX3" fmla="*/ 119182 w 264963"/>
                  <a:gd name="connsiteY3" fmla="*/ 8588 h 218679"/>
                  <a:gd name="connsiteX4" fmla="*/ 133207 w 264963"/>
                  <a:gd name="connsiteY4" fmla="*/ 15207 h 218679"/>
                  <a:gd name="connsiteX5" fmla="*/ 141203 w 264963"/>
                  <a:gd name="connsiteY5" fmla="*/ 9187 h 218679"/>
                  <a:gd name="connsiteX6" fmla="*/ 154669 w 264963"/>
                  <a:gd name="connsiteY6" fmla="*/ 8211 h 218679"/>
                  <a:gd name="connsiteX7" fmla="*/ 157643 w 264963"/>
                  <a:gd name="connsiteY7" fmla="*/ 12256 h 218679"/>
                  <a:gd name="connsiteX8" fmla="*/ 173911 w 264963"/>
                  <a:gd name="connsiteY8" fmla="*/ 12256 h 218679"/>
                  <a:gd name="connsiteX9" fmla="*/ 175926 w 264963"/>
                  <a:gd name="connsiteY9" fmla="*/ 22889 h 218679"/>
                  <a:gd name="connsiteX10" fmla="*/ 192146 w 264963"/>
                  <a:gd name="connsiteY10" fmla="*/ 31467 h 218679"/>
                  <a:gd name="connsiteX11" fmla="*/ 209673 w 264963"/>
                  <a:gd name="connsiteY11" fmla="*/ 25816 h 218679"/>
                  <a:gd name="connsiteX12" fmla="*/ 260829 w 264963"/>
                  <a:gd name="connsiteY12" fmla="*/ 87652 h 218679"/>
                  <a:gd name="connsiteX13" fmla="*/ 240823 w 264963"/>
                  <a:gd name="connsiteY13" fmla="*/ 87652 h 218679"/>
                  <a:gd name="connsiteX14" fmla="*/ 190069 w 264963"/>
                  <a:gd name="connsiteY14" fmla="*/ 104974 h 218679"/>
                  <a:gd name="connsiteX15" fmla="*/ 167733 w 264963"/>
                  <a:gd name="connsiteY15" fmla="*/ 135573 h 218679"/>
                  <a:gd name="connsiteX16" fmla="*/ 150017 w 264963"/>
                  <a:gd name="connsiteY16" fmla="*/ 142239 h 218679"/>
                  <a:gd name="connsiteX17" fmla="*/ 148262 w 264963"/>
                  <a:gd name="connsiteY17" fmla="*/ 160813 h 218679"/>
                  <a:gd name="connsiteX18" fmla="*/ 157643 w 264963"/>
                  <a:gd name="connsiteY18" fmla="*/ 174869 h 218679"/>
                  <a:gd name="connsiteX19" fmla="*/ 131955 w 264963"/>
                  <a:gd name="connsiteY19" fmla="*/ 205869 h 218679"/>
                  <a:gd name="connsiteX20" fmla="*/ 106858 w 264963"/>
                  <a:gd name="connsiteY20" fmla="*/ 209899 h 218679"/>
                  <a:gd name="connsiteX21" fmla="*/ 102316 w 264963"/>
                  <a:gd name="connsiteY21" fmla="*/ 217139 h 218679"/>
                  <a:gd name="connsiteX22" fmla="*/ 91046 w 264963"/>
                  <a:gd name="connsiteY22" fmla="*/ 210788 h 218679"/>
                  <a:gd name="connsiteX23" fmla="*/ 86647 w 264963"/>
                  <a:gd name="connsiteY23" fmla="*/ 217265 h 218679"/>
                  <a:gd name="connsiteX24" fmla="*/ 75731 w 264963"/>
                  <a:gd name="connsiteY24" fmla="*/ 205869 h 218679"/>
                  <a:gd name="connsiteX25" fmla="*/ 71764 w 264963"/>
                  <a:gd name="connsiteY25" fmla="*/ 212244 h 218679"/>
                  <a:gd name="connsiteX26" fmla="*/ 58857 w 264963"/>
                  <a:gd name="connsiteY26" fmla="*/ 205657 h 218679"/>
                  <a:gd name="connsiteX27" fmla="*/ 53577 w 264963"/>
                  <a:gd name="connsiteY27" fmla="*/ 192632 h 218679"/>
                  <a:gd name="connsiteX28" fmla="*/ 53577 w 264963"/>
                  <a:gd name="connsiteY28" fmla="*/ 178206 h 218679"/>
                  <a:gd name="connsiteX29" fmla="*/ 42432 w 264963"/>
                  <a:gd name="connsiteY29" fmla="*/ 178206 h 218679"/>
                  <a:gd name="connsiteX30" fmla="*/ 31611 w 264963"/>
                  <a:gd name="connsiteY30" fmla="*/ 160813 h 218679"/>
                  <a:gd name="connsiteX31" fmla="*/ 31611 w 264963"/>
                  <a:gd name="connsiteY31" fmla="*/ 142271 h 218679"/>
                  <a:gd name="connsiteX32" fmla="*/ 21585 w 264963"/>
                  <a:gd name="connsiteY32" fmla="*/ 144616 h 218679"/>
                  <a:gd name="connsiteX33" fmla="*/ 16776 w 264963"/>
                  <a:gd name="connsiteY33" fmla="*/ 117299 h 218679"/>
                  <a:gd name="connsiteX34" fmla="*/ 16776 w 264963"/>
                  <a:gd name="connsiteY34" fmla="*/ 98607 h 218679"/>
                  <a:gd name="connsiteX35" fmla="*/ -2097 w 264963"/>
                  <a:gd name="connsiteY35" fmla="*/ 98080 h 218679"/>
                  <a:gd name="connsiteX36" fmla="*/ -4135 w 264963"/>
                  <a:gd name="connsiteY36" fmla="*/ 83079 h 218679"/>
                  <a:gd name="connsiteX37" fmla="*/ 8725 w 264963"/>
                  <a:gd name="connsiteY37" fmla="*/ 80262 h 218679"/>
                  <a:gd name="connsiteX38" fmla="*/ 27369 w 264963"/>
                  <a:gd name="connsiteY38" fmla="*/ 60531 h 218679"/>
                  <a:gd name="connsiteX39" fmla="*/ 29289 w 264963"/>
                  <a:gd name="connsiteY39" fmla="*/ 41549 h 218679"/>
                  <a:gd name="connsiteX40" fmla="*/ 36530 w 264963"/>
                  <a:gd name="connsiteY40" fmla="*/ 35866 h 218679"/>
                  <a:gd name="connsiteX41" fmla="*/ 45392 w 264963"/>
                  <a:gd name="connsiteY41" fmla="*/ 39392 h 218679"/>
                  <a:gd name="connsiteX42" fmla="*/ 45384 w 264963"/>
                  <a:gd name="connsiteY42" fmla="*/ 23014 h 218679"/>
                  <a:gd name="connsiteX43" fmla="*/ 45431 w 264963"/>
                  <a:gd name="connsiteY43" fmla="*/ 22833 h 218679"/>
                  <a:gd name="connsiteX44" fmla="*/ 49162 w 264963"/>
                  <a:gd name="connsiteY44" fmla="*/ 18749 h 218679"/>
                  <a:gd name="connsiteX45" fmla="*/ 63344 w 264963"/>
                  <a:gd name="connsiteY45" fmla="*/ 19363 h 21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4963" h="218679">
                    <a:moveTo>
                      <a:pt x="63344" y="19363"/>
                    </a:moveTo>
                    <a:lnTo>
                      <a:pt x="85474" y="3174"/>
                    </a:lnTo>
                    <a:lnTo>
                      <a:pt x="112949" y="-1414"/>
                    </a:lnTo>
                    <a:lnTo>
                      <a:pt x="119182" y="8588"/>
                    </a:lnTo>
                    <a:lnTo>
                      <a:pt x="133207" y="15207"/>
                    </a:lnTo>
                    <a:lnTo>
                      <a:pt x="141203" y="9187"/>
                    </a:lnTo>
                    <a:lnTo>
                      <a:pt x="154669" y="8211"/>
                    </a:lnTo>
                    <a:lnTo>
                      <a:pt x="157643" y="12256"/>
                    </a:lnTo>
                    <a:lnTo>
                      <a:pt x="173911" y="12256"/>
                    </a:lnTo>
                    <a:lnTo>
                      <a:pt x="175926" y="22889"/>
                    </a:lnTo>
                    <a:lnTo>
                      <a:pt x="192146" y="31467"/>
                    </a:lnTo>
                    <a:lnTo>
                      <a:pt x="209673" y="25816"/>
                    </a:lnTo>
                    <a:lnTo>
                      <a:pt x="260829" y="87652"/>
                    </a:lnTo>
                    <a:lnTo>
                      <a:pt x="240823" y="87652"/>
                    </a:lnTo>
                    <a:lnTo>
                      <a:pt x="190069" y="104974"/>
                    </a:lnTo>
                    <a:lnTo>
                      <a:pt x="167733" y="135573"/>
                    </a:lnTo>
                    <a:lnTo>
                      <a:pt x="150017" y="142239"/>
                    </a:lnTo>
                    <a:lnTo>
                      <a:pt x="148262" y="160813"/>
                    </a:lnTo>
                    <a:lnTo>
                      <a:pt x="157643" y="174869"/>
                    </a:lnTo>
                    <a:lnTo>
                      <a:pt x="131955" y="205869"/>
                    </a:lnTo>
                    <a:lnTo>
                      <a:pt x="106858" y="209899"/>
                    </a:lnTo>
                    <a:lnTo>
                      <a:pt x="102316" y="217139"/>
                    </a:lnTo>
                    <a:lnTo>
                      <a:pt x="91046" y="210788"/>
                    </a:lnTo>
                    <a:lnTo>
                      <a:pt x="86647" y="217265"/>
                    </a:lnTo>
                    <a:lnTo>
                      <a:pt x="75731" y="205869"/>
                    </a:lnTo>
                    <a:lnTo>
                      <a:pt x="71764" y="212244"/>
                    </a:lnTo>
                    <a:lnTo>
                      <a:pt x="58857" y="205657"/>
                    </a:lnTo>
                    <a:lnTo>
                      <a:pt x="53577" y="192632"/>
                    </a:lnTo>
                    <a:lnTo>
                      <a:pt x="53577" y="178206"/>
                    </a:lnTo>
                    <a:lnTo>
                      <a:pt x="42432" y="178206"/>
                    </a:lnTo>
                    <a:lnTo>
                      <a:pt x="31611" y="160813"/>
                    </a:lnTo>
                    <a:lnTo>
                      <a:pt x="31611" y="142271"/>
                    </a:lnTo>
                    <a:lnTo>
                      <a:pt x="21585" y="144616"/>
                    </a:lnTo>
                    <a:lnTo>
                      <a:pt x="16776" y="117299"/>
                    </a:lnTo>
                    <a:lnTo>
                      <a:pt x="16776" y="98607"/>
                    </a:lnTo>
                    <a:lnTo>
                      <a:pt x="-2097" y="98080"/>
                    </a:lnTo>
                    <a:lnTo>
                      <a:pt x="-4135" y="83079"/>
                    </a:lnTo>
                    <a:lnTo>
                      <a:pt x="8725" y="80262"/>
                    </a:lnTo>
                    <a:lnTo>
                      <a:pt x="27369" y="60531"/>
                    </a:lnTo>
                    <a:lnTo>
                      <a:pt x="29289" y="41549"/>
                    </a:lnTo>
                    <a:lnTo>
                      <a:pt x="36530" y="35866"/>
                    </a:lnTo>
                    <a:lnTo>
                      <a:pt x="45392" y="39392"/>
                    </a:lnTo>
                    <a:lnTo>
                      <a:pt x="45384" y="23014"/>
                    </a:lnTo>
                    <a:cubicBezTo>
                      <a:pt x="45384" y="23014"/>
                      <a:pt x="45415" y="22881"/>
                      <a:pt x="45431" y="22833"/>
                    </a:cubicBezTo>
                    <a:lnTo>
                      <a:pt x="49162" y="18749"/>
                    </a:lnTo>
                    <a:lnTo>
                      <a:pt x="63344" y="19363"/>
                    </a:lnTo>
                  </a:path>
                </a:pathLst>
              </a:custGeom>
              <a:grpFill/>
              <a:ln w="635" cap="flat">
                <a:solidFill>
                  <a:schemeClr val="bg1"/>
                </a:solidFill>
                <a:prstDash val="solid"/>
                <a:miter/>
              </a:ln>
            </p:spPr>
            <p:txBody>
              <a:bodyPr rtlCol="0" anchor="ctr"/>
              <a:lstStyle/>
              <a:p>
                <a:endParaRPr lang="en-US" dirty="0"/>
              </a:p>
            </p:txBody>
          </p:sp>
          <p:sp>
            <p:nvSpPr>
              <p:cNvPr id="2343" name="Freeform: Shape 2342">
                <a:extLst>
                  <a:ext uri="{FF2B5EF4-FFF2-40B4-BE49-F238E27FC236}">
                    <a16:creationId xmlns:a16="http://schemas.microsoft.com/office/drawing/2014/main" id="{420F9788-7B4B-4ACE-B018-7C42A0EDAE32}"/>
                  </a:ext>
                </a:extLst>
              </p:cNvPr>
              <p:cNvSpPr/>
              <p:nvPr/>
            </p:nvSpPr>
            <p:spPr>
              <a:xfrm flipV="1">
                <a:off x="5007223" y="3098434"/>
                <a:ext cx="288232" cy="237883"/>
              </a:xfrm>
              <a:custGeom>
                <a:avLst/>
                <a:gdLst>
                  <a:gd name="connsiteX0" fmla="*/ 63344 w 264963"/>
                  <a:gd name="connsiteY0" fmla="*/ 19363 h 218679"/>
                  <a:gd name="connsiteX1" fmla="*/ 85474 w 264963"/>
                  <a:gd name="connsiteY1" fmla="*/ 3174 h 218679"/>
                  <a:gd name="connsiteX2" fmla="*/ 112949 w 264963"/>
                  <a:gd name="connsiteY2" fmla="*/ -1414 h 218679"/>
                  <a:gd name="connsiteX3" fmla="*/ 119182 w 264963"/>
                  <a:gd name="connsiteY3" fmla="*/ 8588 h 218679"/>
                  <a:gd name="connsiteX4" fmla="*/ 133207 w 264963"/>
                  <a:gd name="connsiteY4" fmla="*/ 15207 h 218679"/>
                  <a:gd name="connsiteX5" fmla="*/ 141203 w 264963"/>
                  <a:gd name="connsiteY5" fmla="*/ 9187 h 218679"/>
                  <a:gd name="connsiteX6" fmla="*/ 154669 w 264963"/>
                  <a:gd name="connsiteY6" fmla="*/ 8211 h 218679"/>
                  <a:gd name="connsiteX7" fmla="*/ 157643 w 264963"/>
                  <a:gd name="connsiteY7" fmla="*/ 12256 h 218679"/>
                  <a:gd name="connsiteX8" fmla="*/ 173911 w 264963"/>
                  <a:gd name="connsiteY8" fmla="*/ 12256 h 218679"/>
                  <a:gd name="connsiteX9" fmla="*/ 175926 w 264963"/>
                  <a:gd name="connsiteY9" fmla="*/ 22889 h 218679"/>
                  <a:gd name="connsiteX10" fmla="*/ 192146 w 264963"/>
                  <a:gd name="connsiteY10" fmla="*/ 31467 h 218679"/>
                  <a:gd name="connsiteX11" fmla="*/ 209673 w 264963"/>
                  <a:gd name="connsiteY11" fmla="*/ 25816 h 218679"/>
                  <a:gd name="connsiteX12" fmla="*/ 260829 w 264963"/>
                  <a:gd name="connsiteY12" fmla="*/ 87652 h 218679"/>
                  <a:gd name="connsiteX13" fmla="*/ 240823 w 264963"/>
                  <a:gd name="connsiteY13" fmla="*/ 87652 h 218679"/>
                  <a:gd name="connsiteX14" fmla="*/ 190069 w 264963"/>
                  <a:gd name="connsiteY14" fmla="*/ 104974 h 218679"/>
                  <a:gd name="connsiteX15" fmla="*/ 167733 w 264963"/>
                  <a:gd name="connsiteY15" fmla="*/ 135573 h 218679"/>
                  <a:gd name="connsiteX16" fmla="*/ 150017 w 264963"/>
                  <a:gd name="connsiteY16" fmla="*/ 142239 h 218679"/>
                  <a:gd name="connsiteX17" fmla="*/ 148262 w 264963"/>
                  <a:gd name="connsiteY17" fmla="*/ 160813 h 218679"/>
                  <a:gd name="connsiteX18" fmla="*/ 157643 w 264963"/>
                  <a:gd name="connsiteY18" fmla="*/ 174869 h 218679"/>
                  <a:gd name="connsiteX19" fmla="*/ 131955 w 264963"/>
                  <a:gd name="connsiteY19" fmla="*/ 205869 h 218679"/>
                  <a:gd name="connsiteX20" fmla="*/ 106858 w 264963"/>
                  <a:gd name="connsiteY20" fmla="*/ 209899 h 218679"/>
                  <a:gd name="connsiteX21" fmla="*/ 102316 w 264963"/>
                  <a:gd name="connsiteY21" fmla="*/ 217139 h 218679"/>
                  <a:gd name="connsiteX22" fmla="*/ 91046 w 264963"/>
                  <a:gd name="connsiteY22" fmla="*/ 210788 h 218679"/>
                  <a:gd name="connsiteX23" fmla="*/ 86647 w 264963"/>
                  <a:gd name="connsiteY23" fmla="*/ 217265 h 218679"/>
                  <a:gd name="connsiteX24" fmla="*/ 75731 w 264963"/>
                  <a:gd name="connsiteY24" fmla="*/ 205869 h 218679"/>
                  <a:gd name="connsiteX25" fmla="*/ 71764 w 264963"/>
                  <a:gd name="connsiteY25" fmla="*/ 212244 h 218679"/>
                  <a:gd name="connsiteX26" fmla="*/ 58857 w 264963"/>
                  <a:gd name="connsiteY26" fmla="*/ 205657 h 218679"/>
                  <a:gd name="connsiteX27" fmla="*/ 53577 w 264963"/>
                  <a:gd name="connsiteY27" fmla="*/ 192632 h 218679"/>
                  <a:gd name="connsiteX28" fmla="*/ 53577 w 264963"/>
                  <a:gd name="connsiteY28" fmla="*/ 178206 h 218679"/>
                  <a:gd name="connsiteX29" fmla="*/ 42432 w 264963"/>
                  <a:gd name="connsiteY29" fmla="*/ 178206 h 218679"/>
                  <a:gd name="connsiteX30" fmla="*/ 31611 w 264963"/>
                  <a:gd name="connsiteY30" fmla="*/ 160813 h 218679"/>
                  <a:gd name="connsiteX31" fmla="*/ 31611 w 264963"/>
                  <a:gd name="connsiteY31" fmla="*/ 142271 h 218679"/>
                  <a:gd name="connsiteX32" fmla="*/ 21585 w 264963"/>
                  <a:gd name="connsiteY32" fmla="*/ 144616 h 218679"/>
                  <a:gd name="connsiteX33" fmla="*/ 16776 w 264963"/>
                  <a:gd name="connsiteY33" fmla="*/ 117299 h 218679"/>
                  <a:gd name="connsiteX34" fmla="*/ 16776 w 264963"/>
                  <a:gd name="connsiteY34" fmla="*/ 98607 h 218679"/>
                  <a:gd name="connsiteX35" fmla="*/ -2097 w 264963"/>
                  <a:gd name="connsiteY35" fmla="*/ 98080 h 218679"/>
                  <a:gd name="connsiteX36" fmla="*/ -4135 w 264963"/>
                  <a:gd name="connsiteY36" fmla="*/ 83079 h 218679"/>
                  <a:gd name="connsiteX37" fmla="*/ 8725 w 264963"/>
                  <a:gd name="connsiteY37" fmla="*/ 80262 h 218679"/>
                  <a:gd name="connsiteX38" fmla="*/ 27369 w 264963"/>
                  <a:gd name="connsiteY38" fmla="*/ 60531 h 218679"/>
                  <a:gd name="connsiteX39" fmla="*/ 29289 w 264963"/>
                  <a:gd name="connsiteY39" fmla="*/ 41549 h 218679"/>
                  <a:gd name="connsiteX40" fmla="*/ 36530 w 264963"/>
                  <a:gd name="connsiteY40" fmla="*/ 35866 h 218679"/>
                  <a:gd name="connsiteX41" fmla="*/ 45392 w 264963"/>
                  <a:gd name="connsiteY41" fmla="*/ 39392 h 218679"/>
                  <a:gd name="connsiteX42" fmla="*/ 45384 w 264963"/>
                  <a:gd name="connsiteY42" fmla="*/ 23014 h 218679"/>
                  <a:gd name="connsiteX43" fmla="*/ 45431 w 264963"/>
                  <a:gd name="connsiteY43" fmla="*/ 22833 h 218679"/>
                  <a:gd name="connsiteX44" fmla="*/ 49162 w 264963"/>
                  <a:gd name="connsiteY44" fmla="*/ 18749 h 21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64963" h="218679">
                    <a:moveTo>
                      <a:pt x="63344" y="19363"/>
                    </a:moveTo>
                    <a:lnTo>
                      <a:pt x="85474" y="3174"/>
                    </a:lnTo>
                    <a:lnTo>
                      <a:pt x="112949" y="-1414"/>
                    </a:lnTo>
                    <a:lnTo>
                      <a:pt x="119182" y="8588"/>
                    </a:lnTo>
                    <a:lnTo>
                      <a:pt x="133207" y="15207"/>
                    </a:lnTo>
                    <a:lnTo>
                      <a:pt x="141203" y="9187"/>
                    </a:lnTo>
                    <a:lnTo>
                      <a:pt x="154669" y="8211"/>
                    </a:lnTo>
                    <a:lnTo>
                      <a:pt x="157643" y="12256"/>
                    </a:lnTo>
                    <a:lnTo>
                      <a:pt x="173911" y="12256"/>
                    </a:lnTo>
                    <a:lnTo>
                      <a:pt x="175926" y="22889"/>
                    </a:lnTo>
                    <a:lnTo>
                      <a:pt x="192146" y="31467"/>
                    </a:lnTo>
                    <a:lnTo>
                      <a:pt x="209673" y="25816"/>
                    </a:lnTo>
                    <a:lnTo>
                      <a:pt x="260829" y="87652"/>
                    </a:lnTo>
                    <a:lnTo>
                      <a:pt x="240823" y="87652"/>
                    </a:lnTo>
                    <a:lnTo>
                      <a:pt x="190069" y="104974"/>
                    </a:lnTo>
                    <a:lnTo>
                      <a:pt x="167733" y="135573"/>
                    </a:lnTo>
                    <a:lnTo>
                      <a:pt x="150017" y="142239"/>
                    </a:lnTo>
                    <a:lnTo>
                      <a:pt x="148262" y="160813"/>
                    </a:lnTo>
                    <a:lnTo>
                      <a:pt x="157643" y="174869"/>
                    </a:lnTo>
                    <a:lnTo>
                      <a:pt x="131955" y="205869"/>
                    </a:lnTo>
                    <a:lnTo>
                      <a:pt x="106858" y="209899"/>
                    </a:lnTo>
                    <a:lnTo>
                      <a:pt x="102316" y="217139"/>
                    </a:lnTo>
                    <a:lnTo>
                      <a:pt x="91046" y="210788"/>
                    </a:lnTo>
                    <a:lnTo>
                      <a:pt x="86647" y="217265"/>
                    </a:lnTo>
                    <a:lnTo>
                      <a:pt x="75731" y="205869"/>
                    </a:lnTo>
                    <a:lnTo>
                      <a:pt x="71764" y="212244"/>
                    </a:lnTo>
                    <a:lnTo>
                      <a:pt x="58857" y="205657"/>
                    </a:lnTo>
                    <a:lnTo>
                      <a:pt x="53577" y="192632"/>
                    </a:lnTo>
                    <a:lnTo>
                      <a:pt x="53577" y="178206"/>
                    </a:lnTo>
                    <a:lnTo>
                      <a:pt x="42432" y="178206"/>
                    </a:lnTo>
                    <a:lnTo>
                      <a:pt x="31611" y="160813"/>
                    </a:lnTo>
                    <a:lnTo>
                      <a:pt x="31611" y="142271"/>
                    </a:lnTo>
                    <a:lnTo>
                      <a:pt x="21585" y="144616"/>
                    </a:lnTo>
                    <a:lnTo>
                      <a:pt x="16776" y="117299"/>
                    </a:lnTo>
                    <a:lnTo>
                      <a:pt x="16776" y="98607"/>
                    </a:lnTo>
                    <a:lnTo>
                      <a:pt x="-2097" y="98080"/>
                    </a:lnTo>
                    <a:lnTo>
                      <a:pt x="-4135" y="83079"/>
                    </a:lnTo>
                    <a:lnTo>
                      <a:pt x="8725" y="80262"/>
                    </a:lnTo>
                    <a:lnTo>
                      <a:pt x="27369" y="60531"/>
                    </a:lnTo>
                    <a:lnTo>
                      <a:pt x="29289" y="41549"/>
                    </a:lnTo>
                    <a:lnTo>
                      <a:pt x="36530" y="35866"/>
                    </a:lnTo>
                    <a:lnTo>
                      <a:pt x="45392" y="39392"/>
                    </a:lnTo>
                    <a:lnTo>
                      <a:pt x="45384" y="23014"/>
                    </a:lnTo>
                    <a:cubicBezTo>
                      <a:pt x="45384" y="23014"/>
                      <a:pt x="45415" y="22881"/>
                      <a:pt x="45431" y="22833"/>
                    </a:cubicBezTo>
                    <a:lnTo>
                      <a:pt x="49162" y="18749"/>
                    </a:lnTo>
                    <a:close/>
                  </a:path>
                </a:pathLst>
              </a:custGeom>
              <a:grpFill/>
              <a:ln w="635" cap="rnd">
                <a:solidFill>
                  <a:schemeClr val="bg1"/>
                </a:solidFill>
                <a:prstDash val="solid"/>
                <a:round/>
              </a:ln>
            </p:spPr>
            <p:txBody>
              <a:bodyPr rtlCol="0" anchor="ctr"/>
              <a:lstStyle/>
              <a:p>
                <a:endParaRPr lang="en-US" dirty="0"/>
              </a:p>
            </p:txBody>
          </p:sp>
          <p:sp>
            <p:nvSpPr>
              <p:cNvPr id="2344" name="Freeform: Shape 2343">
                <a:extLst>
                  <a:ext uri="{FF2B5EF4-FFF2-40B4-BE49-F238E27FC236}">
                    <a16:creationId xmlns:a16="http://schemas.microsoft.com/office/drawing/2014/main" id="{72017914-7DD0-4B49-ADF5-C29491005C4F}"/>
                  </a:ext>
                </a:extLst>
              </p:cNvPr>
              <p:cNvSpPr/>
              <p:nvPr/>
            </p:nvSpPr>
            <p:spPr>
              <a:xfrm flipV="1">
                <a:off x="4593558" y="3493897"/>
                <a:ext cx="25820" cy="29090"/>
              </a:xfrm>
              <a:custGeom>
                <a:avLst/>
                <a:gdLst>
                  <a:gd name="connsiteX0" fmla="*/ 10315 w 23736"/>
                  <a:gd name="connsiteY0" fmla="*/ 6699 h 26742"/>
                  <a:gd name="connsiteX1" fmla="*/ 20152 w 23736"/>
                  <a:gd name="connsiteY1" fmla="*/ 14113 h 26742"/>
                  <a:gd name="connsiteX2" fmla="*/ 11913 w 23736"/>
                  <a:gd name="connsiteY2" fmla="*/ 25714 h 26742"/>
                  <a:gd name="connsiteX3" fmla="*/ -3584 w 23736"/>
                  <a:gd name="connsiteY3" fmla="*/ 16136 h 26742"/>
                  <a:gd name="connsiteX4" fmla="*/ -530 w 23736"/>
                  <a:gd name="connsiteY4" fmla="*/ 12405 h 26742"/>
                  <a:gd name="connsiteX5" fmla="*/ -507 w 23736"/>
                  <a:gd name="connsiteY5" fmla="*/ 12303 h 26742"/>
                  <a:gd name="connsiteX6" fmla="*/ 2382 w 23736"/>
                  <a:gd name="connsiteY6" fmla="*/ 1962 h 26742"/>
                  <a:gd name="connsiteX7" fmla="*/ 10158 w 23736"/>
                  <a:gd name="connsiteY7" fmla="*/ -1029 h 26742"/>
                  <a:gd name="connsiteX8" fmla="*/ 10315 w 23736"/>
                  <a:gd name="connsiteY8" fmla="*/ -305 h 26742"/>
                  <a:gd name="connsiteX9" fmla="*/ 10315 w 23736"/>
                  <a:gd name="connsiteY9" fmla="*/ 6699 h 26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736" h="26742">
                    <a:moveTo>
                      <a:pt x="10315" y="6699"/>
                    </a:moveTo>
                    <a:lnTo>
                      <a:pt x="20152" y="14113"/>
                    </a:lnTo>
                    <a:lnTo>
                      <a:pt x="11913" y="25714"/>
                    </a:lnTo>
                    <a:lnTo>
                      <a:pt x="-3584" y="16136"/>
                    </a:lnTo>
                    <a:lnTo>
                      <a:pt x="-530" y="12405"/>
                    </a:lnTo>
                    <a:lnTo>
                      <a:pt x="-507" y="12303"/>
                    </a:lnTo>
                    <a:lnTo>
                      <a:pt x="2382" y="1962"/>
                    </a:lnTo>
                    <a:lnTo>
                      <a:pt x="10158" y="-1029"/>
                    </a:lnTo>
                    <a:cubicBezTo>
                      <a:pt x="10252" y="-596"/>
                      <a:pt x="10315" y="-305"/>
                      <a:pt x="10315" y="-305"/>
                    </a:cubicBezTo>
                    <a:lnTo>
                      <a:pt x="10315" y="6699"/>
                    </a:lnTo>
                  </a:path>
                </a:pathLst>
              </a:custGeom>
              <a:grpFill/>
              <a:ln w="635" cap="flat">
                <a:solidFill>
                  <a:schemeClr val="bg1"/>
                </a:solidFill>
                <a:prstDash val="solid"/>
                <a:miter/>
              </a:ln>
            </p:spPr>
            <p:txBody>
              <a:bodyPr rtlCol="0" anchor="ctr"/>
              <a:lstStyle/>
              <a:p>
                <a:endParaRPr lang="en-US" dirty="0"/>
              </a:p>
            </p:txBody>
          </p:sp>
          <p:sp>
            <p:nvSpPr>
              <p:cNvPr id="2345" name="Freeform: Shape 2344">
                <a:extLst>
                  <a:ext uri="{FF2B5EF4-FFF2-40B4-BE49-F238E27FC236}">
                    <a16:creationId xmlns:a16="http://schemas.microsoft.com/office/drawing/2014/main" id="{86D230BF-D7F4-427A-924B-788193362931}"/>
                  </a:ext>
                </a:extLst>
              </p:cNvPr>
              <p:cNvSpPr/>
              <p:nvPr/>
            </p:nvSpPr>
            <p:spPr>
              <a:xfrm flipV="1">
                <a:off x="4593558" y="3493897"/>
                <a:ext cx="25820" cy="29090"/>
              </a:xfrm>
              <a:custGeom>
                <a:avLst/>
                <a:gdLst>
                  <a:gd name="connsiteX0" fmla="*/ 10315 w 23736"/>
                  <a:gd name="connsiteY0" fmla="*/ 6699 h 26742"/>
                  <a:gd name="connsiteX1" fmla="*/ 20152 w 23736"/>
                  <a:gd name="connsiteY1" fmla="*/ 14113 h 26742"/>
                  <a:gd name="connsiteX2" fmla="*/ 11913 w 23736"/>
                  <a:gd name="connsiteY2" fmla="*/ 25714 h 26742"/>
                  <a:gd name="connsiteX3" fmla="*/ -3584 w 23736"/>
                  <a:gd name="connsiteY3" fmla="*/ 16136 h 26742"/>
                  <a:gd name="connsiteX4" fmla="*/ -530 w 23736"/>
                  <a:gd name="connsiteY4" fmla="*/ 12405 h 26742"/>
                  <a:gd name="connsiteX5" fmla="*/ -507 w 23736"/>
                  <a:gd name="connsiteY5" fmla="*/ 12303 h 26742"/>
                  <a:gd name="connsiteX6" fmla="*/ 2382 w 23736"/>
                  <a:gd name="connsiteY6" fmla="*/ 1962 h 26742"/>
                  <a:gd name="connsiteX7" fmla="*/ 10158 w 23736"/>
                  <a:gd name="connsiteY7" fmla="*/ -1029 h 26742"/>
                  <a:gd name="connsiteX8" fmla="*/ 10315 w 23736"/>
                  <a:gd name="connsiteY8" fmla="*/ -305 h 26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36" h="26742">
                    <a:moveTo>
                      <a:pt x="10315" y="6699"/>
                    </a:moveTo>
                    <a:lnTo>
                      <a:pt x="20152" y="14113"/>
                    </a:lnTo>
                    <a:lnTo>
                      <a:pt x="11913" y="25714"/>
                    </a:lnTo>
                    <a:lnTo>
                      <a:pt x="-3584" y="16136"/>
                    </a:lnTo>
                    <a:lnTo>
                      <a:pt x="-530" y="12405"/>
                    </a:lnTo>
                    <a:lnTo>
                      <a:pt x="-507" y="12303"/>
                    </a:lnTo>
                    <a:lnTo>
                      <a:pt x="2382" y="1962"/>
                    </a:lnTo>
                    <a:lnTo>
                      <a:pt x="10158" y="-1029"/>
                    </a:lnTo>
                    <a:cubicBezTo>
                      <a:pt x="10252" y="-596"/>
                      <a:pt x="10315" y="-305"/>
                      <a:pt x="10315" y="-305"/>
                    </a:cubicBezTo>
                    <a:close/>
                  </a:path>
                </a:pathLst>
              </a:custGeom>
              <a:grpFill/>
              <a:ln w="635" cap="rnd">
                <a:solidFill>
                  <a:schemeClr val="bg1"/>
                </a:solidFill>
                <a:prstDash val="solid"/>
                <a:round/>
              </a:ln>
            </p:spPr>
            <p:txBody>
              <a:bodyPr rtlCol="0" anchor="ctr"/>
              <a:lstStyle/>
              <a:p>
                <a:endParaRPr lang="en-US" dirty="0"/>
              </a:p>
            </p:txBody>
          </p:sp>
          <p:sp>
            <p:nvSpPr>
              <p:cNvPr id="2346" name="Freeform: Shape 2345">
                <a:extLst>
                  <a:ext uri="{FF2B5EF4-FFF2-40B4-BE49-F238E27FC236}">
                    <a16:creationId xmlns:a16="http://schemas.microsoft.com/office/drawing/2014/main" id="{FA1A6A70-78E6-4FA1-A076-B987195206AF}"/>
                  </a:ext>
                </a:extLst>
              </p:cNvPr>
              <p:cNvSpPr/>
              <p:nvPr/>
            </p:nvSpPr>
            <p:spPr>
              <a:xfrm flipV="1">
                <a:off x="4608506" y="3295762"/>
                <a:ext cx="364145" cy="396156"/>
              </a:xfrm>
              <a:custGeom>
                <a:avLst/>
                <a:gdLst>
                  <a:gd name="connsiteX0" fmla="*/ 307226 w 334748"/>
                  <a:gd name="connsiteY0" fmla="*/ 347921 h 364174"/>
                  <a:gd name="connsiteX1" fmla="*/ 298813 w 334748"/>
                  <a:gd name="connsiteY1" fmla="*/ 351337 h 364174"/>
                  <a:gd name="connsiteX2" fmla="*/ 292832 w 334748"/>
                  <a:gd name="connsiteY2" fmla="*/ 343908 h 364174"/>
                  <a:gd name="connsiteX3" fmla="*/ 285387 w 334748"/>
                  <a:gd name="connsiteY3" fmla="*/ 347284 h 364174"/>
                  <a:gd name="connsiteX4" fmla="*/ 279138 w 334748"/>
                  <a:gd name="connsiteY4" fmla="*/ 341995 h 364174"/>
                  <a:gd name="connsiteX5" fmla="*/ 266805 w 334748"/>
                  <a:gd name="connsiteY5" fmla="*/ 348724 h 364174"/>
                  <a:gd name="connsiteX6" fmla="*/ 266805 w 334748"/>
                  <a:gd name="connsiteY6" fmla="*/ 354776 h 364174"/>
                  <a:gd name="connsiteX7" fmla="*/ 253560 w 334748"/>
                  <a:gd name="connsiteY7" fmla="*/ 359616 h 364174"/>
                  <a:gd name="connsiteX8" fmla="*/ 244706 w 334748"/>
                  <a:gd name="connsiteY8" fmla="*/ 358160 h 364174"/>
                  <a:gd name="connsiteX9" fmla="*/ 225361 w 334748"/>
                  <a:gd name="connsiteY9" fmla="*/ 363126 h 364174"/>
                  <a:gd name="connsiteX10" fmla="*/ 223567 w 334748"/>
                  <a:gd name="connsiteY10" fmla="*/ 354776 h 364174"/>
                  <a:gd name="connsiteX11" fmla="*/ 212572 w 334748"/>
                  <a:gd name="connsiteY11" fmla="*/ 353076 h 364174"/>
                  <a:gd name="connsiteX12" fmla="*/ 207323 w 334748"/>
                  <a:gd name="connsiteY12" fmla="*/ 358900 h 364174"/>
                  <a:gd name="connsiteX13" fmla="*/ 188962 w 334748"/>
                  <a:gd name="connsiteY13" fmla="*/ 350660 h 364174"/>
                  <a:gd name="connsiteX14" fmla="*/ 179777 w 334748"/>
                  <a:gd name="connsiteY14" fmla="*/ 351337 h 364174"/>
                  <a:gd name="connsiteX15" fmla="*/ 172568 w 334748"/>
                  <a:gd name="connsiteY15" fmla="*/ 338343 h 364174"/>
                  <a:gd name="connsiteX16" fmla="*/ 152106 w 334748"/>
                  <a:gd name="connsiteY16" fmla="*/ 341995 h 364174"/>
                  <a:gd name="connsiteX17" fmla="*/ 146912 w 334748"/>
                  <a:gd name="connsiteY17" fmla="*/ 348362 h 364174"/>
                  <a:gd name="connsiteX18" fmla="*/ 137153 w 334748"/>
                  <a:gd name="connsiteY18" fmla="*/ 343908 h 364174"/>
                  <a:gd name="connsiteX19" fmla="*/ 126544 w 334748"/>
                  <a:gd name="connsiteY19" fmla="*/ 360545 h 364174"/>
                  <a:gd name="connsiteX20" fmla="*/ 112960 w 334748"/>
                  <a:gd name="connsiteY20" fmla="*/ 356445 h 364174"/>
                  <a:gd name="connsiteX21" fmla="*/ 107333 w 334748"/>
                  <a:gd name="connsiteY21" fmla="*/ 345608 h 364174"/>
                  <a:gd name="connsiteX22" fmla="*/ 100911 w 334748"/>
                  <a:gd name="connsiteY22" fmla="*/ 343498 h 364174"/>
                  <a:gd name="connsiteX23" fmla="*/ 104846 w 334748"/>
                  <a:gd name="connsiteY23" fmla="*/ 321305 h 364174"/>
                  <a:gd name="connsiteX24" fmla="*/ 94268 w 334748"/>
                  <a:gd name="connsiteY24" fmla="*/ 299984 h 364174"/>
                  <a:gd name="connsiteX25" fmla="*/ 92057 w 334748"/>
                  <a:gd name="connsiteY25" fmla="*/ 268716 h 364174"/>
                  <a:gd name="connsiteX26" fmla="*/ 87382 w 334748"/>
                  <a:gd name="connsiteY26" fmla="*/ 262373 h 364174"/>
                  <a:gd name="connsiteX27" fmla="*/ 87382 w 334748"/>
                  <a:gd name="connsiteY27" fmla="*/ 250040 h 364174"/>
                  <a:gd name="connsiteX28" fmla="*/ 80251 w 334748"/>
                  <a:gd name="connsiteY28" fmla="*/ 239392 h 364174"/>
                  <a:gd name="connsiteX29" fmla="*/ 71153 w 334748"/>
                  <a:gd name="connsiteY29" fmla="*/ 237275 h 364174"/>
                  <a:gd name="connsiteX30" fmla="*/ 59592 w 334748"/>
                  <a:gd name="connsiteY30" fmla="*/ 218135 h 364174"/>
                  <a:gd name="connsiteX31" fmla="*/ 61560 w 334748"/>
                  <a:gd name="connsiteY31" fmla="*/ 195792 h 364174"/>
                  <a:gd name="connsiteX32" fmla="*/ 56153 w 334748"/>
                  <a:gd name="connsiteY32" fmla="*/ 183372 h 364174"/>
                  <a:gd name="connsiteX33" fmla="*/ 48771 w 334748"/>
                  <a:gd name="connsiteY33" fmla="*/ 180988 h 364174"/>
                  <a:gd name="connsiteX34" fmla="*/ 36966 w 334748"/>
                  <a:gd name="connsiteY34" fmla="*/ 165145 h 364174"/>
                  <a:gd name="connsiteX35" fmla="*/ 26640 w 334748"/>
                  <a:gd name="connsiteY35" fmla="*/ 165145 h 364174"/>
                  <a:gd name="connsiteX36" fmla="*/ 25900 w 334748"/>
                  <a:gd name="connsiteY36" fmla="*/ 177297 h 364174"/>
                  <a:gd name="connsiteX37" fmla="*/ 10168 w 334748"/>
                  <a:gd name="connsiteY37" fmla="*/ 165145 h 364174"/>
                  <a:gd name="connsiteX38" fmla="*/ 6225 w 334748"/>
                  <a:gd name="connsiteY38" fmla="*/ 169387 h 364174"/>
                  <a:gd name="connsiteX39" fmla="*/ -3613 w 334748"/>
                  <a:gd name="connsiteY39" fmla="*/ 161974 h 364174"/>
                  <a:gd name="connsiteX40" fmla="*/ -3613 w 334748"/>
                  <a:gd name="connsiteY40" fmla="*/ 154969 h 364174"/>
                  <a:gd name="connsiteX41" fmla="*/ -3770 w 334748"/>
                  <a:gd name="connsiteY41" fmla="*/ 154245 h 364174"/>
                  <a:gd name="connsiteX42" fmla="*/ 3085 w 334748"/>
                  <a:gd name="connsiteY42" fmla="*/ 151616 h 364174"/>
                  <a:gd name="connsiteX43" fmla="*/ 283 w 334748"/>
                  <a:gd name="connsiteY43" fmla="*/ 148106 h 364174"/>
                  <a:gd name="connsiteX44" fmla="*/ 64181 w 334748"/>
                  <a:gd name="connsiteY44" fmla="*/ 148106 h 364174"/>
                  <a:gd name="connsiteX45" fmla="*/ 69926 w 334748"/>
                  <a:gd name="connsiteY45" fmla="*/ 140417 h 364174"/>
                  <a:gd name="connsiteX46" fmla="*/ 68226 w 334748"/>
                  <a:gd name="connsiteY46" fmla="*/ 128801 h 364174"/>
                  <a:gd name="connsiteX47" fmla="*/ 83698 w 334748"/>
                  <a:gd name="connsiteY47" fmla="*/ 104907 h 364174"/>
                  <a:gd name="connsiteX48" fmla="*/ 115832 w 334748"/>
                  <a:gd name="connsiteY48" fmla="*/ 104907 h 364174"/>
                  <a:gd name="connsiteX49" fmla="*/ 118154 w 334748"/>
                  <a:gd name="connsiteY49" fmla="*/ 126039 h 364174"/>
                  <a:gd name="connsiteX50" fmla="*/ 138789 w 334748"/>
                  <a:gd name="connsiteY50" fmla="*/ 129210 h 364174"/>
                  <a:gd name="connsiteX51" fmla="*/ 138789 w 334748"/>
                  <a:gd name="connsiteY51" fmla="*/ 120262 h 364174"/>
                  <a:gd name="connsiteX52" fmla="*/ 163943 w 334748"/>
                  <a:gd name="connsiteY52" fmla="*/ 120262 h 364174"/>
                  <a:gd name="connsiteX53" fmla="*/ 159323 w 334748"/>
                  <a:gd name="connsiteY53" fmla="*/ 106300 h 364174"/>
                  <a:gd name="connsiteX54" fmla="*/ 163943 w 334748"/>
                  <a:gd name="connsiteY54" fmla="*/ 92921 h 364174"/>
                  <a:gd name="connsiteX55" fmla="*/ 161440 w 334748"/>
                  <a:gd name="connsiteY55" fmla="*/ 78456 h 364174"/>
                  <a:gd name="connsiteX56" fmla="*/ 167319 w 334748"/>
                  <a:gd name="connsiteY56" fmla="*/ 69311 h 364174"/>
                  <a:gd name="connsiteX57" fmla="*/ 165501 w 334748"/>
                  <a:gd name="connsiteY57" fmla="*/ 41474 h 364174"/>
                  <a:gd name="connsiteX58" fmla="*/ 197218 w 334748"/>
                  <a:gd name="connsiteY58" fmla="*/ 49297 h 364174"/>
                  <a:gd name="connsiteX59" fmla="*/ 207157 w 334748"/>
                  <a:gd name="connsiteY59" fmla="*/ 52878 h 364174"/>
                  <a:gd name="connsiteX60" fmla="*/ 212076 w 334748"/>
                  <a:gd name="connsiteY60" fmla="*/ 39908 h 364174"/>
                  <a:gd name="connsiteX61" fmla="*/ 224125 w 334748"/>
                  <a:gd name="connsiteY61" fmla="*/ 44795 h 364174"/>
                  <a:gd name="connsiteX62" fmla="*/ 226833 w 334748"/>
                  <a:gd name="connsiteY62" fmla="*/ 34375 h 364174"/>
                  <a:gd name="connsiteX63" fmla="*/ 247736 w 334748"/>
                  <a:gd name="connsiteY63" fmla="*/ 28276 h 364174"/>
                  <a:gd name="connsiteX64" fmla="*/ 256590 w 334748"/>
                  <a:gd name="connsiteY64" fmla="*/ 35674 h 364174"/>
                  <a:gd name="connsiteX65" fmla="*/ 263728 w 334748"/>
                  <a:gd name="connsiteY65" fmla="*/ 24584 h 364174"/>
                  <a:gd name="connsiteX66" fmla="*/ 278728 w 334748"/>
                  <a:gd name="connsiteY66" fmla="*/ 16392 h 364174"/>
                  <a:gd name="connsiteX67" fmla="*/ 291517 w 334748"/>
                  <a:gd name="connsiteY67" fmla="*/ -1049 h 364174"/>
                  <a:gd name="connsiteX68" fmla="*/ 306274 w 334748"/>
                  <a:gd name="connsiteY68" fmla="*/ -1049 h 364174"/>
                  <a:gd name="connsiteX69" fmla="*/ 306274 w 334748"/>
                  <a:gd name="connsiteY69" fmla="*/ 24844 h 364174"/>
                  <a:gd name="connsiteX70" fmla="*/ 293729 w 334748"/>
                  <a:gd name="connsiteY70" fmla="*/ 20618 h 364174"/>
                  <a:gd name="connsiteX71" fmla="*/ 279468 w 334748"/>
                  <a:gd name="connsiteY71" fmla="*/ 37791 h 364174"/>
                  <a:gd name="connsiteX72" fmla="*/ 283891 w 334748"/>
                  <a:gd name="connsiteY72" fmla="*/ 67910 h 364174"/>
                  <a:gd name="connsiteX73" fmla="*/ 277249 w 334748"/>
                  <a:gd name="connsiteY73" fmla="*/ 82446 h 364174"/>
                  <a:gd name="connsiteX74" fmla="*/ 287826 w 334748"/>
                  <a:gd name="connsiteY74" fmla="*/ 95125 h 364174"/>
                  <a:gd name="connsiteX75" fmla="*/ 311838 w 334748"/>
                  <a:gd name="connsiteY75" fmla="*/ 101303 h 364174"/>
                  <a:gd name="connsiteX76" fmla="*/ 307840 w 334748"/>
                  <a:gd name="connsiteY76" fmla="*/ 118971 h 364174"/>
                  <a:gd name="connsiteX77" fmla="*/ 298742 w 334748"/>
                  <a:gd name="connsiteY77" fmla="*/ 125747 h 364174"/>
                  <a:gd name="connsiteX78" fmla="*/ 291030 w 334748"/>
                  <a:gd name="connsiteY78" fmla="*/ 143054 h 364174"/>
                  <a:gd name="connsiteX79" fmla="*/ 293839 w 334748"/>
                  <a:gd name="connsiteY79" fmla="*/ 153600 h 364174"/>
                  <a:gd name="connsiteX80" fmla="*/ 288936 w 334748"/>
                  <a:gd name="connsiteY80" fmla="*/ 163390 h 364174"/>
                  <a:gd name="connsiteX81" fmla="*/ 290313 w 334748"/>
                  <a:gd name="connsiteY81" fmla="*/ 193493 h 364174"/>
                  <a:gd name="connsiteX82" fmla="*/ 292982 w 334748"/>
                  <a:gd name="connsiteY82" fmla="*/ 193769 h 364174"/>
                  <a:gd name="connsiteX83" fmla="*/ 288936 w 334748"/>
                  <a:gd name="connsiteY83" fmla="*/ 207943 h 364174"/>
                  <a:gd name="connsiteX84" fmla="*/ 285387 w 334748"/>
                  <a:gd name="connsiteY84" fmla="*/ 218221 h 364174"/>
                  <a:gd name="connsiteX85" fmla="*/ 294516 w 334748"/>
                  <a:gd name="connsiteY85" fmla="*/ 233387 h 364174"/>
                  <a:gd name="connsiteX86" fmla="*/ 300427 w 334748"/>
                  <a:gd name="connsiteY86" fmla="*/ 235654 h 364174"/>
                  <a:gd name="connsiteX87" fmla="*/ 302064 w 334748"/>
                  <a:gd name="connsiteY87" fmla="*/ 263498 h 364174"/>
                  <a:gd name="connsiteX88" fmla="*/ 312452 w 334748"/>
                  <a:gd name="connsiteY88" fmla="*/ 283150 h 364174"/>
                  <a:gd name="connsiteX89" fmla="*/ 330978 w 334748"/>
                  <a:gd name="connsiteY89" fmla="*/ 299489 h 364174"/>
                  <a:gd name="connsiteX90" fmla="*/ 321755 w 334748"/>
                  <a:gd name="connsiteY90" fmla="*/ 306768 h 364174"/>
                  <a:gd name="connsiteX91" fmla="*/ 324793 w 334748"/>
                  <a:gd name="connsiteY91" fmla="*/ 314513 h 364174"/>
                  <a:gd name="connsiteX92" fmla="*/ 320157 w 334748"/>
                  <a:gd name="connsiteY92" fmla="*/ 321454 h 364174"/>
                  <a:gd name="connsiteX93" fmla="*/ 322778 w 334748"/>
                  <a:gd name="connsiteY93" fmla="*/ 325610 h 364174"/>
                  <a:gd name="connsiteX94" fmla="*/ 322628 w 334748"/>
                  <a:gd name="connsiteY94" fmla="*/ 325657 h 364174"/>
                  <a:gd name="connsiteX95" fmla="*/ 307226 w 334748"/>
                  <a:gd name="connsiteY95" fmla="*/ 347921 h 36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334748" h="364174">
                    <a:moveTo>
                      <a:pt x="307226" y="347921"/>
                    </a:moveTo>
                    <a:lnTo>
                      <a:pt x="298813" y="351337"/>
                    </a:lnTo>
                    <a:lnTo>
                      <a:pt x="292832" y="343908"/>
                    </a:lnTo>
                    <a:lnTo>
                      <a:pt x="285387" y="347284"/>
                    </a:lnTo>
                    <a:lnTo>
                      <a:pt x="279138" y="341995"/>
                    </a:lnTo>
                    <a:lnTo>
                      <a:pt x="266805" y="348724"/>
                    </a:lnTo>
                    <a:lnTo>
                      <a:pt x="266805" y="354776"/>
                    </a:lnTo>
                    <a:lnTo>
                      <a:pt x="253560" y="359616"/>
                    </a:lnTo>
                    <a:lnTo>
                      <a:pt x="244706" y="358160"/>
                    </a:lnTo>
                    <a:lnTo>
                      <a:pt x="225361" y="363126"/>
                    </a:lnTo>
                    <a:lnTo>
                      <a:pt x="223567" y="354776"/>
                    </a:lnTo>
                    <a:lnTo>
                      <a:pt x="212572" y="353076"/>
                    </a:lnTo>
                    <a:lnTo>
                      <a:pt x="207323" y="358900"/>
                    </a:lnTo>
                    <a:lnTo>
                      <a:pt x="188962" y="350660"/>
                    </a:lnTo>
                    <a:lnTo>
                      <a:pt x="179777" y="351337"/>
                    </a:lnTo>
                    <a:lnTo>
                      <a:pt x="172568" y="338343"/>
                    </a:lnTo>
                    <a:lnTo>
                      <a:pt x="152106" y="341995"/>
                    </a:lnTo>
                    <a:lnTo>
                      <a:pt x="146912" y="348362"/>
                    </a:lnTo>
                    <a:lnTo>
                      <a:pt x="137153" y="343908"/>
                    </a:lnTo>
                    <a:lnTo>
                      <a:pt x="126544" y="360545"/>
                    </a:lnTo>
                    <a:lnTo>
                      <a:pt x="112960" y="356445"/>
                    </a:lnTo>
                    <a:lnTo>
                      <a:pt x="107333" y="345608"/>
                    </a:lnTo>
                    <a:lnTo>
                      <a:pt x="100911" y="343498"/>
                    </a:lnTo>
                    <a:lnTo>
                      <a:pt x="104846" y="321305"/>
                    </a:lnTo>
                    <a:lnTo>
                      <a:pt x="94268" y="299984"/>
                    </a:lnTo>
                    <a:lnTo>
                      <a:pt x="92057" y="268716"/>
                    </a:lnTo>
                    <a:lnTo>
                      <a:pt x="87382" y="262373"/>
                    </a:lnTo>
                    <a:lnTo>
                      <a:pt x="87382" y="250040"/>
                    </a:lnTo>
                    <a:lnTo>
                      <a:pt x="80251" y="239392"/>
                    </a:lnTo>
                    <a:lnTo>
                      <a:pt x="71153" y="237275"/>
                    </a:lnTo>
                    <a:lnTo>
                      <a:pt x="59592" y="218135"/>
                    </a:lnTo>
                    <a:lnTo>
                      <a:pt x="61560" y="195792"/>
                    </a:lnTo>
                    <a:lnTo>
                      <a:pt x="56153" y="183372"/>
                    </a:lnTo>
                    <a:lnTo>
                      <a:pt x="48771" y="180988"/>
                    </a:lnTo>
                    <a:lnTo>
                      <a:pt x="36966" y="165145"/>
                    </a:lnTo>
                    <a:lnTo>
                      <a:pt x="26640" y="165145"/>
                    </a:lnTo>
                    <a:lnTo>
                      <a:pt x="25900" y="177297"/>
                    </a:lnTo>
                    <a:lnTo>
                      <a:pt x="10168" y="165145"/>
                    </a:lnTo>
                    <a:lnTo>
                      <a:pt x="6225" y="169387"/>
                    </a:lnTo>
                    <a:lnTo>
                      <a:pt x="-3613" y="161974"/>
                    </a:lnTo>
                    <a:lnTo>
                      <a:pt x="-3613" y="154969"/>
                    </a:lnTo>
                    <a:cubicBezTo>
                      <a:pt x="-3613" y="154969"/>
                      <a:pt x="-3676" y="154678"/>
                      <a:pt x="-3770" y="154245"/>
                    </a:cubicBezTo>
                    <a:lnTo>
                      <a:pt x="3085" y="151616"/>
                    </a:lnTo>
                    <a:lnTo>
                      <a:pt x="283" y="148106"/>
                    </a:lnTo>
                    <a:lnTo>
                      <a:pt x="64181" y="148106"/>
                    </a:lnTo>
                    <a:lnTo>
                      <a:pt x="69926" y="140417"/>
                    </a:lnTo>
                    <a:lnTo>
                      <a:pt x="68226" y="128801"/>
                    </a:lnTo>
                    <a:lnTo>
                      <a:pt x="83698" y="104907"/>
                    </a:lnTo>
                    <a:lnTo>
                      <a:pt x="115832" y="104907"/>
                    </a:lnTo>
                    <a:lnTo>
                      <a:pt x="118154" y="126039"/>
                    </a:lnTo>
                    <a:lnTo>
                      <a:pt x="138789" y="129210"/>
                    </a:lnTo>
                    <a:lnTo>
                      <a:pt x="138789" y="120262"/>
                    </a:lnTo>
                    <a:lnTo>
                      <a:pt x="163943" y="120262"/>
                    </a:lnTo>
                    <a:lnTo>
                      <a:pt x="159323" y="106300"/>
                    </a:lnTo>
                    <a:lnTo>
                      <a:pt x="163943" y="92921"/>
                    </a:lnTo>
                    <a:lnTo>
                      <a:pt x="161440" y="78456"/>
                    </a:lnTo>
                    <a:lnTo>
                      <a:pt x="167319" y="69311"/>
                    </a:lnTo>
                    <a:lnTo>
                      <a:pt x="165501" y="41474"/>
                    </a:lnTo>
                    <a:lnTo>
                      <a:pt x="197218" y="49297"/>
                    </a:lnTo>
                    <a:lnTo>
                      <a:pt x="207157" y="52878"/>
                    </a:lnTo>
                    <a:lnTo>
                      <a:pt x="212076" y="39908"/>
                    </a:lnTo>
                    <a:lnTo>
                      <a:pt x="224125" y="44795"/>
                    </a:lnTo>
                    <a:lnTo>
                      <a:pt x="226833" y="34375"/>
                    </a:lnTo>
                    <a:lnTo>
                      <a:pt x="247736" y="28276"/>
                    </a:lnTo>
                    <a:lnTo>
                      <a:pt x="256590" y="35674"/>
                    </a:lnTo>
                    <a:lnTo>
                      <a:pt x="263728" y="24584"/>
                    </a:lnTo>
                    <a:lnTo>
                      <a:pt x="278728" y="16392"/>
                    </a:lnTo>
                    <a:lnTo>
                      <a:pt x="291517" y="-1049"/>
                    </a:lnTo>
                    <a:lnTo>
                      <a:pt x="306274" y="-1049"/>
                    </a:lnTo>
                    <a:lnTo>
                      <a:pt x="306274" y="24844"/>
                    </a:lnTo>
                    <a:lnTo>
                      <a:pt x="293729" y="20618"/>
                    </a:lnTo>
                    <a:lnTo>
                      <a:pt x="279468" y="37791"/>
                    </a:lnTo>
                    <a:lnTo>
                      <a:pt x="283891" y="67910"/>
                    </a:lnTo>
                    <a:lnTo>
                      <a:pt x="277249" y="82446"/>
                    </a:lnTo>
                    <a:lnTo>
                      <a:pt x="287826" y="95125"/>
                    </a:lnTo>
                    <a:lnTo>
                      <a:pt x="311838" y="101303"/>
                    </a:lnTo>
                    <a:lnTo>
                      <a:pt x="307840" y="118971"/>
                    </a:lnTo>
                    <a:lnTo>
                      <a:pt x="298742" y="125747"/>
                    </a:lnTo>
                    <a:lnTo>
                      <a:pt x="291030" y="143054"/>
                    </a:lnTo>
                    <a:lnTo>
                      <a:pt x="293839" y="153600"/>
                    </a:lnTo>
                    <a:lnTo>
                      <a:pt x="288936" y="163390"/>
                    </a:lnTo>
                    <a:lnTo>
                      <a:pt x="290313" y="193493"/>
                    </a:lnTo>
                    <a:lnTo>
                      <a:pt x="292982" y="193769"/>
                    </a:lnTo>
                    <a:lnTo>
                      <a:pt x="288936" y="207943"/>
                    </a:lnTo>
                    <a:lnTo>
                      <a:pt x="285387" y="218221"/>
                    </a:lnTo>
                    <a:lnTo>
                      <a:pt x="294516" y="233387"/>
                    </a:lnTo>
                    <a:lnTo>
                      <a:pt x="300427" y="235654"/>
                    </a:lnTo>
                    <a:lnTo>
                      <a:pt x="302064" y="263498"/>
                    </a:lnTo>
                    <a:lnTo>
                      <a:pt x="312452" y="283150"/>
                    </a:lnTo>
                    <a:lnTo>
                      <a:pt x="330978" y="299489"/>
                    </a:lnTo>
                    <a:lnTo>
                      <a:pt x="321755" y="306768"/>
                    </a:lnTo>
                    <a:lnTo>
                      <a:pt x="324793" y="314513"/>
                    </a:lnTo>
                    <a:lnTo>
                      <a:pt x="320157" y="321454"/>
                    </a:lnTo>
                    <a:lnTo>
                      <a:pt x="322778" y="325610"/>
                    </a:lnTo>
                    <a:lnTo>
                      <a:pt x="322628" y="325657"/>
                    </a:lnTo>
                    <a:lnTo>
                      <a:pt x="307226" y="347921"/>
                    </a:lnTo>
                  </a:path>
                </a:pathLst>
              </a:custGeom>
              <a:grpFill/>
              <a:ln w="635" cap="flat">
                <a:solidFill>
                  <a:schemeClr val="bg1"/>
                </a:solidFill>
                <a:prstDash val="solid"/>
                <a:miter/>
              </a:ln>
            </p:spPr>
            <p:txBody>
              <a:bodyPr rtlCol="0" anchor="ctr"/>
              <a:lstStyle/>
              <a:p>
                <a:endParaRPr lang="en-US" dirty="0"/>
              </a:p>
            </p:txBody>
          </p:sp>
          <p:sp>
            <p:nvSpPr>
              <p:cNvPr id="2347" name="Freeform: Shape 2346">
                <a:extLst>
                  <a:ext uri="{FF2B5EF4-FFF2-40B4-BE49-F238E27FC236}">
                    <a16:creationId xmlns:a16="http://schemas.microsoft.com/office/drawing/2014/main" id="{BC3961DF-8C70-450C-8FB9-CF72E0394B03}"/>
                  </a:ext>
                </a:extLst>
              </p:cNvPr>
              <p:cNvSpPr/>
              <p:nvPr/>
            </p:nvSpPr>
            <p:spPr>
              <a:xfrm flipV="1">
                <a:off x="4608506" y="3295762"/>
                <a:ext cx="364145" cy="396156"/>
              </a:xfrm>
              <a:custGeom>
                <a:avLst/>
                <a:gdLst>
                  <a:gd name="connsiteX0" fmla="*/ 307226 w 334748"/>
                  <a:gd name="connsiteY0" fmla="*/ 347921 h 364174"/>
                  <a:gd name="connsiteX1" fmla="*/ 298813 w 334748"/>
                  <a:gd name="connsiteY1" fmla="*/ 351337 h 364174"/>
                  <a:gd name="connsiteX2" fmla="*/ 292832 w 334748"/>
                  <a:gd name="connsiteY2" fmla="*/ 343908 h 364174"/>
                  <a:gd name="connsiteX3" fmla="*/ 285387 w 334748"/>
                  <a:gd name="connsiteY3" fmla="*/ 347284 h 364174"/>
                  <a:gd name="connsiteX4" fmla="*/ 279138 w 334748"/>
                  <a:gd name="connsiteY4" fmla="*/ 341995 h 364174"/>
                  <a:gd name="connsiteX5" fmla="*/ 266805 w 334748"/>
                  <a:gd name="connsiteY5" fmla="*/ 348724 h 364174"/>
                  <a:gd name="connsiteX6" fmla="*/ 266805 w 334748"/>
                  <a:gd name="connsiteY6" fmla="*/ 354776 h 364174"/>
                  <a:gd name="connsiteX7" fmla="*/ 253560 w 334748"/>
                  <a:gd name="connsiteY7" fmla="*/ 359616 h 364174"/>
                  <a:gd name="connsiteX8" fmla="*/ 244706 w 334748"/>
                  <a:gd name="connsiteY8" fmla="*/ 358160 h 364174"/>
                  <a:gd name="connsiteX9" fmla="*/ 225361 w 334748"/>
                  <a:gd name="connsiteY9" fmla="*/ 363126 h 364174"/>
                  <a:gd name="connsiteX10" fmla="*/ 223567 w 334748"/>
                  <a:gd name="connsiteY10" fmla="*/ 354776 h 364174"/>
                  <a:gd name="connsiteX11" fmla="*/ 212572 w 334748"/>
                  <a:gd name="connsiteY11" fmla="*/ 353076 h 364174"/>
                  <a:gd name="connsiteX12" fmla="*/ 207323 w 334748"/>
                  <a:gd name="connsiteY12" fmla="*/ 358900 h 364174"/>
                  <a:gd name="connsiteX13" fmla="*/ 188962 w 334748"/>
                  <a:gd name="connsiteY13" fmla="*/ 350660 h 364174"/>
                  <a:gd name="connsiteX14" fmla="*/ 179777 w 334748"/>
                  <a:gd name="connsiteY14" fmla="*/ 351337 h 364174"/>
                  <a:gd name="connsiteX15" fmla="*/ 172568 w 334748"/>
                  <a:gd name="connsiteY15" fmla="*/ 338343 h 364174"/>
                  <a:gd name="connsiteX16" fmla="*/ 152106 w 334748"/>
                  <a:gd name="connsiteY16" fmla="*/ 341995 h 364174"/>
                  <a:gd name="connsiteX17" fmla="*/ 146912 w 334748"/>
                  <a:gd name="connsiteY17" fmla="*/ 348362 h 364174"/>
                  <a:gd name="connsiteX18" fmla="*/ 137153 w 334748"/>
                  <a:gd name="connsiteY18" fmla="*/ 343908 h 364174"/>
                  <a:gd name="connsiteX19" fmla="*/ 126544 w 334748"/>
                  <a:gd name="connsiteY19" fmla="*/ 360545 h 364174"/>
                  <a:gd name="connsiteX20" fmla="*/ 112960 w 334748"/>
                  <a:gd name="connsiteY20" fmla="*/ 356445 h 364174"/>
                  <a:gd name="connsiteX21" fmla="*/ 107333 w 334748"/>
                  <a:gd name="connsiteY21" fmla="*/ 345608 h 364174"/>
                  <a:gd name="connsiteX22" fmla="*/ 100911 w 334748"/>
                  <a:gd name="connsiteY22" fmla="*/ 343498 h 364174"/>
                  <a:gd name="connsiteX23" fmla="*/ 104846 w 334748"/>
                  <a:gd name="connsiteY23" fmla="*/ 321305 h 364174"/>
                  <a:gd name="connsiteX24" fmla="*/ 94268 w 334748"/>
                  <a:gd name="connsiteY24" fmla="*/ 299984 h 364174"/>
                  <a:gd name="connsiteX25" fmla="*/ 92057 w 334748"/>
                  <a:gd name="connsiteY25" fmla="*/ 268716 h 364174"/>
                  <a:gd name="connsiteX26" fmla="*/ 87382 w 334748"/>
                  <a:gd name="connsiteY26" fmla="*/ 262373 h 364174"/>
                  <a:gd name="connsiteX27" fmla="*/ 87382 w 334748"/>
                  <a:gd name="connsiteY27" fmla="*/ 250040 h 364174"/>
                  <a:gd name="connsiteX28" fmla="*/ 80251 w 334748"/>
                  <a:gd name="connsiteY28" fmla="*/ 239392 h 364174"/>
                  <a:gd name="connsiteX29" fmla="*/ 71153 w 334748"/>
                  <a:gd name="connsiteY29" fmla="*/ 237275 h 364174"/>
                  <a:gd name="connsiteX30" fmla="*/ 59592 w 334748"/>
                  <a:gd name="connsiteY30" fmla="*/ 218135 h 364174"/>
                  <a:gd name="connsiteX31" fmla="*/ 61560 w 334748"/>
                  <a:gd name="connsiteY31" fmla="*/ 195792 h 364174"/>
                  <a:gd name="connsiteX32" fmla="*/ 56153 w 334748"/>
                  <a:gd name="connsiteY32" fmla="*/ 183372 h 364174"/>
                  <a:gd name="connsiteX33" fmla="*/ 48771 w 334748"/>
                  <a:gd name="connsiteY33" fmla="*/ 180988 h 364174"/>
                  <a:gd name="connsiteX34" fmla="*/ 36966 w 334748"/>
                  <a:gd name="connsiteY34" fmla="*/ 165145 h 364174"/>
                  <a:gd name="connsiteX35" fmla="*/ 26640 w 334748"/>
                  <a:gd name="connsiteY35" fmla="*/ 165145 h 364174"/>
                  <a:gd name="connsiteX36" fmla="*/ 25900 w 334748"/>
                  <a:gd name="connsiteY36" fmla="*/ 177297 h 364174"/>
                  <a:gd name="connsiteX37" fmla="*/ 10168 w 334748"/>
                  <a:gd name="connsiteY37" fmla="*/ 165145 h 364174"/>
                  <a:gd name="connsiteX38" fmla="*/ 6225 w 334748"/>
                  <a:gd name="connsiteY38" fmla="*/ 169387 h 364174"/>
                  <a:gd name="connsiteX39" fmla="*/ -3613 w 334748"/>
                  <a:gd name="connsiteY39" fmla="*/ 161974 h 364174"/>
                  <a:gd name="connsiteX40" fmla="*/ -3613 w 334748"/>
                  <a:gd name="connsiteY40" fmla="*/ 154969 h 364174"/>
                  <a:gd name="connsiteX41" fmla="*/ -3770 w 334748"/>
                  <a:gd name="connsiteY41" fmla="*/ 154245 h 364174"/>
                  <a:gd name="connsiteX42" fmla="*/ 3085 w 334748"/>
                  <a:gd name="connsiteY42" fmla="*/ 151616 h 364174"/>
                  <a:gd name="connsiteX43" fmla="*/ 283 w 334748"/>
                  <a:gd name="connsiteY43" fmla="*/ 148106 h 364174"/>
                  <a:gd name="connsiteX44" fmla="*/ 64181 w 334748"/>
                  <a:gd name="connsiteY44" fmla="*/ 148106 h 364174"/>
                  <a:gd name="connsiteX45" fmla="*/ 69926 w 334748"/>
                  <a:gd name="connsiteY45" fmla="*/ 140417 h 364174"/>
                  <a:gd name="connsiteX46" fmla="*/ 68226 w 334748"/>
                  <a:gd name="connsiteY46" fmla="*/ 128801 h 364174"/>
                  <a:gd name="connsiteX47" fmla="*/ 83698 w 334748"/>
                  <a:gd name="connsiteY47" fmla="*/ 104907 h 364174"/>
                  <a:gd name="connsiteX48" fmla="*/ 115832 w 334748"/>
                  <a:gd name="connsiteY48" fmla="*/ 104907 h 364174"/>
                  <a:gd name="connsiteX49" fmla="*/ 118154 w 334748"/>
                  <a:gd name="connsiteY49" fmla="*/ 126039 h 364174"/>
                  <a:gd name="connsiteX50" fmla="*/ 138789 w 334748"/>
                  <a:gd name="connsiteY50" fmla="*/ 129210 h 364174"/>
                  <a:gd name="connsiteX51" fmla="*/ 138789 w 334748"/>
                  <a:gd name="connsiteY51" fmla="*/ 120262 h 364174"/>
                  <a:gd name="connsiteX52" fmla="*/ 163943 w 334748"/>
                  <a:gd name="connsiteY52" fmla="*/ 120262 h 364174"/>
                  <a:gd name="connsiteX53" fmla="*/ 159323 w 334748"/>
                  <a:gd name="connsiteY53" fmla="*/ 106300 h 364174"/>
                  <a:gd name="connsiteX54" fmla="*/ 163943 w 334748"/>
                  <a:gd name="connsiteY54" fmla="*/ 92921 h 364174"/>
                  <a:gd name="connsiteX55" fmla="*/ 161440 w 334748"/>
                  <a:gd name="connsiteY55" fmla="*/ 78456 h 364174"/>
                  <a:gd name="connsiteX56" fmla="*/ 167319 w 334748"/>
                  <a:gd name="connsiteY56" fmla="*/ 69311 h 364174"/>
                  <a:gd name="connsiteX57" fmla="*/ 165501 w 334748"/>
                  <a:gd name="connsiteY57" fmla="*/ 41474 h 364174"/>
                  <a:gd name="connsiteX58" fmla="*/ 197218 w 334748"/>
                  <a:gd name="connsiteY58" fmla="*/ 49297 h 364174"/>
                  <a:gd name="connsiteX59" fmla="*/ 207157 w 334748"/>
                  <a:gd name="connsiteY59" fmla="*/ 52878 h 364174"/>
                  <a:gd name="connsiteX60" fmla="*/ 212076 w 334748"/>
                  <a:gd name="connsiteY60" fmla="*/ 39908 h 364174"/>
                  <a:gd name="connsiteX61" fmla="*/ 224125 w 334748"/>
                  <a:gd name="connsiteY61" fmla="*/ 44795 h 364174"/>
                  <a:gd name="connsiteX62" fmla="*/ 226833 w 334748"/>
                  <a:gd name="connsiteY62" fmla="*/ 34375 h 364174"/>
                  <a:gd name="connsiteX63" fmla="*/ 247736 w 334748"/>
                  <a:gd name="connsiteY63" fmla="*/ 28276 h 364174"/>
                  <a:gd name="connsiteX64" fmla="*/ 256590 w 334748"/>
                  <a:gd name="connsiteY64" fmla="*/ 35674 h 364174"/>
                  <a:gd name="connsiteX65" fmla="*/ 263728 w 334748"/>
                  <a:gd name="connsiteY65" fmla="*/ 24584 h 364174"/>
                  <a:gd name="connsiteX66" fmla="*/ 278728 w 334748"/>
                  <a:gd name="connsiteY66" fmla="*/ 16392 h 364174"/>
                  <a:gd name="connsiteX67" fmla="*/ 291517 w 334748"/>
                  <a:gd name="connsiteY67" fmla="*/ -1049 h 364174"/>
                  <a:gd name="connsiteX68" fmla="*/ 306274 w 334748"/>
                  <a:gd name="connsiteY68" fmla="*/ -1049 h 364174"/>
                  <a:gd name="connsiteX69" fmla="*/ 306274 w 334748"/>
                  <a:gd name="connsiteY69" fmla="*/ 24844 h 364174"/>
                  <a:gd name="connsiteX70" fmla="*/ 293729 w 334748"/>
                  <a:gd name="connsiteY70" fmla="*/ 20618 h 364174"/>
                  <a:gd name="connsiteX71" fmla="*/ 279468 w 334748"/>
                  <a:gd name="connsiteY71" fmla="*/ 37791 h 364174"/>
                  <a:gd name="connsiteX72" fmla="*/ 283891 w 334748"/>
                  <a:gd name="connsiteY72" fmla="*/ 67910 h 364174"/>
                  <a:gd name="connsiteX73" fmla="*/ 277249 w 334748"/>
                  <a:gd name="connsiteY73" fmla="*/ 82446 h 364174"/>
                  <a:gd name="connsiteX74" fmla="*/ 287826 w 334748"/>
                  <a:gd name="connsiteY74" fmla="*/ 95125 h 364174"/>
                  <a:gd name="connsiteX75" fmla="*/ 311838 w 334748"/>
                  <a:gd name="connsiteY75" fmla="*/ 101303 h 364174"/>
                  <a:gd name="connsiteX76" fmla="*/ 307840 w 334748"/>
                  <a:gd name="connsiteY76" fmla="*/ 118971 h 364174"/>
                  <a:gd name="connsiteX77" fmla="*/ 298742 w 334748"/>
                  <a:gd name="connsiteY77" fmla="*/ 125747 h 364174"/>
                  <a:gd name="connsiteX78" fmla="*/ 291030 w 334748"/>
                  <a:gd name="connsiteY78" fmla="*/ 143054 h 364174"/>
                  <a:gd name="connsiteX79" fmla="*/ 293839 w 334748"/>
                  <a:gd name="connsiteY79" fmla="*/ 153600 h 364174"/>
                  <a:gd name="connsiteX80" fmla="*/ 288936 w 334748"/>
                  <a:gd name="connsiteY80" fmla="*/ 163390 h 364174"/>
                  <a:gd name="connsiteX81" fmla="*/ 290313 w 334748"/>
                  <a:gd name="connsiteY81" fmla="*/ 193493 h 364174"/>
                  <a:gd name="connsiteX82" fmla="*/ 292982 w 334748"/>
                  <a:gd name="connsiteY82" fmla="*/ 193769 h 364174"/>
                  <a:gd name="connsiteX83" fmla="*/ 288936 w 334748"/>
                  <a:gd name="connsiteY83" fmla="*/ 207943 h 364174"/>
                  <a:gd name="connsiteX84" fmla="*/ 285387 w 334748"/>
                  <a:gd name="connsiteY84" fmla="*/ 218221 h 364174"/>
                  <a:gd name="connsiteX85" fmla="*/ 294516 w 334748"/>
                  <a:gd name="connsiteY85" fmla="*/ 233387 h 364174"/>
                  <a:gd name="connsiteX86" fmla="*/ 300427 w 334748"/>
                  <a:gd name="connsiteY86" fmla="*/ 235654 h 364174"/>
                  <a:gd name="connsiteX87" fmla="*/ 302064 w 334748"/>
                  <a:gd name="connsiteY87" fmla="*/ 263498 h 364174"/>
                  <a:gd name="connsiteX88" fmla="*/ 312452 w 334748"/>
                  <a:gd name="connsiteY88" fmla="*/ 283150 h 364174"/>
                  <a:gd name="connsiteX89" fmla="*/ 330978 w 334748"/>
                  <a:gd name="connsiteY89" fmla="*/ 299489 h 364174"/>
                  <a:gd name="connsiteX90" fmla="*/ 321755 w 334748"/>
                  <a:gd name="connsiteY90" fmla="*/ 306768 h 364174"/>
                  <a:gd name="connsiteX91" fmla="*/ 324793 w 334748"/>
                  <a:gd name="connsiteY91" fmla="*/ 314513 h 364174"/>
                  <a:gd name="connsiteX92" fmla="*/ 320157 w 334748"/>
                  <a:gd name="connsiteY92" fmla="*/ 321454 h 364174"/>
                  <a:gd name="connsiteX93" fmla="*/ 322778 w 334748"/>
                  <a:gd name="connsiteY93" fmla="*/ 325610 h 364174"/>
                  <a:gd name="connsiteX94" fmla="*/ 322628 w 334748"/>
                  <a:gd name="connsiteY94" fmla="*/ 325657 h 36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34748" h="364174">
                    <a:moveTo>
                      <a:pt x="307226" y="347921"/>
                    </a:moveTo>
                    <a:lnTo>
                      <a:pt x="298813" y="351337"/>
                    </a:lnTo>
                    <a:lnTo>
                      <a:pt x="292832" y="343908"/>
                    </a:lnTo>
                    <a:lnTo>
                      <a:pt x="285387" y="347284"/>
                    </a:lnTo>
                    <a:lnTo>
                      <a:pt x="279138" y="341995"/>
                    </a:lnTo>
                    <a:lnTo>
                      <a:pt x="266805" y="348724"/>
                    </a:lnTo>
                    <a:lnTo>
                      <a:pt x="266805" y="354776"/>
                    </a:lnTo>
                    <a:lnTo>
                      <a:pt x="253560" y="359616"/>
                    </a:lnTo>
                    <a:lnTo>
                      <a:pt x="244706" y="358160"/>
                    </a:lnTo>
                    <a:lnTo>
                      <a:pt x="225361" y="363126"/>
                    </a:lnTo>
                    <a:lnTo>
                      <a:pt x="223567" y="354776"/>
                    </a:lnTo>
                    <a:lnTo>
                      <a:pt x="212572" y="353076"/>
                    </a:lnTo>
                    <a:lnTo>
                      <a:pt x="207323" y="358900"/>
                    </a:lnTo>
                    <a:lnTo>
                      <a:pt x="188962" y="350660"/>
                    </a:lnTo>
                    <a:lnTo>
                      <a:pt x="179777" y="351337"/>
                    </a:lnTo>
                    <a:lnTo>
                      <a:pt x="172568" y="338343"/>
                    </a:lnTo>
                    <a:lnTo>
                      <a:pt x="152106" y="341995"/>
                    </a:lnTo>
                    <a:lnTo>
                      <a:pt x="146912" y="348362"/>
                    </a:lnTo>
                    <a:lnTo>
                      <a:pt x="137153" y="343908"/>
                    </a:lnTo>
                    <a:lnTo>
                      <a:pt x="126544" y="360545"/>
                    </a:lnTo>
                    <a:lnTo>
                      <a:pt x="112960" y="356445"/>
                    </a:lnTo>
                    <a:lnTo>
                      <a:pt x="107333" y="345608"/>
                    </a:lnTo>
                    <a:lnTo>
                      <a:pt x="100911" y="343498"/>
                    </a:lnTo>
                    <a:lnTo>
                      <a:pt x="104846" y="321305"/>
                    </a:lnTo>
                    <a:lnTo>
                      <a:pt x="94268" y="299984"/>
                    </a:lnTo>
                    <a:lnTo>
                      <a:pt x="92057" y="268716"/>
                    </a:lnTo>
                    <a:lnTo>
                      <a:pt x="87382" y="262373"/>
                    </a:lnTo>
                    <a:lnTo>
                      <a:pt x="87382" y="250040"/>
                    </a:lnTo>
                    <a:lnTo>
                      <a:pt x="80251" y="239392"/>
                    </a:lnTo>
                    <a:lnTo>
                      <a:pt x="71153" y="237275"/>
                    </a:lnTo>
                    <a:lnTo>
                      <a:pt x="59592" y="218135"/>
                    </a:lnTo>
                    <a:lnTo>
                      <a:pt x="61560" y="195792"/>
                    </a:lnTo>
                    <a:lnTo>
                      <a:pt x="56153" y="183372"/>
                    </a:lnTo>
                    <a:lnTo>
                      <a:pt x="48771" y="180988"/>
                    </a:lnTo>
                    <a:lnTo>
                      <a:pt x="36966" y="165145"/>
                    </a:lnTo>
                    <a:lnTo>
                      <a:pt x="26640" y="165145"/>
                    </a:lnTo>
                    <a:lnTo>
                      <a:pt x="25900" y="177297"/>
                    </a:lnTo>
                    <a:lnTo>
                      <a:pt x="10168" y="165145"/>
                    </a:lnTo>
                    <a:lnTo>
                      <a:pt x="6225" y="169387"/>
                    </a:lnTo>
                    <a:lnTo>
                      <a:pt x="-3613" y="161974"/>
                    </a:lnTo>
                    <a:lnTo>
                      <a:pt x="-3613" y="154969"/>
                    </a:lnTo>
                    <a:cubicBezTo>
                      <a:pt x="-3613" y="154969"/>
                      <a:pt x="-3676" y="154678"/>
                      <a:pt x="-3770" y="154245"/>
                    </a:cubicBezTo>
                    <a:lnTo>
                      <a:pt x="3085" y="151616"/>
                    </a:lnTo>
                    <a:lnTo>
                      <a:pt x="283" y="148106"/>
                    </a:lnTo>
                    <a:lnTo>
                      <a:pt x="64181" y="148106"/>
                    </a:lnTo>
                    <a:lnTo>
                      <a:pt x="69926" y="140417"/>
                    </a:lnTo>
                    <a:lnTo>
                      <a:pt x="68226" y="128801"/>
                    </a:lnTo>
                    <a:lnTo>
                      <a:pt x="83698" y="104907"/>
                    </a:lnTo>
                    <a:lnTo>
                      <a:pt x="115832" y="104907"/>
                    </a:lnTo>
                    <a:lnTo>
                      <a:pt x="118154" y="126039"/>
                    </a:lnTo>
                    <a:lnTo>
                      <a:pt x="138789" y="129210"/>
                    </a:lnTo>
                    <a:lnTo>
                      <a:pt x="138789" y="120262"/>
                    </a:lnTo>
                    <a:lnTo>
                      <a:pt x="163943" y="120262"/>
                    </a:lnTo>
                    <a:lnTo>
                      <a:pt x="159323" y="106300"/>
                    </a:lnTo>
                    <a:lnTo>
                      <a:pt x="163943" y="92921"/>
                    </a:lnTo>
                    <a:lnTo>
                      <a:pt x="161440" y="78456"/>
                    </a:lnTo>
                    <a:lnTo>
                      <a:pt x="167319" y="69311"/>
                    </a:lnTo>
                    <a:lnTo>
                      <a:pt x="165501" y="41474"/>
                    </a:lnTo>
                    <a:lnTo>
                      <a:pt x="197218" y="49297"/>
                    </a:lnTo>
                    <a:lnTo>
                      <a:pt x="207157" y="52878"/>
                    </a:lnTo>
                    <a:lnTo>
                      <a:pt x="212076" y="39908"/>
                    </a:lnTo>
                    <a:lnTo>
                      <a:pt x="224125" y="44795"/>
                    </a:lnTo>
                    <a:lnTo>
                      <a:pt x="226833" y="34375"/>
                    </a:lnTo>
                    <a:lnTo>
                      <a:pt x="247736" y="28276"/>
                    </a:lnTo>
                    <a:lnTo>
                      <a:pt x="256590" y="35674"/>
                    </a:lnTo>
                    <a:lnTo>
                      <a:pt x="263728" y="24584"/>
                    </a:lnTo>
                    <a:lnTo>
                      <a:pt x="278728" y="16392"/>
                    </a:lnTo>
                    <a:lnTo>
                      <a:pt x="291517" y="-1049"/>
                    </a:lnTo>
                    <a:lnTo>
                      <a:pt x="306274" y="-1049"/>
                    </a:lnTo>
                    <a:lnTo>
                      <a:pt x="306274" y="24844"/>
                    </a:lnTo>
                    <a:lnTo>
                      <a:pt x="293729" y="20618"/>
                    </a:lnTo>
                    <a:lnTo>
                      <a:pt x="279468" y="37791"/>
                    </a:lnTo>
                    <a:lnTo>
                      <a:pt x="283891" y="67910"/>
                    </a:lnTo>
                    <a:lnTo>
                      <a:pt x="277249" y="82446"/>
                    </a:lnTo>
                    <a:lnTo>
                      <a:pt x="287826" y="95125"/>
                    </a:lnTo>
                    <a:lnTo>
                      <a:pt x="311838" y="101303"/>
                    </a:lnTo>
                    <a:lnTo>
                      <a:pt x="307840" y="118971"/>
                    </a:lnTo>
                    <a:lnTo>
                      <a:pt x="298742" y="125747"/>
                    </a:lnTo>
                    <a:lnTo>
                      <a:pt x="291030" y="143054"/>
                    </a:lnTo>
                    <a:lnTo>
                      <a:pt x="293839" y="153600"/>
                    </a:lnTo>
                    <a:lnTo>
                      <a:pt x="288936" y="163390"/>
                    </a:lnTo>
                    <a:lnTo>
                      <a:pt x="290313" y="193493"/>
                    </a:lnTo>
                    <a:lnTo>
                      <a:pt x="292982" y="193769"/>
                    </a:lnTo>
                    <a:lnTo>
                      <a:pt x="288936" y="207943"/>
                    </a:lnTo>
                    <a:lnTo>
                      <a:pt x="285387" y="218221"/>
                    </a:lnTo>
                    <a:lnTo>
                      <a:pt x="294516" y="233387"/>
                    </a:lnTo>
                    <a:lnTo>
                      <a:pt x="300427" y="235654"/>
                    </a:lnTo>
                    <a:lnTo>
                      <a:pt x="302064" y="263498"/>
                    </a:lnTo>
                    <a:lnTo>
                      <a:pt x="312452" y="283150"/>
                    </a:lnTo>
                    <a:lnTo>
                      <a:pt x="330978" y="299489"/>
                    </a:lnTo>
                    <a:lnTo>
                      <a:pt x="321755" y="306768"/>
                    </a:lnTo>
                    <a:lnTo>
                      <a:pt x="324793" y="314513"/>
                    </a:lnTo>
                    <a:lnTo>
                      <a:pt x="320157" y="321454"/>
                    </a:lnTo>
                    <a:lnTo>
                      <a:pt x="322778" y="325610"/>
                    </a:lnTo>
                    <a:lnTo>
                      <a:pt x="322628" y="325657"/>
                    </a:lnTo>
                    <a:close/>
                  </a:path>
                </a:pathLst>
              </a:custGeom>
              <a:grpFill/>
              <a:ln w="635" cap="rnd">
                <a:solidFill>
                  <a:schemeClr val="bg1"/>
                </a:solidFill>
                <a:prstDash val="solid"/>
                <a:round/>
              </a:ln>
            </p:spPr>
            <p:txBody>
              <a:bodyPr rtlCol="0" anchor="ctr"/>
              <a:lstStyle/>
              <a:p>
                <a:endParaRPr lang="en-US" dirty="0"/>
              </a:p>
            </p:txBody>
          </p:sp>
          <p:sp>
            <p:nvSpPr>
              <p:cNvPr id="2348" name="Freeform: Shape 2347">
                <a:extLst>
                  <a:ext uri="{FF2B5EF4-FFF2-40B4-BE49-F238E27FC236}">
                    <a16:creationId xmlns:a16="http://schemas.microsoft.com/office/drawing/2014/main" id="{49EAF41D-9528-48AA-8F97-FE1F736D26A6}"/>
                  </a:ext>
                </a:extLst>
              </p:cNvPr>
              <p:cNvSpPr/>
              <p:nvPr/>
            </p:nvSpPr>
            <p:spPr>
              <a:xfrm flipV="1">
                <a:off x="4551573" y="3356805"/>
                <a:ext cx="32258" cy="30444"/>
              </a:xfrm>
              <a:custGeom>
                <a:avLst/>
                <a:gdLst>
                  <a:gd name="connsiteX0" fmla="*/ -3544 w 29654"/>
                  <a:gd name="connsiteY0" fmla="*/ 26776 h 27986"/>
                  <a:gd name="connsiteX1" fmla="*/ -1648 w 29654"/>
                  <a:gd name="connsiteY1" fmla="*/ 3378 h 27986"/>
                  <a:gd name="connsiteX2" fmla="*/ -1648 w 29654"/>
                  <a:gd name="connsiteY2" fmla="*/ 3347 h 27986"/>
                  <a:gd name="connsiteX3" fmla="*/ -3450 w 29654"/>
                  <a:gd name="connsiteY3" fmla="*/ -1210 h 27986"/>
                  <a:gd name="connsiteX4" fmla="*/ 26110 w 29654"/>
                  <a:gd name="connsiteY4" fmla="*/ -1210 h 27986"/>
                  <a:gd name="connsiteX5" fmla="*/ 26110 w 29654"/>
                  <a:gd name="connsiteY5" fmla="*/ 20323 h 27986"/>
                  <a:gd name="connsiteX6" fmla="*/ 6151 w 29654"/>
                  <a:gd name="connsiteY6" fmla="*/ 20323 h 27986"/>
                  <a:gd name="connsiteX7" fmla="*/ -3544 w 29654"/>
                  <a:gd name="connsiteY7" fmla="*/ 26776 h 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654" h="27986">
                    <a:moveTo>
                      <a:pt x="-3544" y="26776"/>
                    </a:moveTo>
                    <a:lnTo>
                      <a:pt x="-1648" y="3378"/>
                    </a:lnTo>
                    <a:lnTo>
                      <a:pt x="-1648" y="3347"/>
                    </a:lnTo>
                    <a:lnTo>
                      <a:pt x="-3450" y="-1210"/>
                    </a:lnTo>
                    <a:lnTo>
                      <a:pt x="26110" y="-1210"/>
                    </a:lnTo>
                    <a:lnTo>
                      <a:pt x="26110" y="20323"/>
                    </a:lnTo>
                    <a:lnTo>
                      <a:pt x="6151" y="20323"/>
                    </a:lnTo>
                    <a:lnTo>
                      <a:pt x="-3544" y="26776"/>
                    </a:lnTo>
                  </a:path>
                </a:pathLst>
              </a:custGeom>
              <a:grpFill/>
              <a:ln w="635" cap="flat">
                <a:solidFill>
                  <a:schemeClr val="bg1"/>
                </a:solidFill>
                <a:prstDash val="solid"/>
                <a:miter/>
              </a:ln>
            </p:spPr>
            <p:txBody>
              <a:bodyPr rtlCol="0" anchor="ctr"/>
              <a:lstStyle/>
              <a:p>
                <a:endParaRPr lang="en-US" dirty="0"/>
              </a:p>
            </p:txBody>
          </p:sp>
          <p:sp>
            <p:nvSpPr>
              <p:cNvPr id="2349" name="Freeform: Shape 2348">
                <a:extLst>
                  <a:ext uri="{FF2B5EF4-FFF2-40B4-BE49-F238E27FC236}">
                    <a16:creationId xmlns:a16="http://schemas.microsoft.com/office/drawing/2014/main" id="{33194EB8-C6A0-428E-BAA7-3B4D88EAE427}"/>
                  </a:ext>
                </a:extLst>
              </p:cNvPr>
              <p:cNvSpPr/>
              <p:nvPr/>
            </p:nvSpPr>
            <p:spPr>
              <a:xfrm flipV="1">
                <a:off x="4551573" y="3356805"/>
                <a:ext cx="32258" cy="30444"/>
              </a:xfrm>
              <a:custGeom>
                <a:avLst/>
                <a:gdLst>
                  <a:gd name="connsiteX0" fmla="*/ -3544 w 29654"/>
                  <a:gd name="connsiteY0" fmla="*/ 26776 h 27986"/>
                  <a:gd name="connsiteX1" fmla="*/ -1648 w 29654"/>
                  <a:gd name="connsiteY1" fmla="*/ 3378 h 27986"/>
                  <a:gd name="connsiteX2" fmla="*/ -1648 w 29654"/>
                  <a:gd name="connsiteY2" fmla="*/ 3347 h 27986"/>
                  <a:gd name="connsiteX3" fmla="*/ -3450 w 29654"/>
                  <a:gd name="connsiteY3" fmla="*/ -1210 h 27986"/>
                  <a:gd name="connsiteX4" fmla="*/ 26110 w 29654"/>
                  <a:gd name="connsiteY4" fmla="*/ -1210 h 27986"/>
                  <a:gd name="connsiteX5" fmla="*/ 26110 w 29654"/>
                  <a:gd name="connsiteY5" fmla="*/ 20323 h 27986"/>
                  <a:gd name="connsiteX6" fmla="*/ 6151 w 29654"/>
                  <a:gd name="connsiteY6" fmla="*/ 20323 h 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654" h="27986">
                    <a:moveTo>
                      <a:pt x="-3544" y="26776"/>
                    </a:moveTo>
                    <a:lnTo>
                      <a:pt x="-1648" y="3378"/>
                    </a:lnTo>
                    <a:lnTo>
                      <a:pt x="-1648" y="3347"/>
                    </a:lnTo>
                    <a:lnTo>
                      <a:pt x="-3450" y="-1210"/>
                    </a:lnTo>
                    <a:lnTo>
                      <a:pt x="26110" y="-1210"/>
                    </a:lnTo>
                    <a:lnTo>
                      <a:pt x="26110" y="20323"/>
                    </a:lnTo>
                    <a:lnTo>
                      <a:pt x="6151" y="20323"/>
                    </a:lnTo>
                    <a:close/>
                  </a:path>
                </a:pathLst>
              </a:custGeom>
              <a:grpFill/>
              <a:ln w="635" cap="rnd">
                <a:solidFill>
                  <a:schemeClr val="bg1"/>
                </a:solidFill>
                <a:prstDash val="solid"/>
                <a:round/>
              </a:ln>
            </p:spPr>
            <p:txBody>
              <a:bodyPr rtlCol="0" anchor="ctr"/>
              <a:lstStyle/>
              <a:p>
                <a:endParaRPr lang="en-US" dirty="0"/>
              </a:p>
            </p:txBody>
          </p:sp>
          <p:sp>
            <p:nvSpPr>
              <p:cNvPr id="2350" name="Freeform: Shape 2349">
                <a:extLst>
                  <a:ext uri="{FF2B5EF4-FFF2-40B4-BE49-F238E27FC236}">
                    <a16:creationId xmlns:a16="http://schemas.microsoft.com/office/drawing/2014/main" id="{44E2E142-AAF1-4562-AD24-E8CDF4B74EFD}"/>
                  </a:ext>
                </a:extLst>
              </p:cNvPr>
              <p:cNvSpPr/>
              <p:nvPr/>
            </p:nvSpPr>
            <p:spPr>
              <a:xfrm flipV="1">
                <a:off x="4532508" y="3355187"/>
                <a:ext cx="115492" cy="132999"/>
              </a:xfrm>
              <a:custGeom>
                <a:avLst/>
                <a:gdLst>
                  <a:gd name="connsiteX0" fmla="*/ 57025 w 106168"/>
                  <a:gd name="connsiteY0" fmla="*/ 5656 h 122262"/>
                  <a:gd name="connsiteX1" fmla="*/ 48501 w 106168"/>
                  <a:gd name="connsiteY1" fmla="*/ 17036 h 122262"/>
                  <a:gd name="connsiteX2" fmla="*/ 48501 w 106168"/>
                  <a:gd name="connsiteY2" fmla="*/ 27432 h 122262"/>
                  <a:gd name="connsiteX3" fmla="*/ 60283 w 106168"/>
                  <a:gd name="connsiteY3" fmla="*/ 27779 h 122262"/>
                  <a:gd name="connsiteX4" fmla="*/ 67681 w 106168"/>
                  <a:gd name="connsiteY4" fmla="*/ 39324 h 122262"/>
                  <a:gd name="connsiteX5" fmla="*/ 73702 w 106168"/>
                  <a:gd name="connsiteY5" fmla="*/ 24820 h 122262"/>
                  <a:gd name="connsiteX6" fmla="*/ 81627 w 106168"/>
                  <a:gd name="connsiteY6" fmla="*/ 24820 h 122262"/>
                  <a:gd name="connsiteX7" fmla="*/ 87514 w 106168"/>
                  <a:gd name="connsiteY7" fmla="*/ 31155 h 122262"/>
                  <a:gd name="connsiteX8" fmla="*/ 98013 w 106168"/>
                  <a:gd name="connsiteY8" fmla="*/ 24820 h 122262"/>
                  <a:gd name="connsiteX9" fmla="*/ 98673 w 106168"/>
                  <a:gd name="connsiteY9" fmla="*/ 62659 h 122262"/>
                  <a:gd name="connsiteX10" fmla="*/ 86719 w 106168"/>
                  <a:gd name="connsiteY10" fmla="*/ 69365 h 122262"/>
                  <a:gd name="connsiteX11" fmla="*/ 91134 w 106168"/>
                  <a:gd name="connsiteY11" fmla="*/ 83452 h 122262"/>
                  <a:gd name="connsiteX12" fmla="*/ 102601 w 106168"/>
                  <a:gd name="connsiteY12" fmla="*/ 83098 h 122262"/>
                  <a:gd name="connsiteX13" fmla="*/ 93471 w 106168"/>
                  <a:gd name="connsiteY13" fmla="*/ 101719 h 122262"/>
                  <a:gd name="connsiteX14" fmla="*/ 76291 w 106168"/>
                  <a:gd name="connsiteY14" fmla="*/ 96139 h 122262"/>
                  <a:gd name="connsiteX15" fmla="*/ 76291 w 106168"/>
                  <a:gd name="connsiteY15" fmla="*/ 115436 h 122262"/>
                  <a:gd name="connsiteX16" fmla="*/ 63337 w 106168"/>
                  <a:gd name="connsiteY16" fmla="*/ 121119 h 122262"/>
                  <a:gd name="connsiteX17" fmla="*/ 43614 w 106168"/>
                  <a:gd name="connsiteY17" fmla="*/ 120513 h 122262"/>
                  <a:gd name="connsiteX18" fmla="*/ 43614 w 106168"/>
                  <a:gd name="connsiteY18" fmla="*/ 91645 h 122262"/>
                  <a:gd name="connsiteX19" fmla="*/ 14054 w 106168"/>
                  <a:gd name="connsiteY19" fmla="*/ 91645 h 122262"/>
                  <a:gd name="connsiteX20" fmla="*/ 4870 w 106168"/>
                  <a:gd name="connsiteY20" fmla="*/ 68326 h 122262"/>
                  <a:gd name="connsiteX21" fmla="*/ -3567 w 106168"/>
                  <a:gd name="connsiteY21" fmla="*/ 64761 h 122262"/>
                  <a:gd name="connsiteX22" fmla="*/ 11268 w 106168"/>
                  <a:gd name="connsiteY22" fmla="*/ 31730 h 122262"/>
                  <a:gd name="connsiteX23" fmla="*/ 21531 w 106168"/>
                  <a:gd name="connsiteY23" fmla="*/ 31493 h 122262"/>
                  <a:gd name="connsiteX24" fmla="*/ 22349 w 106168"/>
                  <a:gd name="connsiteY24" fmla="*/ 20987 h 122262"/>
                  <a:gd name="connsiteX25" fmla="*/ 40443 w 106168"/>
                  <a:gd name="connsiteY25" fmla="*/ -1144 h 122262"/>
                  <a:gd name="connsiteX26" fmla="*/ 40443 w 106168"/>
                  <a:gd name="connsiteY26" fmla="*/ -1144 h 122262"/>
                  <a:gd name="connsiteX27" fmla="*/ 57025 w 106168"/>
                  <a:gd name="connsiteY27" fmla="*/ 5656 h 122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6168" h="122262">
                    <a:moveTo>
                      <a:pt x="57025" y="5656"/>
                    </a:moveTo>
                    <a:lnTo>
                      <a:pt x="48501" y="17036"/>
                    </a:lnTo>
                    <a:lnTo>
                      <a:pt x="48501" y="27432"/>
                    </a:lnTo>
                    <a:lnTo>
                      <a:pt x="60283" y="27779"/>
                    </a:lnTo>
                    <a:lnTo>
                      <a:pt x="67681" y="39324"/>
                    </a:lnTo>
                    <a:lnTo>
                      <a:pt x="73702" y="24820"/>
                    </a:lnTo>
                    <a:lnTo>
                      <a:pt x="81627" y="24820"/>
                    </a:lnTo>
                    <a:lnTo>
                      <a:pt x="87514" y="31155"/>
                    </a:lnTo>
                    <a:lnTo>
                      <a:pt x="98013" y="24820"/>
                    </a:lnTo>
                    <a:lnTo>
                      <a:pt x="98673" y="62659"/>
                    </a:lnTo>
                    <a:lnTo>
                      <a:pt x="86719" y="69365"/>
                    </a:lnTo>
                    <a:lnTo>
                      <a:pt x="91134" y="83452"/>
                    </a:lnTo>
                    <a:lnTo>
                      <a:pt x="102601" y="83098"/>
                    </a:lnTo>
                    <a:lnTo>
                      <a:pt x="93471" y="101719"/>
                    </a:lnTo>
                    <a:lnTo>
                      <a:pt x="76291" y="96139"/>
                    </a:lnTo>
                    <a:lnTo>
                      <a:pt x="76291" y="115436"/>
                    </a:lnTo>
                    <a:lnTo>
                      <a:pt x="63337" y="121119"/>
                    </a:lnTo>
                    <a:lnTo>
                      <a:pt x="43614" y="120513"/>
                    </a:lnTo>
                    <a:lnTo>
                      <a:pt x="43614" y="91645"/>
                    </a:lnTo>
                    <a:lnTo>
                      <a:pt x="14054" y="91645"/>
                    </a:lnTo>
                    <a:lnTo>
                      <a:pt x="4870" y="68326"/>
                    </a:lnTo>
                    <a:lnTo>
                      <a:pt x="-3567" y="64761"/>
                    </a:lnTo>
                    <a:lnTo>
                      <a:pt x="11268" y="31730"/>
                    </a:lnTo>
                    <a:lnTo>
                      <a:pt x="21531" y="31493"/>
                    </a:lnTo>
                    <a:lnTo>
                      <a:pt x="22349" y="20987"/>
                    </a:lnTo>
                    <a:lnTo>
                      <a:pt x="40443" y="-1144"/>
                    </a:lnTo>
                    <a:lnTo>
                      <a:pt x="40443" y="-1144"/>
                    </a:lnTo>
                    <a:lnTo>
                      <a:pt x="57025" y="5656"/>
                    </a:lnTo>
                  </a:path>
                </a:pathLst>
              </a:custGeom>
              <a:grpFill/>
              <a:ln w="635" cap="flat">
                <a:solidFill>
                  <a:schemeClr val="bg1"/>
                </a:solidFill>
                <a:prstDash val="solid"/>
                <a:miter/>
              </a:ln>
            </p:spPr>
            <p:txBody>
              <a:bodyPr rtlCol="0" anchor="ctr"/>
              <a:lstStyle/>
              <a:p>
                <a:endParaRPr lang="en-US" dirty="0"/>
              </a:p>
            </p:txBody>
          </p:sp>
          <p:sp>
            <p:nvSpPr>
              <p:cNvPr id="2351" name="Freeform: Shape 2350">
                <a:extLst>
                  <a:ext uri="{FF2B5EF4-FFF2-40B4-BE49-F238E27FC236}">
                    <a16:creationId xmlns:a16="http://schemas.microsoft.com/office/drawing/2014/main" id="{24E58AEC-9CED-43BE-89B3-BA91F3B72D0E}"/>
                  </a:ext>
                </a:extLst>
              </p:cNvPr>
              <p:cNvSpPr/>
              <p:nvPr/>
            </p:nvSpPr>
            <p:spPr>
              <a:xfrm flipV="1">
                <a:off x="4532508" y="3355187"/>
                <a:ext cx="115492" cy="132999"/>
              </a:xfrm>
              <a:custGeom>
                <a:avLst/>
                <a:gdLst>
                  <a:gd name="connsiteX0" fmla="*/ 57025 w 106168"/>
                  <a:gd name="connsiteY0" fmla="*/ 5656 h 122262"/>
                  <a:gd name="connsiteX1" fmla="*/ 48501 w 106168"/>
                  <a:gd name="connsiteY1" fmla="*/ 17036 h 122262"/>
                  <a:gd name="connsiteX2" fmla="*/ 48501 w 106168"/>
                  <a:gd name="connsiteY2" fmla="*/ 27432 h 122262"/>
                  <a:gd name="connsiteX3" fmla="*/ 60283 w 106168"/>
                  <a:gd name="connsiteY3" fmla="*/ 27779 h 122262"/>
                  <a:gd name="connsiteX4" fmla="*/ 67681 w 106168"/>
                  <a:gd name="connsiteY4" fmla="*/ 39324 h 122262"/>
                  <a:gd name="connsiteX5" fmla="*/ 73702 w 106168"/>
                  <a:gd name="connsiteY5" fmla="*/ 24820 h 122262"/>
                  <a:gd name="connsiteX6" fmla="*/ 81627 w 106168"/>
                  <a:gd name="connsiteY6" fmla="*/ 24820 h 122262"/>
                  <a:gd name="connsiteX7" fmla="*/ 87514 w 106168"/>
                  <a:gd name="connsiteY7" fmla="*/ 31155 h 122262"/>
                  <a:gd name="connsiteX8" fmla="*/ 98013 w 106168"/>
                  <a:gd name="connsiteY8" fmla="*/ 24820 h 122262"/>
                  <a:gd name="connsiteX9" fmla="*/ 98673 w 106168"/>
                  <a:gd name="connsiteY9" fmla="*/ 62659 h 122262"/>
                  <a:gd name="connsiteX10" fmla="*/ 86719 w 106168"/>
                  <a:gd name="connsiteY10" fmla="*/ 69365 h 122262"/>
                  <a:gd name="connsiteX11" fmla="*/ 91134 w 106168"/>
                  <a:gd name="connsiteY11" fmla="*/ 83452 h 122262"/>
                  <a:gd name="connsiteX12" fmla="*/ 102601 w 106168"/>
                  <a:gd name="connsiteY12" fmla="*/ 83098 h 122262"/>
                  <a:gd name="connsiteX13" fmla="*/ 93471 w 106168"/>
                  <a:gd name="connsiteY13" fmla="*/ 101719 h 122262"/>
                  <a:gd name="connsiteX14" fmla="*/ 76291 w 106168"/>
                  <a:gd name="connsiteY14" fmla="*/ 96139 h 122262"/>
                  <a:gd name="connsiteX15" fmla="*/ 76291 w 106168"/>
                  <a:gd name="connsiteY15" fmla="*/ 115436 h 122262"/>
                  <a:gd name="connsiteX16" fmla="*/ 63337 w 106168"/>
                  <a:gd name="connsiteY16" fmla="*/ 121119 h 122262"/>
                  <a:gd name="connsiteX17" fmla="*/ 43614 w 106168"/>
                  <a:gd name="connsiteY17" fmla="*/ 120513 h 122262"/>
                  <a:gd name="connsiteX18" fmla="*/ 43614 w 106168"/>
                  <a:gd name="connsiteY18" fmla="*/ 91645 h 122262"/>
                  <a:gd name="connsiteX19" fmla="*/ 14054 w 106168"/>
                  <a:gd name="connsiteY19" fmla="*/ 91645 h 122262"/>
                  <a:gd name="connsiteX20" fmla="*/ 4870 w 106168"/>
                  <a:gd name="connsiteY20" fmla="*/ 68326 h 122262"/>
                  <a:gd name="connsiteX21" fmla="*/ -3567 w 106168"/>
                  <a:gd name="connsiteY21" fmla="*/ 64761 h 122262"/>
                  <a:gd name="connsiteX22" fmla="*/ 11268 w 106168"/>
                  <a:gd name="connsiteY22" fmla="*/ 31730 h 122262"/>
                  <a:gd name="connsiteX23" fmla="*/ 21531 w 106168"/>
                  <a:gd name="connsiteY23" fmla="*/ 31493 h 122262"/>
                  <a:gd name="connsiteX24" fmla="*/ 22349 w 106168"/>
                  <a:gd name="connsiteY24" fmla="*/ 20987 h 122262"/>
                  <a:gd name="connsiteX25" fmla="*/ 40443 w 106168"/>
                  <a:gd name="connsiteY25" fmla="*/ -1144 h 122262"/>
                  <a:gd name="connsiteX26" fmla="*/ 40443 w 106168"/>
                  <a:gd name="connsiteY26" fmla="*/ -1144 h 122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6168" h="122262">
                    <a:moveTo>
                      <a:pt x="57025" y="5656"/>
                    </a:moveTo>
                    <a:lnTo>
                      <a:pt x="48501" y="17036"/>
                    </a:lnTo>
                    <a:lnTo>
                      <a:pt x="48501" y="27432"/>
                    </a:lnTo>
                    <a:lnTo>
                      <a:pt x="60283" y="27779"/>
                    </a:lnTo>
                    <a:lnTo>
                      <a:pt x="67681" y="39324"/>
                    </a:lnTo>
                    <a:lnTo>
                      <a:pt x="73702" y="24820"/>
                    </a:lnTo>
                    <a:lnTo>
                      <a:pt x="81627" y="24820"/>
                    </a:lnTo>
                    <a:lnTo>
                      <a:pt x="87514" y="31155"/>
                    </a:lnTo>
                    <a:lnTo>
                      <a:pt x="98013" y="24820"/>
                    </a:lnTo>
                    <a:lnTo>
                      <a:pt x="98673" y="62659"/>
                    </a:lnTo>
                    <a:lnTo>
                      <a:pt x="86719" y="69365"/>
                    </a:lnTo>
                    <a:lnTo>
                      <a:pt x="91134" y="83452"/>
                    </a:lnTo>
                    <a:lnTo>
                      <a:pt x="102601" y="83098"/>
                    </a:lnTo>
                    <a:lnTo>
                      <a:pt x="93471" y="101719"/>
                    </a:lnTo>
                    <a:lnTo>
                      <a:pt x="76291" y="96139"/>
                    </a:lnTo>
                    <a:lnTo>
                      <a:pt x="76291" y="115436"/>
                    </a:lnTo>
                    <a:lnTo>
                      <a:pt x="63337" y="121119"/>
                    </a:lnTo>
                    <a:lnTo>
                      <a:pt x="43614" y="120513"/>
                    </a:lnTo>
                    <a:lnTo>
                      <a:pt x="43614" y="91645"/>
                    </a:lnTo>
                    <a:lnTo>
                      <a:pt x="14054" y="91645"/>
                    </a:lnTo>
                    <a:lnTo>
                      <a:pt x="4870" y="68326"/>
                    </a:lnTo>
                    <a:lnTo>
                      <a:pt x="-3567" y="64761"/>
                    </a:lnTo>
                    <a:lnTo>
                      <a:pt x="11268" y="31730"/>
                    </a:lnTo>
                    <a:lnTo>
                      <a:pt x="21531" y="31493"/>
                    </a:lnTo>
                    <a:lnTo>
                      <a:pt x="22349" y="20987"/>
                    </a:lnTo>
                    <a:lnTo>
                      <a:pt x="40443" y="-1144"/>
                    </a:lnTo>
                    <a:lnTo>
                      <a:pt x="40443" y="-1144"/>
                    </a:lnTo>
                    <a:close/>
                  </a:path>
                </a:pathLst>
              </a:custGeom>
              <a:grpFill/>
              <a:ln w="635" cap="rnd">
                <a:solidFill>
                  <a:schemeClr val="bg1"/>
                </a:solidFill>
                <a:prstDash val="solid"/>
                <a:round/>
              </a:ln>
            </p:spPr>
            <p:txBody>
              <a:bodyPr rtlCol="0" anchor="ctr"/>
              <a:lstStyle/>
              <a:p>
                <a:endParaRPr lang="en-US" dirty="0"/>
              </a:p>
            </p:txBody>
          </p:sp>
          <p:sp>
            <p:nvSpPr>
              <p:cNvPr id="2352" name="Freeform: Shape 2351">
                <a:extLst>
                  <a:ext uri="{FF2B5EF4-FFF2-40B4-BE49-F238E27FC236}">
                    <a16:creationId xmlns:a16="http://schemas.microsoft.com/office/drawing/2014/main" id="{B2318807-3ACC-43B3-886C-1CEC1D0C5B9F}"/>
                  </a:ext>
                </a:extLst>
              </p:cNvPr>
              <p:cNvSpPr/>
              <p:nvPr/>
            </p:nvSpPr>
            <p:spPr>
              <a:xfrm flipV="1">
                <a:off x="4580382" y="3328039"/>
                <a:ext cx="146278" cy="183091"/>
              </a:xfrm>
              <a:custGeom>
                <a:avLst/>
                <a:gdLst>
                  <a:gd name="connsiteX0" fmla="*/ 108707 w 134469"/>
                  <a:gd name="connsiteY0" fmla="*/ 167164 h 168310"/>
                  <a:gd name="connsiteX1" fmla="*/ 93699 w 134469"/>
                  <a:gd name="connsiteY1" fmla="*/ 161348 h 168310"/>
                  <a:gd name="connsiteX2" fmla="*/ 96980 w 134469"/>
                  <a:gd name="connsiteY2" fmla="*/ 149740 h 168310"/>
                  <a:gd name="connsiteX3" fmla="*/ 87552 w 134469"/>
                  <a:gd name="connsiteY3" fmla="*/ 138005 h 168310"/>
                  <a:gd name="connsiteX4" fmla="*/ 87552 w 134469"/>
                  <a:gd name="connsiteY4" fmla="*/ 138005 h 168310"/>
                  <a:gd name="connsiteX5" fmla="*/ 90173 w 134469"/>
                  <a:gd name="connsiteY5" fmla="*/ 130041 h 168310"/>
                  <a:gd name="connsiteX6" fmla="*/ 82201 w 134469"/>
                  <a:gd name="connsiteY6" fmla="*/ 123886 h 168310"/>
                  <a:gd name="connsiteX7" fmla="*/ 75597 w 134469"/>
                  <a:gd name="connsiteY7" fmla="*/ 134566 h 168310"/>
                  <a:gd name="connsiteX8" fmla="*/ 69159 w 134469"/>
                  <a:gd name="connsiteY8" fmla="*/ 129490 h 168310"/>
                  <a:gd name="connsiteX9" fmla="*/ 60809 w 134469"/>
                  <a:gd name="connsiteY9" fmla="*/ 136164 h 168310"/>
                  <a:gd name="connsiteX10" fmla="*/ 32217 w 134469"/>
                  <a:gd name="connsiteY10" fmla="*/ 136526 h 168310"/>
                  <a:gd name="connsiteX11" fmla="*/ 32217 w 134469"/>
                  <a:gd name="connsiteY11" fmla="*/ 117228 h 168310"/>
                  <a:gd name="connsiteX12" fmla="*/ 49398 w 134469"/>
                  <a:gd name="connsiteY12" fmla="*/ 122808 h 168310"/>
                  <a:gd name="connsiteX13" fmla="*/ 58527 w 134469"/>
                  <a:gd name="connsiteY13" fmla="*/ 104187 h 168310"/>
                  <a:gd name="connsiteX14" fmla="*/ 47060 w 134469"/>
                  <a:gd name="connsiteY14" fmla="*/ 104541 h 168310"/>
                  <a:gd name="connsiteX15" fmla="*/ 42645 w 134469"/>
                  <a:gd name="connsiteY15" fmla="*/ 90454 h 168310"/>
                  <a:gd name="connsiteX16" fmla="*/ 54600 w 134469"/>
                  <a:gd name="connsiteY16" fmla="*/ 83748 h 168310"/>
                  <a:gd name="connsiteX17" fmla="*/ 53939 w 134469"/>
                  <a:gd name="connsiteY17" fmla="*/ 45909 h 168310"/>
                  <a:gd name="connsiteX18" fmla="*/ 43440 w 134469"/>
                  <a:gd name="connsiteY18" fmla="*/ 52244 h 168310"/>
                  <a:gd name="connsiteX19" fmla="*/ 37553 w 134469"/>
                  <a:gd name="connsiteY19" fmla="*/ 45909 h 168310"/>
                  <a:gd name="connsiteX20" fmla="*/ 29628 w 134469"/>
                  <a:gd name="connsiteY20" fmla="*/ 45909 h 168310"/>
                  <a:gd name="connsiteX21" fmla="*/ 23607 w 134469"/>
                  <a:gd name="connsiteY21" fmla="*/ 60413 h 168310"/>
                  <a:gd name="connsiteX22" fmla="*/ 16209 w 134469"/>
                  <a:gd name="connsiteY22" fmla="*/ 48868 h 168310"/>
                  <a:gd name="connsiteX23" fmla="*/ 4428 w 134469"/>
                  <a:gd name="connsiteY23" fmla="*/ 48522 h 168310"/>
                  <a:gd name="connsiteX24" fmla="*/ 4428 w 134469"/>
                  <a:gd name="connsiteY24" fmla="*/ 38125 h 168310"/>
                  <a:gd name="connsiteX25" fmla="*/ 12951 w 134469"/>
                  <a:gd name="connsiteY25" fmla="*/ 26745 h 168310"/>
                  <a:gd name="connsiteX26" fmla="*/ -3631 w 134469"/>
                  <a:gd name="connsiteY26" fmla="*/ 19945 h 168310"/>
                  <a:gd name="connsiteX27" fmla="*/ 8481 w 134469"/>
                  <a:gd name="connsiteY27" fmla="*/ 5118 h 168310"/>
                  <a:gd name="connsiteX28" fmla="*/ 23977 w 134469"/>
                  <a:gd name="connsiteY28" fmla="*/ 14696 h 168310"/>
                  <a:gd name="connsiteX29" fmla="*/ 32217 w 134469"/>
                  <a:gd name="connsiteY29" fmla="*/ 3095 h 168310"/>
                  <a:gd name="connsiteX30" fmla="*/ 36160 w 134469"/>
                  <a:gd name="connsiteY30" fmla="*/ -1147 h 168310"/>
                  <a:gd name="connsiteX31" fmla="*/ 51892 w 134469"/>
                  <a:gd name="connsiteY31" fmla="*/ 11005 h 168310"/>
                  <a:gd name="connsiteX32" fmla="*/ 52632 w 134469"/>
                  <a:gd name="connsiteY32" fmla="*/ -1147 h 168310"/>
                  <a:gd name="connsiteX33" fmla="*/ 62958 w 134469"/>
                  <a:gd name="connsiteY33" fmla="*/ -1147 h 168310"/>
                  <a:gd name="connsiteX34" fmla="*/ 74763 w 134469"/>
                  <a:gd name="connsiteY34" fmla="*/ 14696 h 168310"/>
                  <a:gd name="connsiteX35" fmla="*/ 82145 w 134469"/>
                  <a:gd name="connsiteY35" fmla="*/ 17080 h 168310"/>
                  <a:gd name="connsiteX36" fmla="*/ 87552 w 134469"/>
                  <a:gd name="connsiteY36" fmla="*/ 29499 h 168310"/>
                  <a:gd name="connsiteX37" fmla="*/ 85585 w 134469"/>
                  <a:gd name="connsiteY37" fmla="*/ 51843 h 168310"/>
                  <a:gd name="connsiteX38" fmla="*/ 97146 w 134469"/>
                  <a:gd name="connsiteY38" fmla="*/ 70983 h 168310"/>
                  <a:gd name="connsiteX39" fmla="*/ 106244 w 134469"/>
                  <a:gd name="connsiteY39" fmla="*/ 73100 h 168310"/>
                  <a:gd name="connsiteX40" fmla="*/ 113374 w 134469"/>
                  <a:gd name="connsiteY40" fmla="*/ 83748 h 168310"/>
                  <a:gd name="connsiteX41" fmla="*/ 113374 w 134469"/>
                  <a:gd name="connsiteY41" fmla="*/ 96081 h 168310"/>
                  <a:gd name="connsiteX42" fmla="*/ 118049 w 134469"/>
                  <a:gd name="connsiteY42" fmla="*/ 102424 h 168310"/>
                  <a:gd name="connsiteX43" fmla="*/ 120260 w 134469"/>
                  <a:gd name="connsiteY43" fmla="*/ 133692 h 168310"/>
                  <a:gd name="connsiteX44" fmla="*/ 130838 w 134469"/>
                  <a:gd name="connsiteY44" fmla="*/ 155012 h 168310"/>
                  <a:gd name="connsiteX45" fmla="*/ 130059 w 134469"/>
                  <a:gd name="connsiteY45" fmla="*/ 159380 h 168310"/>
                  <a:gd name="connsiteX46" fmla="*/ 129980 w 134469"/>
                  <a:gd name="connsiteY46" fmla="*/ 159498 h 168310"/>
                  <a:gd name="connsiteX47" fmla="*/ 108707 w 134469"/>
                  <a:gd name="connsiteY47" fmla="*/ 167164 h 168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34469" h="168310">
                    <a:moveTo>
                      <a:pt x="108707" y="167164"/>
                    </a:moveTo>
                    <a:lnTo>
                      <a:pt x="93699" y="161348"/>
                    </a:lnTo>
                    <a:lnTo>
                      <a:pt x="96980" y="149740"/>
                    </a:lnTo>
                    <a:lnTo>
                      <a:pt x="87552" y="138005"/>
                    </a:lnTo>
                    <a:lnTo>
                      <a:pt x="87552" y="138005"/>
                    </a:lnTo>
                    <a:lnTo>
                      <a:pt x="90173" y="130041"/>
                    </a:lnTo>
                    <a:lnTo>
                      <a:pt x="82201" y="123886"/>
                    </a:lnTo>
                    <a:lnTo>
                      <a:pt x="75597" y="134566"/>
                    </a:lnTo>
                    <a:lnTo>
                      <a:pt x="69159" y="129490"/>
                    </a:lnTo>
                    <a:lnTo>
                      <a:pt x="60809" y="136164"/>
                    </a:lnTo>
                    <a:lnTo>
                      <a:pt x="32217" y="136526"/>
                    </a:lnTo>
                    <a:lnTo>
                      <a:pt x="32217" y="117228"/>
                    </a:lnTo>
                    <a:lnTo>
                      <a:pt x="49398" y="122808"/>
                    </a:lnTo>
                    <a:lnTo>
                      <a:pt x="58527" y="104187"/>
                    </a:lnTo>
                    <a:lnTo>
                      <a:pt x="47060" y="104541"/>
                    </a:lnTo>
                    <a:lnTo>
                      <a:pt x="42645" y="90454"/>
                    </a:lnTo>
                    <a:lnTo>
                      <a:pt x="54600" y="83748"/>
                    </a:lnTo>
                    <a:lnTo>
                      <a:pt x="53939" y="45909"/>
                    </a:lnTo>
                    <a:lnTo>
                      <a:pt x="43440" y="52244"/>
                    </a:lnTo>
                    <a:lnTo>
                      <a:pt x="37553" y="45909"/>
                    </a:lnTo>
                    <a:lnTo>
                      <a:pt x="29628" y="45909"/>
                    </a:lnTo>
                    <a:lnTo>
                      <a:pt x="23607" y="60413"/>
                    </a:lnTo>
                    <a:lnTo>
                      <a:pt x="16209" y="48868"/>
                    </a:lnTo>
                    <a:lnTo>
                      <a:pt x="4428" y="48522"/>
                    </a:lnTo>
                    <a:lnTo>
                      <a:pt x="4428" y="38125"/>
                    </a:lnTo>
                    <a:lnTo>
                      <a:pt x="12951" y="26745"/>
                    </a:lnTo>
                    <a:lnTo>
                      <a:pt x="-3631" y="19945"/>
                    </a:lnTo>
                    <a:lnTo>
                      <a:pt x="8481" y="5118"/>
                    </a:lnTo>
                    <a:lnTo>
                      <a:pt x="23977" y="14696"/>
                    </a:lnTo>
                    <a:lnTo>
                      <a:pt x="32217" y="3095"/>
                    </a:lnTo>
                    <a:lnTo>
                      <a:pt x="36160" y="-1147"/>
                    </a:lnTo>
                    <a:lnTo>
                      <a:pt x="51892" y="11005"/>
                    </a:lnTo>
                    <a:lnTo>
                      <a:pt x="52632" y="-1147"/>
                    </a:lnTo>
                    <a:lnTo>
                      <a:pt x="62958" y="-1147"/>
                    </a:lnTo>
                    <a:lnTo>
                      <a:pt x="74763" y="14696"/>
                    </a:lnTo>
                    <a:lnTo>
                      <a:pt x="82145" y="17080"/>
                    </a:lnTo>
                    <a:lnTo>
                      <a:pt x="87552" y="29499"/>
                    </a:lnTo>
                    <a:lnTo>
                      <a:pt x="85585" y="51843"/>
                    </a:lnTo>
                    <a:lnTo>
                      <a:pt x="97146" y="70983"/>
                    </a:lnTo>
                    <a:lnTo>
                      <a:pt x="106244" y="73100"/>
                    </a:lnTo>
                    <a:lnTo>
                      <a:pt x="113374" y="83748"/>
                    </a:lnTo>
                    <a:lnTo>
                      <a:pt x="113374" y="96081"/>
                    </a:lnTo>
                    <a:lnTo>
                      <a:pt x="118049" y="102424"/>
                    </a:lnTo>
                    <a:lnTo>
                      <a:pt x="120260" y="133692"/>
                    </a:lnTo>
                    <a:lnTo>
                      <a:pt x="130838" y="155012"/>
                    </a:lnTo>
                    <a:lnTo>
                      <a:pt x="130059" y="159380"/>
                    </a:lnTo>
                    <a:lnTo>
                      <a:pt x="129980" y="159498"/>
                    </a:lnTo>
                    <a:lnTo>
                      <a:pt x="108707" y="167164"/>
                    </a:lnTo>
                  </a:path>
                </a:pathLst>
              </a:custGeom>
              <a:grpFill/>
              <a:ln w="635" cap="flat">
                <a:solidFill>
                  <a:schemeClr val="bg1"/>
                </a:solidFill>
                <a:prstDash val="solid"/>
                <a:miter/>
              </a:ln>
            </p:spPr>
            <p:txBody>
              <a:bodyPr rtlCol="0" anchor="ctr"/>
              <a:lstStyle/>
              <a:p>
                <a:endParaRPr lang="en-US" dirty="0"/>
              </a:p>
            </p:txBody>
          </p:sp>
          <p:sp>
            <p:nvSpPr>
              <p:cNvPr id="2353" name="Freeform: Shape 2352">
                <a:extLst>
                  <a:ext uri="{FF2B5EF4-FFF2-40B4-BE49-F238E27FC236}">
                    <a16:creationId xmlns:a16="http://schemas.microsoft.com/office/drawing/2014/main" id="{EBC970BE-D3EE-45EF-851B-E7F429C7C6B7}"/>
                  </a:ext>
                </a:extLst>
              </p:cNvPr>
              <p:cNvSpPr/>
              <p:nvPr/>
            </p:nvSpPr>
            <p:spPr>
              <a:xfrm flipV="1">
                <a:off x="4580382" y="3328039"/>
                <a:ext cx="146278" cy="183091"/>
              </a:xfrm>
              <a:custGeom>
                <a:avLst/>
                <a:gdLst>
                  <a:gd name="connsiteX0" fmla="*/ 108707 w 134469"/>
                  <a:gd name="connsiteY0" fmla="*/ 167164 h 168310"/>
                  <a:gd name="connsiteX1" fmla="*/ 93699 w 134469"/>
                  <a:gd name="connsiteY1" fmla="*/ 161348 h 168310"/>
                  <a:gd name="connsiteX2" fmla="*/ 96980 w 134469"/>
                  <a:gd name="connsiteY2" fmla="*/ 149740 h 168310"/>
                  <a:gd name="connsiteX3" fmla="*/ 87552 w 134469"/>
                  <a:gd name="connsiteY3" fmla="*/ 138005 h 168310"/>
                  <a:gd name="connsiteX4" fmla="*/ 87552 w 134469"/>
                  <a:gd name="connsiteY4" fmla="*/ 138005 h 168310"/>
                  <a:gd name="connsiteX5" fmla="*/ 90173 w 134469"/>
                  <a:gd name="connsiteY5" fmla="*/ 130041 h 168310"/>
                  <a:gd name="connsiteX6" fmla="*/ 82201 w 134469"/>
                  <a:gd name="connsiteY6" fmla="*/ 123886 h 168310"/>
                  <a:gd name="connsiteX7" fmla="*/ 75597 w 134469"/>
                  <a:gd name="connsiteY7" fmla="*/ 134566 h 168310"/>
                  <a:gd name="connsiteX8" fmla="*/ 69159 w 134469"/>
                  <a:gd name="connsiteY8" fmla="*/ 129490 h 168310"/>
                  <a:gd name="connsiteX9" fmla="*/ 60809 w 134469"/>
                  <a:gd name="connsiteY9" fmla="*/ 136164 h 168310"/>
                  <a:gd name="connsiteX10" fmla="*/ 32217 w 134469"/>
                  <a:gd name="connsiteY10" fmla="*/ 136526 h 168310"/>
                  <a:gd name="connsiteX11" fmla="*/ 32217 w 134469"/>
                  <a:gd name="connsiteY11" fmla="*/ 117228 h 168310"/>
                  <a:gd name="connsiteX12" fmla="*/ 49398 w 134469"/>
                  <a:gd name="connsiteY12" fmla="*/ 122808 h 168310"/>
                  <a:gd name="connsiteX13" fmla="*/ 58527 w 134469"/>
                  <a:gd name="connsiteY13" fmla="*/ 104187 h 168310"/>
                  <a:gd name="connsiteX14" fmla="*/ 47060 w 134469"/>
                  <a:gd name="connsiteY14" fmla="*/ 104541 h 168310"/>
                  <a:gd name="connsiteX15" fmla="*/ 42645 w 134469"/>
                  <a:gd name="connsiteY15" fmla="*/ 90454 h 168310"/>
                  <a:gd name="connsiteX16" fmla="*/ 54600 w 134469"/>
                  <a:gd name="connsiteY16" fmla="*/ 83748 h 168310"/>
                  <a:gd name="connsiteX17" fmla="*/ 53939 w 134469"/>
                  <a:gd name="connsiteY17" fmla="*/ 45909 h 168310"/>
                  <a:gd name="connsiteX18" fmla="*/ 43440 w 134469"/>
                  <a:gd name="connsiteY18" fmla="*/ 52244 h 168310"/>
                  <a:gd name="connsiteX19" fmla="*/ 37553 w 134469"/>
                  <a:gd name="connsiteY19" fmla="*/ 45909 h 168310"/>
                  <a:gd name="connsiteX20" fmla="*/ 29628 w 134469"/>
                  <a:gd name="connsiteY20" fmla="*/ 45909 h 168310"/>
                  <a:gd name="connsiteX21" fmla="*/ 23607 w 134469"/>
                  <a:gd name="connsiteY21" fmla="*/ 60413 h 168310"/>
                  <a:gd name="connsiteX22" fmla="*/ 16209 w 134469"/>
                  <a:gd name="connsiteY22" fmla="*/ 48868 h 168310"/>
                  <a:gd name="connsiteX23" fmla="*/ 4428 w 134469"/>
                  <a:gd name="connsiteY23" fmla="*/ 48522 h 168310"/>
                  <a:gd name="connsiteX24" fmla="*/ 4428 w 134469"/>
                  <a:gd name="connsiteY24" fmla="*/ 38125 h 168310"/>
                  <a:gd name="connsiteX25" fmla="*/ 12951 w 134469"/>
                  <a:gd name="connsiteY25" fmla="*/ 26745 h 168310"/>
                  <a:gd name="connsiteX26" fmla="*/ -3631 w 134469"/>
                  <a:gd name="connsiteY26" fmla="*/ 19945 h 168310"/>
                  <a:gd name="connsiteX27" fmla="*/ 8481 w 134469"/>
                  <a:gd name="connsiteY27" fmla="*/ 5118 h 168310"/>
                  <a:gd name="connsiteX28" fmla="*/ 23977 w 134469"/>
                  <a:gd name="connsiteY28" fmla="*/ 14696 h 168310"/>
                  <a:gd name="connsiteX29" fmla="*/ 32217 w 134469"/>
                  <a:gd name="connsiteY29" fmla="*/ 3095 h 168310"/>
                  <a:gd name="connsiteX30" fmla="*/ 36160 w 134469"/>
                  <a:gd name="connsiteY30" fmla="*/ -1147 h 168310"/>
                  <a:gd name="connsiteX31" fmla="*/ 51892 w 134469"/>
                  <a:gd name="connsiteY31" fmla="*/ 11005 h 168310"/>
                  <a:gd name="connsiteX32" fmla="*/ 52632 w 134469"/>
                  <a:gd name="connsiteY32" fmla="*/ -1147 h 168310"/>
                  <a:gd name="connsiteX33" fmla="*/ 62958 w 134469"/>
                  <a:gd name="connsiteY33" fmla="*/ -1147 h 168310"/>
                  <a:gd name="connsiteX34" fmla="*/ 74763 w 134469"/>
                  <a:gd name="connsiteY34" fmla="*/ 14696 h 168310"/>
                  <a:gd name="connsiteX35" fmla="*/ 82145 w 134469"/>
                  <a:gd name="connsiteY35" fmla="*/ 17080 h 168310"/>
                  <a:gd name="connsiteX36" fmla="*/ 87552 w 134469"/>
                  <a:gd name="connsiteY36" fmla="*/ 29499 h 168310"/>
                  <a:gd name="connsiteX37" fmla="*/ 85585 w 134469"/>
                  <a:gd name="connsiteY37" fmla="*/ 51843 h 168310"/>
                  <a:gd name="connsiteX38" fmla="*/ 97146 w 134469"/>
                  <a:gd name="connsiteY38" fmla="*/ 70983 h 168310"/>
                  <a:gd name="connsiteX39" fmla="*/ 106244 w 134469"/>
                  <a:gd name="connsiteY39" fmla="*/ 73100 h 168310"/>
                  <a:gd name="connsiteX40" fmla="*/ 113374 w 134469"/>
                  <a:gd name="connsiteY40" fmla="*/ 83748 h 168310"/>
                  <a:gd name="connsiteX41" fmla="*/ 113374 w 134469"/>
                  <a:gd name="connsiteY41" fmla="*/ 96081 h 168310"/>
                  <a:gd name="connsiteX42" fmla="*/ 118049 w 134469"/>
                  <a:gd name="connsiteY42" fmla="*/ 102424 h 168310"/>
                  <a:gd name="connsiteX43" fmla="*/ 120260 w 134469"/>
                  <a:gd name="connsiteY43" fmla="*/ 133692 h 168310"/>
                  <a:gd name="connsiteX44" fmla="*/ 130838 w 134469"/>
                  <a:gd name="connsiteY44" fmla="*/ 155012 h 168310"/>
                  <a:gd name="connsiteX45" fmla="*/ 130059 w 134469"/>
                  <a:gd name="connsiteY45" fmla="*/ 159380 h 168310"/>
                  <a:gd name="connsiteX46" fmla="*/ 129980 w 134469"/>
                  <a:gd name="connsiteY46" fmla="*/ 159498 h 168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34469" h="168310">
                    <a:moveTo>
                      <a:pt x="108707" y="167164"/>
                    </a:moveTo>
                    <a:lnTo>
                      <a:pt x="93699" y="161348"/>
                    </a:lnTo>
                    <a:lnTo>
                      <a:pt x="96980" y="149740"/>
                    </a:lnTo>
                    <a:lnTo>
                      <a:pt x="87552" y="138005"/>
                    </a:lnTo>
                    <a:lnTo>
                      <a:pt x="87552" y="138005"/>
                    </a:lnTo>
                    <a:lnTo>
                      <a:pt x="90173" y="130041"/>
                    </a:lnTo>
                    <a:lnTo>
                      <a:pt x="82201" y="123886"/>
                    </a:lnTo>
                    <a:lnTo>
                      <a:pt x="75597" y="134566"/>
                    </a:lnTo>
                    <a:lnTo>
                      <a:pt x="69159" y="129490"/>
                    </a:lnTo>
                    <a:lnTo>
                      <a:pt x="60809" y="136164"/>
                    </a:lnTo>
                    <a:lnTo>
                      <a:pt x="32217" y="136526"/>
                    </a:lnTo>
                    <a:lnTo>
                      <a:pt x="32217" y="117228"/>
                    </a:lnTo>
                    <a:lnTo>
                      <a:pt x="49398" y="122808"/>
                    </a:lnTo>
                    <a:lnTo>
                      <a:pt x="58527" y="104187"/>
                    </a:lnTo>
                    <a:lnTo>
                      <a:pt x="47060" y="104541"/>
                    </a:lnTo>
                    <a:lnTo>
                      <a:pt x="42645" y="90454"/>
                    </a:lnTo>
                    <a:lnTo>
                      <a:pt x="54600" y="83748"/>
                    </a:lnTo>
                    <a:lnTo>
                      <a:pt x="53939" y="45909"/>
                    </a:lnTo>
                    <a:lnTo>
                      <a:pt x="43440" y="52244"/>
                    </a:lnTo>
                    <a:lnTo>
                      <a:pt x="37553" y="45909"/>
                    </a:lnTo>
                    <a:lnTo>
                      <a:pt x="29628" y="45909"/>
                    </a:lnTo>
                    <a:lnTo>
                      <a:pt x="23607" y="60413"/>
                    </a:lnTo>
                    <a:lnTo>
                      <a:pt x="16209" y="48868"/>
                    </a:lnTo>
                    <a:lnTo>
                      <a:pt x="4428" y="48522"/>
                    </a:lnTo>
                    <a:lnTo>
                      <a:pt x="4428" y="38125"/>
                    </a:lnTo>
                    <a:lnTo>
                      <a:pt x="12951" y="26745"/>
                    </a:lnTo>
                    <a:lnTo>
                      <a:pt x="-3631" y="19945"/>
                    </a:lnTo>
                    <a:lnTo>
                      <a:pt x="8481" y="5118"/>
                    </a:lnTo>
                    <a:lnTo>
                      <a:pt x="23977" y="14696"/>
                    </a:lnTo>
                    <a:lnTo>
                      <a:pt x="32217" y="3095"/>
                    </a:lnTo>
                    <a:lnTo>
                      <a:pt x="36160" y="-1147"/>
                    </a:lnTo>
                    <a:lnTo>
                      <a:pt x="51892" y="11005"/>
                    </a:lnTo>
                    <a:lnTo>
                      <a:pt x="52632" y="-1147"/>
                    </a:lnTo>
                    <a:lnTo>
                      <a:pt x="62958" y="-1147"/>
                    </a:lnTo>
                    <a:lnTo>
                      <a:pt x="74763" y="14696"/>
                    </a:lnTo>
                    <a:lnTo>
                      <a:pt x="82145" y="17080"/>
                    </a:lnTo>
                    <a:lnTo>
                      <a:pt x="87552" y="29499"/>
                    </a:lnTo>
                    <a:lnTo>
                      <a:pt x="85585" y="51843"/>
                    </a:lnTo>
                    <a:lnTo>
                      <a:pt x="97146" y="70983"/>
                    </a:lnTo>
                    <a:lnTo>
                      <a:pt x="106244" y="73100"/>
                    </a:lnTo>
                    <a:lnTo>
                      <a:pt x="113374" y="83748"/>
                    </a:lnTo>
                    <a:lnTo>
                      <a:pt x="113374" y="96081"/>
                    </a:lnTo>
                    <a:lnTo>
                      <a:pt x="118049" y="102424"/>
                    </a:lnTo>
                    <a:lnTo>
                      <a:pt x="120260" y="133692"/>
                    </a:lnTo>
                    <a:lnTo>
                      <a:pt x="130838" y="155012"/>
                    </a:lnTo>
                    <a:lnTo>
                      <a:pt x="130059" y="159380"/>
                    </a:lnTo>
                    <a:lnTo>
                      <a:pt x="129980" y="159498"/>
                    </a:lnTo>
                    <a:close/>
                  </a:path>
                </a:pathLst>
              </a:custGeom>
              <a:grpFill/>
              <a:ln w="635" cap="rnd">
                <a:solidFill>
                  <a:schemeClr val="bg1"/>
                </a:solidFill>
                <a:prstDash val="solid"/>
                <a:round/>
              </a:ln>
            </p:spPr>
            <p:txBody>
              <a:bodyPr rtlCol="0" anchor="ctr"/>
              <a:lstStyle/>
              <a:p>
                <a:endParaRPr lang="en-US" dirty="0"/>
              </a:p>
            </p:txBody>
          </p:sp>
          <p:sp>
            <p:nvSpPr>
              <p:cNvPr id="2354" name="Freeform: Shape 2353">
                <a:extLst>
                  <a:ext uri="{FF2B5EF4-FFF2-40B4-BE49-F238E27FC236}">
                    <a16:creationId xmlns:a16="http://schemas.microsoft.com/office/drawing/2014/main" id="{F531997B-C186-4009-9938-77F1F7AFA518}"/>
                  </a:ext>
                </a:extLst>
              </p:cNvPr>
              <p:cNvSpPr/>
              <p:nvPr/>
            </p:nvSpPr>
            <p:spPr>
              <a:xfrm flipV="1">
                <a:off x="4640260" y="3174322"/>
                <a:ext cx="259021" cy="185437"/>
              </a:xfrm>
              <a:custGeom>
                <a:avLst/>
                <a:gdLst>
                  <a:gd name="connsiteX0" fmla="*/ 223132 w 238110"/>
                  <a:gd name="connsiteY0" fmla="*/ 72245 h 170467"/>
                  <a:gd name="connsiteX1" fmla="*/ 213900 w 238110"/>
                  <a:gd name="connsiteY1" fmla="*/ 72835 h 170467"/>
                  <a:gd name="connsiteX2" fmla="*/ 213900 w 238110"/>
                  <a:gd name="connsiteY2" fmla="*/ 83908 h 170467"/>
                  <a:gd name="connsiteX3" fmla="*/ 194555 w 238110"/>
                  <a:gd name="connsiteY3" fmla="*/ 96934 h 170467"/>
                  <a:gd name="connsiteX4" fmla="*/ 194555 w 238110"/>
                  <a:gd name="connsiteY4" fmla="*/ 105040 h 170467"/>
                  <a:gd name="connsiteX5" fmla="*/ 185048 w 238110"/>
                  <a:gd name="connsiteY5" fmla="*/ 112446 h 170467"/>
                  <a:gd name="connsiteX6" fmla="*/ 171897 w 238110"/>
                  <a:gd name="connsiteY6" fmla="*/ 111485 h 170467"/>
                  <a:gd name="connsiteX7" fmla="*/ 175210 w 238110"/>
                  <a:gd name="connsiteY7" fmla="*/ 120221 h 170467"/>
                  <a:gd name="connsiteX8" fmla="*/ 158801 w 238110"/>
                  <a:gd name="connsiteY8" fmla="*/ 121465 h 170467"/>
                  <a:gd name="connsiteX9" fmla="*/ 165695 w 238110"/>
                  <a:gd name="connsiteY9" fmla="*/ 142746 h 170467"/>
                  <a:gd name="connsiteX10" fmla="*/ 145666 w 238110"/>
                  <a:gd name="connsiteY10" fmla="*/ 169118 h 170467"/>
                  <a:gd name="connsiteX11" fmla="*/ 129406 w 238110"/>
                  <a:gd name="connsiteY11" fmla="*/ 160713 h 170467"/>
                  <a:gd name="connsiteX12" fmla="*/ 129406 w 238110"/>
                  <a:gd name="connsiteY12" fmla="*/ 146791 h 170467"/>
                  <a:gd name="connsiteX13" fmla="*/ 120442 w 238110"/>
                  <a:gd name="connsiteY13" fmla="*/ 145555 h 170467"/>
                  <a:gd name="connsiteX14" fmla="*/ 106669 w 238110"/>
                  <a:gd name="connsiteY14" fmla="*/ 128989 h 170467"/>
                  <a:gd name="connsiteX15" fmla="*/ 82736 w 238110"/>
                  <a:gd name="connsiteY15" fmla="*/ 128989 h 170467"/>
                  <a:gd name="connsiteX16" fmla="*/ 74205 w 238110"/>
                  <a:gd name="connsiteY16" fmla="*/ 109620 h 170467"/>
                  <a:gd name="connsiteX17" fmla="*/ 59448 w 238110"/>
                  <a:gd name="connsiteY17" fmla="*/ 107873 h 170467"/>
                  <a:gd name="connsiteX18" fmla="*/ 44692 w 238110"/>
                  <a:gd name="connsiteY18" fmla="*/ 98704 h 170467"/>
                  <a:gd name="connsiteX19" fmla="*/ 38467 w 238110"/>
                  <a:gd name="connsiteY19" fmla="*/ 106449 h 170467"/>
                  <a:gd name="connsiteX20" fmla="*/ 16107 w 238110"/>
                  <a:gd name="connsiteY20" fmla="*/ 95100 h 170467"/>
                  <a:gd name="connsiteX21" fmla="*/ 12700 w 238110"/>
                  <a:gd name="connsiteY21" fmla="*/ 85829 h 170467"/>
                  <a:gd name="connsiteX22" fmla="*/ 7324 w 238110"/>
                  <a:gd name="connsiteY22" fmla="*/ 85829 h 170467"/>
                  <a:gd name="connsiteX23" fmla="*/ 6695 w 238110"/>
                  <a:gd name="connsiteY23" fmla="*/ 75881 h 170467"/>
                  <a:gd name="connsiteX24" fmla="*/ -3749 w 238110"/>
                  <a:gd name="connsiteY24" fmla="*/ 72591 h 170467"/>
                  <a:gd name="connsiteX25" fmla="*/ 4216 w 238110"/>
                  <a:gd name="connsiteY25" fmla="*/ 54584 h 170467"/>
                  <a:gd name="connsiteX26" fmla="*/ 3366 w 238110"/>
                  <a:gd name="connsiteY26" fmla="*/ 43078 h 170467"/>
                  <a:gd name="connsiteX27" fmla="*/ 15785 w 238110"/>
                  <a:gd name="connsiteY27" fmla="*/ 36373 h 170467"/>
                  <a:gd name="connsiteX28" fmla="*/ 8237 w 238110"/>
                  <a:gd name="connsiteY28" fmla="*/ 27920 h 170467"/>
                  <a:gd name="connsiteX29" fmla="*/ 27315 w 238110"/>
                  <a:gd name="connsiteY29" fmla="*/ 14069 h 170467"/>
                  <a:gd name="connsiteX30" fmla="*/ 32391 w 238110"/>
                  <a:gd name="connsiteY30" fmla="*/ -1349 h 170467"/>
                  <a:gd name="connsiteX31" fmla="*/ 41819 w 238110"/>
                  <a:gd name="connsiteY31" fmla="*/ 10386 h 170467"/>
                  <a:gd name="connsiteX32" fmla="*/ 38537 w 238110"/>
                  <a:gd name="connsiteY32" fmla="*/ 21994 h 170467"/>
                  <a:gd name="connsiteX33" fmla="*/ 53545 w 238110"/>
                  <a:gd name="connsiteY33" fmla="*/ 27810 h 170467"/>
                  <a:gd name="connsiteX34" fmla="*/ 74819 w 238110"/>
                  <a:gd name="connsiteY34" fmla="*/ 20145 h 170467"/>
                  <a:gd name="connsiteX35" fmla="*/ 74897 w 238110"/>
                  <a:gd name="connsiteY35" fmla="*/ 20027 h 170467"/>
                  <a:gd name="connsiteX36" fmla="*/ 71741 w 238110"/>
                  <a:gd name="connsiteY36" fmla="*/ 37852 h 170467"/>
                  <a:gd name="connsiteX37" fmla="*/ 78164 w 238110"/>
                  <a:gd name="connsiteY37" fmla="*/ 39962 h 170467"/>
                  <a:gd name="connsiteX38" fmla="*/ 83791 w 238110"/>
                  <a:gd name="connsiteY38" fmla="*/ 50799 h 170467"/>
                  <a:gd name="connsiteX39" fmla="*/ 97375 w 238110"/>
                  <a:gd name="connsiteY39" fmla="*/ 54899 h 170467"/>
                  <a:gd name="connsiteX40" fmla="*/ 107984 w 238110"/>
                  <a:gd name="connsiteY40" fmla="*/ 38262 h 170467"/>
                  <a:gd name="connsiteX41" fmla="*/ 117742 w 238110"/>
                  <a:gd name="connsiteY41" fmla="*/ 42716 h 170467"/>
                  <a:gd name="connsiteX42" fmla="*/ 122937 w 238110"/>
                  <a:gd name="connsiteY42" fmla="*/ 36349 h 170467"/>
                  <a:gd name="connsiteX43" fmla="*/ 143399 w 238110"/>
                  <a:gd name="connsiteY43" fmla="*/ 32697 h 170467"/>
                  <a:gd name="connsiteX44" fmla="*/ 150608 w 238110"/>
                  <a:gd name="connsiteY44" fmla="*/ 45691 h 170467"/>
                  <a:gd name="connsiteX45" fmla="*/ 159792 w 238110"/>
                  <a:gd name="connsiteY45" fmla="*/ 45014 h 170467"/>
                  <a:gd name="connsiteX46" fmla="*/ 178153 w 238110"/>
                  <a:gd name="connsiteY46" fmla="*/ 53254 h 170467"/>
                  <a:gd name="connsiteX47" fmla="*/ 183403 w 238110"/>
                  <a:gd name="connsiteY47" fmla="*/ 47430 h 170467"/>
                  <a:gd name="connsiteX48" fmla="*/ 194398 w 238110"/>
                  <a:gd name="connsiteY48" fmla="*/ 49130 h 170467"/>
                  <a:gd name="connsiteX49" fmla="*/ 196192 w 238110"/>
                  <a:gd name="connsiteY49" fmla="*/ 57481 h 170467"/>
                  <a:gd name="connsiteX50" fmla="*/ 215537 w 238110"/>
                  <a:gd name="connsiteY50" fmla="*/ 52515 h 170467"/>
                  <a:gd name="connsiteX51" fmla="*/ 224391 w 238110"/>
                  <a:gd name="connsiteY51" fmla="*/ 53971 h 170467"/>
                  <a:gd name="connsiteX52" fmla="*/ 234362 w 238110"/>
                  <a:gd name="connsiteY52" fmla="*/ 50319 h 170467"/>
                  <a:gd name="connsiteX53" fmla="*/ 232466 w 238110"/>
                  <a:gd name="connsiteY53" fmla="*/ 63013 h 170467"/>
                  <a:gd name="connsiteX54" fmla="*/ 223132 w 238110"/>
                  <a:gd name="connsiteY54" fmla="*/ 72245 h 170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38110" h="170467">
                    <a:moveTo>
                      <a:pt x="223132" y="72245"/>
                    </a:moveTo>
                    <a:lnTo>
                      <a:pt x="213900" y="72835"/>
                    </a:lnTo>
                    <a:lnTo>
                      <a:pt x="213900" y="83908"/>
                    </a:lnTo>
                    <a:lnTo>
                      <a:pt x="194555" y="96934"/>
                    </a:lnTo>
                    <a:lnTo>
                      <a:pt x="194555" y="105040"/>
                    </a:lnTo>
                    <a:lnTo>
                      <a:pt x="185048" y="112446"/>
                    </a:lnTo>
                    <a:lnTo>
                      <a:pt x="171897" y="111485"/>
                    </a:lnTo>
                    <a:lnTo>
                      <a:pt x="175210" y="120221"/>
                    </a:lnTo>
                    <a:lnTo>
                      <a:pt x="158801" y="121465"/>
                    </a:lnTo>
                    <a:lnTo>
                      <a:pt x="165695" y="142746"/>
                    </a:lnTo>
                    <a:lnTo>
                      <a:pt x="145666" y="169118"/>
                    </a:lnTo>
                    <a:lnTo>
                      <a:pt x="129406" y="160713"/>
                    </a:lnTo>
                    <a:lnTo>
                      <a:pt x="129406" y="146791"/>
                    </a:lnTo>
                    <a:lnTo>
                      <a:pt x="120442" y="145555"/>
                    </a:lnTo>
                    <a:lnTo>
                      <a:pt x="106669" y="128989"/>
                    </a:lnTo>
                    <a:lnTo>
                      <a:pt x="82736" y="128989"/>
                    </a:lnTo>
                    <a:lnTo>
                      <a:pt x="74205" y="109620"/>
                    </a:lnTo>
                    <a:lnTo>
                      <a:pt x="59448" y="107873"/>
                    </a:lnTo>
                    <a:lnTo>
                      <a:pt x="44692" y="98704"/>
                    </a:lnTo>
                    <a:lnTo>
                      <a:pt x="38467" y="106449"/>
                    </a:lnTo>
                    <a:lnTo>
                      <a:pt x="16107" y="95100"/>
                    </a:lnTo>
                    <a:lnTo>
                      <a:pt x="12700" y="85829"/>
                    </a:lnTo>
                    <a:lnTo>
                      <a:pt x="7324" y="85829"/>
                    </a:lnTo>
                    <a:lnTo>
                      <a:pt x="6695" y="75881"/>
                    </a:lnTo>
                    <a:lnTo>
                      <a:pt x="-3749" y="72591"/>
                    </a:lnTo>
                    <a:lnTo>
                      <a:pt x="4216" y="54584"/>
                    </a:lnTo>
                    <a:lnTo>
                      <a:pt x="3366" y="43078"/>
                    </a:lnTo>
                    <a:lnTo>
                      <a:pt x="15785" y="36373"/>
                    </a:lnTo>
                    <a:lnTo>
                      <a:pt x="8237" y="27920"/>
                    </a:lnTo>
                    <a:lnTo>
                      <a:pt x="27315" y="14069"/>
                    </a:lnTo>
                    <a:lnTo>
                      <a:pt x="32391" y="-1349"/>
                    </a:lnTo>
                    <a:lnTo>
                      <a:pt x="41819" y="10386"/>
                    </a:lnTo>
                    <a:lnTo>
                      <a:pt x="38537" y="21994"/>
                    </a:lnTo>
                    <a:lnTo>
                      <a:pt x="53545" y="27810"/>
                    </a:lnTo>
                    <a:lnTo>
                      <a:pt x="74819" y="20145"/>
                    </a:lnTo>
                    <a:lnTo>
                      <a:pt x="74897" y="20027"/>
                    </a:lnTo>
                    <a:lnTo>
                      <a:pt x="71741" y="37852"/>
                    </a:lnTo>
                    <a:lnTo>
                      <a:pt x="78164" y="39962"/>
                    </a:lnTo>
                    <a:lnTo>
                      <a:pt x="83791" y="50799"/>
                    </a:lnTo>
                    <a:lnTo>
                      <a:pt x="97375" y="54899"/>
                    </a:lnTo>
                    <a:lnTo>
                      <a:pt x="107984" y="38262"/>
                    </a:lnTo>
                    <a:lnTo>
                      <a:pt x="117742" y="42716"/>
                    </a:lnTo>
                    <a:lnTo>
                      <a:pt x="122937" y="36349"/>
                    </a:lnTo>
                    <a:lnTo>
                      <a:pt x="143399" y="32697"/>
                    </a:lnTo>
                    <a:lnTo>
                      <a:pt x="150608" y="45691"/>
                    </a:lnTo>
                    <a:lnTo>
                      <a:pt x="159792" y="45014"/>
                    </a:lnTo>
                    <a:lnTo>
                      <a:pt x="178153" y="53254"/>
                    </a:lnTo>
                    <a:lnTo>
                      <a:pt x="183403" y="47430"/>
                    </a:lnTo>
                    <a:lnTo>
                      <a:pt x="194398" y="49130"/>
                    </a:lnTo>
                    <a:lnTo>
                      <a:pt x="196192" y="57481"/>
                    </a:lnTo>
                    <a:lnTo>
                      <a:pt x="215537" y="52515"/>
                    </a:lnTo>
                    <a:lnTo>
                      <a:pt x="224391" y="53971"/>
                    </a:lnTo>
                    <a:lnTo>
                      <a:pt x="234362" y="50319"/>
                    </a:lnTo>
                    <a:lnTo>
                      <a:pt x="232466" y="63013"/>
                    </a:lnTo>
                    <a:lnTo>
                      <a:pt x="223132" y="72245"/>
                    </a:lnTo>
                  </a:path>
                </a:pathLst>
              </a:custGeom>
              <a:grpFill/>
              <a:ln w="635" cap="flat">
                <a:solidFill>
                  <a:schemeClr val="bg1"/>
                </a:solidFill>
                <a:prstDash val="solid"/>
                <a:miter/>
              </a:ln>
            </p:spPr>
            <p:txBody>
              <a:bodyPr rtlCol="0" anchor="ctr"/>
              <a:lstStyle/>
              <a:p>
                <a:endParaRPr lang="en-US" dirty="0"/>
              </a:p>
            </p:txBody>
          </p:sp>
          <p:sp>
            <p:nvSpPr>
              <p:cNvPr id="2355" name="Freeform: Shape 2354">
                <a:extLst>
                  <a:ext uri="{FF2B5EF4-FFF2-40B4-BE49-F238E27FC236}">
                    <a16:creationId xmlns:a16="http://schemas.microsoft.com/office/drawing/2014/main" id="{1171DF15-420A-4254-8B73-1213BC1815CD}"/>
                  </a:ext>
                </a:extLst>
              </p:cNvPr>
              <p:cNvSpPr/>
              <p:nvPr/>
            </p:nvSpPr>
            <p:spPr>
              <a:xfrm flipV="1">
                <a:off x="4640260" y="3174322"/>
                <a:ext cx="259021" cy="185437"/>
              </a:xfrm>
              <a:custGeom>
                <a:avLst/>
                <a:gdLst>
                  <a:gd name="connsiteX0" fmla="*/ 223132 w 238110"/>
                  <a:gd name="connsiteY0" fmla="*/ 72245 h 170467"/>
                  <a:gd name="connsiteX1" fmla="*/ 213900 w 238110"/>
                  <a:gd name="connsiteY1" fmla="*/ 72835 h 170467"/>
                  <a:gd name="connsiteX2" fmla="*/ 213900 w 238110"/>
                  <a:gd name="connsiteY2" fmla="*/ 83908 h 170467"/>
                  <a:gd name="connsiteX3" fmla="*/ 194555 w 238110"/>
                  <a:gd name="connsiteY3" fmla="*/ 96934 h 170467"/>
                  <a:gd name="connsiteX4" fmla="*/ 194555 w 238110"/>
                  <a:gd name="connsiteY4" fmla="*/ 105040 h 170467"/>
                  <a:gd name="connsiteX5" fmla="*/ 185048 w 238110"/>
                  <a:gd name="connsiteY5" fmla="*/ 112446 h 170467"/>
                  <a:gd name="connsiteX6" fmla="*/ 171897 w 238110"/>
                  <a:gd name="connsiteY6" fmla="*/ 111485 h 170467"/>
                  <a:gd name="connsiteX7" fmla="*/ 175210 w 238110"/>
                  <a:gd name="connsiteY7" fmla="*/ 120221 h 170467"/>
                  <a:gd name="connsiteX8" fmla="*/ 158801 w 238110"/>
                  <a:gd name="connsiteY8" fmla="*/ 121465 h 170467"/>
                  <a:gd name="connsiteX9" fmla="*/ 165695 w 238110"/>
                  <a:gd name="connsiteY9" fmla="*/ 142746 h 170467"/>
                  <a:gd name="connsiteX10" fmla="*/ 145666 w 238110"/>
                  <a:gd name="connsiteY10" fmla="*/ 169118 h 170467"/>
                  <a:gd name="connsiteX11" fmla="*/ 129406 w 238110"/>
                  <a:gd name="connsiteY11" fmla="*/ 160713 h 170467"/>
                  <a:gd name="connsiteX12" fmla="*/ 129406 w 238110"/>
                  <a:gd name="connsiteY12" fmla="*/ 146791 h 170467"/>
                  <a:gd name="connsiteX13" fmla="*/ 120442 w 238110"/>
                  <a:gd name="connsiteY13" fmla="*/ 145555 h 170467"/>
                  <a:gd name="connsiteX14" fmla="*/ 106669 w 238110"/>
                  <a:gd name="connsiteY14" fmla="*/ 128989 h 170467"/>
                  <a:gd name="connsiteX15" fmla="*/ 82736 w 238110"/>
                  <a:gd name="connsiteY15" fmla="*/ 128989 h 170467"/>
                  <a:gd name="connsiteX16" fmla="*/ 74205 w 238110"/>
                  <a:gd name="connsiteY16" fmla="*/ 109620 h 170467"/>
                  <a:gd name="connsiteX17" fmla="*/ 59448 w 238110"/>
                  <a:gd name="connsiteY17" fmla="*/ 107873 h 170467"/>
                  <a:gd name="connsiteX18" fmla="*/ 44692 w 238110"/>
                  <a:gd name="connsiteY18" fmla="*/ 98704 h 170467"/>
                  <a:gd name="connsiteX19" fmla="*/ 38467 w 238110"/>
                  <a:gd name="connsiteY19" fmla="*/ 106449 h 170467"/>
                  <a:gd name="connsiteX20" fmla="*/ 16107 w 238110"/>
                  <a:gd name="connsiteY20" fmla="*/ 95100 h 170467"/>
                  <a:gd name="connsiteX21" fmla="*/ 12700 w 238110"/>
                  <a:gd name="connsiteY21" fmla="*/ 85829 h 170467"/>
                  <a:gd name="connsiteX22" fmla="*/ 7324 w 238110"/>
                  <a:gd name="connsiteY22" fmla="*/ 85829 h 170467"/>
                  <a:gd name="connsiteX23" fmla="*/ 6695 w 238110"/>
                  <a:gd name="connsiteY23" fmla="*/ 75881 h 170467"/>
                  <a:gd name="connsiteX24" fmla="*/ -3749 w 238110"/>
                  <a:gd name="connsiteY24" fmla="*/ 72591 h 170467"/>
                  <a:gd name="connsiteX25" fmla="*/ 4216 w 238110"/>
                  <a:gd name="connsiteY25" fmla="*/ 54584 h 170467"/>
                  <a:gd name="connsiteX26" fmla="*/ 3366 w 238110"/>
                  <a:gd name="connsiteY26" fmla="*/ 43078 h 170467"/>
                  <a:gd name="connsiteX27" fmla="*/ 15785 w 238110"/>
                  <a:gd name="connsiteY27" fmla="*/ 36373 h 170467"/>
                  <a:gd name="connsiteX28" fmla="*/ 8237 w 238110"/>
                  <a:gd name="connsiteY28" fmla="*/ 27920 h 170467"/>
                  <a:gd name="connsiteX29" fmla="*/ 27315 w 238110"/>
                  <a:gd name="connsiteY29" fmla="*/ 14069 h 170467"/>
                  <a:gd name="connsiteX30" fmla="*/ 32391 w 238110"/>
                  <a:gd name="connsiteY30" fmla="*/ -1349 h 170467"/>
                  <a:gd name="connsiteX31" fmla="*/ 41819 w 238110"/>
                  <a:gd name="connsiteY31" fmla="*/ 10386 h 170467"/>
                  <a:gd name="connsiteX32" fmla="*/ 38537 w 238110"/>
                  <a:gd name="connsiteY32" fmla="*/ 21994 h 170467"/>
                  <a:gd name="connsiteX33" fmla="*/ 53545 w 238110"/>
                  <a:gd name="connsiteY33" fmla="*/ 27810 h 170467"/>
                  <a:gd name="connsiteX34" fmla="*/ 74819 w 238110"/>
                  <a:gd name="connsiteY34" fmla="*/ 20145 h 170467"/>
                  <a:gd name="connsiteX35" fmla="*/ 74897 w 238110"/>
                  <a:gd name="connsiteY35" fmla="*/ 20027 h 170467"/>
                  <a:gd name="connsiteX36" fmla="*/ 71741 w 238110"/>
                  <a:gd name="connsiteY36" fmla="*/ 37852 h 170467"/>
                  <a:gd name="connsiteX37" fmla="*/ 78164 w 238110"/>
                  <a:gd name="connsiteY37" fmla="*/ 39962 h 170467"/>
                  <a:gd name="connsiteX38" fmla="*/ 83791 w 238110"/>
                  <a:gd name="connsiteY38" fmla="*/ 50799 h 170467"/>
                  <a:gd name="connsiteX39" fmla="*/ 97375 w 238110"/>
                  <a:gd name="connsiteY39" fmla="*/ 54899 h 170467"/>
                  <a:gd name="connsiteX40" fmla="*/ 107984 w 238110"/>
                  <a:gd name="connsiteY40" fmla="*/ 38262 h 170467"/>
                  <a:gd name="connsiteX41" fmla="*/ 117742 w 238110"/>
                  <a:gd name="connsiteY41" fmla="*/ 42716 h 170467"/>
                  <a:gd name="connsiteX42" fmla="*/ 122937 w 238110"/>
                  <a:gd name="connsiteY42" fmla="*/ 36349 h 170467"/>
                  <a:gd name="connsiteX43" fmla="*/ 143399 w 238110"/>
                  <a:gd name="connsiteY43" fmla="*/ 32697 h 170467"/>
                  <a:gd name="connsiteX44" fmla="*/ 150608 w 238110"/>
                  <a:gd name="connsiteY44" fmla="*/ 45691 h 170467"/>
                  <a:gd name="connsiteX45" fmla="*/ 159792 w 238110"/>
                  <a:gd name="connsiteY45" fmla="*/ 45014 h 170467"/>
                  <a:gd name="connsiteX46" fmla="*/ 178153 w 238110"/>
                  <a:gd name="connsiteY46" fmla="*/ 53254 h 170467"/>
                  <a:gd name="connsiteX47" fmla="*/ 183403 w 238110"/>
                  <a:gd name="connsiteY47" fmla="*/ 47430 h 170467"/>
                  <a:gd name="connsiteX48" fmla="*/ 194398 w 238110"/>
                  <a:gd name="connsiteY48" fmla="*/ 49130 h 170467"/>
                  <a:gd name="connsiteX49" fmla="*/ 196192 w 238110"/>
                  <a:gd name="connsiteY49" fmla="*/ 57481 h 170467"/>
                  <a:gd name="connsiteX50" fmla="*/ 215537 w 238110"/>
                  <a:gd name="connsiteY50" fmla="*/ 52515 h 170467"/>
                  <a:gd name="connsiteX51" fmla="*/ 224391 w 238110"/>
                  <a:gd name="connsiteY51" fmla="*/ 53971 h 170467"/>
                  <a:gd name="connsiteX52" fmla="*/ 234362 w 238110"/>
                  <a:gd name="connsiteY52" fmla="*/ 50319 h 170467"/>
                  <a:gd name="connsiteX53" fmla="*/ 232466 w 238110"/>
                  <a:gd name="connsiteY53" fmla="*/ 63013 h 170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38110" h="170467">
                    <a:moveTo>
                      <a:pt x="223132" y="72245"/>
                    </a:moveTo>
                    <a:lnTo>
                      <a:pt x="213900" y="72835"/>
                    </a:lnTo>
                    <a:lnTo>
                      <a:pt x="213900" y="83908"/>
                    </a:lnTo>
                    <a:lnTo>
                      <a:pt x="194555" y="96934"/>
                    </a:lnTo>
                    <a:lnTo>
                      <a:pt x="194555" y="105040"/>
                    </a:lnTo>
                    <a:lnTo>
                      <a:pt x="185048" y="112446"/>
                    </a:lnTo>
                    <a:lnTo>
                      <a:pt x="171897" y="111485"/>
                    </a:lnTo>
                    <a:lnTo>
                      <a:pt x="175210" y="120221"/>
                    </a:lnTo>
                    <a:lnTo>
                      <a:pt x="158801" y="121465"/>
                    </a:lnTo>
                    <a:lnTo>
                      <a:pt x="165695" y="142746"/>
                    </a:lnTo>
                    <a:lnTo>
                      <a:pt x="145666" y="169118"/>
                    </a:lnTo>
                    <a:lnTo>
                      <a:pt x="129406" y="160713"/>
                    </a:lnTo>
                    <a:lnTo>
                      <a:pt x="129406" y="146791"/>
                    </a:lnTo>
                    <a:lnTo>
                      <a:pt x="120442" y="145555"/>
                    </a:lnTo>
                    <a:lnTo>
                      <a:pt x="106669" y="128989"/>
                    </a:lnTo>
                    <a:lnTo>
                      <a:pt x="82736" y="128989"/>
                    </a:lnTo>
                    <a:lnTo>
                      <a:pt x="74205" y="109620"/>
                    </a:lnTo>
                    <a:lnTo>
                      <a:pt x="59448" y="107873"/>
                    </a:lnTo>
                    <a:lnTo>
                      <a:pt x="44692" y="98704"/>
                    </a:lnTo>
                    <a:lnTo>
                      <a:pt x="38467" y="106449"/>
                    </a:lnTo>
                    <a:lnTo>
                      <a:pt x="16107" y="95100"/>
                    </a:lnTo>
                    <a:lnTo>
                      <a:pt x="12700" y="85829"/>
                    </a:lnTo>
                    <a:lnTo>
                      <a:pt x="7324" y="85829"/>
                    </a:lnTo>
                    <a:lnTo>
                      <a:pt x="6695" y="75881"/>
                    </a:lnTo>
                    <a:lnTo>
                      <a:pt x="-3749" y="72591"/>
                    </a:lnTo>
                    <a:lnTo>
                      <a:pt x="4216" y="54584"/>
                    </a:lnTo>
                    <a:lnTo>
                      <a:pt x="3366" y="43078"/>
                    </a:lnTo>
                    <a:lnTo>
                      <a:pt x="15785" y="36373"/>
                    </a:lnTo>
                    <a:lnTo>
                      <a:pt x="8237" y="27920"/>
                    </a:lnTo>
                    <a:lnTo>
                      <a:pt x="27315" y="14069"/>
                    </a:lnTo>
                    <a:lnTo>
                      <a:pt x="32391" y="-1349"/>
                    </a:lnTo>
                    <a:lnTo>
                      <a:pt x="41819" y="10386"/>
                    </a:lnTo>
                    <a:lnTo>
                      <a:pt x="38537" y="21994"/>
                    </a:lnTo>
                    <a:lnTo>
                      <a:pt x="53545" y="27810"/>
                    </a:lnTo>
                    <a:lnTo>
                      <a:pt x="74819" y="20145"/>
                    </a:lnTo>
                    <a:lnTo>
                      <a:pt x="74897" y="20027"/>
                    </a:lnTo>
                    <a:lnTo>
                      <a:pt x="71741" y="37852"/>
                    </a:lnTo>
                    <a:lnTo>
                      <a:pt x="78164" y="39962"/>
                    </a:lnTo>
                    <a:lnTo>
                      <a:pt x="83791" y="50799"/>
                    </a:lnTo>
                    <a:lnTo>
                      <a:pt x="97375" y="54899"/>
                    </a:lnTo>
                    <a:lnTo>
                      <a:pt x="107984" y="38262"/>
                    </a:lnTo>
                    <a:lnTo>
                      <a:pt x="117742" y="42716"/>
                    </a:lnTo>
                    <a:lnTo>
                      <a:pt x="122937" y="36349"/>
                    </a:lnTo>
                    <a:lnTo>
                      <a:pt x="143399" y="32697"/>
                    </a:lnTo>
                    <a:lnTo>
                      <a:pt x="150608" y="45691"/>
                    </a:lnTo>
                    <a:lnTo>
                      <a:pt x="159792" y="45014"/>
                    </a:lnTo>
                    <a:lnTo>
                      <a:pt x="178153" y="53254"/>
                    </a:lnTo>
                    <a:lnTo>
                      <a:pt x="183403" y="47430"/>
                    </a:lnTo>
                    <a:lnTo>
                      <a:pt x="194398" y="49130"/>
                    </a:lnTo>
                    <a:lnTo>
                      <a:pt x="196192" y="57481"/>
                    </a:lnTo>
                    <a:lnTo>
                      <a:pt x="215537" y="52515"/>
                    </a:lnTo>
                    <a:lnTo>
                      <a:pt x="224391" y="53971"/>
                    </a:lnTo>
                    <a:lnTo>
                      <a:pt x="234362" y="50319"/>
                    </a:lnTo>
                    <a:lnTo>
                      <a:pt x="232466" y="63013"/>
                    </a:lnTo>
                    <a:close/>
                  </a:path>
                </a:pathLst>
              </a:custGeom>
              <a:grpFill/>
              <a:ln w="635" cap="rnd">
                <a:solidFill>
                  <a:schemeClr val="bg1"/>
                </a:solidFill>
                <a:prstDash val="solid"/>
                <a:round/>
              </a:ln>
            </p:spPr>
            <p:txBody>
              <a:bodyPr rtlCol="0" anchor="ctr"/>
              <a:lstStyle/>
              <a:p>
                <a:endParaRPr lang="en-US" dirty="0"/>
              </a:p>
            </p:txBody>
          </p:sp>
          <p:sp>
            <p:nvSpPr>
              <p:cNvPr id="2356" name="Freeform: Shape 2355">
                <a:extLst>
                  <a:ext uri="{FF2B5EF4-FFF2-40B4-BE49-F238E27FC236}">
                    <a16:creationId xmlns:a16="http://schemas.microsoft.com/office/drawing/2014/main" id="{0294412E-2B30-4B2C-A0D5-C2C85D5F9C6F}"/>
                  </a:ext>
                </a:extLst>
              </p:cNvPr>
              <p:cNvSpPr/>
              <p:nvPr/>
            </p:nvSpPr>
            <p:spPr>
              <a:xfrm flipV="1">
                <a:off x="4831331" y="3147164"/>
                <a:ext cx="229810" cy="189410"/>
              </a:xfrm>
              <a:custGeom>
                <a:avLst/>
                <a:gdLst>
                  <a:gd name="connsiteX0" fmla="*/ 9223 w 211257"/>
                  <a:gd name="connsiteY0" fmla="*/ 91100 h 174119"/>
                  <a:gd name="connsiteX1" fmla="*/ 18731 w 211257"/>
                  <a:gd name="connsiteY1" fmla="*/ 83694 h 174119"/>
                  <a:gd name="connsiteX2" fmla="*/ 18731 w 211257"/>
                  <a:gd name="connsiteY2" fmla="*/ 75588 h 174119"/>
                  <a:gd name="connsiteX3" fmla="*/ 38075 w 211257"/>
                  <a:gd name="connsiteY3" fmla="*/ 62563 h 174119"/>
                  <a:gd name="connsiteX4" fmla="*/ 38075 w 211257"/>
                  <a:gd name="connsiteY4" fmla="*/ 51490 h 174119"/>
                  <a:gd name="connsiteX5" fmla="*/ 47307 w 211257"/>
                  <a:gd name="connsiteY5" fmla="*/ 50899 h 174119"/>
                  <a:gd name="connsiteX6" fmla="*/ 56641 w 211257"/>
                  <a:gd name="connsiteY6" fmla="*/ 41668 h 174119"/>
                  <a:gd name="connsiteX7" fmla="*/ 58537 w 211257"/>
                  <a:gd name="connsiteY7" fmla="*/ 28973 h 174119"/>
                  <a:gd name="connsiteX8" fmla="*/ 61812 w 211257"/>
                  <a:gd name="connsiteY8" fmla="*/ 27785 h 174119"/>
                  <a:gd name="connsiteX9" fmla="*/ 61812 w 211257"/>
                  <a:gd name="connsiteY9" fmla="*/ 21733 h 174119"/>
                  <a:gd name="connsiteX10" fmla="*/ 74144 w 211257"/>
                  <a:gd name="connsiteY10" fmla="*/ 15004 h 174119"/>
                  <a:gd name="connsiteX11" fmla="*/ 80393 w 211257"/>
                  <a:gd name="connsiteY11" fmla="*/ 20292 h 174119"/>
                  <a:gd name="connsiteX12" fmla="*/ 87838 w 211257"/>
                  <a:gd name="connsiteY12" fmla="*/ 16916 h 174119"/>
                  <a:gd name="connsiteX13" fmla="*/ 93819 w 211257"/>
                  <a:gd name="connsiteY13" fmla="*/ 24345 h 174119"/>
                  <a:gd name="connsiteX14" fmla="*/ 102232 w 211257"/>
                  <a:gd name="connsiteY14" fmla="*/ 20930 h 174119"/>
                  <a:gd name="connsiteX15" fmla="*/ 117635 w 211257"/>
                  <a:gd name="connsiteY15" fmla="*/ -1335 h 174119"/>
                  <a:gd name="connsiteX16" fmla="*/ 117784 w 211257"/>
                  <a:gd name="connsiteY16" fmla="*/ -1382 h 174119"/>
                  <a:gd name="connsiteX17" fmla="*/ 124647 w 211257"/>
                  <a:gd name="connsiteY17" fmla="*/ 9495 h 174119"/>
                  <a:gd name="connsiteX18" fmla="*/ 139734 w 211257"/>
                  <a:gd name="connsiteY18" fmla="*/ 2962 h 174119"/>
                  <a:gd name="connsiteX19" fmla="*/ 155474 w 211257"/>
                  <a:gd name="connsiteY19" fmla="*/ 7787 h 174119"/>
                  <a:gd name="connsiteX20" fmla="*/ 163014 w 211257"/>
                  <a:gd name="connsiteY20" fmla="*/ 2962 h 174119"/>
                  <a:gd name="connsiteX21" fmla="*/ 172301 w 211257"/>
                  <a:gd name="connsiteY21" fmla="*/ 12627 h 174119"/>
                  <a:gd name="connsiteX22" fmla="*/ 181209 w 211257"/>
                  <a:gd name="connsiteY22" fmla="*/ 23157 h 174119"/>
                  <a:gd name="connsiteX23" fmla="*/ 207283 w 211257"/>
                  <a:gd name="connsiteY23" fmla="*/ 23157 h 174119"/>
                  <a:gd name="connsiteX24" fmla="*/ 207330 w 211257"/>
                  <a:gd name="connsiteY24" fmla="*/ 23102 h 174119"/>
                  <a:gd name="connsiteX25" fmla="*/ 207283 w 211257"/>
                  <a:gd name="connsiteY25" fmla="*/ 23283 h 174119"/>
                  <a:gd name="connsiteX26" fmla="*/ 207291 w 211257"/>
                  <a:gd name="connsiteY26" fmla="*/ 39661 h 174119"/>
                  <a:gd name="connsiteX27" fmla="*/ 198429 w 211257"/>
                  <a:gd name="connsiteY27" fmla="*/ 36135 h 174119"/>
                  <a:gd name="connsiteX28" fmla="*/ 191189 w 211257"/>
                  <a:gd name="connsiteY28" fmla="*/ 41817 h 174119"/>
                  <a:gd name="connsiteX29" fmla="*/ 189269 w 211257"/>
                  <a:gd name="connsiteY29" fmla="*/ 60800 h 174119"/>
                  <a:gd name="connsiteX30" fmla="*/ 170624 w 211257"/>
                  <a:gd name="connsiteY30" fmla="*/ 80530 h 174119"/>
                  <a:gd name="connsiteX31" fmla="*/ 157764 w 211257"/>
                  <a:gd name="connsiteY31" fmla="*/ 83348 h 174119"/>
                  <a:gd name="connsiteX32" fmla="*/ 159803 w 211257"/>
                  <a:gd name="connsiteY32" fmla="*/ 98348 h 174119"/>
                  <a:gd name="connsiteX33" fmla="*/ 178675 w 211257"/>
                  <a:gd name="connsiteY33" fmla="*/ 98876 h 174119"/>
                  <a:gd name="connsiteX34" fmla="*/ 178675 w 211257"/>
                  <a:gd name="connsiteY34" fmla="*/ 114041 h 174119"/>
                  <a:gd name="connsiteX35" fmla="*/ 165871 w 211257"/>
                  <a:gd name="connsiteY35" fmla="*/ 120652 h 174119"/>
                  <a:gd name="connsiteX36" fmla="*/ 169058 w 211257"/>
                  <a:gd name="connsiteY36" fmla="*/ 133079 h 174119"/>
                  <a:gd name="connsiteX37" fmla="*/ 159566 w 211257"/>
                  <a:gd name="connsiteY37" fmla="*/ 144121 h 174119"/>
                  <a:gd name="connsiteX38" fmla="*/ 161070 w 211257"/>
                  <a:gd name="connsiteY38" fmla="*/ 172737 h 174119"/>
                  <a:gd name="connsiteX39" fmla="*/ 140584 w 211257"/>
                  <a:gd name="connsiteY39" fmla="*/ 166889 h 174119"/>
                  <a:gd name="connsiteX40" fmla="*/ 144566 w 211257"/>
                  <a:gd name="connsiteY40" fmla="*/ 147773 h 174119"/>
                  <a:gd name="connsiteX41" fmla="*/ 126858 w 211257"/>
                  <a:gd name="connsiteY41" fmla="*/ 122455 h 174119"/>
                  <a:gd name="connsiteX42" fmla="*/ 117760 w 211257"/>
                  <a:gd name="connsiteY42" fmla="*/ 121660 h 174119"/>
                  <a:gd name="connsiteX43" fmla="*/ 103004 w 211257"/>
                  <a:gd name="connsiteY43" fmla="*/ 132765 h 174119"/>
                  <a:gd name="connsiteX44" fmla="*/ 93654 w 211257"/>
                  <a:gd name="connsiteY44" fmla="*/ 129042 h 174119"/>
                  <a:gd name="connsiteX45" fmla="*/ 93654 w 211257"/>
                  <a:gd name="connsiteY45" fmla="*/ 121400 h 174119"/>
                  <a:gd name="connsiteX46" fmla="*/ 52580 w 211257"/>
                  <a:gd name="connsiteY46" fmla="*/ 118708 h 174119"/>
                  <a:gd name="connsiteX47" fmla="*/ 44466 w 211257"/>
                  <a:gd name="connsiteY47" fmla="*/ 112947 h 174119"/>
                  <a:gd name="connsiteX48" fmla="*/ 35124 w 211257"/>
                  <a:gd name="connsiteY48" fmla="*/ 116741 h 174119"/>
                  <a:gd name="connsiteX49" fmla="*/ 29709 w 211257"/>
                  <a:gd name="connsiteY49" fmla="*/ 134614 h 174119"/>
                  <a:gd name="connsiteX50" fmla="*/ 14953 w 211257"/>
                  <a:gd name="connsiteY50" fmla="*/ 132497 h 174119"/>
                  <a:gd name="connsiteX51" fmla="*/ 12985 w 211257"/>
                  <a:gd name="connsiteY51" fmla="*/ 122982 h 174119"/>
                  <a:gd name="connsiteX52" fmla="*/ 4375 w 211257"/>
                  <a:gd name="connsiteY52" fmla="*/ 115065 h 174119"/>
                  <a:gd name="connsiteX53" fmla="*/ -614 w 211257"/>
                  <a:gd name="connsiteY53" fmla="*/ 98876 h 174119"/>
                  <a:gd name="connsiteX54" fmla="*/ -3928 w 211257"/>
                  <a:gd name="connsiteY54" fmla="*/ 90140 h 174119"/>
                  <a:gd name="connsiteX55" fmla="*/ 9223 w 211257"/>
                  <a:gd name="connsiteY55" fmla="*/ 91100 h 17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11257" h="174119">
                    <a:moveTo>
                      <a:pt x="9223" y="91100"/>
                    </a:moveTo>
                    <a:lnTo>
                      <a:pt x="18731" y="83694"/>
                    </a:lnTo>
                    <a:lnTo>
                      <a:pt x="18731" y="75588"/>
                    </a:lnTo>
                    <a:lnTo>
                      <a:pt x="38075" y="62563"/>
                    </a:lnTo>
                    <a:lnTo>
                      <a:pt x="38075" y="51490"/>
                    </a:lnTo>
                    <a:lnTo>
                      <a:pt x="47307" y="50899"/>
                    </a:lnTo>
                    <a:lnTo>
                      <a:pt x="56641" y="41668"/>
                    </a:lnTo>
                    <a:lnTo>
                      <a:pt x="58537" y="28973"/>
                    </a:lnTo>
                    <a:lnTo>
                      <a:pt x="61812" y="27785"/>
                    </a:lnTo>
                    <a:lnTo>
                      <a:pt x="61812" y="21733"/>
                    </a:lnTo>
                    <a:lnTo>
                      <a:pt x="74144" y="15004"/>
                    </a:lnTo>
                    <a:lnTo>
                      <a:pt x="80393" y="20292"/>
                    </a:lnTo>
                    <a:lnTo>
                      <a:pt x="87838" y="16916"/>
                    </a:lnTo>
                    <a:lnTo>
                      <a:pt x="93819" y="24345"/>
                    </a:lnTo>
                    <a:lnTo>
                      <a:pt x="102232" y="20930"/>
                    </a:lnTo>
                    <a:lnTo>
                      <a:pt x="117635" y="-1335"/>
                    </a:lnTo>
                    <a:lnTo>
                      <a:pt x="117784" y="-1382"/>
                    </a:lnTo>
                    <a:lnTo>
                      <a:pt x="124647" y="9495"/>
                    </a:lnTo>
                    <a:lnTo>
                      <a:pt x="139734" y="2962"/>
                    </a:lnTo>
                    <a:lnTo>
                      <a:pt x="155474" y="7787"/>
                    </a:lnTo>
                    <a:lnTo>
                      <a:pt x="163014" y="2962"/>
                    </a:lnTo>
                    <a:lnTo>
                      <a:pt x="172301" y="12627"/>
                    </a:lnTo>
                    <a:lnTo>
                      <a:pt x="181209" y="23157"/>
                    </a:lnTo>
                    <a:lnTo>
                      <a:pt x="207283" y="23157"/>
                    </a:lnTo>
                    <a:lnTo>
                      <a:pt x="207330" y="23102"/>
                    </a:lnTo>
                    <a:cubicBezTo>
                      <a:pt x="207315" y="23149"/>
                      <a:pt x="207283" y="23283"/>
                      <a:pt x="207283" y="23283"/>
                    </a:cubicBezTo>
                    <a:lnTo>
                      <a:pt x="207291" y="39661"/>
                    </a:lnTo>
                    <a:lnTo>
                      <a:pt x="198429" y="36135"/>
                    </a:lnTo>
                    <a:lnTo>
                      <a:pt x="191189" y="41817"/>
                    </a:lnTo>
                    <a:lnTo>
                      <a:pt x="189269" y="60800"/>
                    </a:lnTo>
                    <a:lnTo>
                      <a:pt x="170624" y="80530"/>
                    </a:lnTo>
                    <a:lnTo>
                      <a:pt x="157764" y="83348"/>
                    </a:lnTo>
                    <a:lnTo>
                      <a:pt x="159803" y="98348"/>
                    </a:lnTo>
                    <a:lnTo>
                      <a:pt x="178675" y="98876"/>
                    </a:lnTo>
                    <a:lnTo>
                      <a:pt x="178675" y="114041"/>
                    </a:lnTo>
                    <a:lnTo>
                      <a:pt x="165871" y="120652"/>
                    </a:lnTo>
                    <a:lnTo>
                      <a:pt x="169058" y="133079"/>
                    </a:lnTo>
                    <a:lnTo>
                      <a:pt x="159566" y="144121"/>
                    </a:lnTo>
                    <a:lnTo>
                      <a:pt x="161070" y="172737"/>
                    </a:lnTo>
                    <a:lnTo>
                      <a:pt x="140584" y="166889"/>
                    </a:lnTo>
                    <a:lnTo>
                      <a:pt x="144566" y="147773"/>
                    </a:lnTo>
                    <a:lnTo>
                      <a:pt x="126858" y="122455"/>
                    </a:lnTo>
                    <a:lnTo>
                      <a:pt x="117760" y="121660"/>
                    </a:lnTo>
                    <a:lnTo>
                      <a:pt x="103004" y="132765"/>
                    </a:lnTo>
                    <a:lnTo>
                      <a:pt x="93654" y="129042"/>
                    </a:lnTo>
                    <a:lnTo>
                      <a:pt x="93654" y="121400"/>
                    </a:lnTo>
                    <a:lnTo>
                      <a:pt x="52580" y="118708"/>
                    </a:lnTo>
                    <a:lnTo>
                      <a:pt x="44466" y="112947"/>
                    </a:lnTo>
                    <a:lnTo>
                      <a:pt x="35124" y="116741"/>
                    </a:lnTo>
                    <a:lnTo>
                      <a:pt x="29709" y="134614"/>
                    </a:lnTo>
                    <a:lnTo>
                      <a:pt x="14953" y="132497"/>
                    </a:lnTo>
                    <a:lnTo>
                      <a:pt x="12985" y="122982"/>
                    </a:lnTo>
                    <a:lnTo>
                      <a:pt x="4375" y="115065"/>
                    </a:lnTo>
                    <a:lnTo>
                      <a:pt x="-614" y="98876"/>
                    </a:lnTo>
                    <a:lnTo>
                      <a:pt x="-3928" y="90140"/>
                    </a:lnTo>
                    <a:lnTo>
                      <a:pt x="9223" y="91100"/>
                    </a:lnTo>
                  </a:path>
                </a:pathLst>
              </a:custGeom>
              <a:grpFill/>
              <a:ln w="635" cap="flat">
                <a:solidFill>
                  <a:schemeClr val="bg1"/>
                </a:solidFill>
                <a:prstDash val="solid"/>
                <a:miter/>
              </a:ln>
            </p:spPr>
            <p:txBody>
              <a:bodyPr rtlCol="0" anchor="ctr"/>
              <a:lstStyle/>
              <a:p>
                <a:endParaRPr lang="en-US" dirty="0"/>
              </a:p>
            </p:txBody>
          </p:sp>
          <p:sp>
            <p:nvSpPr>
              <p:cNvPr id="2357" name="Freeform: Shape 2356">
                <a:extLst>
                  <a:ext uri="{FF2B5EF4-FFF2-40B4-BE49-F238E27FC236}">
                    <a16:creationId xmlns:a16="http://schemas.microsoft.com/office/drawing/2014/main" id="{364C1A6B-AE8C-4B4C-8369-9ABB91831806}"/>
                  </a:ext>
                </a:extLst>
              </p:cNvPr>
              <p:cNvSpPr/>
              <p:nvPr/>
            </p:nvSpPr>
            <p:spPr>
              <a:xfrm flipV="1">
                <a:off x="4831331" y="3147164"/>
                <a:ext cx="229810" cy="189410"/>
              </a:xfrm>
              <a:custGeom>
                <a:avLst/>
                <a:gdLst>
                  <a:gd name="connsiteX0" fmla="*/ 9223 w 211257"/>
                  <a:gd name="connsiteY0" fmla="*/ 91100 h 174119"/>
                  <a:gd name="connsiteX1" fmla="*/ 18731 w 211257"/>
                  <a:gd name="connsiteY1" fmla="*/ 83694 h 174119"/>
                  <a:gd name="connsiteX2" fmla="*/ 18731 w 211257"/>
                  <a:gd name="connsiteY2" fmla="*/ 75588 h 174119"/>
                  <a:gd name="connsiteX3" fmla="*/ 38075 w 211257"/>
                  <a:gd name="connsiteY3" fmla="*/ 62563 h 174119"/>
                  <a:gd name="connsiteX4" fmla="*/ 38075 w 211257"/>
                  <a:gd name="connsiteY4" fmla="*/ 51490 h 174119"/>
                  <a:gd name="connsiteX5" fmla="*/ 47307 w 211257"/>
                  <a:gd name="connsiteY5" fmla="*/ 50899 h 174119"/>
                  <a:gd name="connsiteX6" fmla="*/ 56641 w 211257"/>
                  <a:gd name="connsiteY6" fmla="*/ 41668 h 174119"/>
                  <a:gd name="connsiteX7" fmla="*/ 58537 w 211257"/>
                  <a:gd name="connsiteY7" fmla="*/ 28973 h 174119"/>
                  <a:gd name="connsiteX8" fmla="*/ 61812 w 211257"/>
                  <a:gd name="connsiteY8" fmla="*/ 27785 h 174119"/>
                  <a:gd name="connsiteX9" fmla="*/ 61812 w 211257"/>
                  <a:gd name="connsiteY9" fmla="*/ 21733 h 174119"/>
                  <a:gd name="connsiteX10" fmla="*/ 74144 w 211257"/>
                  <a:gd name="connsiteY10" fmla="*/ 15004 h 174119"/>
                  <a:gd name="connsiteX11" fmla="*/ 80393 w 211257"/>
                  <a:gd name="connsiteY11" fmla="*/ 20292 h 174119"/>
                  <a:gd name="connsiteX12" fmla="*/ 87838 w 211257"/>
                  <a:gd name="connsiteY12" fmla="*/ 16916 h 174119"/>
                  <a:gd name="connsiteX13" fmla="*/ 93819 w 211257"/>
                  <a:gd name="connsiteY13" fmla="*/ 24345 h 174119"/>
                  <a:gd name="connsiteX14" fmla="*/ 102232 w 211257"/>
                  <a:gd name="connsiteY14" fmla="*/ 20930 h 174119"/>
                  <a:gd name="connsiteX15" fmla="*/ 117635 w 211257"/>
                  <a:gd name="connsiteY15" fmla="*/ -1335 h 174119"/>
                  <a:gd name="connsiteX16" fmla="*/ 117784 w 211257"/>
                  <a:gd name="connsiteY16" fmla="*/ -1382 h 174119"/>
                  <a:gd name="connsiteX17" fmla="*/ 124647 w 211257"/>
                  <a:gd name="connsiteY17" fmla="*/ 9495 h 174119"/>
                  <a:gd name="connsiteX18" fmla="*/ 139734 w 211257"/>
                  <a:gd name="connsiteY18" fmla="*/ 2962 h 174119"/>
                  <a:gd name="connsiteX19" fmla="*/ 155474 w 211257"/>
                  <a:gd name="connsiteY19" fmla="*/ 7787 h 174119"/>
                  <a:gd name="connsiteX20" fmla="*/ 163014 w 211257"/>
                  <a:gd name="connsiteY20" fmla="*/ 2962 h 174119"/>
                  <a:gd name="connsiteX21" fmla="*/ 172301 w 211257"/>
                  <a:gd name="connsiteY21" fmla="*/ 12627 h 174119"/>
                  <a:gd name="connsiteX22" fmla="*/ 181209 w 211257"/>
                  <a:gd name="connsiteY22" fmla="*/ 23157 h 174119"/>
                  <a:gd name="connsiteX23" fmla="*/ 207283 w 211257"/>
                  <a:gd name="connsiteY23" fmla="*/ 23157 h 174119"/>
                  <a:gd name="connsiteX24" fmla="*/ 207330 w 211257"/>
                  <a:gd name="connsiteY24" fmla="*/ 23102 h 174119"/>
                  <a:gd name="connsiteX25" fmla="*/ 207283 w 211257"/>
                  <a:gd name="connsiteY25" fmla="*/ 23283 h 174119"/>
                  <a:gd name="connsiteX26" fmla="*/ 207291 w 211257"/>
                  <a:gd name="connsiteY26" fmla="*/ 39661 h 174119"/>
                  <a:gd name="connsiteX27" fmla="*/ 198429 w 211257"/>
                  <a:gd name="connsiteY27" fmla="*/ 36135 h 174119"/>
                  <a:gd name="connsiteX28" fmla="*/ 191189 w 211257"/>
                  <a:gd name="connsiteY28" fmla="*/ 41817 h 174119"/>
                  <a:gd name="connsiteX29" fmla="*/ 189269 w 211257"/>
                  <a:gd name="connsiteY29" fmla="*/ 60800 h 174119"/>
                  <a:gd name="connsiteX30" fmla="*/ 170624 w 211257"/>
                  <a:gd name="connsiteY30" fmla="*/ 80530 h 174119"/>
                  <a:gd name="connsiteX31" fmla="*/ 157764 w 211257"/>
                  <a:gd name="connsiteY31" fmla="*/ 83348 h 174119"/>
                  <a:gd name="connsiteX32" fmla="*/ 159803 w 211257"/>
                  <a:gd name="connsiteY32" fmla="*/ 98348 h 174119"/>
                  <a:gd name="connsiteX33" fmla="*/ 178675 w 211257"/>
                  <a:gd name="connsiteY33" fmla="*/ 98876 h 174119"/>
                  <a:gd name="connsiteX34" fmla="*/ 178675 w 211257"/>
                  <a:gd name="connsiteY34" fmla="*/ 114041 h 174119"/>
                  <a:gd name="connsiteX35" fmla="*/ 165871 w 211257"/>
                  <a:gd name="connsiteY35" fmla="*/ 120652 h 174119"/>
                  <a:gd name="connsiteX36" fmla="*/ 169058 w 211257"/>
                  <a:gd name="connsiteY36" fmla="*/ 133079 h 174119"/>
                  <a:gd name="connsiteX37" fmla="*/ 159566 w 211257"/>
                  <a:gd name="connsiteY37" fmla="*/ 144121 h 174119"/>
                  <a:gd name="connsiteX38" fmla="*/ 161070 w 211257"/>
                  <a:gd name="connsiteY38" fmla="*/ 172737 h 174119"/>
                  <a:gd name="connsiteX39" fmla="*/ 140584 w 211257"/>
                  <a:gd name="connsiteY39" fmla="*/ 166889 h 174119"/>
                  <a:gd name="connsiteX40" fmla="*/ 144566 w 211257"/>
                  <a:gd name="connsiteY40" fmla="*/ 147773 h 174119"/>
                  <a:gd name="connsiteX41" fmla="*/ 126858 w 211257"/>
                  <a:gd name="connsiteY41" fmla="*/ 122455 h 174119"/>
                  <a:gd name="connsiteX42" fmla="*/ 117760 w 211257"/>
                  <a:gd name="connsiteY42" fmla="*/ 121660 h 174119"/>
                  <a:gd name="connsiteX43" fmla="*/ 103004 w 211257"/>
                  <a:gd name="connsiteY43" fmla="*/ 132765 h 174119"/>
                  <a:gd name="connsiteX44" fmla="*/ 93654 w 211257"/>
                  <a:gd name="connsiteY44" fmla="*/ 129042 h 174119"/>
                  <a:gd name="connsiteX45" fmla="*/ 93654 w 211257"/>
                  <a:gd name="connsiteY45" fmla="*/ 121400 h 174119"/>
                  <a:gd name="connsiteX46" fmla="*/ 52580 w 211257"/>
                  <a:gd name="connsiteY46" fmla="*/ 118708 h 174119"/>
                  <a:gd name="connsiteX47" fmla="*/ 44466 w 211257"/>
                  <a:gd name="connsiteY47" fmla="*/ 112947 h 174119"/>
                  <a:gd name="connsiteX48" fmla="*/ 35124 w 211257"/>
                  <a:gd name="connsiteY48" fmla="*/ 116741 h 174119"/>
                  <a:gd name="connsiteX49" fmla="*/ 29709 w 211257"/>
                  <a:gd name="connsiteY49" fmla="*/ 134614 h 174119"/>
                  <a:gd name="connsiteX50" fmla="*/ 14953 w 211257"/>
                  <a:gd name="connsiteY50" fmla="*/ 132497 h 174119"/>
                  <a:gd name="connsiteX51" fmla="*/ 12985 w 211257"/>
                  <a:gd name="connsiteY51" fmla="*/ 122982 h 174119"/>
                  <a:gd name="connsiteX52" fmla="*/ 4375 w 211257"/>
                  <a:gd name="connsiteY52" fmla="*/ 115065 h 174119"/>
                  <a:gd name="connsiteX53" fmla="*/ -614 w 211257"/>
                  <a:gd name="connsiteY53" fmla="*/ 98876 h 174119"/>
                  <a:gd name="connsiteX54" fmla="*/ -3928 w 211257"/>
                  <a:gd name="connsiteY54" fmla="*/ 90140 h 17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11257" h="174119">
                    <a:moveTo>
                      <a:pt x="9223" y="91100"/>
                    </a:moveTo>
                    <a:lnTo>
                      <a:pt x="18731" y="83694"/>
                    </a:lnTo>
                    <a:lnTo>
                      <a:pt x="18731" y="75588"/>
                    </a:lnTo>
                    <a:lnTo>
                      <a:pt x="38075" y="62563"/>
                    </a:lnTo>
                    <a:lnTo>
                      <a:pt x="38075" y="51490"/>
                    </a:lnTo>
                    <a:lnTo>
                      <a:pt x="47307" y="50899"/>
                    </a:lnTo>
                    <a:lnTo>
                      <a:pt x="56641" y="41668"/>
                    </a:lnTo>
                    <a:lnTo>
                      <a:pt x="58537" y="28973"/>
                    </a:lnTo>
                    <a:lnTo>
                      <a:pt x="61812" y="27785"/>
                    </a:lnTo>
                    <a:lnTo>
                      <a:pt x="61812" y="21733"/>
                    </a:lnTo>
                    <a:lnTo>
                      <a:pt x="74144" y="15004"/>
                    </a:lnTo>
                    <a:lnTo>
                      <a:pt x="80393" y="20292"/>
                    </a:lnTo>
                    <a:lnTo>
                      <a:pt x="87838" y="16916"/>
                    </a:lnTo>
                    <a:lnTo>
                      <a:pt x="93819" y="24345"/>
                    </a:lnTo>
                    <a:lnTo>
                      <a:pt x="102232" y="20930"/>
                    </a:lnTo>
                    <a:lnTo>
                      <a:pt x="117635" y="-1335"/>
                    </a:lnTo>
                    <a:lnTo>
                      <a:pt x="117784" y="-1382"/>
                    </a:lnTo>
                    <a:lnTo>
                      <a:pt x="124647" y="9495"/>
                    </a:lnTo>
                    <a:lnTo>
                      <a:pt x="139734" y="2962"/>
                    </a:lnTo>
                    <a:lnTo>
                      <a:pt x="155474" y="7787"/>
                    </a:lnTo>
                    <a:lnTo>
                      <a:pt x="163014" y="2962"/>
                    </a:lnTo>
                    <a:lnTo>
                      <a:pt x="172301" y="12627"/>
                    </a:lnTo>
                    <a:lnTo>
                      <a:pt x="181209" y="23157"/>
                    </a:lnTo>
                    <a:lnTo>
                      <a:pt x="207283" y="23157"/>
                    </a:lnTo>
                    <a:lnTo>
                      <a:pt x="207330" y="23102"/>
                    </a:lnTo>
                    <a:cubicBezTo>
                      <a:pt x="207315" y="23149"/>
                      <a:pt x="207283" y="23283"/>
                      <a:pt x="207283" y="23283"/>
                    </a:cubicBezTo>
                    <a:lnTo>
                      <a:pt x="207291" y="39661"/>
                    </a:lnTo>
                    <a:lnTo>
                      <a:pt x="198429" y="36135"/>
                    </a:lnTo>
                    <a:lnTo>
                      <a:pt x="191189" y="41817"/>
                    </a:lnTo>
                    <a:lnTo>
                      <a:pt x="189269" y="60800"/>
                    </a:lnTo>
                    <a:lnTo>
                      <a:pt x="170624" y="80530"/>
                    </a:lnTo>
                    <a:lnTo>
                      <a:pt x="157764" y="83348"/>
                    </a:lnTo>
                    <a:lnTo>
                      <a:pt x="159803" y="98348"/>
                    </a:lnTo>
                    <a:lnTo>
                      <a:pt x="178675" y="98876"/>
                    </a:lnTo>
                    <a:lnTo>
                      <a:pt x="178675" y="114041"/>
                    </a:lnTo>
                    <a:lnTo>
                      <a:pt x="165871" y="120652"/>
                    </a:lnTo>
                    <a:lnTo>
                      <a:pt x="169058" y="133079"/>
                    </a:lnTo>
                    <a:lnTo>
                      <a:pt x="159566" y="144121"/>
                    </a:lnTo>
                    <a:lnTo>
                      <a:pt x="161070" y="172737"/>
                    </a:lnTo>
                    <a:lnTo>
                      <a:pt x="140584" y="166889"/>
                    </a:lnTo>
                    <a:lnTo>
                      <a:pt x="144566" y="147773"/>
                    </a:lnTo>
                    <a:lnTo>
                      <a:pt x="126858" y="122455"/>
                    </a:lnTo>
                    <a:lnTo>
                      <a:pt x="117760" y="121660"/>
                    </a:lnTo>
                    <a:lnTo>
                      <a:pt x="103004" y="132765"/>
                    </a:lnTo>
                    <a:lnTo>
                      <a:pt x="93654" y="129042"/>
                    </a:lnTo>
                    <a:lnTo>
                      <a:pt x="93654" y="121400"/>
                    </a:lnTo>
                    <a:lnTo>
                      <a:pt x="52580" y="118708"/>
                    </a:lnTo>
                    <a:lnTo>
                      <a:pt x="44466" y="112947"/>
                    </a:lnTo>
                    <a:lnTo>
                      <a:pt x="35124" y="116741"/>
                    </a:lnTo>
                    <a:lnTo>
                      <a:pt x="29709" y="134614"/>
                    </a:lnTo>
                    <a:lnTo>
                      <a:pt x="14953" y="132497"/>
                    </a:lnTo>
                    <a:lnTo>
                      <a:pt x="12985" y="122982"/>
                    </a:lnTo>
                    <a:lnTo>
                      <a:pt x="4375" y="115065"/>
                    </a:lnTo>
                    <a:lnTo>
                      <a:pt x="-614" y="98876"/>
                    </a:lnTo>
                    <a:lnTo>
                      <a:pt x="-3928" y="90140"/>
                    </a:lnTo>
                    <a:close/>
                  </a:path>
                </a:pathLst>
              </a:custGeom>
              <a:grpFill/>
              <a:ln w="635" cap="rnd">
                <a:solidFill>
                  <a:schemeClr val="bg1"/>
                </a:solidFill>
                <a:prstDash val="solid"/>
                <a:round/>
              </a:ln>
            </p:spPr>
            <p:txBody>
              <a:bodyPr rtlCol="0" anchor="ctr"/>
              <a:lstStyle/>
              <a:p>
                <a:endParaRPr lang="en-US" dirty="0"/>
              </a:p>
            </p:txBody>
          </p:sp>
          <p:sp>
            <p:nvSpPr>
              <p:cNvPr id="2358" name="Freeform: Shape 2357">
                <a:extLst>
                  <a:ext uri="{FF2B5EF4-FFF2-40B4-BE49-F238E27FC236}">
                    <a16:creationId xmlns:a16="http://schemas.microsoft.com/office/drawing/2014/main" id="{38006514-1BE5-4AFE-9077-90F9FDF4EFDB}"/>
                  </a:ext>
                </a:extLst>
              </p:cNvPr>
              <p:cNvSpPr/>
              <p:nvPr/>
            </p:nvSpPr>
            <p:spPr>
              <a:xfrm flipV="1">
                <a:off x="4841724" y="2718484"/>
                <a:ext cx="242884" cy="222122"/>
              </a:xfrm>
              <a:custGeom>
                <a:avLst/>
                <a:gdLst>
                  <a:gd name="connsiteX0" fmla="*/ 217765 w 223276"/>
                  <a:gd name="connsiteY0" fmla="*/ 2755 h 204190"/>
                  <a:gd name="connsiteX1" fmla="*/ 217340 w 223276"/>
                  <a:gd name="connsiteY1" fmla="*/ 4038 h 204190"/>
                  <a:gd name="connsiteX2" fmla="*/ 191431 w 223276"/>
                  <a:gd name="connsiteY2" fmla="*/ 30568 h 204190"/>
                  <a:gd name="connsiteX3" fmla="*/ 192360 w 223276"/>
                  <a:gd name="connsiteY3" fmla="*/ 49220 h 204190"/>
                  <a:gd name="connsiteX4" fmla="*/ 181759 w 223276"/>
                  <a:gd name="connsiteY4" fmla="*/ 59436 h 204190"/>
                  <a:gd name="connsiteX5" fmla="*/ 157850 w 223276"/>
                  <a:gd name="connsiteY5" fmla="*/ 123042 h 204190"/>
                  <a:gd name="connsiteX6" fmla="*/ 137663 w 223276"/>
                  <a:gd name="connsiteY6" fmla="*/ 138680 h 204190"/>
                  <a:gd name="connsiteX7" fmla="*/ 135381 w 223276"/>
                  <a:gd name="connsiteY7" fmla="*/ 174883 h 204190"/>
                  <a:gd name="connsiteX8" fmla="*/ 150672 w 223276"/>
                  <a:gd name="connsiteY8" fmla="*/ 144032 h 204190"/>
                  <a:gd name="connsiteX9" fmla="*/ 166027 w 223276"/>
                  <a:gd name="connsiteY9" fmla="*/ 133698 h 204190"/>
                  <a:gd name="connsiteX10" fmla="*/ 177997 w 223276"/>
                  <a:gd name="connsiteY10" fmla="*/ 153830 h 204190"/>
                  <a:gd name="connsiteX11" fmla="*/ 177997 w 223276"/>
                  <a:gd name="connsiteY11" fmla="*/ 153830 h 204190"/>
                  <a:gd name="connsiteX12" fmla="*/ 166704 w 223276"/>
                  <a:gd name="connsiteY12" fmla="*/ 195660 h 204190"/>
                  <a:gd name="connsiteX13" fmla="*/ 146186 w 223276"/>
                  <a:gd name="connsiteY13" fmla="*/ 192079 h 204190"/>
                  <a:gd name="connsiteX14" fmla="*/ 112116 w 223276"/>
                  <a:gd name="connsiteY14" fmla="*/ 201901 h 204190"/>
                  <a:gd name="connsiteX15" fmla="*/ 98658 w 223276"/>
                  <a:gd name="connsiteY15" fmla="*/ 193913 h 204190"/>
                  <a:gd name="connsiteX16" fmla="*/ 92984 w 223276"/>
                  <a:gd name="connsiteY16" fmla="*/ 194267 h 204190"/>
                  <a:gd name="connsiteX17" fmla="*/ 77724 w 223276"/>
                  <a:gd name="connsiteY17" fmla="*/ 184807 h 204190"/>
                  <a:gd name="connsiteX18" fmla="*/ 55003 w 223276"/>
                  <a:gd name="connsiteY18" fmla="*/ 194267 h 204190"/>
                  <a:gd name="connsiteX19" fmla="*/ 20319 w 223276"/>
                  <a:gd name="connsiteY19" fmla="*/ 202263 h 204190"/>
                  <a:gd name="connsiteX20" fmla="*/ 9561 w 223276"/>
                  <a:gd name="connsiteY20" fmla="*/ 199705 h 204190"/>
                  <a:gd name="connsiteX21" fmla="*/ -1804 w 223276"/>
                  <a:gd name="connsiteY21" fmla="*/ 190355 h 204190"/>
                  <a:gd name="connsiteX22" fmla="*/ 7011 w 223276"/>
                  <a:gd name="connsiteY22" fmla="*/ 176827 h 204190"/>
                  <a:gd name="connsiteX23" fmla="*/ -3945 w 223276"/>
                  <a:gd name="connsiteY23" fmla="*/ 163888 h 204190"/>
                  <a:gd name="connsiteX24" fmla="*/ 2525 w 223276"/>
                  <a:gd name="connsiteY24" fmla="*/ 146322 h 204190"/>
                  <a:gd name="connsiteX25" fmla="*/ 2525 w 223276"/>
                  <a:gd name="connsiteY25" fmla="*/ -1928 h 204190"/>
                  <a:gd name="connsiteX26" fmla="*/ 219331 w 223276"/>
                  <a:gd name="connsiteY26" fmla="*/ -1928 h 204190"/>
                  <a:gd name="connsiteX27" fmla="*/ 217765 w 223276"/>
                  <a:gd name="connsiteY27" fmla="*/ 2755 h 204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23276" h="204190">
                    <a:moveTo>
                      <a:pt x="217765" y="2755"/>
                    </a:moveTo>
                    <a:lnTo>
                      <a:pt x="217340" y="4038"/>
                    </a:lnTo>
                    <a:lnTo>
                      <a:pt x="191431" y="30568"/>
                    </a:lnTo>
                    <a:lnTo>
                      <a:pt x="192360" y="49220"/>
                    </a:lnTo>
                    <a:lnTo>
                      <a:pt x="181759" y="59436"/>
                    </a:lnTo>
                    <a:lnTo>
                      <a:pt x="157850" y="123042"/>
                    </a:lnTo>
                    <a:lnTo>
                      <a:pt x="137663" y="138680"/>
                    </a:lnTo>
                    <a:lnTo>
                      <a:pt x="135381" y="174883"/>
                    </a:lnTo>
                    <a:lnTo>
                      <a:pt x="150672" y="144032"/>
                    </a:lnTo>
                    <a:lnTo>
                      <a:pt x="166027" y="133698"/>
                    </a:lnTo>
                    <a:lnTo>
                      <a:pt x="177997" y="153830"/>
                    </a:lnTo>
                    <a:lnTo>
                      <a:pt x="177997" y="153830"/>
                    </a:lnTo>
                    <a:lnTo>
                      <a:pt x="166704" y="195660"/>
                    </a:lnTo>
                    <a:lnTo>
                      <a:pt x="146186" y="192079"/>
                    </a:lnTo>
                    <a:lnTo>
                      <a:pt x="112116" y="201901"/>
                    </a:lnTo>
                    <a:lnTo>
                      <a:pt x="98658" y="193913"/>
                    </a:lnTo>
                    <a:lnTo>
                      <a:pt x="92984" y="194267"/>
                    </a:lnTo>
                    <a:lnTo>
                      <a:pt x="77724" y="184807"/>
                    </a:lnTo>
                    <a:lnTo>
                      <a:pt x="55003" y="194267"/>
                    </a:lnTo>
                    <a:lnTo>
                      <a:pt x="20319" y="202263"/>
                    </a:lnTo>
                    <a:lnTo>
                      <a:pt x="9561" y="199705"/>
                    </a:lnTo>
                    <a:lnTo>
                      <a:pt x="-1804" y="190355"/>
                    </a:lnTo>
                    <a:lnTo>
                      <a:pt x="7011" y="176827"/>
                    </a:lnTo>
                    <a:lnTo>
                      <a:pt x="-3945" y="163888"/>
                    </a:lnTo>
                    <a:lnTo>
                      <a:pt x="2525" y="146322"/>
                    </a:lnTo>
                    <a:lnTo>
                      <a:pt x="2525" y="-1928"/>
                    </a:lnTo>
                    <a:lnTo>
                      <a:pt x="219331" y="-1928"/>
                    </a:lnTo>
                    <a:lnTo>
                      <a:pt x="217765" y="2755"/>
                    </a:lnTo>
                  </a:path>
                </a:pathLst>
              </a:custGeom>
              <a:grpFill/>
              <a:ln w="635" cap="flat">
                <a:solidFill>
                  <a:schemeClr val="bg1"/>
                </a:solidFill>
                <a:prstDash val="solid"/>
                <a:miter/>
              </a:ln>
            </p:spPr>
            <p:txBody>
              <a:bodyPr rtlCol="0" anchor="ctr"/>
              <a:lstStyle/>
              <a:p>
                <a:endParaRPr lang="en-US" dirty="0"/>
              </a:p>
            </p:txBody>
          </p:sp>
          <p:sp>
            <p:nvSpPr>
              <p:cNvPr id="2359" name="Freeform: Shape 2358">
                <a:extLst>
                  <a:ext uri="{FF2B5EF4-FFF2-40B4-BE49-F238E27FC236}">
                    <a16:creationId xmlns:a16="http://schemas.microsoft.com/office/drawing/2014/main" id="{1450A833-A312-482D-809B-D36D4D096ED8}"/>
                  </a:ext>
                </a:extLst>
              </p:cNvPr>
              <p:cNvSpPr/>
              <p:nvPr/>
            </p:nvSpPr>
            <p:spPr>
              <a:xfrm flipV="1">
                <a:off x="4841724" y="2718484"/>
                <a:ext cx="242884" cy="222122"/>
              </a:xfrm>
              <a:custGeom>
                <a:avLst/>
                <a:gdLst>
                  <a:gd name="connsiteX0" fmla="*/ 217765 w 223276"/>
                  <a:gd name="connsiteY0" fmla="*/ 2755 h 204190"/>
                  <a:gd name="connsiteX1" fmla="*/ 217340 w 223276"/>
                  <a:gd name="connsiteY1" fmla="*/ 4038 h 204190"/>
                  <a:gd name="connsiteX2" fmla="*/ 191431 w 223276"/>
                  <a:gd name="connsiteY2" fmla="*/ 30568 h 204190"/>
                  <a:gd name="connsiteX3" fmla="*/ 192360 w 223276"/>
                  <a:gd name="connsiteY3" fmla="*/ 49220 h 204190"/>
                  <a:gd name="connsiteX4" fmla="*/ 181759 w 223276"/>
                  <a:gd name="connsiteY4" fmla="*/ 59436 h 204190"/>
                  <a:gd name="connsiteX5" fmla="*/ 157850 w 223276"/>
                  <a:gd name="connsiteY5" fmla="*/ 123042 h 204190"/>
                  <a:gd name="connsiteX6" fmla="*/ 137663 w 223276"/>
                  <a:gd name="connsiteY6" fmla="*/ 138680 h 204190"/>
                  <a:gd name="connsiteX7" fmla="*/ 135381 w 223276"/>
                  <a:gd name="connsiteY7" fmla="*/ 174883 h 204190"/>
                  <a:gd name="connsiteX8" fmla="*/ 150672 w 223276"/>
                  <a:gd name="connsiteY8" fmla="*/ 144032 h 204190"/>
                  <a:gd name="connsiteX9" fmla="*/ 166027 w 223276"/>
                  <a:gd name="connsiteY9" fmla="*/ 133698 h 204190"/>
                  <a:gd name="connsiteX10" fmla="*/ 177997 w 223276"/>
                  <a:gd name="connsiteY10" fmla="*/ 153830 h 204190"/>
                  <a:gd name="connsiteX11" fmla="*/ 177997 w 223276"/>
                  <a:gd name="connsiteY11" fmla="*/ 153830 h 204190"/>
                  <a:gd name="connsiteX12" fmla="*/ 166704 w 223276"/>
                  <a:gd name="connsiteY12" fmla="*/ 195660 h 204190"/>
                  <a:gd name="connsiteX13" fmla="*/ 146186 w 223276"/>
                  <a:gd name="connsiteY13" fmla="*/ 192079 h 204190"/>
                  <a:gd name="connsiteX14" fmla="*/ 112116 w 223276"/>
                  <a:gd name="connsiteY14" fmla="*/ 201901 h 204190"/>
                  <a:gd name="connsiteX15" fmla="*/ 98658 w 223276"/>
                  <a:gd name="connsiteY15" fmla="*/ 193913 h 204190"/>
                  <a:gd name="connsiteX16" fmla="*/ 92984 w 223276"/>
                  <a:gd name="connsiteY16" fmla="*/ 194267 h 204190"/>
                  <a:gd name="connsiteX17" fmla="*/ 77724 w 223276"/>
                  <a:gd name="connsiteY17" fmla="*/ 184807 h 204190"/>
                  <a:gd name="connsiteX18" fmla="*/ 55003 w 223276"/>
                  <a:gd name="connsiteY18" fmla="*/ 194267 h 204190"/>
                  <a:gd name="connsiteX19" fmla="*/ 20319 w 223276"/>
                  <a:gd name="connsiteY19" fmla="*/ 202263 h 204190"/>
                  <a:gd name="connsiteX20" fmla="*/ 9561 w 223276"/>
                  <a:gd name="connsiteY20" fmla="*/ 199705 h 204190"/>
                  <a:gd name="connsiteX21" fmla="*/ -1804 w 223276"/>
                  <a:gd name="connsiteY21" fmla="*/ 190355 h 204190"/>
                  <a:gd name="connsiteX22" fmla="*/ 7011 w 223276"/>
                  <a:gd name="connsiteY22" fmla="*/ 176827 h 204190"/>
                  <a:gd name="connsiteX23" fmla="*/ -3945 w 223276"/>
                  <a:gd name="connsiteY23" fmla="*/ 163888 h 204190"/>
                  <a:gd name="connsiteX24" fmla="*/ 2525 w 223276"/>
                  <a:gd name="connsiteY24" fmla="*/ 146322 h 204190"/>
                  <a:gd name="connsiteX25" fmla="*/ 2525 w 223276"/>
                  <a:gd name="connsiteY25" fmla="*/ -1928 h 204190"/>
                  <a:gd name="connsiteX26" fmla="*/ 219331 w 223276"/>
                  <a:gd name="connsiteY26" fmla="*/ -1928 h 204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23276" h="204190">
                    <a:moveTo>
                      <a:pt x="217765" y="2755"/>
                    </a:moveTo>
                    <a:lnTo>
                      <a:pt x="217340" y="4038"/>
                    </a:lnTo>
                    <a:lnTo>
                      <a:pt x="191431" y="30568"/>
                    </a:lnTo>
                    <a:lnTo>
                      <a:pt x="192360" y="49220"/>
                    </a:lnTo>
                    <a:lnTo>
                      <a:pt x="181759" y="59436"/>
                    </a:lnTo>
                    <a:lnTo>
                      <a:pt x="157850" y="123042"/>
                    </a:lnTo>
                    <a:lnTo>
                      <a:pt x="137663" y="138680"/>
                    </a:lnTo>
                    <a:lnTo>
                      <a:pt x="135381" y="174883"/>
                    </a:lnTo>
                    <a:lnTo>
                      <a:pt x="150672" y="144032"/>
                    </a:lnTo>
                    <a:lnTo>
                      <a:pt x="166027" y="133698"/>
                    </a:lnTo>
                    <a:lnTo>
                      <a:pt x="177997" y="153830"/>
                    </a:lnTo>
                    <a:lnTo>
                      <a:pt x="177997" y="153830"/>
                    </a:lnTo>
                    <a:lnTo>
                      <a:pt x="166704" y="195660"/>
                    </a:lnTo>
                    <a:lnTo>
                      <a:pt x="146186" y="192079"/>
                    </a:lnTo>
                    <a:lnTo>
                      <a:pt x="112116" y="201901"/>
                    </a:lnTo>
                    <a:lnTo>
                      <a:pt x="98658" y="193913"/>
                    </a:lnTo>
                    <a:lnTo>
                      <a:pt x="92984" y="194267"/>
                    </a:lnTo>
                    <a:lnTo>
                      <a:pt x="77724" y="184807"/>
                    </a:lnTo>
                    <a:lnTo>
                      <a:pt x="55003" y="194267"/>
                    </a:lnTo>
                    <a:lnTo>
                      <a:pt x="20319" y="202263"/>
                    </a:lnTo>
                    <a:lnTo>
                      <a:pt x="9561" y="199705"/>
                    </a:lnTo>
                    <a:lnTo>
                      <a:pt x="-1804" y="190355"/>
                    </a:lnTo>
                    <a:lnTo>
                      <a:pt x="7011" y="176827"/>
                    </a:lnTo>
                    <a:lnTo>
                      <a:pt x="-3945" y="163888"/>
                    </a:lnTo>
                    <a:lnTo>
                      <a:pt x="2525" y="146322"/>
                    </a:lnTo>
                    <a:lnTo>
                      <a:pt x="2525" y="-1928"/>
                    </a:lnTo>
                    <a:lnTo>
                      <a:pt x="219331" y="-1928"/>
                    </a:lnTo>
                    <a:close/>
                  </a:path>
                </a:pathLst>
              </a:custGeom>
              <a:grpFill/>
              <a:ln w="635" cap="rnd">
                <a:solidFill>
                  <a:schemeClr val="bg1"/>
                </a:solidFill>
                <a:prstDash val="solid"/>
                <a:round/>
              </a:ln>
            </p:spPr>
            <p:txBody>
              <a:bodyPr rtlCol="0" anchor="ctr"/>
              <a:lstStyle/>
              <a:p>
                <a:endParaRPr lang="en-US" dirty="0"/>
              </a:p>
            </p:txBody>
          </p:sp>
          <p:sp>
            <p:nvSpPr>
              <p:cNvPr id="2360" name="Freeform: Shape 2359">
                <a:extLst>
                  <a:ext uri="{FF2B5EF4-FFF2-40B4-BE49-F238E27FC236}">
                    <a16:creationId xmlns:a16="http://schemas.microsoft.com/office/drawing/2014/main" id="{F7D8BEED-C520-4DEB-9336-CD8103795A27}"/>
                  </a:ext>
                </a:extLst>
              </p:cNvPr>
              <p:cNvSpPr/>
              <p:nvPr/>
            </p:nvSpPr>
            <p:spPr>
              <a:xfrm flipV="1">
                <a:off x="4784611" y="2940606"/>
                <a:ext cx="332315" cy="286906"/>
              </a:xfrm>
              <a:custGeom>
                <a:avLst/>
                <a:gdLst>
                  <a:gd name="connsiteX0" fmla="*/ 279417 w 305487"/>
                  <a:gd name="connsiteY0" fmla="*/ 203875 h 263744"/>
                  <a:gd name="connsiteX1" fmla="*/ 278724 w 305487"/>
                  <a:gd name="connsiteY1" fmla="*/ 214075 h 263744"/>
                  <a:gd name="connsiteX2" fmla="*/ 276442 w 305487"/>
                  <a:gd name="connsiteY2" fmla="*/ 248365 h 263744"/>
                  <a:gd name="connsiteX3" fmla="*/ 271846 w 305487"/>
                  <a:gd name="connsiteY3" fmla="*/ 262153 h 263744"/>
                  <a:gd name="connsiteX4" fmla="*/ 55039 w 305487"/>
                  <a:gd name="connsiteY4" fmla="*/ 262153 h 263744"/>
                  <a:gd name="connsiteX5" fmla="*/ 55039 w 305487"/>
                  <a:gd name="connsiteY5" fmla="*/ 222267 h 263744"/>
                  <a:gd name="connsiteX6" fmla="*/ 38126 w 305487"/>
                  <a:gd name="connsiteY6" fmla="*/ 222267 h 263744"/>
                  <a:gd name="connsiteX7" fmla="*/ 38126 w 305487"/>
                  <a:gd name="connsiteY7" fmla="*/ 139300 h 263744"/>
                  <a:gd name="connsiteX8" fmla="*/ 17073 w 305487"/>
                  <a:gd name="connsiteY8" fmla="*/ 139300 h 263744"/>
                  <a:gd name="connsiteX9" fmla="*/ 21134 w 305487"/>
                  <a:gd name="connsiteY9" fmla="*/ 126732 h 263744"/>
                  <a:gd name="connsiteX10" fmla="*/ 7094 w 305487"/>
                  <a:gd name="connsiteY10" fmla="*/ 115060 h 263744"/>
                  <a:gd name="connsiteX11" fmla="*/ 13201 w 305487"/>
                  <a:gd name="connsiteY11" fmla="*/ 103468 h 263744"/>
                  <a:gd name="connsiteX12" fmla="*/ -3932 w 305487"/>
                  <a:gd name="connsiteY12" fmla="*/ 85114 h 263744"/>
                  <a:gd name="connsiteX13" fmla="*/ 963 w 305487"/>
                  <a:gd name="connsiteY13" fmla="*/ 74671 h 263744"/>
                  <a:gd name="connsiteX14" fmla="*/ 13201 w 305487"/>
                  <a:gd name="connsiteY14" fmla="*/ 77968 h 263744"/>
                  <a:gd name="connsiteX15" fmla="*/ 13925 w 305487"/>
                  <a:gd name="connsiteY15" fmla="*/ 65030 h 263744"/>
                  <a:gd name="connsiteX16" fmla="*/ 23409 w 305487"/>
                  <a:gd name="connsiteY16" fmla="*/ 56908 h 263744"/>
                  <a:gd name="connsiteX17" fmla="*/ 19080 w 305487"/>
                  <a:gd name="connsiteY17" fmla="*/ 38995 h 263744"/>
                  <a:gd name="connsiteX18" fmla="*/ 32813 w 305487"/>
                  <a:gd name="connsiteY18" fmla="*/ 20933 h 263744"/>
                  <a:gd name="connsiteX19" fmla="*/ 25919 w 305487"/>
                  <a:gd name="connsiteY19" fmla="*/ -347 h 263744"/>
                  <a:gd name="connsiteX20" fmla="*/ 42329 w 305487"/>
                  <a:gd name="connsiteY20" fmla="*/ -1591 h 263744"/>
                  <a:gd name="connsiteX21" fmla="*/ 47318 w 305487"/>
                  <a:gd name="connsiteY21" fmla="*/ 14598 h 263744"/>
                  <a:gd name="connsiteX22" fmla="*/ 55928 w 305487"/>
                  <a:gd name="connsiteY22" fmla="*/ 22515 h 263744"/>
                  <a:gd name="connsiteX23" fmla="*/ 57896 w 305487"/>
                  <a:gd name="connsiteY23" fmla="*/ 32030 h 263744"/>
                  <a:gd name="connsiteX24" fmla="*/ 72652 w 305487"/>
                  <a:gd name="connsiteY24" fmla="*/ 34147 h 263744"/>
                  <a:gd name="connsiteX25" fmla="*/ 78067 w 305487"/>
                  <a:gd name="connsiteY25" fmla="*/ 16274 h 263744"/>
                  <a:gd name="connsiteX26" fmla="*/ 87409 w 305487"/>
                  <a:gd name="connsiteY26" fmla="*/ 12481 h 263744"/>
                  <a:gd name="connsiteX27" fmla="*/ 95523 w 305487"/>
                  <a:gd name="connsiteY27" fmla="*/ 18242 h 263744"/>
                  <a:gd name="connsiteX28" fmla="*/ 136597 w 305487"/>
                  <a:gd name="connsiteY28" fmla="*/ 20933 h 263744"/>
                  <a:gd name="connsiteX29" fmla="*/ 136597 w 305487"/>
                  <a:gd name="connsiteY29" fmla="*/ 28575 h 263744"/>
                  <a:gd name="connsiteX30" fmla="*/ 145947 w 305487"/>
                  <a:gd name="connsiteY30" fmla="*/ 32298 h 263744"/>
                  <a:gd name="connsiteX31" fmla="*/ 160703 w 305487"/>
                  <a:gd name="connsiteY31" fmla="*/ 21193 h 263744"/>
                  <a:gd name="connsiteX32" fmla="*/ 169801 w 305487"/>
                  <a:gd name="connsiteY32" fmla="*/ 21988 h 263744"/>
                  <a:gd name="connsiteX33" fmla="*/ 187509 w 305487"/>
                  <a:gd name="connsiteY33" fmla="*/ 47306 h 263744"/>
                  <a:gd name="connsiteX34" fmla="*/ 183527 w 305487"/>
                  <a:gd name="connsiteY34" fmla="*/ 66423 h 263744"/>
                  <a:gd name="connsiteX35" fmla="*/ 204013 w 305487"/>
                  <a:gd name="connsiteY35" fmla="*/ 72270 h 263744"/>
                  <a:gd name="connsiteX36" fmla="*/ 202510 w 305487"/>
                  <a:gd name="connsiteY36" fmla="*/ 43654 h 263744"/>
                  <a:gd name="connsiteX37" fmla="*/ 212001 w 305487"/>
                  <a:gd name="connsiteY37" fmla="*/ 32613 h 263744"/>
                  <a:gd name="connsiteX38" fmla="*/ 208814 w 305487"/>
                  <a:gd name="connsiteY38" fmla="*/ 20186 h 263744"/>
                  <a:gd name="connsiteX39" fmla="*/ 221618 w 305487"/>
                  <a:gd name="connsiteY39" fmla="*/ 13575 h 263744"/>
                  <a:gd name="connsiteX40" fmla="*/ 221618 w 305487"/>
                  <a:gd name="connsiteY40" fmla="*/ 17101 h 263744"/>
                  <a:gd name="connsiteX41" fmla="*/ 226427 w 305487"/>
                  <a:gd name="connsiteY41" fmla="*/ 44418 h 263744"/>
                  <a:gd name="connsiteX42" fmla="*/ 236453 w 305487"/>
                  <a:gd name="connsiteY42" fmla="*/ 42073 h 263744"/>
                  <a:gd name="connsiteX43" fmla="*/ 236453 w 305487"/>
                  <a:gd name="connsiteY43" fmla="*/ 60615 h 263744"/>
                  <a:gd name="connsiteX44" fmla="*/ 247275 w 305487"/>
                  <a:gd name="connsiteY44" fmla="*/ 78008 h 263744"/>
                  <a:gd name="connsiteX45" fmla="*/ 258419 w 305487"/>
                  <a:gd name="connsiteY45" fmla="*/ 78008 h 263744"/>
                  <a:gd name="connsiteX46" fmla="*/ 258419 w 305487"/>
                  <a:gd name="connsiteY46" fmla="*/ 92434 h 263744"/>
                  <a:gd name="connsiteX47" fmla="*/ 263700 w 305487"/>
                  <a:gd name="connsiteY47" fmla="*/ 105459 h 263744"/>
                  <a:gd name="connsiteX48" fmla="*/ 260764 w 305487"/>
                  <a:gd name="connsiteY48" fmla="*/ 126094 h 263744"/>
                  <a:gd name="connsiteX49" fmla="*/ 272979 w 305487"/>
                  <a:gd name="connsiteY49" fmla="*/ 145447 h 263744"/>
                  <a:gd name="connsiteX50" fmla="*/ 266454 w 305487"/>
                  <a:gd name="connsiteY50" fmla="*/ 158551 h 263744"/>
                  <a:gd name="connsiteX51" fmla="*/ 282604 w 305487"/>
                  <a:gd name="connsiteY51" fmla="*/ 174330 h 263744"/>
                  <a:gd name="connsiteX52" fmla="*/ 291482 w 305487"/>
                  <a:gd name="connsiteY52" fmla="*/ 169459 h 263744"/>
                  <a:gd name="connsiteX53" fmla="*/ 301555 w 305487"/>
                  <a:gd name="connsiteY53" fmla="*/ 184656 h 263744"/>
                  <a:gd name="connsiteX54" fmla="*/ 300359 w 305487"/>
                  <a:gd name="connsiteY54" fmla="*/ 187473 h 263744"/>
                  <a:gd name="connsiteX55" fmla="*/ 279417 w 305487"/>
                  <a:gd name="connsiteY55" fmla="*/ 203875 h 263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05487" h="263744">
                    <a:moveTo>
                      <a:pt x="279417" y="203875"/>
                    </a:moveTo>
                    <a:lnTo>
                      <a:pt x="278724" y="214075"/>
                    </a:lnTo>
                    <a:lnTo>
                      <a:pt x="276442" y="248365"/>
                    </a:lnTo>
                    <a:lnTo>
                      <a:pt x="271846" y="262153"/>
                    </a:lnTo>
                    <a:lnTo>
                      <a:pt x="55039" y="262153"/>
                    </a:lnTo>
                    <a:lnTo>
                      <a:pt x="55039" y="222267"/>
                    </a:lnTo>
                    <a:lnTo>
                      <a:pt x="38126" y="222267"/>
                    </a:lnTo>
                    <a:lnTo>
                      <a:pt x="38126" y="139300"/>
                    </a:lnTo>
                    <a:lnTo>
                      <a:pt x="17073" y="139300"/>
                    </a:lnTo>
                    <a:lnTo>
                      <a:pt x="21134" y="126732"/>
                    </a:lnTo>
                    <a:lnTo>
                      <a:pt x="7094" y="115060"/>
                    </a:lnTo>
                    <a:lnTo>
                      <a:pt x="13201" y="103468"/>
                    </a:lnTo>
                    <a:lnTo>
                      <a:pt x="-3932" y="85114"/>
                    </a:lnTo>
                    <a:lnTo>
                      <a:pt x="963" y="74671"/>
                    </a:lnTo>
                    <a:lnTo>
                      <a:pt x="13201" y="77968"/>
                    </a:lnTo>
                    <a:lnTo>
                      <a:pt x="13925" y="65030"/>
                    </a:lnTo>
                    <a:lnTo>
                      <a:pt x="23409" y="56908"/>
                    </a:lnTo>
                    <a:lnTo>
                      <a:pt x="19080" y="38995"/>
                    </a:lnTo>
                    <a:lnTo>
                      <a:pt x="32813" y="20933"/>
                    </a:lnTo>
                    <a:lnTo>
                      <a:pt x="25919" y="-347"/>
                    </a:lnTo>
                    <a:lnTo>
                      <a:pt x="42329" y="-1591"/>
                    </a:lnTo>
                    <a:lnTo>
                      <a:pt x="47318" y="14598"/>
                    </a:lnTo>
                    <a:lnTo>
                      <a:pt x="55928" y="22515"/>
                    </a:lnTo>
                    <a:lnTo>
                      <a:pt x="57896" y="32030"/>
                    </a:lnTo>
                    <a:lnTo>
                      <a:pt x="72652" y="34147"/>
                    </a:lnTo>
                    <a:lnTo>
                      <a:pt x="78067" y="16274"/>
                    </a:lnTo>
                    <a:lnTo>
                      <a:pt x="87409" y="12481"/>
                    </a:lnTo>
                    <a:lnTo>
                      <a:pt x="95523" y="18242"/>
                    </a:lnTo>
                    <a:lnTo>
                      <a:pt x="136597" y="20933"/>
                    </a:lnTo>
                    <a:lnTo>
                      <a:pt x="136597" y="28575"/>
                    </a:lnTo>
                    <a:lnTo>
                      <a:pt x="145947" y="32298"/>
                    </a:lnTo>
                    <a:lnTo>
                      <a:pt x="160703" y="21193"/>
                    </a:lnTo>
                    <a:lnTo>
                      <a:pt x="169801" y="21988"/>
                    </a:lnTo>
                    <a:lnTo>
                      <a:pt x="187509" y="47306"/>
                    </a:lnTo>
                    <a:lnTo>
                      <a:pt x="183527" y="66423"/>
                    </a:lnTo>
                    <a:lnTo>
                      <a:pt x="204013" y="72270"/>
                    </a:lnTo>
                    <a:lnTo>
                      <a:pt x="202510" y="43654"/>
                    </a:lnTo>
                    <a:lnTo>
                      <a:pt x="212001" y="32613"/>
                    </a:lnTo>
                    <a:lnTo>
                      <a:pt x="208814" y="20186"/>
                    </a:lnTo>
                    <a:lnTo>
                      <a:pt x="221618" y="13575"/>
                    </a:lnTo>
                    <a:lnTo>
                      <a:pt x="221618" y="17101"/>
                    </a:lnTo>
                    <a:lnTo>
                      <a:pt x="226427" y="44418"/>
                    </a:lnTo>
                    <a:lnTo>
                      <a:pt x="236453" y="42073"/>
                    </a:lnTo>
                    <a:lnTo>
                      <a:pt x="236453" y="60615"/>
                    </a:lnTo>
                    <a:lnTo>
                      <a:pt x="247275" y="78008"/>
                    </a:lnTo>
                    <a:lnTo>
                      <a:pt x="258419" y="78008"/>
                    </a:lnTo>
                    <a:lnTo>
                      <a:pt x="258419" y="92434"/>
                    </a:lnTo>
                    <a:lnTo>
                      <a:pt x="263700" y="105459"/>
                    </a:lnTo>
                    <a:lnTo>
                      <a:pt x="260764" y="126094"/>
                    </a:lnTo>
                    <a:lnTo>
                      <a:pt x="272979" y="145447"/>
                    </a:lnTo>
                    <a:lnTo>
                      <a:pt x="266454" y="158551"/>
                    </a:lnTo>
                    <a:lnTo>
                      <a:pt x="282604" y="174330"/>
                    </a:lnTo>
                    <a:lnTo>
                      <a:pt x="291482" y="169459"/>
                    </a:lnTo>
                    <a:lnTo>
                      <a:pt x="301555" y="184656"/>
                    </a:lnTo>
                    <a:lnTo>
                      <a:pt x="300359" y="187473"/>
                    </a:lnTo>
                    <a:lnTo>
                      <a:pt x="279417" y="203875"/>
                    </a:lnTo>
                  </a:path>
                </a:pathLst>
              </a:custGeom>
              <a:grpFill/>
              <a:ln w="635" cap="flat">
                <a:solidFill>
                  <a:schemeClr val="bg1"/>
                </a:solidFill>
                <a:prstDash val="solid"/>
                <a:miter/>
              </a:ln>
            </p:spPr>
            <p:txBody>
              <a:bodyPr rtlCol="0" anchor="ctr"/>
              <a:lstStyle/>
              <a:p>
                <a:endParaRPr lang="en-US" dirty="0"/>
              </a:p>
            </p:txBody>
          </p:sp>
          <p:sp>
            <p:nvSpPr>
              <p:cNvPr id="2361" name="Freeform: Shape 2360">
                <a:extLst>
                  <a:ext uri="{FF2B5EF4-FFF2-40B4-BE49-F238E27FC236}">
                    <a16:creationId xmlns:a16="http://schemas.microsoft.com/office/drawing/2014/main" id="{34F289F2-CE95-4BBA-9879-F3F25572453A}"/>
                  </a:ext>
                </a:extLst>
              </p:cNvPr>
              <p:cNvSpPr/>
              <p:nvPr/>
            </p:nvSpPr>
            <p:spPr>
              <a:xfrm flipV="1">
                <a:off x="4784611" y="2940606"/>
                <a:ext cx="332315" cy="286906"/>
              </a:xfrm>
              <a:custGeom>
                <a:avLst/>
                <a:gdLst>
                  <a:gd name="connsiteX0" fmla="*/ 279417 w 305487"/>
                  <a:gd name="connsiteY0" fmla="*/ 203875 h 263744"/>
                  <a:gd name="connsiteX1" fmla="*/ 278724 w 305487"/>
                  <a:gd name="connsiteY1" fmla="*/ 214075 h 263744"/>
                  <a:gd name="connsiteX2" fmla="*/ 276442 w 305487"/>
                  <a:gd name="connsiteY2" fmla="*/ 248365 h 263744"/>
                  <a:gd name="connsiteX3" fmla="*/ 271846 w 305487"/>
                  <a:gd name="connsiteY3" fmla="*/ 262153 h 263744"/>
                  <a:gd name="connsiteX4" fmla="*/ 55039 w 305487"/>
                  <a:gd name="connsiteY4" fmla="*/ 262153 h 263744"/>
                  <a:gd name="connsiteX5" fmla="*/ 55039 w 305487"/>
                  <a:gd name="connsiteY5" fmla="*/ 222267 h 263744"/>
                  <a:gd name="connsiteX6" fmla="*/ 38126 w 305487"/>
                  <a:gd name="connsiteY6" fmla="*/ 222267 h 263744"/>
                  <a:gd name="connsiteX7" fmla="*/ 38126 w 305487"/>
                  <a:gd name="connsiteY7" fmla="*/ 139300 h 263744"/>
                  <a:gd name="connsiteX8" fmla="*/ 17073 w 305487"/>
                  <a:gd name="connsiteY8" fmla="*/ 139300 h 263744"/>
                  <a:gd name="connsiteX9" fmla="*/ 21134 w 305487"/>
                  <a:gd name="connsiteY9" fmla="*/ 126732 h 263744"/>
                  <a:gd name="connsiteX10" fmla="*/ 7094 w 305487"/>
                  <a:gd name="connsiteY10" fmla="*/ 115060 h 263744"/>
                  <a:gd name="connsiteX11" fmla="*/ 13201 w 305487"/>
                  <a:gd name="connsiteY11" fmla="*/ 103468 h 263744"/>
                  <a:gd name="connsiteX12" fmla="*/ -3932 w 305487"/>
                  <a:gd name="connsiteY12" fmla="*/ 85114 h 263744"/>
                  <a:gd name="connsiteX13" fmla="*/ 963 w 305487"/>
                  <a:gd name="connsiteY13" fmla="*/ 74671 h 263744"/>
                  <a:gd name="connsiteX14" fmla="*/ 13201 w 305487"/>
                  <a:gd name="connsiteY14" fmla="*/ 77968 h 263744"/>
                  <a:gd name="connsiteX15" fmla="*/ 13925 w 305487"/>
                  <a:gd name="connsiteY15" fmla="*/ 65030 h 263744"/>
                  <a:gd name="connsiteX16" fmla="*/ 23409 w 305487"/>
                  <a:gd name="connsiteY16" fmla="*/ 56908 h 263744"/>
                  <a:gd name="connsiteX17" fmla="*/ 19080 w 305487"/>
                  <a:gd name="connsiteY17" fmla="*/ 38995 h 263744"/>
                  <a:gd name="connsiteX18" fmla="*/ 32813 w 305487"/>
                  <a:gd name="connsiteY18" fmla="*/ 20933 h 263744"/>
                  <a:gd name="connsiteX19" fmla="*/ 25919 w 305487"/>
                  <a:gd name="connsiteY19" fmla="*/ -347 h 263744"/>
                  <a:gd name="connsiteX20" fmla="*/ 42329 w 305487"/>
                  <a:gd name="connsiteY20" fmla="*/ -1591 h 263744"/>
                  <a:gd name="connsiteX21" fmla="*/ 47318 w 305487"/>
                  <a:gd name="connsiteY21" fmla="*/ 14598 h 263744"/>
                  <a:gd name="connsiteX22" fmla="*/ 55928 w 305487"/>
                  <a:gd name="connsiteY22" fmla="*/ 22515 h 263744"/>
                  <a:gd name="connsiteX23" fmla="*/ 57896 w 305487"/>
                  <a:gd name="connsiteY23" fmla="*/ 32030 h 263744"/>
                  <a:gd name="connsiteX24" fmla="*/ 72652 w 305487"/>
                  <a:gd name="connsiteY24" fmla="*/ 34147 h 263744"/>
                  <a:gd name="connsiteX25" fmla="*/ 78067 w 305487"/>
                  <a:gd name="connsiteY25" fmla="*/ 16274 h 263744"/>
                  <a:gd name="connsiteX26" fmla="*/ 87409 w 305487"/>
                  <a:gd name="connsiteY26" fmla="*/ 12481 h 263744"/>
                  <a:gd name="connsiteX27" fmla="*/ 95523 w 305487"/>
                  <a:gd name="connsiteY27" fmla="*/ 18242 h 263744"/>
                  <a:gd name="connsiteX28" fmla="*/ 136597 w 305487"/>
                  <a:gd name="connsiteY28" fmla="*/ 20933 h 263744"/>
                  <a:gd name="connsiteX29" fmla="*/ 136597 w 305487"/>
                  <a:gd name="connsiteY29" fmla="*/ 28575 h 263744"/>
                  <a:gd name="connsiteX30" fmla="*/ 145947 w 305487"/>
                  <a:gd name="connsiteY30" fmla="*/ 32298 h 263744"/>
                  <a:gd name="connsiteX31" fmla="*/ 160703 w 305487"/>
                  <a:gd name="connsiteY31" fmla="*/ 21193 h 263744"/>
                  <a:gd name="connsiteX32" fmla="*/ 169801 w 305487"/>
                  <a:gd name="connsiteY32" fmla="*/ 21988 h 263744"/>
                  <a:gd name="connsiteX33" fmla="*/ 187509 w 305487"/>
                  <a:gd name="connsiteY33" fmla="*/ 47306 h 263744"/>
                  <a:gd name="connsiteX34" fmla="*/ 183527 w 305487"/>
                  <a:gd name="connsiteY34" fmla="*/ 66423 h 263744"/>
                  <a:gd name="connsiteX35" fmla="*/ 204013 w 305487"/>
                  <a:gd name="connsiteY35" fmla="*/ 72270 h 263744"/>
                  <a:gd name="connsiteX36" fmla="*/ 202510 w 305487"/>
                  <a:gd name="connsiteY36" fmla="*/ 43654 h 263744"/>
                  <a:gd name="connsiteX37" fmla="*/ 212001 w 305487"/>
                  <a:gd name="connsiteY37" fmla="*/ 32613 h 263744"/>
                  <a:gd name="connsiteX38" fmla="*/ 208814 w 305487"/>
                  <a:gd name="connsiteY38" fmla="*/ 20186 h 263744"/>
                  <a:gd name="connsiteX39" fmla="*/ 221618 w 305487"/>
                  <a:gd name="connsiteY39" fmla="*/ 13575 h 263744"/>
                  <a:gd name="connsiteX40" fmla="*/ 221618 w 305487"/>
                  <a:gd name="connsiteY40" fmla="*/ 17101 h 263744"/>
                  <a:gd name="connsiteX41" fmla="*/ 226427 w 305487"/>
                  <a:gd name="connsiteY41" fmla="*/ 44418 h 263744"/>
                  <a:gd name="connsiteX42" fmla="*/ 236453 w 305487"/>
                  <a:gd name="connsiteY42" fmla="*/ 42073 h 263744"/>
                  <a:gd name="connsiteX43" fmla="*/ 236453 w 305487"/>
                  <a:gd name="connsiteY43" fmla="*/ 60615 h 263744"/>
                  <a:gd name="connsiteX44" fmla="*/ 247275 w 305487"/>
                  <a:gd name="connsiteY44" fmla="*/ 78008 h 263744"/>
                  <a:gd name="connsiteX45" fmla="*/ 258419 w 305487"/>
                  <a:gd name="connsiteY45" fmla="*/ 78008 h 263744"/>
                  <a:gd name="connsiteX46" fmla="*/ 258419 w 305487"/>
                  <a:gd name="connsiteY46" fmla="*/ 92434 h 263744"/>
                  <a:gd name="connsiteX47" fmla="*/ 263700 w 305487"/>
                  <a:gd name="connsiteY47" fmla="*/ 105459 h 263744"/>
                  <a:gd name="connsiteX48" fmla="*/ 260764 w 305487"/>
                  <a:gd name="connsiteY48" fmla="*/ 126094 h 263744"/>
                  <a:gd name="connsiteX49" fmla="*/ 272979 w 305487"/>
                  <a:gd name="connsiteY49" fmla="*/ 145447 h 263744"/>
                  <a:gd name="connsiteX50" fmla="*/ 266454 w 305487"/>
                  <a:gd name="connsiteY50" fmla="*/ 158551 h 263744"/>
                  <a:gd name="connsiteX51" fmla="*/ 282604 w 305487"/>
                  <a:gd name="connsiteY51" fmla="*/ 174330 h 263744"/>
                  <a:gd name="connsiteX52" fmla="*/ 291482 w 305487"/>
                  <a:gd name="connsiteY52" fmla="*/ 169459 h 263744"/>
                  <a:gd name="connsiteX53" fmla="*/ 301555 w 305487"/>
                  <a:gd name="connsiteY53" fmla="*/ 184656 h 263744"/>
                  <a:gd name="connsiteX54" fmla="*/ 300359 w 305487"/>
                  <a:gd name="connsiteY54" fmla="*/ 187473 h 263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5487" h="263744">
                    <a:moveTo>
                      <a:pt x="279417" y="203875"/>
                    </a:moveTo>
                    <a:lnTo>
                      <a:pt x="278724" y="214075"/>
                    </a:lnTo>
                    <a:lnTo>
                      <a:pt x="276442" y="248365"/>
                    </a:lnTo>
                    <a:lnTo>
                      <a:pt x="271846" y="262153"/>
                    </a:lnTo>
                    <a:lnTo>
                      <a:pt x="55039" y="262153"/>
                    </a:lnTo>
                    <a:lnTo>
                      <a:pt x="55039" y="222267"/>
                    </a:lnTo>
                    <a:lnTo>
                      <a:pt x="38126" y="222267"/>
                    </a:lnTo>
                    <a:lnTo>
                      <a:pt x="38126" y="139300"/>
                    </a:lnTo>
                    <a:lnTo>
                      <a:pt x="17073" y="139300"/>
                    </a:lnTo>
                    <a:lnTo>
                      <a:pt x="21134" y="126732"/>
                    </a:lnTo>
                    <a:lnTo>
                      <a:pt x="7094" y="115060"/>
                    </a:lnTo>
                    <a:lnTo>
                      <a:pt x="13201" y="103468"/>
                    </a:lnTo>
                    <a:lnTo>
                      <a:pt x="-3932" y="85114"/>
                    </a:lnTo>
                    <a:lnTo>
                      <a:pt x="963" y="74671"/>
                    </a:lnTo>
                    <a:lnTo>
                      <a:pt x="13201" y="77968"/>
                    </a:lnTo>
                    <a:lnTo>
                      <a:pt x="13925" y="65030"/>
                    </a:lnTo>
                    <a:lnTo>
                      <a:pt x="23409" y="56908"/>
                    </a:lnTo>
                    <a:lnTo>
                      <a:pt x="19080" y="38995"/>
                    </a:lnTo>
                    <a:lnTo>
                      <a:pt x="32813" y="20933"/>
                    </a:lnTo>
                    <a:lnTo>
                      <a:pt x="25919" y="-347"/>
                    </a:lnTo>
                    <a:lnTo>
                      <a:pt x="42329" y="-1591"/>
                    </a:lnTo>
                    <a:lnTo>
                      <a:pt x="47318" y="14598"/>
                    </a:lnTo>
                    <a:lnTo>
                      <a:pt x="55928" y="22515"/>
                    </a:lnTo>
                    <a:lnTo>
                      <a:pt x="57896" y="32030"/>
                    </a:lnTo>
                    <a:lnTo>
                      <a:pt x="72652" y="34147"/>
                    </a:lnTo>
                    <a:lnTo>
                      <a:pt x="78067" y="16274"/>
                    </a:lnTo>
                    <a:lnTo>
                      <a:pt x="87409" y="12481"/>
                    </a:lnTo>
                    <a:lnTo>
                      <a:pt x="95523" y="18242"/>
                    </a:lnTo>
                    <a:lnTo>
                      <a:pt x="136597" y="20933"/>
                    </a:lnTo>
                    <a:lnTo>
                      <a:pt x="136597" y="28575"/>
                    </a:lnTo>
                    <a:lnTo>
                      <a:pt x="145947" y="32298"/>
                    </a:lnTo>
                    <a:lnTo>
                      <a:pt x="160703" y="21193"/>
                    </a:lnTo>
                    <a:lnTo>
                      <a:pt x="169801" y="21988"/>
                    </a:lnTo>
                    <a:lnTo>
                      <a:pt x="187509" y="47306"/>
                    </a:lnTo>
                    <a:lnTo>
                      <a:pt x="183527" y="66423"/>
                    </a:lnTo>
                    <a:lnTo>
                      <a:pt x="204013" y="72270"/>
                    </a:lnTo>
                    <a:lnTo>
                      <a:pt x="202510" y="43654"/>
                    </a:lnTo>
                    <a:lnTo>
                      <a:pt x="212001" y="32613"/>
                    </a:lnTo>
                    <a:lnTo>
                      <a:pt x="208814" y="20186"/>
                    </a:lnTo>
                    <a:lnTo>
                      <a:pt x="221618" y="13575"/>
                    </a:lnTo>
                    <a:lnTo>
                      <a:pt x="221618" y="17101"/>
                    </a:lnTo>
                    <a:lnTo>
                      <a:pt x="226427" y="44418"/>
                    </a:lnTo>
                    <a:lnTo>
                      <a:pt x="236453" y="42073"/>
                    </a:lnTo>
                    <a:lnTo>
                      <a:pt x="236453" y="60615"/>
                    </a:lnTo>
                    <a:lnTo>
                      <a:pt x="247275" y="78008"/>
                    </a:lnTo>
                    <a:lnTo>
                      <a:pt x="258419" y="78008"/>
                    </a:lnTo>
                    <a:lnTo>
                      <a:pt x="258419" y="92434"/>
                    </a:lnTo>
                    <a:lnTo>
                      <a:pt x="263700" y="105459"/>
                    </a:lnTo>
                    <a:lnTo>
                      <a:pt x="260764" y="126094"/>
                    </a:lnTo>
                    <a:lnTo>
                      <a:pt x="272979" y="145447"/>
                    </a:lnTo>
                    <a:lnTo>
                      <a:pt x="266454" y="158551"/>
                    </a:lnTo>
                    <a:lnTo>
                      <a:pt x="282604" y="174330"/>
                    </a:lnTo>
                    <a:lnTo>
                      <a:pt x="291482" y="169459"/>
                    </a:lnTo>
                    <a:lnTo>
                      <a:pt x="301555" y="184656"/>
                    </a:lnTo>
                    <a:lnTo>
                      <a:pt x="300359" y="187473"/>
                    </a:lnTo>
                    <a:close/>
                  </a:path>
                </a:pathLst>
              </a:custGeom>
              <a:grpFill/>
              <a:ln w="635" cap="rnd">
                <a:solidFill>
                  <a:schemeClr val="bg1"/>
                </a:solidFill>
                <a:prstDash val="solid"/>
                <a:round/>
              </a:ln>
            </p:spPr>
            <p:txBody>
              <a:bodyPr rtlCol="0" anchor="ctr"/>
              <a:lstStyle/>
              <a:p>
                <a:endParaRPr lang="en-US" dirty="0"/>
              </a:p>
            </p:txBody>
          </p:sp>
          <p:sp>
            <p:nvSpPr>
              <p:cNvPr id="2362" name="Freeform: Shape 2361">
                <a:extLst>
                  <a:ext uri="{FF2B5EF4-FFF2-40B4-BE49-F238E27FC236}">
                    <a16:creationId xmlns:a16="http://schemas.microsoft.com/office/drawing/2014/main" id="{93D629D4-7C76-4B83-9C5E-CE50155A77ED}"/>
                  </a:ext>
                </a:extLst>
              </p:cNvPr>
              <p:cNvSpPr/>
              <p:nvPr/>
            </p:nvSpPr>
            <p:spPr>
              <a:xfrm flipV="1">
                <a:off x="4645867" y="2686850"/>
                <a:ext cx="210548" cy="307701"/>
              </a:xfrm>
              <a:custGeom>
                <a:avLst/>
                <a:gdLst>
                  <a:gd name="connsiteX0" fmla="*/ 182785 w 193550"/>
                  <a:gd name="connsiteY0" fmla="*/ 7791 h 282860"/>
                  <a:gd name="connsiteX1" fmla="*/ 182785 w 193550"/>
                  <a:gd name="connsiteY1" fmla="*/ 195926 h 282860"/>
                  <a:gd name="connsiteX2" fmla="*/ 176315 w 193550"/>
                  <a:gd name="connsiteY2" fmla="*/ 213493 h 282860"/>
                  <a:gd name="connsiteX3" fmla="*/ 187271 w 193550"/>
                  <a:gd name="connsiteY3" fmla="*/ 226431 h 282860"/>
                  <a:gd name="connsiteX4" fmla="*/ 178456 w 193550"/>
                  <a:gd name="connsiteY4" fmla="*/ 239960 h 282860"/>
                  <a:gd name="connsiteX5" fmla="*/ 189820 w 193550"/>
                  <a:gd name="connsiteY5" fmla="*/ 249310 h 282860"/>
                  <a:gd name="connsiteX6" fmla="*/ 183847 w 193550"/>
                  <a:gd name="connsiteY6" fmla="*/ 259501 h 282860"/>
                  <a:gd name="connsiteX7" fmla="*/ 161425 w 193550"/>
                  <a:gd name="connsiteY7" fmla="*/ 263854 h 282860"/>
                  <a:gd name="connsiteX8" fmla="*/ 153948 w 193550"/>
                  <a:gd name="connsiteY8" fmla="*/ 263507 h 282860"/>
                  <a:gd name="connsiteX9" fmla="*/ 150344 w 193550"/>
                  <a:gd name="connsiteY9" fmla="*/ 274045 h 282860"/>
                  <a:gd name="connsiteX10" fmla="*/ 125230 w 193550"/>
                  <a:gd name="connsiteY10" fmla="*/ 280948 h 282860"/>
                  <a:gd name="connsiteX11" fmla="*/ 104618 w 193550"/>
                  <a:gd name="connsiteY11" fmla="*/ 272598 h 282860"/>
                  <a:gd name="connsiteX12" fmla="*/ 95654 w 193550"/>
                  <a:gd name="connsiteY12" fmla="*/ 263854 h 282860"/>
                  <a:gd name="connsiteX13" fmla="*/ 96842 w 193550"/>
                  <a:gd name="connsiteY13" fmla="*/ 238055 h 282860"/>
                  <a:gd name="connsiteX14" fmla="*/ 82488 w 193550"/>
                  <a:gd name="connsiteY14" fmla="*/ 222795 h 282860"/>
                  <a:gd name="connsiteX15" fmla="*/ 47198 w 193550"/>
                  <a:gd name="connsiteY15" fmla="*/ 240228 h 282860"/>
                  <a:gd name="connsiteX16" fmla="*/ 21203 w 193550"/>
                  <a:gd name="connsiteY16" fmla="*/ 245327 h 282860"/>
                  <a:gd name="connsiteX17" fmla="*/ -3730 w 193550"/>
                  <a:gd name="connsiteY17" fmla="*/ 155230 h 282860"/>
                  <a:gd name="connsiteX18" fmla="*/ 4298 w 193550"/>
                  <a:gd name="connsiteY18" fmla="*/ 68422 h 282860"/>
                  <a:gd name="connsiteX19" fmla="*/ 4298 w 193550"/>
                  <a:gd name="connsiteY19" fmla="*/ 68422 h 282860"/>
                  <a:gd name="connsiteX20" fmla="*/ 22509 w 193550"/>
                  <a:gd name="connsiteY20" fmla="*/ 79842 h 282860"/>
                  <a:gd name="connsiteX21" fmla="*/ 165809 w 193550"/>
                  <a:gd name="connsiteY21" fmla="*/ -1897 h 282860"/>
                  <a:gd name="connsiteX22" fmla="*/ 165871 w 193550"/>
                  <a:gd name="connsiteY22" fmla="*/ -1913 h 282860"/>
                  <a:gd name="connsiteX23" fmla="*/ 165871 w 193550"/>
                  <a:gd name="connsiteY23" fmla="*/ 7791 h 282860"/>
                  <a:gd name="connsiteX24" fmla="*/ 182785 w 193550"/>
                  <a:gd name="connsiteY24" fmla="*/ 7791 h 282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3550" h="282860">
                    <a:moveTo>
                      <a:pt x="182785" y="7791"/>
                    </a:moveTo>
                    <a:lnTo>
                      <a:pt x="182785" y="195926"/>
                    </a:lnTo>
                    <a:lnTo>
                      <a:pt x="176315" y="213493"/>
                    </a:lnTo>
                    <a:lnTo>
                      <a:pt x="187271" y="226431"/>
                    </a:lnTo>
                    <a:lnTo>
                      <a:pt x="178456" y="239960"/>
                    </a:lnTo>
                    <a:lnTo>
                      <a:pt x="189820" y="249310"/>
                    </a:lnTo>
                    <a:lnTo>
                      <a:pt x="183847" y="259501"/>
                    </a:lnTo>
                    <a:lnTo>
                      <a:pt x="161425" y="263854"/>
                    </a:lnTo>
                    <a:lnTo>
                      <a:pt x="153948" y="263507"/>
                    </a:lnTo>
                    <a:lnTo>
                      <a:pt x="150344" y="274045"/>
                    </a:lnTo>
                    <a:lnTo>
                      <a:pt x="125230" y="280948"/>
                    </a:lnTo>
                    <a:lnTo>
                      <a:pt x="104618" y="272598"/>
                    </a:lnTo>
                    <a:lnTo>
                      <a:pt x="95654" y="263854"/>
                    </a:lnTo>
                    <a:lnTo>
                      <a:pt x="96842" y="238055"/>
                    </a:lnTo>
                    <a:lnTo>
                      <a:pt x="82488" y="222795"/>
                    </a:lnTo>
                    <a:lnTo>
                      <a:pt x="47198" y="240228"/>
                    </a:lnTo>
                    <a:lnTo>
                      <a:pt x="21203" y="245327"/>
                    </a:lnTo>
                    <a:lnTo>
                      <a:pt x="-3730" y="155230"/>
                    </a:lnTo>
                    <a:lnTo>
                      <a:pt x="4298" y="68422"/>
                    </a:lnTo>
                    <a:lnTo>
                      <a:pt x="4298" y="68422"/>
                    </a:lnTo>
                    <a:lnTo>
                      <a:pt x="22509" y="79842"/>
                    </a:lnTo>
                    <a:lnTo>
                      <a:pt x="165809" y="-1897"/>
                    </a:lnTo>
                    <a:cubicBezTo>
                      <a:pt x="165809" y="-1897"/>
                      <a:pt x="165864" y="-1913"/>
                      <a:pt x="165871" y="-1913"/>
                    </a:cubicBezTo>
                    <a:lnTo>
                      <a:pt x="165871" y="7791"/>
                    </a:lnTo>
                    <a:lnTo>
                      <a:pt x="182785" y="7791"/>
                    </a:lnTo>
                  </a:path>
                </a:pathLst>
              </a:custGeom>
              <a:grpFill/>
              <a:ln w="635" cap="flat">
                <a:solidFill>
                  <a:schemeClr val="bg1"/>
                </a:solidFill>
                <a:prstDash val="solid"/>
                <a:miter/>
              </a:ln>
            </p:spPr>
            <p:txBody>
              <a:bodyPr rtlCol="0" anchor="ctr"/>
              <a:lstStyle/>
              <a:p>
                <a:endParaRPr lang="en-US" dirty="0"/>
              </a:p>
            </p:txBody>
          </p:sp>
          <p:sp>
            <p:nvSpPr>
              <p:cNvPr id="2363" name="Freeform: Shape 2362">
                <a:extLst>
                  <a:ext uri="{FF2B5EF4-FFF2-40B4-BE49-F238E27FC236}">
                    <a16:creationId xmlns:a16="http://schemas.microsoft.com/office/drawing/2014/main" id="{4B4D81F2-C0C9-4A6A-AF21-F8A9BDE3C4A0}"/>
                  </a:ext>
                </a:extLst>
              </p:cNvPr>
              <p:cNvSpPr/>
              <p:nvPr/>
            </p:nvSpPr>
            <p:spPr>
              <a:xfrm flipV="1">
                <a:off x="4645867" y="2686850"/>
                <a:ext cx="210548" cy="307701"/>
              </a:xfrm>
              <a:custGeom>
                <a:avLst/>
                <a:gdLst>
                  <a:gd name="connsiteX0" fmla="*/ 182785 w 193550"/>
                  <a:gd name="connsiteY0" fmla="*/ 7791 h 282860"/>
                  <a:gd name="connsiteX1" fmla="*/ 182785 w 193550"/>
                  <a:gd name="connsiteY1" fmla="*/ 195926 h 282860"/>
                  <a:gd name="connsiteX2" fmla="*/ 176315 w 193550"/>
                  <a:gd name="connsiteY2" fmla="*/ 213493 h 282860"/>
                  <a:gd name="connsiteX3" fmla="*/ 187271 w 193550"/>
                  <a:gd name="connsiteY3" fmla="*/ 226431 h 282860"/>
                  <a:gd name="connsiteX4" fmla="*/ 178456 w 193550"/>
                  <a:gd name="connsiteY4" fmla="*/ 239960 h 282860"/>
                  <a:gd name="connsiteX5" fmla="*/ 189820 w 193550"/>
                  <a:gd name="connsiteY5" fmla="*/ 249310 h 282860"/>
                  <a:gd name="connsiteX6" fmla="*/ 183847 w 193550"/>
                  <a:gd name="connsiteY6" fmla="*/ 259501 h 282860"/>
                  <a:gd name="connsiteX7" fmla="*/ 161425 w 193550"/>
                  <a:gd name="connsiteY7" fmla="*/ 263854 h 282860"/>
                  <a:gd name="connsiteX8" fmla="*/ 153948 w 193550"/>
                  <a:gd name="connsiteY8" fmla="*/ 263507 h 282860"/>
                  <a:gd name="connsiteX9" fmla="*/ 150344 w 193550"/>
                  <a:gd name="connsiteY9" fmla="*/ 274045 h 282860"/>
                  <a:gd name="connsiteX10" fmla="*/ 125230 w 193550"/>
                  <a:gd name="connsiteY10" fmla="*/ 280948 h 282860"/>
                  <a:gd name="connsiteX11" fmla="*/ 104618 w 193550"/>
                  <a:gd name="connsiteY11" fmla="*/ 272598 h 282860"/>
                  <a:gd name="connsiteX12" fmla="*/ 95654 w 193550"/>
                  <a:gd name="connsiteY12" fmla="*/ 263854 h 282860"/>
                  <a:gd name="connsiteX13" fmla="*/ 96842 w 193550"/>
                  <a:gd name="connsiteY13" fmla="*/ 238055 h 282860"/>
                  <a:gd name="connsiteX14" fmla="*/ 82488 w 193550"/>
                  <a:gd name="connsiteY14" fmla="*/ 222795 h 282860"/>
                  <a:gd name="connsiteX15" fmla="*/ 47198 w 193550"/>
                  <a:gd name="connsiteY15" fmla="*/ 240228 h 282860"/>
                  <a:gd name="connsiteX16" fmla="*/ 21203 w 193550"/>
                  <a:gd name="connsiteY16" fmla="*/ 245327 h 282860"/>
                  <a:gd name="connsiteX17" fmla="*/ -3730 w 193550"/>
                  <a:gd name="connsiteY17" fmla="*/ 155230 h 282860"/>
                  <a:gd name="connsiteX18" fmla="*/ 4298 w 193550"/>
                  <a:gd name="connsiteY18" fmla="*/ 68422 h 282860"/>
                  <a:gd name="connsiteX19" fmla="*/ 4298 w 193550"/>
                  <a:gd name="connsiteY19" fmla="*/ 68422 h 282860"/>
                  <a:gd name="connsiteX20" fmla="*/ 22509 w 193550"/>
                  <a:gd name="connsiteY20" fmla="*/ 79842 h 282860"/>
                  <a:gd name="connsiteX21" fmla="*/ 165809 w 193550"/>
                  <a:gd name="connsiteY21" fmla="*/ -1897 h 282860"/>
                  <a:gd name="connsiteX22" fmla="*/ 165871 w 193550"/>
                  <a:gd name="connsiteY22" fmla="*/ -1913 h 282860"/>
                  <a:gd name="connsiteX23" fmla="*/ 165871 w 193550"/>
                  <a:gd name="connsiteY23" fmla="*/ 7791 h 282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93550" h="282860">
                    <a:moveTo>
                      <a:pt x="182785" y="7791"/>
                    </a:moveTo>
                    <a:lnTo>
                      <a:pt x="182785" y="195926"/>
                    </a:lnTo>
                    <a:lnTo>
                      <a:pt x="176315" y="213493"/>
                    </a:lnTo>
                    <a:lnTo>
                      <a:pt x="187271" y="226431"/>
                    </a:lnTo>
                    <a:lnTo>
                      <a:pt x="178456" y="239960"/>
                    </a:lnTo>
                    <a:lnTo>
                      <a:pt x="189820" y="249310"/>
                    </a:lnTo>
                    <a:lnTo>
                      <a:pt x="183847" y="259501"/>
                    </a:lnTo>
                    <a:lnTo>
                      <a:pt x="161425" y="263854"/>
                    </a:lnTo>
                    <a:lnTo>
                      <a:pt x="153948" y="263507"/>
                    </a:lnTo>
                    <a:lnTo>
                      <a:pt x="150344" y="274045"/>
                    </a:lnTo>
                    <a:lnTo>
                      <a:pt x="125230" y="280948"/>
                    </a:lnTo>
                    <a:lnTo>
                      <a:pt x="104618" y="272598"/>
                    </a:lnTo>
                    <a:lnTo>
                      <a:pt x="95654" y="263854"/>
                    </a:lnTo>
                    <a:lnTo>
                      <a:pt x="96842" y="238055"/>
                    </a:lnTo>
                    <a:lnTo>
                      <a:pt x="82488" y="222795"/>
                    </a:lnTo>
                    <a:lnTo>
                      <a:pt x="47198" y="240228"/>
                    </a:lnTo>
                    <a:lnTo>
                      <a:pt x="21203" y="245327"/>
                    </a:lnTo>
                    <a:lnTo>
                      <a:pt x="-3730" y="155230"/>
                    </a:lnTo>
                    <a:lnTo>
                      <a:pt x="4298" y="68422"/>
                    </a:lnTo>
                    <a:lnTo>
                      <a:pt x="4298" y="68422"/>
                    </a:lnTo>
                    <a:lnTo>
                      <a:pt x="22509" y="79842"/>
                    </a:lnTo>
                    <a:lnTo>
                      <a:pt x="165809" y="-1897"/>
                    </a:lnTo>
                    <a:cubicBezTo>
                      <a:pt x="165809" y="-1897"/>
                      <a:pt x="165864" y="-1913"/>
                      <a:pt x="165871" y="-1913"/>
                    </a:cubicBezTo>
                    <a:lnTo>
                      <a:pt x="165871" y="7791"/>
                    </a:lnTo>
                    <a:close/>
                  </a:path>
                </a:pathLst>
              </a:custGeom>
              <a:grpFill/>
              <a:ln w="635" cap="rnd">
                <a:solidFill>
                  <a:schemeClr val="bg1"/>
                </a:solidFill>
                <a:prstDash val="solid"/>
                <a:round/>
              </a:ln>
            </p:spPr>
            <p:txBody>
              <a:bodyPr rtlCol="0" anchor="ctr"/>
              <a:lstStyle/>
              <a:p>
                <a:endParaRPr lang="en-US" dirty="0"/>
              </a:p>
            </p:txBody>
          </p:sp>
          <p:sp>
            <p:nvSpPr>
              <p:cNvPr id="2364" name="Freeform: Shape 2363">
                <a:extLst>
                  <a:ext uri="{FF2B5EF4-FFF2-40B4-BE49-F238E27FC236}">
                    <a16:creationId xmlns:a16="http://schemas.microsoft.com/office/drawing/2014/main" id="{850C2367-337F-43AA-884F-D3F619DAAEE3}"/>
                  </a:ext>
                </a:extLst>
              </p:cNvPr>
              <p:cNvSpPr/>
              <p:nvPr/>
            </p:nvSpPr>
            <p:spPr>
              <a:xfrm flipV="1">
                <a:off x="4623788" y="2905616"/>
                <a:ext cx="206575" cy="349223"/>
              </a:xfrm>
              <a:custGeom>
                <a:avLst/>
                <a:gdLst>
                  <a:gd name="connsiteX0" fmla="*/ 42830 w 189898"/>
                  <a:gd name="connsiteY0" fmla="*/ 319435 h 321030"/>
                  <a:gd name="connsiteX1" fmla="*/ 24619 w 189898"/>
                  <a:gd name="connsiteY1" fmla="*/ 308015 h 321030"/>
                  <a:gd name="connsiteX2" fmla="*/ 26610 w 189898"/>
                  <a:gd name="connsiteY2" fmla="*/ 278565 h 321030"/>
                  <a:gd name="connsiteX3" fmla="*/ 42500 w 189898"/>
                  <a:gd name="connsiteY3" fmla="*/ 254601 h 321030"/>
                  <a:gd name="connsiteX4" fmla="*/ 35173 w 189898"/>
                  <a:gd name="connsiteY4" fmla="*/ 245164 h 321030"/>
                  <a:gd name="connsiteX5" fmla="*/ 33559 w 189898"/>
                  <a:gd name="connsiteY5" fmla="*/ 185910 h 321030"/>
                  <a:gd name="connsiteX6" fmla="*/ -3706 w 189898"/>
                  <a:gd name="connsiteY6" fmla="*/ 140043 h 321030"/>
                  <a:gd name="connsiteX7" fmla="*/ 5227 w 189898"/>
                  <a:gd name="connsiteY7" fmla="*/ 113363 h 321030"/>
                  <a:gd name="connsiteX8" fmla="*/ 17575 w 189898"/>
                  <a:gd name="connsiteY8" fmla="*/ 113363 h 321030"/>
                  <a:gd name="connsiteX9" fmla="*/ 28727 w 189898"/>
                  <a:gd name="connsiteY9" fmla="*/ 84094 h 321030"/>
                  <a:gd name="connsiteX10" fmla="*/ 26610 w 189898"/>
                  <a:gd name="connsiteY10" fmla="*/ 66134 h 321030"/>
                  <a:gd name="connsiteX11" fmla="*/ 37250 w 189898"/>
                  <a:gd name="connsiteY11" fmla="*/ 48859 h 321030"/>
                  <a:gd name="connsiteX12" fmla="*/ 11893 w 189898"/>
                  <a:gd name="connsiteY12" fmla="*/ 50276 h 321030"/>
                  <a:gd name="connsiteX13" fmla="*/ 5612 w 189898"/>
                  <a:gd name="connsiteY13" fmla="*/ 39494 h 321030"/>
                  <a:gd name="connsiteX14" fmla="*/ 26610 w 189898"/>
                  <a:gd name="connsiteY14" fmla="*/ 23525 h 321030"/>
                  <a:gd name="connsiteX15" fmla="*/ 36589 w 189898"/>
                  <a:gd name="connsiteY15" fmla="*/ 12846 h 321030"/>
                  <a:gd name="connsiteX16" fmla="*/ 31293 w 189898"/>
                  <a:gd name="connsiteY16" fmla="*/ -1596 h 321030"/>
                  <a:gd name="connsiteX17" fmla="*/ 53652 w 189898"/>
                  <a:gd name="connsiteY17" fmla="*/ 9753 h 321030"/>
                  <a:gd name="connsiteX18" fmla="*/ 59877 w 189898"/>
                  <a:gd name="connsiteY18" fmla="*/ 2008 h 321030"/>
                  <a:gd name="connsiteX19" fmla="*/ 74633 w 189898"/>
                  <a:gd name="connsiteY19" fmla="*/ 11177 h 321030"/>
                  <a:gd name="connsiteX20" fmla="*/ 89390 w 189898"/>
                  <a:gd name="connsiteY20" fmla="*/ 12924 h 321030"/>
                  <a:gd name="connsiteX21" fmla="*/ 97921 w 189898"/>
                  <a:gd name="connsiteY21" fmla="*/ 32293 h 321030"/>
                  <a:gd name="connsiteX22" fmla="*/ 121854 w 189898"/>
                  <a:gd name="connsiteY22" fmla="*/ 32293 h 321030"/>
                  <a:gd name="connsiteX23" fmla="*/ 135627 w 189898"/>
                  <a:gd name="connsiteY23" fmla="*/ 48859 h 321030"/>
                  <a:gd name="connsiteX24" fmla="*/ 144591 w 189898"/>
                  <a:gd name="connsiteY24" fmla="*/ 50095 h 321030"/>
                  <a:gd name="connsiteX25" fmla="*/ 144591 w 189898"/>
                  <a:gd name="connsiteY25" fmla="*/ 64017 h 321030"/>
                  <a:gd name="connsiteX26" fmla="*/ 160851 w 189898"/>
                  <a:gd name="connsiteY26" fmla="*/ 72423 h 321030"/>
                  <a:gd name="connsiteX27" fmla="*/ 167147 w 189898"/>
                  <a:gd name="connsiteY27" fmla="*/ 64112 h 321030"/>
                  <a:gd name="connsiteX28" fmla="*/ 171476 w 189898"/>
                  <a:gd name="connsiteY28" fmla="*/ 82024 h 321030"/>
                  <a:gd name="connsiteX29" fmla="*/ 161992 w 189898"/>
                  <a:gd name="connsiteY29" fmla="*/ 90146 h 321030"/>
                  <a:gd name="connsiteX30" fmla="*/ 161268 w 189898"/>
                  <a:gd name="connsiteY30" fmla="*/ 103085 h 321030"/>
                  <a:gd name="connsiteX31" fmla="*/ 149030 w 189898"/>
                  <a:gd name="connsiteY31" fmla="*/ 99787 h 321030"/>
                  <a:gd name="connsiteX32" fmla="*/ 144135 w 189898"/>
                  <a:gd name="connsiteY32" fmla="*/ 110231 h 321030"/>
                  <a:gd name="connsiteX33" fmla="*/ 161268 w 189898"/>
                  <a:gd name="connsiteY33" fmla="*/ 128584 h 321030"/>
                  <a:gd name="connsiteX34" fmla="*/ 155161 w 189898"/>
                  <a:gd name="connsiteY34" fmla="*/ 140177 h 321030"/>
                  <a:gd name="connsiteX35" fmla="*/ 169201 w 189898"/>
                  <a:gd name="connsiteY35" fmla="*/ 151848 h 321030"/>
                  <a:gd name="connsiteX36" fmla="*/ 165140 w 189898"/>
                  <a:gd name="connsiteY36" fmla="*/ 164417 h 321030"/>
                  <a:gd name="connsiteX37" fmla="*/ 186193 w 189898"/>
                  <a:gd name="connsiteY37" fmla="*/ 164417 h 321030"/>
                  <a:gd name="connsiteX38" fmla="*/ 186193 w 189898"/>
                  <a:gd name="connsiteY38" fmla="*/ 237680 h 321030"/>
                  <a:gd name="connsiteX39" fmla="*/ 186130 w 189898"/>
                  <a:gd name="connsiteY39" fmla="*/ 237696 h 321030"/>
                  <a:gd name="connsiteX40" fmla="*/ 42830 w 189898"/>
                  <a:gd name="connsiteY40" fmla="*/ 319435 h 321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89898" h="321030">
                    <a:moveTo>
                      <a:pt x="42830" y="319435"/>
                    </a:moveTo>
                    <a:lnTo>
                      <a:pt x="24619" y="308015"/>
                    </a:lnTo>
                    <a:lnTo>
                      <a:pt x="26610" y="278565"/>
                    </a:lnTo>
                    <a:lnTo>
                      <a:pt x="42500" y="254601"/>
                    </a:lnTo>
                    <a:lnTo>
                      <a:pt x="35173" y="245164"/>
                    </a:lnTo>
                    <a:lnTo>
                      <a:pt x="33559" y="185910"/>
                    </a:lnTo>
                    <a:lnTo>
                      <a:pt x="-3706" y="140043"/>
                    </a:lnTo>
                    <a:lnTo>
                      <a:pt x="5227" y="113363"/>
                    </a:lnTo>
                    <a:lnTo>
                      <a:pt x="17575" y="113363"/>
                    </a:lnTo>
                    <a:lnTo>
                      <a:pt x="28727" y="84094"/>
                    </a:lnTo>
                    <a:lnTo>
                      <a:pt x="26610" y="66134"/>
                    </a:lnTo>
                    <a:lnTo>
                      <a:pt x="37250" y="48859"/>
                    </a:lnTo>
                    <a:lnTo>
                      <a:pt x="11893" y="50276"/>
                    </a:lnTo>
                    <a:lnTo>
                      <a:pt x="5612" y="39494"/>
                    </a:lnTo>
                    <a:lnTo>
                      <a:pt x="26610" y="23525"/>
                    </a:lnTo>
                    <a:lnTo>
                      <a:pt x="36589" y="12846"/>
                    </a:lnTo>
                    <a:lnTo>
                      <a:pt x="31293" y="-1596"/>
                    </a:lnTo>
                    <a:lnTo>
                      <a:pt x="53652" y="9753"/>
                    </a:lnTo>
                    <a:lnTo>
                      <a:pt x="59877" y="2008"/>
                    </a:lnTo>
                    <a:lnTo>
                      <a:pt x="74633" y="11177"/>
                    </a:lnTo>
                    <a:lnTo>
                      <a:pt x="89390" y="12924"/>
                    </a:lnTo>
                    <a:lnTo>
                      <a:pt x="97921" y="32293"/>
                    </a:lnTo>
                    <a:lnTo>
                      <a:pt x="121854" y="32293"/>
                    </a:lnTo>
                    <a:lnTo>
                      <a:pt x="135627" y="48859"/>
                    </a:lnTo>
                    <a:lnTo>
                      <a:pt x="144591" y="50095"/>
                    </a:lnTo>
                    <a:lnTo>
                      <a:pt x="144591" y="64017"/>
                    </a:lnTo>
                    <a:lnTo>
                      <a:pt x="160851" y="72423"/>
                    </a:lnTo>
                    <a:lnTo>
                      <a:pt x="167147" y="64112"/>
                    </a:lnTo>
                    <a:lnTo>
                      <a:pt x="171476" y="82024"/>
                    </a:lnTo>
                    <a:lnTo>
                      <a:pt x="161992" y="90146"/>
                    </a:lnTo>
                    <a:lnTo>
                      <a:pt x="161268" y="103085"/>
                    </a:lnTo>
                    <a:lnTo>
                      <a:pt x="149030" y="99787"/>
                    </a:lnTo>
                    <a:lnTo>
                      <a:pt x="144135" y="110231"/>
                    </a:lnTo>
                    <a:lnTo>
                      <a:pt x="161268" y="128584"/>
                    </a:lnTo>
                    <a:lnTo>
                      <a:pt x="155161" y="140177"/>
                    </a:lnTo>
                    <a:lnTo>
                      <a:pt x="169201" y="151848"/>
                    </a:lnTo>
                    <a:lnTo>
                      <a:pt x="165140" y="164417"/>
                    </a:lnTo>
                    <a:lnTo>
                      <a:pt x="186193" y="164417"/>
                    </a:lnTo>
                    <a:lnTo>
                      <a:pt x="186193" y="237680"/>
                    </a:lnTo>
                    <a:cubicBezTo>
                      <a:pt x="186185" y="237680"/>
                      <a:pt x="186130" y="237696"/>
                      <a:pt x="186130" y="237696"/>
                    </a:cubicBezTo>
                    <a:lnTo>
                      <a:pt x="42830" y="319435"/>
                    </a:lnTo>
                  </a:path>
                </a:pathLst>
              </a:custGeom>
              <a:grpFill/>
              <a:ln w="635" cap="flat">
                <a:solidFill>
                  <a:schemeClr val="bg1"/>
                </a:solidFill>
                <a:prstDash val="solid"/>
                <a:miter/>
              </a:ln>
            </p:spPr>
            <p:txBody>
              <a:bodyPr rtlCol="0" anchor="ctr"/>
              <a:lstStyle/>
              <a:p>
                <a:endParaRPr lang="en-US" dirty="0"/>
              </a:p>
            </p:txBody>
          </p:sp>
          <p:sp>
            <p:nvSpPr>
              <p:cNvPr id="2365" name="Freeform: Shape 2364">
                <a:extLst>
                  <a:ext uri="{FF2B5EF4-FFF2-40B4-BE49-F238E27FC236}">
                    <a16:creationId xmlns:a16="http://schemas.microsoft.com/office/drawing/2014/main" id="{36501D73-57FD-46B9-BE2B-1C18F0D1CC24}"/>
                  </a:ext>
                </a:extLst>
              </p:cNvPr>
              <p:cNvSpPr/>
              <p:nvPr/>
            </p:nvSpPr>
            <p:spPr>
              <a:xfrm flipV="1">
                <a:off x="4623788" y="2905616"/>
                <a:ext cx="206575" cy="349223"/>
              </a:xfrm>
              <a:custGeom>
                <a:avLst/>
                <a:gdLst>
                  <a:gd name="connsiteX0" fmla="*/ 42830 w 189898"/>
                  <a:gd name="connsiteY0" fmla="*/ 319435 h 321030"/>
                  <a:gd name="connsiteX1" fmla="*/ 24619 w 189898"/>
                  <a:gd name="connsiteY1" fmla="*/ 308015 h 321030"/>
                  <a:gd name="connsiteX2" fmla="*/ 26610 w 189898"/>
                  <a:gd name="connsiteY2" fmla="*/ 278565 h 321030"/>
                  <a:gd name="connsiteX3" fmla="*/ 42500 w 189898"/>
                  <a:gd name="connsiteY3" fmla="*/ 254601 h 321030"/>
                  <a:gd name="connsiteX4" fmla="*/ 35173 w 189898"/>
                  <a:gd name="connsiteY4" fmla="*/ 245164 h 321030"/>
                  <a:gd name="connsiteX5" fmla="*/ 33559 w 189898"/>
                  <a:gd name="connsiteY5" fmla="*/ 185910 h 321030"/>
                  <a:gd name="connsiteX6" fmla="*/ -3706 w 189898"/>
                  <a:gd name="connsiteY6" fmla="*/ 140043 h 321030"/>
                  <a:gd name="connsiteX7" fmla="*/ 5227 w 189898"/>
                  <a:gd name="connsiteY7" fmla="*/ 113363 h 321030"/>
                  <a:gd name="connsiteX8" fmla="*/ 17575 w 189898"/>
                  <a:gd name="connsiteY8" fmla="*/ 113363 h 321030"/>
                  <a:gd name="connsiteX9" fmla="*/ 28727 w 189898"/>
                  <a:gd name="connsiteY9" fmla="*/ 84094 h 321030"/>
                  <a:gd name="connsiteX10" fmla="*/ 26610 w 189898"/>
                  <a:gd name="connsiteY10" fmla="*/ 66134 h 321030"/>
                  <a:gd name="connsiteX11" fmla="*/ 37250 w 189898"/>
                  <a:gd name="connsiteY11" fmla="*/ 48859 h 321030"/>
                  <a:gd name="connsiteX12" fmla="*/ 11893 w 189898"/>
                  <a:gd name="connsiteY12" fmla="*/ 50276 h 321030"/>
                  <a:gd name="connsiteX13" fmla="*/ 5612 w 189898"/>
                  <a:gd name="connsiteY13" fmla="*/ 39494 h 321030"/>
                  <a:gd name="connsiteX14" fmla="*/ 26610 w 189898"/>
                  <a:gd name="connsiteY14" fmla="*/ 23525 h 321030"/>
                  <a:gd name="connsiteX15" fmla="*/ 36589 w 189898"/>
                  <a:gd name="connsiteY15" fmla="*/ 12846 h 321030"/>
                  <a:gd name="connsiteX16" fmla="*/ 31293 w 189898"/>
                  <a:gd name="connsiteY16" fmla="*/ -1596 h 321030"/>
                  <a:gd name="connsiteX17" fmla="*/ 53652 w 189898"/>
                  <a:gd name="connsiteY17" fmla="*/ 9753 h 321030"/>
                  <a:gd name="connsiteX18" fmla="*/ 59877 w 189898"/>
                  <a:gd name="connsiteY18" fmla="*/ 2008 h 321030"/>
                  <a:gd name="connsiteX19" fmla="*/ 74633 w 189898"/>
                  <a:gd name="connsiteY19" fmla="*/ 11177 h 321030"/>
                  <a:gd name="connsiteX20" fmla="*/ 89390 w 189898"/>
                  <a:gd name="connsiteY20" fmla="*/ 12924 h 321030"/>
                  <a:gd name="connsiteX21" fmla="*/ 97921 w 189898"/>
                  <a:gd name="connsiteY21" fmla="*/ 32293 h 321030"/>
                  <a:gd name="connsiteX22" fmla="*/ 121854 w 189898"/>
                  <a:gd name="connsiteY22" fmla="*/ 32293 h 321030"/>
                  <a:gd name="connsiteX23" fmla="*/ 135627 w 189898"/>
                  <a:gd name="connsiteY23" fmla="*/ 48859 h 321030"/>
                  <a:gd name="connsiteX24" fmla="*/ 144591 w 189898"/>
                  <a:gd name="connsiteY24" fmla="*/ 50095 h 321030"/>
                  <a:gd name="connsiteX25" fmla="*/ 144591 w 189898"/>
                  <a:gd name="connsiteY25" fmla="*/ 64017 h 321030"/>
                  <a:gd name="connsiteX26" fmla="*/ 160851 w 189898"/>
                  <a:gd name="connsiteY26" fmla="*/ 72423 h 321030"/>
                  <a:gd name="connsiteX27" fmla="*/ 167147 w 189898"/>
                  <a:gd name="connsiteY27" fmla="*/ 64112 h 321030"/>
                  <a:gd name="connsiteX28" fmla="*/ 171476 w 189898"/>
                  <a:gd name="connsiteY28" fmla="*/ 82024 h 321030"/>
                  <a:gd name="connsiteX29" fmla="*/ 161992 w 189898"/>
                  <a:gd name="connsiteY29" fmla="*/ 90146 h 321030"/>
                  <a:gd name="connsiteX30" fmla="*/ 161268 w 189898"/>
                  <a:gd name="connsiteY30" fmla="*/ 103085 h 321030"/>
                  <a:gd name="connsiteX31" fmla="*/ 149030 w 189898"/>
                  <a:gd name="connsiteY31" fmla="*/ 99787 h 321030"/>
                  <a:gd name="connsiteX32" fmla="*/ 144135 w 189898"/>
                  <a:gd name="connsiteY32" fmla="*/ 110231 h 321030"/>
                  <a:gd name="connsiteX33" fmla="*/ 161268 w 189898"/>
                  <a:gd name="connsiteY33" fmla="*/ 128584 h 321030"/>
                  <a:gd name="connsiteX34" fmla="*/ 155161 w 189898"/>
                  <a:gd name="connsiteY34" fmla="*/ 140177 h 321030"/>
                  <a:gd name="connsiteX35" fmla="*/ 169201 w 189898"/>
                  <a:gd name="connsiteY35" fmla="*/ 151848 h 321030"/>
                  <a:gd name="connsiteX36" fmla="*/ 165140 w 189898"/>
                  <a:gd name="connsiteY36" fmla="*/ 164417 h 321030"/>
                  <a:gd name="connsiteX37" fmla="*/ 186193 w 189898"/>
                  <a:gd name="connsiteY37" fmla="*/ 164417 h 321030"/>
                  <a:gd name="connsiteX38" fmla="*/ 186193 w 189898"/>
                  <a:gd name="connsiteY38" fmla="*/ 237680 h 321030"/>
                  <a:gd name="connsiteX39" fmla="*/ 186130 w 189898"/>
                  <a:gd name="connsiteY39" fmla="*/ 237696 h 321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89898" h="321030">
                    <a:moveTo>
                      <a:pt x="42830" y="319435"/>
                    </a:moveTo>
                    <a:lnTo>
                      <a:pt x="24619" y="308015"/>
                    </a:lnTo>
                    <a:lnTo>
                      <a:pt x="26610" y="278565"/>
                    </a:lnTo>
                    <a:lnTo>
                      <a:pt x="42500" y="254601"/>
                    </a:lnTo>
                    <a:lnTo>
                      <a:pt x="35173" y="245164"/>
                    </a:lnTo>
                    <a:lnTo>
                      <a:pt x="33559" y="185910"/>
                    </a:lnTo>
                    <a:lnTo>
                      <a:pt x="-3706" y="140043"/>
                    </a:lnTo>
                    <a:lnTo>
                      <a:pt x="5227" y="113363"/>
                    </a:lnTo>
                    <a:lnTo>
                      <a:pt x="17575" y="113363"/>
                    </a:lnTo>
                    <a:lnTo>
                      <a:pt x="28727" y="84094"/>
                    </a:lnTo>
                    <a:lnTo>
                      <a:pt x="26610" y="66134"/>
                    </a:lnTo>
                    <a:lnTo>
                      <a:pt x="37250" y="48859"/>
                    </a:lnTo>
                    <a:lnTo>
                      <a:pt x="11893" y="50276"/>
                    </a:lnTo>
                    <a:lnTo>
                      <a:pt x="5612" y="39494"/>
                    </a:lnTo>
                    <a:lnTo>
                      <a:pt x="26610" y="23525"/>
                    </a:lnTo>
                    <a:lnTo>
                      <a:pt x="36589" y="12846"/>
                    </a:lnTo>
                    <a:lnTo>
                      <a:pt x="31293" y="-1596"/>
                    </a:lnTo>
                    <a:lnTo>
                      <a:pt x="53652" y="9753"/>
                    </a:lnTo>
                    <a:lnTo>
                      <a:pt x="59877" y="2008"/>
                    </a:lnTo>
                    <a:lnTo>
                      <a:pt x="74633" y="11177"/>
                    </a:lnTo>
                    <a:lnTo>
                      <a:pt x="89390" y="12924"/>
                    </a:lnTo>
                    <a:lnTo>
                      <a:pt x="97921" y="32293"/>
                    </a:lnTo>
                    <a:lnTo>
                      <a:pt x="121854" y="32293"/>
                    </a:lnTo>
                    <a:lnTo>
                      <a:pt x="135627" y="48859"/>
                    </a:lnTo>
                    <a:lnTo>
                      <a:pt x="144591" y="50095"/>
                    </a:lnTo>
                    <a:lnTo>
                      <a:pt x="144591" y="64017"/>
                    </a:lnTo>
                    <a:lnTo>
                      <a:pt x="160851" y="72423"/>
                    </a:lnTo>
                    <a:lnTo>
                      <a:pt x="167147" y="64112"/>
                    </a:lnTo>
                    <a:lnTo>
                      <a:pt x="171476" y="82024"/>
                    </a:lnTo>
                    <a:lnTo>
                      <a:pt x="161992" y="90146"/>
                    </a:lnTo>
                    <a:lnTo>
                      <a:pt x="161268" y="103085"/>
                    </a:lnTo>
                    <a:lnTo>
                      <a:pt x="149030" y="99787"/>
                    </a:lnTo>
                    <a:lnTo>
                      <a:pt x="144135" y="110231"/>
                    </a:lnTo>
                    <a:lnTo>
                      <a:pt x="161268" y="128584"/>
                    </a:lnTo>
                    <a:lnTo>
                      <a:pt x="155161" y="140177"/>
                    </a:lnTo>
                    <a:lnTo>
                      <a:pt x="169201" y="151848"/>
                    </a:lnTo>
                    <a:lnTo>
                      <a:pt x="165140" y="164417"/>
                    </a:lnTo>
                    <a:lnTo>
                      <a:pt x="186193" y="164417"/>
                    </a:lnTo>
                    <a:lnTo>
                      <a:pt x="186193" y="237680"/>
                    </a:lnTo>
                    <a:cubicBezTo>
                      <a:pt x="186185" y="237680"/>
                      <a:pt x="186130" y="237696"/>
                      <a:pt x="186130" y="237696"/>
                    </a:cubicBezTo>
                    <a:close/>
                  </a:path>
                </a:pathLst>
              </a:custGeom>
              <a:grpFill/>
              <a:ln w="635" cap="rnd">
                <a:solidFill>
                  <a:schemeClr val="bg1"/>
                </a:solidFill>
                <a:prstDash val="solid"/>
                <a:round/>
              </a:ln>
            </p:spPr>
            <p:txBody>
              <a:bodyPr rtlCol="0" anchor="ctr"/>
              <a:lstStyle/>
              <a:p>
                <a:endParaRPr lang="en-US" dirty="0"/>
              </a:p>
            </p:txBody>
          </p:sp>
          <p:sp>
            <p:nvSpPr>
              <p:cNvPr id="2366" name="Freeform: Shape 2365">
                <a:extLst>
                  <a:ext uri="{FF2B5EF4-FFF2-40B4-BE49-F238E27FC236}">
                    <a16:creationId xmlns:a16="http://schemas.microsoft.com/office/drawing/2014/main" id="{5853ACE8-16E7-4DB7-8AEA-68A1EF17F4FA}"/>
                  </a:ext>
                </a:extLst>
              </p:cNvPr>
              <p:cNvSpPr/>
              <p:nvPr/>
            </p:nvSpPr>
            <p:spPr>
              <a:xfrm flipV="1">
                <a:off x="4524211" y="2492457"/>
                <a:ext cx="30075" cy="58833"/>
              </a:xfrm>
              <a:custGeom>
                <a:avLst/>
                <a:gdLst>
                  <a:gd name="connsiteX0" fmla="*/ 1923 w 27647"/>
                  <a:gd name="connsiteY0" fmla="*/ 18875 h 54083"/>
                  <a:gd name="connsiteX1" fmla="*/ -2170 w 27647"/>
                  <a:gd name="connsiteY1" fmla="*/ 931 h 54083"/>
                  <a:gd name="connsiteX2" fmla="*/ 6511 w 27647"/>
                  <a:gd name="connsiteY2" fmla="*/ -2335 h 54083"/>
                  <a:gd name="connsiteX3" fmla="*/ 20543 w 27647"/>
                  <a:gd name="connsiteY3" fmla="*/ 6755 h 54083"/>
                  <a:gd name="connsiteX4" fmla="*/ 24132 w 27647"/>
                  <a:gd name="connsiteY4" fmla="*/ 34686 h 54083"/>
                  <a:gd name="connsiteX5" fmla="*/ 13657 w 27647"/>
                  <a:gd name="connsiteY5" fmla="*/ 51748 h 54083"/>
                  <a:gd name="connsiteX6" fmla="*/ 4630 w 27647"/>
                  <a:gd name="connsiteY6" fmla="*/ 42753 h 54083"/>
                  <a:gd name="connsiteX7" fmla="*/ -3516 w 27647"/>
                  <a:gd name="connsiteY7" fmla="*/ 44886 h 54083"/>
                  <a:gd name="connsiteX8" fmla="*/ 1923 w 27647"/>
                  <a:gd name="connsiteY8" fmla="*/ 18875 h 54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647" h="54083">
                    <a:moveTo>
                      <a:pt x="1923" y="18875"/>
                    </a:moveTo>
                    <a:lnTo>
                      <a:pt x="-2170" y="931"/>
                    </a:lnTo>
                    <a:lnTo>
                      <a:pt x="6511" y="-2335"/>
                    </a:lnTo>
                    <a:lnTo>
                      <a:pt x="20543" y="6755"/>
                    </a:lnTo>
                    <a:lnTo>
                      <a:pt x="24132" y="34686"/>
                    </a:lnTo>
                    <a:lnTo>
                      <a:pt x="13657" y="51748"/>
                    </a:lnTo>
                    <a:lnTo>
                      <a:pt x="4630" y="42753"/>
                    </a:lnTo>
                    <a:lnTo>
                      <a:pt x="-3516" y="44886"/>
                    </a:lnTo>
                    <a:lnTo>
                      <a:pt x="1923" y="18875"/>
                    </a:lnTo>
                  </a:path>
                </a:pathLst>
              </a:custGeom>
              <a:grpFill/>
              <a:ln w="635" cap="flat">
                <a:solidFill>
                  <a:schemeClr val="bg1"/>
                </a:solidFill>
                <a:prstDash val="solid"/>
                <a:miter/>
              </a:ln>
            </p:spPr>
            <p:txBody>
              <a:bodyPr rtlCol="0" anchor="ctr"/>
              <a:lstStyle/>
              <a:p>
                <a:endParaRPr lang="en-US" dirty="0"/>
              </a:p>
            </p:txBody>
          </p:sp>
          <p:sp>
            <p:nvSpPr>
              <p:cNvPr id="2367" name="Freeform: Shape 2366">
                <a:extLst>
                  <a:ext uri="{FF2B5EF4-FFF2-40B4-BE49-F238E27FC236}">
                    <a16:creationId xmlns:a16="http://schemas.microsoft.com/office/drawing/2014/main" id="{DAB12D1B-A097-40A9-8658-9BCBBE604DFD}"/>
                  </a:ext>
                </a:extLst>
              </p:cNvPr>
              <p:cNvSpPr/>
              <p:nvPr/>
            </p:nvSpPr>
            <p:spPr>
              <a:xfrm flipV="1">
                <a:off x="4524211" y="2492457"/>
                <a:ext cx="30075" cy="58833"/>
              </a:xfrm>
              <a:custGeom>
                <a:avLst/>
                <a:gdLst>
                  <a:gd name="connsiteX0" fmla="*/ 1923 w 27647"/>
                  <a:gd name="connsiteY0" fmla="*/ 18875 h 54083"/>
                  <a:gd name="connsiteX1" fmla="*/ -2170 w 27647"/>
                  <a:gd name="connsiteY1" fmla="*/ 931 h 54083"/>
                  <a:gd name="connsiteX2" fmla="*/ 6511 w 27647"/>
                  <a:gd name="connsiteY2" fmla="*/ -2335 h 54083"/>
                  <a:gd name="connsiteX3" fmla="*/ 20543 w 27647"/>
                  <a:gd name="connsiteY3" fmla="*/ 6755 h 54083"/>
                  <a:gd name="connsiteX4" fmla="*/ 24132 w 27647"/>
                  <a:gd name="connsiteY4" fmla="*/ 34686 h 54083"/>
                  <a:gd name="connsiteX5" fmla="*/ 13657 w 27647"/>
                  <a:gd name="connsiteY5" fmla="*/ 51748 h 54083"/>
                  <a:gd name="connsiteX6" fmla="*/ 4630 w 27647"/>
                  <a:gd name="connsiteY6" fmla="*/ 42753 h 54083"/>
                  <a:gd name="connsiteX7" fmla="*/ -3516 w 27647"/>
                  <a:gd name="connsiteY7" fmla="*/ 44886 h 54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647" h="54083">
                    <a:moveTo>
                      <a:pt x="1923" y="18875"/>
                    </a:moveTo>
                    <a:lnTo>
                      <a:pt x="-2170" y="931"/>
                    </a:lnTo>
                    <a:lnTo>
                      <a:pt x="6511" y="-2335"/>
                    </a:lnTo>
                    <a:lnTo>
                      <a:pt x="20543" y="6755"/>
                    </a:lnTo>
                    <a:lnTo>
                      <a:pt x="24132" y="34686"/>
                    </a:lnTo>
                    <a:lnTo>
                      <a:pt x="13657" y="51748"/>
                    </a:lnTo>
                    <a:lnTo>
                      <a:pt x="4630" y="42753"/>
                    </a:lnTo>
                    <a:lnTo>
                      <a:pt x="-3516" y="44886"/>
                    </a:lnTo>
                    <a:close/>
                  </a:path>
                </a:pathLst>
              </a:custGeom>
              <a:grpFill/>
              <a:ln w="635" cap="rnd">
                <a:solidFill>
                  <a:schemeClr val="bg1"/>
                </a:solidFill>
                <a:prstDash val="solid"/>
                <a:round/>
              </a:ln>
            </p:spPr>
            <p:txBody>
              <a:bodyPr rtlCol="0" anchor="ctr"/>
              <a:lstStyle/>
              <a:p>
                <a:endParaRPr lang="en-US" dirty="0"/>
              </a:p>
            </p:txBody>
          </p:sp>
          <p:sp>
            <p:nvSpPr>
              <p:cNvPr id="2368" name="Freeform: Shape 2367">
                <a:extLst>
                  <a:ext uri="{FF2B5EF4-FFF2-40B4-BE49-F238E27FC236}">
                    <a16:creationId xmlns:a16="http://schemas.microsoft.com/office/drawing/2014/main" id="{5947FD46-7048-4DF5-B5CC-8F289D085235}"/>
                  </a:ext>
                </a:extLst>
              </p:cNvPr>
              <p:cNvSpPr/>
              <p:nvPr/>
            </p:nvSpPr>
            <p:spPr>
              <a:xfrm flipV="1">
                <a:off x="4849601" y="2533114"/>
                <a:ext cx="19639" cy="20846"/>
              </a:xfrm>
              <a:custGeom>
                <a:avLst/>
                <a:gdLst>
                  <a:gd name="connsiteX0" fmla="*/ 7045 w 18054"/>
                  <a:gd name="connsiteY0" fmla="*/ 16857 h 19163"/>
                  <a:gd name="connsiteX1" fmla="*/ -3840 w 18054"/>
                  <a:gd name="connsiteY1" fmla="*/ 4029 h 19163"/>
                  <a:gd name="connsiteX2" fmla="*/ 8477 w 18054"/>
                  <a:gd name="connsiteY2" fmla="*/ -2307 h 19163"/>
                  <a:gd name="connsiteX3" fmla="*/ 14214 w 18054"/>
                  <a:gd name="connsiteY3" fmla="*/ 7767 h 19163"/>
                  <a:gd name="connsiteX4" fmla="*/ 7045 w 18054"/>
                  <a:gd name="connsiteY4" fmla="*/ 16857 h 19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54" h="19163">
                    <a:moveTo>
                      <a:pt x="7045" y="16857"/>
                    </a:moveTo>
                    <a:lnTo>
                      <a:pt x="-3840" y="4029"/>
                    </a:lnTo>
                    <a:lnTo>
                      <a:pt x="8477" y="-2307"/>
                    </a:lnTo>
                    <a:lnTo>
                      <a:pt x="14214" y="7767"/>
                    </a:lnTo>
                    <a:lnTo>
                      <a:pt x="7045" y="16857"/>
                    </a:lnTo>
                  </a:path>
                </a:pathLst>
              </a:custGeom>
              <a:grpFill/>
              <a:ln w="635" cap="flat">
                <a:solidFill>
                  <a:schemeClr val="bg1"/>
                </a:solidFill>
                <a:prstDash val="solid"/>
                <a:miter/>
              </a:ln>
            </p:spPr>
            <p:txBody>
              <a:bodyPr rtlCol="0" anchor="ctr"/>
              <a:lstStyle/>
              <a:p>
                <a:endParaRPr lang="en-US" dirty="0"/>
              </a:p>
            </p:txBody>
          </p:sp>
          <p:sp>
            <p:nvSpPr>
              <p:cNvPr id="2369" name="Freeform: Shape 2368">
                <a:extLst>
                  <a:ext uri="{FF2B5EF4-FFF2-40B4-BE49-F238E27FC236}">
                    <a16:creationId xmlns:a16="http://schemas.microsoft.com/office/drawing/2014/main" id="{1D27016E-04A7-4A6E-889A-F0D966DE506D}"/>
                  </a:ext>
                </a:extLst>
              </p:cNvPr>
              <p:cNvSpPr/>
              <p:nvPr/>
            </p:nvSpPr>
            <p:spPr>
              <a:xfrm flipV="1">
                <a:off x="4849601" y="2533114"/>
                <a:ext cx="19639" cy="20846"/>
              </a:xfrm>
              <a:custGeom>
                <a:avLst/>
                <a:gdLst>
                  <a:gd name="connsiteX0" fmla="*/ 7045 w 18054"/>
                  <a:gd name="connsiteY0" fmla="*/ 16857 h 19163"/>
                  <a:gd name="connsiteX1" fmla="*/ -3840 w 18054"/>
                  <a:gd name="connsiteY1" fmla="*/ 4029 h 19163"/>
                  <a:gd name="connsiteX2" fmla="*/ 8477 w 18054"/>
                  <a:gd name="connsiteY2" fmla="*/ -2307 h 19163"/>
                  <a:gd name="connsiteX3" fmla="*/ 14214 w 18054"/>
                  <a:gd name="connsiteY3" fmla="*/ 7767 h 19163"/>
                </a:gdLst>
                <a:ahLst/>
                <a:cxnLst>
                  <a:cxn ang="0">
                    <a:pos x="connsiteX0" y="connsiteY0"/>
                  </a:cxn>
                  <a:cxn ang="0">
                    <a:pos x="connsiteX1" y="connsiteY1"/>
                  </a:cxn>
                  <a:cxn ang="0">
                    <a:pos x="connsiteX2" y="connsiteY2"/>
                  </a:cxn>
                  <a:cxn ang="0">
                    <a:pos x="connsiteX3" y="connsiteY3"/>
                  </a:cxn>
                </a:cxnLst>
                <a:rect l="l" t="t" r="r" b="b"/>
                <a:pathLst>
                  <a:path w="18054" h="19163">
                    <a:moveTo>
                      <a:pt x="7045" y="16857"/>
                    </a:moveTo>
                    <a:lnTo>
                      <a:pt x="-3840" y="4029"/>
                    </a:lnTo>
                    <a:lnTo>
                      <a:pt x="8477" y="-2307"/>
                    </a:lnTo>
                    <a:lnTo>
                      <a:pt x="14214" y="7767"/>
                    </a:lnTo>
                    <a:close/>
                  </a:path>
                </a:pathLst>
              </a:custGeom>
              <a:grpFill/>
              <a:ln w="635" cap="rnd">
                <a:solidFill>
                  <a:schemeClr val="bg1"/>
                </a:solidFill>
                <a:prstDash val="solid"/>
                <a:round/>
              </a:ln>
            </p:spPr>
            <p:txBody>
              <a:bodyPr rtlCol="0" anchor="ctr"/>
              <a:lstStyle/>
              <a:p>
                <a:endParaRPr lang="en-US" dirty="0"/>
              </a:p>
            </p:txBody>
          </p:sp>
          <p:sp>
            <p:nvSpPr>
              <p:cNvPr id="2370" name="Freeform: Shape 2369">
                <a:extLst>
                  <a:ext uri="{FF2B5EF4-FFF2-40B4-BE49-F238E27FC236}">
                    <a16:creationId xmlns:a16="http://schemas.microsoft.com/office/drawing/2014/main" id="{9FF8C5F0-C94D-42E0-9A85-DA71466F9417}"/>
                  </a:ext>
                </a:extLst>
              </p:cNvPr>
              <p:cNvSpPr/>
              <p:nvPr/>
            </p:nvSpPr>
            <p:spPr>
              <a:xfrm flipV="1">
                <a:off x="4530195" y="2441688"/>
                <a:ext cx="18894" cy="44304"/>
              </a:xfrm>
              <a:custGeom>
                <a:avLst/>
                <a:gdLst>
                  <a:gd name="connsiteX0" fmla="*/ 11044 w 17369"/>
                  <a:gd name="connsiteY0" fmla="*/ 38316 h 40727"/>
                  <a:gd name="connsiteX1" fmla="*/ 7227 w 17369"/>
                  <a:gd name="connsiteY1" fmla="*/ 37025 h 40727"/>
                  <a:gd name="connsiteX2" fmla="*/ 3197 w 17369"/>
                  <a:gd name="connsiteY2" fmla="*/ 31343 h 40727"/>
                  <a:gd name="connsiteX3" fmla="*/ -2272 w 17369"/>
                  <a:gd name="connsiteY3" fmla="*/ 29651 h 40727"/>
                  <a:gd name="connsiteX4" fmla="*/ -3516 w 17369"/>
                  <a:gd name="connsiteY4" fmla="*/ 22875 h 40727"/>
                  <a:gd name="connsiteX5" fmla="*/ -61 w 17369"/>
                  <a:gd name="connsiteY5" fmla="*/ 16036 h 40727"/>
                  <a:gd name="connsiteX6" fmla="*/ -1108 w 17369"/>
                  <a:gd name="connsiteY6" fmla="*/ 8441 h 40727"/>
                  <a:gd name="connsiteX7" fmla="*/ 1513 w 17369"/>
                  <a:gd name="connsiteY7" fmla="*/ 1326 h 40727"/>
                  <a:gd name="connsiteX8" fmla="*/ 7849 w 17369"/>
                  <a:gd name="connsiteY8" fmla="*/ -2412 h 40727"/>
                  <a:gd name="connsiteX9" fmla="*/ 12122 w 17369"/>
                  <a:gd name="connsiteY9" fmla="*/ 7040 h 40727"/>
                  <a:gd name="connsiteX10" fmla="*/ 10422 w 17369"/>
                  <a:gd name="connsiteY10" fmla="*/ 15146 h 40727"/>
                  <a:gd name="connsiteX11" fmla="*/ 13853 w 17369"/>
                  <a:gd name="connsiteY11" fmla="*/ 32831 h 40727"/>
                  <a:gd name="connsiteX12" fmla="*/ 11044 w 17369"/>
                  <a:gd name="connsiteY12" fmla="*/ 38316 h 40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369" h="40727">
                    <a:moveTo>
                      <a:pt x="11044" y="38316"/>
                    </a:moveTo>
                    <a:lnTo>
                      <a:pt x="7227" y="37025"/>
                    </a:lnTo>
                    <a:lnTo>
                      <a:pt x="3197" y="31343"/>
                    </a:lnTo>
                    <a:lnTo>
                      <a:pt x="-2272" y="29651"/>
                    </a:lnTo>
                    <a:lnTo>
                      <a:pt x="-3516" y="22875"/>
                    </a:lnTo>
                    <a:lnTo>
                      <a:pt x="-61" y="16036"/>
                    </a:lnTo>
                    <a:lnTo>
                      <a:pt x="-1108" y="8441"/>
                    </a:lnTo>
                    <a:lnTo>
                      <a:pt x="1513" y="1326"/>
                    </a:lnTo>
                    <a:lnTo>
                      <a:pt x="7849" y="-2412"/>
                    </a:lnTo>
                    <a:lnTo>
                      <a:pt x="12122" y="7040"/>
                    </a:lnTo>
                    <a:lnTo>
                      <a:pt x="10422" y="15146"/>
                    </a:lnTo>
                    <a:lnTo>
                      <a:pt x="13853" y="32831"/>
                    </a:lnTo>
                    <a:lnTo>
                      <a:pt x="11044" y="38316"/>
                    </a:lnTo>
                  </a:path>
                </a:pathLst>
              </a:custGeom>
              <a:grpFill/>
              <a:ln w="635" cap="flat">
                <a:solidFill>
                  <a:schemeClr val="bg1"/>
                </a:solidFill>
                <a:prstDash val="solid"/>
                <a:miter/>
              </a:ln>
            </p:spPr>
            <p:txBody>
              <a:bodyPr rtlCol="0" anchor="ctr"/>
              <a:lstStyle/>
              <a:p>
                <a:endParaRPr lang="en-US" dirty="0"/>
              </a:p>
            </p:txBody>
          </p:sp>
          <p:sp>
            <p:nvSpPr>
              <p:cNvPr id="2371" name="Freeform: Shape 2370">
                <a:extLst>
                  <a:ext uri="{FF2B5EF4-FFF2-40B4-BE49-F238E27FC236}">
                    <a16:creationId xmlns:a16="http://schemas.microsoft.com/office/drawing/2014/main" id="{8F8A2559-1919-4F87-B1D6-236494F1C923}"/>
                  </a:ext>
                </a:extLst>
              </p:cNvPr>
              <p:cNvSpPr/>
              <p:nvPr/>
            </p:nvSpPr>
            <p:spPr>
              <a:xfrm flipV="1">
                <a:off x="4530195" y="2441688"/>
                <a:ext cx="18894" cy="44304"/>
              </a:xfrm>
              <a:custGeom>
                <a:avLst/>
                <a:gdLst>
                  <a:gd name="connsiteX0" fmla="*/ 11044 w 17369"/>
                  <a:gd name="connsiteY0" fmla="*/ 38316 h 40727"/>
                  <a:gd name="connsiteX1" fmla="*/ 7227 w 17369"/>
                  <a:gd name="connsiteY1" fmla="*/ 37025 h 40727"/>
                  <a:gd name="connsiteX2" fmla="*/ 3197 w 17369"/>
                  <a:gd name="connsiteY2" fmla="*/ 31343 h 40727"/>
                  <a:gd name="connsiteX3" fmla="*/ -2272 w 17369"/>
                  <a:gd name="connsiteY3" fmla="*/ 29651 h 40727"/>
                  <a:gd name="connsiteX4" fmla="*/ -3516 w 17369"/>
                  <a:gd name="connsiteY4" fmla="*/ 22875 h 40727"/>
                  <a:gd name="connsiteX5" fmla="*/ -61 w 17369"/>
                  <a:gd name="connsiteY5" fmla="*/ 16036 h 40727"/>
                  <a:gd name="connsiteX6" fmla="*/ -1108 w 17369"/>
                  <a:gd name="connsiteY6" fmla="*/ 8441 h 40727"/>
                  <a:gd name="connsiteX7" fmla="*/ 1513 w 17369"/>
                  <a:gd name="connsiteY7" fmla="*/ 1326 h 40727"/>
                  <a:gd name="connsiteX8" fmla="*/ 7849 w 17369"/>
                  <a:gd name="connsiteY8" fmla="*/ -2412 h 40727"/>
                  <a:gd name="connsiteX9" fmla="*/ 12122 w 17369"/>
                  <a:gd name="connsiteY9" fmla="*/ 7040 h 40727"/>
                  <a:gd name="connsiteX10" fmla="*/ 10422 w 17369"/>
                  <a:gd name="connsiteY10" fmla="*/ 15146 h 40727"/>
                  <a:gd name="connsiteX11" fmla="*/ 13853 w 17369"/>
                  <a:gd name="connsiteY11" fmla="*/ 32831 h 40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369" h="40727">
                    <a:moveTo>
                      <a:pt x="11044" y="38316"/>
                    </a:moveTo>
                    <a:lnTo>
                      <a:pt x="7227" y="37025"/>
                    </a:lnTo>
                    <a:lnTo>
                      <a:pt x="3197" y="31343"/>
                    </a:lnTo>
                    <a:lnTo>
                      <a:pt x="-2272" y="29651"/>
                    </a:lnTo>
                    <a:lnTo>
                      <a:pt x="-3516" y="22875"/>
                    </a:lnTo>
                    <a:lnTo>
                      <a:pt x="-61" y="16036"/>
                    </a:lnTo>
                    <a:lnTo>
                      <a:pt x="-1108" y="8441"/>
                    </a:lnTo>
                    <a:lnTo>
                      <a:pt x="1513" y="1326"/>
                    </a:lnTo>
                    <a:lnTo>
                      <a:pt x="7849" y="-2412"/>
                    </a:lnTo>
                    <a:lnTo>
                      <a:pt x="12122" y="7040"/>
                    </a:lnTo>
                    <a:lnTo>
                      <a:pt x="10422" y="15146"/>
                    </a:lnTo>
                    <a:lnTo>
                      <a:pt x="13853" y="32831"/>
                    </a:lnTo>
                    <a:close/>
                  </a:path>
                </a:pathLst>
              </a:custGeom>
              <a:grpFill/>
              <a:ln w="635" cap="rnd">
                <a:solidFill>
                  <a:schemeClr val="bg1"/>
                </a:solidFill>
                <a:prstDash val="solid"/>
                <a:round/>
              </a:ln>
            </p:spPr>
            <p:txBody>
              <a:bodyPr rtlCol="0" anchor="ctr"/>
              <a:lstStyle/>
              <a:p>
                <a:endParaRPr lang="en-US" dirty="0"/>
              </a:p>
            </p:txBody>
          </p:sp>
          <p:sp>
            <p:nvSpPr>
              <p:cNvPr id="2372" name="Freeform: Shape 2371">
                <a:extLst>
                  <a:ext uri="{FF2B5EF4-FFF2-40B4-BE49-F238E27FC236}">
                    <a16:creationId xmlns:a16="http://schemas.microsoft.com/office/drawing/2014/main" id="{F006113E-0E81-42D5-9450-E2628794B22F}"/>
                  </a:ext>
                </a:extLst>
              </p:cNvPr>
              <p:cNvSpPr/>
              <p:nvPr/>
            </p:nvSpPr>
            <p:spPr>
              <a:xfrm flipV="1">
                <a:off x="4813592" y="2625328"/>
                <a:ext cx="58003" cy="26240"/>
              </a:xfrm>
              <a:custGeom>
                <a:avLst/>
                <a:gdLst>
                  <a:gd name="connsiteX0" fmla="*/ 2261 w 53320"/>
                  <a:gd name="connsiteY0" fmla="*/ 21941 h 24122"/>
                  <a:gd name="connsiteX1" fmla="*/ -3823 w 53320"/>
                  <a:gd name="connsiteY1" fmla="*/ 10726 h 24122"/>
                  <a:gd name="connsiteX2" fmla="*/ 18214 w 53320"/>
                  <a:gd name="connsiteY2" fmla="*/ -2181 h 24122"/>
                  <a:gd name="connsiteX3" fmla="*/ 49498 w 53320"/>
                  <a:gd name="connsiteY3" fmla="*/ 2691 h 24122"/>
                  <a:gd name="connsiteX4" fmla="*/ 45752 w 53320"/>
                  <a:gd name="connsiteY4" fmla="*/ 15165 h 24122"/>
                  <a:gd name="connsiteX5" fmla="*/ 17427 w 53320"/>
                  <a:gd name="connsiteY5" fmla="*/ 15165 h 24122"/>
                  <a:gd name="connsiteX6" fmla="*/ 2261 w 53320"/>
                  <a:gd name="connsiteY6" fmla="*/ 21941 h 24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3320" h="24122">
                    <a:moveTo>
                      <a:pt x="2261" y="21941"/>
                    </a:moveTo>
                    <a:lnTo>
                      <a:pt x="-3823" y="10726"/>
                    </a:lnTo>
                    <a:lnTo>
                      <a:pt x="18214" y="-2181"/>
                    </a:lnTo>
                    <a:lnTo>
                      <a:pt x="49498" y="2691"/>
                    </a:lnTo>
                    <a:lnTo>
                      <a:pt x="45752" y="15165"/>
                    </a:lnTo>
                    <a:lnTo>
                      <a:pt x="17427" y="15165"/>
                    </a:lnTo>
                    <a:lnTo>
                      <a:pt x="2261" y="21941"/>
                    </a:lnTo>
                  </a:path>
                </a:pathLst>
              </a:custGeom>
              <a:grpFill/>
              <a:ln w="635" cap="flat">
                <a:solidFill>
                  <a:schemeClr val="bg1"/>
                </a:solidFill>
                <a:prstDash val="solid"/>
                <a:miter/>
              </a:ln>
            </p:spPr>
            <p:txBody>
              <a:bodyPr rtlCol="0" anchor="ctr"/>
              <a:lstStyle/>
              <a:p>
                <a:endParaRPr lang="en-US" dirty="0"/>
              </a:p>
            </p:txBody>
          </p:sp>
          <p:sp>
            <p:nvSpPr>
              <p:cNvPr id="2373" name="Freeform: Shape 2372">
                <a:extLst>
                  <a:ext uri="{FF2B5EF4-FFF2-40B4-BE49-F238E27FC236}">
                    <a16:creationId xmlns:a16="http://schemas.microsoft.com/office/drawing/2014/main" id="{B27C8645-9F2E-4A58-A4E8-6232D69F5A2A}"/>
                  </a:ext>
                </a:extLst>
              </p:cNvPr>
              <p:cNvSpPr/>
              <p:nvPr/>
            </p:nvSpPr>
            <p:spPr>
              <a:xfrm flipV="1">
                <a:off x="4813592" y="2625328"/>
                <a:ext cx="58003" cy="26240"/>
              </a:xfrm>
              <a:custGeom>
                <a:avLst/>
                <a:gdLst>
                  <a:gd name="connsiteX0" fmla="*/ 2261 w 53320"/>
                  <a:gd name="connsiteY0" fmla="*/ 21941 h 24122"/>
                  <a:gd name="connsiteX1" fmla="*/ -3823 w 53320"/>
                  <a:gd name="connsiteY1" fmla="*/ 10726 h 24122"/>
                  <a:gd name="connsiteX2" fmla="*/ 18214 w 53320"/>
                  <a:gd name="connsiteY2" fmla="*/ -2181 h 24122"/>
                  <a:gd name="connsiteX3" fmla="*/ 49498 w 53320"/>
                  <a:gd name="connsiteY3" fmla="*/ 2691 h 24122"/>
                  <a:gd name="connsiteX4" fmla="*/ 45752 w 53320"/>
                  <a:gd name="connsiteY4" fmla="*/ 15165 h 24122"/>
                  <a:gd name="connsiteX5" fmla="*/ 17427 w 53320"/>
                  <a:gd name="connsiteY5" fmla="*/ 15165 h 24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20" h="24122">
                    <a:moveTo>
                      <a:pt x="2261" y="21941"/>
                    </a:moveTo>
                    <a:lnTo>
                      <a:pt x="-3823" y="10726"/>
                    </a:lnTo>
                    <a:lnTo>
                      <a:pt x="18214" y="-2181"/>
                    </a:lnTo>
                    <a:lnTo>
                      <a:pt x="49498" y="2691"/>
                    </a:lnTo>
                    <a:lnTo>
                      <a:pt x="45752" y="15165"/>
                    </a:lnTo>
                    <a:lnTo>
                      <a:pt x="17427" y="15165"/>
                    </a:lnTo>
                    <a:close/>
                  </a:path>
                </a:pathLst>
              </a:custGeom>
              <a:grpFill/>
              <a:ln w="635" cap="rnd">
                <a:solidFill>
                  <a:schemeClr val="bg1"/>
                </a:solidFill>
                <a:prstDash val="solid"/>
                <a:round/>
              </a:ln>
            </p:spPr>
            <p:txBody>
              <a:bodyPr rtlCol="0" anchor="ctr"/>
              <a:lstStyle/>
              <a:p>
                <a:endParaRPr lang="en-US" dirty="0"/>
              </a:p>
            </p:txBody>
          </p:sp>
          <p:sp>
            <p:nvSpPr>
              <p:cNvPr id="2374" name="Freeform: Shape 2373">
                <a:extLst>
                  <a:ext uri="{FF2B5EF4-FFF2-40B4-BE49-F238E27FC236}">
                    <a16:creationId xmlns:a16="http://schemas.microsoft.com/office/drawing/2014/main" id="{F1C087A5-1CC2-43B3-A05B-BDFB4DCE56D7}"/>
                  </a:ext>
                </a:extLst>
              </p:cNvPr>
              <p:cNvSpPr/>
              <p:nvPr/>
            </p:nvSpPr>
            <p:spPr>
              <a:xfrm flipV="1">
                <a:off x="4600432" y="2568156"/>
                <a:ext cx="62429" cy="37961"/>
              </a:xfrm>
              <a:custGeom>
                <a:avLst/>
                <a:gdLst>
                  <a:gd name="connsiteX0" fmla="*/ 44218 w 57389"/>
                  <a:gd name="connsiteY0" fmla="*/ -2249 h 34896"/>
                  <a:gd name="connsiteX1" fmla="*/ 44218 w 57389"/>
                  <a:gd name="connsiteY1" fmla="*/ 15923 h 34896"/>
                  <a:gd name="connsiteX2" fmla="*/ 53780 w 57389"/>
                  <a:gd name="connsiteY2" fmla="*/ 32647 h 34896"/>
                  <a:gd name="connsiteX3" fmla="*/ 20600 w 57389"/>
                  <a:gd name="connsiteY3" fmla="*/ 26469 h 34896"/>
                  <a:gd name="connsiteX4" fmla="*/ 12548 w 57389"/>
                  <a:gd name="connsiteY4" fmla="*/ 31923 h 34896"/>
                  <a:gd name="connsiteX5" fmla="*/ -3609 w 57389"/>
                  <a:gd name="connsiteY5" fmla="*/ 22810 h 34896"/>
                  <a:gd name="connsiteX6" fmla="*/ 20316 w 57389"/>
                  <a:gd name="connsiteY6" fmla="*/ 8651 h 34896"/>
                  <a:gd name="connsiteX7" fmla="*/ 44218 w 57389"/>
                  <a:gd name="connsiteY7" fmla="*/ -2249 h 34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389" h="34896">
                    <a:moveTo>
                      <a:pt x="44218" y="-2249"/>
                    </a:moveTo>
                    <a:lnTo>
                      <a:pt x="44218" y="15923"/>
                    </a:lnTo>
                    <a:lnTo>
                      <a:pt x="53780" y="32647"/>
                    </a:lnTo>
                    <a:lnTo>
                      <a:pt x="20600" y="26469"/>
                    </a:lnTo>
                    <a:lnTo>
                      <a:pt x="12548" y="31923"/>
                    </a:lnTo>
                    <a:lnTo>
                      <a:pt x="-3609" y="22810"/>
                    </a:lnTo>
                    <a:lnTo>
                      <a:pt x="20316" y="8651"/>
                    </a:lnTo>
                    <a:lnTo>
                      <a:pt x="44218" y="-2249"/>
                    </a:lnTo>
                  </a:path>
                </a:pathLst>
              </a:custGeom>
              <a:grpFill/>
              <a:ln w="635" cap="flat">
                <a:solidFill>
                  <a:schemeClr val="bg1"/>
                </a:solidFill>
                <a:prstDash val="solid"/>
                <a:miter/>
              </a:ln>
            </p:spPr>
            <p:txBody>
              <a:bodyPr rtlCol="0" anchor="ctr"/>
              <a:lstStyle/>
              <a:p>
                <a:endParaRPr lang="en-US" dirty="0"/>
              </a:p>
            </p:txBody>
          </p:sp>
          <p:sp>
            <p:nvSpPr>
              <p:cNvPr id="2375" name="Freeform: Shape 2374">
                <a:extLst>
                  <a:ext uri="{FF2B5EF4-FFF2-40B4-BE49-F238E27FC236}">
                    <a16:creationId xmlns:a16="http://schemas.microsoft.com/office/drawing/2014/main" id="{FF2032C4-0C9F-4753-8D04-5F6555782873}"/>
                  </a:ext>
                </a:extLst>
              </p:cNvPr>
              <p:cNvSpPr/>
              <p:nvPr/>
            </p:nvSpPr>
            <p:spPr>
              <a:xfrm flipV="1">
                <a:off x="4600432" y="2568156"/>
                <a:ext cx="62429" cy="37961"/>
              </a:xfrm>
              <a:custGeom>
                <a:avLst/>
                <a:gdLst>
                  <a:gd name="connsiteX0" fmla="*/ 44218 w 57389"/>
                  <a:gd name="connsiteY0" fmla="*/ -2249 h 34896"/>
                  <a:gd name="connsiteX1" fmla="*/ 44218 w 57389"/>
                  <a:gd name="connsiteY1" fmla="*/ 15923 h 34896"/>
                  <a:gd name="connsiteX2" fmla="*/ 53780 w 57389"/>
                  <a:gd name="connsiteY2" fmla="*/ 32647 h 34896"/>
                  <a:gd name="connsiteX3" fmla="*/ 20600 w 57389"/>
                  <a:gd name="connsiteY3" fmla="*/ 26469 h 34896"/>
                  <a:gd name="connsiteX4" fmla="*/ 12548 w 57389"/>
                  <a:gd name="connsiteY4" fmla="*/ 31923 h 34896"/>
                  <a:gd name="connsiteX5" fmla="*/ -3609 w 57389"/>
                  <a:gd name="connsiteY5" fmla="*/ 22810 h 34896"/>
                  <a:gd name="connsiteX6" fmla="*/ 20316 w 57389"/>
                  <a:gd name="connsiteY6" fmla="*/ 8651 h 34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389" h="34896">
                    <a:moveTo>
                      <a:pt x="44218" y="-2249"/>
                    </a:moveTo>
                    <a:lnTo>
                      <a:pt x="44218" y="15923"/>
                    </a:lnTo>
                    <a:lnTo>
                      <a:pt x="53780" y="32647"/>
                    </a:lnTo>
                    <a:lnTo>
                      <a:pt x="20600" y="26469"/>
                    </a:lnTo>
                    <a:lnTo>
                      <a:pt x="12548" y="31923"/>
                    </a:lnTo>
                    <a:lnTo>
                      <a:pt x="-3609" y="22810"/>
                    </a:lnTo>
                    <a:lnTo>
                      <a:pt x="20316" y="8651"/>
                    </a:lnTo>
                    <a:close/>
                  </a:path>
                </a:pathLst>
              </a:custGeom>
              <a:grpFill/>
              <a:ln w="635" cap="rnd">
                <a:solidFill>
                  <a:schemeClr val="bg1"/>
                </a:solidFill>
                <a:prstDash val="solid"/>
                <a:round/>
              </a:ln>
            </p:spPr>
            <p:txBody>
              <a:bodyPr rtlCol="0" anchor="ctr"/>
              <a:lstStyle/>
              <a:p>
                <a:endParaRPr lang="en-US" dirty="0"/>
              </a:p>
            </p:txBody>
          </p:sp>
          <p:sp>
            <p:nvSpPr>
              <p:cNvPr id="2376" name="Freeform: Shape 2375">
                <a:extLst>
                  <a:ext uri="{FF2B5EF4-FFF2-40B4-BE49-F238E27FC236}">
                    <a16:creationId xmlns:a16="http://schemas.microsoft.com/office/drawing/2014/main" id="{DD9A39AB-667B-47CA-81EA-53649EC31572}"/>
                  </a:ext>
                </a:extLst>
              </p:cNvPr>
              <p:cNvSpPr/>
              <p:nvPr/>
            </p:nvSpPr>
            <p:spPr>
              <a:xfrm flipV="1">
                <a:off x="4103526" y="2616458"/>
                <a:ext cx="240949" cy="197500"/>
              </a:xfrm>
              <a:custGeom>
                <a:avLst/>
                <a:gdLst>
                  <a:gd name="connsiteX0" fmla="*/ 203670 w 221497"/>
                  <a:gd name="connsiteY0" fmla="*/ 115878 h 181556"/>
                  <a:gd name="connsiteX1" fmla="*/ 203670 w 221497"/>
                  <a:gd name="connsiteY1" fmla="*/ 143880 h 181556"/>
                  <a:gd name="connsiteX2" fmla="*/ 190495 w 221497"/>
                  <a:gd name="connsiteY2" fmla="*/ 163091 h 181556"/>
                  <a:gd name="connsiteX3" fmla="*/ 145549 w 221497"/>
                  <a:gd name="connsiteY3" fmla="*/ 166948 h 181556"/>
                  <a:gd name="connsiteX4" fmla="*/ 137624 w 221497"/>
                  <a:gd name="connsiteY4" fmla="*/ 179477 h 181556"/>
                  <a:gd name="connsiteX5" fmla="*/ 130470 w 221497"/>
                  <a:gd name="connsiteY5" fmla="*/ 175448 h 181556"/>
                  <a:gd name="connsiteX6" fmla="*/ 110417 w 221497"/>
                  <a:gd name="connsiteY6" fmla="*/ 136207 h 181556"/>
                  <a:gd name="connsiteX7" fmla="*/ 85909 w 221497"/>
                  <a:gd name="connsiteY7" fmla="*/ 124213 h 181556"/>
                  <a:gd name="connsiteX8" fmla="*/ 58096 w 221497"/>
                  <a:gd name="connsiteY8" fmla="*/ 80959 h 181556"/>
                  <a:gd name="connsiteX9" fmla="*/ 61984 w 221497"/>
                  <a:gd name="connsiteY9" fmla="*/ 53838 h 181556"/>
                  <a:gd name="connsiteX10" fmla="*/ 28197 w 221497"/>
                  <a:gd name="connsiteY10" fmla="*/ 15652 h 181556"/>
                  <a:gd name="connsiteX11" fmla="*/ 3383 w 221497"/>
                  <a:gd name="connsiteY11" fmla="*/ 8506 h 181556"/>
                  <a:gd name="connsiteX12" fmla="*/ -1386 w 221497"/>
                  <a:gd name="connsiteY12" fmla="*/ 2714 h 181556"/>
                  <a:gd name="connsiteX13" fmla="*/ -1394 w 221497"/>
                  <a:gd name="connsiteY13" fmla="*/ 2714 h 181556"/>
                  <a:gd name="connsiteX14" fmla="*/ -3196 w 221497"/>
                  <a:gd name="connsiteY14" fmla="*/ -2079 h 181556"/>
                  <a:gd name="connsiteX15" fmla="*/ 79227 w 221497"/>
                  <a:gd name="connsiteY15" fmla="*/ -2079 h 181556"/>
                  <a:gd name="connsiteX16" fmla="*/ 79227 w 221497"/>
                  <a:gd name="connsiteY16" fmla="*/ 18115 h 181556"/>
                  <a:gd name="connsiteX17" fmla="*/ 103822 w 221497"/>
                  <a:gd name="connsiteY17" fmla="*/ 33258 h 181556"/>
                  <a:gd name="connsiteX18" fmla="*/ 116162 w 221497"/>
                  <a:gd name="connsiteY18" fmla="*/ 33258 h 181556"/>
                  <a:gd name="connsiteX19" fmla="*/ 122513 w 221497"/>
                  <a:gd name="connsiteY19" fmla="*/ 42702 h 181556"/>
                  <a:gd name="connsiteX20" fmla="*/ 141669 w 221497"/>
                  <a:gd name="connsiteY20" fmla="*/ 42702 h 181556"/>
                  <a:gd name="connsiteX21" fmla="*/ 148068 w 221497"/>
                  <a:gd name="connsiteY21" fmla="*/ 57222 h 181556"/>
                  <a:gd name="connsiteX22" fmla="*/ 170214 w 221497"/>
                  <a:gd name="connsiteY22" fmla="*/ 68248 h 181556"/>
                  <a:gd name="connsiteX23" fmla="*/ 164815 w 221497"/>
                  <a:gd name="connsiteY23" fmla="*/ 81384 h 181556"/>
                  <a:gd name="connsiteX24" fmla="*/ 178675 w 221497"/>
                  <a:gd name="connsiteY24" fmla="*/ 81384 h 181556"/>
                  <a:gd name="connsiteX25" fmla="*/ 184491 w 221497"/>
                  <a:gd name="connsiteY25" fmla="*/ 92095 h 181556"/>
                  <a:gd name="connsiteX26" fmla="*/ 210076 w 221497"/>
                  <a:gd name="connsiteY26" fmla="*/ 88545 h 181556"/>
                  <a:gd name="connsiteX27" fmla="*/ 218301 w 221497"/>
                  <a:gd name="connsiteY27" fmla="*/ 102633 h 181556"/>
                  <a:gd name="connsiteX28" fmla="*/ 203670 w 221497"/>
                  <a:gd name="connsiteY28" fmla="*/ 115878 h 18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21497" h="181556">
                    <a:moveTo>
                      <a:pt x="203670" y="115878"/>
                    </a:moveTo>
                    <a:lnTo>
                      <a:pt x="203670" y="143880"/>
                    </a:lnTo>
                    <a:lnTo>
                      <a:pt x="190495" y="163091"/>
                    </a:lnTo>
                    <a:lnTo>
                      <a:pt x="145549" y="166948"/>
                    </a:lnTo>
                    <a:lnTo>
                      <a:pt x="137624" y="179477"/>
                    </a:lnTo>
                    <a:lnTo>
                      <a:pt x="130470" y="175448"/>
                    </a:lnTo>
                    <a:lnTo>
                      <a:pt x="110417" y="136207"/>
                    </a:lnTo>
                    <a:lnTo>
                      <a:pt x="85909" y="124213"/>
                    </a:lnTo>
                    <a:lnTo>
                      <a:pt x="58096" y="80959"/>
                    </a:lnTo>
                    <a:lnTo>
                      <a:pt x="61984" y="53838"/>
                    </a:lnTo>
                    <a:lnTo>
                      <a:pt x="28197" y="15652"/>
                    </a:lnTo>
                    <a:lnTo>
                      <a:pt x="3383" y="8506"/>
                    </a:lnTo>
                    <a:lnTo>
                      <a:pt x="-1386" y="2714"/>
                    </a:lnTo>
                    <a:lnTo>
                      <a:pt x="-1394" y="2714"/>
                    </a:lnTo>
                    <a:lnTo>
                      <a:pt x="-3196" y="-2079"/>
                    </a:lnTo>
                    <a:lnTo>
                      <a:pt x="79227" y="-2079"/>
                    </a:lnTo>
                    <a:lnTo>
                      <a:pt x="79227" y="18115"/>
                    </a:lnTo>
                    <a:lnTo>
                      <a:pt x="103822" y="33258"/>
                    </a:lnTo>
                    <a:lnTo>
                      <a:pt x="116162" y="33258"/>
                    </a:lnTo>
                    <a:lnTo>
                      <a:pt x="122513" y="42702"/>
                    </a:lnTo>
                    <a:lnTo>
                      <a:pt x="141669" y="42702"/>
                    </a:lnTo>
                    <a:lnTo>
                      <a:pt x="148068" y="57222"/>
                    </a:lnTo>
                    <a:lnTo>
                      <a:pt x="170214" y="68248"/>
                    </a:lnTo>
                    <a:lnTo>
                      <a:pt x="164815" y="81384"/>
                    </a:lnTo>
                    <a:lnTo>
                      <a:pt x="178675" y="81384"/>
                    </a:lnTo>
                    <a:lnTo>
                      <a:pt x="184491" y="92095"/>
                    </a:lnTo>
                    <a:lnTo>
                      <a:pt x="210076" y="88545"/>
                    </a:lnTo>
                    <a:lnTo>
                      <a:pt x="218301" y="102633"/>
                    </a:lnTo>
                    <a:lnTo>
                      <a:pt x="203670" y="115878"/>
                    </a:lnTo>
                  </a:path>
                </a:pathLst>
              </a:custGeom>
              <a:grpFill/>
              <a:ln w="635" cap="flat">
                <a:solidFill>
                  <a:schemeClr val="bg1"/>
                </a:solidFill>
                <a:prstDash val="solid"/>
                <a:miter/>
              </a:ln>
            </p:spPr>
            <p:txBody>
              <a:bodyPr rtlCol="0" anchor="ctr"/>
              <a:lstStyle/>
              <a:p>
                <a:endParaRPr lang="en-US" dirty="0"/>
              </a:p>
            </p:txBody>
          </p:sp>
          <p:sp>
            <p:nvSpPr>
              <p:cNvPr id="2377" name="Freeform: Shape 2376">
                <a:extLst>
                  <a:ext uri="{FF2B5EF4-FFF2-40B4-BE49-F238E27FC236}">
                    <a16:creationId xmlns:a16="http://schemas.microsoft.com/office/drawing/2014/main" id="{B1118F5E-A6E5-4155-BEB9-5E75A4F8C0EF}"/>
                  </a:ext>
                </a:extLst>
              </p:cNvPr>
              <p:cNvSpPr/>
              <p:nvPr/>
            </p:nvSpPr>
            <p:spPr>
              <a:xfrm flipV="1">
                <a:off x="4103526" y="2616458"/>
                <a:ext cx="240949" cy="197500"/>
              </a:xfrm>
              <a:custGeom>
                <a:avLst/>
                <a:gdLst>
                  <a:gd name="connsiteX0" fmla="*/ 203670 w 221497"/>
                  <a:gd name="connsiteY0" fmla="*/ 115878 h 181556"/>
                  <a:gd name="connsiteX1" fmla="*/ 203670 w 221497"/>
                  <a:gd name="connsiteY1" fmla="*/ 143880 h 181556"/>
                  <a:gd name="connsiteX2" fmla="*/ 190495 w 221497"/>
                  <a:gd name="connsiteY2" fmla="*/ 163091 h 181556"/>
                  <a:gd name="connsiteX3" fmla="*/ 145549 w 221497"/>
                  <a:gd name="connsiteY3" fmla="*/ 166948 h 181556"/>
                  <a:gd name="connsiteX4" fmla="*/ 137624 w 221497"/>
                  <a:gd name="connsiteY4" fmla="*/ 179477 h 181556"/>
                  <a:gd name="connsiteX5" fmla="*/ 130470 w 221497"/>
                  <a:gd name="connsiteY5" fmla="*/ 175448 h 181556"/>
                  <a:gd name="connsiteX6" fmla="*/ 110417 w 221497"/>
                  <a:gd name="connsiteY6" fmla="*/ 136207 h 181556"/>
                  <a:gd name="connsiteX7" fmla="*/ 85909 w 221497"/>
                  <a:gd name="connsiteY7" fmla="*/ 124213 h 181556"/>
                  <a:gd name="connsiteX8" fmla="*/ 58096 w 221497"/>
                  <a:gd name="connsiteY8" fmla="*/ 80959 h 181556"/>
                  <a:gd name="connsiteX9" fmla="*/ 61984 w 221497"/>
                  <a:gd name="connsiteY9" fmla="*/ 53838 h 181556"/>
                  <a:gd name="connsiteX10" fmla="*/ 28197 w 221497"/>
                  <a:gd name="connsiteY10" fmla="*/ 15652 h 181556"/>
                  <a:gd name="connsiteX11" fmla="*/ 3383 w 221497"/>
                  <a:gd name="connsiteY11" fmla="*/ 8506 h 181556"/>
                  <a:gd name="connsiteX12" fmla="*/ -1386 w 221497"/>
                  <a:gd name="connsiteY12" fmla="*/ 2714 h 181556"/>
                  <a:gd name="connsiteX13" fmla="*/ -1394 w 221497"/>
                  <a:gd name="connsiteY13" fmla="*/ 2714 h 181556"/>
                  <a:gd name="connsiteX14" fmla="*/ -3196 w 221497"/>
                  <a:gd name="connsiteY14" fmla="*/ -2079 h 181556"/>
                  <a:gd name="connsiteX15" fmla="*/ 79227 w 221497"/>
                  <a:gd name="connsiteY15" fmla="*/ -2079 h 181556"/>
                  <a:gd name="connsiteX16" fmla="*/ 79227 w 221497"/>
                  <a:gd name="connsiteY16" fmla="*/ 18115 h 181556"/>
                  <a:gd name="connsiteX17" fmla="*/ 103822 w 221497"/>
                  <a:gd name="connsiteY17" fmla="*/ 33258 h 181556"/>
                  <a:gd name="connsiteX18" fmla="*/ 116162 w 221497"/>
                  <a:gd name="connsiteY18" fmla="*/ 33258 h 181556"/>
                  <a:gd name="connsiteX19" fmla="*/ 122513 w 221497"/>
                  <a:gd name="connsiteY19" fmla="*/ 42702 h 181556"/>
                  <a:gd name="connsiteX20" fmla="*/ 141669 w 221497"/>
                  <a:gd name="connsiteY20" fmla="*/ 42702 h 181556"/>
                  <a:gd name="connsiteX21" fmla="*/ 148068 w 221497"/>
                  <a:gd name="connsiteY21" fmla="*/ 57222 h 181556"/>
                  <a:gd name="connsiteX22" fmla="*/ 170214 w 221497"/>
                  <a:gd name="connsiteY22" fmla="*/ 68248 h 181556"/>
                  <a:gd name="connsiteX23" fmla="*/ 164815 w 221497"/>
                  <a:gd name="connsiteY23" fmla="*/ 81384 h 181556"/>
                  <a:gd name="connsiteX24" fmla="*/ 178675 w 221497"/>
                  <a:gd name="connsiteY24" fmla="*/ 81384 h 181556"/>
                  <a:gd name="connsiteX25" fmla="*/ 184491 w 221497"/>
                  <a:gd name="connsiteY25" fmla="*/ 92095 h 181556"/>
                  <a:gd name="connsiteX26" fmla="*/ 210076 w 221497"/>
                  <a:gd name="connsiteY26" fmla="*/ 88545 h 181556"/>
                  <a:gd name="connsiteX27" fmla="*/ 218301 w 221497"/>
                  <a:gd name="connsiteY27" fmla="*/ 102633 h 18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21497" h="181556">
                    <a:moveTo>
                      <a:pt x="203670" y="115878"/>
                    </a:moveTo>
                    <a:lnTo>
                      <a:pt x="203670" y="143880"/>
                    </a:lnTo>
                    <a:lnTo>
                      <a:pt x="190495" y="163091"/>
                    </a:lnTo>
                    <a:lnTo>
                      <a:pt x="145549" y="166948"/>
                    </a:lnTo>
                    <a:lnTo>
                      <a:pt x="137624" y="179477"/>
                    </a:lnTo>
                    <a:lnTo>
                      <a:pt x="130470" y="175448"/>
                    </a:lnTo>
                    <a:lnTo>
                      <a:pt x="110417" y="136207"/>
                    </a:lnTo>
                    <a:lnTo>
                      <a:pt x="85909" y="124213"/>
                    </a:lnTo>
                    <a:lnTo>
                      <a:pt x="58096" y="80959"/>
                    </a:lnTo>
                    <a:lnTo>
                      <a:pt x="61984" y="53838"/>
                    </a:lnTo>
                    <a:lnTo>
                      <a:pt x="28197" y="15652"/>
                    </a:lnTo>
                    <a:lnTo>
                      <a:pt x="3383" y="8506"/>
                    </a:lnTo>
                    <a:lnTo>
                      <a:pt x="-1386" y="2714"/>
                    </a:lnTo>
                    <a:lnTo>
                      <a:pt x="-1394" y="2714"/>
                    </a:lnTo>
                    <a:lnTo>
                      <a:pt x="-3196" y="-2079"/>
                    </a:lnTo>
                    <a:lnTo>
                      <a:pt x="79227" y="-2079"/>
                    </a:lnTo>
                    <a:lnTo>
                      <a:pt x="79227" y="18115"/>
                    </a:lnTo>
                    <a:lnTo>
                      <a:pt x="103822" y="33258"/>
                    </a:lnTo>
                    <a:lnTo>
                      <a:pt x="116162" y="33258"/>
                    </a:lnTo>
                    <a:lnTo>
                      <a:pt x="122513" y="42702"/>
                    </a:lnTo>
                    <a:lnTo>
                      <a:pt x="141669" y="42702"/>
                    </a:lnTo>
                    <a:lnTo>
                      <a:pt x="148068" y="57222"/>
                    </a:lnTo>
                    <a:lnTo>
                      <a:pt x="170214" y="68248"/>
                    </a:lnTo>
                    <a:lnTo>
                      <a:pt x="164815" y="81384"/>
                    </a:lnTo>
                    <a:lnTo>
                      <a:pt x="178675" y="81384"/>
                    </a:lnTo>
                    <a:lnTo>
                      <a:pt x="184491" y="92095"/>
                    </a:lnTo>
                    <a:lnTo>
                      <a:pt x="210076" y="88545"/>
                    </a:lnTo>
                    <a:lnTo>
                      <a:pt x="218301" y="102633"/>
                    </a:lnTo>
                    <a:close/>
                  </a:path>
                </a:pathLst>
              </a:custGeom>
              <a:grpFill/>
              <a:ln w="635" cap="rnd">
                <a:solidFill>
                  <a:schemeClr val="bg1"/>
                </a:solidFill>
                <a:prstDash val="solid"/>
                <a:round/>
              </a:ln>
            </p:spPr>
            <p:txBody>
              <a:bodyPr rtlCol="0" anchor="ctr"/>
              <a:lstStyle/>
              <a:p>
                <a:endParaRPr lang="en-US" dirty="0"/>
              </a:p>
            </p:txBody>
          </p:sp>
          <p:sp>
            <p:nvSpPr>
              <p:cNvPr id="2378" name="Freeform: Shape 2377">
                <a:extLst>
                  <a:ext uri="{FF2B5EF4-FFF2-40B4-BE49-F238E27FC236}">
                    <a16:creationId xmlns:a16="http://schemas.microsoft.com/office/drawing/2014/main" id="{02E194BE-110E-44FD-9AEA-C27F08612DCB}"/>
                  </a:ext>
                </a:extLst>
              </p:cNvPr>
              <p:cNvSpPr/>
              <p:nvPr/>
            </p:nvSpPr>
            <p:spPr>
              <a:xfrm flipV="1">
                <a:off x="4031175" y="2813960"/>
                <a:ext cx="162013" cy="140799"/>
              </a:xfrm>
              <a:custGeom>
                <a:avLst/>
                <a:gdLst>
                  <a:gd name="connsiteX0" fmla="*/ 58044 w 148934"/>
                  <a:gd name="connsiteY0" fmla="*/ 113293 h 129432"/>
                  <a:gd name="connsiteX1" fmla="*/ 41603 w 148934"/>
                  <a:gd name="connsiteY1" fmla="*/ 101684 h 129432"/>
                  <a:gd name="connsiteX2" fmla="*/ 34143 w 148934"/>
                  <a:gd name="connsiteY2" fmla="*/ 71329 h 129432"/>
                  <a:gd name="connsiteX3" fmla="*/ 18591 w 148934"/>
                  <a:gd name="connsiteY3" fmla="*/ 54629 h 129432"/>
                  <a:gd name="connsiteX4" fmla="*/ 5723 w 148934"/>
                  <a:gd name="connsiteY4" fmla="*/ 23274 h 129432"/>
                  <a:gd name="connsiteX5" fmla="*/ 1536 w 148934"/>
                  <a:gd name="connsiteY5" fmla="*/ 21905 h 129432"/>
                  <a:gd name="connsiteX6" fmla="*/ -2147 w 148934"/>
                  <a:gd name="connsiteY6" fmla="*/ 2945 h 129432"/>
                  <a:gd name="connsiteX7" fmla="*/ -3083 w 148934"/>
                  <a:gd name="connsiteY7" fmla="*/ -1855 h 129432"/>
                  <a:gd name="connsiteX8" fmla="*/ 68393 w 148934"/>
                  <a:gd name="connsiteY8" fmla="*/ -1855 h 129432"/>
                  <a:gd name="connsiteX9" fmla="*/ 66268 w 148934"/>
                  <a:gd name="connsiteY9" fmla="*/ 27854 h 129432"/>
                  <a:gd name="connsiteX10" fmla="*/ 74760 w 148934"/>
                  <a:gd name="connsiteY10" fmla="*/ 37944 h 129432"/>
                  <a:gd name="connsiteX11" fmla="*/ 86290 w 148934"/>
                  <a:gd name="connsiteY11" fmla="*/ 42516 h 129432"/>
                  <a:gd name="connsiteX12" fmla="*/ 86290 w 148934"/>
                  <a:gd name="connsiteY12" fmla="*/ 94404 h 129432"/>
                  <a:gd name="connsiteX13" fmla="*/ 145851 w 148934"/>
                  <a:gd name="connsiteY13" fmla="*/ 94404 h 129432"/>
                  <a:gd name="connsiteX14" fmla="*/ 145851 w 148934"/>
                  <a:gd name="connsiteY14" fmla="*/ 127577 h 129432"/>
                  <a:gd name="connsiteX15" fmla="*/ 63427 w 148934"/>
                  <a:gd name="connsiteY15" fmla="*/ 127577 h 129432"/>
                  <a:gd name="connsiteX16" fmla="*/ 58044 w 148934"/>
                  <a:gd name="connsiteY16" fmla="*/ 113293 h 12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8934" h="129432">
                    <a:moveTo>
                      <a:pt x="58044" y="113293"/>
                    </a:moveTo>
                    <a:lnTo>
                      <a:pt x="41603" y="101684"/>
                    </a:lnTo>
                    <a:lnTo>
                      <a:pt x="34143" y="71329"/>
                    </a:lnTo>
                    <a:lnTo>
                      <a:pt x="18591" y="54629"/>
                    </a:lnTo>
                    <a:lnTo>
                      <a:pt x="5723" y="23274"/>
                    </a:lnTo>
                    <a:lnTo>
                      <a:pt x="1536" y="21905"/>
                    </a:lnTo>
                    <a:lnTo>
                      <a:pt x="-2147" y="2945"/>
                    </a:lnTo>
                    <a:lnTo>
                      <a:pt x="-3083" y="-1855"/>
                    </a:lnTo>
                    <a:lnTo>
                      <a:pt x="68393" y="-1855"/>
                    </a:lnTo>
                    <a:lnTo>
                      <a:pt x="66268" y="27854"/>
                    </a:lnTo>
                    <a:lnTo>
                      <a:pt x="74760" y="37944"/>
                    </a:lnTo>
                    <a:lnTo>
                      <a:pt x="86290" y="42516"/>
                    </a:lnTo>
                    <a:lnTo>
                      <a:pt x="86290" y="94404"/>
                    </a:lnTo>
                    <a:lnTo>
                      <a:pt x="145851" y="94404"/>
                    </a:lnTo>
                    <a:lnTo>
                      <a:pt x="145851" y="127577"/>
                    </a:lnTo>
                    <a:lnTo>
                      <a:pt x="63427" y="127577"/>
                    </a:lnTo>
                    <a:lnTo>
                      <a:pt x="58044" y="113293"/>
                    </a:lnTo>
                  </a:path>
                </a:pathLst>
              </a:custGeom>
              <a:grpFill/>
              <a:ln w="635" cap="flat">
                <a:solidFill>
                  <a:schemeClr val="bg1"/>
                </a:solidFill>
                <a:prstDash val="solid"/>
                <a:miter/>
              </a:ln>
            </p:spPr>
            <p:txBody>
              <a:bodyPr rtlCol="0" anchor="ctr"/>
              <a:lstStyle/>
              <a:p>
                <a:endParaRPr lang="en-US" dirty="0"/>
              </a:p>
            </p:txBody>
          </p:sp>
          <p:sp>
            <p:nvSpPr>
              <p:cNvPr id="2379" name="Freeform: Shape 2378">
                <a:extLst>
                  <a:ext uri="{FF2B5EF4-FFF2-40B4-BE49-F238E27FC236}">
                    <a16:creationId xmlns:a16="http://schemas.microsoft.com/office/drawing/2014/main" id="{D9878AA1-B527-4744-908E-909AA69DC14D}"/>
                  </a:ext>
                </a:extLst>
              </p:cNvPr>
              <p:cNvSpPr/>
              <p:nvPr/>
            </p:nvSpPr>
            <p:spPr>
              <a:xfrm flipV="1">
                <a:off x="4031175" y="2813960"/>
                <a:ext cx="162013" cy="140799"/>
              </a:xfrm>
              <a:custGeom>
                <a:avLst/>
                <a:gdLst>
                  <a:gd name="connsiteX0" fmla="*/ 58044 w 148934"/>
                  <a:gd name="connsiteY0" fmla="*/ 113293 h 129432"/>
                  <a:gd name="connsiteX1" fmla="*/ 41603 w 148934"/>
                  <a:gd name="connsiteY1" fmla="*/ 101684 h 129432"/>
                  <a:gd name="connsiteX2" fmla="*/ 34143 w 148934"/>
                  <a:gd name="connsiteY2" fmla="*/ 71329 h 129432"/>
                  <a:gd name="connsiteX3" fmla="*/ 18591 w 148934"/>
                  <a:gd name="connsiteY3" fmla="*/ 54629 h 129432"/>
                  <a:gd name="connsiteX4" fmla="*/ 5723 w 148934"/>
                  <a:gd name="connsiteY4" fmla="*/ 23274 h 129432"/>
                  <a:gd name="connsiteX5" fmla="*/ 1536 w 148934"/>
                  <a:gd name="connsiteY5" fmla="*/ 21905 h 129432"/>
                  <a:gd name="connsiteX6" fmla="*/ -2147 w 148934"/>
                  <a:gd name="connsiteY6" fmla="*/ 2945 h 129432"/>
                  <a:gd name="connsiteX7" fmla="*/ -3083 w 148934"/>
                  <a:gd name="connsiteY7" fmla="*/ -1855 h 129432"/>
                  <a:gd name="connsiteX8" fmla="*/ 68393 w 148934"/>
                  <a:gd name="connsiteY8" fmla="*/ -1855 h 129432"/>
                  <a:gd name="connsiteX9" fmla="*/ 66268 w 148934"/>
                  <a:gd name="connsiteY9" fmla="*/ 27854 h 129432"/>
                  <a:gd name="connsiteX10" fmla="*/ 74760 w 148934"/>
                  <a:gd name="connsiteY10" fmla="*/ 37944 h 129432"/>
                  <a:gd name="connsiteX11" fmla="*/ 86290 w 148934"/>
                  <a:gd name="connsiteY11" fmla="*/ 42516 h 129432"/>
                  <a:gd name="connsiteX12" fmla="*/ 86290 w 148934"/>
                  <a:gd name="connsiteY12" fmla="*/ 94404 h 129432"/>
                  <a:gd name="connsiteX13" fmla="*/ 145851 w 148934"/>
                  <a:gd name="connsiteY13" fmla="*/ 94404 h 129432"/>
                  <a:gd name="connsiteX14" fmla="*/ 145851 w 148934"/>
                  <a:gd name="connsiteY14" fmla="*/ 127577 h 129432"/>
                  <a:gd name="connsiteX15" fmla="*/ 63427 w 148934"/>
                  <a:gd name="connsiteY15" fmla="*/ 127577 h 12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8934" h="129432">
                    <a:moveTo>
                      <a:pt x="58044" y="113293"/>
                    </a:moveTo>
                    <a:lnTo>
                      <a:pt x="41603" y="101684"/>
                    </a:lnTo>
                    <a:lnTo>
                      <a:pt x="34143" y="71329"/>
                    </a:lnTo>
                    <a:lnTo>
                      <a:pt x="18591" y="54629"/>
                    </a:lnTo>
                    <a:lnTo>
                      <a:pt x="5723" y="23274"/>
                    </a:lnTo>
                    <a:lnTo>
                      <a:pt x="1536" y="21905"/>
                    </a:lnTo>
                    <a:lnTo>
                      <a:pt x="-2147" y="2945"/>
                    </a:lnTo>
                    <a:lnTo>
                      <a:pt x="-3083" y="-1855"/>
                    </a:lnTo>
                    <a:lnTo>
                      <a:pt x="68393" y="-1855"/>
                    </a:lnTo>
                    <a:lnTo>
                      <a:pt x="66268" y="27854"/>
                    </a:lnTo>
                    <a:lnTo>
                      <a:pt x="74760" y="37944"/>
                    </a:lnTo>
                    <a:lnTo>
                      <a:pt x="86290" y="42516"/>
                    </a:lnTo>
                    <a:lnTo>
                      <a:pt x="86290" y="94404"/>
                    </a:lnTo>
                    <a:lnTo>
                      <a:pt x="145851" y="94404"/>
                    </a:lnTo>
                    <a:lnTo>
                      <a:pt x="145851" y="127577"/>
                    </a:lnTo>
                    <a:lnTo>
                      <a:pt x="63427" y="127577"/>
                    </a:lnTo>
                    <a:close/>
                  </a:path>
                </a:pathLst>
              </a:custGeom>
              <a:grpFill/>
              <a:ln w="635" cap="rnd">
                <a:solidFill>
                  <a:schemeClr val="bg1"/>
                </a:solidFill>
                <a:prstDash val="solid"/>
                <a:round/>
              </a:ln>
            </p:spPr>
            <p:txBody>
              <a:bodyPr rtlCol="0" anchor="ctr"/>
              <a:lstStyle/>
              <a:p>
                <a:endParaRPr lang="en-US" dirty="0"/>
              </a:p>
            </p:txBody>
          </p:sp>
          <p:sp>
            <p:nvSpPr>
              <p:cNvPr id="2380" name="Freeform: Shape 2379">
                <a:extLst>
                  <a:ext uri="{FF2B5EF4-FFF2-40B4-BE49-F238E27FC236}">
                    <a16:creationId xmlns:a16="http://schemas.microsoft.com/office/drawing/2014/main" id="{647FD364-7C26-4216-9824-EAD4675B0C96}"/>
                  </a:ext>
                </a:extLst>
              </p:cNvPr>
              <p:cNvSpPr/>
              <p:nvPr/>
            </p:nvSpPr>
            <p:spPr>
              <a:xfrm flipV="1">
                <a:off x="4503801" y="2582838"/>
                <a:ext cx="88026" cy="174761"/>
              </a:xfrm>
              <a:custGeom>
                <a:avLst/>
                <a:gdLst>
                  <a:gd name="connsiteX0" fmla="*/ 50795 w 80920"/>
                  <a:gd name="connsiteY0" fmla="*/ 26107 h 160653"/>
                  <a:gd name="connsiteX1" fmla="*/ 77397 w 80920"/>
                  <a:gd name="connsiteY1" fmla="*/ 44484 h 160653"/>
                  <a:gd name="connsiteX2" fmla="*/ 73453 w 80920"/>
                  <a:gd name="connsiteY2" fmla="*/ 51520 h 160653"/>
                  <a:gd name="connsiteX3" fmla="*/ 73453 w 80920"/>
                  <a:gd name="connsiteY3" fmla="*/ 67874 h 160653"/>
                  <a:gd name="connsiteX4" fmla="*/ 72958 w 80920"/>
                  <a:gd name="connsiteY4" fmla="*/ 68134 h 160653"/>
                  <a:gd name="connsiteX5" fmla="*/ 51842 w 80920"/>
                  <a:gd name="connsiteY5" fmla="*/ 79254 h 160653"/>
                  <a:gd name="connsiteX6" fmla="*/ 45869 w 80920"/>
                  <a:gd name="connsiteY6" fmla="*/ 89422 h 160653"/>
                  <a:gd name="connsiteX7" fmla="*/ 59035 w 80920"/>
                  <a:gd name="connsiteY7" fmla="*/ 100338 h 160653"/>
                  <a:gd name="connsiteX8" fmla="*/ 66504 w 80920"/>
                  <a:gd name="connsiteY8" fmla="*/ 112679 h 160653"/>
                  <a:gd name="connsiteX9" fmla="*/ 53967 w 80920"/>
                  <a:gd name="connsiteY9" fmla="*/ 131968 h 160653"/>
                  <a:gd name="connsiteX10" fmla="*/ 64710 w 80920"/>
                  <a:gd name="connsiteY10" fmla="*/ 153045 h 160653"/>
                  <a:gd name="connsiteX11" fmla="*/ 43193 w 80920"/>
                  <a:gd name="connsiteY11" fmla="*/ 158514 h 160653"/>
                  <a:gd name="connsiteX12" fmla="*/ 21054 w 80920"/>
                  <a:gd name="connsiteY12" fmla="*/ 149771 h 160653"/>
                  <a:gd name="connsiteX13" fmla="*/ 12334 w 80920"/>
                  <a:gd name="connsiteY13" fmla="*/ 135612 h 160653"/>
                  <a:gd name="connsiteX14" fmla="*/ 13633 w 80920"/>
                  <a:gd name="connsiteY14" fmla="*/ 100157 h 160653"/>
                  <a:gd name="connsiteX15" fmla="*/ -3524 w 80920"/>
                  <a:gd name="connsiteY15" fmla="*/ 85464 h 160653"/>
                  <a:gd name="connsiteX16" fmla="*/ 2984 w 80920"/>
                  <a:gd name="connsiteY16" fmla="*/ 70306 h 160653"/>
                  <a:gd name="connsiteX17" fmla="*/ 13633 w 80920"/>
                  <a:gd name="connsiteY17" fmla="*/ 65009 h 160653"/>
                  <a:gd name="connsiteX18" fmla="*/ 13633 w 80920"/>
                  <a:gd name="connsiteY18" fmla="*/ 53117 h 160653"/>
                  <a:gd name="connsiteX19" fmla="*/ 27452 w 80920"/>
                  <a:gd name="connsiteY19" fmla="*/ 43602 h 160653"/>
                  <a:gd name="connsiteX20" fmla="*/ 30538 w 80920"/>
                  <a:gd name="connsiteY20" fmla="*/ -2139 h 160653"/>
                  <a:gd name="connsiteX21" fmla="*/ 52920 w 80920"/>
                  <a:gd name="connsiteY21" fmla="*/ 10540 h 160653"/>
                  <a:gd name="connsiteX22" fmla="*/ 50795 w 80920"/>
                  <a:gd name="connsiteY22" fmla="*/ 26107 h 160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0920" h="160653">
                    <a:moveTo>
                      <a:pt x="50795" y="26107"/>
                    </a:moveTo>
                    <a:lnTo>
                      <a:pt x="77397" y="44484"/>
                    </a:lnTo>
                    <a:lnTo>
                      <a:pt x="73453" y="51520"/>
                    </a:lnTo>
                    <a:lnTo>
                      <a:pt x="73453" y="67874"/>
                    </a:lnTo>
                    <a:lnTo>
                      <a:pt x="72958" y="68134"/>
                    </a:lnTo>
                    <a:lnTo>
                      <a:pt x="51842" y="79254"/>
                    </a:lnTo>
                    <a:lnTo>
                      <a:pt x="45869" y="89422"/>
                    </a:lnTo>
                    <a:lnTo>
                      <a:pt x="59035" y="100338"/>
                    </a:lnTo>
                    <a:lnTo>
                      <a:pt x="66504" y="112679"/>
                    </a:lnTo>
                    <a:lnTo>
                      <a:pt x="53967" y="131968"/>
                    </a:lnTo>
                    <a:lnTo>
                      <a:pt x="64710" y="153045"/>
                    </a:lnTo>
                    <a:lnTo>
                      <a:pt x="43193" y="158514"/>
                    </a:lnTo>
                    <a:lnTo>
                      <a:pt x="21054" y="149771"/>
                    </a:lnTo>
                    <a:lnTo>
                      <a:pt x="12334" y="135612"/>
                    </a:lnTo>
                    <a:lnTo>
                      <a:pt x="13633" y="100157"/>
                    </a:lnTo>
                    <a:lnTo>
                      <a:pt x="-3524" y="85464"/>
                    </a:lnTo>
                    <a:lnTo>
                      <a:pt x="2984" y="70306"/>
                    </a:lnTo>
                    <a:lnTo>
                      <a:pt x="13633" y="65009"/>
                    </a:lnTo>
                    <a:lnTo>
                      <a:pt x="13633" y="53117"/>
                    </a:lnTo>
                    <a:lnTo>
                      <a:pt x="27452" y="43602"/>
                    </a:lnTo>
                    <a:lnTo>
                      <a:pt x="30538" y="-2139"/>
                    </a:lnTo>
                    <a:lnTo>
                      <a:pt x="52920" y="10540"/>
                    </a:lnTo>
                    <a:lnTo>
                      <a:pt x="50795" y="26107"/>
                    </a:lnTo>
                  </a:path>
                </a:pathLst>
              </a:custGeom>
              <a:grpFill/>
              <a:ln w="635" cap="flat">
                <a:solidFill>
                  <a:schemeClr val="bg1"/>
                </a:solidFill>
                <a:prstDash val="solid"/>
                <a:miter/>
              </a:ln>
            </p:spPr>
            <p:txBody>
              <a:bodyPr rtlCol="0" anchor="ctr"/>
              <a:lstStyle/>
              <a:p>
                <a:endParaRPr lang="en-US" dirty="0"/>
              </a:p>
            </p:txBody>
          </p:sp>
          <p:sp>
            <p:nvSpPr>
              <p:cNvPr id="2381" name="Freeform: Shape 2380">
                <a:extLst>
                  <a:ext uri="{FF2B5EF4-FFF2-40B4-BE49-F238E27FC236}">
                    <a16:creationId xmlns:a16="http://schemas.microsoft.com/office/drawing/2014/main" id="{67451D5C-E75A-4133-B95C-27C7B644F534}"/>
                  </a:ext>
                </a:extLst>
              </p:cNvPr>
              <p:cNvSpPr/>
              <p:nvPr/>
            </p:nvSpPr>
            <p:spPr>
              <a:xfrm flipV="1">
                <a:off x="4503801" y="2582838"/>
                <a:ext cx="88026" cy="174761"/>
              </a:xfrm>
              <a:custGeom>
                <a:avLst/>
                <a:gdLst>
                  <a:gd name="connsiteX0" fmla="*/ 50795 w 80920"/>
                  <a:gd name="connsiteY0" fmla="*/ 26107 h 160653"/>
                  <a:gd name="connsiteX1" fmla="*/ 77397 w 80920"/>
                  <a:gd name="connsiteY1" fmla="*/ 44484 h 160653"/>
                  <a:gd name="connsiteX2" fmla="*/ 73453 w 80920"/>
                  <a:gd name="connsiteY2" fmla="*/ 51520 h 160653"/>
                  <a:gd name="connsiteX3" fmla="*/ 73453 w 80920"/>
                  <a:gd name="connsiteY3" fmla="*/ 67874 h 160653"/>
                  <a:gd name="connsiteX4" fmla="*/ 72958 w 80920"/>
                  <a:gd name="connsiteY4" fmla="*/ 68134 h 160653"/>
                  <a:gd name="connsiteX5" fmla="*/ 51842 w 80920"/>
                  <a:gd name="connsiteY5" fmla="*/ 79254 h 160653"/>
                  <a:gd name="connsiteX6" fmla="*/ 45869 w 80920"/>
                  <a:gd name="connsiteY6" fmla="*/ 89422 h 160653"/>
                  <a:gd name="connsiteX7" fmla="*/ 59035 w 80920"/>
                  <a:gd name="connsiteY7" fmla="*/ 100338 h 160653"/>
                  <a:gd name="connsiteX8" fmla="*/ 66504 w 80920"/>
                  <a:gd name="connsiteY8" fmla="*/ 112679 h 160653"/>
                  <a:gd name="connsiteX9" fmla="*/ 53967 w 80920"/>
                  <a:gd name="connsiteY9" fmla="*/ 131968 h 160653"/>
                  <a:gd name="connsiteX10" fmla="*/ 64710 w 80920"/>
                  <a:gd name="connsiteY10" fmla="*/ 153045 h 160653"/>
                  <a:gd name="connsiteX11" fmla="*/ 43193 w 80920"/>
                  <a:gd name="connsiteY11" fmla="*/ 158514 h 160653"/>
                  <a:gd name="connsiteX12" fmla="*/ 21054 w 80920"/>
                  <a:gd name="connsiteY12" fmla="*/ 149771 h 160653"/>
                  <a:gd name="connsiteX13" fmla="*/ 12334 w 80920"/>
                  <a:gd name="connsiteY13" fmla="*/ 135612 h 160653"/>
                  <a:gd name="connsiteX14" fmla="*/ 13633 w 80920"/>
                  <a:gd name="connsiteY14" fmla="*/ 100157 h 160653"/>
                  <a:gd name="connsiteX15" fmla="*/ -3524 w 80920"/>
                  <a:gd name="connsiteY15" fmla="*/ 85464 h 160653"/>
                  <a:gd name="connsiteX16" fmla="*/ 2984 w 80920"/>
                  <a:gd name="connsiteY16" fmla="*/ 70306 h 160653"/>
                  <a:gd name="connsiteX17" fmla="*/ 13633 w 80920"/>
                  <a:gd name="connsiteY17" fmla="*/ 65009 h 160653"/>
                  <a:gd name="connsiteX18" fmla="*/ 13633 w 80920"/>
                  <a:gd name="connsiteY18" fmla="*/ 53117 h 160653"/>
                  <a:gd name="connsiteX19" fmla="*/ 27452 w 80920"/>
                  <a:gd name="connsiteY19" fmla="*/ 43602 h 160653"/>
                  <a:gd name="connsiteX20" fmla="*/ 30538 w 80920"/>
                  <a:gd name="connsiteY20" fmla="*/ -2139 h 160653"/>
                  <a:gd name="connsiteX21" fmla="*/ 52920 w 80920"/>
                  <a:gd name="connsiteY21" fmla="*/ 10540 h 160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920" h="160653">
                    <a:moveTo>
                      <a:pt x="50795" y="26107"/>
                    </a:moveTo>
                    <a:lnTo>
                      <a:pt x="77397" y="44484"/>
                    </a:lnTo>
                    <a:lnTo>
                      <a:pt x="73453" y="51520"/>
                    </a:lnTo>
                    <a:lnTo>
                      <a:pt x="73453" y="67874"/>
                    </a:lnTo>
                    <a:lnTo>
                      <a:pt x="72958" y="68134"/>
                    </a:lnTo>
                    <a:lnTo>
                      <a:pt x="51842" y="79254"/>
                    </a:lnTo>
                    <a:lnTo>
                      <a:pt x="45869" y="89422"/>
                    </a:lnTo>
                    <a:lnTo>
                      <a:pt x="59035" y="100338"/>
                    </a:lnTo>
                    <a:lnTo>
                      <a:pt x="66504" y="112679"/>
                    </a:lnTo>
                    <a:lnTo>
                      <a:pt x="53967" y="131968"/>
                    </a:lnTo>
                    <a:lnTo>
                      <a:pt x="64710" y="153045"/>
                    </a:lnTo>
                    <a:lnTo>
                      <a:pt x="43193" y="158514"/>
                    </a:lnTo>
                    <a:lnTo>
                      <a:pt x="21054" y="149771"/>
                    </a:lnTo>
                    <a:lnTo>
                      <a:pt x="12334" y="135612"/>
                    </a:lnTo>
                    <a:lnTo>
                      <a:pt x="13633" y="100157"/>
                    </a:lnTo>
                    <a:lnTo>
                      <a:pt x="-3524" y="85464"/>
                    </a:lnTo>
                    <a:lnTo>
                      <a:pt x="2984" y="70306"/>
                    </a:lnTo>
                    <a:lnTo>
                      <a:pt x="13633" y="65009"/>
                    </a:lnTo>
                    <a:lnTo>
                      <a:pt x="13633" y="53117"/>
                    </a:lnTo>
                    <a:lnTo>
                      <a:pt x="27452" y="43602"/>
                    </a:lnTo>
                    <a:lnTo>
                      <a:pt x="30538" y="-2139"/>
                    </a:lnTo>
                    <a:lnTo>
                      <a:pt x="52920" y="10540"/>
                    </a:lnTo>
                    <a:close/>
                  </a:path>
                </a:pathLst>
              </a:custGeom>
              <a:grpFill/>
              <a:ln w="635" cap="rnd">
                <a:solidFill>
                  <a:schemeClr val="bg1"/>
                </a:solidFill>
                <a:prstDash val="solid"/>
                <a:round/>
              </a:ln>
            </p:spPr>
            <p:txBody>
              <a:bodyPr rtlCol="0" anchor="ctr"/>
              <a:lstStyle/>
              <a:p>
                <a:endParaRPr lang="en-US" dirty="0"/>
              </a:p>
            </p:txBody>
          </p:sp>
          <p:sp>
            <p:nvSpPr>
              <p:cNvPr id="2382" name="Freeform: Shape 2381">
                <a:extLst>
                  <a:ext uri="{FF2B5EF4-FFF2-40B4-BE49-F238E27FC236}">
                    <a16:creationId xmlns:a16="http://schemas.microsoft.com/office/drawing/2014/main" id="{D6AABF38-9538-4283-9656-C74CE6B2E2E1}"/>
                  </a:ext>
                </a:extLst>
              </p:cNvPr>
              <p:cNvSpPr/>
              <p:nvPr/>
            </p:nvSpPr>
            <p:spPr>
              <a:xfrm flipV="1">
                <a:off x="4193189" y="2588789"/>
                <a:ext cx="402020" cy="418775"/>
              </a:xfrm>
              <a:custGeom>
                <a:avLst/>
                <a:gdLst>
                  <a:gd name="connsiteX0" fmla="*/ 299325 w 369565"/>
                  <a:gd name="connsiteY0" fmla="*/ 283071 h 384967"/>
                  <a:gd name="connsiteX1" fmla="*/ 299325 w 369565"/>
                  <a:gd name="connsiteY1" fmla="*/ 294963 h 384967"/>
                  <a:gd name="connsiteX2" fmla="*/ 288676 w 369565"/>
                  <a:gd name="connsiteY2" fmla="*/ 300260 h 384967"/>
                  <a:gd name="connsiteX3" fmla="*/ 282168 w 369565"/>
                  <a:gd name="connsiteY3" fmla="*/ 315418 h 384967"/>
                  <a:gd name="connsiteX4" fmla="*/ 299325 w 369565"/>
                  <a:gd name="connsiteY4" fmla="*/ 330111 h 384967"/>
                  <a:gd name="connsiteX5" fmla="*/ 298026 w 369565"/>
                  <a:gd name="connsiteY5" fmla="*/ 365566 h 384967"/>
                  <a:gd name="connsiteX6" fmla="*/ 306746 w 369565"/>
                  <a:gd name="connsiteY6" fmla="*/ 379725 h 384967"/>
                  <a:gd name="connsiteX7" fmla="*/ 268198 w 369565"/>
                  <a:gd name="connsiteY7" fmla="*/ 382999 h 384967"/>
                  <a:gd name="connsiteX8" fmla="*/ 247862 w 369565"/>
                  <a:gd name="connsiteY8" fmla="*/ 373192 h 384967"/>
                  <a:gd name="connsiteX9" fmla="*/ 237993 w 369565"/>
                  <a:gd name="connsiteY9" fmla="*/ 379000 h 384967"/>
                  <a:gd name="connsiteX10" fmla="*/ 204804 w 369565"/>
                  <a:gd name="connsiteY10" fmla="*/ 376820 h 384967"/>
                  <a:gd name="connsiteX11" fmla="*/ 198233 w 369565"/>
                  <a:gd name="connsiteY11" fmla="*/ 372114 h 384967"/>
                  <a:gd name="connsiteX12" fmla="*/ 169239 w 369565"/>
                  <a:gd name="connsiteY12" fmla="*/ 369194 h 384967"/>
                  <a:gd name="connsiteX13" fmla="*/ 152184 w 369565"/>
                  <a:gd name="connsiteY13" fmla="*/ 355744 h 384967"/>
                  <a:gd name="connsiteX14" fmla="*/ 137546 w 369565"/>
                  <a:gd name="connsiteY14" fmla="*/ 354288 h 384967"/>
                  <a:gd name="connsiteX15" fmla="*/ 120200 w 369565"/>
                  <a:gd name="connsiteY15" fmla="*/ 340122 h 384967"/>
                  <a:gd name="connsiteX16" fmla="*/ 107899 w 369565"/>
                  <a:gd name="connsiteY16" fmla="*/ 341176 h 384967"/>
                  <a:gd name="connsiteX17" fmla="*/ 121074 w 369565"/>
                  <a:gd name="connsiteY17" fmla="*/ 321966 h 384967"/>
                  <a:gd name="connsiteX18" fmla="*/ 121074 w 369565"/>
                  <a:gd name="connsiteY18" fmla="*/ 293964 h 384967"/>
                  <a:gd name="connsiteX19" fmla="*/ 135704 w 369565"/>
                  <a:gd name="connsiteY19" fmla="*/ 280718 h 384967"/>
                  <a:gd name="connsiteX20" fmla="*/ 127480 w 369565"/>
                  <a:gd name="connsiteY20" fmla="*/ 266631 h 384967"/>
                  <a:gd name="connsiteX21" fmla="*/ 101894 w 369565"/>
                  <a:gd name="connsiteY21" fmla="*/ 270180 h 384967"/>
                  <a:gd name="connsiteX22" fmla="*/ 96078 w 369565"/>
                  <a:gd name="connsiteY22" fmla="*/ 259469 h 384967"/>
                  <a:gd name="connsiteX23" fmla="*/ 82219 w 369565"/>
                  <a:gd name="connsiteY23" fmla="*/ 259469 h 384967"/>
                  <a:gd name="connsiteX24" fmla="*/ 87618 w 369565"/>
                  <a:gd name="connsiteY24" fmla="*/ 246334 h 384967"/>
                  <a:gd name="connsiteX25" fmla="*/ 65471 w 369565"/>
                  <a:gd name="connsiteY25" fmla="*/ 235308 h 384967"/>
                  <a:gd name="connsiteX26" fmla="*/ 59073 w 369565"/>
                  <a:gd name="connsiteY26" fmla="*/ 220787 h 384967"/>
                  <a:gd name="connsiteX27" fmla="*/ 39917 w 369565"/>
                  <a:gd name="connsiteY27" fmla="*/ 220787 h 384967"/>
                  <a:gd name="connsiteX28" fmla="*/ 33566 w 369565"/>
                  <a:gd name="connsiteY28" fmla="*/ 211343 h 384967"/>
                  <a:gd name="connsiteX29" fmla="*/ 21225 w 369565"/>
                  <a:gd name="connsiteY29" fmla="*/ 211343 h 384967"/>
                  <a:gd name="connsiteX30" fmla="*/ -3369 w 369565"/>
                  <a:gd name="connsiteY30" fmla="*/ 196201 h 384967"/>
                  <a:gd name="connsiteX31" fmla="*/ -3369 w 369565"/>
                  <a:gd name="connsiteY31" fmla="*/ 168891 h 384967"/>
                  <a:gd name="connsiteX32" fmla="*/ 172064 w 369565"/>
                  <a:gd name="connsiteY32" fmla="*/ 43536 h 384967"/>
                  <a:gd name="connsiteX33" fmla="*/ 172064 w 369565"/>
                  <a:gd name="connsiteY33" fmla="*/ 33612 h 384967"/>
                  <a:gd name="connsiteX34" fmla="*/ 187781 w 369565"/>
                  <a:gd name="connsiteY34" fmla="*/ 23963 h 384967"/>
                  <a:gd name="connsiteX35" fmla="*/ 194880 w 369565"/>
                  <a:gd name="connsiteY35" fmla="*/ 26292 h 384967"/>
                  <a:gd name="connsiteX36" fmla="*/ 210109 w 369565"/>
                  <a:gd name="connsiteY36" fmla="*/ 16699 h 384967"/>
                  <a:gd name="connsiteX37" fmla="*/ 206032 w 369565"/>
                  <a:gd name="connsiteY37" fmla="*/ -1969 h 384967"/>
                  <a:gd name="connsiteX38" fmla="*/ 258313 w 369565"/>
                  <a:gd name="connsiteY38" fmla="*/ 9663 h 384967"/>
                  <a:gd name="connsiteX39" fmla="*/ 287661 w 369565"/>
                  <a:gd name="connsiteY39" fmla="*/ 41340 h 384967"/>
                  <a:gd name="connsiteX40" fmla="*/ 366197 w 369565"/>
                  <a:gd name="connsiteY40" fmla="*/ 91748 h 384967"/>
                  <a:gd name="connsiteX41" fmla="*/ 360129 w 369565"/>
                  <a:gd name="connsiteY41" fmla="*/ 107410 h 384967"/>
                  <a:gd name="connsiteX42" fmla="*/ 345404 w 369565"/>
                  <a:gd name="connsiteY42" fmla="*/ 112793 h 384967"/>
                  <a:gd name="connsiteX43" fmla="*/ 335535 w 369565"/>
                  <a:gd name="connsiteY43" fmla="*/ 110125 h 384967"/>
                  <a:gd name="connsiteX44" fmla="*/ 334882 w 369565"/>
                  <a:gd name="connsiteY44" fmla="*/ 120883 h 384967"/>
                  <a:gd name="connsiteX45" fmla="*/ 318559 w 369565"/>
                  <a:gd name="connsiteY45" fmla="*/ 145470 h 384967"/>
                  <a:gd name="connsiteX46" fmla="*/ 332167 w 369565"/>
                  <a:gd name="connsiteY46" fmla="*/ 154434 h 384967"/>
                  <a:gd name="connsiteX47" fmla="*/ 325729 w 369565"/>
                  <a:gd name="connsiteY47" fmla="*/ 171284 h 384967"/>
                  <a:gd name="connsiteX48" fmla="*/ 333867 w 369565"/>
                  <a:gd name="connsiteY48" fmla="*/ 178115 h 384967"/>
                  <a:gd name="connsiteX49" fmla="*/ 327169 w 369565"/>
                  <a:gd name="connsiteY49" fmla="*/ 188079 h 384967"/>
                  <a:gd name="connsiteX50" fmla="*/ 327169 w 369565"/>
                  <a:gd name="connsiteY50" fmla="*/ 208675 h 384967"/>
                  <a:gd name="connsiteX51" fmla="*/ 316230 w 369565"/>
                  <a:gd name="connsiteY51" fmla="*/ 227815 h 384967"/>
                  <a:gd name="connsiteX52" fmla="*/ 313145 w 369565"/>
                  <a:gd name="connsiteY52" fmla="*/ 273556 h 384967"/>
                  <a:gd name="connsiteX53" fmla="*/ 299325 w 369565"/>
                  <a:gd name="connsiteY53" fmla="*/ 283071 h 38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69565" h="384967">
                    <a:moveTo>
                      <a:pt x="299325" y="283071"/>
                    </a:moveTo>
                    <a:lnTo>
                      <a:pt x="299325" y="294963"/>
                    </a:lnTo>
                    <a:lnTo>
                      <a:pt x="288676" y="300260"/>
                    </a:lnTo>
                    <a:lnTo>
                      <a:pt x="282168" y="315418"/>
                    </a:lnTo>
                    <a:lnTo>
                      <a:pt x="299325" y="330111"/>
                    </a:lnTo>
                    <a:lnTo>
                      <a:pt x="298026" y="365566"/>
                    </a:lnTo>
                    <a:lnTo>
                      <a:pt x="306746" y="379725"/>
                    </a:lnTo>
                    <a:lnTo>
                      <a:pt x="268198" y="382999"/>
                    </a:lnTo>
                    <a:lnTo>
                      <a:pt x="247862" y="373192"/>
                    </a:lnTo>
                    <a:lnTo>
                      <a:pt x="237993" y="379000"/>
                    </a:lnTo>
                    <a:lnTo>
                      <a:pt x="204804" y="376820"/>
                    </a:lnTo>
                    <a:lnTo>
                      <a:pt x="198233" y="372114"/>
                    </a:lnTo>
                    <a:lnTo>
                      <a:pt x="169239" y="369194"/>
                    </a:lnTo>
                    <a:lnTo>
                      <a:pt x="152184" y="355744"/>
                    </a:lnTo>
                    <a:lnTo>
                      <a:pt x="137546" y="354288"/>
                    </a:lnTo>
                    <a:lnTo>
                      <a:pt x="120200" y="340122"/>
                    </a:lnTo>
                    <a:lnTo>
                      <a:pt x="107899" y="341176"/>
                    </a:lnTo>
                    <a:lnTo>
                      <a:pt x="121074" y="321966"/>
                    </a:lnTo>
                    <a:lnTo>
                      <a:pt x="121074" y="293964"/>
                    </a:lnTo>
                    <a:lnTo>
                      <a:pt x="135704" y="280718"/>
                    </a:lnTo>
                    <a:lnTo>
                      <a:pt x="127480" y="266631"/>
                    </a:lnTo>
                    <a:lnTo>
                      <a:pt x="101894" y="270180"/>
                    </a:lnTo>
                    <a:lnTo>
                      <a:pt x="96078" y="259469"/>
                    </a:lnTo>
                    <a:lnTo>
                      <a:pt x="82219" y="259469"/>
                    </a:lnTo>
                    <a:lnTo>
                      <a:pt x="87618" y="246334"/>
                    </a:lnTo>
                    <a:lnTo>
                      <a:pt x="65471" y="235308"/>
                    </a:lnTo>
                    <a:lnTo>
                      <a:pt x="59073" y="220787"/>
                    </a:lnTo>
                    <a:lnTo>
                      <a:pt x="39917" y="220787"/>
                    </a:lnTo>
                    <a:lnTo>
                      <a:pt x="33566" y="211343"/>
                    </a:lnTo>
                    <a:lnTo>
                      <a:pt x="21225" y="211343"/>
                    </a:lnTo>
                    <a:lnTo>
                      <a:pt x="-3369" y="196201"/>
                    </a:lnTo>
                    <a:lnTo>
                      <a:pt x="-3369" y="168891"/>
                    </a:lnTo>
                    <a:lnTo>
                      <a:pt x="172064" y="43536"/>
                    </a:lnTo>
                    <a:lnTo>
                      <a:pt x="172064" y="33612"/>
                    </a:lnTo>
                    <a:lnTo>
                      <a:pt x="187781" y="23963"/>
                    </a:lnTo>
                    <a:lnTo>
                      <a:pt x="194880" y="26292"/>
                    </a:lnTo>
                    <a:lnTo>
                      <a:pt x="210109" y="16699"/>
                    </a:lnTo>
                    <a:lnTo>
                      <a:pt x="206032" y="-1969"/>
                    </a:lnTo>
                    <a:lnTo>
                      <a:pt x="258313" y="9663"/>
                    </a:lnTo>
                    <a:lnTo>
                      <a:pt x="287661" y="41340"/>
                    </a:lnTo>
                    <a:lnTo>
                      <a:pt x="366197" y="91748"/>
                    </a:lnTo>
                    <a:lnTo>
                      <a:pt x="360129" y="107410"/>
                    </a:lnTo>
                    <a:lnTo>
                      <a:pt x="345404" y="112793"/>
                    </a:lnTo>
                    <a:lnTo>
                      <a:pt x="335535" y="110125"/>
                    </a:lnTo>
                    <a:lnTo>
                      <a:pt x="334882" y="120883"/>
                    </a:lnTo>
                    <a:lnTo>
                      <a:pt x="318559" y="145470"/>
                    </a:lnTo>
                    <a:lnTo>
                      <a:pt x="332167" y="154434"/>
                    </a:lnTo>
                    <a:lnTo>
                      <a:pt x="325729" y="171284"/>
                    </a:lnTo>
                    <a:lnTo>
                      <a:pt x="333867" y="178115"/>
                    </a:lnTo>
                    <a:lnTo>
                      <a:pt x="327169" y="188079"/>
                    </a:lnTo>
                    <a:lnTo>
                      <a:pt x="327169" y="208675"/>
                    </a:lnTo>
                    <a:lnTo>
                      <a:pt x="316230" y="227815"/>
                    </a:lnTo>
                    <a:lnTo>
                      <a:pt x="313145" y="273556"/>
                    </a:lnTo>
                    <a:lnTo>
                      <a:pt x="299325" y="283071"/>
                    </a:lnTo>
                  </a:path>
                </a:pathLst>
              </a:custGeom>
              <a:grpFill/>
              <a:ln w="635" cap="flat">
                <a:solidFill>
                  <a:schemeClr val="bg1"/>
                </a:solidFill>
                <a:prstDash val="solid"/>
                <a:miter/>
              </a:ln>
            </p:spPr>
            <p:txBody>
              <a:bodyPr rtlCol="0" anchor="ctr"/>
              <a:lstStyle/>
              <a:p>
                <a:endParaRPr lang="en-US" dirty="0"/>
              </a:p>
            </p:txBody>
          </p:sp>
          <p:sp>
            <p:nvSpPr>
              <p:cNvPr id="2383" name="Freeform: Shape 2382">
                <a:extLst>
                  <a:ext uri="{FF2B5EF4-FFF2-40B4-BE49-F238E27FC236}">
                    <a16:creationId xmlns:a16="http://schemas.microsoft.com/office/drawing/2014/main" id="{CAE56BB2-8CCD-47A3-BD53-DB4F4F5102E0}"/>
                  </a:ext>
                </a:extLst>
              </p:cNvPr>
              <p:cNvSpPr/>
              <p:nvPr/>
            </p:nvSpPr>
            <p:spPr>
              <a:xfrm flipV="1">
                <a:off x="4193189" y="2588789"/>
                <a:ext cx="402020" cy="418775"/>
              </a:xfrm>
              <a:custGeom>
                <a:avLst/>
                <a:gdLst>
                  <a:gd name="connsiteX0" fmla="*/ 299325 w 369565"/>
                  <a:gd name="connsiteY0" fmla="*/ 283071 h 384967"/>
                  <a:gd name="connsiteX1" fmla="*/ 299325 w 369565"/>
                  <a:gd name="connsiteY1" fmla="*/ 294963 h 384967"/>
                  <a:gd name="connsiteX2" fmla="*/ 288676 w 369565"/>
                  <a:gd name="connsiteY2" fmla="*/ 300260 h 384967"/>
                  <a:gd name="connsiteX3" fmla="*/ 282168 w 369565"/>
                  <a:gd name="connsiteY3" fmla="*/ 315418 h 384967"/>
                  <a:gd name="connsiteX4" fmla="*/ 299325 w 369565"/>
                  <a:gd name="connsiteY4" fmla="*/ 330111 h 384967"/>
                  <a:gd name="connsiteX5" fmla="*/ 298026 w 369565"/>
                  <a:gd name="connsiteY5" fmla="*/ 365566 h 384967"/>
                  <a:gd name="connsiteX6" fmla="*/ 306746 w 369565"/>
                  <a:gd name="connsiteY6" fmla="*/ 379725 h 384967"/>
                  <a:gd name="connsiteX7" fmla="*/ 268198 w 369565"/>
                  <a:gd name="connsiteY7" fmla="*/ 382999 h 384967"/>
                  <a:gd name="connsiteX8" fmla="*/ 247862 w 369565"/>
                  <a:gd name="connsiteY8" fmla="*/ 373192 h 384967"/>
                  <a:gd name="connsiteX9" fmla="*/ 237993 w 369565"/>
                  <a:gd name="connsiteY9" fmla="*/ 379000 h 384967"/>
                  <a:gd name="connsiteX10" fmla="*/ 204804 w 369565"/>
                  <a:gd name="connsiteY10" fmla="*/ 376820 h 384967"/>
                  <a:gd name="connsiteX11" fmla="*/ 198233 w 369565"/>
                  <a:gd name="connsiteY11" fmla="*/ 372114 h 384967"/>
                  <a:gd name="connsiteX12" fmla="*/ 169239 w 369565"/>
                  <a:gd name="connsiteY12" fmla="*/ 369194 h 384967"/>
                  <a:gd name="connsiteX13" fmla="*/ 152184 w 369565"/>
                  <a:gd name="connsiteY13" fmla="*/ 355744 h 384967"/>
                  <a:gd name="connsiteX14" fmla="*/ 137546 w 369565"/>
                  <a:gd name="connsiteY14" fmla="*/ 354288 h 384967"/>
                  <a:gd name="connsiteX15" fmla="*/ 120200 w 369565"/>
                  <a:gd name="connsiteY15" fmla="*/ 340122 h 384967"/>
                  <a:gd name="connsiteX16" fmla="*/ 107899 w 369565"/>
                  <a:gd name="connsiteY16" fmla="*/ 341176 h 384967"/>
                  <a:gd name="connsiteX17" fmla="*/ 121074 w 369565"/>
                  <a:gd name="connsiteY17" fmla="*/ 321966 h 384967"/>
                  <a:gd name="connsiteX18" fmla="*/ 121074 w 369565"/>
                  <a:gd name="connsiteY18" fmla="*/ 293964 h 384967"/>
                  <a:gd name="connsiteX19" fmla="*/ 135704 w 369565"/>
                  <a:gd name="connsiteY19" fmla="*/ 280718 h 384967"/>
                  <a:gd name="connsiteX20" fmla="*/ 127480 w 369565"/>
                  <a:gd name="connsiteY20" fmla="*/ 266631 h 384967"/>
                  <a:gd name="connsiteX21" fmla="*/ 101894 w 369565"/>
                  <a:gd name="connsiteY21" fmla="*/ 270180 h 384967"/>
                  <a:gd name="connsiteX22" fmla="*/ 96078 w 369565"/>
                  <a:gd name="connsiteY22" fmla="*/ 259469 h 384967"/>
                  <a:gd name="connsiteX23" fmla="*/ 82219 w 369565"/>
                  <a:gd name="connsiteY23" fmla="*/ 259469 h 384967"/>
                  <a:gd name="connsiteX24" fmla="*/ 87618 w 369565"/>
                  <a:gd name="connsiteY24" fmla="*/ 246334 h 384967"/>
                  <a:gd name="connsiteX25" fmla="*/ 65471 w 369565"/>
                  <a:gd name="connsiteY25" fmla="*/ 235308 h 384967"/>
                  <a:gd name="connsiteX26" fmla="*/ 59073 w 369565"/>
                  <a:gd name="connsiteY26" fmla="*/ 220787 h 384967"/>
                  <a:gd name="connsiteX27" fmla="*/ 39917 w 369565"/>
                  <a:gd name="connsiteY27" fmla="*/ 220787 h 384967"/>
                  <a:gd name="connsiteX28" fmla="*/ 33566 w 369565"/>
                  <a:gd name="connsiteY28" fmla="*/ 211343 h 384967"/>
                  <a:gd name="connsiteX29" fmla="*/ 21225 w 369565"/>
                  <a:gd name="connsiteY29" fmla="*/ 211343 h 384967"/>
                  <a:gd name="connsiteX30" fmla="*/ -3369 w 369565"/>
                  <a:gd name="connsiteY30" fmla="*/ 196201 h 384967"/>
                  <a:gd name="connsiteX31" fmla="*/ -3369 w 369565"/>
                  <a:gd name="connsiteY31" fmla="*/ 168891 h 384967"/>
                  <a:gd name="connsiteX32" fmla="*/ 172064 w 369565"/>
                  <a:gd name="connsiteY32" fmla="*/ 43536 h 384967"/>
                  <a:gd name="connsiteX33" fmla="*/ 172064 w 369565"/>
                  <a:gd name="connsiteY33" fmla="*/ 33612 h 384967"/>
                  <a:gd name="connsiteX34" fmla="*/ 187781 w 369565"/>
                  <a:gd name="connsiteY34" fmla="*/ 23963 h 384967"/>
                  <a:gd name="connsiteX35" fmla="*/ 194880 w 369565"/>
                  <a:gd name="connsiteY35" fmla="*/ 26292 h 384967"/>
                  <a:gd name="connsiteX36" fmla="*/ 210109 w 369565"/>
                  <a:gd name="connsiteY36" fmla="*/ 16699 h 384967"/>
                  <a:gd name="connsiteX37" fmla="*/ 206032 w 369565"/>
                  <a:gd name="connsiteY37" fmla="*/ -1969 h 384967"/>
                  <a:gd name="connsiteX38" fmla="*/ 258313 w 369565"/>
                  <a:gd name="connsiteY38" fmla="*/ 9663 h 384967"/>
                  <a:gd name="connsiteX39" fmla="*/ 287661 w 369565"/>
                  <a:gd name="connsiteY39" fmla="*/ 41340 h 384967"/>
                  <a:gd name="connsiteX40" fmla="*/ 366197 w 369565"/>
                  <a:gd name="connsiteY40" fmla="*/ 91748 h 384967"/>
                  <a:gd name="connsiteX41" fmla="*/ 360129 w 369565"/>
                  <a:gd name="connsiteY41" fmla="*/ 107410 h 384967"/>
                  <a:gd name="connsiteX42" fmla="*/ 345404 w 369565"/>
                  <a:gd name="connsiteY42" fmla="*/ 112793 h 384967"/>
                  <a:gd name="connsiteX43" fmla="*/ 335535 w 369565"/>
                  <a:gd name="connsiteY43" fmla="*/ 110125 h 384967"/>
                  <a:gd name="connsiteX44" fmla="*/ 334882 w 369565"/>
                  <a:gd name="connsiteY44" fmla="*/ 120883 h 384967"/>
                  <a:gd name="connsiteX45" fmla="*/ 318559 w 369565"/>
                  <a:gd name="connsiteY45" fmla="*/ 145470 h 384967"/>
                  <a:gd name="connsiteX46" fmla="*/ 332167 w 369565"/>
                  <a:gd name="connsiteY46" fmla="*/ 154434 h 384967"/>
                  <a:gd name="connsiteX47" fmla="*/ 325729 w 369565"/>
                  <a:gd name="connsiteY47" fmla="*/ 171284 h 384967"/>
                  <a:gd name="connsiteX48" fmla="*/ 333867 w 369565"/>
                  <a:gd name="connsiteY48" fmla="*/ 178115 h 384967"/>
                  <a:gd name="connsiteX49" fmla="*/ 327169 w 369565"/>
                  <a:gd name="connsiteY49" fmla="*/ 188079 h 384967"/>
                  <a:gd name="connsiteX50" fmla="*/ 327169 w 369565"/>
                  <a:gd name="connsiteY50" fmla="*/ 208675 h 384967"/>
                  <a:gd name="connsiteX51" fmla="*/ 316230 w 369565"/>
                  <a:gd name="connsiteY51" fmla="*/ 227815 h 384967"/>
                  <a:gd name="connsiteX52" fmla="*/ 313145 w 369565"/>
                  <a:gd name="connsiteY52" fmla="*/ 273556 h 38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69565" h="384967">
                    <a:moveTo>
                      <a:pt x="299325" y="283071"/>
                    </a:moveTo>
                    <a:lnTo>
                      <a:pt x="299325" y="294963"/>
                    </a:lnTo>
                    <a:lnTo>
                      <a:pt x="288676" y="300260"/>
                    </a:lnTo>
                    <a:lnTo>
                      <a:pt x="282168" y="315418"/>
                    </a:lnTo>
                    <a:lnTo>
                      <a:pt x="299325" y="330111"/>
                    </a:lnTo>
                    <a:lnTo>
                      <a:pt x="298026" y="365566"/>
                    </a:lnTo>
                    <a:lnTo>
                      <a:pt x="306746" y="379725"/>
                    </a:lnTo>
                    <a:lnTo>
                      <a:pt x="268198" y="382999"/>
                    </a:lnTo>
                    <a:lnTo>
                      <a:pt x="247862" y="373192"/>
                    </a:lnTo>
                    <a:lnTo>
                      <a:pt x="237993" y="379000"/>
                    </a:lnTo>
                    <a:lnTo>
                      <a:pt x="204804" y="376820"/>
                    </a:lnTo>
                    <a:lnTo>
                      <a:pt x="198233" y="372114"/>
                    </a:lnTo>
                    <a:lnTo>
                      <a:pt x="169239" y="369194"/>
                    </a:lnTo>
                    <a:lnTo>
                      <a:pt x="152184" y="355744"/>
                    </a:lnTo>
                    <a:lnTo>
                      <a:pt x="137546" y="354288"/>
                    </a:lnTo>
                    <a:lnTo>
                      <a:pt x="120200" y="340122"/>
                    </a:lnTo>
                    <a:lnTo>
                      <a:pt x="107899" y="341176"/>
                    </a:lnTo>
                    <a:lnTo>
                      <a:pt x="121074" y="321966"/>
                    </a:lnTo>
                    <a:lnTo>
                      <a:pt x="121074" y="293964"/>
                    </a:lnTo>
                    <a:lnTo>
                      <a:pt x="135704" y="280718"/>
                    </a:lnTo>
                    <a:lnTo>
                      <a:pt x="127480" y="266631"/>
                    </a:lnTo>
                    <a:lnTo>
                      <a:pt x="101894" y="270180"/>
                    </a:lnTo>
                    <a:lnTo>
                      <a:pt x="96078" y="259469"/>
                    </a:lnTo>
                    <a:lnTo>
                      <a:pt x="82219" y="259469"/>
                    </a:lnTo>
                    <a:lnTo>
                      <a:pt x="87618" y="246334"/>
                    </a:lnTo>
                    <a:lnTo>
                      <a:pt x="65471" y="235308"/>
                    </a:lnTo>
                    <a:lnTo>
                      <a:pt x="59073" y="220787"/>
                    </a:lnTo>
                    <a:lnTo>
                      <a:pt x="39917" y="220787"/>
                    </a:lnTo>
                    <a:lnTo>
                      <a:pt x="33566" y="211343"/>
                    </a:lnTo>
                    <a:lnTo>
                      <a:pt x="21225" y="211343"/>
                    </a:lnTo>
                    <a:lnTo>
                      <a:pt x="-3369" y="196201"/>
                    </a:lnTo>
                    <a:lnTo>
                      <a:pt x="-3369" y="168891"/>
                    </a:lnTo>
                    <a:lnTo>
                      <a:pt x="172064" y="43536"/>
                    </a:lnTo>
                    <a:lnTo>
                      <a:pt x="172064" y="33612"/>
                    </a:lnTo>
                    <a:lnTo>
                      <a:pt x="187781" y="23963"/>
                    </a:lnTo>
                    <a:lnTo>
                      <a:pt x="194880" y="26292"/>
                    </a:lnTo>
                    <a:lnTo>
                      <a:pt x="210109" y="16699"/>
                    </a:lnTo>
                    <a:lnTo>
                      <a:pt x="206032" y="-1969"/>
                    </a:lnTo>
                    <a:lnTo>
                      <a:pt x="258313" y="9663"/>
                    </a:lnTo>
                    <a:lnTo>
                      <a:pt x="287661" y="41340"/>
                    </a:lnTo>
                    <a:lnTo>
                      <a:pt x="366197" y="91748"/>
                    </a:lnTo>
                    <a:lnTo>
                      <a:pt x="360129" y="107410"/>
                    </a:lnTo>
                    <a:lnTo>
                      <a:pt x="345404" y="112793"/>
                    </a:lnTo>
                    <a:lnTo>
                      <a:pt x="335535" y="110125"/>
                    </a:lnTo>
                    <a:lnTo>
                      <a:pt x="334882" y="120883"/>
                    </a:lnTo>
                    <a:lnTo>
                      <a:pt x="318559" y="145470"/>
                    </a:lnTo>
                    <a:lnTo>
                      <a:pt x="332167" y="154434"/>
                    </a:lnTo>
                    <a:lnTo>
                      <a:pt x="325729" y="171284"/>
                    </a:lnTo>
                    <a:lnTo>
                      <a:pt x="333867" y="178115"/>
                    </a:lnTo>
                    <a:lnTo>
                      <a:pt x="327169" y="188079"/>
                    </a:lnTo>
                    <a:lnTo>
                      <a:pt x="327169" y="208675"/>
                    </a:lnTo>
                    <a:lnTo>
                      <a:pt x="316230" y="227815"/>
                    </a:lnTo>
                    <a:lnTo>
                      <a:pt x="313145" y="273556"/>
                    </a:lnTo>
                    <a:close/>
                  </a:path>
                </a:pathLst>
              </a:custGeom>
              <a:grpFill/>
              <a:ln w="635" cap="rnd">
                <a:solidFill>
                  <a:schemeClr val="bg1"/>
                </a:solidFill>
                <a:prstDash val="solid"/>
                <a:round/>
              </a:ln>
            </p:spPr>
            <p:txBody>
              <a:bodyPr rtlCol="0" anchor="ctr"/>
              <a:lstStyle/>
              <a:p>
                <a:endParaRPr lang="en-US" dirty="0"/>
              </a:p>
            </p:txBody>
          </p:sp>
          <p:sp>
            <p:nvSpPr>
              <p:cNvPr id="2384" name="Freeform: Shape 2383">
                <a:extLst>
                  <a:ext uri="{FF2B5EF4-FFF2-40B4-BE49-F238E27FC236}">
                    <a16:creationId xmlns:a16="http://schemas.microsoft.com/office/drawing/2014/main" id="{BDF979E4-B2A2-4366-B65E-D84BE4BECCAD}"/>
                  </a:ext>
                </a:extLst>
              </p:cNvPr>
              <p:cNvSpPr/>
              <p:nvPr/>
            </p:nvSpPr>
            <p:spPr>
              <a:xfrm flipV="1">
                <a:off x="4540855" y="2681439"/>
                <a:ext cx="132134" cy="245640"/>
              </a:xfrm>
              <a:custGeom>
                <a:avLst/>
                <a:gdLst>
                  <a:gd name="connsiteX0" fmla="*/ 87710 w 121467"/>
                  <a:gd name="connsiteY0" fmla="*/ -1961 h 225810"/>
                  <a:gd name="connsiteX1" fmla="*/ 100978 w 121467"/>
                  <a:gd name="connsiteY1" fmla="*/ 6350 h 225810"/>
                  <a:gd name="connsiteX2" fmla="*/ 100978 w 121467"/>
                  <a:gd name="connsiteY2" fmla="*/ 6350 h 225810"/>
                  <a:gd name="connsiteX3" fmla="*/ 92951 w 121467"/>
                  <a:gd name="connsiteY3" fmla="*/ 93157 h 225810"/>
                  <a:gd name="connsiteX4" fmla="*/ 117884 w 121467"/>
                  <a:gd name="connsiteY4" fmla="*/ 183255 h 225810"/>
                  <a:gd name="connsiteX5" fmla="*/ 104725 w 121467"/>
                  <a:gd name="connsiteY5" fmla="*/ 206873 h 225810"/>
                  <a:gd name="connsiteX6" fmla="*/ 70348 w 121467"/>
                  <a:gd name="connsiteY6" fmla="*/ 218143 h 225810"/>
                  <a:gd name="connsiteX7" fmla="*/ 53624 w 121467"/>
                  <a:gd name="connsiteY7" fmla="*/ 216333 h 225810"/>
                  <a:gd name="connsiteX8" fmla="*/ 39332 w 121467"/>
                  <a:gd name="connsiteY8" fmla="*/ 223849 h 225810"/>
                  <a:gd name="connsiteX9" fmla="*/ 39332 w 121467"/>
                  <a:gd name="connsiteY9" fmla="*/ 207495 h 225810"/>
                  <a:gd name="connsiteX10" fmla="*/ 43275 w 121467"/>
                  <a:gd name="connsiteY10" fmla="*/ 200459 h 225810"/>
                  <a:gd name="connsiteX11" fmla="*/ 16674 w 121467"/>
                  <a:gd name="connsiteY11" fmla="*/ 182082 h 225810"/>
                  <a:gd name="connsiteX12" fmla="*/ 18799 w 121467"/>
                  <a:gd name="connsiteY12" fmla="*/ 166515 h 225810"/>
                  <a:gd name="connsiteX13" fmla="*/ -3584 w 121467"/>
                  <a:gd name="connsiteY13" fmla="*/ 153836 h 225810"/>
                  <a:gd name="connsiteX14" fmla="*/ 7355 w 121467"/>
                  <a:gd name="connsiteY14" fmla="*/ 134696 h 225810"/>
                  <a:gd name="connsiteX15" fmla="*/ 7355 w 121467"/>
                  <a:gd name="connsiteY15" fmla="*/ 114100 h 225810"/>
                  <a:gd name="connsiteX16" fmla="*/ 14053 w 121467"/>
                  <a:gd name="connsiteY16" fmla="*/ 104136 h 225810"/>
                  <a:gd name="connsiteX17" fmla="*/ 5915 w 121467"/>
                  <a:gd name="connsiteY17" fmla="*/ 97305 h 225810"/>
                  <a:gd name="connsiteX18" fmla="*/ 12353 w 121467"/>
                  <a:gd name="connsiteY18" fmla="*/ 80455 h 225810"/>
                  <a:gd name="connsiteX19" fmla="*/ -1255 w 121467"/>
                  <a:gd name="connsiteY19" fmla="*/ 71491 h 225810"/>
                  <a:gd name="connsiteX20" fmla="*/ 15068 w 121467"/>
                  <a:gd name="connsiteY20" fmla="*/ 46904 h 225810"/>
                  <a:gd name="connsiteX21" fmla="*/ 15721 w 121467"/>
                  <a:gd name="connsiteY21" fmla="*/ 36146 h 225810"/>
                  <a:gd name="connsiteX22" fmla="*/ 25590 w 121467"/>
                  <a:gd name="connsiteY22" fmla="*/ 38814 h 225810"/>
                  <a:gd name="connsiteX23" fmla="*/ 40315 w 121467"/>
                  <a:gd name="connsiteY23" fmla="*/ 33431 h 225810"/>
                  <a:gd name="connsiteX24" fmla="*/ 46383 w 121467"/>
                  <a:gd name="connsiteY24" fmla="*/ 17769 h 225810"/>
                  <a:gd name="connsiteX25" fmla="*/ 74921 w 121467"/>
                  <a:gd name="connsiteY25" fmla="*/ 11064 h 225810"/>
                  <a:gd name="connsiteX26" fmla="*/ 87710 w 121467"/>
                  <a:gd name="connsiteY26" fmla="*/ -1961 h 22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467" h="225810">
                    <a:moveTo>
                      <a:pt x="87710" y="-1961"/>
                    </a:moveTo>
                    <a:lnTo>
                      <a:pt x="100978" y="6350"/>
                    </a:lnTo>
                    <a:lnTo>
                      <a:pt x="100978" y="6350"/>
                    </a:lnTo>
                    <a:lnTo>
                      <a:pt x="92951" y="93157"/>
                    </a:lnTo>
                    <a:lnTo>
                      <a:pt x="117884" y="183255"/>
                    </a:lnTo>
                    <a:lnTo>
                      <a:pt x="104725" y="206873"/>
                    </a:lnTo>
                    <a:lnTo>
                      <a:pt x="70348" y="218143"/>
                    </a:lnTo>
                    <a:lnTo>
                      <a:pt x="53624" y="216333"/>
                    </a:lnTo>
                    <a:lnTo>
                      <a:pt x="39332" y="223849"/>
                    </a:lnTo>
                    <a:lnTo>
                      <a:pt x="39332" y="207495"/>
                    </a:lnTo>
                    <a:lnTo>
                      <a:pt x="43275" y="200459"/>
                    </a:lnTo>
                    <a:lnTo>
                      <a:pt x="16674" y="182082"/>
                    </a:lnTo>
                    <a:lnTo>
                      <a:pt x="18799" y="166515"/>
                    </a:lnTo>
                    <a:lnTo>
                      <a:pt x="-3584" y="153836"/>
                    </a:lnTo>
                    <a:lnTo>
                      <a:pt x="7355" y="134696"/>
                    </a:lnTo>
                    <a:lnTo>
                      <a:pt x="7355" y="114100"/>
                    </a:lnTo>
                    <a:lnTo>
                      <a:pt x="14053" y="104136"/>
                    </a:lnTo>
                    <a:lnTo>
                      <a:pt x="5915" y="97305"/>
                    </a:lnTo>
                    <a:lnTo>
                      <a:pt x="12353" y="80455"/>
                    </a:lnTo>
                    <a:lnTo>
                      <a:pt x="-1255" y="71491"/>
                    </a:lnTo>
                    <a:lnTo>
                      <a:pt x="15068" y="46904"/>
                    </a:lnTo>
                    <a:lnTo>
                      <a:pt x="15721" y="36146"/>
                    </a:lnTo>
                    <a:lnTo>
                      <a:pt x="25590" y="38814"/>
                    </a:lnTo>
                    <a:lnTo>
                      <a:pt x="40315" y="33431"/>
                    </a:lnTo>
                    <a:lnTo>
                      <a:pt x="46383" y="17769"/>
                    </a:lnTo>
                    <a:lnTo>
                      <a:pt x="74921" y="11064"/>
                    </a:lnTo>
                    <a:lnTo>
                      <a:pt x="87710" y="-1961"/>
                    </a:lnTo>
                  </a:path>
                </a:pathLst>
              </a:custGeom>
              <a:grpFill/>
              <a:ln w="635" cap="flat">
                <a:solidFill>
                  <a:schemeClr val="bg1"/>
                </a:solidFill>
                <a:prstDash val="solid"/>
                <a:miter/>
              </a:ln>
            </p:spPr>
            <p:txBody>
              <a:bodyPr rtlCol="0" anchor="ctr"/>
              <a:lstStyle/>
              <a:p>
                <a:endParaRPr lang="en-US" dirty="0"/>
              </a:p>
            </p:txBody>
          </p:sp>
          <p:sp>
            <p:nvSpPr>
              <p:cNvPr id="2385" name="Freeform: Shape 2384">
                <a:extLst>
                  <a:ext uri="{FF2B5EF4-FFF2-40B4-BE49-F238E27FC236}">
                    <a16:creationId xmlns:a16="http://schemas.microsoft.com/office/drawing/2014/main" id="{F4ADED01-4582-448A-9BBD-043FB0192973}"/>
                  </a:ext>
                </a:extLst>
              </p:cNvPr>
              <p:cNvSpPr/>
              <p:nvPr/>
            </p:nvSpPr>
            <p:spPr>
              <a:xfrm flipV="1">
                <a:off x="4540855" y="2681439"/>
                <a:ext cx="132134" cy="245640"/>
              </a:xfrm>
              <a:custGeom>
                <a:avLst/>
                <a:gdLst>
                  <a:gd name="connsiteX0" fmla="*/ 87710 w 121467"/>
                  <a:gd name="connsiteY0" fmla="*/ -1961 h 225810"/>
                  <a:gd name="connsiteX1" fmla="*/ 100978 w 121467"/>
                  <a:gd name="connsiteY1" fmla="*/ 6350 h 225810"/>
                  <a:gd name="connsiteX2" fmla="*/ 100978 w 121467"/>
                  <a:gd name="connsiteY2" fmla="*/ 6350 h 225810"/>
                  <a:gd name="connsiteX3" fmla="*/ 92951 w 121467"/>
                  <a:gd name="connsiteY3" fmla="*/ 93157 h 225810"/>
                  <a:gd name="connsiteX4" fmla="*/ 117884 w 121467"/>
                  <a:gd name="connsiteY4" fmla="*/ 183255 h 225810"/>
                  <a:gd name="connsiteX5" fmla="*/ 104725 w 121467"/>
                  <a:gd name="connsiteY5" fmla="*/ 206873 h 225810"/>
                  <a:gd name="connsiteX6" fmla="*/ 70348 w 121467"/>
                  <a:gd name="connsiteY6" fmla="*/ 218143 h 225810"/>
                  <a:gd name="connsiteX7" fmla="*/ 53624 w 121467"/>
                  <a:gd name="connsiteY7" fmla="*/ 216333 h 225810"/>
                  <a:gd name="connsiteX8" fmla="*/ 39332 w 121467"/>
                  <a:gd name="connsiteY8" fmla="*/ 223849 h 225810"/>
                  <a:gd name="connsiteX9" fmla="*/ 39332 w 121467"/>
                  <a:gd name="connsiteY9" fmla="*/ 207495 h 225810"/>
                  <a:gd name="connsiteX10" fmla="*/ 43275 w 121467"/>
                  <a:gd name="connsiteY10" fmla="*/ 200459 h 225810"/>
                  <a:gd name="connsiteX11" fmla="*/ 16674 w 121467"/>
                  <a:gd name="connsiteY11" fmla="*/ 182082 h 225810"/>
                  <a:gd name="connsiteX12" fmla="*/ 18799 w 121467"/>
                  <a:gd name="connsiteY12" fmla="*/ 166515 h 225810"/>
                  <a:gd name="connsiteX13" fmla="*/ -3584 w 121467"/>
                  <a:gd name="connsiteY13" fmla="*/ 153836 h 225810"/>
                  <a:gd name="connsiteX14" fmla="*/ 7355 w 121467"/>
                  <a:gd name="connsiteY14" fmla="*/ 134696 h 225810"/>
                  <a:gd name="connsiteX15" fmla="*/ 7355 w 121467"/>
                  <a:gd name="connsiteY15" fmla="*/ 114100 h 225810"/>
                  <a:gd name="connsiteX16" fmla="*/ 14053 w 121467"/>
                  <a:gd name="connsiteY16" fmla="*/ 104136 h 225810"/>
                  <a:gd name="connsiteX17" fmla="*/ 5915 w 121467"/>
                  <a:gd name="connsiteY17" fmla="*/ 97305 h 225810"/>
                  <a:gd name="connsiteX18" fmla="*/ 12353 w 121467"/>
                  <a:gd name="connsiteY18" fmla="*/ 80455 h 225810"/>
                  <a:gd name="connsiteX19" fmla="*/ -1255 w 121467"/>
                  <a:gd name="connsiteY19" fmla="*/ 71491 h 225810"/>
                  <a:gd name="connsiteX20" fmla="*/ 15068 w 121467"/>
                  <a:gd name="connsiteY20" fmla="*/ 46904 h 225810"/>
                  <a:gd name="connsiteX21" fmla="*/ 15721 w 121467"/>
                  <a:gd name="connsiteY21" fmla="*/ 36146 h 225810"/>
                  <a:gd name="connsiteX22" fmla="*/ 25590 w 121467"/>
                  <a:gd name="connsiteY22" fmla="*/ 38814 h 225810"/>
                  <a:gd name="connsiteX23" fmla="*/ 40315 w 121467"/>
                  <a:gd name="connsiteY23" fmla="*/ 33431 h 225810"/>
                  <a:gd name="connsiteX24" fmla="*/ 46383 w 121467"/>
                  <a:gd name="connsiteY24" fmla="*/ 17769 h 225810"/>
                  <a:gd name="connsiteX25" fmla="*/ 74921 w 121467"/>
                  <a:gd name="connsiteY25" fmla="*/ 11064 h 22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467" h="225810">
                    <a:moveTo>
                      <a:pt x="87710" y="-1961"/>
                    </a:moveTo>
                    <a:lnTo>
                      <a:pt x="100978" y="6350"/>
                    </a:lnTo>
                    <a:lnTo>
                      <a:pt x="100978" y="6350"/>
                    </a:lnTo>
                    <a:lnTo>
                      <a:pt x="92951" y="93157"/>
                    </a:lnTo>
                    <a:lnTo>
                      <a:pt x="117884" y="183255"/>
                    </a:lnTo>
                    <a:lnTo>
                      <a:pt x="104725" y="206873"/>
                    </a:lnTo>
                    <a:lnTo>
                      <a:pt x="70348" y="218143"/>
                    </a:lnTo>
                    <a:lnTo>
                      <a:pt x="53624" y="216333"/>
                    </a:lnTo>
                    <a:lnTo>
                      <a:pt x="39332" y="223849"/>
                    </a:lnTo>
                    <a:lnTo>
                      <a:pt x="39332" y="207495"/>
                    </a:lnTo>
                    <a:lnTo>
                      <a:pt x="43275" y="200459"/>
                    </a:lnTo>
                    <a:lnTo>
                      <a:pt x="16674" y="182082"/>
                    </a:lnTo>
                    <a:lnTo>
                      <a:pt x="18799" y="166515"/>
                    </a:lnTo>
                    <a:lnTo>
                      <a:pt x="-3584" y="153836"/>
                    </a:lnTo>
                    <a:lnTo>
                      <a:pt x="7355" y="134696"/>
                    </a:lnTo>
                    <a:lnTo>
                      <a:pt x="7355" y="114100"/>
                    </a:lnTo>
                    <a:lnTo>
                      <a:pt x="14053" y="104136"/>
                    </a:lnTo>
                    <a:lnTo>
                      <a:pt x="5915" y="97305"/>
                    </a:lnTo>
                    <a:lnTo>
                      <a:pt x="12353" y="80455"/>
                    </a:lnTo>
                    <a:lnTo>
                      <a:pt x="-1255" y="71491"/>
                    </a:lnTo>
                    <a:lnTo>
                      <a:pt x="15068" y="46904"/>
                    </a:lnTo>
                    <a:lnTo>
                      <a:pt x="15721" y="36146"/>
                    </a:lnTo>
                    <a:lnTo>
                      <a:pt x="25590" y="38814"/>
                    </a:lnTo>
                    <a:lnTo>
                      <a:pt x="40315" y="33431"/>
                    </a:lnTo>
                    <a:lnTo>
                      <a:pt x="46383" y="17769"/>
                    </a:lnTo>
                    <a:lnTo>
                      <a:pt x="74921" y="11064"/>
                    </a:lnTo>
                    <a:close/>
                  </a:path>
                </a:pathLst>
              </a:custGeom>
              <a:grpFill/>
              <a:ln w="635" cap="rnd">
                <a:solidFill>
                  <a:schemeClr val="bg1"/>
                </a:solidFill>
                <a:prstDash val="solid"/>
                <a:round/>
              </a:ln>
            </p:spPr>
            <p:txBody>
              <a:bodyPr rtlCol="0" anchor="ctr"/>
              <a:lstStyle/>
              <a:p>
                <a:endParaRPr lang="en-US" dirty="0"/>
              </a:p>
            </p:txBody>
          </p:sp>
          <p:sp>
            <p:nvSpPr>
              <p:cNvPr id="2386" name="Freeform: Shape 2385">
                <a:extLst>
                  <a:ext uri="{FF2B5EF4-FFF2-40B4-BE49-F238E27FC236}">
                    <a16:creationId xmlns:a16="http://schemas.microsoft.com/office/drawing/2014/main" id="{0281C3A0-B6D4-4149-B210-C20237533030}"/>
                  </a:ext>
                </a:extLst>
              </p:cNvPr>
              <p:cNvSpPr/>
              <p:nvPr/>
            </p:nvSpPr>
            <p:spPr>
              <a:xfrm flipV="1">
                <a:off x="4530325" y="3129785"/>
                <a:ext cx="152099" cy="245332"/>
              </a:xfrm>
              <a:custGeom>
                <a:avLst/>
                <a:gdLst>
                  <a:gd name="connsiteX0" fmla="*/ 20838 w 139820"/>
                  <a:gd name="connsiteY0" fmla="*/ 32230 h 225526"/>
                  <a:gd name="connsiteX1" fmla="*/ 15950 w 139820"/>
                  <a:gd name="connsiteY1" fmla="*/ 15521 h 225526"/>
                  <a:gd name="connsiteX2" fmla="*/ 15950 w 139820"/>
                  <a:gd name="connsiteY2" fmla="*/ 15466 h 225526"/>
                  <a:gd name="connsiteX3" fmla="*/ 25646 w 139820"/>
                  <a:gd name="connsiteY3" fmla="*/ 9013 h 225526"/>
                  <a:gd name="connsiteX4" fmla="*/ 45605 w 139820"/>
                  <a:gd name="connsiteY4" fmla="*/ 9013 h 225526"/>
                  <a:gd name="connsiteX5" fmla="*/ 45605 w 139820"/>
                  <a:gd name="connsiteY5" fmla="*/ 16348 h 225526"/>
                  <a:gd name="connsiteX6" fmla="*/ 65327 w 139820"/>
                  <a:gd name="connsiteY6" fmla="*/ 16954 h 225526"/>
                  <a:gd name="connsiteX7" fmla="*/ 78281 w 139820"/>
                  <a:gd name="connsiteY7" fmla="*/ 11271 h 225526"/>
                  <a:gd name="connsiteX8" fmla="*/ 106874 w 139820"/>
                  <a:gd name="connsiteY8" fmla="*/ 10909 h 225526"/>
                  <a:gd name="connsiteX9" fmla="*/ 115224 w 139820"/>
                  <a:gd name="connsiteY9" fmla="*/ 4235 h 225526"/>
                  <a:gd name="connsiteX10" fmla="*/ 121662 w 139820"/>
                  <a:gd name="connsiteY10" fmla="*/ 9312 h 225526"/>
                  <a:gd name="connsiteX11" fmla="*/ 128265 w 139820"/>
                  <a:gd name="connsiteY11" fmla="*/ -1368 h 225526"/>
                  <a:gd name="connsiteX12" fmla="*/ 136237 w 139820"/>
                  <a:gd name="connsiteY12" fmla="*/ 4786 h 225526"/>
                  <a:gd name="connsiteX13" fmla="*/ 128540 w 139820"/>
                  <a:gd name="connsiteY13" fmla="*/ 28169 h 225526"/>
                  <a:gd name="connsiteX14" fmla="*/ 109463 w 139820"/>
                  <a:gd name="connsiteY14" fmla="*/ 42020 h 225526"/>
                  <a:gd name="connsiteX15" fmla="*/ 117010 w 139820"/>
                  <a:gd name="connsiteY15" fmla="*/ 50473 h 225526"/>
                  <a:gd name="connsiteX16" fmla="*/ 104591 w 139820"/>
                  <a:gd name="connsiteY16" fmla="*/ 57178 h 225526"/>
                  <a:gd name="connsiteX17" fmla="*/ 105442 w 139820"/>
                  <a:gd name="connsiteY17" fmla="*/ 68684 h 225526"/>
                  <a:gd name="connsiteX18" fmla="*/ 97477 w 139820"/>
                  <a:gd name="connsiteY18" fmla="*/ 86691 h 225526"/>
                  <a:gd name="connsiteX19" fmla="*/ 107921 w 139820"/>
                  <a:gd name="connsiteY19" fmla="*/ 89981 h 225526"/>
                  <a:gd name="connsiteX20" fmla="*/ 108550 w 139820"/>
                  <a:gd name="connsiteY20" fmla="*/ 99928 h 225526"/>
                  <a:gd name="connsiteX21" fmla="*/ 113925 w 139820"/>
                  <a:gd name="connsiteY21" fmla="*/ 99928 h 225526"/>
                  <a:gd name="connsiteX22" fmla="*/ 122630 w 139820"/>
                  <a:gd name="connsiteY22" fmla="*/ 123641 h 225526"/>
                  <a:gd name="connsiteX23" fmla="*/ 112651 w 139820"/>
                  <a:gd name="connsiteY23" fmla="*/ 134321 h 225526"/>
                  <a:gd name="connsiteX24" fmla="*/ 91653 w 139820"/>
                  <a:gd name="connsiteY24" fmla="*/ 150290 h 225526"/>
                  <a:gd name="connsiteX25" fmla="*/ 97933 w 139820"/>
                  <a:gd name="connsiteY25" fmla="*/ 161072 h 225526"/>
                  <a:gd name="connsiteX26" fmla="*/ 123291 w 139820"/>
                  <a:gd name="connsiteY26" fmla="*/ 159655 h 225526"/>
                  <a:gd name="connsiteX27" fmla="*/ 112651 w 139820"/>
                  <a:gd name="connsiteY27" fmla="*/ 176930 h 225526"/>
                  <a:gd name="connsiteX28" fmla="*/ 114768 w 139820"/>
                  <a:gd name="connsiteY28" fmla="*/ 194890 h 225526"/>
                  <a:gd name="connsiteX29" fmla="*/ 103615 w 139820"/>
                  <a:gd name="connsiteY29" fmla="*/ 224159 h 225526"/>
                  <a:gd name="connsiteX30" fmla="*/ 91267 w 139820"/>
                  <a:gd name="connsiteY30" fmla="*/ 224159 h 225526"/>
                  <a:gd name="connsiteX31" fmla="*/ 92204 w 139820"/>
                  <a:gd name="connsiteY31" fmla="*/ 208891 h 225526"/>
                  <a:gd name="connsiteX32" fmla="*/ 97146 w 139820"/>
                  <a:gd name="connsiteY32" fmla="*/ 202287 h 225526"/>
                  <a:gd name="connsiteX33" fmla="*/ 95446 w 139820"/>
                  <a:gd name="connsiteY33" fmla="*/ 190160 h 225526"/>
                  <a:gd name="connsiteX34" fmla="*/ 90701 w 139820"/>
                  <a:gd name="connsiteY34" fmla="*/ 186524 h 225526"/>
                  <a:gd name="connsiteX35" fmla="*/ 83610 w 139820"/>
                  <a:gd name="connsiteY35" fmla="*/ 163716 h 225526"/>
                  <a:gd name="connsiteX36" fmla="*/ 74590 w 139820"/>
                  <a:gd name="connsiteY36" fmla="*/ 159655 h 225526"/>
                  <a:gd name="connsiteX37" fmla="*/ 72292 w 139820"/>
                  <a:gd name="connsiteY37" fmla="*/ 137052 h 225526"/>
                  <a:gd name="connsiteX38" fmla="*/ 63934 w 139820"/>
                  <a:gd name="connsiteY38" fmla="*/ 134998 h 225526"/>
                  <a:gd name="connsiteX39" fmla="*/ 53443 w 139820"/>
                  <a:gd name="connsiteY39" fmla="*/ 108759 h 225526"/>
                  <a:gd name="connsiteX40" fmla="*/ 49178 w 139820"/>
                  <a:gd name="connsiteY40" fmla="*/ 92405 h 225526"/>
                  <a:gd name="connsiteX41" fmla="*/ 39671 w 139820"/>
                  <a:gd name="connsiteY41" fmla="*/ 92405 h 225526"/>
                  <a:gd name="connsiteX42" fmla="*/ 35216 w 139820"/>
                  <a:gd name="connsiteY42" fmla="*/ 105752 h 225526"/>
                  <a:gd name="connsiteX43" fmla="*/ 26063 w 139820"/>
                  <a:gd name="connsiteY43" fmla="*/ 99079 h 225526"/>
                  <a:gd name="connsiteX44" fmla="*/ 21420 w 139820"/>
                  <a:gd name="connsiteY44" fmla="*/ 103124 h 225526"/>
                  <a:gd name="connsiteX45" fmla="*/ 1957 w 139820"/>
                  <a:gd name="connsiteY45" fmla="*/ 84692 h 225526"/>
                  <a:gd name="connsiteX46" fmla="*/ 1957 w 139820"/>
                  <a:gd name="connsiteY46" fmla="*/ 73981 h 225526"/>
                  <a:gd name="connsiteX47" fmla="*/ -3584 w 139820"/>
                  <a:gd name="connsiteY47" fmla="*/ 64434 h 225526"/>
                  <a:gd name="connsiteX48" fmla="*/ 16957 w 139820"/>
                  <a:gd name="connsiteY48" fmla="*/ 52464 h 225526"/>
                  <a:gd name="connsiteX49" fmla="*/ 20838 w 139820"/>
                  <a:gd name="connsiteY49" fmla="*/ 32230 h 225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39820" h="225526">
                    <a:moveTo>
                      <a:pt x="20838" y="32230"/>
                    </a:moveTo>
                    <a:lnTo>
                      <a:pt x="15950" y="15521"/>
                    </a:lnTo>
                    <a:lnTo>
                      <a:pt x="15950" y="15466"/>
                    </a:lnTo>
                    <a:lnTo>
                      <a:pt x="25646" y="9013"/>
                    </a:lnTo>
                    <a:lnTo>
                      <a:pt x="45605" y="9013"/>
                    </a:lnTo>
                    <a:lnTo>
                      <a:pt x="45605" y="16348"/>
                    </a:lnTo>
                    <a:lnTo>
                      <a:pt x="65327" y="16954"/>
                    </a:lnTo>
                    <a:lnTo>
                      <a:pt x="78281" y="11271"/>
                    </a:lnTo>
                    <a:lnTo>
                      <a:pt x="106874" y="10909"/>
                    </a:lnTo>
                    <a:lnTo>
                      <a:pt x="115224" y="4235"/>
                    </a:lnTo>
                    <a:lnTo>
                      <a:pt x="121662" y="9312"/>
                    </a:lnTo>
                    <a:lnTo>
                      <a:pt x="128265" y="-1368"/>
                    </a:lnTo>
                    <a:lnTo>
                      <a:pt x="136237" y="4786"/>
                    </a:lnTo>
                    <a:lnTo>
                      <a:pt x="128540" y="28169"/>
                    </a:lnTo>
                    <a:lnTo>
                      <a:pt x="109463" y="42020"/>
                    </a:lnTo>
                    <a:lnTo>
                      <a:pt x="117010" y="50473"/>
                    </a:lnTo>
                    <a:lnTo>
                      <a:pt x="104591" y="57178"/>
                    </a:lnTo>
                    <a:lnTo>
                      <a:pt x="105442" y="68684"/>
                    </a:lnTo>
                    <a:lnTo>
                      <a:pt x="97477" y="86691"/>
                    </a:lnTo>
                    <a:lnTo>
                      <a:pt x="107921" y="89981"/>
                    </a:lnTo>
                    <a:lnTo>
                      <a:pt x="108550" y="99928"/>
                    </a:lnTo>
                    <a:lnTo>
                      <a:pt x="113925" y="99928"/>
                    </a:lnTo>
                    <a:lnTo>
                      <a:pt x="122630" y="123641"/>
                    </a:lnTo>
                    <a:lnTo>
                      <a:pt x="112651" y="134321"/>
                    </a:lnTo>
                    <a:lnTo>
                      <a:pt x="91653" y="150290"/>
                    </a:lnTo>
                    <a:lnTo>
                      <a:pt x="97933" y="161072"/>
                    </a:lnTo>
                    <a:lnTo>
                      <a:pt x="123291" y="159655"/>
                    </a:lnTo>
                    <a:lnTo>
                      <a:pt x="112651" y="176930"/>
                    </a:lnTo>
                    <a:lnTo>
                      <a:pt x="114768" y="194890"/>
                    </a:lnTo>
                    <a:lnTo>
                      <a:pt x="103615" y="224159"/>
                    </a:lnTo>
                    <a:lnTo>
                      <a:pt x="91267" y="224159"/>
                    </a:lnTo>
                    <a:lnTo>
                      <a:pt x="92204" y="208891"/>
                    </a:lnTo>
                    <a:lnTo>
                      <a:pt x="97146" y="202287"/>
                    </a:lnTo>
                    <a:lnTo>
                      <a:pt x="95446" y="190160"/>
                    </a:lnTo>
                    <a:lnTo>
                      <a:pt x="90701" y="186524"/>
                    </a:lnTo>
                    <a:lnTo>
                      <a:pt x="83610" y="163716"/>
                    </a:lnTo>
                    <a:lnTo>
                      <a:pt x="74590" y="159655"/>
                    </a:lnTo>
                    <a:lnTo>
                      <a:pt x="72292" y="137052"/>
                    </a:lnTo>
                    <a:lnTo>
                      <a:pt x="63934" y="134998"/>
                    </a:lnTo>
                    <a:lnTo>
                      <a:pt x="53443" y="108759"/>
                    </a:lnTo>
                    <a:lnTo>
                      <a:pt x="49178" y="92405"/>
                    </a:lnTo>
                    <a:lnTo>
                      <a:pt x="39671" y="92405"/>
                    </a:lnTo>
                    <a:lnTo>
                      <a:pt x="35216" y="105752"/>
                    </a:lnTo>
                    <a:lnTo>
                      <a:pt x="26063" y="99079"/>
                    </a:lnTo>
                    <a:lnTo>
                      <a:pt x="21420" y="103124"/>
                    </a:lnTo>
                    <a:lnTo>
                      <a:pt x="1957" y="84692"/>
                    </a:lnTo>
                    <a:lnTo>
                      <a:pt x="1957" y="73981"/>
                    </a:lnTo>
                    <a:lnTo>
                      <a:pt x="-3584" y="64434"/>
                    </a:lnTo>
                    <a:lnTo>
                      <a:pt x="16957" y="52464"/>
                    </a:lnTo>
                    <a:lnTo>
                      <a:pt x="20838" y="32230"/>
                    </a:lnTo>
                  </a:path>
                </a:pathLst>
              </a:custGeom>
              <a:grpFill/>
              <a:ln w="635" cap="flat">
                <a:solidFill>
                  <a:schemeClr val="bg1"/>
                </a:solidFill>
                <a:prstDash val="solid"/>
                <a:miter/>
              </a:ln>
            </p:spPr>
            <p:txBody>
              <a:bodyPr rtlCol="0" anchor="ctr"/>
              <a:lstStyle/>
              <a:p>
                <a:endParaRPr lang="en-US" dirty="0"/>
              </a:p>
            </p:txBody>
          </p:sp>
          <p:sp>
            <p:nvSpPr>
              <p:cNvPr id="2387" name="Freeform: Shape 2386">
                <a:extLst>
                  <a:ext uri="{FF2B5EF4-FFF2-40B4-BE49-F238E27FC236}">
                    <a16:creationId xmlns:a16="http://schemas.microsoft.com/office/drawing/2014/main" id="{52692887-F628-4AE3-84F4-034177EAD269}"/>
                  </a:ext>
                </a:extLst>
              </p:cNvPr>
              <p:cNvSpPr/>
              <p:nvPr/>
            </p:nvSpPr>
            <p:spPr>
              <a:xfrm flipV="1">
                <a:off x="4530325" y="3129785"/>
                <a:ext cx="152099" cy="245332"/>
              </a:xfrm>
              <a:custGeom>
                <a:avLst/>
                <a:gdLst>
                  <a:gd name="connsiteX0" fmla="*/ 20838 w 139820"/>
                  <a:gd name="connsiteY0" fmla="*/ 32230 h 225526"/>
                  <a:gd name="connsiteX1" fmla="*/ 15950 w 139820"/>
                  <a:gd name="connsiteY1" fmla="*/ 15521 h 225526"/>
                  <a:gd name="connsiteX2" fmla="*/ 15950 w 139820"/>
                  <a:gd name="connsiteY2" fmla="*/ 15466 h 225526"/>
                  <a:gd name="connsiteX3" fmla="*/ 25646 w 139820"/>
                  <a:gd name="connsiteY3" fmla="*/ 9013 h 225526"/>
                  <a:gd name="connsiteX4" fmla="*/ 45605 w 139820"/>
                  <a:gd name="connsiteY4" fmla="*/ 9013 h 225526"/>
                  <a:gd name="connsiteX5" fmla="*/ 45605 w 139820"/>
                  <a:gd name="connsiteY5" fmla="*/ 16348 h 225526"/>
                  <a:gd name="connsiteX6" fmla="*/ 65327 w 139820"/>
                  <a:gd name="connsiteY6" fmla="*/ 16954 h 225526"/>
                  <a:gd name="connsiteX7" fmla="*/ 78281 w 139820"/>
                  <a:gd name="connsiteY7" fmla="*/ 11271 h 225526"/>
                  <a:gd name="connsiteX8" fmla="*/ 106874 w 139820"/>
                  <a:gd name="connsiteY8" fmla="*/ 10909 h 225526"/>
                  <a:gd name="connsiteX9" fmla="*/ 115224 w 139820"/>
                  <a:gd name="connsiteY9" fmla="*/ 4235 h 225526"/>
                  <a:gd name="connsiteX10" fmla="*/ 121662 w 139820"/>
                  <a:gd name="connsiteY10" fmla="*/ 9312 h 225526"/>
                  <a:gd name="connsiteX11" fmla="*/ 128265 w 139820"/>
                  <a:gd name="connsiteY11" fmla="*/ -1368 h 225526"/>
                  <a:gd name="connsiteX12" fmla="*/ 136237 w 139820"/>
                  <a:gd name="connsiteY12" fmla="*/ 4786 h 225526"/>
                  <a:gd name="connsiteX13" fmla="*/ 128540 w 139820"/>
                  <a:gd name="connsiteY13" fmla="*/ 28169 h 225526"/>
                  <a:gd name="connsiteX14" fmla="*/ 109463 w 139820"/>
                  <a:gd name="connsiteY14" fmla="*/ 42020 h 225526"/>
                  <a:gd name="connsiteX15" fmla="*/ 117010 w 139820"/>
                  <a:gd name="connsiteY15" fmla="*/ 50473 h 225526"/>
                  <a:gd name="connsiteX16" fmla="*/ 104591 w 139820"/>
                  <a:gd name="connsiteY16" fmla="*/ 57178 h 225526"/>
                  <a:gd name="connsiteX17" fmla="*/ 105442 w 139820"/>
                  <a:gd name="connsiteY17" fmla="*/ 68684 h 225526"/>
                  <a:gd name="connsiteX18" fmla="*/ 97477 w 139820"/>
                  <a:gd name="connsiteY18" fmla="*/ 86691 h 225526"/>
                  <a:gd name="connsiteX19" fmla="*/ 107921 w 139820"/>
                  <a:gd name="connsiteY19" fmla="*/ 89981 h 225526"/>
                  <a:gd name="connsiteX20" fmla="*/ 108550 w 139820"/>
                  <a:gd name="connsiteY20" fmla="*/ 99928 h 225526"/>
                  <a:gd name="connsiteX21" fmla="*/ 113925 w 139820"/>
                  <a:gd name="connsiteY21" fmla="*/ 99928 h 225526"/>
                  <a:gd name="connsiteX22" fmla="*/ 122630 w 139820"/>
                  <a:gd name="connsiteY22" fmla="*/ 123641 h 225526"/>
                  <a:gd name="connsiteX23" fmla="*/ 112651 w 139820"/>
                  <a:gd name="connsiteY23" fmla="*/ 134321 h 225526"/>
                  <a:gd name="connsiteX24" fmla="*/ 91653 w 139820"/>
                  <a:gd name="connsiteY24" fmla="*/ 150290 h 225526"/>
                  <a:gd name="connsiteX25" fmla="*/ 97933 w 139820"/>
                  <a:gd name="connsiteY25" fmla="*/ 161072 h 225526"/>
                  <a:gd name="connsiteX26" fmla="*/ 123291 w 139820"/>
                  <a:gd name="connsiteY26" fmla="*/ 159655 h 225526"/>
                  <a:gd name="connsiteX27" fmla="*/ 112651 w 139820"/>
                  <a:gd name="connsiteY27" fmla="*/ 176930 h 225526"/>
                  <a:gd name="connsiteX28" fmla="*/ 114768 w 139820"/>
                  <a:gd name="connsiteY28" fmla="*/ 194890 h 225526"/>
                  <a:gd name="connsiteX29" fmla="*/ 103615 w 139820"/>
                  <a:gd name="connsiteY29" fmla="*/ 224159 h 225526"/>
                  <a:gd name="connsiteX30" fmla="*/ 91267 w 139820"/>
                  <a:gd name="connsiteY30" fmla="*/ 224159 h 225526"/>
                  <a:gd name="connsiteX31" fmla="*/ 92204 w 139820"/>
                  <a:gd name="connsiteY31" fmla="*/ 208891 h 225526"/>
                  <a:gd name="connsiteX32" fmla="*/ 97146 w 139820"/>
                  <a:gd name="connsiteY32" fmla="*/ 202287 h 225526"/>
                  <a:gd name="connsiteX33" fmla="*/ 95446 w 139820"/>
                  <a:gd name="connsiteY33" fmla="*/ 190160 h 225526"/>
                  <a:gd name="connsiteX34" fmla="*/ 90701 w 139820"/>
                  <a:gd name="connsiteY34" fmla="*/ 186524 h 225526"/>
                  <a:gd name="connsiteX35" fmla="*/ 83610 w 139820"/>
                  <a:gd name="connsiteY35" fmla="*/ 163716 h 225526"/>
                  <a:gd name="connsiteX36" fmla="*/ 74590 w 139820"/>
                  <a:gd name="connsiteY36" fmla="*/ 159655 h 225526"/>
                  <a:gd name="connsiteX37" fmla="*/ 72292 w 139820"/>
                  <a:gd name="connsiteY37" fmla="*/ 137052 h 225526"/>
                  <a:gd name="connsiteX38" fmla="*/ 63934 w 139820"/>
                  <a:gd name="connsiteY38" fmla="*/ 134998 h 225526"/>
                  <a:gd name="connsiteX39" fmla="*/ 53443 w 139820"/>
                  <a:gd name="connsiteY39" fmla="*/ 108759 h 225526"/>
                  <a:gd name="connsiteX40" fmla="*/ 49178 w 139820"/>
                  <a:gd name="connsiteY40" fmla="*/ 92405 h 225526"/>
                  <a:gd name="connsiteX41" fmla="*/ 39671 w 139820"/>
                  <a:gd name="connsiteY41" fmla="*/ 92405 h 225526"/>
                  <a:gd name="connsiteX42" fmla="*/ 35216 w 139820"/>
                  <a:gd name="connsiteY42" fmla="*/ 105752 h 225526"/>
                  <a:gd name="connsiteX43" fmla="*/ 26063 w 139820"/>
                  <a:gd name="connsiteY43" fmla="*/ 99079 h 225526"/>
                  <a:gd name="connsiteX44" fmla="*/ 21420 w 139820"/>
                  <a:gd name="connsiteY44" fmla="*/ 103124 h 225526"/>
                  <a:gd name="connsiteX45" fmla="*/ 1957 w 139820"/>
                  <a:gd name="connsiteY45" fmla="*/ 84692 h 225526"/>
                  <a:gd name="connsiteX46" fmla="*/ 1957 w 139820"/>
                  <a:gd name="connsiteY46" fmla="*/ 73981 h 225526"/>
                  <a:gd name="connsiteX47" fmla="*/ -3584 w 139820"/>
                  <a:gd name="connsiteY47" fmla="*/ 64434 h 225526"/>
                  <a:gd name="connsiteX48" fmla="*/ 16957 w 139820"/>
                  <a:gd name="connsiteY48" fmla="*/ 52464 h 225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39820" h="225526">
                    <a:moveTo>
                      <a:pt x="20838" y="32230"/>
                    </a:moveTo>
                    <a:lnTo>
                      <a:pt x="15950" y="15521"/>
                    </a:lnTo>
                    <a:lnTo>
                      <a:pt x="15950" y="15466"/>
                    </a:lnTo>
                    <a:lnTo>
                      <a:pt x="25646" y="9013"/>
                    </a:lnTo>
                    <a:lnTo>
                      <a:pt x="45605" y="9013"/>
                    </a:lnTo>
                    <a:lnTo>
                      <a:pt x="45605" y="16348"/>
                    </a:lnTo>
                    <a:lnTo>
                      <a:pt x="65327" y="16954"/>
                    </a:lnTo>
                    <a:lnTo>
                      <a:pt x="78281" y="11271"/>
                    </a:lnTo>
                    <a:lnTo>
                      <a:pt x="106874" y="10909"/>
                    </a:lnTo>
                    <a:lnTo>
                      <a:pt x="115224" y="4235"/>
                    </a:lnTo>
                    <a:lnTo>
                      <a:pt x="121662" y="9312"/>
                    </a:lnTo>
                    <a:lnTo>
                      <a:pt x="128265" y="-1368"/>
                    </a:lnTo>
                    <a:lnTo>
                      <a:pt x="136237" y="4786"/>
                    </a:lnTo>
                    <a:lnTo>
                      <a:pt x="128540" y="28169"/>
                    </a:lnTo>
                    <a:lnTo>
                      <a:pt x="109463" y="42020"/>
                    </a:lnTo>
                    <a:lnTo>
                      <a:pt x="117010" y="50473"/>
                    </a:lnTo>
                    <a:lnTo>
                      <a:pt x="104591" y="57178"/>
                    </a:lnTo>
                    <a:lnTo>
                      <a:pt x="105442" y="68684"/>
                    </a:lnTo>
                    <a:lnTo>
                      <a:pt x="97477" y="86691"/>
                    </a:lnTo>
                    <a:lnTo>
                      <a:pt x="107921" y="89981"/>
                    </a:lnTo>
                    <a:lnTo>
                      <a:pt x="108550" y="99928"/>
                    </a:lnTo>
                    <a:lnTo>
                      <a:pt x="113925" y="99928"/>
                    </a:lnTo>
                    <a:lnTo>
                      <a:pt x="122630" y="123641"/>
                    </a:lnTo>
                    <a:lnTo>
                      <a:pt x="112651" y="134321"/>
                    </a:lnTo>
                    <a:lnTo>
                      <a:pt x="91653" y="150290"/>
                    </a:lnTo>
                    <a:lnTo>
                      <a:pt x="97933" y="161072"/>
                    </a:lnTo>
                    <a:lnTo>
                      <a:pt x="123291" y="159655"/>
                    </a:lnTo>
                    <a:lnTo>
                      <a:pt x="112651" y="176930"/>
                    </a:lnTo>
                    <a:lnTo>
                      <a:pt x="114768" y="194890"/>
                    </a:lnTo>
                    <a:lnTo>
                      <a:pt x="103615" y="224159"/>
                    </a:lnTo>
                    <a:lnTo>
                      <a:pt x="91267" y="224159"/>
                    </a:lnTo>
                    <a:lnTo>
                      <a:pt x="92204" y="208891"/>
                    </a:lnTo>
                    <a:lnTo>
                      <a:pt x="97146" y="202287"/>
                    </a:lnTo>
                    <a:lnTo>
                      <a:pt x="95446" y="190160"/>
                    </a:lnTo>
                    <a:lnTo>
                      <a:pt x="90701" y="186524"/>
                    </a:lnTo>
                    <a:lnTo>
                      <a:pt x="83610" y="163716"/>
                    </a:lnTo>
                    <a:lnTo>
                      <a:pt x="74590" y="159655"/>
                    </a:lnTo>
                    <a:lnTo>
                      <a:pt x="72292" y="137052"/>
                    </a:lnTo>
                    <a:lnTo>
                      <a:pt x="63934" y="134998"/>
                    </a:lnTo>
                    <a:lnTo>
                      <a:pt x="53443" y="108759"/>
                    </a:lnTo>
                    <a:lnTo>
                      <a:pt x="49178" y="92405"/>
                    </a:lnTo>
                    <a:lnTo>
                      <a:pt x="39671" y="92405"/>
                    </a:lnTo>
                    <a:lnTo>
                      <a:pt x="35216" y="105752"/>
                    </a:lnTo>
                    <a:lnTo>
                      <a:pt x="26063" y="99079"/>
                    </a:lnTo>
                    <a:lnTo>
                      <a:pt x="21420" y="103124"/>
                    </a:lnTo>
                    <a:lnTo>
                      <a:pt x="1957" y="84692"/>
                    </a:lnTo>
                    <a:lnTo>
                      <a:pt x="1957" y="73981"/>
                    </a:lnTo>
                    <a:lnTo>
                      <a:pt x="-3584" y="64434"/>
                    </a:lnTo>
                    <a:lnTo>
                      <a:pt x="16957" y="52464"/>
                    </a:lnTo>
                    <a:close/>
                  </a:path>
                </a:pathLst>
              </a:custGeom>
              <a:grpFill/>
              <a:ln w="635" cap="rnd">
                <a:solidFill>
                  <a:schemeClr val="bg1"/>
                </a:solidFill>
                <a:prstDash val="solid"/>
                <a:round/>
              </a:ln>
            </p:spPr>
            <p:txBody>
              <a:bodyPr rtlCol="0" anchor="ctr"/>
              <a:lstStyle/>
              <a:p>
                <a:endParaRPr lang="en-US" dirty="0"/>
              </a:p>
            </p:txBody>
          </p:sp>
          <p:sp>
            <p:nvSpPr>
              <p:cNvPr id="2388" name="Freeform: Shape 2387">
                <a:extLst>
                  <a:ext uri="{FF2B5EF4-FFF2-40B4-BE49-F238E27FC236}">
                    <a16:creationId xmlns:a16="http://schemas.microsoft.com/office/drawing/2014/main" id="{14383BE7-79E4-4D95-B559-68DF3E4000CC}"/>
                  </a:ext>
                </a:extLst>
              </p:cNvPr>
              <p:cNvSpPr/>
              <p:nvPr/>
            </p:nvSpPr>
            <p:spPr>
              <a:xfrm flipV="1">
                <a:off x="4029711" y="2821698"/>
                <a:ext cx="236950" cy="276872"/>
              </a:xfrm>
              <a:custGeom>
                <a:avLst/>
                <a:gdLst>
                  <a:gd name="connsiteX0" fmla="*/ 53207 w 217821"/>
                  <a:gd name="connsiteY0" fmla="*/ 28010 h 254520"/>
                  <a:gd name="connsiteX1" fmla="*/ 64068 w 217821"/>
                  <a:gd name="connsiteY1" fmla="*/ 27900 h 254520"/>
                  <a:gd name="connsiteX2" fmla="*/ 66539 w 217821"/>
                  <a:gd name="connsiteY2" fmla="*/ 15858 h 254520"/>
                  <a:gd name="connsiteX3" fmla="*/ 82877 w 217821"/>
                  <a:gd name="connsiteY3" fmla="*/ -1755 h 254520"/>
                  <a:gd name="connsiteX4" fmla="*/ 90425 w 217821"/>
                  <a:gd name="connsiteY4" fmla="*/ 2644 h 254520"/>
                  <a:gd name="connsiteX5" fmla="*/ 90425 w 217821"/>
                  <a:gd name="connsiteY5" fmla="*/ 15669 h 254520"/>
                  <a:gd name="connsiteX6" fmla="*/ 99436 w 217821"/>
                  <a:gd name="connsiteY6" fmla="*/ 19675 h 254520"/>
                  <a:gd name="connsiteX7" fmla="*/ 108156 w 217821"/>
                  <a:gd name="connsiteY7" fmla="*/ 6871 h 254520"/>
                  <a:gd name="connsiteX8" fmla="*/ 117262 w 217821"/>
                  <a:gd name="connsiteY8" fmla="*/ 14269 h 254520"/>
                  <a:gd name="connsiteX9" fmla="*/ 130366 w 217821"/>
                  <a:gd name="connsiteY9" fmla="*/ 14269 h 254520"/>
                  <a:gd name="connsiteX10" fmla="*/ 141384 w 217821"/>
                  <a:gd name="connsiteY10" fmla="*/ 22391 h 254520"/>
                  <a:gd name="connsiteX11" fmla="*/ 141384 w 217821"/>
                  <a:gd name="connsiteY11" fmla="*/ 14615 h 254520"/>
                  <a:gd name="connsiteX12" fmla="*/ 203889 w 217821"/>
                  <a:gd name="connsiteY12" fmla="*/ 14615 h 254520"/>
                  <a:gd name="connsiteX13" fmla="*/ 207170 w 217821"/>
                  <a:gd name="connsiteY13" fmla="*/ 30819 h 254520"/>
                  <a:gd name="connsiteX14" fmla="*/ 200859 w 217821"/>
                  <a:gd name="connsiteY14" fmla="*/ 35046 h 254520"/>
                  <a:gd name="connsiteX15" fmla="*/ 183883 w 217821"/>
                  <a:gd name="connsiteY15" fmla="*/ 204506 h 254520"/>
                  <a:gd name="connsiteX16" fmla="*/ 214702 w 217821"/>
                  <a:gd name="connsiteY16" fmla="*/ 204506 h 254520"/>
                  <a:gd name="connsiteX17" fmla="*/ 147161 w 217821"/>
                  <a:gd name="connsiteY17" fmla="*/ 252765 h 254520"/>
                  <a:gd name="connsiteX18" fmla="*/ 147161 w 217821"/>
                  <a:gd name="connsiteY18" fmla="*/ 226707 h 254520"/>
                  <a:gd name="connsiteX19" fmla="*/ 87599 w 217821"/>
                  <a:gd name="connsiteY19" fmla="*/ 226707 h 254520"/>
                  <a:gd name="connsiteX20" fmla="*/ 87599 w 217821"/>
                  <a:gd name="connsiteY20" fmla="*/ 174819 h 254520"/>
                  <a:gd name="connsiteX21" fmla="*/ 76070 w 217821"/>
                  <a:gd name="connsiteY21" fmla="*/ 170247 h 254520"/>
                  <a:gd name="connsiteX22" fmla="*/ 67578 w 217821"/>
                  <a:gd name="connsiteY22" fmla="*/ 160157 h 254520"/>
                  <a:gd name="connsiteX23" fmla="*/ 69703 w 217821"/>
                  <a:gd name="connsiteY23" fmla="*/ 130448 h 254520"/>
                  <a:gd name="connsiteX24" fmla="*/ -1774 w 217821"/>
                  <a:gd name="connsiteY24" fmla="*/ 130448 h 254520"/>
                  <a:gd name="connsiteX25" fmla="*/ -3120 w 217821"/>
                  <a:gd name="connsiteY25" fmla="*/ 123522 h 254520"/>
                  <a:gd name="connsiteX26" fmla="*/ 12117 w 217821"/>
                  <a:gd name="connsiteY26" fmla="*/ 112110 h 254520"/>
                  <a:gd name="connsiteX27" fmla="*/ 15123 w 217821"/>
                  <a:gd name="connsiteY27" fmla="*/ 63213 h 254520"/>
                  <a:gd name="connsiteX28" fmla="*/ 6230 w 217821"/>
                  <a:gd name="connsiteY28" fmla="*/ 34361 h 254520"/>
                  <a:gd name="connsiteX29" fmla="*/ 42385 w 217821"/>
                  <a:gd name="connsiteY29" fmla="*/ 39579 h 254520"/>
                  <a:gd name="connsiteX30" fmla="*/ 53207 w 217821"/>
                  <a:gd name="connsiteY30" fmla="*/ 28010 h 25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17821" h="254520">
                    <a:moveTo>
                      <a:pt x="53207" y="28010"/>
                    </a:moveTo>
                    <a:lnTo>
                      <a:pt x="64068" y="27900"/>
                    </a:lnTo>
                    <a:lnTo>
                      <a:pt x="66539" y="15858"/>
                    </a:lnTo>
                    <a:lnTo>
                      <a:pt x="82877" y="-1755"/>
                    </a:lnTo>
                    <a:lnTo>
                      <a:pt x="90425" y="2644"/>
                    </a:lnTo>
                    <a:lnTo>
                      <a:pt x="90425" y="15669"/>
                    </a:lnTo>
                    <a:lnTo>
                      <a:pt x="99436" y="19675"/>
                    </a:lnTo>
                    <a:lnTo>
                      <a:pt x="108156" y="6871"/>
                    </a:lnTo>
                    <a:lnTo>
                      <a:pt x="117262" y="14269"/>
                    </a:lnTo>
                    <a:lnTo>
                      <a:pt x="130366" y="14269"/>
                    </a:lnTo>
                    <a:lnTo>
                      <a:pt x="141384" y="22391"/>
                    </a:lnTo>
                    <a:lnTo>
                      <a:pt x="141384" y="14615"/>
                    </a:lnTo>
                    <a:lnTo>
                      <a:pt x="203889" y="14615"/>
                    </a:lnTo>
                    <a:lnTo>
                      <a:pt x="207170" y="30819"/>
                    </a:lnTo>
                    <a:lnTo>
                      <a:pt x="200859" y="35046"/>
                    </a:lnTo>
                    <a:lnTo>
                      <a:pt x="183883" y="204506"/>
                    </a:lnTo>
                    <a:lnTo>
                      <a:pt x="214702" y="204506"/>
                    </a:lnTo>
                    <a:lnTo>
                      <a:pt x="147161" y="252765"/>
                    </a:lnTo>
                    <a:lnTo>
                      <a:pt x="147161" y="226707"/>
                    </a:lnTo>
                    <a:lnTo>
                      <a:pt x="87599" y="226707"/>
                    </a:lnTo>
                    <a:lnTo>
                      <a:pt x="87599" y="174819"/>
                    </a:lnTo>
                    <a:lnTo>
                      <a:pt x="76070" y="170247"/>
                    </a:lnTo>
                    <a:lnTo>
                      <a:pt x="67578" y="160157"/>
                    </a:lnTo>
                    <a:lnTo>
                      <a:pt x="69703" y="130448"/>
                    </a:lnTo>
                    <a:lnTo>
                      <a:pt x="-1774" y="130448"/>
                    </a:lnTo>
                    <a:lnTo>
                      <a:pt x="-3120" y="123522"/>
                    </a:lnTo>
                    <a:lnTo>
                      <a:pt x="12117" y="112110"/>
                    </a:lnTo>
                    <a:lnTo>
                      <a:pt x="15123" y="63213"/>
                    </a:lnTo>
                    <a:lnTo>
                      <a:pt x="6230" y="34361"/>
                    </a:lnTo>
                    <a:lnTo>
                      <a:pt x="42385" y="39579"/>
                    </a:lnTo>
                    <a:lnTo>
                      <a:pt x="53207" y="28010"/>
                    </a:lnTo>
                  </a:path>
                </a:pathLst>
              </a:custGeom>
              <a:grpFill/>
              <a:ln w="635" cap="flat">
                <a:solidFill>
                  <a:schemeClr val="bg1"/>
                </a:solidFill>
                <a:prstDash val="solid"/>
                <a:miter/>
              </a:ln>
            </p:spPr>
            <p:txBody>
              <a:bodyPr rtlCol="0" anchor="ctr"/>
              <a:lstStyle/>
              <a:p>
                <a:endParaRPr lang="en-US" dirty="0"/>
              </a:p>
            </p:txBody>
          </p:sp>
          <p:sp>
            <p:nvSpPr>
              <p:cNvPr id="2389" name="Freeform: Shape 2388">
                <a:extLst>
                  <a:ext uri="{FF2B5EF4-FFF2-40B4-BE49-F238E27FC236}">
                    <a16:creationId xmlns:a16="http://schemas.microsoft.com/office/drawing/2014/main" id="{F055DC18-456F-493E-8122-7C66C29BF5A4}"/>
                  </a:ext>
                </a:extLst>
              </p:cNvPr>
              <p:cNvSpPr/>
              <p:nvPr/>
            </p:nvSpPr>
            <p:spPr>
              <a:xfrm flipV="1">
                <a:off x="4029711" y="2821698"/>
                <a:ext cx="236950" cy="276872"/>
              </a:xfrm>
              <a:custGeom>
                <a:avLst/>
                <a:gdLst>
                  <a:gd name="connsiteX0" fmla="*/ 53207 w 217821"/>
                  <a:gd name="connsiteY0" fmla="*/ 28010 h 254520"/>
                  <a:gd name="connsiteX1" fmla="*/ 64068 w 217821"/>
                  <a:gd name="connsiteY1" fmla="*/ 27900 h 254520"/>
                  <a:gd name="connsiteX2" fmla="*/ 66539 w 217821"/>
                  <a:gd name="connsiteY2" fmla="*/ 15858 h 254520"/>
                  <a:gd name="connsiteX3" fmla="*/ 82877 w 217821"/>
                  <a:gd name="connsiteY3" fmla="*/ -1755 h 254520"/>
                  <a:gd name="connsiteX4" fmla="*/ 90425 w 217821"/>
                  <a:gd name="connsiteY4" fmla="*/ 2644 h 254520"/>
                  <a:gd name="connsiteX5" fmla="*/ 90425 w 217821"/>
                  <a:gd name="connsiteY5" fmla="*/ 15669 h 254520"/>
                  <a:gd name="connsiteX6" fmla="*/ 99436 w 217821"/>
                  <a:gd name="connsiteY6" fmla="*/ 19675 h 254520"/>
                  <a:gd name="connsiteX7" fmla="*/ 108156 w 217821"/>
                  <a:gd name="connsiteY7" fmla="*/ 6871 h 254520"/>
                  <a:gd name="connsiteX8" fmla="*/ 117262 w 217821"/>
                  <a:gd name="connsiteY8" fmla="*/ 14269 h 254520"/>
                  <a:gd name="connsiteX9" fmla="*/ 130366 w 217821"/>
                  <a:gd name="connsiteY9" fmla="*/ 14269 h 254520"/>
                  <a:gd name="connsiteX10" fmla="*/ 141384 w 217821"/>
                  <a:gd name="connsiteY10" fmla="*/ 22391 h 254520"/>
                  <a:gd name="connsiteX11" fmla="*/ 141384 w 217821"/>
                  <a:gd name="connsiteY11" fmla="*/ 14615 h 254520"/>
                  <a:gd name="connsiteX12" fmla="*/ 203889 w 217821"/>
                  <a:gd name="connsiteY12" fmla="*/ 14615 h 254520"/>
                  <a:gd name="connsiteX13" fmla="*/ 207170 w 217821"/>
                  <a:gd name="connsiteY13" fmla="*/ 30819 h 254520"/>
                  <a:gd name="connsiteX14" fmla="*/ 200859 w 217821"/>
                  <a:gd name="connsiteY14" fmla="*/ 35046 h 254520"/>
                  <a:gd name="connsiteX15" fmla="*/ 183883 w 217821"/>
                  <a:gd name="connsiteY15" fmla="*/ 204506 h 254520"/>
                  <a:gd name="connsiteX16" fmla="*/ 214702 w 217821"/>
                  <a:gd name="connsiteY16" fmla="*/ 204506 h 254520"/>
                  <a:gd name="connsiteX17" fmla="*/ 147161 w 217821"/>
                  <a:gd name="connsiteY17" fmla="*/ 252765 h 254520"/>
                  <a:gd name="connsiteX18" fmla="*/ 147161 w 217821"/>
                  <a:gd name="connsiteY18" fmla="*/ 226707 h 254520"/>
                  <a:gd name="connsiteX19" fmla="*/ 87599 w 217821"/>
                  <a:gd name="connsiteY19" fmla="*/ 226707 h 254520"/>
                  <a:gd name="connsiteX20" fmla="*/ 87599 w 217821"/>
                  <a:gd name="connsiteY20" fmla="*/ 174819 h 254520"/>
                  <a:gd name="connsiteX21" fmla="*/ 76070 w 217821"/>
                  <a:gd name="connsiteY21" fmla="*/ 170247 h 254520"/>
                  <a:gd name="connsiteX22" fmla="*/ 67578 w 217821"/>
                  <a:gd name="connsiteY22" fmla="*/ 160157 h 254520"/>
                  <a:gd name="connsiteX23" fmla="*/ 69703 w 217821"/>
                  <a:gd name="connsiteY23" fmla="*/ 130448 h 254520"/>
                  <a:gd name="connsiteX24" fmla="*/ -1774 w 217821"/>
                  <a:gd name="connsiteY24" fmla="*/ 130448 h 254520"/>
                  <a:gd name="connsiteX25" fmla="*/ -3120 w 217821"/>
                  <a:gd name="connsiteY25" fmla="*/ 123522 h 254520"/>
                  <a:gd name="connsiteX26" fmla="*/ 12117 w 217821"/>
                  <a:gd name="connsiteY26" fmla="*/ 112110 h 254520"/>
                  <a:gd name="connsiteX27" fmla="*/ 15123 w 217821"/>
                  <a:gd name="connsiteY27" fmla="*/ 63213 h 254520"/>
                  <a:gd name="connsiteX28" fmla="*/ 6230 w 217821"/>
                  <a:gd name="connsiteY28" fmla="*/ 34361 h 254520"/>
                  <a:gd name="connsiteX29" fmla="*/ 42385 w 217821"/>
                  <a:gd name="connsiteY29" fmla="*/ 39579 h 25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7821" h="254520">
                    <a:moveTo>
                      <a:pt x="53207" y="28010"/>
                    </a:moveTo>
                    <a:lnTo>
                      <a:pt x="64068" y="27900"/>
                    </a:lnTo>
                    <a:lnTo>
                      <a:pt x="66539" y="15858"/>
                    </a:lnTo>
                    <a:lnTo>
                      <a:pt x="82877" y="-1755"/>
                    </a:lnTo>
                    <a:lnTo>
                      <a:pt x="90425" y="2644"/>
                    </a:lnTo>
                    <a:lnTo>
                      <a:pt x="90425" y="15669"/>
                    </a:lnTo>
                    <a:lnTo>
                      <a:pt x="99436" y="19675"/>
                    </a:lnTo>
                    <a:lnTo>
                      <a:pt x="108156" y="6871"/>
                    </a:lnTo>
                    <a:lnTo>
                      <a:pt x="117262" y="14269"/>
                    </a:lnTo>
                    <a:lnTo>
                      <a:pt x="130366" y="14269"/>
                    </a:lnTo>
                    <a:lnTo>
                      <a:pt x="141384" y="22391"/>
                    </a:lnTo>
                    <a:lnTo>
                      <a:pt x="141384" y="14615"/>
                    </a:lnTo>
                    <a:lnTo>
                      <a:pt x="203889" y="14615"/>
                    </a:lnTo>
                    <a:lnTo>
                      <a:pt x="207170" y="30819"/>
                    </a:lnTo>
                    <a:lnTo>
                      <a:pt x="200859" y="35046"/>
                    </a:lnTo>
                    <a:lnTo>
                      <a:pt x="183883" y="204506"/>
                    </a:lnTo>
                    <a:lnTo>
                      <a:pt x="214702" y="204506"/>
                    </a:lnTo>
                    <a:lnTo>
                      <a:pt x="147161" y="252765"/>
                    </a:lnTo>
                    <a:lnTo>
                      <a:pt x="147161" y="226707"/>
                    </a:lnTo>
                    <a:lnTo>
                      <a:pt x="87599" y="226707"/>
                    </a:lnTo>
                    <a:lnTo>
                      <a:pt x="87599" y="174819"/>
                    </a:lnTo>
                    <a:lnTo>
                      <a:pt x="76070" y="170247"/>
                    </a:lnTo>
                    <a:lnTo>
                      <a:pt x="67578" y="160157"/>
                    </a:lnTo>
                    <a:lnTo>
                      <a:pt x="69703" y="130448"/>
                    </a:lnTo>
                    <a:lnTo>
                      <a:pt x="-1774" y="130448"/>
                    </a:lnTo>
                    <a:lnTo>
                      <a:pt x="-3120" y="123522"/>
                    </a:lnTo>
                    <a:lnTo>
                      <a:pt x="12117" y="112110"/>
                    </a:lnTo>
                    <a:lnTo>
                      <a:pt x="15123" y="63213"/>
                    </a:lnTo>
                    <a:lnTo>
                      <a:pt x="6230" y="34361"/>
                    </a:lnTo>
                    <a:lnTo>
                      <a:pt x="42385" y="39579"/>
                    </a:lnTo>
                    <a:close/>
                  </a:path>
                </a:pathLst>
              </a:custGeom>
              <a:grpFill/>
              <a:ln w="635" cap="rnd">
                <a:solidFill>
                  <a:schemeClr val="bg1"/>
                </a:solidFill>
                <a:prstDash val="solid"/>
                <a:round/>
              </a:ln>
            </p:spPr>
            <p:txBody>
              <a:bodyPr rtlCol="0" anchor="ctr"/>
              <a:lstStyle/>
              <a:p>
                <a:endParaRPr lang="en-US" dirty="0"/>
              </a:p>
            </p:txBody>
          </p:sp>
          <p:sp>
            <p:nvSpPr>
              <p:cNvPr id="2390" name="Freeform: Shape 2389">
                <a:extLst>
                  <a:ext uri="{FF2B5EF4-FFF2-40B4-BE49-F238E27FC236}">
                    <a16:creationId xmlns:a16="http://schemas.microsoft.com/office/drawing/2014/main" id="{6EFF98CD-9AAF-4186-A727-F22F44293B11}"/>
                  </a:ext>
                </a:extLst>
              </p:cNvPr>
              <p:cNvSpPr/>
              <p:nvPr/>
            </p:nvSpPr>
            <p:spPr>
              <a:xfrm flipV="1">
                <a:off x="4036817" y="3101773"/>
                <a:ext cx="57557" cy="25118"/>
              </a:xfrm>
              <a:custGeom>
                <a:avLst/>
                <a:gdLst>
                  <a:gd name="connsiteX0" fmla="*/ 27697 w 52910"/>
                  <a:gd name="connsiteY0" fmla="*/ 4714 h 23090"/>
                  <a:gd name="connsiteX1" fmla="*/ 33812 w 52910"/>
                  <a:gd name="connsiteY1" fmla="*/ 196 h 23090"/>
                  <a:gd name="connsiteX2" fmla="*/ 49875 w 52910"/>
                  <a:gd name="connsiteY2" fmla="*/ 2321 h 23090"/>
                  <a:gd name="connsiteX3" fmla="*/ 47254 w 52910"/>
                  <a:gd name="connsiteY3" fmla="*/ 12293 h 23090"/>
                  <a:gd name="connsiteX4" fmla="*/ 26736 w 52910"/>
                  <a:gd name="connsiteY4" fmla="*/ 21540 h 23090"/>
                  <a:gd name="connsiteX5" fmla="*/ 20346 w 52910"/>
                  <a:gd name="connsiteY5" fmla="*/ 13387 h 23090"/>
                  <a:gd name="connsiteX6" fmla="*/ 6156 w 52910"/>
                  <a:gd name="connsiteY6" fmla="*/ 13387 h 23090"/>
                  <a:gd name="connsiteX7" fmla="*/ 6156 w 52910"/>
                  <a:gd name="connsiteY7" fmla="*/ 13387 h 23090"/>
                  <a:gd name="connsiteX8" fmla="*/ -2501 w 52910"/>
                  <a:gd name="connsiteY8" fmla="*/ 3494 h 23090"/>
                  <a:gd name="connsiteX9" fmla="*/ -3036 w 52910"/>
                  <a:gd name="connsiteY9" fmla="*/ -1551 h 23090"/>
                  <a:gd name="connsiteX10" fmla="*/ 12169 w 52910"/>
                  <a:gd name="connsiteY10" fmla="*/ -1551 h 23090"/>
                  <a:gd name="connsiteX11" fmla="*/ 27697 w 52910"/>
                  <a:gd name="connsiteY11" fmla="*/ 4714 h 23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910" h="23090">
                    <a:moveTo>
                      <a:pt x="27697" y="4714"/>
                    </a:moveTo>
                    <a:lnTo>
                      <a:pt x="33812" y="196"/>
                    </a:lnTo>
                    <a:lnTo>
                      <a:pt x="49875" y="2321"/>
                    </a:lnTo>
                    <a:lnTo>
                      <a:pt x="47254" y="12293"/>
                    </a:lnTo>
                    <a:lnTo>
                      <a:pt x="26736" y="21540"/>
                    </a:lnTo>
                    <a:lnTo>
                      <a:pt x="20346" y="13387"/>
                    </a:lnTo>
                    <a:lnTo>
                      <a:pt x="6156" y="13387"/>
                    </a:lnTo>
                    <a:lnTo>
                      <a:pt x="6156" y="13387"/>
                    </a:lnTo>
                    <a:lnTo>
                      <a:pt x="-2501" y="3494"/>
                    </a:lnTo>
                    <a:lnTo>
                      <a:pt x="-3036" y="-1551"/>
                    </a:lnTo>
                    <a:lnTo>
                      <a:pt x="12169" y="-1551"/>
                    </a:lnTo>
                    <a:lnTo>
                      <a:pt x="27697" y="4714"/>
                    </a:lnTo>
                  </a:path>
                </a:pathLst>
              </a:custGeom>
              <a:grpFill/>
              <a:ln w="635" cap="flat">
                <a:solidFill>
                  <a:schemeClr val="bg1"/>
                </a:solidFill>
                <a:prstDash val="solid"/>
                <a:miter/>
              </a:ln>
            </p:spPr>
            <p:txBody>
              <a:bodyPr rtlCol="0" anchor="ctr"/>
              <a:lstStyle/>
              <a:p>
                <a:endParaRPr lang="en-US" dirty="0"/>
              </a:p>
            </p:txBody>
          </p:sp>
          <p:sp>
            <p:nvSpPr>
              <p:cNvPr id="2391" name="Freeform: Shape 2390">
                <a:extLst>
                  <a:ext uri="{FF2B5EF4-FFF2-40B4-BE49-F238E27FC236}">
                    <a16:creationId xmlns:a16="http://schemas.microsoft.com/office/drawing/2014/main" id="{EB86A378-F27A-4B68-8AEB-F034E18D024B}"/>
                  </a:ext>
                </a:extLst>
              </p:cNvPr>
              <p:cNvSpPr/>
              <p:nvPr/>
            </p:nvSpPr>
            <p:spPr>
              <a:xfrm flipV="1">
                <a:off x="4036817" y="3101773"/>
                <a:ext cx="57557" cy="25118"/>
              </a:xfrm>
              <a:custGeom>
                <a:avLst/>
                <a:gdLst>
                  <a:gd name="connsiteX0" fmla="*/ 27697 w 52910"/>
                  <a:gd name="connsiteY0" fmla="*/ 4714 h 23090"/>
                  <a:gd name="connsiteX1" fmla="*/ 33812 w 52910"/>
                  <a:gd name="connsiteY1" fmla="*/ 196 h 23090"/>
                  <a:gd name="connsiteX2" fmla="*/ 49875 w 52910"/>
                  <a:gd name="connsiteY2" fmla="*/ 2321 h 23090"/>
                  <a:gd name="connsiteX3" fmla="*/ 47254 w 52910"/>
                  <a:gd name="connsiteY3" fmla="*/ 12293 h 23090"/>
                  <a:gd name="connsiteX4" fmla="*/ 26736 w 52910"/>
                  <a:gd name="connsiteY4" fmla="*/ 21540 h 23090"/>
                  <a:gd name="connsiteX5" fmla="*/ 20346 w 52910"/>
                  <a:gd name="connsiteY5" fmla="*/ 13387 h 23090"/>
                  <a:gd name="connsiteX6" fmla="*/ 6156 w 52910"/>
                  <a:gd name="connsiteY6" fmla="*/ 13387 h 23090"/>
                  <a:gd name="connsiteX7" fmla="*/ 6156 w 52910"/>
                  <a:gd name="connsiteY7" fmla="*/ 13387 h 23090"/>
                  <a:gd name="connsiteX8" fmla="*/ -2501 w 52910"/>
                  <a:gd name="connsiteY8" fmla="*/ 3494 h 23090"/>
                  <a:gd name="connsiteX9" fmla="*/ -3036 w 52910"/>
                  <a:gd name="connsiteY9" fmla="*/ -1551 h 23090"/>
                  <a:gd name="connsiteX10" fmla="*/ 12169 w 52910"/>
                  <a:gd name="connsiteY10" fmla="*/ -1551 h 23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10" h="23090">
                    <a:moveTo>
                      <a:pt x="27697" y="4714"/>
                    </a:moveTo>
                    <a:lnTo>
                      <a:pt x="33812" y="196"/>
                    </a:lnTo>
                    <a:lnTo>
                      <a:pt x="49875" y="2321"/>
                    </a:lnTo>
                    <a:lnTo>
                      <a:pt x="47254" y="12293"/>
                    </a:lnTo>
                    <a:lnTo>
                      <a:pt x="26736" y="21540"/>
                    </a:lnTo>
                    <a:lnTo>
                      <a:pt x="20346" y="13387"/>
                    </a:lnTo>
                    <a:lnTo>
                      <a:pt x="6156" y="13387"/>
                    </a:lnTo>
                    <a:lnTo>
                      <a:pt x="6156" y="13387"/>
                    </a:lnTo>
                    <a:lnTo>
                      <a:pt x="-2501" y="3494"/>
                    </a:lnTo>
                    <a:lnTo>
                      <a:pt x="-3036" y="-1551"/>
                    </a:lnTo>
                    <a:lnTo>
                      <a:pt x="12169" y="-1551"/>
                    </a:lnTo>
                    <a:close/>
                  </a:path>
                </a:pathLst>
              </a:custGeom>
              <a:grpFill/>
              <a:ln w="635" cap="rnd">
                <a:solidFill>
                  <a:schemeClr val="bg1"/>
                </a:solidFill>
                <a:prstDash val="solid"/>
                <a:round/>
              </a:ln>
            </p:spPr>
            <p:txBody>
              <a:bodyPr rtlCol="0" anchor="ctr"/>
              <a:lstStyle/>
              <a:p>
                <a:endParaRPr lang="en-US" dirty="0"/>
              </a:p>
            </p:txBody>
          </p:sp>
          <p:sp>
            <p:nvSpPr>
              <p:cNvPr id="2392" name="Freeform: Shape 2391">
                <a:extLst>
                  <a:ext uri="{FF2B5EF4-FFF2-40B4-BE49-F238E27FC236}">
                    <a16:creationId xmlns:a16="http://schemas.microsoft.com/office/drawing/2014/main" id="{2F66D562-76F4-4EDE-B2AF-F6AE6F159F63}"/>
                  </a:ext>
                </a:extLst>
              </p:cNvPr>
              <p:cNvSpPr/>
              <p:nvPr/>
            </p:nvSpPr>
            <p:spPr>
              <a:xfrm flipV="1">
                <a:off x="4105487" y="3198704"/>
                <a:ext cx="55177" cy="61589"/>
              </a:xfrm>
              <a:custGeom>
                <a:avLst/>
                <a:gdLst>
                  <a:gd name="connsiteX0" fmla="*/ 41315 w 50723"/>
                  <a:gd name="connsiteY0" fmla="*/ 26690 h 56617"/>
                  <a:gd name="connsiteX1" fmla="*/ 41315 w 50723"/>
                  <a:gd name="connsiteY1" fmla="*/ 43603 h 56617"/>
                  <a:gd name="connsiteX2" fmla="*/ 32437 w 50723"/>
                  <a:gd name="connsiteY2" fmla="*/ 55219 h 56617"/>
                  <a:gd name="connsiteX3" fmla="*/ 20813 w 50723"/>
                  <a:gd name="connsiteY3" fmla="*/ 55219 h 56617"/>
                  <a:gd name="connsiteX4" fmla="*/ 16028 w 50723"/>
                  <a:gd name="connsiteY4" fmla="*/ 51796 h 56617"/>
                  <a:gd name="connsiteX5" fmla="*/ 9189 w 50723"/>
                  <a:gd name="connsiteY5" fmla="*/ 55219 h 56617"/>
                  <a:gd name="connsiteX6" fmla="*/ 287 w 50723"/>
                  <a:gd name="connsiteY6" fmla="*/ 36197 h 56617"/>
                  <a:gd name="connsiteX7" fmla="*/ -3104 w 50723"/>
                  <a:gd name="connsiteY7" fmla="*/ 36197 h 56617"/>
                  <a:gd name="connsiteX8" fmla="*/ 469 w 50723"/>
                  <a:gd name="connsiteY8" fmla="*/ 19473 h 56617"/>
                  <a:gd name="connsiteX9" fmla="*/ 8850 w 50723"/>
                  <a:gd name="connsiteY9" fmla="*/ 9517 h 56617"/>
                  <a:gd name="connsiteX10" fmla="*/ 27077 w 50723"/>
                  <a:gd name="connsiteY10" fmla="*/ 506 h 56617"/>
                  <a:gd name="connsiteX11" fmla="*/ 29305 w 50723"/>
                  <a:gd name="connsiteY11" fmla="*/ -1398 h 56617"/>
                  <a:gd name="connsiteX12" fmla="*/ 47619 w 50723"/>
                  <a:gd name="connsiteY12" fmla="*/ 22424 h 56617"/>
                  <a:gd name="connsiteX13" fmla="*/ 41315 w 50723"/>
                  <a:gd name="connsiteY13" fmla="*/ 26690 h 56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0723" h="56617">
                    <a:moveTo>
                      <a:pt x="41315" y="26690"/>
                    </a:moveTo>
                    <a:lnTo>
                      <a:pt x="41315" y="43603"/>
                    </a:lnTo>
                    <a:lnTo>
                      <a:pt x="32437" y="55219"/>
                    </a:lnTo>
                    <a:lnTo>
                      <a:pt x="20813" y="55219"/>
                    </a:lnTo>
                    <a:lnTo>
                      <a:pt x="16028" y="51796"/>
                    </a:lnTo>
                    <a:lnTo>
                      <a:pt x="9189" y="55219"/>
                    </a:lnTo>
                    <a:lnTo>
                      <a:pt x="287" y="36197"/>
                    </a:lnTo>
                    <a:lnTo>
                      <a:pt x="-3104" y="36197"/>
                    </a:lnTo>
                    <a:lnTo>
                      <a:pt x="469" y="19473"/>
                    </a:lnTo>
                    <a:lnTo>
                      <a:pt x="8850" y="9517"/>
                    </a:lnTo>
                    <a:lnTo>
                      <a:pt x="27077" y="506"/>
                    </a:lnTo>
                    <a:lnTo>
                      <a:pt x="29305" y="-1398"/>
                    </a:lnTo>
                    <a:lnTo>
                      <a:pt x="47619" y="22424"/>
                    </a:lnTo>
                    <a:lnTo>
                      <a:pt x="41315" y="26690"/>
                    </a:lnTo>
                  </a:path>
                </a:pathLst>
              </a:custGeom>
              <a:grpFill/>
              <a:ln w="635" cap="flat">
                <a:solidFill>
                  <a:schemeClr val="bg1"/>
                </a:solidFill>
                <a:prstDash val="solid"/>
                <a:miter/>
              </a:ln>
            </p:spPr>
            <p:txBody>
              <a:bodyPr rtlCol="0" anchor="ctr"/>
              <a:lstStyle/>
              <a:p>
                <a:endParaRPr lang="en-US" dirty="0"/>
              </a:p>
            </p:txBody>
          </p:sp>
          <p:sp>
            <p:nvSpPr>
              <p:cNvPr id="2393" name="Freeform: Shape 2392">
                <a:extLst>
                  <a:ext uri="{FF2B5EF4-FFF2-40B4-BE49-F238E27FC236}">
                    <a16:creationId xmlns:a16="http://schemas.microsoft.com/office/drawing/2014/main" id="{CA7A1168-3857-4BB7-BA40-92AECF0E11A6}"/>
                  </a:ext>
                </a:extLst>
              </p:cNvPr>
              <p:cNvSpPr/>
              <p:nvPr/>
            </p:nvSpPr>
            <p:spPr>
              <a:xfrm flipV="1">
                <a:off x="4105487" y="3198704"/>
                <a:ext cx="55177" cy="61589"/>
              </a:xfrm>
              <a:custGeom>
                <a:avLst/>
                <a:gdLst>
                  <a:gd name="connsiteX0" fmla="*/ 41315 w 50723"/>
                  <a:gd name="connsiteY0" fmla="*/ 26690 h 56617"/>
                  <a:gd name="connsiteX1" fmla="*/ 41315 w 50723"/>
                  <a:gd name="connsiteY1" fmla="*/ 43603 h 56617"/>
                  <a:gd name="connsiteX2" fmla="*/ 32437 w 50723"/>
                  <a:gd name="connsiteY2" fmla="*/ 55219 h 56617"/>
                  <a:gd name="connsiteX3" fmla="*/ 20813 w 50723"/>
                  <a:gd name="connsiteY3" fmla="*/ 55219 h 56617"/>
                  <a:gd name="connsiteX4" fmla="*/ 16028 w 50723"/>
                  <a:gd name="connsiteY4" fmla="*/ 51796 h 56617"/>
                  <a:gd name="connsiteX5" fmla="*/ 9189 w 50723"/>
                  <a:gd name="connsiteY5" fmla="*/ 55219 h 56617"/>
                  <a:gd name="connsiteX6" fmla="*/ 287 w 50723"/>
                  <a:gd name="connsiteY6" fmla="*/ 36197 h 56617"/>
                  <a:gd name="connsiteX7" fmla="*/ -3104 w 50723"/>
                  <a:gd name="connsiteY7" fmla="*/ 36197 h 56617"/>
                  <a:gd name="connsiteX8" fmla="*/ 469 w 50723"/>
                  <a:gd name="connsiteY8" fmla="*/ 19473 h 56617"/>
                  <a:gd name="connsiteX9" fmla="*/ 8850 w 50723"/>
                  <a:gd name="connsiteY9" fmla="*/ 9517 h 56617"/>
                  <a:gd name="connsiteX10" fmla="*/ 27077 w 50723"/>
                  <a:gd name="connsiteY10" fmla="*/ 506 h 56617"/>
                  <a:gd name="connsiteX11" fmla="*/ 29305 w 50723"/>
                  <a:gd name="connsiteY11" fmla="*/ -1398 h 56617"/>
                  <a:gd name="connsiteX12" fmla="*/ 47619 w 50723"/>
                  <a:gd name="connsiteY12" fmla="*/ 22424 h 56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723" h="56617">
                    <a:moveTo>
                      <a:pt x="41315" y="26690"/>
                    </a:moveTo>
                    <a:lnTo>
                      <a:pt x="41315" y="43603"/>
                    </a:lnTo>
                    <a:lnTo>
                      <a:pt x="32437" y="55219"/>
                    </a:lnTo>
                    <a:lnTo>
                      <a:pt x="20813" y="55219"/>
                    </a:lnTo>
                    <a:lnTo>
                      <a:pt x="16028" y="51796"/>
                    </a:lnTo>
                    <a:lnTo>
                      <a:pt x="9189" y="55219"/>
                    </a:lnTo>
                    <a:lnTo>
                      <a:pt x="287" y="36197"/>
                    </a:lnTo>
                    <a:lnTo>
                      <a:pt x="-3104" y="36197"/>
                    </a:lnTo>
                    <a:lnTo>
                      <a:pt x="469" y="19473"/>
                    </a:lnTo>
                    <a:lnTo>
                      <a:pt x="8850" y="9517"/>
                    </a:lnTo>
                    <a:lnTo>
                      <a:pt x="27077" y="506"/>
                    </a:lnTo>
                    <a:lnTo>
                      <a:pt x="29305" y="-1398"/>
                    </a:lnTo>
                    <a:lnTo>
                      <a:pt x="47619" y="22424"/>
                    </a:lnTo>
                    <a:close/>
                  </a:path>
                </a:pathLst>
              </a:custGeom>
              <a:grpFill/>
              <a:ln w="635" cap="rnd">
                <a:solidFill>
                  <a:schemeClr val="bg1"/>
                </a:solidFill>
                <a:prstDash val="solid"/>
                <a:round/>
              </a:ln>
            </p:spPr>
            <p:txBody>
              <a:bodyPr rtlCol="0" anchor="ctr"/>
              <a:lstStyle/>
              <a:p>
                <a:endParaRPr lang="en-US" dirty="0"/>
              </a:p>
            </p:txBody>
          </p:sp>
          <p:sp>
            <p:nvSpPr>
              <p:cNvPr id="2394" name="Freeform: Shape 2393">
                <a:extLst>
                  <a:ext uri="{FF2B5EF4-FFF2-40B4-BE49-F238E27FC236}">
                    <a16:creationId xmlns:a16="http://schemas.microsoft.com/office/drawing/2014/main" id="{364B8DA6-C7C4-4A6A-8AA2-635B213BA5A6}"/>
                  </a:ext>
                </a:extLst>
              </p:cNvPr>
              <p:cNvSpPr/>
              <p:nvPr/>
            </p:nvSpPr>
            <p:spPr>
              <a:xfrm flipV="1">
                <a:off x="4140743" y="3229678"/>
                <a:ext cx="80210" cy="82342"/>
              </a:xfrm>
              <a:custGeom>
                <a:avLst/>
                <a:gdLst>
                  <a:gd name="connsiteX0" fmla="*/ 51041 w 73735"/>
                  <a:gd name="connsiteY0" fmla="*/ 36008 h 75695"/>
                  <a:gd name="connsiteX1" fmla="*/ 54953 w 73735"/>
                  <a:gd name="connsiteY1" fmla="*/ 55093 h 75695"/>
                  <a:gd name="connsiteX2" fmla="*/ 37827 w 73735"/>
                  <a:gd name="connsiteY2" fmla="*/ 54314 h 75695"/>
                  <a:gd name="connsiteX3" fmla="*/ 32223 w 73735"/>
                  <a:gd name="connsiteY3" fmla="*/ 74351 h 75695"/>
                  <a:gd name="connsiteX4" fmla="*/ 15161 w 73735"/>
                  <a:gd name="connsiteY4" fmla="*/ 70031 h 75695"/>
                  <a:gd name="connsiteX5" fmla="*/ -3153 w 73735"/>
                  <a:gd name="connsiteY5" fmla="*/ 46208 h 75695"/>
                  <a:gd name="connsiteX6" fmla="*/ 37378 w 73735"/>
                  <a:gd name="connsiteY6" fmla="*/ 11500 h 75695"/>
                  <a:gd name="connsiteX7" fmla="*/ 65782 w 73735"/>
                  <a:gd name="connsiteY7" fmla="*/ -1344 h 75695"/>
                  <a:gd name="connsiteX8" fmla="*/ 70583 w 73735"/>
                  <a:gd name="connsiteY8" fmla="*/ 23117 h 75695"/>
                  <a:gd name="connsiteX9" fmla="*/ 51041 w 73735"/>
                  <a:gd name="connsiteY9" fmla="*/ 36008 h 75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3735" h="75695">
                    <a:moveTo>
                      <a:pt x="51041" y="36008"/>
                    </a:moveTo>
                    <a:lnTo>
                      <a:pt x="54953" y="55093"/>
                    </a:lnTo>
                    <a:lnTo>
                      <a:pt x="37827" y="54314"/>
                    </a:lnTo>
                    <a:lnTo>
                      <a:pt x="32223" y="74351"/>
                    </a:lnTo>
                    <a:lnTo>
                      <a:pt x="15161" y="70031"/>
                    </a:lnTo>
                    <a:lnTo>
                      <a:pt x="-3153" y="46208"/>
                    </a:lnTo>
                    <a:lnTo>
                      <a:pt x="37378" y="11500"/>
                    </a:lnTo>
                    <a:lnTo>
                      <a:pt x="65782" y="-1344"/>
                    </a:lnTo>
                    <a:lnTo>
                      <a:pt x="70583" y="23117"/>
                    </a:lnTo>
                    <a:lnTo>
                      <a:pt x="51041" y="36008"/>
                    </a:lnTo>
                  </a:path>
                </a:pathLst>
              </a:custGeom>
              <a:grpFill/>
              <a:ln w="635" cap="flat">
                <a:solidFill>
                  <a:schemeClr val="bg1"/>
                </a:solidFill>
                <a:prstDash val="solid"/>
                <a:miter/>
              </a:ln>
            </p:spPr>
            <p:txBody>
              <a:bodyPr rtlCol="0" anchor="ctr"/>
              <a:lstStyle/>
              <a:p>
                <a:endParaRPr lang="en-US" dirty="0"/>
              </a:p>
            </p:txBody>
          </p:sp>
          <p:sp>
            <p:nvSpPr>
              <p:cNvPr id="2395" name="Freeform: Shape 2394">
                <a:extLst>
                  <a:ext uri="{FF2B5EF4-FFF2-40B4-BE49-F238E27FC236}">
                    <a16:creationId xmlns:a16="http://schemas.microsoft.com/office/drawing/2014/main" id="{04350FCE-9311-4F1B-8913-CC25934AC1F9}"/>
                  </a:ext>
                </a:extLst>
              </p:cNvPr>
              <p:cNvSpPr/>
              <p:nvPr/>
            </p:nvSpPr>
            <p:spPr>
              <a:xfrm flipV="1">
                <a:off x="4140743" y="3229678"/>
                <a:ext cx="80210" cy="82342"/>
              </a:xfrm>
              <a:custGeom>
                <a:avLst/>
                <a:gdLst>
                  <a:gd name="connsiteX0" fmla="*/ 51041 w 73735"/>
                  <a:gd name="connsiteY0" fmla="*/ 36008 h 75695"/>
                  <a:gd name="connsiteX1" fmla="*/ 54953 w 73735"/>
                  <a:gd name="connsiteY1" fmla="*/ 55093 h 75695"/>
                  <a:gd name="connsiteX2" fmla="*/ 37827 w 73735"/>
                  <a:gd name="connsiteY2" fmla="*/ 54314 h 75695"/>
                  <a:gd name="connsiteX3" fmla="*/ 32223 w 73735"/>
                  <a:gd name="connsiteY3" fmla="*/ 74351 h 75695"/>
                  <a:gd name="connsiteX4" fmla="*/ 15161 w 73735"/>
                  <a:gd name="connsiteY4" fmla="*/ 70031 h 75695"/>
                  <a:gd name="connsiteX5" fmla="*/ -3153 w 73735"/>
                  <a:gd name="connsiteY5" fmla="*/ 46208 h 75695"/>
                  <a:gd name="connsiteX6" fmla="*/ 37378 w 73735"/>
                  <a:gd name="connsiteY6" fmla="*/ 11500 h 75695"/>
                  <a:gd name="connsiteX7" fmla="*/ 65782 w 73735"/>
                  <a:gd name="connsiteY7" fmla="*/ -1344 h 75695"/>
                  <a:gd name="connsiteX8" fmla="*/ 70583 w 73735"/>
                  <a:gd name="connsiteY8" fmla="*/ 23117 h 75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735" h="75695">
                    <a:moveTo>
                      <a:pt x="51041" y="36008"/>
                    </a:moveTo>
                    <a:lnTo>
                      <a:pt x="54953" y="55093"/>
                    </a:lnTo>
                    <a:lnTo>
                      <a:pt x="37827" y="54314"/>
                    </a:lnTo>
                    <a:lnTo>
                      <a:pt x="32223" y="74351"/>
                    </a:lnTo>
                    <a:lnTo>
                      <a:pt x="15161" y="70031"/>
                    </a:lnTo>
                    <a:lnTo>
                      <a:pt x="-3153" y="46208"/>
                    </a:lnTo>
                    <a:lnTo>
                      <a:pt x="37378" y="11500"/>
                    </a:lnTo>
                    <a:lnTo>
                      <a:pt x="65782" y="-1344"/>
                    </a:lnTo>
                    <a:lnTo>
                      <a:pt x="70583" y="23117"/>
                    </a:lnTo>
                    <a:close/>
                  </a:path>
                </a:pathLst>
              </a:custGeom>
              <a:grpFill/>
              <a:ln w="635" cap="rnd">
                <a:solidFill>
                  <a:schemeClr val="bg1"/>
                </a:solidFill>
                <a:prstDash val="solid"/>
                <a:round/>
              </a:ln>
            </p:spPr>
            <p:txBody>
              <a:bodyPr rtlCol="0" anchor="ctr"/>
              <a:lstStyle/>
              <a:p>
                <a:endParaRPr lang="en-US" dirty="0"/>
              </a:p>
            </p:txBody>
          </p:sp>
          <p:sp>
            <p:nvSpPr>
              <p:cNvPr id="2396" name="Freeform: Shape 2395">
                <a:extLst>
                  <a:ext uri="{FF2B5EF4-FFF2-40B4-BE49-F238E27FC236}">
                    <a16:creationId xmlns:a16="http://schemas.microsoft.com/office/drawing/2014/main" id="{99F12AA3-F058-4BBA-BB7B-02613AC2C869}"/>
                  </a:ext>
                </a:extLst>
              </p:cNvPr>
              <p:cNvSpPr/>
              <p:nvPr/>
            </p:nvSpPr>
            <p:spPr>
              <a:xfrm flipV="1">
                <a:off x="4199696" y="3179261"/>
                <a:ext cx="117494" cy="132760"/>
              </a:xfrm>
              <a:custGeom>
                <a:avLst/>
                <a:gdLst>
                  <a:gd name="connsiteX0" fmla="*/ 86071 w 108009"/>
                  <a:gd name="connsiteY0" fmla="*/ 41940 h 122042"/>
                  <a:gd name="connsiteX1" fmla="*/ 93965 w 108009"/>
                  <a:gd name="connsiteY1" fmla="*/ 50558 h 122042"/>
                  <a:gd name="connsiteX2" fmla="*/ 104778 w 108009"/>
                  <a:gd name="connsiteY2" fmla="*/ 73043 h 122042"/>
                  <a:gd name="connsiteX3" fmla="*/ 82278 w 108009"/>
                  <a:gd name="connsiteY3" fmla="*/ 102792 h 122042"/>
                  <a:gd name="connsiteX4" fmla="*/ 66624 w 108009"/>
                  <a:gd name="connsiteY4" fmla="*/ 92419 h 122042"/>
                  <a:gd name="connsiteX5" fmla="*/ 54732 w 108009"/>
                  <a:gd name="connsiteY5" fmla="*/ 106475 h 122042"/>
                  <a:gd name="connsiteX6" fmla="*/ 30720 w 108009"/>
                  <a:gd name="connsiteY6" fmla="*/ 120665 h 122042"/>
                  <a:gd name="connsiteX7" fmla="*/ 22268 w 108009"/>
                  <a:gd name="connsiteY7" fmla="*/ 107766 h 122042"/>
                  <a:gd name="connsiteX8" fmla="*/ 5890 w 108009"/>
                  <a:gd name="connsiteY8" fmla="*/ 107144 h 122042"/>
                  <a:gd name="connsiteX9" fmla="*/ -1382 w 108009"/>
                  <a:gd name="connsiteY9" fmla="*/ 92789 h 122042"/>
                  <a:gd name="connsiteX10" fmla="*/ 9644 w 108009"/>
                  <a:gd name="connsiteY10" fmla="*/ 81181 h 122042"/>
                  <a:gd name="connsiteX11" fmla="*/ -1382 w 108009"/>
                  <a:gd name="connsiteY11" fmla="*/ 70296 h 122042"/>
                  <a:gd name="connsiteX12" fmla="*/ 680 w 108009"/>
                  <a:gd name="connsiteY12" fmla="*/ 55060 h 122042"/>
                  <a:gd name="connsiteX13" fmla="*/ -3231 w 108009"/>
                  <a:gd name="connsiteY13" fmla="*/ 35975 h 122042"/>
                  <a:gd name="connsiteX14" fmla="*/ 16310 w 108009"/>
                  <a:gd name="connsiteY14" fmla="*/ 23083 h 122042"/>
                  <a:gd name="connsiteX15" fmla="*/ 11509 w 108009"/>
                  <a:gd name="connsiteY15" fmla="*/ -1377 h 122042"/>
                  <a:gd name="connsiteX16" fmla="*/ 40810 w 108009"/>
                  <a:gd name="connsiteY16" fmla="*/ 11467 h 122042"/>
                  <a:gd name="connsiteX17" fmla="*/ 90801 w 108009"/>
                  <a:gd name="connsiteY17" fmla="*/ 13025 h 122042"/>
                  <a:gd name="connsiteX18" fmla="*/ 90738 w 108009"/>
                  <a:gd name="connsiteY18" fmla="*/ 12766 h 122042"/>
                  <a:gd name="connsiteX19" fmla="*/ 93099 w 108009"/>
                  <a:gd name="connsiteY19" fmla="*/ 11884 h 122042"/>
                  <a:gd name="connsiteX20" fmla="*/ 93099 w 108009"/>
                  <a:gd name="connsiteY20" fmla="*/ 11986 h 122042"/>
                  <a:gd name="connsiteX21" fmla="*/ 86071 w 108009"/>
                  <a:gd name="connsiteY21" fmla="*/ 41940 h 122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8009" h="122042">
                    <a:moveTo>
                      <a:pt x="86071" y="41940"/>
                    </a:moveTo>
                    <a:lnTo>
                      <a:pt x="93965" y="50558"/>
                    </a:lnTo>
                    <a:lnTo>
                      <a:pt x="104778" y="73043"/>
                    </a:lnTo>
                    <a:lnTo>
                      <a:pt x="82278" y="102792"/>
                    </a:lnTo>
                    <a:lnTo>
                      <a:pt x="66624" y="92419"/>
                    </a:lnTo>
                    <a:lnTo>
                      <a:pt x="54732" y="106475"/>
                    </a:lnTo>
                    <a:lnTo>
                      <a:pt x="30720" y="120665"/>
                    </a:lnTo>
                    <a:lnTo>
                      <a:pt x="22268" y="107766"/>
                    </a:lnTo>
                    <a:lnTo>
                      <a:pt x="5890" y="107144"/>
                    </a:lnTo>
                    <a:lnTo>
                      <a:pt x="-1382" y="92789"/>
                    </a:lnTo>
                    <a:lnTo>
                      <a:pt x="9644" y="81181"/>
                    </a:lnTo>
                    <a:lnTo>
                      <a:pt x="-1382" y="70296"/>
                    </a:lnTo>
                    <a:lnTo>
                      <a:pt x="680" y="55060"/>
                    </a:lnTo>
                    <a:lnTo>
                      <a:pt x="-3231" y="35975"/>
                    </a:lnTo>
                    <a:lnTo>
                      <a:pt x="16310" y="23083"/>
                    </a:lnTo>
                    <a:lnTo>
                      <a:pt x="11509" y="-1377"/>
                    </a:lnTo>
                    <a:lnTo>
                      <a:pt x="40810" y="11467"/>
                    </a:lnTo>
                    <a:lnTo>
                      <a:pt x="90801" y="13025"/>
                    </a:lnTo>
                    <a:lnTo>
                      <a:pt x="90738" y="12766"/>
                    </a:lnTo>
                    <a:lnTo>
                      <a:pt x="93099" y="11884"/>
                    </a:lnTo>
                    <a:lnTo>
                      <a:pt x="93099" y="11986"/>
                    </a:lnTo>
                    <a:lnTo>
                      <a:pt x="86071" y="41940"/>
                    </a:lnTo>
                  </a:path>
                </a:pathLst>
              </a:custGeom>
              <a:grpFill/>
              <a:ln w="635" cap="flat">
                <a:solidFill>
                  <a:schemeClr val="bg1"/>
                </a:solidFill>
                <a:prstDash val="solid"/>
                <a:miter/>
              </a:ln>
            </p:spPr>
            <p:txBody>
              <a:bodyPr rtlCol="0" anchor="ctr"/>
              <a:lstStyle/>
              <a:p>
                <a:endParaRPr lang="en-US" dirty="0"/>
              </a:p>
            </p:txBody>
          </p:sp>
          <p:sp>
            <p:nvSpPr>
              <p:cNvPr id="2397" name="Freeform: Shape 2396">
                <a:extLst>
                  <a:ext uri="{FF2B5EF4-FFF2-40B4-BE49-F238E27FC236}">
                    <a16:creationId xmlns:a16="http://schemas.microsoft.com/office/drawing/2014/main" id="{D3E05844-88B0-4768-AE0D-C0F7AB8D6266}"/>
                  </a:ext>
                </a:extLst>
              </p:cNvPr>
              <p:cNvSpPr/>
              <p:nvPr/>
            </p:nvSpPr>
            <p:spPr>
              <a:xfrm flipV="1">
                <a:off x="4199696" y="3179261"/>
                <a:ext cx="117494" cy="132760"/>
              </a:xfrm>
              <a:custGeom>
                <a:avLst/>
                <a:gdLst>
                  <a:gd name="connsiteX0" fmla="*/ 86071 w 108009"/>
                  <a:gd name="connsiteY0" fmla="*/ 41940 h 122042"/>
                  <a:gd name="connsiteX1" fmla="*/ 93965 w 108009"/>
                  <a:gd name="connsiteY1" fmla="*/ 50558 h 122042"/>
                  <a:gd name="connsiteX2" fmla="*/ 104778 w 108009"/>
                  <a:gd name="connsiteY2" fmla="*/ 73043 h 122042"/>
                  <a:gd name="connsiteX3" fmla="*/ 82278 w 108009"/>
                  <a:gd name="connsiteY3" fmla="*/ 102792 h 122042"/>
                  <a:gd name="connsiteX4" fmla="*/ 66624 w 108009"/>
                  <a:gd name="connsiteY4" fmla="*/ 92419 h 122042"/>
                  <a:gd name="connsiteX5" fmla="*/ 54732 w 108009"/>
                  <a:gd name="connsiteY5" fmla="*/ 106475 h 122042"/>
                  <a:gd name="connsiteX6" fmla="*/ 30720 w 108009"/>
                  <a:gd name="connsiteY6" fmla="*/ 120665 h 122042"/>
                  <a:gd name="connsiteX7" fmla="*/ 22268 w 108009"/>
                  <a:gd name="connsiteY7" fmla="*/ 107766 h 122042"/>
                  <a:gd name="connsiteX8" fmla="*/ 5890 w 108009"/>
                  <a:gd name="connsiteY8" fmla="*/ 107144 h 122042"/>
                  <a:gd name="connsiteX9" fmla="*/ -1382 w 108009"/>
                  <a:gd name="connsiteY9" fmla="*/ 92789 h 122042"/>
                  <a:gd name="connsiteX10" fmla="*/ 9644 w 108009"/>
                  <a:gd name="connsiteY10" fmla="*/ 81181 h 122042"/>
                  <a:gd name="connsiteX11" fmla="*/ -1382 w 108009"/>
                  <a:gd name="connsiteY11" fmla="*/ 70296 h 122042"/>
                  <a:gd name="connsiteX12" fmla="*/ 680 w 108009"/>
                  <a:gd name="connsiteY12" fmla="*/ 55060 h 122042"/>
                  <a:gd name="connsiteX13" fmla="*/ -3231 w 108009"/>
                  <a:gd name="connsiteY13" fmla="*/ 35975 h 122042"/>
                  <a:gd name="connsiteX14" fmla="*/ 16310 w 108009"/>
                  <a:gd name="connsiteY14" fmla="*/ 23083 h 122042"/>
                  <a:gd name="connsiteX15" fmla="*/ 11509 w 108009"/>
                  <a:gd name="connsiteY15" fmla="*/ -1377 h 122042"/>
                  <a:gd name="connsiteX16" fmla="*/ 40810 w 108009"/>
                  <a:gd name="connsiteY16" fmla="*/ 11467 h 122042"/>
                  <a:gd name="connsiteX17" fmla="*/ 90801 w 108009"/>
                  <a:gd name="connsiteY17" fmla="*/ 13025 h 122042"/>
                  <a:gd name="connsiteX18" fmla="*/ 90738 w 108009"/>
                  <a:gd name="connsiteY18" fmla="*/ 12766 h 122042"/>
                  <a:gd name="connsiteX19" fmla="*/ 93099 w 108009"/>
                  <a:gd name="connsiteY19" fmla="*/ 11884 h 122042"/>
                  <a:gd name="connsiteX20" fmla="*/ 93099 w 108009"/>
                  <a:gd name="connsiteY20" fmla="*/ 11986 h 122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8009" h="122042">
                    <a:moveTo>
                      <a:pt x="86071" y="41940"/>
                    </a:moveTo>
                    <a:lnTo>
                      <a:pt x="93965" y="50558"/>
                    </a:lnTo>
                    <a:lnTo>
                      <a:pt x="104778" y="73043"/>
                    </a:lnTo>
                    <a:lnTo>
                      <a:pt x="82278" y="102792"/>
                    </a:lnTo>
                    <a:lnTo>
                      <a:pt x="66624" y="92419"/>
                    </a:lnTo>
                    <a:lnTo>
                      <a:pt x="54732" y="106475"/>
                    </a:lnTo>
                    <a:lnTo>
                      <a:pt x="30720" y="120665"/>
                    </a:lnTo>
                    <a:lnTo>
                      <a:pt x="22268" y="107766"/>
                    </a:lnTo>
                    <a:lnTo>
                      <a:pt x="5890" y="107144"/>
                    </a:lnTo>
                    <a:lnTo>
                      <a:pt x="-1382" y="92789"/>
                    </a:lnTo>
                    <a:lnTo>
                      <a:pt x="9644" y="81181"/>
                    </a:lnTo>
                    <a:lnTo>
                      <a:pt x="-1382" y="70296"/>
                    </a:lnTo>
                    <a:lnTo>
                      <a:pt x="680" y="55060"/>
                    </a:lnTo>
                    <a:lnTo>
                      <a:pt x="-3231" y="35975"/>
                    </a:lnTo>
                    <a:lnTo>
                      <a:pt x="16310" y="23083"/>
                    </a:lnTo>
                    <a:lnTo>
                      <a:pt x="11509" y="-1377"/>
                    </a:lnTo>
                    <a:lnTo>
                      <a:pt x="40810" y="11467"/>
                    </a:lnTo>
                    <a:lnTo>
                      <a:pt x="90801" y="13025"/>
                    </a:lnTo>
                    <a:lnTo>
                      <a:pt x="90738" y="12766"/>
                    </a:lnTo>
                    <a:lnTo>
                      <a:pt x="93099" y="11884"/>
                    </a:lnTo>
                    <a:lnTo>
                      <a:pt x="93099" y="11986"/>
                    </a:lnTo>
                    <a:close/>
                  </a:path>
                </a:pathLst>
              </a:custGeom>
              <a:grpFill/>
              <a:ln w="635" cap="rnd">
                <a:solidFill>
                  <a:schemeClr val="bg1"/>
                </a:solidFill>
                <a:prstDash val="solid"/>
                <a:round/>
              </a:ln>
            </p:spPr>
            <p:txBody>
              <a:bodyPr rtlCol="0" anchor="ctr"/>
              <a:lstStyle/>
              <a:p>
                <a:endParaRPr lang="en-US" dirty="0"/>
              </a:p>
            </p:txBody>
          </p:sp>
          <p:sp>
            <p:nvSpPr>
              <p:cNvPr id="2398" name="Freeform: Shape 2397">
                <a:extLst>
                  <a:ext uri="{FF2B5EF4-FFF2-40B4-BE49-F238E27FC236}">
                    <a16:creationId xmlns:a16="http://schemas.microsoft.com/office/drawing/2014/main" id="{6572FECF-86BE-46B1-A382-681DD687892D}"/>
                  </a:ext>
                </a:extLst>
              </p:cNvPr>
              <p:cNvSpPr/>
              <p:nvPr/>
            </p:nvSpPr>
            <p:spPr>
              <a:xfrm flipV="1">
                <a:off x="4020268" y="3053607"/>
                <a:ext cx="119592" cy="96622"/>
              </a:xfrm>
              <a:custGeom>
                <a:avLst/>
                <a:gdLst>
                  <a:gd name="connsiteX0" fmla="*/ 75572 w 109937"/>
                  <a:gd name="connsiteY0" fmla="*/ 5925 h 88822"/>
                  <a:gd name="connsiteX1" fmla="*/ 82324 w 109937"/>
                  <a:gd name="connsiteY1" fmla="*/ 1620 h 88822"/>
                  <a:gd name="connsiteX2" fmla="*/ 89085 w 109937"/>
                  <a:gd name="connsiteY2" fmla="*/ 6626 h 88822"/>
                  <a:gd name="connsiteX3" fmla="*/ 94421 w 109937"/>
                  <a:gd name="connsiteY3" fmla="*/ 817 h 88822"/>
                  <a:gd name="connsiteX4" fmla="*/ 104904 w 109937"/>
                  <a:gd name="connsiteY4" fmla="*/ 817 h 88822"/>
                  <a:gd name="connsiteX5" fmla="*/ 106887 w 109937"/>
                  <a:gd name="connsiteY5" fmla="*/ 13142 h 88822"/>
                  <a:gd name="connsiteX6" fmla="*/ 102952 w 109937"/>
                  <a:gd name="connsiteY6" fmla="*/ 21602 h 88822"/>
                  <a:gd name="connsiteX7" fmla="*/ 97538 w 109937"/>
                  <a:gd name="connsiteY7" fmla="*/ 19320 h 88822"/>
                  <a:gd name="connsiteX8" fmla="*/ 94169 w 109937"/>
                  <a:gd name="connsiteY8" fmla="*/ 25655 h 88822"/>
                  <a:gd name="connsiteX9" fmla="*/ 96719 w 109937"/>
                  <a:gd name="connsiteY9" fmla="*/ 33754 h 88822"/>
                  <a:gd name="connsiteX10" fmla="*/ 91627 w 109937"/>
                  <a:gd name="connsiteY10" fmla="*/ 45921 h 88822"/>
                  <a:gd name="connsiteX11" fmla="*/ 75289 w 109937"/>
                  <a:gd name="connsiteY11" fmla="*/ 63534 h 88822"/>
                  <a:gd name="connsiteX12" fmla="*/ 72817 w 109937"/>
                  <a:gd name="connsiteY12" fmla="*/ 75576 h 88822"/>
                  <a:gd name="connsiteX13" fmla="*/ 61956 w 109937"/>
                  <a:gd name="connsiteY13" fmla="*/ 75686 h 88822"/>
                  <a:gd name="connsiteX14" fmla="*/ 51135 w 109937"/>
                  <a:gd name="connsiteY14" fmla="*/ 87255 h 88822"/>
                  <a:gd name="connsiteX15" fmla="*/ 14980 w 109937"/>
                  <a:gd name="connsiteY15" fmla="*/ 82037 h 88822"/>
                  <a:gd name="connsiteX16" fmla="*/ 13925 w 109937"/>
                  <a:gd name="connsiteY16" fmla="*/ 78598 h 88822"/>
                  <a:gd name="connsiteX17" fmla="*/ 8613 w 109937"/>
                  <a:gd name="connsiteY17" fmla="*/ 61323 h 88822"/>
                  <a:gd name="connsiteX18" fmla="*/ -3051 w 109937"/>
                  <a:gd name="connsiteY18" fmla="*/ 52131 h 88822"/>
                  <a:gd name="connsiteX19" fmla="*/ 21355 w 109937"/>
                  <a:gd name="connsiteY19" fmla="*/ 34824 h 88822"/>
                  <a:gd name="connsiteX20" fmla="*/ 35544 w 109937"/>
                  <a:gd name="connsiteY20" fmla="*/ 34824 h 88822"/>
                  <a:gd name="connsiteX21" fmla="*/ 41935 w 109937"/>
                  <a:gd name="connsiteY21" fmla="*/ 42978 h 88822"/>
                  <a:gd name="connsiteX22" fmla="*/ 62452 w 109937"/>
                  <a:gd name="connsiteY22" fmla="*/ 33730 h 88822"/>
                  <a:gd name="connsiteX23" fmla="*/ 65073 w 109937"/>
                  <a:gd name="connsiteY23" fmla="*/ 23759 h 88822"/>
                  <a:gd name="connsiteX24" fmla="*/ 49010 w 109937"/>
                  <a:gd name="connsiteY24" fmla="*/ 21634 h 88822"/>
                  <a:gd name="connsiteX25" fmla="*/ 42895 w 109937"/>
                  <a:gd name="connsiteY25" fmla="*/ 26151 h 88822"/>
                  <a:gd name="connsiteX26" fmla="*/ 27367 w 109937"/>
                  <a:gd name="connsiteY26" fmla="*/ 19887 h 88822"/>
                  <a:gd name="connsiteX27" fmla="*/ 12162 w 109937"/>
                  <a:gd name="connsiteY27" fmla="*/ 19887 h 88822"/>
                  <a:gd name="connsiteX28" fmla="*/ 11493 w 109937"/>
                  <a:gd name="connsiteY28" fmla="*/ 13591 h 88822"/>
                  <a:gd name="connsiteX29" fmla="*/ 15916 w 109937"/>
                  <a:gd name="connsiteY29" fmla="*/ 550 h 88822"/>
                  <a:gd name="connsiteX30" fmla="*/ 18395 w 109937"/>
                  <a:gd name="connsiteY30" fmla="*/ -1567 h 88822"/>
                  <a:gd name="connsiteX31" fmla="*/ 38401 w 109937"/>
                  <a:gd name="connsiteY31" fmla="*/ 5925 h 88822"/>
                  <a:gd name="connsiteX32" fmla="*/ 75572 w 109937"/>
                  <a:gd name="connsiteY32" fmla="*/ 5925 h 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9937" h="88822">
                    <a:moveTo>
                      <a:pt x="75572" y="5925"/>
                    </a:moveTo>
                    <a:lnTo>
                      <a:pt x="82324" y="1620"/>
                    </a:lnTo>
                    <a:lnTo>
                      <a:pt x="89085" y="6626"/>
                    </a:lnTo>
                    <a:lnTo>
                      <a:pt x="94421" y="817"/>
                    </a:lnTo>
                    <a:lnTo>
                      <a:pt x="104904" y="817"/>
                    </a:lnTo>
                    <a:lnTo>
                      <a:pt x="106887" y="13142"/>
                    </a:lnTo>
                    <a:lnTo>
                      <a:pt x="102952" y="21602"/>
                    </a:lnTo>
                    <a:lnTo>
                      <a:pt x="97538" y="19320"/>
                    </a:lnTo>
                    <a:lnTo>
                      <a:pt x="94169" y="25655"/>
                    </a:lnTo>
                    <a:lnTo>
                      <a:pt x="96719" y="33754"/>
                    </a:lnTo>
                    <a:lnTo>
                      <a:pt x="91627" y="45921"/>
                    </a:lnTo>
                    <a:lnTo>
                      <a:pt x="75289" y="63534"/>
                    </a:lnTo>
                    <a:lnTo>
                      <a:pt x="72817" y="75576"/>
                    </a:lnTo>
                    <a:lnTo>
                      <a:pt x="61956" y="75686"/>
                    </a:lnTo>
                    <a:lnTo>
                      <a:pt x="51135" y="87255"/>
                    </a:lnTo>
                    <a:lnTo>
                      <a:pt x="14980" y="82037"/>
                    </a:lnTo>
                    <a:lnTo>
                      <a:pt x="13925" y="78598"/>
                    </a:lnTo>
                    <a:lnTo>
                      <a:pt x="8613" y="61323"/>
                    </a:lnTo>
                    <a:lnTo>
                      <a:pt x="-3051" y="52131"/>
                    </a:lnTo>
                    <a:lnTo>
                      <a:pt x="21355" y="34824"/>
                    </a:lnTo>
                    <a:lnTo>
                      <a:pt x="35544" y="34824"/>
                    </a:lnTo>
                    <a:lnTo>
                      <a:pt x="41935" y="42978"/>
                    </a:lnTo>
                    <a:lnTo>
                      <a:pt x="62452" y="33730"/>
                    </a:lnTo>
                    <a:lnTo>
                      <a:pt x="65073" y="23759"/>
                    </a:lnTo>
                    <a:lnTo>
                      <a:pt x="49010" y="21634"/>
                    </a:lnTo>
                    <a:lnTo>
                      <a:pt x="42895" y="26151"/>
                    </a:lnTo>
                    <a:lnTo>
                      <a:pt x="27367" y="19887"/>
                    </a:lnTo>
                    <a:lnTo>
                      <a:pt x="12162" y="19887"/>
                    </a:lnTo>
                    <a:lnTo>
                      <a:pt x="11493" y="13591"/>
                    </a:lnTo>
                    <a:lnTo>
                      <a:pt x="15916" y="550"/>
                    </a:lnTo>
                    <a:lnTo>
                      <a:pt x="18395" y="-1567"/>
                    </a:lnTo>
                    <a:lnTo>
                      <a:pt x="38401" y="5925"/>
                    </a:lnTo>
                    <a:lnTo>
                      <a:pt x="75572" y="5925"/>
                    </a:lnTo>
                  </a:path>
                </a:pathLst>
              </a:custGeom>
              <a:grpFill/>
              <a:ln w="635" cap="flat">
                <a:solidFill>
                  <a:schemeClr val="bg1"/>
                </a:solidFill>
                <a:prstDash val="solid"/>
                <a:miter/>
              </a:ln>
            </p:spPr>
            <p:txBody>
              <a:bodyPr rtlCol="0" anchor="ctr"/>
              <a:lstStyle/>
              <a:p>
                <a:endParaRPr lang="en-US" dirty="0"/>
              </a:p>
            </p:txBody>
          </p:sp>
          <p:sp>
            <p:nvSpPr>
              <p:cNvPr id="2399" name="Freeform: Shape 2398">
                <a:extLst>
                  <a:ext uri="{FF2B5EF4-FFF2-40B4-BE49-F238E27FC236}">
                    <a16:creationId xmlns:a16="http://schemas.microsoft.com/office/drawing/2014/main" id="{66AB8930-6A46-4A24-A5B5-F553A5EFECA8}"/>
                  </a:ext>
                </a:extLst>
              </p:cNvPr>
              <p:cNvSpPr/>
              <p:nvPr/>
            </p:nvSpPr>
            <p:spPr>
              <a:xfrm flipV="1">
                <a:off x="4020268" y="3053607"/>
                <a:ext cx="119592" cy="96622"/>
              </a:xfrm>
              <a:custGeom>
                <a:avLst/>
                <a:gdLst>
                  <a:gd name="connsiteX0" fmla="*/ 75572 w 109937"/>
                  <a:gd name="connsiteY0" fmla="*/ 5925 h 88822"/>
                  <a:gd name="connsiteX1" fmla="*/ 82324 w 109937"/>
                  <a:gd name="connsiteY1" fmla="*/ 1620 h 88822"/>
                  <a:gd name="connsiteX2" fmla="*/ 89085 w 109937"/>
                  <a:gd name="connsiteY2" fmla="*/ 6626 h 88822"/>
                  <a:gd name="connsiteX3" fmla="*/ 94421 w 109937"/>
                  <a:gd name="connsiteY3" fmla="*/ 817 h 88822"/>
                  <a:gd name="connsiteX4" fmla="*/ 104904 w 109937"/>
                  <a:gd name="connsiteY4" fmla="*/ 817 h 88822"/>
                  <a:gd name="connsiteX5" fmla="*/ 106887 w 109937"/>
                  <a:gd name="connsiteY5" fmla="*/ 13142 h 88822"/>
                  <a:gd name="connsiteX6" fmla="*/ 102952 w 109937"/>
                  <a:gd name="connsiteY6" fmla="*/ 21602 h 88822"/>
                  <a:gd name="connsiteX7" fmla="*/ 97538 w 109937"/>
                  <a:gd name="connsiteY7" fmla="*/ 19320 h 88822"/>
                  <a:gd name="connsiteX8" fmla="*/ 94169 w 109937"/>
                  <a:gd name="connsiteY8" fmla="*/ 25655 h 88822"/>
                  <a:gd name="connsiteX9" fmla="*/ 96719 w 109937"/>
                  <a:gd name="connsiteY9" fmla="*/ 33754 h 88822"/>
                  <a:gd name="connsiteX10" fmla="*/ 91627 w 109937"/>
                  <a:gd name="connsiteY10" fmla="*/ 45921 h 88822"/>
                  <a:gd name="connsiteX11" fmla="*/ 75289 w 109937"/>
                  <a:gd name="connsiteY11" fmla="*/ 63534 h 88822"/>
                  <a:gd name="connsiteX12" fmla="*/ 72817 w 109937"/>
                  <a:gd name="connsiteY12" fmla="*/ 75576 h 88822"/>
                  <a:gd name="connsiteX13" fmla="*/ 61956 w 109937"/>
                  <a:gd name="connsiteY13" fmla="*/ 75686 h 88822"/>
                  <a:gd name="connsiteX14" fmla="*/ 51135 w 109937"/>
                  <a:gd name="connsiteY14" fmla="*/ 87255 h 88822"/>
                  <a:gd name="connsiteX15" fmla="*/ 14980 w 109937"/>
                  <a:gd name="connsiteY15" fmla="*/ 82037 h 88822"/>
                  <a:gd name="connsiteX16" fmla="*/ 13925 w 109937"/>
                  <a:gd name="connsiteY16" fmla="*/ 78598 h 88822"/>
                  <a:gd name="connsiteX17" fmla="*/ 8613 w 109937"/>
                  <a:gd name="connsiteY17" fmla="*/ 61323 h 88822"/>
                  <a:gd name="connsiteX18" fmla="*/ -3051 w 109937"/>
                  <a:gd name="connsiteY18" fmla="*/ 52131 h 88822"/>
                  <a:gd name="connsiteX19" fmla="*/ 21355 w 109937"/>
                  <a:gd name="connsiteY19" fmla="*/ 34824 h 88822"/>
                  <a:gd name="connsiteX20" fmla="*/ 35544 w 109937"/>
                  <a:gd name="connsiteY20" fmla="*/ 34824 h 88822"/>
                  <a:gd name="connsiteX21" fmla="*/ 41935 w 109937"/>
                  <a:gd name="connsiteY21" fmla="*/ 42978 h 88822"/>
                  <a:gd name="connsiteX22" fmla="*/ 62452 w 109937"/>
                  <a:gd name="connsiteY22" fmla="*/ 33730 h 88822"/>
                  <a:gd name="connsiteX23" fmla="*/ 65073 w 109937"/>
                  <a:gd name="connsiteY23" fmla="*/ 23759 h 88822"/>
                  <a:gd name="connsiteX24" fmla="*/ 49010 w 109937"/>
                  <a:gd name="connsiteY24" fmla="*/ 21634 h 88822"/>
                  <a:gd name="connsiteX25" fmla="*/ 42895 w 109937"/>
                  <a:gd name="connsiteY25" fmla="*/ 26151 h 88822"/>
                  <a:gd name="connsiteX26" fmla="*/ 27367 w 109937"/>
                  <a:gd name="connsiteY26" fmla="*/ 19887 h 88822"/>
                  <a:gd name="connsiteX27" fmla="*/ 12162 w 109937"/>
                  <a:gd name="connsiteY27" fmla="*/ 19887 h 88822"/>
                  <a:gd name="connsiteX28" fmla="*/ 11493 w 109937"/>
                  <a:gd name="connsiteY28" fmla="*/ 13591 h 88822"/>
                  <a:gd name="connsiteX29" fmla="*/ 15916 w 109937"/>
                  <a:gd name="connsiteY29" fmla="*/ 550 h 88822"/>
                  <a:gd name="connsiteX30" fmla="*/ 18395 w 109937"/>
                  <a:gd name="connsiteY30" fmla="*/ -1567 h 88822"/>
                  <a:gd name="connsiteX31" fmla="*/ 38401 w 109937"/>
                  <a:gd name="connsiteY31" fmla="*/ 5925 h 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09937" h="88822">
                    <a:moveTo>
                      <a:pt x="75572" y="5925"/>
                    </a:moveTo>
                    <a:lnTo>
                      <a:pt x="82324" y="1620"/>
                    </a:lnTo>
                    <a:lnTo>
                      <a:pt x="89085" y="6626"/>
                    </a:lnTo>
                    <a:lnTo>
                      <a:pt x="94421" y="817"/>
                    </a:lnTo>
                    <a:lnTo>
                      <a:pt x="104904" y="817"/>
                    </a:lnTo>
                    <a:lnTo>
                      <a:pt x="106887" y="13142"/>
                    </a:lnTo>
                    <a:lnTo>
                      <a:pt x="102952" y="21602"/>
                    </a:lnTo>
                    <a:lnTo>
                      <a:pt x="97538" y="19320"/>
                    </a:lnTo>
                    <a:lnTo>
                      <a:pt x="94169" y="25655"/>
                    </a:lnTo>
                    <a:lnTo>
                      <a:pt x="96719" y="33754"/>
                    </a:lnTo>
                    <a:lnTo>
                      <a:pt x="91627" y="45921"/>
                    </a:lnTo>
                    <a:lnTo>
                      <a:pt x="75289" y="63534"/>
                    </a:lnTo>
                    <a:lnTo>
                      <a:pt x="72817" y="75576"/>
                    </a:lnTo>
                    <a:lnTo>
                      <a:pt x="61956" y="75686"/>
                    </a:lnTo>
                    <a:lnTo>
                      <a:pt x="51135" y="87255"/>
                    </a:lnTo>
                    <a:lnTo>
                      <a:pt x="14980" y="82037"/>
                    </a:lnTo>
                    <a:lnTo>
                      <a:pt x="13925" y="78598"/>
                    </a:lnTo>
                    <a:lnTo>
                      <a:pt x="8613" y="61323"/>
                    </a:lnTo>
                    <a:lnTo>
                      <a:pt x="-3051" y="52131"/>
                    </a:lnTo>
                    <a:lnTo>
                      <a:pt x="21355" y="34824"/>
                    </a:lnTo>
                    <a:lnTo>
                      <a:pt x="35544" y="34824"/>
                    </a:lnTo>
                    <a:lnTo>
                      <a:pt x="41935" y="42978"/>
                    </a:lnTo>
                    <a:lnTo>
                      <a:pt x="62452" y="33730"/>
                    </a:lnTo>
                    <a:lnTo>
                      <a:pt x="65073" y="23759"/>
                    </a:lnTo>
                    <a:lnTo>
                      <a:pt x="49010" y="21634"/>
                    </a:lnTo>
                    <a:lnTo>
                      <a:pt x="42895" y="26151"/>
                    </a:lnTo>
                    <a:lnTo>
                      <a:pt x="27367" y="19887"/>
                    </a:lnTo>
                    <a:lnTo>
                      <a:pt x="12162" y="19887"/>
                    </a:lnTo>
                    <a:lnTo>
                      <a:pt x="11493" y="13591"/>
                    </a:lnTo>
                    <a:lnTo>
                      <a:pt x="15916" y="550"/>
                    </a:lnTo>
                    <a:lnTo>
                      <a:pt x="18395" y="-1567"/>
                    </a:lnTo>
                    <a:lnTo>
                      <a:pt x="38401" y="5925"/>
                    </a:lnTo>
                    <a:close/>
                  </a:path>
                </a:pathLst>
              </a:custGeom>
              <a:grpFill/>
              <a:ln w="635" cap="rnd">
                <a:solidFill>
                  <a:schemeClr val="bg1"/>
                </a:solidFill>
                <a:prstDash val="solid"/>
                <a:round/>
              </a:ln>
            </p:spPr>
            <p:txBody>
              <a:bodyPr rtlCol="0" anchor="ctr"/>
              <a:lstStyle/>
              <a:p>
                <a:endParaRPr lang="en-US" dirty="0"/>
              </a:p>
            </p:txBody>
          </p:sp>
          <p:sp>
            <p:nvSpPr>
              <p:cNvPr id="2400" name="Freeform: Shape 2399">
                <a:extLst>
                  <a:ext uri="{FF2B5EF4-FFF2-40B4-BE49-F238E27FC236}">
                    <a16:creationId xmlns:a16="http://schemas.microsoft.com/office/drawing/2014/main" id="{69E3ABC2-F716-48A0-8B4B-DAFC80C609D1}"/>
                  </a:ext>
                </a:extLst>
              </p:cNvPr>
              <p:cNvSpPr/>
              <p:nvPr/>
            </p:nvSpPr>
            <p:spPr>
              <a:xfrm flipV="1">
                <a:off x="4043597" y="3142080"/>
                <a:ext cx="54039" cy="32241"/>
              </a:xfrm>
              <a:custGeom>
                <a:avLst/>
                <a:gdLst>
                  <a:gd name="connsiteX0" fmla="*/ 46635 w 49676"/>
                  <a:gd name="connsiteY0" fmla="*/ 8730 h 29638"/>
                  <a:gd name="connsiteX1" fmla="*/ 40685 w 49676"/>
                  <a:gd name="connsiteY1" fmla="*/ 19528 h 29638"/>
                  <a:gd name="connsiteX2" fmla="*/ 46131 w 49676"/>
                  <a:gd name="connsiteY2" fmla="*/ 28146 h 29638"/>
                  <a:gd name="connsiteX3" fmla="*/ 16965 w 49676"/>
                  <a:gd name="connsiteY3" fmla="*/ 28146 h 29638"/>
                  <a:gd name="connsiteX4" fmla="*/ -3041 w 49676"/>
                  <a:gd name="connsiteY4" fmla="*/ 20654 h 29638"/>
                  <a:gd name="connsiteX5" fmla="*/ 3625 w 49676"/>
                  <a:gd name="connsiteY5" fmla="*/ 14956 h 29638"/>
                  <a:gd name="connsiteX6" fmla="*/ 17106 w 49676"/>
                  <a:gd name="connsiteY6" fmla="*/ 18521 h 29638"/>
                  <a:gd name="connsiteX7" fmla="*/ 14981 w 49676"/>
                  <a:gd name="connsiteY7" fmla="*/ 5693 h 29638"/>
                  <a:gd name="connsiteX8" fmla="*/ 21057 w 49676"/>
                  <a:gd name="connsiteY8" fmla="*/ 388 h 29638"/>
                  <a:gd name="connsiteX9" fmla="*/ 23221 w 49676"/>
                  <a:gd name="connsiteY9" fmla="*/ -1493 h 29638"/>
                  <a:gd name="connsiteX10" fmla="*/ 30800 w 49676"/>
                  <a:gd name="connsiteY10" fmla="*/ 8730 h 29638"/>
                  <a:gd name="connsiteX11" fmla="*/ 46635 w 49676"/>
                  <a:gd name="connsiteY11" fmla="*/ 8730 h 29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676" h="29638">
                    <a:moveTo>
                      <a:pt x="46635" y="8730"/>
                    </a:moveTo>
                    <a:lnTo>
                      <a:pt x="40685" y="19528"/>
                    </a:lnTo>
                    <a:lnTo>
                      <a:pt x="46131" y="28146"/>
                    </a:lnTo>
                    <a:lnTo>
                      <a:pt x="16965" y="28146"/>
                    </a:lnTo>
                    <a:lnTo>
                      <a:pt x="-3041" y="20654"/>
                    </a:lnTo>
                    <a:lnTo>
                      <a:pt x="3625" y="14956"/>
                    </a:lnTo>
                    <a:lnTo>
                      <a:pt x="17106" y="18521"/>
                    </a:lnTo>
                    <a:lnTo>
                      <a:pt x="14981" y="5693"/>
                    </a:lnTo>
                    <a:lnTo>
                      <a:pt x="21057" y="388"/>
                    </a:lnTo>
                    <a:lnTo>
                      <a:pt x="23221" y="-1493"/>
                    </a:lnTo>
                    <a:lnTo>
                      <a:pt x="30800" y="8730"/>
                    </a:lnTo>
                    <a:lnTo>
                      <a:pt x="46635" y="8730"/>
                    </a:lnTo>
                  </a:path>
                </a:pathLst>
              </a:custGeom>
              <a:grpFill/>
              <a:ln w="635" cap="flat">
                <a:solidFill>
                  <a:schemeClr val="bg1"/>
                </a:solidFill>
                <a:prstDash val="solid"/>
                <a:miter/>
              </a:ln>
            </p:spPr>
            <p:txBody>
              <a:bodyPr rtlCol="0" anchor="ctr"/>
              <a:lstStyle/>
              <a:p>
                <a:endParaRPr lang="en-US" dirty="0"/>
              </a:p>
            </p:txBody>
          </p:sp>
          <p:sp>
            <p:nvSpPr>
              <p:cNvPr id="2401" name="Freeform: Shape 2400">
                <a:extLst>
                  <a:ext uri="{FF2B5EF4-FFF2-40B4-BE49-F238E27FC236}">
                    <a16:creationId xmlns:a16="http://schemas.microsoft.com/office/drawing/2014/main" id="{7CA9230A-609E-4B0F-A824-4B67901DE934}"/>
                  </a:ext>
                </a:extLst>
              </p:cNvPr>
              <p:cNvSpPr/>
              <p:nvPr/>
            </p:nvSpPr>
            <p:spPr>
              <a:xfrm flipV="1">
                <a:off x="4043597" y="3142080"/>
                <a:ext cx="54039" cy="32241"/>
              </a:xfrm>
              <a:custGeom>
                <a:avLst/>
                <a:gdLst>
                  <a:gd name="connsiteX0" fmla="*/ 46635 w 49676"/>
                  <a:gd name="connsiteY0" fmla="*/ 8730 h 29638"/>
                  <a:gd name="connsiteX1" fmla="*/ 40685 w 49676"/>
                  <a:gd name="connsiteY1" fmla="*/ 19528 h 29638"/>
                  <a:gd name="connsiteX2" fmla="*/ 46131 w 49676"/>
                  <a:gd name="connsiteY2" fmla="*/ 28146 h 29638"/>
                  <a:gd name="connsiteX3" fmla="*/ 16965 w 49676"/>
                  <a:gd name="connsiteY3" fmla="*/ 28146 h 29638"/>
                  <a:gd name="connsiteX4" fmla="*/ -3041 w 49676"/>
                  <a:gd name="connsiteY4" fmla="*/ 20654 h 29638"/>
                  <a:gd name="connsiteX5" fmla="*/ 3625 w 49676"/>
                  <a:gd name="connsiteY5" fmla="*/ 14956 h 29638"/>
                  <a:gd name="connsiteX6" fmla="*/ 17106 w 49676"/>
                  <a:gd name="connsiteY6" fmla="*/ 18521 h 29638"/>
                  <a:gd name="connsiteX7" fmla="*/ 14981 w 49676"/>
                  <a:gd name="connsiteY7" fmla="*/ 5693 h 29638"/>
                  <a:gd name="connsiteX8" fmla="*/ 21057 w 49676"/>
                  <a:gd name="connsiteY8" fmla="*/ 388 h 29638"/>
                  <a:gd name="connsiteX9" fmla="*/ 23221 w 49676"/>
                  <a:gd name="connsiteY9" fmla="*/ -1493 h 29638"/>
                  <a:gd name="connsiteX10" fmla="*/ 30800 w 49676"/>
                  <a:gd name="connsiteY10" fmla="*/ 8730 h 29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676" h="29638">
                    <a:moveTo>
                      <a:pt x="46635" y="8730"/>
                    </a:moveTo>
                    <a:lnTo>
                      <a:pt x="40685" y="19528"/>
                    </a:lnTo>
                    <a:lnTo>
                      <a:pt x="46131" y="28146"/>
                    </a:lnTo>
                    <a:lnTo>
                      <a:pt x="16965" y="28146"/>
                    </a:lnTo>
                    <a:lnTo>
                      <a:pt x="-3041" y="20654"/>
                    </a:lnTo>
                    <a:lnTo>
                      <a:pt x="3625" y="14956"/>
                    </a:lnTo>
                    <a:lnTo>
                      <a:pt x="17106" y="18521"/>
                    </a:lnTo>
                    <a:lnTo>
                      <a:pt x="14981" y="5693"/>
                    </a:lnTo>
                    <a:lnTo>
                      <a:pt x="21057" y="388"/>
                    </a:lnTo>
                    <a:lnTo>
                      <a:pt x="23221" y="-1493"/>
                    </a:lnTo>
                    <a:lnTo>
                      <a:pt x="30800" y="8730"/>
                    </a:lnTo>
                    <a:close/>
                  </a:path>
                </a:pathLst>
              </a:custGeom>
              <a:grpFill/>
              <a:ln w="635" cap="rnd">
                <a:solidFill>
                  <a:schemeClr val="bg1"/>
                </a:solidFill>
                <a:prstDash val="solid"/>
                <a:round/>
              </a:ln>
            </p:spPr>
            <p:txBody>
              <a:bodyPr rtlCol="0" anchor="ctr"/>
              <a:lstStyle/>
              <a:p>
                <a:endParaRPr lang="en-US" dirty="0"/>
              </a:p>
            </p:txBody>
          </p:sp>
          <p:sp>
            <p:nvSpPr>
              <p:cNvPr id="2402" name="Freeform: Shape 2401">
                <a:extLst>
                  <a:ext uri="{FF2B5EF4-FFF2-40B4-BE49-F238E27FC236}">
                    <a16:creationId xmlns:a16="http://schemas.microsoft.com/office/drawing/2014/main" id="{71B82B54-CCAE-4267-8EE2-CCD6D53244DC}"/>
                  </a:ext>
                </a:extLst>
              </p:cNvPr>
              <p:cNvSpPr/>
              <p:nvPr/>
            </p:nvSpPr>
            <p:spPr>
              <a:xfrm flipV="1">
                <a:off x="4072166" y="3141317"/>
                <a:ext cx="141535" cy="110158"/>
              </a:xfrm>
              <a:custGeom>
                <a:avLst/>
                <a:gdLst>
                  <a:gd name="connsiteX0" fmla="*/ 126995 w 130109"/>
                  <a:gd name="connsiteY0" fmla="*/ 25458 h 101265"/>
                  <a:gd name="connsiteX1" fmla="*/ 115969 w 130109"/>
                  <a:gd name="connsiteY1" fmla="*/ 37066 h 101265"/>
                  <a:gd name="connsiteX2" fmla="*/ 123241 w 130109"/>
                  <a:gd name="connsiteY2" fmla="*/ 51422 h 101265"/>
                  <a:gd name="connsiteX3" fmla="*/ 111058 w 130109"/>
                  <a:gd name="connsiteY3" fmla="*/ 69483 h 101265"/>
                  <a:gd name="connsiteX4" fmla="*/ 113600 w 130109"/>
                  <a:gd name="connsiteY4" fmla="*/ 78463 h 101265"/>
                  <a:gd name="connsiteX5" fmla="*/ 106170 w 130109"/>
                  <a:gd name="connsiteY5" fmla="*/ 82831 h 101265"/>
                  <a:gd name="connsiteX6" fmla="*/ 103676 w 130109"/>
                  <a:gd name="connsiteY6" fmla="*/ 95156 h 101265"/>
                  <a:gd name="connsiteX7" fmla="*/ 95349 w 130109"/>
                  <a:gd name="connsiteY7" fmla="*/ 99122 h 101265"/>
                  <a:gd name="connsiteX8" fmla="*/ 89446 w 130109"/>
                  <a:gd name="connsiteY8" fmla="*/ 86444 h 101265"/>
                  <a:gd name="connsiteX9" fmla="*/ 76657 w 130109"/>
                  <a:gd name="connsiteY9" fmla="*/ 90505 h 101265"/>
                  <a:gd name="connsiteX10" fmla="*/ 66159 w 130109"/>
                  <a:gd name="connsiteY10" fmla="*/ 84445 h 101265"/>
                  <a:gd name="connsiteX11" fmla="*/ 56329 w 130109"/>
                  <a:gd name="connsiteY11" fmla="*/ 88978 h 101265"/>
                  <a:gd name="connsiteX12" fmla="*/ 57132 w 130109"/>
                  <a:gd name="connsiteY12" fmla="*/ 94015 h 101265"/>
                  <a:gd name="connsiteX13" fmla="*/ 46648 w 130109"/>
                  <a:gd name="connsiteY13" fmla="*/ 94015 h 101265"/>
                  <a:gd name="connsiteX14" fmla="*/ 41313 w 130109"/>
                  <a:gd name="connsiteY14" fmla="*/ 99823 h 101265"/>
                  <a:gd name="connsiteX15" fmla="*/ 34552 w 130109"/>
                  <a:gd name="connsiteY15" fmla="*/ 94817 h 101265"/>
                  <a:gd name="connsiteX16" fmla="*/ 27800 w 130109"/>
                  <a:gd name="connsiteY16" fmla="*/ 99122 h 101265"/>
                  <a:gd name="connsiteX17" fmla="*/ 19796 w 130109"/>
                  <a:gd name="connsiteY17" fmla="*/ 99122 h 101265"/>
                  <a:gd name="connsiteX18" fmla="*/ 14350 w 130109"/>
                  <a:gd name="connsiteY18" fmla="*/ 90505 h 101265"/>
                  <a:gd name="connsiteX19" fmla="*/ 20299 w 130109"/>
                  <a:gd name="connsiteY19" fmla="*/ 79707 h 101265"/>
                  <a:gd name="connsiteX20" fmla="*/ 4465 w 130109"/>
                  <a:gd name="connsiteY20" fmla="*/ 79707 h 101265"/>
                  <a:gd name="connsiteX21" fmla="*/ -3114 w 130109"/>
                  <a:gd name="connsiteY21" fmla="*/ 69483 h 101265"/>
                  <a:gd name="connsiteX22" fmla="*/ 18253 w 130109"/>
                  <a:gd name="connsiteY22" fmla="*/ 50823 h 101265"/>
                  <a:gd name="connsiteX23" fmla="*/ 25124 w 130109"/>
                  <a:gd name="connsiteY23" fmla="*/ 39262 h 101265"/>
                  <a:gd name="connsiteX24" fmla="*/ 27516 w 130109"/>
                  <a:gd name="connsiteY24" fmla="*/ 28047 h 101265"/>
                  <a:gd name="connsiteX25" fmla="*/ 30908 w 130109"/>
                  <a:gd name="connsiteY25" fmla="*/ 28047 h 101265"/>
                  <a:gd name="connsiteX26" fmla="*/ 39809 w 130109"/>
                  <a:gd name="connsiteY26" fmla="*/ 47069 h 101265"/>
                  <a:gd name="connsiteX27" fmla="*/ 46648 w 130109"/>
                  <a:gd name="connsiteY27" fmla="*/ 43646 h 101265"/>
                  <a:gd name="connsiteX28" fmla="*/ 51434 w 130109"/>
                  <a:gd name="connsiteY28" fmla="*/ 47069 h 101265"/>
                  <a:gd name="connsiteX29" fmla="*/ 63058 w 130109"/>
                  <a:gd name="connsiteY29" fmla="*/ 47069 h 101265"/>
                  <a:gd name="connsiteX30" fmla="*/ 71935 w 130109"/>
                  <a:gd name="connsiteY30" fmla="*/ 35453 h 101265"/>
                  <a:gd name="connsiteX31" fmla="*/ 71935 w 130109"/>
                  <a:gd name="connsiteY31" fmla="*/ 18540 h 101265"/>
                  <a:gd name="connsiteX32" fmla="*/ 78239 w 130109"/>
                  <a:gd name="connsiteY32" fmla="*/ 14274 h 101265"/>
                  <a:gd name="connsiteX33" fmla="*/ 95302 w 130109"/>
                  <a:gd name="connsiteY33" fmla="*/ 18595 h 101265"/>
                  <a:gd name="connsiteX34" fmla="*/ 100905 w 130109"/>
                  <a:gd name="connsiteY34" fmla="*/ -1442 h 101265"/>
                  <a:gd name="connsiteX35" fmla="*/ 118031 w 130109"/>
                  <a:gd name="connsiteY35" fmla="*/ -663 h 101265"/>
                  <a:gd name="connsiteX36" fmla="*/ 115969 w 130109"/>
                  <a:gd name="connsiteY36" fmla="*/ 14573 h 101265"/>
                  <a:gd name="connsiteX37" fmla="*/ 126995 w 130109"/>
                  <a:gd name="connsiteY37" fmla="*/ 25458 h 10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30109" h="101265">
                    <a:moveTo>
                      <a:pt x="126995" y="25458"/>
                    </a:moveTo>
                    <a:lnTo>
                      <a:pt x="115969" y="37066"/>
                    </a:lnTo>
                    <a:lnTo>
                      <a:pt x="123241" y="51422"/>
                    </a:lnTo>
                    <a:lnTo>
                      <a:pt x="111058" y="69483"/>
                    </a:lnTo>
                    <a:lnTo>
                      <a:pt x="113600" y="78463"/>
                    </a:lnTo>
                    <a:lnTo>
                      <a:pt x="106170" y="82831"/>
                    </a:lnTo>
                    <a:lnTo>
                      <a:pt x="103676" y="95156"/>
                    </a:lnTo>
                    <a:lnTo>
                      <a:pt x="95349" y="99122"/>
                    </a:lnTo>
                    <a:lnTo>
                      <a:pt x="89446" y="86444"/>
                    </a:lnTo>
                    <a:lnTo>
                      <a:pt x="76657" y="90505"/>
                    </a:lnTo>
                    <a:lnTo>
                      <a:pt x="66159" y="84445"/>
                    </a:lnTo>
                    <a:lnTo>
                      <a:pt x="56329" y="88978"/>
                    </a:lnTo>
                    <a:lnTo>
                      <a:pt x="57132" y="94015"/>
                    </a:lnTo>
                    <a:lnTo>
                      <a:pt x="46648" y="94015"/>
                    </a:lnTo>
                    <a:lnTo>
                      <a:pt x="41313" y="99823"/>
                    </a:lnTo>
                    <a:lnTo>
                      <a:pt x="34552" y="94817"/>
                    </a:lnTo>
                    <a:lnTo>
                      <a:pt x="27800" y="99122"/>
                    </a:lnTo>
                    <a:lnTo>
                      <a:pt x="19796" y="99122"/>
                    </a:lnTo>
                    <a:lnTo>
                      <a:pt x="14350" y="90505"/>
                    </a:lnTo>
                    <a:lnTo>
                      <a:pt x="20299" y="79707"/>
                    </a:lnTo>
                    <a:lnTo>
                      <a:pt x="4465" y="79707"/>
                    </a:lnTo>
                    <a:lnTo>
                      <a:pt x="-3114" y="69483"/>
                    </a:lnTo>
                    <a:lnTo>
                      <a:pt x="18253" y="50823"/>
                    </a:lnTo>
                    <a:lnTo>
                      <a:pt x="25124" y="39262"/>
                    </a:lnTo>
                    <a:lnTo>
                      <a:pt x="27516" y="28047"/>
                    </a:lnTo>
                    <a:lnTo>
                      <a:pt x="30908" y="28047"/>
                    </a:lnTo>
                    <a:lnTo>
                      <a:pt x="39809" y="47069"/>
                    </a:lnTo>
                    <a:lnTo>
                      <a:pt x="46648" y="43646"/>
                    </a:lnTo>
                    <a:lnTo>
                      <a:pt x="51434" y="47069"/>
                    </a:lnTo>
                    <a:lnTo>
                      <a:pt x="63058" y="47069"/>
                    </a:lnTo>
                    <a:lnTo>
                      <a:pt x="71935" y="35453"/>
                    </a:lnTo>
                    <a:lnTo>
                      <a:pt x="71935" y="18540"/>
                    </a:lnTo>
                    <a:lnTo>
                      <a:pt x="78239" y="14274"/>
                    </a:lnTo>
                    <a:lnTo>
                      <a:pt x="95302" y="18595"/>
                    </a:lnTo>
                    <a:lnTo>
                      <a:pt x="100905" y="-1442"/>
                    </a:lnTo>
                    <a:lnTo>
                      <a:pt x="118031" y="-663"/>
                    </a:lnTo>
                    <a:lnTo>
                      <a:pt x="115969" y="14573"/>
                    </a:lnTo>
                    <a:lnTo>
                      <a:pt x="126995" y="25458"/>
                    </a:lnTo>
                  </a:path>
                </a:pathLst>
              </a:custGeom>
              <a:grpFill/>
              <a:ln w="635" cap="flat">
                <a:solidFill>
                  <a:schemeClr val="bg1"/>
                </a:solidFill>
                <a:prstDash val="solid"/>
                <a:miter/>
              </a:ln>
            </p:spPr>
            <p:txBody>
              <a:bodyPr rtlCol="0" anchor="ctr"/>
              <a:lstStyle/>
              <a:p>
                <a:endParaRPr lang="en-US" dirty="0"/>
              </a:p>
            </p:txBody>
          </p:sp>
          <p:sp>
            <p:nvSpPr>
              <p:cNvPr id="2403" name="Freeform: Shape 2402">
                <a:extLst>
                  <a:ext uri="{FF2B5EF4-FFF2-40B4-BE49-F238E27FC236}">
                    <a16:creationId xmlns:a16="http://schemas.microsoft.com/office/drawing/2014/main" id="{90ABA49B-6ADD-4F35-94F3-8835D64A0BB0}"/>
                  </a:ext>
                </a:extLst>
              </p:cNvPr>
              <p:cNvSpPr/>
              <p:nvPr/>
            </p:nvSpPr>
            <p:spPr>
              <a:xfrm flipV="1">
                <a:off x="4072166" y="3141317"/>
                <a:ext cx="141535" cy="110158"/>
              </a:xfrm>
              <a:custGeom>
                <a:avLst/>
                <a:gdLst>
                  <a:gd name="connsiteX0" fmla="*/ 126995 w 130109"/>
                  <a:gd name="connsiteY0" fmla="*/ 25458 h 101265"/>
                  <a:gd name="connsiteX1" fmla="*/ 115969 w 130109"/>
                  <a:gd name="connsiteY1" fmla="*/ 37066 h 101265"/>
                  <a:gd name="connsiteX2" fmla="*/ 123241 w 130109"/>
                  <a:gd name="connsiteY2" fmla="*/ 51422 h 101265"/>
                  <a:gd name="connsiteX3" fmla="*/ 111058 w 130109"/>
                  <a:gd name="connsiteY3" fmla="*/ 69483 h 101265"/>
                  <a:gd name="connsiteX4" fmla="*/ 113600 w 130109"/>
                  <a:gd name="connsiteY4" fmla="*/ 78463 h 101265"/>
                  <a:gd name="connsiteX5" fmla="*/ 106170 w 130109"/>
                  <a:gd name="connsiteY5" fmla="*/ 82831 h 101265"/>
                  <a:gd name="connsiteX6" fmla="*/ 103676 w 130109"/>
                  <a:gd name="connsiteY6" fmla="*/ 95156 h 101265"/>
                  <a:gd name="connsiteX7" fmla="*/ 95349 w 130109"/>
                  <a:gd name="connsiteY7" fmla="*/ 99122 h 101265"/>
                  <a:gd name="connsiteX8" fmla="*/ 89446 w 130109"/>
                  <a:gd name="connsiteY8" fmla="*/ 86444 h 101265"/>
                  <a:gd name="connsiteX9" fmla="*/ 76657 w 130109"/>
                  <a:gd name="connsiteY9" fmla="*/ 90505 h 101265"/>
                  <a:gd name="connsiteX10" fmla="*/ 66159 w 130109"/>
                  <a:gd name="connsiteY10" fmla="*/ 84445 h 101265"/>
                  <a:gd name="connsiteX11" fmla="*/ 56329 w 130109"/>
                  <a:gd name="connsiteY11" fmla="*/ 88978 h 101265"/>
                  <a:gd name="connsiteX12" fmla="*/ 57132 w 130109"/>
                  <a:gd name="connsiteY12" fmla="*/ 94015 h 101265"/>
                  <a:gd name="connsiteX13" fmla="*/ 46648 w 130109"/>
                  <a:gd name="connsiteY13" fmla="*/ 94015 h 101265"/>
                  <a:gd name="connsiteX14" fmla="*/ 41313 w 130109"/>
                  <a:gd name="connsiteY14" fmla="*/ 99823 h 101265"/>
                  <a:gd name="connsiteX15" fmla="*/ 34552 w 130109"/>
                  <a:gd name="connsiteY15" fmla="*/ 94817 h 101265"/>
                  <a:gd name="connsiteX16" fmla="*/ 27800 w 130109"/>
                  <a:gd name="connsiteY16" fmla="*/ 99122 h 101265"/>
                  <a:gd name="connsiteX17" fmla="*/ 19796 w 130109"/>
                  <a:gd name="connsiteY17" fmla="*/ 99122 h 101265"/>
                  <a:gd name="connsiteX18" fmla="*/ 14350 w 130109"/>
                  <a:gd name="connsiteY18" fmla="*/ 90505 h 101265"/>
                  <a:gd name="connsiteX19" fmla="*/ 20299 w 130109"/>
                  <a:gd name="connsiteY19" fmla="*/ 79707 h 101265"/>
                  <a:gd name="connsiteX20" fmla="*/ 4465 w 130109"/>
                  <a:gd name="connsiteY20" fmla="*/ 79707 h 101265"/>
                  <a:gd name="connsiteX21" fmla="*/ -3114 w 130109"/>
                  <a:gd name="connsiteY21" fmla="*/ 69483 h 101265"/>
                  <a:gd name="connsiteX22" fmla="*/ 18253 w 130109"/>
                  <a:gd name="connsiteY22" fmla="*/ 50823 h 101265"/>
                  <a:gd name="connsiteX23" fmla="*/ 25124 w 130109"/>
                  <a:gd name="connsiteY23" fmla="*/ 39262 h 101265"/>
                  <a:gd name="connsiteX24" fmla="*/ 27516 w 130109"/>
                  <a:gd name="connsiteY24" fmla="*/ 28047 h 101265"/>
                  <a:gd name="connsiteX25" fmla="*/ 30908 w 130109"/>
                  <a:gd name="connsiteY25" fmla="*/ 28047 h 101265"/>
                  <a:gd name="connsiteX26" fmla="*/ 39809 w 130109"/>
                  <a:gd name="connsiteY26" fmla="*/ 47069 h 101265"/>
                  <a:gd name="connsiteX27" fmla="*/ 46648 w 130109"/>
                  <a:gd name="connsiteY27" fmla="*/ 43646 h 101265"/>
                  <a:gd name="connsiteX28" fmla="*/ 51434 w 130109"/>
                  <a:gd name="connsiteY28" fmla="*/ 47069 h 101265"/>
                  <a:gd name="connsiteX29" fmla="*/ 63058 w 130109"/>
                  <a:gd name="connsiteY29" fmla="*/ 47069 h 101265"/>
                  <a:gd name="connsiteX30" fmla="*/ 71935 w 130109"/>
                  <a:gd name="connsiteY30" fmla="*/ 35453 h 101265"/>
                  <a:gd name="connsiteX31" fmla="*/ 71935 w 130109"/>
                  <a:gd name="connsiteY31" fmla="*/ 18540 h 101265"/>
                  <a:gd name="connsiteX32" fmla="*/ 78239 w 130109"/>
                  <a:gd name="connsiteY32" fmla="*/ 14274 h 101265"/>
                  <a:gd name="connsiteX33" fmla="*/ 95302 w 130109"/>
                  <a:gd name="connsiteY33" fmla="*/ 18595 h 101265"/>
                  <a:gd name="connsiteX34" fmla="*/ 100905 w 130109"/>
                  <a:gd name="connsiteY34" fmla="*/ -1442 h 101265"/>
                  <a:gd name="connsiteX35" fmla="*/ 118031 w 130109"/>
                  <a:gd name="connsiteY35" fmla="*/ -663 h 101265"/>
                  <a:gd name="connsiteX36" fmla="*/ 115969 w 130109"/>
                  <a:gd name="connsiteY36" fmla="*/ 14573 h 10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30109" h="101265">
                    <a:moveTo>
                      <a:pt x="126995" y="25458"/>
                    </a:moveTo>
                    <a:lnTo>
                      <a:pt x="115969" y="37066"/>
                    </a:lnTo>
                    <a:lnTo>
                      <a:pt x="123241" y="51422"/>
                    </a:lnTo>
                    <a:lnTo>
                      <a:pt x="111058" y="69483"/>
                    </a:lnTo>
                    <a:lnTo>
                      <a:pt x="113600" y="78463"/>
                    </a:lnTo>
                    <a:lnTo>
                      <a:pt x="106170" y="82831"/>
                    </a:lnTo>
                    <a:lnTo>
                      <a:pt x="103676" y="95156"/>
                    </a:lnTo>
                    <a:lnTo>
                      <a:pt x="95349" y="99122"/>
                    </a:lnTo>
                    <a:lnTo>
                      <a:pt x="89446" y="86444"/>
                    </a:lnTo>
                    <a:lnTo>
                      <a:pt x="76657" y="90505"/>
                    </a:lnTo>
                    <a:lnTo>
                      <a:pt x="66159" y="84445"/>
                    </a:lnTo>
                    <a:lnTo>
                      <a:pt x="56329" y="88978"/>
                    </a:lnTo>
                    <a:lnTo>
                      <a:pt x="57132" y="94015"/>
                    </a:lnTo>
                    <a:lnTo>
                      <a:pt x="46648" y="94015"/>
                    </a:lnTo>
                    <a:lnTo>
                      <a:pt x="41313" y="99823"/>
                    </a:lnTo>
                    <a:lnTo>
                      <a:pt x="34552" y="94817"/>
                    </a:lnTo>
                    <a:lnTo>
                      <a:pt x="27800" y="99122"/>
                    </a:lnTo>
                    <a:lnTo>
                      <a:pt x="19796" y="99122"/>
                    </a:lnTo>
                    <a:lnTo>
                      <a:pt x="14350" y="90505"/>
                    </a:lnTo>
                    <a:lnTo>
                      <a:pt x="20299" y="79707"/>
                    </a:lnTo>
                    <a:lnTo>
                      <a:pt x="4465" y="79707"/>
                    </a:lnTo>
                    <a:lnTo>
                      <a:pt x="-3114" y="69483"/>
                    </a:lnTo>
                    <a:lnTo>
                      <a:pt x="18253" y="50823"/>
                    </a:lnTo>
                    <a:lnTo>
                      <a:pt x="25124" y="39262"/>
                    </a:lnTo>
                    <a:lnTo>
                      <a:pt x="27516" y="28047"/>
                    </a:lnTo>
                    <a:lnTo>
                      <a:pt x="30908" y="28047"/>
                    </a:lnTo>
                    <a:lnTo>
                      <a:pt x="39809" y="47069"/>
                    </a:lnTo>
                    <a:lnTo>
                      <a:pt x="46648" y="43646"/>
                    </a:lnTo>
                    <a:lnTo>
                      <a:pt x="51434" y="47069"/>
                    </a:lnTo>
                    <a:lnTo>
                      <a:pt x="63058" y="47069"/>
                    </a:lnTo>
                    <a:lnTo>
                      <a:pt x="71935" y="35453"/>
                    </a:lnTo>
                    <a:lnTo>
                      <a:pt x="71935" y="18540"/>
                    </a:lnTo>
                    <a:lnTo>
                      <a:pt x="78239" y="14274"/>
                    </a:lnTo>
                    <a:lnTo>
                      <a:pt x="95302" y="18595"/>
                    </a:lnTo>
                    <a:lnTo>
                      <a:pt x="100905" y="-1442"/>
                    </a:lnTo>
                    <a:lnTo>
                      <a:pt x="118031" y="-663"/>
                    </a:lnTo>
                    <a:lnTo>
                      <a:pt x="115969" y="14573"/>
                    </a:lnTo>
                    <a:close/>
                  </a:path>
                </a:pathLst>
              </a:custGeom>
              <a:grpFill/>
              <a:ln w="635" cap="rnd">
                <a:solidFill>
                  <a:schemeClr val="bg1"/>
                </a:solidFill>
                <a:prstDash val="solid"/>
                <a:round/>
              </a:ln>
            </p:spPr>
            <p:txBody>
              <a:bodyPr rtlCol="0" anchor="ctr"/>
              <a:lstStyle/>
              <a:p>
                <a:endParaRPr lang="en-US" dirty="0"/>
              </a:p>
            </p:txBody>
          </p:sp>
          <p:sp>
            <p:nvSpPr>
              <p:cNvPr id="2404" name="Freeform: Shape 2403">
                <a:extLst>
                  <a:ext uri="{FF2B5EF4-FFF2-40B4-BE49-F238E27FC236}">
                    <a16:creationId xmlns:a16="http://schemas.microsoft.com/office/drawing/2014/main" id="{D4BC0D73-BAD3-44FE-999E-1CC3E99C4C84}"/>
                  </a:ext>
                </a:extLst>
              </p:cNvPr>
              <p:cNvSpPr/>
              <p:nvPr/>
            </p:nvSpPr>
            <p:spPr>
              <a:xfrm flipV="1">
                <a:off x="4123260" y="2874197"/>
                <a:ext cx="321716" cy="319772"/>
              </a:xfrm>
              <a:custGeom>
                <a:avLst/>
                <a:gdLst>
                  <a:gd name="connsiteX0" fmla="*/ 125396 w 295744"/>
                  <a:gd name="connsiteY0" fmla="*/ 19624 h 293957"/>
                  <a:gd name="connsiteX1" fmla="*/ 125065 w 295744"/>
                  <a:gd name="connsiteY1" fmla="*/ 32570 h 293957"/>
                  <a:gd name="connsiteX2" fmla="*/ 131857 w 295744"/>
                  <a:gd name="connsiteY2" fmla="*/ 34687 h 293957"/>
                  <a:gd name="connsiteX3" fmla="*/ 138248 w 295744"/>
                  <a:gd name="connsiteY3" fmla="*/ 40495 h 293957"/>
                  <a:gd name="connsiteX4" fmla="*/ 138248 w 295744"/>
                  <a:gd name="connsiteY4" fmla="*/ 56881 h 293957"/>
                  <a:gd name="connsiteX5" fmla="*/ 143647 w 295744"/>
                  <a:gd name="connsiteY5" fmla="*/ 61469 h 293957"/>
                  <a:gd name="connsiteX6" fmla="*/ 155192 w 295744"/>
                  <a:gd name="connsiteY6" fmla="*/ 56881 h 293957"/>
                  <a:gd name="connsiteX7" fmla="*/ 165636 w 295744"/>
                  <a:gd name="connsiteY7" fmla="*/ 66750 h 293957"/>
                  <a:gd name="connsiteX8" fmla="*/ 166997 w 295744"/>
                  <a:gd name="connsiteY8" fmla="*/ 74132 h 293957"/>
                  <a:gd name="connsiteX9" fmla="*/ 180062 w 295744"/>
                  <a:gd name="connsiteY9" fmla="*/ 72566 h 293957"/>
                  <a:gd name="connsiteX10" fmla="*/ 182077 w 295744"/>
                  <a:gd name="connsiteY10" fmla="*/ 84167 h 293957"/>
                  <a:gd name="connsiteX11" fmla="*/ 202287 w 295744"/>
                  <a:gd name="connsiteY11" fmla="*/ 97318 h 293957"/>
                  <a:gd name="connsiteX12" fmla="*/ 210732 w 295744"/>
                  <a:gd name="connsiteY12" fmla="*/ 92108 h 293957"/>
                  <a:gd name="connsiteX13" fmla="*/ 233642 w 295744"/>
                  <a:gd name="connsiteY13" fmla="*/ 92108 h 293957"/>
                  <a:gd name="connsiteX14" fmla="*/ 239615 w 295744"/>
                  <a:gd name="connsiteY14" fmla="*/ 98522 h 293957"/>
                  <a:gd name="connsiteX15" fmla="*/ 269915 w 295744"/>
                  <a:gd name="connsiteY15" fmla="*/ 101355 h 293957"/>
                  <a:gd name="connsiteX16" fmla="*/ 279092 w 295744"/>
                  <a:gd name="connsiteY16" fmla="*/ 98522 h 293957"/>
                  <a:gd name="connsiteX17" fmla="*/ 292487 w 295744"/>
                  <a:gd name="connsiteY17" fmla="*/ 120377 h 293957"/>
                  <a:gd name="connsiteX18" fmla="*/ 292487 w 295744"/>
                  <a:gd name="connsiteY18" fmla="*/ 174603 h 293957"/>
                  <a:gd name="connsiteX19" fmla="*/ 270427 w 295744"/>
                  <a:gd name="connsiteY19" fmla="*/ 169699 h 293957"/>
                  <a:gd name="connsiteX20" fmla="*/ 274503 w 295744"/>
                  <a:gd name="connsiteY20" fmla="*/ 188367 h 293957"/>
                  <a:gd name="connsiteX21" fmla="*/ 259275 w 295744"/>
                  <a:gd name="connsiteY21" fmla="*/ 197961 h 293957"/>
                  <a:gd name="connsiteX22" fmla="*/ 252176 w 295744"/>
                  <a:gd name="connsiteY22" fmla="*/ 195631 h 293957"/>
                  <a:gd name="connsiteX23" fmla="*/ 236459 w 295744"/>
                  <a:gd name="connsiteY23" fmla="*/ 205280 h 293957"/>
                  <a:gd name="connsiteX24" fmla="*/ 236459 w 295744"/>
                  <a:gd name="connsiteY24" fmla="*/ 215205 h 293957"/>
                  <a:gd name="connsiteX25" fmla="*/ 128568 w 295744"/>
                  <a:gd name="connsiteY25" fmla="*/ 292300 h 293957"/>
                  <a:gd name="connsiteX26" fmla="*/ 97748 w 295744"/>
                  <a:gd name="connsiteY26" fmla="*/ 292300 h 293957"/>
                  <a:gd name="connsiteX27" fmla="*/ 114724 w 295744"/>
                  <a:gd name="connsiteY27" fmla="*/ 122841 h 293957"/>
                  <a:gd name="connsiteX28" fmla="*/ 121036 w 295744"/>
                  <a:gd name="connsiteY28" fmla="*/ 118614 h 293957"/>
                  <a:gd name="connsiteX29" fmla="*/ 117754 w 295744"/>
                  <a:gd name="connsiteY29" fmla="*/ 102410 h 293957"/>
                  <a:gd name="connsiteX30" fmla="*/ 55249 w 295744"/>
                  <a:gd name="connsiteY30" fmla="*/ 102410 h 293957"/>
                  <a:gd name="connsiteX31" fmla="*/ 55249 w 295744"/>
                  <a:gd name="connsiteY31" fmla="*/ 110185 h 293957"/>
                  <a:gd name="connsiteX32" fmla="*/ 44231 w 295744"/>
                  <a:gd name="connsiteY32" fmla="*/ 102063 h 293957"/>
                  <a:gd name="connsiteX33" fmla="*/ 31127 w 295744"/>
                  <a:gd name="connsiteY33" fmla="*/ 102063 h 293957"/>
                  <a:gd name="connsiteX34" fmla="*/ 22021 w 295744"/>
                  <a:gd name="connsiteY34" fmla="*/ 94666 h 293957"/>
                  <a:gd name="connsiteX35" fmla="*/ 13301 w 295744"/>
                  <a:gd name="connsiteY35" fmla="*/ 107470 h 293957"/>
                  <a:gd name="connsiteX36" fmla="*/ 4290 w 295744"/>
                  <a:gd name="connsiteY36" fmla="*/ 103464 h 293957"/>
                  <a:gd name="connsiteX37" fmla="*/ 4290 w 295744"/>
                  <a:gd name="connsiteY37" fmla="*/ 90439 h 293957"/>
                  <a:gd name="connsiteX38" fmla="*/ -3257 w 295744"/>
                  <a:gd name="connsiteY38" fmla="*/ 86040 h 293957"/>
                  <a:gd name="connsiteX39" fmla="*/ 1835 w 295744"/>
                  <a:gd name="connsiteY39" fmla="*/ 73873 h 293957"/>
                  <a:gd name="connsiteX40" fmla="*/ -715 w 295744"/>
                  <a:gd name="connsiteY40" fmla="*/ 65774 h 293957"/>
                  <a:gd name="connsiteX41" fmla="*/ 2653 w 295744"/>
                  <a:gd name="connsiteY41" fmla="*/ 59439 h 293957"/>
                  <a:gd name="connsiteX42" fmla="*/ 8068 w 295744"/>
                  <a:gd name="connsiteY42" fmla="*/ 61721 h 293957"/>
                  <a:gd name="connsiteX43" fmla="*/ 12003 w 295744"/>
                  <a:gd name="connsiteY43" fmla="*/ 53261 h 293957"/>
                  <a:gd name="connsiteX44" fmla="*/ 9217 w 295744"/>
                  <a:gd name="connsiteY44" fmla="*/ 35899 h 293957"/>
                  <a:gd name="connsiteX45" fmla="*/ 19047 w 295744"/>
                  <a:gd name="connsiteY45" fmla="*/ 31366 h 293957"/>
                  <a:gd name="connsiteX46" fmla="*/ 29545 w 295744"/>
                  <a:gd name="connsiteY46" fmla="*/ 37426 h 293957"/>
                  <a:gd name="connsiteX47" fmla="*/ 42334 w 295744"/>
                  <a:gd name="connsiteY47" fmla="*/ 33365 h 293957"/>
                  <a:gd name="connsiteX48" fmla="*/ 48237 w 295744"/>
                  <a:gd name="connsiteY48" fmla="*/ 46044 h 293957"/>
                  <a:gd name="connsiteX49" fmla="*/ 56564 w 295744"/>
                  <a:gd name="connsiteY49" fmla="*/ 42077 h 293957"/>
                  <a:gd name="connsiteX50" fmla="*/ 59058 w 295744"/>
                  <a:gd name="connsiteY50" fmla="*/ 29753 h 293957"/>
                  <a:gd name="connsiteX51" fmla="*/ 66488 w 295744"/>
                  <a:gd name="connsiteY51" fmla="*/ 25385 h 293957"/>
                  <a:gd name="connsiteX52" fmla="*/ 63946 w 295744"/>
                  <a:gd name="connsiteY52" fmla="*/ 16405 h 293957"/>
                  <a:gd name="connsiteX53" fmla="*/ 76129 w 295744"/>
                  <a:gd name="connsiteY53" fmla="*/ -1657 h 293957"/>
                  <a:gd name="connsiteX54" fmla="*/ 92506 w 295744"/>
                  <a:gd name="connsiteY54" fmla="*/ -1035 h 293957"/>
                  <a:gd name="connsiteX55" fmla="*/ 100959 w 295744"/>
                  <a:gd name="connsiteY55" fmla="*/ 11864 h 293957"/>
                  <a:gd name="connsiteX56" fmla="*/ 117809 w 295744"/>
                  <a:gd name="connsiteY56" fmla="*/ 1908 h 293957"/>
                  <a:gd name="connsiteX57" fmla="*/ 117549 w 295744"/>
                  <a:gd name="connsiteY57" fmla="*/ 13965 h 293957"/>
                  <a:gd name="connsiteX58" fmla="*/ 125396 w 295744"/>
                  <a:gd name="connsiteY58" fmla="*/ 19624 h 293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295744" h="293957">
                    <a:moveTo>
                      <a:pt x="125396" y="19624"/>
                    </a:moveTo>
                    <a:lnTo>
                      <a:pt x="125065" y="32570"/>
                    </a:lnTo>
                    <a:lnTo>
                      <a:pt x="131857" y="34687"/>
                    </a:lnTo>
                    <a:lnTo>
                      <a:pt x="138248" y="40495"/>
                    </a:lnTo>
                    <a:lnTo>
                      <a:pt x="138248" y="56881"/>
                    </a:lnTo>
                    <a:lnTo>
                      <a:pt x="143647" y="61469"/>
                    </a:lnTo>
                    <a:lnTo>
                      <a:pt x="155192" y="56881"/>
                    </a:lnTo>
                    <a:lnTo>
                      <a:pt x="165636" y="66750"/>
                    </a:lnTo>
                    <a:lnTo>
                      <a:pt x="166997" y="74132"/>
                    </a:lnTo>
                    <a:lnTo>
                      <a:pt x="180062" y="72566"/>
                    </a:lnTo>
                    <a:lnTo>
                      <a:pt x="182077" y="84167"/>
                    </a:lnTo>
                    <a:lnTo>
                      <a:pt x="202287" y="97318"/>
                    </a:lnTo>
                    <a:lnTo>
                      <a:pt x="210732" y="92108"/>
                    </a:lnTo>
                    <a:lnTo>
                      <a:pt x="233642" y="92108"/>
                    </a:lnTo>
                    <a:lnTo>
                      <a:pt x="239615" y="98522"/>
                    </a:lnTo>
                    <a:lnTo>
                      <a:pt x="269915" y="101355"/>
                    </a:lnTo>
                    <a:lnTo>
                      <a:pt x="279092" y="98522"/>
                    </a:lnTo>
                    <a:lnTo>
                      <a:pt x="292487" y="120377"/>
                    </a:lnTo>
                    <a:lnTo>
                      <a:pt x="292487" y="174603"/>
                    </a:lnTo>
                    <a:lnTo>
                      <a:pt x="270427" y="169699"/>
                    </a:lnTo>
                    <a:lnTo>
                      <a:pt x="274503" y="188367"/>
                    </a:lnTo>
                    <a:lnTo>
                      <a:pt x="259275" y="197961"/>
                    </a:lnTo>
                    <a:lnTo>
                      <a:pt x="252176" y="195631"/>
                    </a:lnTo>
                    <a:lnTo>
                      <a:pt x="236459" y="205280"/>
                    </a:lnTo>
                    <a:lnTo>
                      <a:pt x="236459" y="215205"/>
                    </a:lnTo>
                    <a:lnTo>
                      <a:pt x="128568" y="292300"/>
                    </a:lnTo>
                    <a:lnTo>
                      <a:pt x="97748" y="292300"/>
                    </a:lnTo>
                    <a:lnTo>
                      <a:pt x="114724" y="122841"/>
                    </a:lnTo>
                    <a:lnTo>
                      <a:pt x="121036" y="118614"/>
                    </a:lnTo>
                    <a:lnTo>
                      <a:pt x="117754" y="102410"/>
                    </a:lnTo>
                    <a:lnTo>
                      <a:pt x="55249" y="102410"/>
                    </a:lnTo>
                    <a:lnTo>
                      <a:pt x="55249" y="110185"/>
                    </a:lnTo>
                    <a:lnTo>
                      <a:pt x="44231" y="102063"/>
                    </a:lnTo>
                    <a:lnTo>
                      <a:pt x="31127" y="102063"/>
                    </a:lnTo>
                    <a:lnTo>
                      <a:pt x="22021" y="94666"/>
                    </a:lnTo>
                    <a:lnTo>
                      <a:pt x="13301" y="107470"/>
                    </a:lnTo>
                    <a:lnTo>
                      <a:pt x="4290" y="103464"/>
                    </a:lnTo>
                    <a:lnTo>
                      <a:pt x="4290" y="90439"/>
                    </a:lnTo>
                    <a:lnTo>
                      <a:pt x="-3257" y="86040"/>
                    </a:lnTo>
                    <a:lnTo>
                      <a:pt x="1835" y="73873"/>
                    </a:lnTo>
                    <a:lnTo>
                      <a:pt x="-715" y="65774"/>
                    </a:lnTo>
                    <a:lnTo>
                      <a:pt x="2653" y="59439"/>
                    </a:lnTo>
                    <a:lnTo>
                      <a:pt x="8068" y="61721"/>
                    </a:lnTo>
                    <a:lnTo>
                      <a:pt x="12003" y="53261"/>
                    </a:lnTo>
                    <a:lnTo>
                      <a:pt x="9217" y="35899"/>
                    </a:lnTo>
                    <a:lnTo>
                      <a:pt x="19047" y="31366"/>
                    </a:lnTo>
                    <a:lnTo>
                      <a:pt x="29545" y="37426"/>
                    </a:lnTo>
                    <a:lnTo>
                      <a:pt x="42334" y="33365"/>
                    </a:lnTo>
                    <a:lnTo>
                      <a:pt x="48237" y="46044"/>
                    </a:lnTo>
                    <a:lnTo>
                      <a:pt x="56564" y="42077"/>
                    </a:lnTo>
                    <a:lnTo>
                      <a:pt x="59058" y="29753"/>
                    </a:lnTo>
                    <a:lnTo>
                      <a:pt x="66488" y="25385"/>
                    </a:lnTo>
                    <a:lnTo>
                      <a:pt x="63946" y="16405"/>
                    </a:lnTo>
                    <a:lnTo>
                      <a:pt x="76129" y="-1657"/>
                    </a:lnTo>
                    <a:lnTo>
                      <a:pt x="92506" y="-1035"/>
                    </a:lnTo>
                    <a:lnTo>
                      <a:pt x="100959" y="11864"/>
                    </a:lnTo>
                    <a:lnTo>
                      <a:pt x="117809" y="1908"/>
                    </a:lnTo>
                    <a:lnTo>
                      <a:pt x="117549" y="13965"/>
                    </a:lnTo>
                    <a:lnTo>
                      <a:pt x="125396" y="19624"/>
                    </a:lnTo>
                  </a:path>
                </a:pathLst>
              </a:custGeom>
              <a:grpFill/>
              <a:ln w="635" cap="flat">
                <a:solidFill>
                  <a:schemeClr val="bg1"/>
                </a:solidFill>
                <a:prstDash val="solid"/>
                <a:miter/>
              </a:ln>
            </p:spPr>
            <p:txBody>
              <a:bodyPr rtlCol="0" anchor="ctr"/>
              <a:lstStyle/>
              <a:p>
                <a:endParaRPr lang="en-US" dirty="0"/>
              </a:p>
            </p:txBody>
          </p:sp>
          <p:sp>
            <p:nvSpPr>
              <p:cNvPr id="2405" name="Freeform: Shape 2404">
                <a:extLst>
                  <a:ext uri="{FF2B5EF4-FFF2-40B4-BE49-F238E27FC236}">
                    <a16:creationId xmlns:a16="http://schemas.microsoft.com/office/drawing/2014/main" id="{A16DC126-E1A5-4EAB-8D2D-A4CEFD924EAE}"/>
                  </a:ext>
                </a:extLst>
              </p:cNvPr>
              <p:cNvSpPr/>
              <p:nvPr/>
            </p:nvSpPr>
            <p:spPr>
              <a:xfrm flipV="1">
                <a:off x="4123260" y="2874197"/>
                <a:ext cx="321716" cy="319772"/>
              </a:xfrm>
              <a:custGeom>
                <a:avLst/>
                <a:gdLst>
                  <a:gd name="connsiteX0" fmla="*/ 125396 w 295744"/>
                  <a:gd name="connsiteY0" fmla="*/ 19624 h 293957"/>
                  <a:gd name="connsiteX1" fmla="*/ 125065 w 295744"/>
                  <a:gd name="connsiteY1" fmla="*/ 32570 h 293957"/>
                  <a:gd name="connsiteX2" fmla="*/ 131857 w 295744"/>
                  <a:gd name="connsiteY2" fmla="*/ 34687 h 293957"/>
                  <a:gd name="connsiteX3" fmla="*/ 138248 w 295744"/>
                  <a:gd name="connsiteY3" fmla="*/ 40495 h 293957"/>
                  <a:gd name="connsiteX4" fmla="*/ 138248 w 295744"/>
                  <a:gd name="connsiteY4" fmla="*/ 56881 h 293957"/>
                  <a:gd name="connsiteX5" fmla="*/ 143647 w 295744"/>
                  <a:gd name="connsiteY5" fmla="*/ 61469 h 293957"/>
                  <a:gd name="connsiteX6" fmla="*/ 155192 w 295744"/>
                  <a:gd name="connsiteY6" fmla="*/ 56881 h 293957"/>
                  <a:gd name="connsiteX7" fmla="*/ 165636 w 295744"/>
                  <a:gd name="connsiteY7" fmla="*/ 66750 h 293957"/>
                  <a:gd name="connsiteX8" fmla="*/ 166997 w 295744"/>
                  <a:gd name="connsiteY8" fmla="*/ 74132 h 293957"/>
                  <a:gd name="connsiteX9" fmla="*/ 180062 w 295744"/>
                  <a:gd name="connsiteY9" fmla="*/ 72566 h 293957"/>
                  <a:gd name="connsiteX10" fmla="*/ 182077 w 295744"/>
                  <a:gd name="connsiteY10" fmla="*/ 84167 h 293957"/>
                  <a:gd name="connsiteX11" fmla="*/ 202287 w 295744"/>
                  <a:gd name="connsiteY11" fmla="*/ 97318 h 293957"/>
                  <a:gd name="connsiteX12" fmla="*/ 210732 w 295744"/>
                  <a:gd name="connsiteY12" fmla="*/ 92108 h 293957"/>
                  <a:gd name="connsiteX13" fmla="*/ 233642 w 295744"/>
                  <a:gd name="connsiteY13" fmla="*/ 92108 h 293957"/>
                  <a:gd name="connsiteX14" fmla="*/ 239615 w 295744"/>
                  <a:gd name="connsiteY14" fmla="*/ 98522 h 293957"/>
                  <a:gd name="connsiteX15" fmla="*/ 269915 w 295744"/>
                  <a:gd name="connsiteY15" fmla="*/ 101355 h 293957"/>
                  <a:gd name="connsiteX16" fmla="*/ 279092 w 295744"/>
                  <a:gd name="connsiteY16" fmla="*/ 98522 h 293957"/>
                  <a:gd name="connsiteX17" fmla="*/ 292487 w 295744"/>
                  <a:gd name="connsiteY17" fmla="*/ 120377 h 293957"/>
                  <a:gd name="connsiteX18" fmla="*/ 292487 w 295744"/>
                  <a:gd name="connsiteY18" fmla="*/ 174603 h 293957"/>
                  <a:gd name="connsiteX19" fmla="*/ 270427 w 295744"/>
                  <a:gd name="connsiteY19" fmla="*/ 169699 h 293957"/>
                  <a:gd name="connsiteX20" fmla="*/ 274503 w 295744"/>
                  <a:gd name="connsiteY20" fmla="*/ 188367 h 293957"/>
                  <a:gd name="connsiteX21" fmla="*/ 259275 w 295744"/>
                  <a:gd name="connsiteY21" fmla="*/ 197961 h 293957"/>
                  <a:gd name="connsiteX22" fmla="*/ 252176 w 295744"/>
                  <a:gd name="connsiteY22" fmla="*/ 195631 h 293957"/>
                  <a:gd name="connsiteX23" fmla="*/ 236459 w 295744"/>
                  <a:gd name="connsiteY23" fmla="*/ 205280 h 293957"/>
                  <a:gd name="connsiteX24" fmla="*/ 236459 w 295744"/>
                  <a:gd name="connsiteY24" fmla="*/ 215205 h 293957"/>
                  <a:gd name="connsiteX25" fmla="*/ 128568 w 295744"/>
                  <a:gd name="connsiteY25" fmla="*/ 292300 h 293957"/>
                  <a:gd name="connsiteX26" fmla="*/ 97748 w 295744"/>
                  <a:gd name="connsiteY26" fmla="*/ 292300 h 293957"/>
                  <a:gd name="connsiteX27" fmla="*/ 114724 w 295744"/>
                  <a:gd name="connsiteY27" fmla="*/ 122841 h 293957"/>
                  <a:gd name="connsiteX28" fmla="*/ 121036 w 295744"/>
                  <a:gd name="connsiteY28" fmla="*/ 118614 h 293957"/>
                  <a:gd name="connsiteX29" fmla="*/ 117754 w 295744"/>
                  <a:gd name="connsiteY29" fmla="*/ 102410 h 293957"/>
                  <a:gd name="connsiteX30" fmla="*/ 55249 w 295744"/>
                  <a:gd name="connsiteY30" fmla="*/ 102410 h 293957"/>
                  <a:gd name="connsiteX31" fmla="*/ 55249 w 295744"/>
                  <a:gd name="connsiteY31" fmla="*/ 110185 h 293957"/>
                  <a:gd name="connsiteX32" fmla="*/ 44231 w 295744"/>
                  <a:gd name="connsiteY32" fmla="*/ 102063 h 293957"/>
                  <a:gd name="connsiteX33" fmla="*/ 31127 w 295744"/>
                  <a:gd name="connsiteY33" fmla="*/ 102063 h 293957"/>
                  <a:gd name="connsiteX34" fmla="*/ 22021 w 295744"/>
                  <a:gd name="connsiteY34" fmla="*/ 94666 h 293957"/>
                  <a:gd name="connsiteX35" fmla="*/ 13301 w 295744"/>
                  <a:gd name="connsiteY35" fmla="*/ 107470 h 293957"/>
                  <a:gd name="connsiteX36" fmla="*/ 4290 w 295744"/>
                  <a:gd name="connsiteY36" fmla="*/ 103464 h 293957"/>
                  <a:gd name="connsiteX37" fmla="*/ 4290 w 295744"/>
                  <a:gd name="connsiteY37" fmla="*/ 90439 h 293957"/>
                  <a:gd name="connsiteX38" fmla="*/ -3257 w 295744"/>
                  <a:gd name="connsiteY38" fmla="*/ 86040 h 293957"/>
                  <a:gd name="connsiteX39" fmla="*/ 1835 w 295744"/>
                  <a:gd name="connsiteY39" fmla="*/ 73873 h 293957"/>
                  <a:gd name="connsiteX40" fmla="*/ -715 w 295744"/>
                  <a:gd name="connsiteY40" fmla="*/ 65774 h 293957"/>
                  <a:gd name="connsiteX41" fmla="*/ 2653 w 295744"/>
                  <a:gd name="connsiteY41" fmla="*/ 59439 h 293957"/>
                  <a:gd name="connsiteX42" fmla="*/ 8068 w 295744"/>
                  <a:gd name="connsiteY42" fmla="*/ 61721 h 293957"/>
                  <a:gd name="connsiteX43" fmla="*/ 12003 w 295744"/>
                  <a:gd name="connsiteY43" fmla="*/ 53261 h 293957"/>
                  <a:gd name="connsiteX44" fmla="*/ 9217 w 295744"/>
                  <a:gd name="connsiteY44" fmla="*/ 35899 h 293957"/>
                  <a:gd name="connsiteX45" fmla="*/ 19047 w 295744"/>
                  <a:gd name="connsiteY45" fmla="*/ 31366 h 293957"/>
                  <a:gd name="connsiteX46" fmla="*/ 29545 w 295744"/>
                  <a:gd name="connsiteY46" fmla="*/ 37426 h 293957"/>
                  <a:gd name="connsiteX47" fmla="*/ 42334 w 295744"/>
                  <a:gd name="connsiteY47" fmla="*/ 33365 h 293957"/>
                  <a:gd name="connsiteX48" fmla="*/ 48237 w 295744"/>
                  <a:gd name="connsiteY48" fmla="*/ 46044 h 293957"/>
                  <a:gd name="connsiteX49" fmla="*/ 56564 w 295744"/>
                  <a:gd name="connsiteY49" fmla="*/ 42077 h 293957"/>
                  <a:gd name="connsiteX50" fmla="*/ 59058 w 295744"/>
                  <a:gd name="connsiteY50" fmla="*/ 29753 h 293957"/>
                  <a:gd name="connsiteX51" fmla="*/ 66488 w 295744"/>
                  <a:gd name="connsiteY51" fmla="*/ 25385 h 293957"/>
                  <a:gd name="connsiteX52" fmla="*/ 63946 w 295744"/>
                  <a:gd name="connsiteY52" fmla="*/ 16405 h 293957"/>
                  <a:gd name="connsiteX53" fmla="*/ 76129 w 295744"/>
                  <a:gd name="connsiteY53" fmla="*/ -1657 h 293957"/>
                  <a:gd name="connsiteX54" fmla="*/ 92506 w 295744"/>
                  <a:gd name="connsiteY54" fmla="*/ -1035 h 293957"/>
                  <a:gd name="connsiteX55" fmla="*/ 100959 w 295744"/>
                  <a:gd name="connsiteY55" fmla="*/ 11864 h 293957"/>
                  <a:gd name="connsiteX56" fmla="*/ 117809 w 295744"/>
                  <a:gd name="connsiteY56" fmla="*/ 1908 h 293957"/>
                  <a:gd name="connsiteX57" fmla="*/ 117549 w 295744"/>
                  <a:gd name="connsiteY57" fmla="*/ 13965 h 293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95744" h="293957">
                    <a:moveTo>
                      <a:pt x="125396" y="19624"/>
                    </a:moveTo>
                    <a:lnTo>
                      <a:pt x="125065" y="32570"/>
                    </a:lnTo>
                    <a:lnTo>
                      <a:pt x="131857" y="34687"/>
                    </a:lnTo>
                    <a:lnTo>
                      <a:pt x="138248" y="40495"/>
                    </a:lnTo>
                    <a:lnTo>
                      <a:pt x="138248" y="56881"/>
                    </a:lnTo>
                    <a:lnTo>
                      <a:pt x="143647" y="61469"/>
                    </a:lnTo>
                    <a:lnTo>
                      <a:pt x="155192" y="56881"/>
                    </a:lnTo>
                    <a:lnTo>
                      <a:pt x="165636" y="66750"/>
                    </a:lnTo>
                    <a:lnTo>
                      <a:pt x="166997" y="74132"/>
                    </a:lnTo>
                    <a:lnTo>
                      <a:pt x="180062" y="72566"/>
                    </a:lnTo>
                    <a:lnTo>
                      <a:pt x="182077" y="84167"/>
                    </a:lnTo>
                    <a:lnTo>
                      <a:pt x="202287" y="97318"/>
                    </a:lnTo>
                    <a:lnTo>
                      <a:pt x="210732" y="92108"/>
                    </a:lnTo>
                    <a:lnTo>
                      <a:pt x="233642" y="92108"/>
                    </a:lnTo>
                    <a:lnTo>
                      <a:pt x="239615" y="98522"/>
                    </a:lnTo>
                    <a:lnTo>
                      <a:pt x="269915" y="101355"/>
                    </a:lnTo>
                    <a:lnTo>
                      <a:pt x="279092" y="98522"/>
                    </a:lnTo>
                    <a:lnTo>
                      <a:pt x="292487" y="120377"/>
                    </a:lnTo>
                    <a:lnTo>
                      <a:pt x="292487" y="174603"/>
                    </a:lnTo>
                    <a:lnTo>
                      <a:pt x="270427" y="169699"/>
                    </a:lnTo>
                    <a:lnTo>
                      <a:pt x="274503" y="188367"/>
                    </a:lnTo>
                    <a:lnTo>
                      <a:pt x="259275" y="197961"/>
                    </a:lnTo>
                    <a:lnTo>
                      <a:pt x="252176" y="195631"/>
                    </a:lnTo>
                    <a:lnTo>
                      <a:pt x="236459" y="205280"/>
                    </a:lnTo>
                    <a:lnTo>
                      <a:pt x="236459" y="215205"/>
                    </a:lnTo>
                    <a:lnTo>
                      <a:pt x="128568" y="292300"/>
                    </a:lnTo>
                    <a:lnTo>
                      <a:pt x="97748" y="292300"/>
                    </a:lnTo>
                    <a:lnTo>
                      <a:pt x="114724" y="122841"/>
                    </a:lnTo>
                    <a:lnTo>
                      <a:pt x="121036" y="118614"/>
                    </a:lnTo>
                    <a:lnTo>
                      <a:pt x="117754" y="102410"/>
                    </a:lnTo>
                    <a:lnTo>
                      <a:pt x="55249" y="102410"/>
                    </a:lnTo>
                    <a:lnTo>
                      <a:pt x="55249" y="110185"/>
                    </a:lnTo>
                    <a:lnTo>
                      <a:pt x="44231" y="102063"/>
                    </a:lnTo>
                    <a:lnTo>
                      <a:pt x="31127" y="102063"/>
                    </a:lnTo>
                    <a:lnTo>
                      <a:pt x="22021" y="94666"/>
                    </a:lnTo>
                    <a:lnTo>
                      <a:pt x="13301" y="107470"/>
                    </a:lnTo>
                    <a:lnTo>
                      <a:pt x="4290" y="103464"/>
                    </a:lnTo>
                    <a:lnTo>
                      <a:pt x="4290" y="90439"/>
                    </a:lnTo>
                    <a:lnTo>
                      <a:pt x="-3257" y="86040"/>
                    </a:lnTo>
                    <a:lnTo>
                      <a:pt x="1835" y="73873"/>
                    </a:lnTo>
                    <a:lnTo>
                      <a:pt x="-715" y="65774"/>
                    </a:lnTo>
                    <a:lnTo>
                      <a:pt x="2653" y="59439"/>
                    </a:lnTo>
                    <a:lnTo>
                      <a:pt x="8068" y="61721"/>
                    </a:lnTo>
                    <a:lnTo>
                      <a:pt x="12003" y="53261"/>
                    </a:lnTo>
                    <a:lnTo>
                      <a:pt x="9217" y="35899"/>
                    </a:lnTo>
                    <a:lnTo>
                      <a:pt x="19047" y="31366"/>
                    </a:lnTo>
                    <a:lnTo>
                      <a:pt x="29545" y="37426"/>
                    </a:lnTo>
                    <a:lnTo>
                      <a:pt x="42334" y="33365"/>
                    </a:lnTo>
                    <a:lnTo>
                      <a:pt x="48237" y="46044"/>
                    </a:lnTo>
                    <a:lnTo>
                      <a:pt x="56564" y="42077"/>
                    </a:lnTo>
                    <a:lnTo>
                      <a:pt x="59058" y="29753"/>
                    </a:lnTo>
                    <a:lnTo>
                      <a:pt x="66488" y="25385"/>
                    </a:lnTo>
                    <a:lnTo>
                      <a:pt x="63946" y="16405"/>
                    </a:lnTo>
                    <a:lnTo>
                      <a:pt x="76129" y="-1657"/>
                    </a:lnTo>
                    <a:lnTo>
                      <a:pt x="92506" y="-1035"/>
                    </a:lnTo>
                    <a:lnTo>
                      <a:pt x="100959" y="11864"/>
                    </a:lnTo>
                    <a:lnTo>
                      <a:pt x="117809" y="1908"/>
                    </a:lnTo>
                    <a:lnTo>
                      <a:pt x="117549" y="13965"/>
                    </a:lnTo>
                    <a:close/>
                  </a:path>
                </a:pathLst>
              </a:custGeom>
              <a:grpFill/>
              <a:ln w="635" cap="rnd">
                <a:solidFill>
                  <a:schemeClr val="bg1"/>
                </a:solidFill>
                <a:prstDash val="solid"/>
                <a:round/>
              </a:ln>
            </p:spPr>
            <p:txBody>
              <a:bodyPr rtlCol="0" anchor="ctr"/>
              <a:lstStyle/>
              <a:p>
                <a:endParaRPr lang="en-US" dirty="0"/>
              </a:p>
            </p:txBody>
          </p:sp>
          <p:sp>
            <p:nvSpPr>
              <p:cNvPr id="2406" name="Freeform: Shape 2405">
                <a:extLst>
                  <a:ext uri="{FF2B5EF4-FFF2-40B4-BE49-F238E27FC236}">
                    <a16:creationId xmlns:a16="http://schemas.microsoft.com/office/drawing/2014/main" id="{5CEAEF9B-626C-4351-B901-1DDD88FE7686}"/>
                  </a:ext>
                </a:extLst>
              </p:cNvPr>
              <p:cNvSpPr/>
              <p:nvPr/>
            </p:nvSpPr>
            <p:spPr>
              <a:xfrm flipV="1">
                <a:off x="4296840" y="3170725"/>
                <a:ext cx="81622" cy="133273"/>
              </a:xfrm>
              <a:custGeom>
                <a:avLst/>
                <a:gdLst>
                  <a:gd name="connsiteX0" fmla="*/ 65552 w 75033"/>
                  <a:gd name="connsiteY0" fmla="*/ 72938 h 122514"/>
                  <a:gd name="connsiteX1" fmla="*/ 54376 w 75033"/>
                  <a:gd name="connsiteY1" fmla="*/ 89339 h 122514"/>
                  <a:gd name="connsiteX2" fmla="*/ 59531 w 75033"/>
                  <a:gd name="connsiteY2" fmla="*/ 118207 h 122514"/>
                  <a:gd name="connsiteX3" fmla="*/ 48143 w 75033"/>
                  <a:gd name="connsiteY3" fmla="*/ 121126 h 122514"/>
                  <a:gd name="connsiteX4" fmla="*/ 40572 w 75033"/>
                  <a:gd name="connsiteY4" fmla="*/ 113280 h 122514"/>
                  <a:gd name="connsiteX5" fmla="*/ 2654 w 75033"/>
                  <a:gd name="connsiteY5" fmla="*/ 113280 h 122514"/>
                  <a:gd name="connsiteX6" fmla="*/ 7282 w 75033"/>
                  <a:gd name="connsiteY6" fmla="*/ 100507 h 122514"/>
                  <a:gd name="connsiteX7" fmla="*/ 7282 w 75033"/>
                  <a:gd name="connsiteY7" fmla="*/ 76385 h 122514"/>
                  <a:gd name="connsiteX8" fmla="*/ 15396 w 75033"/>
                  <a:gd name="connsiteY8" fmla="*/ 65658 h 122514"/>
                  <a:gd name="connsiteX9" fmla="*/ 4582 w 75033"/>
                  <a:gd name="connsiteY9" fmla="*/ 43173 h 122514"/>
                  <a:gd name="connsiteX10" fmla="*/ -3312 w 75033"/>
                  <a:gd name="connsiteY10" fmla="*/ 34555 h 122514"/>
                  <a:gd name="connsiteX11" fmla="*/ 3716 w 75033"/>
                  <a:gd name="connsiteY11" fmla="*/ 4601 h 122514"/>
                  <a:gd name="connsiteX12" fmla="*/ 3716 w 75033"/>
                  <a:gd name="connsiteY12" fmla="*/ 4499 h 122514"/>
                  <a:gd name="connsiteX13" fmla="*/ 19590 w 75033"/>
                  <a:gd name="connsiteY13" fmla="*/ -1388 h 122514"/>
                  <a:gd name="connsiteX14" fmla="*/ 71722 w 75033"/>
                  <a:gd name="connsiteY14" fmla="*/ 21931 h 122514"/>
                  <a:gd name="connsiteX15" fmla="*/ 63049 w 75033"/>
                  <a:gd name="connsiteY15" fmla="*/ 40851 h 122514"/>
                  <a:gd name="connsiteX16" fmla="*/ 65552 w 75033"/>
                  <a:gd name="connsiteY16" fmla="*/ 72938 h 122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5033" h="122514">
                    <a:moveTo>
                      <a:pt x="65552" y="72938"/>
                    </a:moveTo>
                    <a:lnTo>
                      <a:pt x="54376" y="89339"/>
                    </a:lnTo>
                    <a:lnTo>
                      <a:pt x="59531" y="118207"/>
                    </a:lnTo>
                    <a:lnTo>
                      <a:pt x="48143" y="121126"/>
                    </a:lnTo>
                    <a:lnTo>
                      <a:pt x="40572" y="113280"/>
                    </a:lnTo>
                    <a:lnTo>
                      <a:pt x="2654" y="113280"/>
                    </a:lnTo>
                    <a:lnTo>
                      <a:pt x="7282" y="100507"/>
                    </a:lnTo>
                    <a:lnTo>
                      <a:pt x="7282" y="76385"/>
                    </a:lnTo>
                    <a:lnTo>
                      <a:pt x="15396" y="65658"/>
                    </a:lnTo>
                    <a:lnTo>
                      <a:pt x="4582" y="43173"/>
                    </a:lnTo>
                    <a:lnTo>
                      <a:pt x="-3312" y="34555"/>
                    </a:lnTo>
                    <a:lnTo>
                      <a:pt x="3716" y="4601"/>
                    </a:lnTo>
                    <a:lnTo>
                      <a:pt x="3716" y="4499"/>
                    </a:lnTo>
                    <a:lnTo>
                      <a:pt x="19590" y="-1388"/>
                    </a:lnTo>
                    <a:lnTo>
                      <a:pt x="71722" y="21931"/>
                    </a:lnTo>
                    <a:lnTo>
                      <a:pt x="63049" y="40851"/>
                    </a:lnTo>
                    <a:lnTo>
                      <a:pt x="65552" y="72938"/>
                    </a:lnTo>
                  </a:path>
                </a:pathLst>
              </a:custGeom>
              <a:grpFill/>
              <a:ln w="635" cap="flat">
                <a:solidFill>
                  <a:schemeClr val="bg1"/>
                </a:solidFill>
                <a:prstDash val="solid"/>
                <a:miter/>
              </a:ln>
            </p:spPr>
            <p:txBody>
              <a:bodyPr rtlCol="0" anchor="ctr"/>
              <a:lstStyle/>
              <a:p>
                <a:endParaRPr lang="en-US" dirty="0"/>
              </a:p>
            </p:txBody>
          </p:sp>
          <p:sp>
            <p:nvSpPr>
              <p:cNvPr id="2407" name="Freeform: Shape 2406">
                <a:extLst>
                  <a:ext uri="{FF2B5EF4-FFF2-40B4-BE49-F238E27FC236}">
                    <a16:creationId xmlns:a16="http://schemas.microsoft.com/office/drawing/2014/main" id="{0610A5FA-4949-4436-A6D2-E9796F1CBE02}"/>
                  </a:ext>
                </a:extLst>
              </p:cNvPr>
              <p:cNvSpPr/>
              <p:nvPr/>
            </p:nvSpPr>
            <p:spPr>
              <a:xfrm flipV="1">
                <a:off x="4296840" y="3170725"/>
                <a:ext cx="81622" cy="133273"/>
              </a:xfrm>
              <a:custGeom>
                <a:avLst/>
                <a:gdLst>
                  <a:gd name="connsiteX0" fmla="*/ 65552 w 75033"/>
                  <a:gd name="connsiteY0" fmla="*/ 72938 h 122514"/>
                  <a:gd name="connsiteX1" fmla="*/ 54376 w 75033"/>
                  <a:gd name="connsiteY1" fmla="*/ 89339 h 122514"/>
                  <a:gd name="connsiteX2" fmla="*/ 59531 w 75033"/>
                  <a:gd name="connsiteY2" fmla="*/ 118207 h 122514"/>
                  <a:gd name="connsiteX3" fmla="*/ 48143 w 75033"/>
                  <a:gd name="connsiteY3" fmla="*/ 121126 h 122514"/>
                  <a:gd name="connsiteX4" fmla="*/ 40572 w 75033"/>
                  <a:gd name="connsiteY4" fmla="*/ 113280 h 122514"/>
                  <a:gd name="connsiteX5" fmla="*/ 2654 w 75033"/>
                  <a:gd name="connsiteY5" fmla="*/ 113280 h 122514"/>
                  <a:gd name="connsiteX6" fmla="*/ 7282 w 75033"/>
                  <a:gd name="connsiteY6" fmla="*/ 100507 h 122514"/>
                  <a:gd name="connsiteX7" fmla="*/ 7282 w 75033"/>
                  <a:gd name="connsiteY7" fmla="*/ 76385 h 122514"/>
                  <a:gd name="connsiteX8" fmla="*/ 15396 w 75033"/>
                  <a:gd name="connsiteY8" fmla="*/ 65658 h 122514"/>
                  <a:gd name="connsiteX9" fmla="*/ 4582 w 75033"/>
                  <a:gd name="connsiteY9" fmla="*/ 43173 h 122514"/>
                  <a:gd name="connsiteX10" fmla="*/ -3312 w 75033"/>
                  <a:gd name="connsiteY10" fmla="*/ 34555 h 122514"/>
                  <a:gd name="connsiteX11" fmla="*/ 3716 w 75033"/>
                  <a:gd name="connsiteY11" fmla="*/ 4601 h 122514"/>
                  <a:gd name="connsiteX12" fmla="*/ 3716 w 75033"/>
                  <a:gd name="connsiteY12" fmla="*/ 4499 h 122514"/>
                  <a:gd name="connsiteX13" fmla="*/ 19590 w 75033"/>
                  <a:gd name="connsiteY13" fmla="*/ -1388 h 122514"/>
                  <a:gd name="connsiteX14" fmla="*/ 71722 w 75033"/>
                  <a:gd name="connsiteY14" fmla="*/ 21931 h 122514"/>
                  <a:gd name="connsiteX15" fmla="*/ 63049 w 75033"/>
                  <a:gd name="connsiteY15" fmla="*/ 40851 h 122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5033" h="122514">
                    <a:moveTo>
                      <a:pt x="65552" y="72938"/>
                    </a:moveTo>
                    <a:lnTo>
                      <a:pt x="54376" y="89339"/>
                    </a:lnTo>
                    <a:lnTo>
                      <a:pt x="59531" y="118207"/>
                    </a:lnTo>
                    <a:lnTo>
                      <a:pt x="48143" y="121126"/>
                    </a:lnTo>
                    <a:lnTo>
                      <a:pt x="40572" y="113280"/>
                    </a:lnTo>
                    <a:lnTo>
                      <a:pt x="2654" y="113280"/>
                    </a:lnTo>
                    <a:lnTo>
                      <a:pt x="7282" y="100507"/>
                    </a:lnTo>
                    <a:lnTo>
                      <a:pt x="7282" y="76385"/>
                    </a:lnTo>
                    <a:lnTo>
                      <a:pt x="15396" y="65658"/>
                    </a:lnTo>
                    <a:lnTo>
                      <a:pt x="4582" y="43173"/>
                    </a:lnTo>
                    <a:lnTo>
                      <a:pt x="-3312" y="34555"/>
                    </a:lnTo>
                    <a:lnTo>
                      <a:pt x="3716" y="4601"/>
                    </a:lnTo>
                    <a:lnTo>
                      <a:pt x="3716" y="4499"/>
                    </a:lnTo>
                    <a:lnTo>
                      <a:pt x="19590" y="-1388"/>
                    </a:lnTo>
                    <a:lnTo>
                      <a:pt x="71722" y="21931"/>
                    </a:lnTo>
                    <a:lnTo>
                      <a:pt x="63049" y="40851"/>
                    </a:lnTo>
                    <a:close/>
                  </a:path>
                </a:pathLst>
              </a:custGeom>
              <a:grpFill/>
              <a:ln w="635" cap="rnd">
                <a:solidFill>
                  <a:schemeClr val="bg1"/>
                </a:solidFill>
                <a:prstDash val="solid"/>
                <a:round/>
              </a:ln>
            </p:spPr>
            <p:txBody>
              <a:bodyPr rtlCol="0" anchor="ctr"/>
              <a:lstStyle/>
              <a:p>
                <a:endParaRPr lang="en-US" dirty="0"/>
              </a:p>
            </p:txBody>
          </p:sp>
          <p:sp>
            <p:nvSpPr>
              <p:cNvPr id="2408" name="Freeform: Shape 2407">
                <a:extLst>
                  <a:ext uri="{FF2B5EF4-FFF2-40B4-BE49-F238E27FC236}">
                    <a16:creationId xmlns:a16="http://schemas.microsoft.com/office/drawing/2014/main" id="{557CB94E-3B8A-400C-8714-BC43570D8C92}"/>
                  </a:ext>
                </a:extLst>
              </p:cNvPr>
              <p:cNvSpPr/>
              <p:nvPr/>
            </p:nvSpPr>
            <p:spPr>
              <a:xfrm flipV="1">
                <a:off x="4359594" y="3173902"/>
                <a:ext cx="37986" cy="104730"/>
              </a:xfrm>
              <a:custGeom>
                <a:avLst/>
                <a:gdLst>
                  <a:gd name="connsiteX0" fmla="*/ 31567 w 34919"/>
                  <a:gd name="connsiteY0" fmla="*/ 3673 h 96275"/>
                  <a:gd name="connsiteX1" fmla="*/ 29277 w 34919"/>
                  <a:gd name="connsiteY1" fmla="*/ 12567 h 96275"/>
                  <a:gd name="connsiteX2" fmla="*/ 29277 w 34919"/>
                  <a:gd name="connsiteY2" fmla="*/ 53051 h 96275"/>
                  <a:gd name="connsiteX3" fmla="*/ 23366 w 34919"/>
                  <a:gd name="connsiteY3" fmla="*/ 60354 h 96275"/>
                  <a:gd name="connsiteX4" fmla="*/ 24688 w 34919"/>
                  <a:gd name="connsiteY4" fmla="*/ 72073 h 96275"/>
                  <a:gd name="connsiteX5" fmla="*/ 13379 w 34919"/>
                  <a:gd name="connsiteY5" fmla="*/ 79030 h 96275"/>
                  <a:gd name="connsiteX6" fmla="*/ 13379 w 34919"/>
                  <a:gd name="connsiteY6" fmla="*/ 91906 h 96275"/>
                  <a:gd name="connsiteX7" fmla="*/ 1802 w 34919"/>
                  <a:gd name="connsiteY7" fmla="*/ 94873 h 96275"/>
                  <a:gd name="connsiteX8" fmla="*/ -3353 w 34919"/>
                  <a:gd name="connsiteY8" fmla="*/ 66005 h 96275"/>
                  <a:gd name="connsiteX9" fmla="*/ 7823 w 34919"/>
                  <a:gd name="connsiteY9" fmla="*/ 49604 h 96275"/>
                  <a:gd name="connsiteX10" fmla="*/ 5320 w 34919"/>
                  <a:gd name="connsiteY10" fmla="*/ 17517 h 96275"/>
                  <a:gd name="connsiteX11" fmla="*/ 13993 w 34919"/>
                  <a:gd name="connsiteY11" fmla="*/ -1403 h 96275"/>
                  <a:gd name="connsiteX12" fmla="*/ 20769 w 34919"/>
                  <a:gd name="connsiteY12" fmla="*/ 1627 h 96275"/>
                  <a:gd name="connsiteX13" fmla="*/ 31567 w 34919"/>
                  <a:gd name="connsiteY13" fmla="*/ 3673 h 9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919" h="96275">
                    <a:moveTo>
                      <a:pt x="31567" y="3673"/>
                    </a:moveTo>
                    <a:lnTo>
                      <a:pt x="29277" y="12567"/>
                    </a:lnTo>
                    <a:lnTo>
                      <a:pt x="29277" y="53051"/>
                    </a:lnTo>
                    <a:lnTo>
                      <a:pt x="23366" y="60354"/>
                    </a:lnTo>
                    <a:lnTo>
                      <a:pt x="24688" y="72073"/>
                    </a:lnTo>
                    <a:lnTo>
                      <a:pt x="13379" y="79030"/>
                    </a:lnTo>
                    <a:lnTo>
                      <a:pt x="13379" y="91906"/>
                    </a:lnTo>
                    <a:lnTo>
                      <a:pt x="1802" y="94873"/>
                    </a:lnTo>
                    <a:lnTo>
                      <a:pt x="-3353" y="66005"/>
                    </a:lnTo>
                    <a:lnTo>
                      <a:pt x="7823" y="49604"/>
                    </a:lnTo>
                    <a:lnTo>
                      <a:pt x="5320" y="17517"/>
                    </a:lnTo>
                    <a:lnTo>
                      <a:pt x="13993" y="-1403"/>
                    </a:lnTo>
                    <a:lnTo>
                      <a:pt x="20769" y="1627"/>
                    </a:lnTo>
                    <a:lnTo>
                      <a:pt x="31567" y="3673"/>
                    </a:lnTo>
                  </a:path>
                </a:pathLst>
              </a:custGeom>
              <a:grpFill/>
              <a:ln w="635" cap="flat">
                <a:solidFill>
                  <a:schemeClr val="bg1"/>
                </a:solidFill>
                <a:prstDash val="solid"/>
                <a:miter/>
              </a:ln>
            </p:spPr>
            <p:txBody>
              <a:bodyPr rtlCol="0" anchor="ctr"/>
              <a:lstStyle/>
              <a:p>
                <a:endParaRPr lang="en-US" dirty="0"/>
              </a:p>
            </p:txBody>
          </p:sp>
          <p:sp>
            <p:nvSpPr>
              <p:cNvPr id="2409" name="Freeform: Shape 2408">
                <a:extLst>
                  <a:ext uri="{FF2B5EF4-FFF2-40B4-BE49-F238E27FC236}">
                    <a16:creationId xmlns:a16="http://schemas.microsoft.com/office/drawing/2014/main" id="{8DC33443-1A5A-4021-BA0C-370C5B80DEFC}"/>
                  </a:ext>
                </a:extLst>
              </p:cNvPr>
              <p:cNvSpPr/>
              <p:nvPr/>
            </p:nvSpPr>
            <p:spPr>
              <a:xfrm flipV="1">
                <a:off x="4359594" y="3173902"/>
                <a:ext cx="37986" cy="104730"/>
              </a:xfrm>
              <a:custGeom>
                <a:avLst/>
                <a:gdLst>
                  <a:gd name="connsiteX0" fmla="*/ 31567 w 34919"/>
                  <a:gd name="connsiteY0" fmla="*/ 3673 h 96275"/>
                  <a:gd name="connsiteX1" fmla="*/ 29277 w 34919"/>
                  <a:gd name="connsiteY1" fmla="*/ 12567 h 96275"/>
                  <a:gd name="connsiteX2" fmla="*/ 29277 w 34919"/>
                  <a:gd name="connsiteY2" fmla="*/ 53051 h 96275"/>
                  <a:gd name="connsiteX3" fmla="*/ 23366 w 34919"/>
                  <a:gd name="connsiteY3" fmla="*/ 60354 h 96275"/>
                  <a:gd name="connsiteX4" fmla="*/ 24688 w 34919"/>
                  <a:gd name="connsiteY4" fmla="*/ 72073 h 96275"/>
                  <a:gd name="connsiteX5" fmla="*/ 13379 w 34919"/>
                  <a:gd name="connsiteY5" fmla="*/ 79030 h 96275"/>
                  <a:gd name="connsiteX6" fmla="*/ 13379 w 34919"/>
                  <a:gd name="connsiteY6" fmla="*/ 91906 h 96275"/>
                  <a:gd name="connsiteX7" fmla="*/ 1802 w 34919"/>
                  <a:gd name="connsiteY7" fmla="*/ 94873 h 96275"/>
                  <a:gd name="connsiteX8" fmla="*/ -3353 w 34919"/>
                  <a:gd name="connsiteY8" fmla="*/ 66005 h 96275"/>
                  <a:gd name="connsiteX9" fmla="*/ 7823 w 34919"/>
                  <a:gd name="connsiteY9" fmla="*/ 49604 h 96275"/>
                  <a:gd name="connsiteX10" fmla="*/ 5320 w 34919"/>
                  <a:gd name="connsiteY10" fmla="*/ 17517 h 96275"/>
                  <a:gd name="connsiteX11" fmla="*/ 13993 w 34919"/>
                  <a:gd name="connsiteY11" fmla="*/ -1403 h 96275"/>
                  <a:gd name="connsiteX12" fmla="*/ 20769 w 34919"/>
                  <a:gd name="connsiteY12" fmla="*/ 1627 h 9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919" h="96275">
                    <a:moveTo>
                      <a:pt x="31567" y="3673"/>
                    </a:moveTo>
                    <a:lnTo>
                      <a:pt x="29277" y="12567"/>
                    </a:lnTo>
                    <a:lnTo>
                      <a:pt x="29277" y="53051"/>
                    </a:lnTo>
                    <a:lnTo>
                      <a:pt x="23366" y="60354"/>
                    </a:lnTo>
                    <a:lnTo>
                      <a:pt x="24688" y="72073"/>
                    </a:lnTo>
                    <a:lnTo>
                      <a:pt x="13379" y="79030"/>
                    </a:lnTo>
                    <a:lnTo>
                      <a:pt x="13379" y="91906"/>
                    </a:lnTo>
                    <a:lnTo>
                      <a:pt x="1802" y="94873"/>
                    </a:lnTo>
                    <a:lnTo>
                      <a:pt x="-3353" y="66005"/>
                    </a:lnTo>
                    <a:lnTo>
                      <a:pt x="7823" y="49604"/>
                    </a:lnTo>
                    <a:lnTo>
                      <a:pt x="5320" y="17517"/>
                    </a:lnTo>
                    <a:lnTo>
                      <a:pt x="13993" y="-1403"/>
                    </a:lnTo>
                    <a:lnTo>
                      <a:pt x="20769" y="1627"/>
                    </a:lnTo>
                    <a:close/>
                  </a:path>
                </a:pathLst>
              </a:custGeom>
              <a:grpFill/>
              <a:ln w="635" cap="rnd">
                <a:solidFill>
                  <a:schemeClr val="bg1"/>
                </a:solidFill>
                <a:prstDash val="solid"/>
                <a:round/>
              </a:ln>
            </p:spPr>
            <p:txBody>
              <a:bodyPr rtlCol="0" anchor="ctr"/>
              <a:lstStyle/>
              <a:p>
                <a:endParaRPr lang="en-US" dirty="0"/>
              </a:p>
            </p:txBody>
          </p:sp>
          <p:sp>
            <p:nvSpPr>
              <p:cNvPr id="2410" name="Freeform: Shape 2409">
                <a:extLst>
                  <a:ext uri="{FF2B5EF4-FFF2-40B4-BE49-F238E27FC236}">
                    <a16:creationId xmlns:a16="http://schemas.microsoft.com/office/drawing/2014/main" id="{60ABC96C-AFC6-46C8-AD6F-2546BC1966B0}"/>
                  </a:ext>
                </a:extLst>
              </p:cNvPr>
              <p:cNvSpPr/>
              <p:nvPr/>
            </p:nvSpPr>
            <p:spPr>
              <a:xfrm flipV="1">
                <a:off x="4377796" y="3146394"/>
                <a:ext cx="64210" cy="126715"/>
              </a:xfrm>
              <a:custGeom>
                <a:avLst/>
                <a:gdLst>
                  <a:gd name="connsiteX0" fmla="*/ 47110 w 59026"/>
                  <a:gd name="connsiteY0" fmla="*/ 61411 h 116485"/>
                  <a:gd name="connsiteX1" fmla="*/ 47110 w 59026"/>
                  <a:gd name="connsiteY1" fmla="*/ 72366 h 116485"/>
                  <a:gd name="connsiteX2" fmla="*/ 55641 w 59026"/>
                  <a:gd name="connsiteY2" fmla="*/ 81527 h 116485"/>
                  <a:gd name="connsiteX3" fmla="*/ 45961 w 59026"/>
                  <a:gd name="connsiteY3" fmla="*/ 97322 h 116485"/>
                  <a:gd name="connsiteX4" fmla="*/ 34817 w 59026"/>
                  <a:gd name="connsiteY4" fmla="*/ 115061 h 116485"/>
                  <a:gd name="connsiteX5" fmla="*/ 24334 w 59026"/>
                  <a:gd name="connsiteY5" fmla="*/ 110607 h 116485"/>
                  <a:gd name="connsiteX6" fmla="*/ 17833 w 59026"/>
                  <a:gd name="connsiteY6" fmla="*/ 91388 h 116485"/>
                  <a:gd name="connsiteX7" fmla="*/ 5611 w 59026"/>
                  <a:gd name="connsiteY7" fmla="*/ 99376 h 116485"/>
                  <a:gd name="connsiteX8" fmla="*/ -3385 w 59026"/>
                  <a:gd name="connsiteY8" fmla="*/ 86808 h 116485"/>
                  <a:gd name="connsiteX9" fmla="*/ -3385 w 59026"/>
                  <a:gd name="connsiteY9" fmla="*/ 73932 h 116485"/>
                  <a:gd name="connsiteX10" fmla="*/ 7925 w 59026"/>
                  <a:gd name="connsiteY10" fmla="*/ 66975 h 116485"/>
                  <a:gd name="connsiteX11" fmla="*/ 6603 w 59026"/>
                  <a:gd name="connsiteY11" fmla="*/ 55256 h 116485"/>
                  <a:gd name="connsiteX12" fmla="*/ 12513 w 59026"/>
                  <a:gd name="connsiteY12" fmla="*/ 47953 h 116485"/>
                  <a:gd name="connsiteX13" fmla="*/ 12513 w 59026"/>
                  <a:gd name="connsiteY13" fmla="*/ 7469 h 116485"/>
                  <a:gd name="connsiteX14" fmla="*/ 14803 w 59026"/>
                  <a:gd name="connsiteY14" fmla="*/ -1425 h 116485"/>
                  <a:gd name="connsiteX15" fmla="*/ 31213 w 59026"/>
                  <a:gd name="connsiteY15" fmla="*/ 1668 h 116485"/>
                  <a:gd name="connsiteX16" fmla="*/ 31213 w 59026"/>
                  <a:gd name="connsiteY16" fmla="*/ 44340 h 116485"/>
                  <a:gd name="connsiteX17" fmla="*/ 47110 w 59026"/>
                  <a:gd name="connsiteY17" fmla="*/ 61411 h 116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9026" h="116485">
                    <a:moveTo>
                      <a:pt x="47110" y="61411"/>
                    </a:moveTo>
                    <a:lnTo>
                      <a:pt x="47110" y="72366"/>
                    </a:lnTo>
                    <a:lnTo>
                      <a:pt x="55641" y="81527"/>
                    </a:lnTo>
                    <a:lnTo>
                      <a:pt x="45961" y="97322"/>
                    </a:lnTo>
                    <a:lnTo>
                      <a:pt x="34817" y="115061"/>
                    </a:lnTo>
                    <a:lnTo>
                      <a:pt x="24334" y="110607"/>
                    </a:lnTo>
                    <a:lnTo>
                      <a:pt x="17833" y="91388"/>
                    </a:lnTo>
                    <a:lnTo>
                      <a:pt x="5611" y="99376"/>
                    </a:lnTo>
                    <a:lnTo>
                      <a:pt x="-3385" y="86808"/>
                    </a:lnTo>
                    <a:lnTo>
                      <a:pt x="-3385" y="73932"/>
                    </a:lnTo>
                    <a:lnTo>
                      <a:pt x="7925" y="66975"/>
                    </a:lnTo>
                    <a:lnTo>
                      <a:pt x="6603" y="55256"/>
                    </a:lnTo>
                    <a:lnTo>
                      <a:pt x="12513" y="47953"/>
                    </a:lnTo>
                    <a:lnTo>
                      <a:pt x="12513" y="7469"/>
                    </a:lnTo>
                    <a:lnTo>
                      <a:pt x="14803" y="-1425"/>
                    </a:lnTo>
                    <a:lnTo>
                      <a:pt x="31213" y="1668"/>
                    </a:lnTo>
                    <a:lnTo>
                      <a:pt x="31213" y="44340"/>
                    </a:lnTo>
                    <a:lnTo>
                      <a:pt x="47110" y="61411"/>
                    </a:lnTo>
                  </a:path>
                </a:pathLst>
              </a:custGeom>
              <a:grpFill/>
              <a:ln w="635" cap="flat">
                <a:solidFill>
                  <a:schemeClr val="bg1"/>
                </a:solidFill>
                <a:prstDash val="solid"/>
                <a:miter/>
              </a:ln>
            </p:spPr>
            <p:txBody>
              <a:bodyPr rtlCol="0" anchor="ctr"/>
              <a:lstStyle/>
              <a:p>
                <a:endParaRPr lang="en-US" dirty="0"/>
              </a:p>
            </p:txBody>
          </p:sp>
          <p:sp>
            <p:nvSpPr>
              <p:cNvPr id="2411" name="Freeform: Shape 2410">
                <a:extLst>
                  <a:ext uri="{FF2B5EF4-FFF2-40B4-BE49-F238E27FC236}">
                    <a16:creationId xmlns:a16="http://schemas.microsoft.com/office/drawing/2014/main" id="{707FDF3E-E4DA-42AE-9CAB-3F985F6D2866}"/>
                  </a:ext>
                </a:extLst>
              </p:cNvPr>
              <p:cNvSpPr/>
              <p:nvPr/>
            </p:nvSpPr>
            <p:spPr>
              <a:xfrm flipV="1">
                <a:off x="4377796" y="3146394"/>
                <a:ext cx="64210" cy="126715"/>
              </a:xfrm>
              <a:custGeom>
                <a:avLst/>
                <a:gdLst>
                  <a:gd name="connsiteX0" fmla="*/ 47110 w 59026"/>
                  <a:gd name="connsiteY0" fmla="*/ 61411 h 116485"/>
                  <a:gd name="connsiteX1" fmla="*/ 47110 w 59026"/>
                  <a:gd name="connsiteY1" fmla="*/ 72366 h 116485"/>
                  <a:gd name="connsiteX2" fmla="*/ 55641 w 59026"/>
                  <a:gd name="connsiteY2" fmla="*/ 81527 h 116485"/>
                  <a:gd name="connsiteX3" fmla="*/ 45961 w 59026"/>
                  <a:gd name="connsiteY3" fmla="*/ 97322 h 116485"/>
                  <a:gd name="connsiteX4" fmla="*/ 34817 w 59026"/>
                  <a:gd name="connsiteY4" fmla="*/ 115061 h 116485"/>
                  <a:gd name="connsiteX5" fmla="*/ 24334 w 59026"/>
                  <a:gd name="connsiteY5" fmla="*/ 110607 h 116485"/>
                  <a:gd name="connsiteX6" fmla="*/ 17833 w 59026"/>
                  <a:gd name="connsiteY6" fmla="*/ 91388 h 116485"/>
                  <a:gd name="connsiteX7" fmla="*/ 5611 w 59026"/>
                  <a:gd name="connsiteY7" fmla="*/ 99376 h 116485"/>
                  <a:gd name="connsiteX8" fmla="*/ -3385 w 59026"/>
                  <a:gd name="connsiteY8" fmla="*/ 86808 h 116485"/>
                  <a:gd name="connsiteX9" fmla="*/ -3385 w 59026"/>
                  <a:gd name="connsiteY9" fmla="*/ 73932 h 116485"/>
                  <a:gd name="connsiteX10" fmla="*/ 7925 w 59026"/>
                  <a:gd name="connsiteY10" fmla="*/ 66975 h 116485"/>
                  <a:gd name="connsiteX11" fmla="*/ 6603 w 59026"/>
                  <a:gd name="connsiteY11" fmla="*/ 55256 h 116485"/>
                  <a:gd name="connsiteX12" fmla="*/ 12513 w 59026"/>
                  <a:gd name="connsiteY12" fmla="*/ 47953 h 116485"/>
                  <a:gd name="connsiteX13" fmla="*/ 12513 w 59026"/>
                  <a:gd name="connsiteY13" fmla="*/ 7469 h 116485"/>
                  <a:gd name="connsiteX14" fmla="*/ 14803 w 59026"/>
                  <a:gd name="connsiteY14" fmla="*/ -1425 h 116485"/>
                  <a:gd name="connsiteX15" fmla="*/ 31213 w 59026"/>
                  <a:gd name="connsiteY15" fmla="*/ 1668 h 116485"/>
                  <a:gd name="connsiteX16" fmla="*/ 31213 w 59026"/>
                  <a:gd name="connsiteY16" fmla="*/ 44340 h 116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26" h="116485">
                    <a:moveTo>
                      <a:pt x="47110" y="61411"/>
                    </a:moveTo>
                    <a:lnTo>
                      <a:pt x="47110" y="72366"/>
                    </a:lnTo>
                    <a:lnTo>
                      <a:pt x="55641" y="81527"/>
                    </a:lnTo>
                    <a:lnTo>
                      <a:pt x="45961" y="97322"/>
                    </a:lnTo>
                    <a:lnTo>
                      <a:pt x="34817" y="115061"/>
                    </a:lnTo>
                    <a:lnTo>
                      <a:pt x="24334" y="110607"/>
                    </a:lnTo>
                    <a:lnTo>
                      <a:pt x="17833" y="91388"/>
                    </a:lnTo>
                    <a:lnTo>
                      <a:pt x="5611" y="99376"/>
                    </a:lnTo>
                    <a:lnTo>
                      <a:pt x="-3385" y="86808"/>
                    </a:lnTo>
                    <a:lnTo>
                      <a:pt x="-3385" y="73932"/>
                    </a:lnTo>
                    <a:lnTo>
                      <a:pt x="7925" y="66975"/>
                    </a:lnTo>
                    <a:lnTo>
                      <a:pt x="6603" y="55256"/>
                    </a:lnTo>
                    <a:lnTo>
                      <a:pt x="12513" y="47953"/>
                    </a:lnTo>
                    <a:lnTo>
                      <a:pt x="12513" y="7469"/>
                    </a:lnTo>
                    <a:lnTo>
                      <a:pt x="14803" y="-1425"/>
                    </a:lnTo>
                    <a:lnTo>
                      <a:pt x="31213" y="1668"/>
                    </a:lnTo>
                    <a:lnTo>
                      <a:pt x="31213" y="44340"/>
                    </a:lnTo>
                    <a:close/>
                  </a:path>
                </a:pathLst>
              </a:custGeom>
              <a:grpFill/>
              <a:ln w="635" cap="rnd">
                <a:solidFill>
                  <a:schemeClr val="bg1"/>
                </a:solidFill>
                <a:prstDash val="solid"/>
                <a:round/>
              </a:ln>
            </p:spPr>
            <p:txBody>
              <a:bodyPr rtlCol="0" anchor="ctr"/>
              <a:lstStyle/>
              <a:p>
                <a:endParaRPr lang="en-US" dirty="0"/>
              </a:p>
            </p:txBody>
          </p:sp>
          <p:sp>
            <p:nvSpPr>
              <p:cNvPr id="2412" name="Freeform: Shape 2411">
                <a:extLst>
                  <a:ext uri="{FF2B5EF4-FFF2-40B4-BE49-F238E27FC236}">
                    <a16:creationId xmlns:a16="http://schemas.microsoft.com/office/drawing/2014/main" id="{E6CBD4B3-0114-49B8-89A4-8BDFC1DECF91}"/>
                  </a:ext>
                </a:extLst>
              </p:cNvPr>
              <p:cNvSpPr/>
              <p:nvPr/>
            </p:nvSpPr>
            <p:spPr>
              <a:xfrm flipV="1">
                <a:off x="4254676" y="3086303"/>
                <a:ext cx="153273" cy="133094"/>
              </a:xfrm>
              <a:custGeom>
                <a:avLst/>
                <a:gdLst>
                  <a:gd name="connsiteX0" fmla="*/ 119863 w 140899"/>
                  <a:gd name="connsiteY0" fmla="*/ 66042 h 122349"/>
                  <a:gd name="connsiteX1" fmla="*/ 110190 w 140899"/>
                  <a:gd name="connsiteY1" fmla="*/ 77768 h 122349"/>
                  <a:gd name="connsiteX2" fmla="*/ 110851 w 140899"/>
                  <a:gd name="connsiteY2" fmla="*/ 87220 h 122349"/>
                  <a:gd name="connsiteX3" fmla="*/ 96118 w 140899"/>
                  <a:gd name="connsiteY3" fmla="*/ 115639 h 122349"/>
                  <a:gd name="connsiteX4" fmla="*/ 89877 w 140899"/>
                  <a:gd name="connsiteY4" fmla="*/ 115639 h 122349"/>
                  <a:gd name="connsiteX5" fmla="*/ 81433 w 140899"/>
                  <a:gd name="connsiteY5" fmla="*/ 120849 h 122349"/>
                  <a:gd name="connsiteX6" fmla="*/ 61222 w 140899"/>
                  <a:gd name="connsiteY6" fmla="*/ 107698 h 122349"/>
                  <a:gd name="connsiteX7" fmla="*/ 59207 w 140899"/>
                  <a:gd name="connsiteY7" fmla="*/ 96098 h 122349"/>
                  <a:gd name="connsiteX8" fmla="*/ 46143 w 140899"/>
                  <a:gd name="connsiteY8" fmla="*/ 97664 h 122349"/>
                  <a:gd name="connsiteX9" fmla="*/ 44781 w 140899"/>
                  <a:gd name="connsiteY9" fmla="*/ 90282 h 122349"/>
                  <a:gd name="connsiteX10" fmla="*/ 34338 w 140899"/>
                  <a:gd name="connsiteY10" fmla="*/ 80413 h 122349"/>
                  <a:gd name="connsiteX11" fmla="*/ 22792 w 140899"/>
                  <a:gd name="connsiteY11" fmla="*/ 85001 h 122349"/>
                  <a:gd name="connsiteX12" fmla="*/ 17393 w 140899"/>
                  <a:gd name="connsiteY12" fmla="*/ 80413 h 122349"/>
                  <a:gd name="connsiteX13" fmla="*/ 17393 w 140899"/>
                  <a:gd name="connsiteY13" fmla="*/ 64027 h 122349"/>
                  <a:gd name="connsiteX14" fmla="*/ 11003 w 140899"/>
                  <a:gd name="connsiteY14" fmla="*/ 58219 h 122349"/>
                  <a:gd name="connsiteX15" fmla="*/ 4211 w 140899"/>
                  <a:gd name="connsiteY15" fmla="*/ 56102 h 122349"/>
                  <a:gd name="connsiteX16" fmla="*/ 4541 w 140899"/>
                  <a:gd name="connsiteY16" fmla="*/ 43155 h 122349"/>
                  <a:gd name="connsiteX17" fmla="*/ -3305 w 140899"/>
                  <a:gd name="connsiteY17" fmla="*/ 37497 h 122349"/>
                  <a:gd name="connsiteX18" fmla="*/ -3046 w 140899"/>
                  <a:gd name="connsiteY18" fmla="*/ 25440 h 122349"/>
                  <a:gd name="connsiteX19" fmla="*/ 4116 w 140899"/>
                  <a:gd name="connsiteY19" fmla="*/ 21206 h 122349"/>
                  <a:gd name="connsiteX20" fmla="*/ 16008 w 140899"/>
                  <a:gd name="connsiteY20" fmla="*/ 7149 h 122349"/>
                  <a:gd name="connsiteX21" fmla="*/ 31662 w 140899"/>
                  <a:gd name="connsiteY21" fmla="*/ 17522 h 122349"/>
                  <a:gd name="connsiteX22" fmla="*/ 46049 w 140899"/>
                  <a:gd name="connsiteY22" fmla="*/ -1500 h 122349"/>
                  <a:gd name="connsiteX23" fmla="*/ 46049 w 140899"/>
                  <a:gd name="connsiteY23" fmla="*/ 22622 h 122349"/>
                  <a:gd name="connsiteX24" fmla="*/ 41421 w 140899"/>
                  <a:gd name="connsiteY24" fmla="*/ 35395 h 122349"/>
                  <a:gd name="connsiteX25" fmla="*/ 79339 w 140899"/>
                  <a:gd name="connsiteY25" fmla="*/ 35395 h 122349"/>
                  <a:gd name="connsiteX26" fmla="*/ 86910 w 140899"/>
                  <a:gd name="connsiteY26" fmla="*/ 43242 h 122349"/>
                  <a:gd name="connsiteX27" fmla="*/ 109875 w 140899"/>
                  <a:gd name="connsiteY27" fmla="*/ 37355 h 122349"/>
                  <a:gd name="connsiteX28" fmla="*/ 118871 w 140899"/>
                  <a:gd name="connsiteY28" fmla="*/ 49924 h 122349"/>
                  <a:gd name="connsiteX29" fmla="*/ 131093 w 140899"/>
                  <a:gd name="connsiteY29" fmla="*/ 41935 h 122349"/>
                  <a:gd name="connsiteX30" fmla="*/ 137594 w 140899"/>
                  <a:gd name="connsiteY30" fmla="*/ 61154 h 122349"/>
                  <a:gd name="connsiteX31" fmla="*/ 131628 w 140899"/>
                  <a:gd name="connsiteY31" fmla="*/ 70276 h 122349"/>
                  <a:gd name="connsiteX32" fmla="*/ 119863 w 140899"/>
                  <a:gd name="connsiteY32" fmla="*/ 66042 h 122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0899" h="122349">
                    <a:moveTo>
                      <a:pt x="119863" y="66042"/>
                    </a:moveTo>
                    <a:lnTo>
                      <a:pt x="110190" y="77768"/>
                    </a:lnTo>
                    <a:lnTo>
                      <a:pt x="110851" y="87220"/>
                    </a:lnTo>
                    <a:lnTo>
                      <a:pt x="96118" y="115639"/>
                    </a:lnTo>
                    <a:lnTo>
                      <a:pt x="89877" y="115639"/>
                    </a:lnTo>
                    <a:lnTo>
                      <a:pt x="81433" y="120849"/>
                    </a:lnTo>
                    <a:lnTo>
                      <a:pt x="61222" y="107698"/>
                    </a:lnTo>
                    <a:lnTo>
                      <a:pt x="59207" y="96098"/>
                    </a:lnTo>
                    <a:lnTo>
                      <a:pt x="46143" y="97664"/>
                    </a:lnTo>
                    <a:lnTo>
                      <a:pt x="44781" y="90282"/>
                    </a:lnTo>
                    <a:lnTo>
                      <a:pt x="34338" y="80413"/>
                    </a:lnTo>
                    <a:lnTo>
                      <a:pt x="22792" y="85001"/>
                    </a:lnTo>
                    <a:lnTo>
                      <a:pt x="17393" y="80413"/>
                    </a:lnTo>
                    <a:lnTo>
                      <a:pt x="17393" y="64027"/>
                    </a:lnTo>
                    <a:lnTo>
                      <a:pt x="11003" y="58219"/>
                    </a:lnTo>
                    <a:lnTo>
                      <a:pt x="4211" y="56102"/>
                    </a:lnTo>
                    <a:lnTo>
                      <a:pt x="4541" y="43155"/>
                    </a:lnTo>
                    <a:lnTo>
                      <a:pt x="-3305" y="37497"/>
                    </a:lnTo>
                    <a:lnTo>
                      <a:pt x="-3046" y="25440"/>
                    </a:lnTo>
                    <a:lnTo>
                      <a:pt x="4116" y="21206"/>
                    </a:lnTo>
                    <a:lnTo>
                      <a:pt x="16008" y="7149"/>
                    </a:lnTo>
                    <a:lnTo>
                      <a:pt x="31662" y="17522"/>
                    </a:lnTo>
                    <a:lnTo>
                      <a:pt x="46049" y="-1500"/>
                    </a:lnTo>
                    <a:lnTo>
                      <a:pt x="46049" y="22622"/>
                    </a:lnTo>
                    <a:lnTo>
                      <a:pt x="41421" y="35395"/>
                    </a:lnTo>
                    <a:lnTo>
                      <a:pt x="79339" y="35395"/>
                    </a:lnTo>
                    <a:lnTo>
                      <a:pt x="86910" y="43242"/>
                    </a:lnTo>
                    <a:lnTo>
                      <a:pt x="109875" y="37355"/>
                    </a:lnTo>
                    <a:lnTo>
                      <a:pt x="118871" y="49924"/>
                    </a:lnTo>
                    <a:lnTo>
                      <a:pt x="131093" y="41935"/>
                    </a:lnTo>
                    <a:lnTo>
                      <a:pt x="137594" y="61154"/>
                    </a:lnTo>
                    <a:lnTo>
                      <a:pt x="131628" y="70276"/>
                    </a:lnTo>
                    <a:lnTo>
                      <a:pt x="119863" y="66042"/>
                    </a:lnTo>
                  </a:path>
                </a:pathLst>
              </a:custGeom>
              <a:grpFill/>
              <a:ln w="635" cap="flat">
                <a:solidFill>
                  <a:schemeClr val="bg1"/>
                </a:solidFill>
                <a:prstDash val="solid"/>
                <a:miter/>
              </a:ln>
            </p:spPr>
            <p:txBody>
              <a:bodyPr rtlCol="0" anchor="ctr"/>
              <a:lstStyle/>
              <a:p>
                <a:endParaRPr lang="en-US" dirty="0"/>
              </a:p>
            </p:txBody>
          </p:sp>
          <p:sp>
            <p:nvSpPr>
              <p:cNvPr id="2413" name="Freeform: Shape 2412">
                <a:extLst>
                  <a:ext uri="{FF2B5EF4-FFF2-40B4-BE49-F238E27FC236}">
                    <a16:creationId xmlns:a16="http://schemas.microsoft.com/office/drawing/2014/main" id="{425D829F-A110-461A-87B3-0B8F0A641FCE}"/>
                  </a:ext>
                </a:extLst>
              </p:cNvPr>
              <p:cNvSpPr/>
              <p:nvPr/>
            </p:nvSpPr>
            <p:spPr>
              <a:xfrm flipV="1">
                <a:off x="4254676" y="3086303"/>
                <a:ext cx="153273" cy="133094"/>
              </a:xfrm>
              <a:custGeom>
                <a:avLst/>
                <a:gdLst>
                  <a:gd name="connsiteX0" fmla="*/ 119863 w 140899"/>
                  <a:gd name="connsiteY0" fmla="*/ 66042 h 122349"/>
                  <a:gd name="connsiteX1" fmla="*/ 110190 w 140899"/>
                  <a:gd name="connsiteY1" fmla="*/ 77768 h 122349"/>
                  <a:gd name="connsiteX2" fmla="*/ 110851 w 140899"/>
                  <a:gd name="connsiteY2" fmla="*/ 87220 h 122349"/>
                  <a:gd name="connsiteX3" fmla="*/ 96118 w 140899"/>
                  <a:gd name="connsiteY3" fmla="*/ 115639 h 122349"/>
                  <a:gd name="connsiteX4" fmla="*/ 89877 w 140899"/>
                  <a:gd name="connsiteY4" fmla="*/ 115639 h 122349"/>
                  <a:gd name="connsiteX5" fmla="*/ 81433 w 140899"/>
                  <a:gd name="connsiteY5" fmla="*/ 120849 h 122349"/>
                  <a:gd name="connsiteX6" fmla="*/ 61222 w 140899"/>
                  <a:gd name="connsiteY6" fmla="*/ 107698 h 122349"/>
                  <a:gd name="connsiteX7" fmla="*/ 59207 w 140899"/>
                  <a:gd name="connsiteY7" fmla="*/ 96098 h 122349"/>
                  <a:gd name="connsiteX8" fmla="*/ 46143 w 140899"/>
                  <a:gd name="connsiteY8" fmla="*/ 97664 h 122349"/>
                  <a:gd name="connsiteX9" fmla="*/ 44781 w 140899"/>
                  <a:gd name="connsiteY9" fmla="*/ 90282 h 122349"/>
                  <a:gd name="connsiteX10" fmla="*/ 34338 w 140899"/>
                  <a:gd name="connsiteY10" fmla="*/ 80413 h 122349"/>
                  <a:gd name="connsiteX11" fmla="*/ 22792 w 140899"/>
                  <a:gd name="connsiteY11" fmla="*/ 85001 h 122349"/>
                  <a:gd name="connsiteX12" fmla="*/ 17393 w 140899"/>
                  <a:gd name="connsiteY12" fmla="*/ 80413 h 122349"/>
                  <a:gd name="connsiteX13" fmla="*/ 17393 w 140899"/>
                  <a:gd name="connsiteY13" fmla="*/ 64027 h 122349"/>
                  <a:gd name="connsiteX14" fmla="*/ 11003 w 140899"/>
                  <a:gd name="connsiteY14" fmla="*/ 58219 h 122349"/>
                  <a:gd name="connsiteX15" fmla="*/ 4211 w 140899"/>
                  <a:gd name="connsiteY15" fmla="*/ 56102 h 122349"/>
                  <a:gd name="connsiteX16" fmla="*/ 4541 w 140899"/>
                  <a:gd name="connsiteY16" fmla="*/ 43155 h 122349"/>
                  <a:gd name="connsiteX17" fmla="*/ -3305 w 140899"/>
                  <a:gd name="connsiteY17" fmla="*/ 37497 h 122349"/>
                  <a:gd name="connsiteX18" fmla="*/ -3046 w 140899"/>
                  <a:gd name="connsiteY18" fmla="*/ 25440 h 122349"/>
                  <a:gd name="connsiteX19" fmla="*/ 4116 w 140899"/>
                  <a:gd name="connsiteY19" fmla="*/ 21206 h 122349"/>
                  <a:gd name="connsiteX20" fmla="*/ 16008 w 140899"/>
                  <a:gd name="connsiteY20" fmla="*/ 7149 h 122349"/>
                  <a:gd name="connsiteX21" fmla="*/ 31662 w 140899"/>
                  <a:gd name="connsiteY21" fmla="*/ 17522 h 122349"/>
                  <a:gd name="connsiteX22" fmla="*/ 46049 w 140899"/>
                  <a:gd name="connsiteY22" fmla="*/ -1500 h 122349"/>
                  <a:gd name="connsiteX23" fmla="*/ 46049 w 140899"/>
                  <a:gd name="connsiteY23" fmla="*/ 22622 h 122349"/>
                  <a:gd name="connsiteX24" fmla="*/ 41421 w 140899"/>
                  <a:gd name="connsiteY24" fmla="*/ 35395 h 122349"/>
                  <a:gd name="connsiteX25" fmla="*/ 79339 w 140899"/>
                  <a:gd name="connsiteY25" fmla="*/ 35395 h 122349"/>
                  <a:gd name="connsiteX26" fmla="*/ 86910 w 140899"/>
                  <a:gd name="connsiteY26" fmla="*/ 43242 h 122349"/>
                  <a:gd name="connsiteX27" fmla="*/ 109875 w 140899"/>
                  <a:gd name="connsiteY27" fmla="*/ 37355 h 122349"/>
                  <a:gd name="connsiteX28" fmla="*/ 118871 w 140899"/>
                  <a:gd name="connsiteY28" fmla="*/ 49924 h 122349"/>
                  <a:gd name="connsiteX29" fmla="*/ 131093 w 140899"/>
                  <a:gd name="connsiteY29" fmla="*/ 41935 h 122349"/>
                  <a:gd name="connsiteX30" fmla="*/ 137594 w 140899"/>
                  <a:gd name="connsiteY30" fmla="*/ 61154 h 122349"/>
                  <a:gd name="connsiteX31" fmla="*/ 131628 w 140899"/>
                  <a:gd name="connsiteY31" fmla="*/ 70276 h 122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0899" h="122349">
                    <a:moveTo>
                      <a:pt x="119863" y="66042"/>
                    </a:moveTo>
                    <a:lnTo>
                      <a:pt x="110190" y="77768"/>
                    </a:lnTo>
                    <a:lnTo>
                      <a:pt x="110851" y="87220"/>
                    </a:lnTo>
                    <a:lnTo>
                      <a:pt x="96118" y="115639"/>
                    </a:lnTo>
                    <a:lnTo>
                      <a:pt x="89877" y="115639"/>
                    </a:lnTo>
                    <a:lnTo>
                      <a:pt x="81433" y="120849"/>
                    </a:lnTo>
                    <a:lnTo>
                      <a:pt x="61222" y="107698"/>
                    </a:lnTo>
                    <a:lnTo>
                      <a:pt x="59207" y="96098"/>
                    </a:lnTo>
                    <a:lnTo>
                      <a:pt x="46143" y="97664"/>
                    </a:lnTo>
                    <a:lnTo>
                      <a:pt x="44781" y="90282"/>
                    </a:lnTo>
                    <a:lnTo>
                      <a:pt x="34338" y="80413"/>
                    </a:lnTo>
                    <a:lnTo>
                      <a:pt x="22792" y="85001"/>
                    </a:lnTo>
                    <a:lnTo>
                      <a:pt x="17393" y="80413"/>
                    </a:lnTo>
                    <a:lnTo>
                      <a:pt x="17393" y="64027"/>
                    </a:lnTo>
                    <a:lnTo>
                      <a:pt x="11003" y="58219"/>
                    </a:lnTo>
                    <a:lnTo>
                      <a:pt x="4211" y="56102"/>
                    </a:lnTo>
                    <a:lnTo>
                      <a:pt x="4541" y="43155"/>
                    </a:lnTo>
                    <a:lnTo>
                      <a:pt x="-3305" y="37497"/>
                    </a:lnTo>
                    <a:lnTo>
                      <a:pt x="-3046" y="25440"/>
                    </a:lnTo>
                    <a:lnTo>
                      <a:pt x="4116" y="21206"/>
                    </a:lnTo>
                    <a:lnTo>
                      <a:pt x="16008" y="7149"/>
                    </a:lnTo>
                    <a:lnTo>
                      <a:pt x="31662" y="17522"/>
                    </a:lnTo>
                    <a:lnTo>
                      <a:pt x="46049" y="-1500"/>
                    </a:lnTo>
                    <a:lnTo>
                      <a:pt x="46049" y="22622"/>
                    </a:lnTo>
                    <a:lnTo>
                      <a:pt x="41421" y="35395"/>
                    </a:lnTo>
                    <a:lnTo>
                      <a:pt x="79339" y="35395"/>
                    </a:lnTo>
                    <a:lnTo>
                      <a:pt x="86910" y="43242"/>
                    </a:lnTo>
                    <a:lnTo>
                      <a:pt x="109875" y="37355"/>
                    </a:lnTo>
                    <a:lnTo>
                      <a:pt x="118871" y="49924"/>
                    </a:lnTo>
                    <a:lnTo>
                      <a:pt x="131093" y="41935"/>
                    </a:lnTo>
                    <a:lnTo>
                      <a:pt x="137594" y="61154"/>
                    </a:lnTo>
                    <a:lnTo>
                      <a:pt x="131628" y="70276"/>
                    </a:lnTo>
                    <a:close/>
                  </a:path>
                </a:pathLst>
              </a:custGeom>
              <a:grpFill/>
              <a:ln w="635" cap="rnd">
                <a:solidFill>
                  <a:schemeClr val="bg1"/>
                </a:solidFill>
                <a:prstDash val="solid"/>
                <a:round/>
              </a:ln>
            </p:spPr>
            <p:txBody>
              <a:bodyPr rtlCol="0" anchor="ctr"/>
              <a:lstStyle/>
              <a:p>
                <a:endParaRPr lang="en-US" dirty="0"/>
              </a:p>
            </p:txBody>
          </p:sp>
          <p:sp>
            <p:nvSpPr>
              <p:cNvPr id="2414" name="Freeform: Shape 2413">
                <a:extLst>
                  <a:ext uri="{FF2B5EF4-FFF2-40B4-BE49-F238E27FC236}">
                    <a16:creationId xmlns:a16="http://schemas.microsoft.com/office/drawing/2014/main" id="{481A7D2E-E59A-4CF9-9E03-737334A830B4}"/>
                  </a:ext>
                </a:extLst>
              </p:cNvPr>
              <p:cNvSpPr/>
              <p:nvPr/>
            </p:nvSpPr>
            <p:spPr>
              <a:xfrm flipV="1">
                <a:off x="4362831" y="2905616"/>
                <a:ext cx="311220" cy="260075"/>
              </a:xfrm>
              <a:custGeom>
                <a:avLst/>
                <a:gdLst>
                  <a:gd name="connsiteX0" fmla="*/ 67809 w 286095"/>
                  <a:gd name="connsiteY0" fmla="*/ 34005 h 239079"/>
                  <a:gd name="connsiteX1" fmla="*/ 78198 w 286095"/>
                  <a:gd name="connsiteY1" fmla="*/ 45172 h 239079"/>
                  <a:gd name="connsiteX2" fmla="*/ 92395 w 286095"/>
                  <a:gd name="connsiteY2" fmla="*/ 37853 h 239079"/>
                  <a:gd name="connsiteX3" fmla="*/ 106829 w 286095"/>
                  <a:gd name="connsiteY3" fmla="*/ 46573 h 239079"/>
                  <a:gd name="connsiteX4" fmla="*/ 115360 w 286095"/>
                  <a:gd name="connsiteY4" fmla="*/ 37696 h 239079"/>
                  <a:gd name="connsiteX5" fmla="*/ 119949 w 286095"/>
                  <a:gd name="connsiteY5" fmla="*/ 25812 h 239079"/>
                  <a:gd name="connsiteX6" fmla="*/ 135358 w 286095"/>
                  <a:gd name="connsiteY6" fmla="*/ 32407 h 239079"/>
                  <a:gd name="connsiteX7" fmla="*/ 152736 w 286095"/>
                  <a:gd name="connsiteY7" fmla="*/ 24277 h 239079"/>
                  <a:gd name="connsiteX8" fmla="*/ 168807 w 286095"/>
                  <a:gd name="connsiteY8" fmla="*/ 22459 h 239079"/>
                  <a:gd name="connsiteX9" fmla="*/ 176023 w 286095"/>
                  <a:gd name="connsiteY9" fmla="*/ 32407 h 239079"/>
                  <a:gd name="connsiteX10" fmla="*/ 199634 w 286095"/>
                  <a:gd name="connsiteY10" fmla="*/ 35476 h 239079"/>
                  <a:gd name="connsiteX11" fmla="*/ 219309 w 286095"/>
                  <a:gd name="connsiteY11" fmla="*/ 28149 h 239079"/>
                  <a:gd name="connsiteX12" fmla="*/ 230650 w 286095"/>
                  <a:gd name="connsiteY12" fmla="*/ 42662 h 239079"/>
                  <a:gd name="connsiteX13" fmla="*/ 241157 w 286095"/>
                  <a:gd name="connsiteY13" fmla="*/ 43826 h 239079"/>
                  <a:gd name="connsiteX14" fmla="*/ 236395 w 286095"/>
                  <a:gd name="connsiteY14" fmla="*/ 58032 h 239079"/>
                  <a:gd name="connsiteX15" fmla="*/ 273660 w 286095"/>
                  <a:gd name="connsiteY15" fmla="*/ 103899 h 239079"/>
                  <a:gd name="connsiteX16" fmla="*/ 275274 w 286095"/>
                  <a:gd name="connsiteY16" fmla="*/ 163153 h 239079"/>
                  <a:gd name="connsiteX17" fmla="*/ 282601 w 286095"/>
                  <a:gd name="connsiteY17" fmla="*/ 172590 h 239079"/>
                  <a:gd name="connsiteX18" fmla="*/ 266711 w 286095"/>
                  <a:gd name="connsiteY18" fmla="*/ 196554 h 239079"/>
                  <a:gd name="connsiteX19" fmla="*/ 264720 w 286095"/>
                  <a:gd name="connsiteY19" fmla="*/ 226004 h 239079"/>
                  <a:gd name="connsiteX20" fmla="*/ 251451 w 286095"/>
                  <a:gd name="connsiteY20" fmla="*/ 217694 h 239079"/>
                  <a:gd name="connsiteX21" fmla="*/ 238662 w 286095"/>
                  <a:gd name="connsiteY21" fmla="*/ 230719 h 239079"/>
                  <a:gd name="connsiteX22" fmla="*/ 210125 w 286095"/>
                  <a:gd name="connsiteY22" fmla="*/ 237424 h 239079"/>
                  <a:gd name="connsiteX23" fmla="*/ 131589 w 286095"/>
                  <a:gd name="connsiteY23" fmla="*/ 187016 h 239079"/>
                  <a:gd name="connsiteX24" fmla="*/ 102241 w 286095"/>
                  <a:gd name="connsiteY24" fmla="*/ 155338 h 239079"/>
                  <a:gd name="connsiteX25" fmla="*/ 72020 w 286095"/>
                  <a:gd name="connsiteY25" fmla="*/ 148609 h 239079"/>
                  <a:gd name="connsiteX26" fmla="*/ 72020 w 286095"/>
                  <a:gd name="connsiteY26" fmla="*/ 94384 h 239079"/>
                  <a:gd name="connsiteX27" fmla="*/ 58625 w 286095"/>
                  <a:gd name="connsiteY27" fmla="*/ 72529 h 239079"/>
                  <a:gd name="connsiteX28" fmla="*/ 49448 w 286095"/>
                  <a:gd name="connsiteY28" fmla="*/ 75362 h 239079"/>
                  <a:gd name="connsiteX29" fmla="*/ 19148 w 286095"/>
                  <a:gd name="connsiteY29" fmla="*/ 72529 h 239079"/>
                  <a:gd name="connsiteX30" fmla="*/ 13175 w 286095"/>
                  <a:gd name="connsiteY30" fmla="*/ 66115 h 239079"/>
                  <a:gd name="connsiteX31" fmla="*/ -3495 w 286095"/>
                  <a:gd name="connsiteY31" fmla="*/ 66115 h 239079"/>
                  <a:gd name="connsiteX32" fmla="*/ 11238 w 286095"/>
                  <a:gd name="connsiteY32" fmla="*/ 37696 h 239079"/>
                  <a:gd name="connsiteX33" fmla="*/ 10577 w 286095"/>
                  <a:gd name="connsiteY33" fmla="*/ 28244 h 239079"/>
                  <a:gd name="connsiteX34" fmla="*/ 20250 w 286095"/>
                  <a:gd name="connsiteY34" fmla="*/ 16517 h 239079"/>
                  <a:gd name="connsiteX35" fmla="*/ 32016 w 286095"/>
                  <a:gd name="connsiteY35" fmla="*/ 20751 h 239079"/>
                  <a:gd name="connsiteX36" fmla="*/ 37981 w 286095"/>
                  <a:gd name="connsiteY36" fmla="*/ 11630 h 239079"/>
                  <a:gd name="connsiteX37" fmla="*/ 48464 w 286095"/>
                  <a:gd name="connsiteY37" fmla="*/ 16084 h 239079"/>
                  <a:gd name="connsiteX38" fmla="*/ 59608 w 286095"/>
                  <a:gd name="connsiteY38" fmla="*/ -1655 h 239079"/>
                  <a:gd name="connsiteX39" fmla="*/ 67809 w 286095"/>
                  <a:gd name="connsiteY39" fmla="*/ 9906 h 239079"/>
                  <a:gd name="connsiteX40" fmla="*/ 67809 w 286095"/>
                  <a:gd name="connsiteY40" fmla="*/ 34005 h 239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86095" h="239079">
                    <a:moveTo>
                      <a:pt x="67809" y="34005"/>
                    </a:moveTo>
                    <a:lnTo>
                      <a:pt x="78198" y="45172"/>
                    </a:lnTo>
                    <a:lnTo>
                      <a:pt x="92395" y="37853"/>
                    </a:lnTo>
                    <a:lnTo>
                      <a:pt x="106829" y="46573"/>
                    </a:lnTo>
                    <a:lnTo>
                      <a:pt x="115360" y="37696"/>
                    </a:lnTo>
                    <a:lnTo>
                      <a:pt x="119949" y="25812"/>
                    </a:lnTo>
                    <a:lnTo>
                      <a:pt x="135358" y="32407"/>
                    </a:lnTo>
                    <a:lnTo>
                      <a:pt x="152736" y="24277"/>
                    </a:lnTo>
                    <a:lnTo>
                      <a:pt x="168807" y="22459"/>
                    </a:lnTo>
                    <a:lnTo>
                      <a:pt x="176023" y="32407"/>
                    </a:lnTo>
                    <a:lnTo>
                      <a:pt x="199634" y="35476"/>
                    </a:lnTo>
                    <a:lnTo>
                      <a:pt x="219309" y="28149"/>
                    </a:lnTo>
                    <a:lnTo>
                      <a:pt x="230650" y="42662"/>
                    </a:lnTo>
                    <a:lnTo>
                      <a:pt x="241157" y="43826"/>
                    </a:lnTo>
                    <a:lnTo>
                      <a:pt x="236395" y="58032"/>
                    </a:lnTo>
                    <a:lnTo>
                      <a:pt x="273660" y="103899"/>
                    </a:lnTo>
                    <a:lnTo>
                      <a:pt x="275274" y="163153"/>
                    </a:lnTo>
                    <a:lnTo>
                      <a:pt x="282601" y="172590"/>
                    </a:lnTo>
                    <a:lnTo>
                      <a:pt x="266711" y="196554"/>
                    </a:lnTo>
                    <a:lnTo>
                      <a:pt x="264720" y="226004"/>
                    </a:lnTo>
                    <a:lnTo>
                      <a:pt x="251451" y="217694"/>
                    </a:lnTo>
                    <a:lnTo>
                      <a:pt x="238662" y="230719"/>
                    </a:lnTo>
                    <a:lnTo>
                      <a:pt x="210125" y="237424"/>
                    </a:lnTo>
                    <a:lnTo>
                      <a:pt x="131589" y="187016"/>
                    </a:lnTo>
                    <a:lnTo>
                      <a:pt x="102241" y="155338"/>
                    </a:lnTo>
                    <a:lnTo>
                      <a:pt x="72020" y="148609"/>
                    </a:lnTo>
                    <a:lnTo>
                      <a:pt x="72020" y="94384"/>
                    </a:lnTo>
                    <a:lnTo>
                      <a:pt x="58625" y="72529"/>
                    </a:lnTo>
                    <a:lnTo>
                      <a:pt x="49448" y="75362"/>
                    </a:lnTo>
                    <a:lnTo>
                      <a:pt x="19148" y="72529"/>
                    </a:lnTo>
                    <a:lnTo>
                      <a:pt x="13175" y="66115"/>
                    </a:lnTo>
                    <a:lnTo>
                      <a:pt x="-3495" y="66115"/>
                    </a:lnTo>
                    <a:lnTo>
                      <a:pt x="11238" y="37696"/>
                    </a:lnTo>
                    <a:lnTo>
                      <a:pt x="10577" y="28244"/>
                    </a:lnTo>
                    <a:lnTo>
                      <a:pt x="20250" y="16517"/>
                    </a:lnTo>
                    <a:lnTo>
                      <a:pt x="32016" y="20751"/>
                    </a:lnTo>
                    <a:lnTo>
                      <a:pt x="37981" y="11630"/>
                    </a:lnTo>
                    <a:lnTo>
                      <a:pt x="48464" y="16084"/>
                    </a:lnTo>
                    <a:lnTo>
                      <a:pt x="59608" y="-1655"/>
                    </a:lnTo>
                    <a:lnTo>
                      <a:pt x="67809" y="9906"/>
                    </a:lnTo>
                    <a:lnTo>
                      <a:pt x="67809" y="34005"/>
                    </a:lnTo>
                  </a:path>
                </a:pathLst>
              </a:custGeom>
              <a:grpFill/>
              <a:ln w="635" cap="flat">
                <a:solidFill>
                  <a:schemeClr val="bg1"/>
                </a:solidFill>
                <a:prstDash val="solid"/>
                <a:miter/>
              </a:ln>
            </p:spPr>
            <p:txBody>
              <a:bodyPr rtlCol="0" anchor="ctr"/>
              <a:lstStyle/>
              <a:p>
                <a:endParaRPr lang="en-US" dirty="0"/>
              </a:p>
            </p:txBody>
          </p:sp>
          <p:sp>
            <p:nvSpPr>
              <p:cNvPr id="2415" name="Freeform: Shape 2414">
                <a:extLst>
                  <a:ext uri="{FF2B5EF4-FFF2-40B4-BE49-F238E27FC236}">
                    <a16:creationId xmlns:a16="http://schemas.microsoft.com/office/drawing/2014/main" id="{E96A0540-ABFF-48AD-9E0A-1AFA9C1519DF}"/>
                  </a:ext>
                </a:extLst>
              </p:cNvPr>
              <p:cNvSpPr/>
              <p:nvPr/>
            </p:nvSpPr>
            <p:spPr>
              <a:xfrm flipV="1">
                <a:off x="4362831" y="2905616"/>
                <a:ext cx="311220" cy="260075"/>
              </a:xfrm>
              <a:custGeom>
                <a:avLst/>
                <a:gdLst>
                  <a:gd name="connsiteX0" fmla="*/ 67809 w 286095"/>
                  <a:gd name="connsiteY0" fmla="*/ 34005 h 239079"/>
                  <a:gd name="connsiteX1" fmla="*/ 78198 w 286095"/>
                  <a:gd name="connsiteY1" fmla="*/ 45172 h 239079"/>
                  <a:gd name="connsiteX2" fmla="*/ 92395 w 286095"/>
                  <a:gd name="connsiteY2" fmla="*/ 37853 h 239079"/>
                  <a:gd name="connsiteX3" fmla="*/ 106829 w 286095"/>
                  <a:gd name="connsiteY3" fmla="*/ 46573 h 239079"/>
                  <a:gd name="connsiteX4" fmla="*/ 115360 w 286095"/>
                  <a:gd name="connsiteY4" fmla="*/ 37696 h 239079"/>
                  <a:gd name="connsiteX5" fmla="*/ 119949 w 286095"/>
                  <a:gd name="connsiteY5" fmla="*/ 25812 h 239079"/>
                  <a:gd name="connsiteX6" fmla="*/ 135358 w 286095"/>
                  <a:gd name="connsiteY6" fmla="*/ 32407 h 239079"/>
                  <a:gd name="connsiteX7" fmla="*/ 152736 w 286095"/>
                  <a:gd name="connsiteY7" fmla="*/ 24277 h 239079"/>
                  <a:gd name="connsiteX8" fmla="*/ 168807 w 286095"/>
                  <a:gd name="connsiteY8" fmla="*/ 22459 h 239079"/>
                  <a:gd name="connsiteX9" fmla="*/ 176023 w 286095"/>
                  <a:gd name="connsiteY9" fmla="*/ 32407 h 239079"/>
                  <a:gd name="connsiteX10" fmla="*/ 199634 w 286095"/>
                  <a:gd name="connsiteY10" fmla="*/ 35476 h 239079"/>
                  <a:gd name="connsiteX11" fmla="*/ 219309 w 286095"/>
                  <a:gd name="connsiteY11" fmla="*/ 28149 h 239079"/>
                  <a:gd name="connsiteX12" fmla="*/ 230650 w 286095"/>
                  <a:gd name="connsiteY12" fmla="*/ 42662 h 239079"/>
                  <a:gd name="connsiteX13" fmla="*/ 241157 w 286095"/>
                  <a:gd name="connsiteY13" fmla="*/ 43826 h 239079"/>
                  <a:gd name="connsiteX14" fmla="*/ 236395 w 286095"/>
                  <a:gd name="connsiteY14" fmla="*/ 58032 h 239079"/>
                  <a:gd name="connsiteX15" fmla="*/ 273660 w 286095"/>
                  <a:gd name="connsiteY15" fmla="*/ 103899 h 239079"/>
                  <a:gd name="connsiteX16" fmla="*/ 275274 w 286095"/>
                  <a:gd name="connsiteY16" fmla="*/ 163153 h 239079"/>
                  <a:gd name="connsiteX17" fmla="*/ 282601 w 286095"/>
                  <a:gd name="connsiteY17" fmla="*/ 172590 h 239079"/>
                  <a:gd name="connsiteX18" fmla="*/ 266711 w 286095"/>
                  <a:gd name="connsiteY18" fmla="*/ 196554 h 239079"/>
                  <a:gd name="connsiteX19" fmla="*/ 264720 w 286095"/>
                  <a:gd name="connsiteY19" fmla="*/ 226004 h 239079"/>
                  <a:gd name="connsiteX20" fmla="*/ 251451 w 286095"/>
                  <a:gd name="connsiteY20" fmla="*/ 217694 h 239079"/>
                  <a:gd name="connsiteX21" fmla="*/ 238662 w 286095"/>
                  <a:gd name="connsiteY21" fmla="*/ 230719 h 239079"/>
                  <a:gd name="connsiteX22" fmla="*/ 210125 w 286095"/>
                  <a:gd name="connsiteY22" fmla="*/ 237424 h 239079"/>
                  <a:gd name="connsiteX23" fmla="*/ 131589 w 286095"/>
                  <a:gd name="connsiteY23" fmla="*/ 187016 h 239079"/>
                  <a:gd name="connsiteX24" fmla="*/ 102241 w 286095"/>
                  <a:gd name="connsiteY24" fmla="*/ 155338 h 239079"/>
                  <a:gd name="connsiteX25" fmla="*/ 72020 w 286095"/>
                  <a:gd name="connsiteY25" fmla="*/ 148609 h 239079"/>
                  <a:gd name="connsiteX26" fmla="*/ 72020 w 286095"/>
                  <a:gd name="connsiteY26" fmla="*/ 94384 h 239079"/>
                  <a:gd name="connsiteX27" fmla="*/ 58625 w 286095"/>
                  <a:gd name="connsiteY27" fmla="*/ 72529 h 239079"/>
                  <a:gd name="connsiteX28" fmla="*/ 49448 w 286095"/>
                  <a:gd name="connsiteY28" fmla="*/ 75362 h 239079"/>
                  <a:gd name="connsiteX29" fmla="*/ 19148 w 286095"/>
                  <a:gd name="connsiteY29" fmla="*/ 72529 h 239079"/>
                  <a:gd name="connsiteX30" fmla="*/ 13175 w 286095"/>
                  <a:gd name="connsiteY30" fmla="*/ 66115 h 239079"/>
                  <a:gd name="connsiteX31" fmla="*/ -3495 w 286095"/>
                  <a:gd name="connsiteY31" fmla="*/ 66115 h 239079"/>
                  <a:gd name="connsiteX32" fmla="*/ 11238 w 286095"/>
                  <a:gd name="connsiteY32" fmla="*/ 37696 h 239079"/>
                  <a:gd name="connsiteX33" fmla="*/ 10577 w 286095"/>
                  <a:gd name="connsiteY33" fmla="*/ 28244 h 239079"/>
                  <a:gd name="connsiteX34" fmla="*/ 20250 w 286095"/>
                  <a:gd name="connsiteY34" fmla="*/ 16517 h 239079"/>
                  <a:gd name="connsiteX35" fmla="*/ 32016 w 286095"/>
                  <a:gd name="connsiteY35" fmla="*/ 20751 h 239079"/>
                  <a:gd name="connsiteX36" fmla="*/ 37981 w 286095"/>
                  <a:gd name="connsiteY36" fmla="*/ 11630 h 239079"/>
                  <a:gd name="connsiteX37" fmla="*/ 48464 w 286095"/>
                  <a:gd name="connsiteY37" fmla="*/ 16084 h 239079"/>
                  <a:gd name="connsiteX38" fmla="*/ 59608 w 286095"/>
                  <a:gd name="connsiteY38" fmla="*/ -1655 h 239079"/>
                  <a:gd name="connsiteX39" fmla="*/ 67809 w 286095"/>
                  <a:gd name="connsiteY39" fmla="*/ 9906 h 239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86095" h="239079">
                    <a:moveTo>
                      <a:pt x="67809" y="34005"/>
                    </a:moveTo>
                    <a:lnTo>
                      <a:pt x="78198" y="45172"/>
                    </a:lnTo>
                    <a:lnTo>
                      <a:pt x="92395" y="37853"/>
                    </a:lnTo>
                    <a:lnTo>
                      <a:pt x="106829" y="46573"/>
                    </a:lnTo>
                    <a:lnTo>
                      <a:pt x="115360" y="37696"/>
                    </a:lnTo>
                    <a:lnTo>
                      <a:pt x="119949" y="25812"/>
                    </a:lnTo>
                    <a:lnTo>
                      <a:pt x="135358" y="32407"/>
                    </a:lnTo>
                    <a:lnTo>
                      <a:pt x="152736" y="24277"/>
                    </a:lnTo>
                    <a:lnTo>
                      <a:pt x="168807" y="22459"/>
                    </a:lnTo>
                    <a:lnTo>
                      <a:pt x="176023" y="32407"/>
                    </a:lnTo>
                    <a:lnTo>
                      <a:pt x="199634" y="35476"/>
                    </a:lnTo>
                    <a:lnTo>
                      <a:pt x="219309" y="28149"/>
                    </a:lnTo>
                    <a:lnTo>
                      <a:pt x="230650" y="42662"/>
                    </a:lnTo>
                    <a:lnTo>
                      <a:pt x="241157" y="43826"/>
                    </a:lnTo>
                    <a:lnTo>
                      <a:pt x="236395" y="58032"/>
                    </a:lnTo>
                    <a:lnTo>
                      <a:pt x="273660" y="103899"/>
                    </a:lnTo>
                    <a:lnTo>
                      <a:pt x="275274" y="163153"/>
                    </a:lnTo>
                    <a:lnTo>
                      <a:pt x="282601" y="172590"/>
                    </a:lnTo>
                    <a:lnTo>
                      <a:pt x="266711" y="196554"/>
                    </a:lnTo>
                    <a:lnTo>
                      <a:pt x="264720" y="226004"/>
                    </a:lnTo>
                    <a:lnTo>
                      <a:pt x="251451" y="217694"/>
                    </a:lnTo>
                    <a:lnTo>
                      <a:pt x="238662" y="230719"/>
                    </a:lnTo>
                    <a:lnTo>
                      <a:pt x="210125" y="237424"/>
                    </a:lnTo>
                    <a:lnTo>
                      <a:pt x="131589" y="187016"/>
                    </a:lnTo>
                    <a:lnTo>
                      <a:pt x="102241" y="155338"/>
                    </a:lnTo>
                    <a:lnTo>
                      <a:pt x="72020" y="148609"/>
                    </a:lnTo>
                    <a:lnTo>
                      <a:pt x="72020" y="94384"/>
                    </a:lnTo>
                    <a:lnTo>
                      <a:pt x="58625" y="72529"/>
                    </a:lnTo>
                    <a:lnTo>
                      <a:pt x="49448" y="75362"/>
                    </a:lnTo>
                    <a:lnTo>
                      <a:pt x="19148" y="72529"/>
                    </a:lnTo>
                    <a:lnTo>
                      <a:pt x="13175" y="66115"/>
                    </a:lnTo>
                    <a:lnTo>
                      <a:pt x="-3495" y="66115"/>
                    </a:lnTo>
                    <a:lnTo>
                      <a:pt x="11238" y="37696"/>
                    </a:lnTo>
                    <a:lnTo>
                      <a:pt x="10577" y="28244"/>
                    </a:lnTo>
                    <a:lnTo>
                      <a:pt x="20250" y="16517"/>
                    </a:lnTo>
                    <a:lnTo>
                      <a:pt x="32016" y="20751"/>
                    </a:lnTo>
                    <a:lnTo>
                      <a:pt x="37981" y="11630"/>
                    </a:lnTo>
                    <a:lnTo>
                      <a:pt x="48464" y="16084"/>
                    </a:lnTo>
                    <a:lnTo>
                      <a:pt x="59608" y="-1655"/>
                    </a:lnTo>
                    <a:lnTo>
                      <a:pt x="67809" y="9906"/>
                    </a:lnTo>
                    <a:close/>
                  </a:path>
                </a:pathLst>
              </a:custGeom>
              <a:grpFill/>
              <a:ln w="635" cap="rnd">
                <a:solidFill>
                  <a:schemeClr val="bg1"/>
                </a:solidFill>
                <a:prstDash val="solid"/>
                <a:round/>
              </a:ln>
            </p:spPr>
            <p:txBody>
              <a:bodyPr rtlCol="0" anchor="ctr"/>
              <a:lstStyle/>
              <a:p>
                <a:endParaRPr lang="en-US" dirty="0"/>
              </a:p>
            </p:txBody>
          </p:sp>
          <p:sp>
            <p:nvSpPr>
              <p:cNvPr id="2416" name="Freeform: Shape 2415">
                <a:extLst>
                  <a:ext uri="{FF2B5EF4-FFF2-40B4-BE49-F238E27FC236}">
                    <a16:creationId xmlns:a16="http://schemas.microsoft.com/office/drawing/2014/main" id="{31417A77-3584-4E44-A971-DF47F462EAF3}"/>
                  </a:ext>
                </a:extLst>
              </p:cNvPr>
              <p:cNvSpPr/>
              <p:nvPr/>
            </p:nvSpPr>
            <p:spPr>
              <a:xfrm flipV="1">
                <a:off x="4415431" y="3113227"/>
                <a:ext cx="224468" cy="200548"/>
              </a:xfrm>
              <a:custGeom>
                <a:avLst/>
                <a:gdLst>
                  <a:gd name="connsiteX0" fmla="*/ 12394 w 206347"/>
                  <a:gd name="connsiteY0" fmla="*/ 109754 h 184358"/>
                  <a:gd name="connsiteX1" fmla="*/ 12394 w 206347"/>
                  <a:gd name="connsiteY1" fmla="*/ 98799 h 184358"/>
                  <a:gd name="connsiteX2" fmla="*/ -3504 w 206347"/>
                  <a:gd name="connsiteY2" fmla="*/ 81728 h 184358"/>
                  <a:gd name="connsiteX3" fmla="*/ -3504 w 206347"/>
                  <a:gd name="connsiteY3" fmla="*/ 39057 h 184358"/>
                  <a:gd name="connsiteX4" fmla="*/ 26678 w 206347"/>
                  <a:gd name="connsiteY4" fmla="*/ 39057 h 184358"/>
                  <a:gd name="connsiteX5" fmla="*/ 38326 w 206347"/>
                  <a:gd name="connsiteY5" fmla="*/ 27165 h 184358"/>
                  <a:gd name="connsiteX6" fmla="*/ 50556 w 206347"/>
                  <a:gd name="connsiteY6" fmla="*/ 31840 h 184358"/>
                  <a:gd name="connsiteX7" fmla="*/ 45818 w 206347"/>
                  <a:gd name="connsiteY7" fmla="*/ 9843 h 184358"/>
                  <a:gd name="connsiteX8" fmla="*/ 57183 w 206347"/>
                  <a:gd name="connsiteY8" fmla="*/ -1420 h 184358"/>
                  <a:gd name="connsiteX9" fmla="*/ 85271 w 206347"/>
                  <a:gd name="connsiteY9" fmla="*/ 3090 h 184358"/>
                  <a:gd name="connsiteX10" fmla="*/ 94550 w 206347"/>
                  <a:gd name="connsiteY10" fmla="*/ 12408 h 184358"/>
                  <a:gd name="connsiteX11" fmla="*/ 102113 w 206347"/>
                  <a:gd name="connsiteY11" fmla="*/ 7993 h 184358"/>
                  <a:gd name="connsiteX12" fmla="*/ 107654 w 206347"/>
                  <a:gd name="connsiteY12" fmla="*/ 17540 h 184358"/>
                  <a:gd name="connsiteX13" fmla="*/ 107654 w 206347"/>
                  <a:gd name="connsiteY13" fmla="*/ 28251 h 184358"/>
                  <a:gd name="connsiteX14" fmla="*/ 127117 w 206347"/>
                  <a:gd name="connsiteY14" fmla="*/ 46683 h 184358"/>
                  <a:gd name="connsiteX15" fmla="*/ 131760 w 206347"/>
                  <a:gd name="connsiteY15" fmla="*/ 42638 h 184358"/>
                  <a:gd name="connsiteX16" fmla="*/ 140913 w 206347"/>
                  <a:gd name="connsiteY16" fmla="*/ 49311 h 184358"/>
                  <a:gd name="connsiteX17" fmla="*/ 145367 w 206347"/>
                  <a:gd name="connsiteY17" fmla="*/ 35964 h 184358"/>
                  <a:gd name="connsiteX18" fmla="*/ 154875 w 206347"/>
                  <a:gd name="connsiteY18" fmla="*/ 35964 h 184358"/>
                  <a:gd name="connsiteX19" fmla="*/ 159140 w 206347"/>
                  <a:gd name="connsiteY19" fmla="*/ 52318 h 184358"/>
                  <a:gd name="connsiteX20" fmla="*/ 169631 w 206347"/>
                  <a:gd name="connsiteY20" fmla="*/ 78557 h 184358"/>
                  <a:gd name="connsiteX21" fmla="*/ 177989 w 206347"/>
                  <a:gd name="connsiteY21" fmla="*/ 80611 h 184358"/>
                  <a:gd name="connsiteX22" fmla="*/ 180287 w 206347"/>
                  <a:gd name="connsiteY22" fmla="*/ 103214 h 184358"/>
                  <a:gd name="connsiteX23" fmla="*/ 189306 w 206347"/>
                  <a:gd name="connsiteY23" fmla="*/ 107275 h 184358"/>
                  <a:gd name="connsiteX24" fmla="*/ 196398 w 206347"/>
                  <a:gd name="connsiteY24" fmla="*/ 130083 h 184358"/>
                  <a:gd name="connsiteX25" fmla="*/ 201143 w 206347"/>
                  <a:gd name="connsiteY25" fmla="*/ 133719 h 184358"/>
                  <a:gd name="connsiteX26" fmla="*/ 202843 w 206347"/>
                  <a:gd name="connsiteY26" fmla="*/ 145846 h 184358"/>
                  <a:gd name="connsiteX27" fmla="*/ 197901 w 206347"/>
                  <a:gd name="connsiteY27" fmla="*/ 152450 h 184358"/>
                  <a:gd name="connsiteX28" fmla="*/ 196964 w 206347"/>
                  <a:gd name="connsiteY28" fmla="*/ 167718 h 184358"/>
                  <a:gd name="connsiteX29" fmla="*/ 192793 w 206347"/>
                  <a:gd name="connsiteY29" fmla="*/ 180192 h 184358"/>
                  <a:gd name="connsiteX30" fmla="*/ 182286 w 206347"/>
                  <a:gd name="connsiteY30" fmla="*/ 179027 h 184358"/>
                  <a:gd name="connsiteX31" fmla="*/ 170945 w 206347"/>
                  <a:gd name="connsiteY31" fmla="*/ 164514 h 184358"/>
                  <a:gd name="connsiteX32" fmla="*/ 151270 w 206347"/>
                  <a:gd name="connsiteY32" fmla="*/ 171842 h 184358"/>
                  <a:gd name="connsiteX33" fmla="*/ 127660 w 206347"/>
                  <a:gd name="connsiteY33" fmla="*/ 168772 h 184358"/>
                  <a:gd name="connsiteX34" fmla="*/ 120443 w 206347"/>
                  <a:gd name="connsiteY34" fmla="*/ 158824 h 184358"/>
                  <a:gd name="connsiteX35" fmla="*/ 104372 w 206347"/>
                  <a:gd name="connsiteY35" fmla="*/ 160642 h 184358"/>
                  <a:gd name="connsiteX36" fmla="*/ 86995 w 206347"/>
                  <a:gd name="connsiteY36" fmla="*/ 168772 h 184358"/>
                  <a:gd name="connsiteX37" fmla="*/ 71585 w 206347"/>
                  <a:gd name="connsiteY37" fmla="*/ 162177 h 184358"/>
                  <a:gd name="connsiteX38" fmla="*/ 66997 w 206347"/>
                  <a:gd name="connsiteY38" fmla="*/ 174061 h 184358"/>
                  <a:gd name="connsiteX39" fmla="*/ 58466 w 206347"/>
                  <a:gd name="connsiteY39" fmla="*/ 182938 h 184358"/>
                  <a:gd name="connsiteX40" fmla="*/ 44032 w 206347"/>
                  <a:gd name="connsiteY40" fmla="*/ 174218 h 184358"/>
                  <a:gd name="connsiteX41" fmla="*/ 29834 w 206347"/>
                  <a:gd name="connsiteY41" fmla="*/ 181538 h 184358"/>
                  <a:gd name="connsiteX42" fmla="*/ 19445 w 206347"/>
                  <a:gd name="connsiteY42" fmla="*/ 170370 h 184358"/>
                  <a:gd name="connsiteX43" fmla="*/ 19445 w 206347"/>
                  <a:gd name="connsiteY43" fmla="*/ 146271 h 184358"/>
                  <a:gd name="connsiteX44" fmla="*/ 11245 w 206347"/>
                  <a:gd name="connsiteY44" fmla="*/ 134710 h 184358"/>
                  <a:gd name="connsiteX45" fmla="*/ 20925 w 206347"/>
                  <a:gd name="connsiteY45" fmla="*/ 118915 h 184358"/>
                  <a:gd name="connsiteX46" fmla="*/ 12394 w 206347"/>
                  <a:gd name="connsiteY46" fmla="*/ 109754 h 18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06347" h="184358">
                    <a:moveTo>
                      <a:pt x="12394" y="109754"/>
                    </a:moveTo>
                    <a:lnTo>
                      <a:pt x="12394" y="98799"/>
                    </a:lnTo>
                    <a:lnTo>
                      <a:pt x="-3504" y="81728"/>
                    </a:lnTo>
                    <a:lnTo>
                      <a:pt x="-3504" y="39057"/>
                    </a:lnTo>
                    <a:lnTo>
                      <a:pt x="26678" y="39057"/>
                    </a:lnTo>
                    <a:lnTo>
                      <a:pt x="38326" y="27165"/>
                    </a:lnTo>
                    <a:lnTo>
                      <a:pt x="50556" y="31840"/>
                    </a:lnTo>
                    <a:lnTo>
                      <a:pt x="45818" y="9843"/>
                    </a:lnTo>
                    <a:lnTo>
                      <a:pt x="57183" y="-1420"/>
                    </a:lnTo>
                    <a:lnTo>
                      <a:pt x="85271" y="3090"/>
                    </a:lnTo>
                    <a:lnTo>
                      <a:pt x="94550" y="12408"/>
                    </a:lnTo>
                    <a:lnTo>
                      <a:pt x="102113" y="7993"/>
                    </a:lnTo>
                    <a:lnTo>
                      <a:pt x="107654" y="17540"/>
                    </a:lnTo>
                    <a:lnTo>
                      <a:pt x="107654" y="28251"/>
                    </a:lnTo>
                    <a:lnTo>
                      <a:pt x="127117" y="46683"/>
                    </a:lnTo>
                    <a:lnTo>
                      <a:pt x="131760" y="42638"/>
                    </a:lnTo>
                    <a:lnTo>
                      <a:pt x="140913" y="49311"/>
                    </a:lnTo>
                    <a:lnTo>
                      <a:pt x="145367" y="35964"/>
                    </a:lnTo>
                    <a:lnTo>
                      <a:pt x="154875" y="35964"/>
                    </a:lnTo>
                    <a:lnTo>
                      <a:pt x="159140" y="52318"/>
                    </a:lnTo>
                    <a:lnTo>
                      <a:pt x="169631" y="78557"/>
                    </a:lnTo>
                    <a:lnTo>
                      <a:pt x="177989" y="80611"/>
                    </a:lnTo>
                    <a:lnTo>
                      <a:pt x="180287" y="103214"/>
                    </a:lnTo>
                    <a:lnTo>
                      <a:pt x="189306" y="107275"/>
                    </a:lnTo>
                    <a:lnTo>
                      <a:pt x="196398" y="130083"/>
                    </a:lnTo>
                    <a:lnTo>
                      <a:pt x="201143" y="133719"/>
                    </a:lnTo>
                    <a:lnTo>
                      <a:pt x="202843" y="145846"/>
                    </a:lnTo>
                    <a:lnTo>
                      <a:pt x="197901" y="152450"/>
                    </a:lnTo>
                    <a:lnTo>
                      <a:pt x="196964" y="167718"/>
                    </a:lnTo>
                    <a:lnTo>
                      <a:pt x="192793" y="180192"/>
                    </a:lnTo>
                    <a:lnTo>
                      <a:pt x="182286" y="179027"/>
                    </a:lnTo>
                    <a:lnTo>
                      <a:pt x="170945" y="164514"/>
                    </a:lnTo>
                    <a:lnTo>
                      <a:pt x="151270" y="171842"/>
                    </a:lnTo>
                    <a:lnTo>
                      <a:pt x="127660" y="168772"/>
                    </a:lnTo>
                    <a:lnTo>
                      <a:pt x="120443" y="158824"/>
                    </a:lnTo>
                    <a:lnTo>
                      <a:pt x="104372" y="160642"/>
                    </a:lnTo>
                    <a:lnTo>
                      <a:pt x="86995" y="168772"/>
                    </a:lnTo>
                    <a:lnTo>
                      <a:pt x="71585" y="162177"/>
                    </a:lnTo>
                    <a:lnTo>
                      <a:pt x="66997" y="174061"/>
                    </a:lnTo>
                    <a:lnTo>
                      <a:pt x="58466" y="182938"/>
                    </a:lnTo>
                    <a:lnTo>
                      <a:pt x="44032" y="174218"/>
                    </a:lnTo>
                    <a:lnTo>
                      <a:pt x="29834" y="181538"/>
                    </a:lnTo>
                    <a:lnTo>
                      <a:pt x="19445" y="170370"/>
                    </a:lnTo>
                    <a:lnTo>
                      <a:pt x="19445" y="146271"/>
                    </a:lnTo>
                    <a:lnTo>
                      <a:pt x="11245" y="134710"/>
                    </a:lnTo>
                    <a:lnTo>
                      <a:pt x="20925" y="118915"/>
                    </a:lnTo>
                    <a:lnTo>
                      <a:pt x="12394" y="109754"/>
                    </a:lnTo>
                  </a:path>
                </a:pathLst>
              </a:custGeom>
              <a:grpFill/>
              <a:ln w="635" cap="flat">
                <a:solidFill>
                  <a:schemeClr val="bg1"/>
                </a:solidFill>
                <a:prstDash val="solid"/>
                <a:miter/>
              </a:ln>
            </p:spPr>
            <p:txBody>
              <a:bodyPr rtlCol="0" anchor="ctr"/>
              <a:lstStyle/>
              <a:p>
                <a:endParaRPr lang="en-US" dirty="0"/>
              </a:p>
            </p:txBody>
          </p:sp>
          <p:sp>
            <p:nvSpPr>
              <p:cNvPr id="2417" name="Freeform: Shape 2416">
                <a:extLst>
                  <a:ext uri="{FF2B5EF4-FFF2-40B4-BE49-F238E27FC236}">
                    <a16:creationId xmlns:a16="http://schemas.microsoft.com/office/drawing/2014/main" id="{C9C84654-5806-4422-817F-13EFE0625ACB}"/>
                  </a:ext>
                </a:extLst>
              </p:cNvPr>
              <p:cNvSpPr/>
              <p:nvPr/>
            </p:nvSpPr>
            <p:spPr>
              <a:xfrm flipV="1">
                <a:off x="4415431" y="3113227"/>
                <a:ext cx="224468" cy="200548"/>
              </a:xfrm>
              <a:custGeom>
                <a:avLst/>
                <a:gdLst>
                  <a:gd name="connsiteX0" fmla="*/ 12394 w 206347"/>
                  <a:gd name="connsiteY0" fmla="*/ 109754 h 184358"/>
                  <a:gd name="connsiteX1" fmla="*/ 12394 w 206347"/>
                  <a:gd name="connsiteY1" fmla="*/ 98799 h 184358"/>
                  <a:gd name="connsiteX2" fmla="*/ -3504 w 206347"/>
                  <a:gd name="connsiteY2" fmla="*/ 81728 h 184358"/>
                  <a:gd name="connsiteX3" fmla="*/ -3504 w 206347"/>
                  <a:gd name="connsiteY3" fmla="*/ 39057 h 184358"/>
                  <a:gd name="connsiteX4" fmla="*/ 26678 w 206347"/>
                  <a:gd name="connsiteY4" fmla="*/ 39057 h 184358"/>
                  <a:gd name="connsiteX5" fmla="*/ 38326 w 206347"/>
                  <a:gd name="connsiteY5" fmla="*/ 27165 h 184358"/>
                  <a:gd name="connsiteX6" fmla="*/ 50556 w 206347"/>
                  <a:gd name="connsiteY6" fmla="*/ 31840 h 184358"/>
                  <a:gd name="connsiteX7" fmla="*/ 45818 w 206347"/>
                  <a:gd name="connsiteY7" fmla="*/ 9843 h 184358"/>
                  <a:gd name="connsiteX8" fmla="*/ 57183 w 206347"/>
                  <a:gd name="connsiteY8" fmla="*/ -1420 h 184358"/>
                  <a:gd name="connsiteX9" fmla="*/ 85271 w 206347"/>
                  <a:gd name="connsiteY9" fmla="*/ 3090 h 184358"/>
                  <a:gd name="connsiteX10" fmla="*/ 94550 w 206347"/>
                  <a:gd name="connsiteY10" fmla="*/ 12408 h 184358"/>
                  <a:gd name="connsiteX11" fmla="*/ 102113 w 206347"/>
                  <a:gd name="connsiteY11" fmla="*/ 7993 h 184358"/>
                  <a:gd name="connsiteX12" fmla="*/ 107654 w 206347"/>
                  <a:gd name="connsiteY12" fmla="*/ 17540 h 184358"/>
                  <a:gd name="connsiteX13" fmla="*/ 107654 w 206347"/>
                  <a:gd name="connsiteY13" fmla="*/ 28251 h 184358"/>
                  <a:gd name="connsiteX14" fmla="*/ 127117 w 206347"/>
                  <a:gd name="connsiteY14" fmla="*/ 46683 h 184358"/>
                  <a:gd name="connsiteX15" fmla="*/ 131760 w 206347"/>
                  <a:gd name="connsiteY15" fmla="*/ 42638 h 184358"/>
                  <a:gd name="connsiteX16" fmla="*/ 140913 w 206347"/>
                  <a:gd name="connsiteY16" fmla="*/ 49311 h 184358"/>
                  <a:gd name="connsiteX17" fmla="*/ 145367 w 206347"/>
                  <a:gd name="connsiteY17" fmla="*/ 35964 h 184358"/>
                  <a:gd name="connsiteX18" fmla="*/ 154875 w 206347"/>
                  <a:gd name="connsiteY18" fmla="*/ 35964 h 184358"/>
                  <a:gd name="connsiteX19" fmla="*/ 159140 w 206347"/>
                  <a:gd name="connsiteY19" fmla="*/ 52318 h 184358"/>
                  <a:gd name="connsiteX20" fmla="*/ 169631 w 206347"/>
                  <a:gd name="connsiteY20" fmla="*/ 78557 h 184358"/>
                  <a:gd name="connsiteX21" fmla="*/ 177989 w 206347"/>
                  <a:gd name="connsiteY21" fmla="*/ 80611 h 184358"/>
                  <a:gd name="connsiteX22" fmla="*/ 180287 w 206347"/>
                  <a:gd name="connsiteY22" fmla="*/ 103214 h 184358"/>
                  <a:gd name="connsiteX23" fmla="*/ 189306 w 206347"/>
                  <a:gd name="connsiteY23" fmla="*/ 107275 h 184358"/>
                  <a:gd name="connsiteX24" fmla="*/ 196398 w 206347"/>
                  <a:gd name="connsiteY24" fmla="*/ 130083 h 184358"/>
                  <a:gd name="connsiteX25" fmla="*/ 201143 w 206347"/>
                  <a:gd name="connsiteY25" fmla="*/ 133719 h 184358"/>
                  <a:gd name="connsiteX26" fmla="*/ 202843 w 206347"/>
                  <a:gd name="connsiteY26" fmla="*/ 145846 h 184358"/>
                  <a:gd name="connsiteX27" fmla="*/ 197901 w 206347"/>
                  <a:gd name="connsiteY27" fmla="*/ 152450 h 184358"/>
                  <a:gd name="connsiteX28" fmla="*/ 196964 w 206347"/>
                  <a:gd name="connsiteY28" fmla="*/ 167718 h 184358"/>
                  <a:gd name="connsiteX29" fmla="*/ 192793 w 206347"/>
                  <a:gd name="connsiteY29" fmla="*/ 180192 h 184358"/>
                  <a:gd name="connsiteX30" fmla="*/ 182286 w 206347"/>
                  <a:gd name="connsiteY30" fmla="*/ 179027 h 184358"/>
                  <a:gd name="connsiteX31" fmla="*/ 170945 w 206347"/>
                  <a:gd name="connsiteY31" fmla="*/ 164514 h 184358"/>
                  <a:gd name="connsiteX32" fmla="*/ 151270 w 206347"/>
                  <a:gd name="connsiteY32" fmla="*/ 171842 h 184358"/>
                  <a:gd name="connsiteX33" fmla="*/ 127660 w 206347"/>
                  <a:gd name="connsiteY33" fmla="*/ 168772 h 184358"/>
                  <a:gd name="connsiteX34" fmla="*/ 120443 w 206347"/>
                  <a:gd name="connsiteY34" fmla="*/ 158824 h 184358"/>
                  <a:gd name="connsiteX35" fmla="*/ 104372 w 206347"/>
                  <a:gd name="connsiteY35" fmla="*/ 160642 h 184358"/>
                  <a:gd name="connsiteX36" fmla="*/ 86995 w 206347"/>
                  <a:gd name="connsiteY36" fmla="*/ 168772 h 184358"/>
                  <a:gd name="connsiteX37" fmla="*/ 71585 w 206347"/>
                  <a:gd name="connsiteY37" fmla="*/ 162177 h 184358"/>
                  <a:gd name="connsiteX38" fmla="*/ 66997 w 206347"/>
                  <a:gd name="connsiteY38" fmla="*/ 174061 h 184358"/>
                  <a:gd name="connsiteX39" fmla="*/ 58466 w 206347"/>
                  <a:gd name="connsiteY39" fmla="*/ 182938 h 184358"/>
                  <a:gd name="connsiteX40" fmla="*/ 44032 w 206347"/>
                  <a:gd name="connsiteY40" fmla="*/ 174218 h 184358"/>
                  <a:gd name="connsiteX41" fmla="*/ 29834 w 206347"/>
                  <a:gd name="connsiteY41" fmla="*/ 181538 h 184358"/>
                  <a:gd name="connsiteX42" fmla="*/ 19445 w 206347"/>
                  <a:gd name="connsiteY42" fmla="*/ 170370 h 184358"/>
                  <a:gd name="connsiteX43" fmla="*/ 19445 w 206347"/>
                  <a:gd name="connsiteY43" fmla="*/ 146271 h 184358"/>
                  <a:gd name="connsiteX44" fmla="*/ 11245 w 206347"/>
                  <a:gd name="connsiteY44" fmla="*/ 134710 h 184358"/>
                  <a:gd name="connsiteX45" fmla="*/ 20925 w 206347"/>
                  <a:gd name="connsiteY45" fmla="*/ 118915 h 18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06347" h="184358">
                    <a:moveTo>
                      <a:pt x="12394" y="109754"/>
                    </a:moveTo>
                    <a:lnTo>
                      <a:pt x="12394" y="98799"/>
                    </a:lnTo>
                    <a:lnTo>
                      <a:pt x="-3504" y="81728"/>
                    </a:lnTo>
                    <a:lnTo>
                      <a:pt x="-3504" y="39057"/>
                    </a:lnTo>
                    <a:lnTo>
                      <a:pt x="26678" y="39057"/>
                    </a:lnTo>
                    <a:lnTo>
                      <a:pt x="38326" y="27165"/>
                    </a:lnTo>
                    <a:lnTo>
                      <a:pt x="50556" y="31840"/>
                    </a:lnTo>
                    <a:lnTo>
                      <a:pt x="45818" y="9843"/>
                    </a:lnTo>
                    <a:lnTo>
                      <a:pt x="57183" y="-1420"/>
                    </a:lnTo>
                    <a:lnTo>
                      <a:pt x="85271" y="3090"/>
                    </a:lnTo>
                    <a:lnTo>
                      <a:pt x="94550" y="12408"/>
                    </a:lnTo>
                    <a:lnTo>
                      <a:pt x="102113" y="7993"/>
                    </a:lnTo>
                    <a:lnTo>
                      <a:pt x="107654" y="17540"/>
                    </a:lnTo>
                    <a:lnTo>
                      <a:pt x="107654" y="28251"/>
                    </a:lnTo>
                    <a:lnTo>
                      <a:pt x="127117" y="46683"/>
                    </a:lnTo>
                    <a:lnTo>
                      <a:pt x="131760" y="42638"/>
                    </a:lnTo>
                    <a:lnTo>
                      <a:pt x="140913" y="49311"/>
                    </a:lnTo>
                    <a:lnTo>
                      <a:pt x="145367" y="35964"/>
                    </a:lnTo>
                    <a:lnTo>
                      <a:pt x="154875" y="35964"/>
                    </a:lnTo>
                    <a:lnTo>
                      <a:pt x="159140" y="52318"/>
                    </a:lnTo>
                    <a:lnTo>
                      <a:pt x="169631" y="78557"/>
                    </a:lnTo>
                    <a:lnTo>
                      <a:pt x="177989" y="80611"/>
                    </a:lnTo>
                    <a:lnTo>
                      <a:pt x="180287" y="103214"/>
                    </a:lnTo>
                    <a:lnTo>
                      <a:pt x="189306" y="107275"/>
                    </a:lnTo>
                    <a:lnTo>
                      <a:pt x="196398" y="130083"/>
                    </a:lnTo>
                    <a:lnTo>
                      <a:pt x="201143" y="133719"/>
                    </a:lnTo>
                    <a:lnTo>
                      <a:pt x="202843" y="145846"/>
                    </a:lnTo>
                    <a:lnTo>
                      <a:pt x="197901" y="152450"/>
                    </a:lnTo>
                    <a:lnTo>
                      <a:pt x="196964" y="167718"/>
                    </a:lnTo>
                    <a:lnTo>
                      <a:pt x="192793" y="180192"/>
                    </a:lnTo>
                    <a:lnTo>
                      <a:pt x="182286" y="179027"/>
                    </a:lnTo>
                    <a:lnTo>
                      <a:pt x="170945" y="164514"/>
                    </a:lnTo>
                    <a:lnTo>
                      <a:pt x="151270" y="171842"/>
                    </a:lnTo>
                    <a:lnTo>
                      <a:pt x="127660" y="168772"/>
                    </a:lnTo>
                    <a:lnTo>
                      <a:pt x="120443" y="158824"/>
                    </a:lnTo>
                    <a:lnTo>
                      <a:pt x="104372" y="160642"/>
                    </a:lnTo>
                    <a:lnTo>
                      <a:pt x="86995" y="168772"/>
                    </a:lnTo>
                    <a:lnTo>
                      <a:pt x="71585" y="162177"/>
                    </a:lnTo>
                    <a:lnTo>
                      <a:pt x="66997" y="174061"/>
                    </a:lnTo>
                    <a:lnTo>
                      <a:pt x="58466" y="182938"/>
                    </a:lnTo>
                    <a:lnTo>
                      <a:pt x="44032" y="174218"/>
                    </a:lnTo>
                    <a:lnTo>
                      <a:pt x="29834" y="181538"/>
                    </a:lnTo>
                    <a:lnTo>
                      <a:pt x="19445" y="170370"/>
                    </a:lnTo>
                    <a:lnTo>
                      <a:pt x="19445" y="146271"/>
                    </a:lnTo>
                    <a:lnTo>
                      <a:pt x="11245" y="134710"/>
                    </a:lnTo>
                    <a:lnTo>
                      <a:pt x="20925" y="118915"/>
                    </a:lnTo>
                    <a:close/>
                  </a:path>
                </a:pathLst>
              </a:custGeom>
              <a:grpFill/>
              <a:ln w="635" cap="rnd">
                <a:solidFill>
                  <a:schemeClr val="bg1"/>
                </a:solidFill>
                <a:prstDash val="solid"/>
                <a:round/>
              </a:ln>
            </p:spPr>
            <p:txBody>
              <a:bodyPr rtlCol="0" anchor="ctr"/>
              <a:lstStyle/>
              <a:p>
                <a:endParaRPr lang="en-US" dirty="0"/>
              </a:p>
            </p:txBody>
          </p:sp>
          <p:sp>
            <p:nvSpPr>
              <p:cNvPr id="2418" name="Freeform: Shape 2417">
                <a:extLst>
                  <a:ext uri="{FF2B5EF4-FFF2-40B4-BE49-F238E27FC236}">
                    <a16:creationId xmlns:a16="http://schemas.microsoft.com/office/drawing/2014/main" id="{0348920B-6FD5-463A-ABFA-E5FBB02ACD1E}"/>
                  </a:ext>
                </a:extLst>
              </p:cNvPr>
              <p:cNvSpPr/>
              <p:nvPr/>
            </p:nvSpPr>
            <p:spPr>
              <a:xfrm flipV="1">
                <a:off x="4709409" y="1184686"/>
                <a:ext cx="180206" cy="68961"/>
              </a:xfrm>
              <a:custGeom>
                <a:avLst/>
                <a:gdLst>
                  <a:gd name="connsiteX0" fmla="*/ 51414 w 165658"/>
                  <a:gd name="connsiteY0" fmla="*/ 25556 h 63394"/>
                  <a:gd name="connsiteX1" fmla="*/ 50942 w 165658"/>
                  <a:gd name="connsiteY1" fmla="*/ 10760 h 63394"/>
                  <a:gd name="connsiteX2" fmla="*/ 88003 w 165658"/>
                  <a:gd name="connsiteY2" fmla="*/ 10760 h 63394"/>
                  <a:gd name="connsiteX3" fmla="*/ 91812 w 165658"/>
                  <a:gd name="connsiteY3" fmla="*/ 2158 h 63394"/>
                  <a:gd name="connsiteX4" fmla="*/ 112132 w 165658"/>
                  <a:gd name="connsiteY4" fmla="*/ -4060 h 63394"/>
                  <a:gd name="connsiteX5" fmla="*/ 161880 w 165658"/>
                  <a:gd name="connsiteY5" fmla="*/ 21589 h 63394"/>
                  <a:gd name="connsiteX6" fmla="*/ 126849 w 165658"/>
                  <a:gd name="connsiteY6" fmla="*/ 30640 h 63394"/>
                  <a:gd name="connsiteX7" fmla="*/ 111023 w 165658"/>
                  <a:gd name="connsiteY7" fmla="*/ 49882 h 63394"/>
                  <a:gd name="connsiteX8" fmla="*/ 94062 w 165658"/>
                  <a:gd name="connsiteY8" fmla="*/ 44546 h 63394"/>
                  <a:gd name="connsiteX9" fmla="*/ 84839 w 165658"/>
                  <a:gd name="connsiteY9" fmla="*/ 52605 h 63394"/>
                  <a:gd name="connsiteX10" fmla="*/ 69130 w 165658"/>
                  <a:gd name="connsiteY10" fmla="*/ 45011 h 63394"/>
                  <a:gd name="connsiteX11" fmla="*/ 30000 w 165658"/>
                  <a:gd name="connsiteY11" fmla="*/ 59334 h 63394"/>
                  <a:gd name="connsiteX12" fmla="*/ 28213 w 165658"/>
                  <a:gd name="connsiteY12" fmla="*/ 40320 h 63394"/>
                  <a:gd name="connsiteX13" fmla="*/ -3779 w 165658"/>
                  <a:gd name="connsiteY13" fmla="*/ 40320 h 63394"/>
                  <a:gd name="connsiteX14" fmla="*/ 27324 w 165658"/>
                  <a:gd name="connsiteY14" fmla="*/ 22368 h 63394"/>
                  <a:gd name="connsiteX15" fmla="*/ 51414 w 165658"/>
                  <a:gd name="connsiteY15" fmla="*/ 25556 h 63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65658" h="63394">
                    <a:moveTo>
                      <a:pt x="51414" y="25556"/>
                    </a:moveTo>
                    <a:lnTo>
                      <a:pt x="50942" y="10760"/>
                    </a:lnTo>
                    <a:lnTo>
                      <a:pt x="88003" y="10760"/>
                    </a:lnTo>
                    <a:lnTo>
                      <a:pt x="91812" y="2158"/>
                    </a:lnTo>
                    <a:lnTo>
                      <a:pt x="112132" y="-4060"/>
                    </a:lnTo>
                    <a:lnTo>
                      <a:pt x="161880" y="21589"/>
                    </a:lnTo>
                    <a:lnTo>
                      <a:pt x="126849" y="30640"/>
                    </a:lnTo>
                    <a:lnTo>
                      <a:pt x="111023" y="49882"/>
                    </a:lnTo>
                    <a:lnTo>
                      <a:pt x="94062" y="44546"/>
                    </a:lnTo>
                    <a:lnTo>
                      <a:pt x="84839" y="52605"/>
                    </a:lnTo>
                    <a:lnTo>
                      <a:pt x="69130" y="45011"/>
                    </a:lnTo>
                    <a:lnTo>
                      <a:pt x="30000" y="59334"/>
                    </a:lnTo>
                    <a:lnTo>
                      <a:pt x="28213" y="40320"/>
                    </a:lnTo>
                    <a:lnTo>
                      <a:pt x="-3779" y="40320"/>
                    </a:lnTo>
                    <a:lnTo>
                      <a:pt x="27324" y="22368"/>
                    </a:lnTo>
                    <a:lnTo>
                      <a:pt x="51414" y="25556"/>
                    </a:lnTo>
                  </a:path>
                </a:pathLst>
              </a:custGeom>
              <a:grpFill/>
              <a:ln w="635" cap="flat">
                <a:solidFill>
                  <a:schemeClr val="bg1"/>
                </a:solidFill>
                <a:prstDash val="solid"/>
                <a:miter/>
              </a:ln>
            </p:spPr>
            <p:txBody>
              <a:bodyPr rtlCol="0" anchor="ctr"/>
              <a:lstStyle/>
              <a:p>
                <a:endParaRPr lang="en-US" dirty="0"/>
              </a:p>
            </p:txBody>
          </p:sp>
          <p:sp>
            <p:nvSpPr>
              <p:cNvPr id="2419" name="Freeform: Shape 2418">
                <a:extLst>
                  <a:ext uri="{FF2B5EF4-FFF2-40B4-BE49-F238E27FC236}">
                    <a16:creationId xmlns:a16="http://schemas.microsoft.com/office/drawing/2014/main" id="{0F1B20B8-C2A2-41B5-ABD3-D007B4F5C246}"/>
                  </a:ext>
                </a:extLst>
              </p:cNvPr>
              <p:cNvSpPr/>
              <p:nvPr/>
            </p:nvSpPr>
            <p:spPr>
              <a:xfrm flipV="1">
                <a:off x="4709409" y="1184686"/>
                <a:ext cx="180206" cy="68961"/>
              </a:xfrm>
              <a:custGeom>
                <a:avLst/>
                <a:gdLst>
                  <a:gd name="connsiteX0" fmla="*/ 51414 w 165658"/>
                  <a:gd name="connsiteY0" fmla="*/ 25556 h 63394"/>
                  <a:gd name="connsiteX1" fmla="*/ 50942 w 165658"/>
                  <a:gd name="connsiteY1" fmla="*/ 10760 h 63394"/>
                  <a:gd name="connsiteX2" fmla="*/ 88003 w 165658"/>
                  <a:gd name="connsiteY2" fmla="*/ 10760 h 63394"/>
                  <a:gd name="connsiteX3" fmla="*/ 91812 w 165658"/>
                  <a:gd name="connsiteY3" fmla="*/ 2158 h 63394"/>
                  <a:gd name="connsiteX4" fmla="*/ 112132 w 165658"/>
                  <a:gd name="connsiteY4" fmla="*/ -4060 h 63394"/>
                  <a:gd name="connsiteX5" fmla="*/ 161880 w 165658"/>
                  <a:gd name="connsiteY5" fmla="*/ 21589 h 63394"/>
                  <a:gd name="connsiteX6" fmla="*/ 126849 w 165658"/>
                  <a:gd name="connsiteY6" fmla="*/ 30640 h 63394"/>
                  <a:gd name="connsiteX7" fmla="*/ 111023 w 165658"/>
                  <a:gd name="connsiteY7" fmla="*/ 49882 h 63394"/>
                  <a:gd name="connsiteX8" fmla="*/ 94062 w 165658"/>
                  <a:gd name="connsiteY8" fmla="*/ 44546 h 63394"/>
                  <a:gd name="connsiteX9" fmla="*/ 84839 w 165658"/>
                  <a:gd name="connsiteY9" fmla="*/ 52605 h 63394"/>
                  <a:gd name="connsiteX10" fmla="*/ 69130 w 165658"/>
                  <a:gd name="connsiteY10" fmla="*/ 45011 h 63394"/>
                  <a:gd name="connsiteX11" fmla="*/ 30000 w 165658"/>
                  <a:gd name="connsiteY11" fmla="*/ 59334 h 63394"/>
                  <a:gd name="connsiteX12" fmla="*/ 28213 w 165658"/>
                  <a:gd name="connsiteY12" fmla="*/ 40320 h 63394"/>
                  <a:gd name="connsiteX13" fmla="*/ -3779 w 165658"/>
                  <a:gd name="connsiteY13" fmla="*/ 40320 h 63394"/>
                  <a:gd name="connsiteX14" fmla="*/ 27324 w 165658"/>
                  <a:gd name="connsiteY14" fmla="*/ 22368 h 63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5658" h="63394">
                    <a:moveTo>
                      <a:pt x="51414" y="25556"/>
                    </a:moveTo>
                    <a:lnTo>
                      <a:pt x="50942" y="10760"/>
                    </a:lnTo>
                    <a:lnTo>
                      <a:pt x="88003" y="10760"/>
                    </a:lnTo>
                    <a:lnTo>
                      <a:pt x="91812" y="2158"/>
                    </a:lnTo>
                    <a:lnTo>
                      <a:pt x="112132" y="-4060"/>
                    </a:lnTo>
                    <a:lnTo>
                      <a:pt x="161880" y="21589"/>
                    </a:lnTo>
                    <a:lnTo>
                      <a:pt x="126849" y="30640"/>
                    </a:lnTo>
                    <a:lnTo>
                      <a:pt x="111023" y="49882"/>
                    </a:lnTo>
                    <a:lnTo>
                      <a:pt x="94062" y="44546"/>
                    </a:lnTo>
                    <a:lnTo>
                      <a:pt x="84839" y="52605"/>
                    </a:lnTo>
                    <a:lnTo>
                      <a:pt x="69130" y="45011"/>
                    </a:lnTo>
                    <a:lnTo>
                      <a:pt x="30000" y="59334"/>
                    </a:lnTo>
                    <a:lnTo>
                      <a:pt x="28213" y="40320"/>
                    </a:lnTo>
                    <a:lnTo>
                      <a:pt x="-3779" y="40320"/>
                    </a:lnTo>
                    <a:lnTo>
                      <a:pt x="27324" y="22368"/>
                    </a:lnTo>
                    <a:close/>
                  </a:path>
                </a:pathLst>
              </a:custGeom>
              <a:grpFill/>
              <a:ln w="635" cap="rnd">
                <a:solidFill>
                  <a:schemeClr val="bg1"/>
                </a:solidFill>
                <a:prstDash val="solid"/>
                <a:round/>
              </a:ln>
            </p:spPr>
            <p:txBody>
              <a:bodyPr rtlCol="0" anchor="ctr"/>
              <a:lstStyle/>
              <a:p>
                <a:endParaRPr lang="en-US" dirty="0"/>
              </a:p>
            </p:txBody>
          </p:sp>
          <p:sp>
            <p:nvSpPr>
              <p:cNvPr id="2420" name="Freeform: Shape 2419">
                <a:extLst>
                  <a:ext uri="{FF2B5EF4-FFF2-40B4-BE49-F238E27FC236}">
                    <a16:creationId xmlns:a16="http://schemas.microsoft.com/office/drawing/2014/main" id="{BFE91B95-315C-43D7-A4E8-89F27287BE37}"/>
                  </a:ext>
                </a:extLst>
              </p:cNvPr>
              <p:cNvSpPr/>
              <p:nvPr/>
            </p:nvSpPr>
            <p:spPr>
              <a:xfrm flipV="1">
                <a:off x="4570878" y="1210216"/>
                <a:ext cx="221309" cy="147519"/>
              </a:xfrm>
              <a:custGeom>
                <a:avLst/>
                <a:gdLst>
                  <a:gd name="connsiteX0" fmla="*/ 36470 w 203443"/>
                  <a:gd name="connsiteY0" fmla="*/ 73256 h 135610"/>
                  <a:gd name="connsiteX1" fmla="*/ 42215 w 203443"/>
                  <a:gd name="connsiteY1" fmla="*/ 62080 h 135610"/>
                  <a:gd name="connsiteX2" fmla="*/ 80645 w 203443"/>
                  <a:gd name="connsiteY2" fmla="*/ 84652 h 135610"/>
                  <a:gd name="connsiteX3" fmla="*/ 82487 w 203443"/>
                  <a:gd name="connsiteY3" fmla="*/ 64410 h 135610"/>
                  <a:gd name="connsiteX4" fmla="*/ 50306 w 203443"/>
                  <a:gd name="connsiteY4" fmla="*/ 49551 h 135610"/>
                  <a:gd name="connsiteX5" fmla="*/ 53297 w 203443"/>
                  <a:gd name="connsiteY5" fmla="*/ 43137 h 135610"/>
                  <a:gd name="connsiteX6" fmla="*/ 64291 w 203443"/>
                  <a:gd name="connsiteY6" fmla="*/ 39359 h 135610"/>
                  <a:gd name="connsiteX7" fmla="*/ 63008 w 203443"/>
                  <a:gd name="connsiteY7" fmla="*/ 27971 h 135610"/>
                  <a:gd name="connsiteX8" fmla="*/ 76679 w 203443"/>
                  <a:gd name="connsiteY8" fmla="*/ 14033 h 135610"/>
                  <a:gd name="connsiteX9" fmla="*/ 89310 w 203443"/>
                  <a:gd name="connsiteY9" fmla="*/ 19660 h 135610"/>
                  <a:gd name="connsiteX10" fmla="*/ 93796 w 203443"/>
                  <a:gd name="connsiteY10" fmla="*/ 7572 h 135610"/>
                  <a:gd name="connsiteX11" fmla="*/ 110276 w 203443"/>
                  <a:gd name="connsiteY11" fmla="*/ -3974 h 135610"/>
                  <a:gd name="connsiteX12" fmla="*/ 135036 w 203443"/>
                  <a:gd name="connsiteY12" fmla="*/ 52455 h 135610"/>
                  <a:gd name="connsiteX13" fmla="*/ 147290 w 203443"/>
                  <a:gd name="connsiteY13" fmla="*/ 55682 h 135610"/>
                  <a:gd name="connsiteX14" fmla="*/ 148903 w 203443"/>
                  <a:gd name="connsiteY14" fmla="*/ 69974 h 135610"/>
                  <a:gd name="connsiteX15" fmla="*/ 167697 w 203443"/>
                  <a:gd name="connsiteY15" fmla="*/ 73531 h 135610"/>
                  <a:gd name="connsiteX16" fmla="*/ 178054 w 203443"/>
                  <a:gd name="connsiteY16" fmla="*/ 65551 h 135610"/>
                  <a:gd name="connsiteX17" fmla="*/ 199783 w 203443"/>
                  <a:gd name="connsiteY17" fmla="*/ 69824 h 135610"/>
                  <a:gd name="connsiteX18" fmla="*/ 189285 w 203443"/>
                  <a:gd name="connsiteY18" fmla="*/ 82692 h 135610"/>
                  <a:gd name="connsiteX19" fmla="*/ 160472 w 203443"/>
                  <a:gd name="connsiteY19" fmla="*/ 96213 h 135610"/>
                  <a:gd name="connsiteX20" fmla="*/ 144016 w 203443"/>
                  <a:gd name="connsiteY20" fmla="*/ 96882 h 135610"/>
                  <a:gd name="connsiteX21" fmla="*/ 133855 w 203443"/>
                  <a:gd name="connsiteY21" fmla="*/ 114889 h 135610"/>
                  <a:gd name="connsiteX22" fmla="*/ 97086 w 203443"/>
                  <a:gd name="connsiteY22" fmla="*/ 131636 h 135610"/>
                  <a:gd name="connsiteX23" fmla="*/ 99471 w 203443"/>
                  <a:gd name="connsiteY23" fmla="*/ 91711 h 135610"/>
                  <a:gd name="connsiteX24" fmla="*/ 78843 w 203443"/>
                  <a:gd name="connsiteY24" fmla="*/ 113590 h 135610"/>
                  <a:gd name="connsiteX25" fmla="*/ 66282 w 203443"/>
                  <a:gd name="connsiteY25" fmla="*/ 121327 h 135610"/>
                  <a:gd name="connsiteX26" fmla="*/ 57035 w 203443"/>
                  <a:gd name="connsiteY26" fmla="*/ 100723 h 135610"/>
                  <a:gd name="connsiteX27" fmla="*/ 46560 w 203443"/>
                  <a:gd name="connsiteY27" fmla="*/ 112976 h 135610"/>
                  <a:gd name="connsiteX28" fmla="*/ 48582 w 203443"/>
                  <a:gd name="connsiteY28" fmla="*/ 124671 h 135610"/>
                  <a:gd name="connsiteX29" fmla="*/ 24130 w 203443"/>
                  <a:gd name="connsiteY29" fmla="*/ 129433 h 135610"/>
                  <a:gd name="connsiteX30" fmla="*/ 15150 w 203443"/>
                  <a:gd name="connsiteY30" fmla="*/ 114338 h 135610"/>
                  <a:gd name="connsiteX31" fmla="*/ -3660 w 203443"/>
                  <a:gd name="connsiteY31" fmla="*/ 111025 h 135610"/>
                  <a:gd name="connsiteX32" fmla="*/ 18754 w 203443"/>
                  <a:gd name="connsiteY32" fmla="*/ 76278 h 135610"/>
                  <a:gd name="connsiteX33" fmla="*/ 36470 w 203443"/>
                  <a:gd name="connsiteY33" fmla="*/ 73256 h 135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03443" h="135610">
                    <a:moveTo>
                      <a:pt x="36470" y="73256"/>
                    </a:moveTo>
                    <a:lnTo>
                      <a:pt x="42215" y="62080"/>
                    </a:lnTo>
                    <a:lnTo>
                      <a:pt x="80645" y="84652"/>
                    </a:lnTo>
                    <a:lnTo>
                      <a:pt x="82487" y="64410"/>
                    </a:lnTo>
                    <a:lnTo>
                      <a:pt x="50306" y="49551"/>
                    </a:lnTo>
                    <a:lnTo>
                      <a:pt x="53297" y="43137"/>
                    </a:lnTo>
                    <a:lnTo>
                      <a:pt x="64291" y="39359"/>
                    </a:lnTo>
                    <a:lnTo>
                      <a:pt x="63008" y="27971"/>
                    </a:lnTo>
                    <a:lnTo>
                      <a:pt x="76679" y="14033"/>
                    </a:lnTo>
                    <a:lnTo>
                      <a:pt x="89310" y="19660"/>
                    </a:lnTo>
                    <a:lnTo>
                      <a:pt x="93796" y="7572"/>
                    </a:lnTo>
                    <a:lnTo>
                      <a:pt x="110276" y="-3974"/>
                    </a:lnTo>
                    <a:lnTo>
                      <a:pt x="135036" y="52455"/>
                    </a:lnTo>
                    <a:lnTo>
                      <a:pt x="147290" y="55682"/>
                    </a:lnTo>
                    <a:lnTo>
                      <a:pt x="148903" y="69974"/>
                    </a:lnTo>
                    <a:lnTo>
                      <a:pt x="167697" y="73531"/>
                    </a:lnTo>
                    <a:lnTo>
                      <a:pt x="178054" y="65551"/>
                    </a:lnTo>
                    <a:lnTo>
                      <a:pt x="199783" y="69824"/>
                    </a:lnTo>
                    <a:lnTo>
                      <a:pt x="189285" y="82692"/>
                    </a:lnTo>
                    <a:lnTo>
                      <a:pt x="160472" y="96213"/>
                    </a:lnTo>
                    <a:lnTo>
                      <a:pt x="144016" y="96882"/>
                    </a:lnTo>
                    <a:lnTo>
                      <a:pt x="133855" y="114889"/>
                    </a:lnTo>
                    <a:lnTo>
                      <a:pt x="97086" y="131636"/>
                    </a:lnTo>
                    <a:lnTo>
                      <a:pt x="99471" y="91711"/>
                    </a:lnTo>
                    <a:lnTo>
                      <a:pt x="78843" y="113590"/>
                    </a:lnTo>
                    <a:lnTo>
                      <a:pt x="66282" y="121327"/>
                    </a:lnTo>
                    <a:lnTo>
                      <a:pt x="57035" y="100723"/>
                    </a:lnTo>
                    <a:lnTo>
                      <a:pt x="46560" y="112976"/>
                    </a:lnTo>
                    <a:lnTo>
                      <a:pt x="48582" y="124671"/>
                    </a:lnTo>
                    <a:lnTo>
                      <a:pt x="24130" y="129433"/>
                    </a:lnTo>
                    <a:lnTo>
                      <a:pt x="15150" y="114338"/>
                    </a:lnTo>
                    <a:lnTo>
                      <a:pt x="-3660" y="111025"/>
                    </a:lnTo>
                    <a:lnTo>
                      <a:pt x="18754" y="76278"/>
                    </a:lnTo>
                    <a:lnTo>
                      <a:pt x="36470" y="73256"/>
                    </a:lnTo>
                  </a:path>
                </a:pathLst>
              </a:custGeom>
              <a:grpFill/>
              <a:ln w="635" cap="flat">
                <a:solidFill>
                  <a:schemeClr val="bg1"/>
                </a:solidFill>
                <a:prstDash val="solid"/>
                <a:miter/>
              </a:ln>
            </p:spPr>
            <p:txBody>
              <a:bodyPr rtlCol="0" anchor="ctr"/>
              <a:lstStyle/>
              <a:p>
                <a:endParaRPr lang="en-US" dirty="0"/>
              </a:p>
            </p:txBody>
          </p:sp>
          <p:sp>
            <p:nvSpPr>
              <p:cNvPr id="2421" name="Freeform: Shape 2420">
                <a:extLst>
                  <a:ext uri="{FF2B5EF4-FFF2-40B4-BE49-F238E27FC236}">
                    <a16:creationId xmlns:a16="http://schemas.microsoft.com/office/drawing/2014/main" id="{5E3985AE-8645-4AE0-B3A0-AB24D13D5E20}"/>
                  </a:ext>
                </a:extLst>
              </p:cNvPr>
              <p:cNvSpPr/>
              <p:nvPr/>
            </p:nvSpPr>
            <p:spPr>
              <a:xfrm flipV="1">
                <a:off x="4570878" y="1210216"/>
                <a:ext cx="221309" cy="147519"/>
              </a:xfrm>
              <a:custGeom>
                <a:avLst/>
                <a:gdLst>
                  <a:gd name="connsiteX0" fmla="*/ 36470 w 203443"/>
                  <a:gd name="connsiteY0" fmla="*/ 73256 h 135610"/>
                  <a:gd name="connsiteX1" fmla="*/ 42215 w 203443"/>
                  <a:gd name="connsiteY1" fmla="*/ 62080 h 135610"/>
                  <a:gd name="connsiteX2" fmla="*/ 80645 w 203443"/>
                  <a:gd name="connsiteY2" fmla="*/ 84652 h 135610"/>
                  <a:gd name="connsiteX3" fmla="*/ 82487 w 203443"/>
                  <a:gd name="connsiteY3" fmla="*/ 64410 h 135610"/>
                  <a:gd name="connsiteX4" fmla="*/ 50306 w 203443"/>
                  <a:gd name="connsiteY4" fmla="*/ 49551 h 135610"/>
                  <a:gd name="connsiteX5" fmla="*/ 53297 w 203443"/>
                  <a:gd name="connsiteY5" fmla="*/ 43137 h 135610"/>
                  <a:gd name="connsiteX6" fmla="*/ 64291 w 203443"/>
                  <a:gd name="connsiteY6" fmla="*/ 39359 h 135610"/>
                  <a:gd name="connsiteX7" fmla="*/ 63008 w 203443"/>
                  <a:gd name="connsiteY7" fmla="*/ 27971 h 135610"/>
                  <a:gd name="connsiteX8" fmla="*/ 76679 w 203443"/>
                  <a:gd name="connsiteY8" fmla="*/ 14033 h 135610"/>
                  <a:gd name="connsiteX9" fmla="*/ 89310 w 203443"/>
                  <a:gd name="connsiteY9" fmla="*/ 19660 h 135610"/>
                  <a:gd name="connsiteX10" fmla="*/ 93796 w 203443"/>
                  <a:gd name="connsiteY10" fmla="*/ 7572 h 135610"/>
                  <a:gd name="connsiteX11" fmla="*/ 110276 w 203443"/>
                  <a:gd name="connsiteY11" fmla="*/ -3974 h 135610"/>
                  <a:gd name="connsiteX12" fmla="*/ 135036 w 203443"/>
                  <a:gd name="connsiteY12" fmla="*/ 52455 h 135610"/>
                  <a:gd name="connsiteX13" fmla="*/ 147290 w 203443"/>
                  <a:gd name="connsiteY13" fmla="*/ 55682 h 135610"/>
                  <a:gd name="connsiteX14" fmla="*/ 148903 w 203443"/>
                  <a:gd name="connsiteY14" fmla="*/ 69974 h 135610"/>
                  <a:gd name="connsiteX15" fmla="*/ 167697 w 203443"/>
                  <a:gd name="connsiteY15" fmla="*/ 73531 h 135610"/>
                  <a:gd name="connsiteX16" fmla="*/ 178054 w 203443"/>
                  <a:gd name="connsiteY16" fmla="*/ 65551 h 135610"/>
                  <a:gd name="connsiteX17" fmla="*/ 199783 w 203443"/>
                  <a:gd name="connsiteY17" fmla="*/ 69824 h 135610"/>
                  <a:gd name="connsiteX18" fmla="*/ 189285 w 203443"/>
                  <a:gd name="connsiteY18" fmla="*/ 82692 h 135610"/>
                  <a:gd name="connsiteX19" fmla="*/ 160472 w 203443"/>
                  <a:gd name="connsiteY19" fmla="*/ 96213 h 135610"/>
                  <a:gd name="connsiteX20" fmla="*/ 144016 w 203443"/>
                  <a:gd name="connsiteY20" fmla="*/ 96882 h 135610"/>
                  <a:gd name="connsiteX21" fmla="*/ 133855 w 203443"/>
                  <a:gd name="connsiteY21" fmla="*/ 114889 h 135610"/>
                  <a:gd name="connsiteX22" fmla="*/ 97086 w 203443"/>
                  <a:gd name="connsiteY22" fmla="*/ 131636 h 135610"/>
                  <a:gd name="connsiteX23" fmla="*/ 99471 w 203443"/>
                  <a:gd name="connsiteY23" fmla="*/ 91711 h 135610"/>
                  <a:gd name="connsiteX24" fmla="*/ 78843 w 203443"/>
                  <a:gd name="connsiteY24" fmla="*/ 113590 h 135610"/>
                  <a:gd name="connsiteX25" fmla="*/ 66282 w 203443"/>
                  <a:gd name="connsiteY25" fmla="*/ 121327 h 135610"/>
                  <a:gd name="connsiteX26" fmla="*/ 57035 w 203443"/>
                  <a:gd name="connsiteY26" fmla="*/ 100723 h 135610"/>
                  <a:gd name="connsiteX27" fmla="*/ 46560 w 203443"/>
                  <a:gd name="connsiteY27" fmla="*/ 112976 h 135610"/>
                  <a:gd name="connsiteX28" fmla="*/ 48582 w 203443"/>
                  <a:gd name="connsiteY28" fmla="*/ 124671 h 135610"/>
                  <a:gd name="connsiteX29" fmla="*/ 24130 w 203443"/>
                  <a:gd name="connsiteY29" fmla="*/ 129433 h 135610"/>
                  <a:gd name="connsiteX30" fmla="*/ 15150 w 203443"/>
                  <a:gd name="connsiteY30" fmla="*/ 114338 h 135610"/>
                  <a:gd name="connsiteX31" fmla="*/ -3660 w 203443"/>
                  <a:gd name="connsiteY31" fmla="*/ 111025 h 135610"/>
                  <a:gd name="connsiteX32" fmla="*/ 18754 w 203443"/>
                  <a:gd name="connsiteY32" fmla="*/ 76278 h 135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03443" h="135610">
                    <a:moveTo>
                      <a:pt x="36470" y="73256"/>
                    </a:moveTo>
                    <a:lnTo>
                      <a:pt x="42215" y="62080"/>
                    </a:lnTo>
                    <a:lnTo>
                      <a:pt x="80645" y="84652"/>
                    </a:lnTo>
                    <a:lnTo>
                      <a:pt x="82487" y="64410"/>
                    </a:lnTo>
                    <a:lnTo>
                      <a:pt x="50306" y="49551"/>
                    </a:lnTo>
                    <a:lnTo>
                      <a:pt x="53297" y="43137"/>
                    </a:lnTo>
                    <a:lnTo>
                      <a:pt x="64291" y="39359"/>
                    </a:lnTo>
                    <a:lnTo>
                      <a:pt x="63008" y="27971"/>
                    </a:lnTo>
                    <a:lnTo>
                      <a:pt x="76679" y="14033"/>
                    </a:lnTo>
                    <a:lnTo>
                      <a:pt x="89310" y="19660"/>
                    </a:lnTo>
                    <a:lnTo>
                      <a:pt x="93796" y="7572"/>
                    </a:lnTo>
                    <a:lnTo>
                      <a:pt x="110276" y="-3974"/>
                    </a:lnTo>
                    <a:lnTo>
                      <a:pt x="135036" y="52455"/>
                    </a:lnTo>
                    <a:lnTo>
                      <a:pt x="147290" y="55682"/>
                    </a:lnTo>
                    <a:lnTo>
                      <a:pt x="148903" y="69974"/>
                    </a:lnTo>
                    <a:lnTo>
                      <a:pt x="167697" y="73531"/>
                    </a:lnTo>
                    <a:lnTo>
                      <a:pt x="178054" y="65551"/>
                    </a:lnTo>
                    <a:lnTo>
                      <a:pt x="199783" y="69824"/>
                    </a:lnTo>
                    <a:lnTo>
                      <a:pt x="189285" y="82692"/>
                    </a:lnTo>
                    <a:lnTo>
                      <a:pt x="160472" y="96213"/>
                    </a:lnTo>
                    <a:lnTo>
                      <a:pt x="144016" y="96882"/>
                    </a:lnTo>
                    <a:lnTo>
                      <a:pt x="133855" y="114889"/>
                    </a:lnTo>
                    <a:lnTo>
                      <a:pt x="97086" y="131636"/>
                    </a:lnTo>
                    <a:lnTo>
                      <a:pt x="99471" y="91711"/>
                    </a:lnTo>
                    <a:lnTo>
                      <a:pt x="78843" y="113590"/>
                    </a:lnTo>
                    <a:lnTo>
                      <a:pt x="66282" y="121327"/>
                    </a:lnTo>
                    <a:lnTo>
                      <a:pt x="57035" y="100723"/>
                    </a:lnTo>
                    <a:lnTo>
                      <a:pt x="46560" y="112976"/>
                    </a:lnTo>
                    <a:lnTo>
                      <a:pt x="48582" y="124671"/>
                    </a:lnTo>
                    <a:lnTo>
                      <a:pt x="24130" y="129433"/>
                    </a:lnTo>
                    <a:lnTo>
                      <a:pt x="15150" y="114338"/>
                    </a:lnTo>
                    <a:lnTo>
                      <a:pt x="-3660" y="111025"/>
                    </a:lnTo>
                    <a:lnTo>
                      <a:pt x="18754" y="76278"/>
                    </a:lnTo>
                    <a:close/>
                  </a:path>
                </a:pathLst>
              </a:custGeom>
              <a:grpFill/>
              <a:ln w="635" cap="rnd">
                <a:solidFill>
                  <a:schemeClr val="bg1"/>
                </a:solidFill>
                <a:prstDash val="solid"/>
                <a:round/>
              </a:ln>
            </p:spPr>
            <p:txBody>
              <a:bodyPr rtlCol="0" anchor="ctr"/>
              <a:lstStyle/>
              <a:p>
                <a:endParaRPr lang="en-US" dirty="0"/>
              </a:p>
            </p:txBody>
          </p:sp>
          <p:sp>
            <p:nvSpPr>
              <p:cNvPr id="2422" name="Freeform: Shape 2421">
                <a:extLst>
                  <a:ext uri="{FF2B5EF4-FFF2-40B4-BE49-F238E27FC236}">
                    <a16:creationId xmlns:a16="http://schemas.microsoft.com/office/drawing/2014/main" id="{E44EE63A-3792-4E56-85DE-1401FC513ADA}"/>
                  </a:ext>
                </a:extLst>
              </p:cNvPr>
              <p:cNvSpPr/>
              <p:nvPr/>
            </p:nvSpPr>
            <p:spPr>
              <a:xfrm flipV="1">
                <a:off x="4773798" y="1290400"/>
                <a:ext cx="79183" cy="45965"/>
              </a:xfrm>
              <a:custGeom>
                <a:avLst/>
                <a:gdLst>
                  <a:gd name="connsiteX0" fmla="*/ 32095 w 72791"/>
                  <a:gd name="connsiteY0" fmla="*/ 27412 h 42254"/>
                  <a:gd name="connsiteX1" fmla="*/ 29679 w 72791"/>
                  <a:gd name="connsiteY1" fmla="*/ 38320 h 42254"/>
                  <a:gd name="connsiteX2" fmla="*/ -2613 w 72791"/>
                  <a:gd name="connsiteY2" fmla="*/ 32701 h 42254"/>
                  <a:gd name="connsiteX3" fmla="*/ 3337 w 72791"/>
                  <a:gd name="connsiteY3" fmla="*/ 22989 h 42254"/>
                  <a:gd name="connsiteX4" fmla="*/ -3793 w 72791"/>
                  <a:gd name="connsiteY4" fmla="*/ 10208 h 42254"/>
                  <a:gd name="connsiteX5" fmla="*/ 28018 w 72791"/>
                  <a:gd name="connsiteY5" fmla="*/ 12238 h 42254"/>
                  <a:gd name="connsiteX6" fmla="*/ 27247 w 72791"/>
                  <a:gd name="connsiteY6" fmla="*/ -3935 h 42254"/>
                  <a:gd name="connsiteX7" fmla="*/ 68998 w 72791"/>
                  <a:gd name="connsiteY7" fmla="*/ 19188 h 42254"/>
                  <a:gd name="connsiteX8" fmla="*/ 32095 w 72791"/>
                  <a:gd name="connsiteY8" fmla="*/ 27412 h 42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791" h="42254">
                    <a:moveTo>
                      <a:pt x="32095" y="27412"/>
                    </a:moveTo>
                    <a:lnTo>
                      <a:pt x="29679" y="38320"/>
                    </a:lnTo>
                    <a:lnTo>
                      <a:pt x="-2613" y="32701"/>
                    </a:lnTo>
                    <a:lnTo>
                      <a:pt x="3337" y="22989"/>
                    </a:lnTo>
                    <a:lnTo>
                      <a:pt x="-3793" y="10208"/>
                    </a:lnTo>
                    <a:lnTo>
                      <a:pt x="28018" y="12238"/>
                    </a:lnTo>
                    <a:lnTo>
                      <a:pt x="27247" y="-3935"/>
                    </a:lnTo>
                    <a:lnTo>
                      <a:pt x="68998" y="19188"/>
                    </a:lnTo>
                    <a:lnTo>
                      <a:pt x="32095" y="27412"/>
                    </a:lnTo>
                  </a:path>
                </a:pathLst>
              </a:custGeom>
              <a:grpFill/>
              <a:ln w="635" cap="flat">
                <a:solidFill>
                  <a:schemeClr val="bg1"/>
                </a:solidFill>
                <a:prstDash val="solid"/>
                <a:miter/>
              </a:ln>
            </p:spPr>
            <p:txBody>
              <a:bodyPr rtlCol="0" anchor="ctr"/>
              <a:lstStyle/>
              <a:p>
                <a:endParaRPr lang="en-US" dirty="0"/>
              </a:p>
            </p:txBody>
          </p:sp>
          <p:sp>
            <p:nvSpPr>
              <p:cNvPr id="2423" name="Freeform: Shape 2422">
                <a:extLst>
                  <a:ext uri="{FF2B5EF4-FFF2-40B4-BE49-F238E27FC236}">
                    <a16:creationId xmlns:a16="http://schemas.microsoft.com/office/drawing/2014/main" id="{904BB736-D6D2-40CE-99FF-544F65A3AC00}"/>
                  </a:ext>
                </a:extLst>
              </p:cNvPr>
              <p:cNvSpPr/>
              <p:nvPr/>
            </p:nvSpPr>
            <p:spPr>
              <a:xfrm flipV="1">
                <a:off x="4773798" y="1290400"/>
                <a:ext cx="79183" cy="45965"/>
              </a:xfrm>
              <a:custGeom>
                <a:avLst/>
                <a:gdLst>
                  <a:gd name="connsiteX0" fmla="*/ 32095 w 72791"/>
                  <a:gd name="connsiteY0" fmla="*/ 27412 h 42254"/>
                  <a:gd name="connsiteX1" fmla="*/ 29679 w 72791"/>
                  <a:gd name="connsiteY1" fmla="*/ 38320 h 42254"/>
                  <a:gd name="connsiteX2" fmla="*/ -2613 w 72791"/>
                  <a:gd name="connsiteY2" fmla="*/ 32701 h 42254"/>
                  <a:gd name="connsiteX3" fmla="*/ 3337 w 72791"/>
                  <a:gd name="connsiteY3" fmla="*/ 22989 h 42254"/>
                  <a:gd name="connsiteX4" fmla="*/ -3793 w 72791"/>
                  <a:gd name="connsiteY4" fmla="*/ 10208 h 42254"/>
                  <a:gd name="connsiteX5" fmla="*/ 28018 w 72791"/>
                  <a:gd name="connsiteY5" fmla="*/ 12238 h 42254"/>
                  <a:gd name="connsiteX6" fmla="*/ 27247 w 72791"/>
                  <a:gd name="connsiteY6" fmla="*/ -3935 h 42254"/>
                  <a:gd name="connsiteX7" fmla="*/ 68998 w 72791"/>
                  <a:gd name="connsiteY7" fmla="*/ 19188 h 42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1" h="42254">
                    <a:moveTo>
                      <a:pt x="32095" y="27412"/>
                    </a:moveTo>
                    <a:lnTo>
                      <a:pt x="29679" y="38320"/>
                    </a:lnTo>
                    <a:lnTo>
                      <a:pt x="-2613" y="32701"/>
                    </a:lnTo>
                    <a:lnTo>
                      <a:pt x="3337" y="22989"/>
                    </a:lnTo>
                    <a:lnTo>
                      <a:pt x="-3793" y="10208"/>
                    </a:lnTo>
                    <a:lnTo>
                      <a:pt x="28018" y="12238"/>
                    </a:lnTo>
                    <a:lnTo>
                      <a:pt x="27247" y="-3935"/>
                    </a:lnTo>
                    <a:lnTo>
                      <a:pt x="68998" y="19188"/>
                    </a:lnTo>
                    <a:close/>
                  </a:path>
                </a:pathLst>
              </a:custGeom>
              <a:grpFill/>
              <a:ln w="635" cap="rnd">
                <a:solidFill>
                  <a:schemeClr val="bg1"/>
                </a:solidFill>
                <a:prstDash val="solid"/>
                <a:round/>
              </a:ln>
            </p:spPr>
            <p:txBody>
              <a:bodyPr rtlCol="0" anchor="ctr"/>
              <a:lstStyle/>
              <a:p>
                <a:endParaRPr lang="en-US" dirty="0"/>
              </a:p>
            </p:txBody>
          </p:sp>
          <p:sp>
            <p:nvSpPr>
              <p:cNvPr id="2424" name="Freeform: Shape 2423">
                <a:extLst>
                  <a:ext uri="{FF2B5EF4-FFF2-40B4-BE49-F238E27FC236}">
                    <a16:creationId xmlns:a16="http://schemas.microsoft.com/office/drawing/2014/main" id="{0A3657DE-DD70-4CDE-9E5D-8A308702408C}"/>
                  </a:ext>
                </a:extLst>
              </p:cNvPr>
              <p:cNvSpPr/>
              <p:nvPr/>
            </p:nvSpPr>
            <p:spPr>
              <a:xfrm flipV="1">
                <a:off x="3886497" y="1751717"/>
                <a:ext cx="210384" cy="107469"/>
              </a:xfrm>
              <a:custGeom>
                <a:avLst/>
                <a:gdLst>
                  <a:gd name="connsiteX0" fmla="*/ 155055 w 193400"/>
                  <a:gd name="connsiteY0" fmla="*/ 16809 h 98793"/>
                  <a:gd name="connsiteX1" fmla="*/ 161714 w 193400"/>
                  <a:gd name="connsiteY1" fmla="*/ 34674 h 98793"/>
                  <a:gd name="connsiteX2" fmla="*/ 173534 w 193400"/>
                  <a:gd name="connsiteY2" fmla="*/ 28606 h 98793"/>
                  <a:gd name="connsiteX3" fmla="*/ 176375 w 193400"/>
                  <a:gd name="connsiteY3" fmla="*/ 41679 h 98793"/>
                  <a:gd name="connsiteX4" fmla="*/ 190440 w 193400"/>
                  <a:gd name="connsiteY4" fmla="*/ 44968 h 98793"/>
                  <a:gd name="connsiteX5" fmla="*/ 183388 w 193400"/>
                  <a:gd name="connsiteY5" fmla="*/ 55798 h 98793"/>
                  <a:gd name="connsiteX6" fmla="*/ 189975 w 193400"/>
                  <a:gd name="connsiteY6" fmla="*/ 62062 h 98793"/>
                  <a:gd name="connsiteX7" fmla="*/ 171488 w 193400"/>
                  <a:gd name="connsiteY7" fmla="*/ 78259 h 98793"/>
                  <a:gd name="connsiteX8" fmla="*/ 167309 w 193400"/>
                  <a:gd name="connsiteY8" fmla="*/ 90418 h 98793"/>
                  <a:gd name="connsiteX9" fmla="*/ 144541 w 193400"/>
                  <a:gd name="connsiteY9" fmla="*/ 95510 h 98793"/>
                  <a:gd name="connsiteX10" fmla="*/ 126896 w 193400"/>
                  <a:gd name="connsiteY10" fmla="*/ 85594 h 98793"/>
                  <a:gd name="connsiteX11" fmla="*/ 119726 w 193400"/>
                  <a:gd name="connsiteY11" fmla="*/ 76158 h 98793"/>
                  <a:gd name="connsiteX12" fmla="*/ 90331 w 193400"/>
                  <a:gd name="connsiteY12" fmla="*/ 85397 h 98793"/>
                  <a:gd name="connsiteX13" fmla="*/ 85334 w 193400"/>
                  <a:gd name="connsiteY13" fmla="*/ 70428 h 98793"/>
                  <a:gd name="connsiteX14" fmla="*/ 71994 w 193400"/>
                  <a:gd name="connsiteY14" fmla="*/ 80738 h 98793"/>
                  <a:gd name="connsiteX15" fmla="*/ 69790 w 193400"/>
                  <a:gd name="connsiteY15" fmla="*/ 67949 h 98793"/>
                  <a:gd name="connsiteX16" fmla="*/ 56143 w 193400"/>
                  <a:gd name="connsiteY16" fmla="*/ 63463 h 98793"/>
                  <a:gd name="connsiteX17" fmla="*/ 51846 w 193400"/>
                  <a:gd name="connsiteY17" fmla="*/ 79314 h 98793"/>
                  <a:gd name="connsiteX18" fmla="*/ 19862 w 193400"/>
                  <a:gd name="connsiteY18" fmla="*/ 92386 h 98793"/>
                  <a:gd name="connsiteX19" fmla="*/ -2961 w 193400"/>
                  <a:gd name="connsiteY19" fmla="*/ 62857 h 98793"/>
                  <a:gd name="connsiteX20" fmla="*/ 14558 w 193400"/>
                  <a:gd name="connsiteY20" fmla="*/ 59969 h 98793"/>
                  <a:gd name="connsiteX21" fmla="*/ 24639 w 193400"/>
                  <a:gd name="connsiteY21" fmla="*/ 66769 h 98793"/>
                  <a:gd name="connsiteX22" fmla="*/ 40812 w 193400"/>
                  <a:gd name="connsiteY22" fmla="*/ 66359 h 98793"/>
                  <a:gd name="connsiteX23" fmla="*/ 39522 w 193400"/>
                  <a:gd name="connsiteY23" fmla="*/ 55916 h 98793"/>
                  <a:gd name="connsiteX24" fmla="*/ 3130 w 193400"/>
                  <a:gd name="connsiteY24" fmla="*/ 43245 h 98793"/>
                  <a:gd name="connsiteX25" fmla="*/ 23317 w 193400"/>
                  <a:gd name="connsiteY25" fmla="*/ 34564 h 98793"/>
                  <a:gd name="connsiteX26" fmla="*/ 48856 w 193400"/>
                  <a:gd name="connsiteY26" fmla="*/ 36445 h 98793"/>
                  <a:gd name="connsiteX27" fmla="*/ 49249 w 193400"/>
                  <a:gd name="connsiteY27" fmla="*/ 26300 h 98793"/>
                  <a:gd name="connsiteX28" fmla="*/ 27331 w 193400"/>
                  <a:gd name="connsiteY28" fmla="*/ 18698 h 98793"/>
                  <a:gd name="connsiteX29" fmla="*/ 27032 w 193400"/>
                  <a:gd name="connsiteY29" fmla="*/ 8451 h 98793"/>
                  <a:gd name="connsiteX30" fmla="*/ 51240 w 193400"/>
                  <a:gd name="connsiteY30" fmla="*/ 11371 h 98793"/>
                  <a:gd name="connsiteX31" fmla="*/ 98485 w 193400"/>
                  <a:gd name="connsiteY31" fmla="*/ -3284 h 98793"/>
                  <a:gd name="connsiteX32" fmla="*/ 130178 w 193400"/>
                  <a:gd name="connsiteY32" fmla="*/ 13456 h 98793"/>
                  <a:gd name="connsiteX33" fmla="*/ 155055 w 193400"/>
                  <a:gd name="connsiteY33" fmla="*/ 16809 h 98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3400" h="98793">
                    <a:moveTo>
                      <a:pt x="155055" y="16809"/>
                    </a:moveTo>
                    <a:lnTo>
                      <a:pt x="161714" y="34674"/>
                    </a:lnTo>
                    <a:lnTo>
                      <a:pt x="173534" y="28606"/>
                    </a:lnTo>
                    <a:lnTo>
                      <a:pt x="176375" y="41679"/>
                    </a:lnTo>
                    <a:lnTo>
                      <a:pt x="190440" y="44968"/>
                    </a:lnTo>
                    <a:lnTo>
                      <a:pt x="183388" y="55798"/>
                    </a:lnTo>
                    <a:lnTo>
                      <a:pt x="189975" y="62062"/>
                    </a:lnTo>
                    <a:lnTo>
                      <a:pt x="171488" y="78259"/>
                    </a:lnTo>
                    <a:lnTo>
                      <a:pt x="167309" y="90418"/>
                    </a:lnTo>
                    <a:lnTo>
                      <a:pt x="144541" y="95510"/>
                    </a:lnTo>
                    <a:lnTo>
                      <a:pt x="126896" y="85594"/>
                    </a:lnTo>
                    <a:lnTo>
                      <a:pt x="119726" y="76158"/>
                    </a:lnTo>
                    <a:lnTo>
                      <a:pt x="90331" y="85397"/>
                    </a:lnTo>
                    <a:lnTo>
                      <a:pt x="85334" y="70428"/>
                    </a:lnTo>
                    <a:lnTo>
                      <a:pt x="71994" y="80738"/>
                    </a:lnTo>
                    <a:lnTo>
                      <a:pt x="69790" y="67949"/>
                    </a:lnTo>
                    <a:lnTo>
                      <a:pt x="56143" y="63463"/>
                    </a:lnTo>
                    <a:lnTo>
                      <a:pt x="51846" y="79314"/>
                    </a:lnTo>
                    <a:lnTo>
                      <a:pt x="19862" y="92386"/>
                    </a:lnTo>
                    <a:lnTo>
                      <a:pt x="-2961" y="62857"/>
                    </a:lnTo>
                    <a:lnTo>
                      <a:pt x="14558" y="59969"/>
                    </a:lnTo>
                    <a:lnTo>
                      <a:pt x="24639" y="66769"/>
                    </a:lnTo>
                    <a:lnTo>
                      <a:pt x="40812" y="66359"/>
                    </a:lnTo>
                    <a:lnTo>
                      <a:pt x="39522" y="55916"/>
                    </a:lnTo>
                    <a:lnTo>
                      <a:pt x="3130" y="43245"/>
                    </a:lnTo>
                    <a:lnTo>
                      <a:pt x="23317" y="34564"/>
                    </a:lnTo>
                    <a:lnTo>
                      <a:pt x="48856" y="36445"/>
                    </a:lnTo>
                    <a:lnTo>
                      <a:pt x="49249" y="26300"/>
                    </a:lnTo>
                    <a:lnTo>
                      <a:pt x="27331" y="18698"/>
                    </a:lnTo>
                    <a:lnTo>
                      <a:pt x="27032" y="8451"/>
                    </a:lnTo>
                    <a:lnTo>
                      <a:pt x="51240" y="11371"/>
                    </a:lnTo>
                    <a:lnTo>
                      <a:pt x="98485" y="-3284"/>
                    </a:lnTo>
                    <a:lnTo>
                      <a:pt x="130178" y="13456"/>
                    </a:lnTo>
                    <a:lnTo>
                      <a:pt x="155055" y="16809"/>
                    </a:lnTo>
                  </a:path>
                </a:pathLst>
              </a:custGeom>
              <a:grpFill/>
              <a:ln w="635" cap="flat">
                <a:solidFill>
                  <a:schemeClr val="bg1"/>
                </a:solidFill>
                <a:prstDash val="solid"/>
                <a:miter/>
              </a:ln>
            </p:spPr>
            <p:txBody>
              <a:bodyPr rtlCol="0" anchor="ctr"/>
              <a:lstStyle/>
              <a:p>
                <a:endParaRPr lang="en-US" dirty="0"/>
              </a:p>
            </p:txBody>
          </p:sp>
          <p:sp>
            <p:nvSpPr>
              <p:cNvPr id="2425" name="Freeform: Shape 2424">
                <a:extLst>
                  <a:ext uri="{FF2B5EF4-FFF2-40B4-BE49-F238E27FC236}">
                    <a16:creationId xmlns:a16="http://schemas.microsoft.com/office/drawing/2014/main" id="{D9D7690D-E52E-4B26-A87E-9DDD242DB70C}"/>
                  </a:ext>
                </a:extLst>
              </p:cNvPr>
              <p:cNvSpPr/>
              <p:nvPr/>
            </p:nvSpPr>
            <p:spPr>
              <a:xfrm flipV="1">
                <a:off x="3886497" y="1751717"/>
                <a:ext cx="210384" cy="107469"/>
              </a:xfrm>
              <a:custGeom>
                <a:avLst/>
                <a:gdLst>
                  <a:gd name="connsiteX0" fmla="*/ 155055 w 193400"/>
                  <a:gd name="connsiteY0" fmla="*/ 16809 h 98793"/>
                  <a:gd name="connsiteX1" fmla="*/ 161714 w 193400"/>
                  <a:gd name="connsiteY1" fmla="*/ 34674 h 98793"/>
                  <a:gd name="connsiteX2" fmla="*/ 173534 w 193400"/>
                  <a:gd name="connsiteY2" fmla="*/ 28606 h 98793"/>
                  <a:gd name="connsiteX3" fmla="*/ 176375 w 193400"/>
                  <a:gd name="connsiteY3" fmla="*/ 41679 h 98793"/>
                  <a:gd name="connsiteX4" fmla="*/ 190440 w 193400"/>
                  <a:gd name="connsiteY4" fmla="*/ 44968 h 98793"/>
                  <a:gd name="connsiteX5" fmla="*/ 183388 w 193400"/>
                  <a:gd name="connsiteY5" fmla="*/ 55798 h 98793"/>
                  <a:gd name="connsiteX6" fmla="*/ 189975 w 193400"/>
                  <a:gd name="connsiteY6" fmla="*/ 62062 h 98793"/>
                  <a:gd name="connsiteX7" fmla="*/ 171488 w 193400"/>
                  <a:gd name="connsiteY7" fmla="*/ 78259 h 98793"/>
                  <a:gd name="connsiteX8" fmla="*/ 167309 w 193400"/>
                  <a:gd name="connsiteY8" fmla="*/ 90418 h 98793"/>
                  <a:gd name="connsiteX9" fmla="*/ 144541 w 193400"/>
                  <a:gd name="connsiteY9" fmla="*/ 95510 h 98793"/>
                  <a:gd name="connsiteX10" fmla="*/ 126896 w 193400"/>
                  <a:gd name="connsiteY10" fmla="*/ 85594 h 98793"/>
                  <a:gd name="connsiteX11" fmla="*/ 119726 w 193400"/>
                  <a:gd name="connsiteY11" fmla="*/ 76158 h 98793"/>
                  <a:gd name="connsiteX12" fmla="*/ 90331 w 193400"/>
                  <a:gd name="connsiteY12" fmla="*/ 85397 h 98793"/>
                  <a:gd name="connsiteX13" fmla="*/ 85334 w 193400"/>
                  <a:gd name="connsiteY13" fmla="*/ 70428 h 98793"/>
                  <a:gd name="connsiteX14" fmla="*/ 71994 w 193400"/>
                  <a:gd name="connsiteY14" fmla="*/ 80738 h 98793"/>
                  <a:gd name="connsiteX15" fmla="*/ 69790 w 193400"/>
                  <a:gd name="connsiteY15" fmla="*/ 67949 h 98793"/>
                  <a:gd name="connsiteX16" fmla="*/ 56143 w 193400"/>
                  <a:gd name="connsiteY16" fmla="*/ 63463 h 98793"/>
                  <a:gd name="connsiteX17" fmla="*/ 51846 w 193400"/>
                  <a:gd name="connsiteY17" fmla="*/ 79314 h 98793"/>
                  <a:gd name="connsiteX18" fmla="*/ 19862 w 193400"/>
                  <a:gd name="connsiteY18" fmla="*/ 92386 h 98793"/>
                  <a:gd name="connsiteX19" fmla="*/ -2961 w 193400"/>
                  <a:gd name="connsiteY19" fmla="*/ 62857 h 98793"/>
                  <a:gd name="connsiteX20" fmla="*/ 14558 w 193400"/>
                  <a:gd name="connsiteY20" fmla="*/ 59969 h 98793"/>
                  <a:gd name="connsiteX21" fmla="*/ 24639 w 193400"/>
                  <a:gd name="connsiteY21" fmla="*/ 66769 h 98793"/>
                  <a:gd name="connsiteX22" fmla="*/ 40812 w 193400"/>
                  <a:gd name="connsiteY22" fmla="*/ 66359 h 98793"/>
                  <a:gd name="connsiteX23" fmla="*/ 39522 w 193400"/>
                  <a:gd name="connsiteY23" fmla="*/ 55916 h 98793"/>
                  <a:gd name="connsiteX24" fmla="*/ 3130 w 193400"/>
                  <a:gd name="connsiteY24" fmla="*/ 43245 h 98793"/>
                  <a:gd name="connsiteX25" fmla="*/ 23317 w 193400"/>
                  <a:gd name="connsiteY25" fmla="*/ 34564 h 98793"/>
                  <a:gd name="connsiteX26" fmla="*/ 48856 w 193400"/>
                  <a:gd name="connsiteY26" fmla="*/ 36445 h 98793"/>
                  <a:gd name="connsiteX27" fmla="*/ 49249 w 193400"/>
                  <a:gd name="connsiteY27" fmla="*/ 26300 h 98793"/>
                  <a:gd name="connsiteX28" fmla="*/ 27331 w 193400"/>
                  <a:gd name="connsiteY28" fmla="*/ 18698 h 98793"/>
                  <a:gd name="connsiteX29" fmla="*/ 27032 w 193400"/>
                  <a:gd name="connsiteY29" fmla="*/ 8451 h 98793"/>
                  <a:gd name="connsiteX30" fmla="*/ 51240 w 193400"/>
                  <a:gd name="connsiteY30" fmla="*/ 11371 h 98793"/>
                  <a:gd name="connsiteX31" fmla="*/ 98485 w 193400"/>
                  <a:gd name="connsiteY31" fmla="*/ -3284 h 98793"/>
                  <a:gd name="connsiteX32" fmla="*/ 130178 w 193400"/>
                  <a:gd name="connsiteY32" fmla="*/ 13456 h 98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3400" h="98793">
                    <a:moveTo>
                      <a:pt x="155055" y="16809"/>
                    </a:moveTo>
                    <a:lnTo>
                      <a:pt x="161714" y="34674"/>
                    </a:lnTo>
                    <a:lnTo>
                      <a:pt x="173534" y="28606"/>
                    </a:lnTo>
                    <a:lnTo>
                      <a:pt x="176375" y="41679"/>
                    </a:lnTo>
                    <a:lnTo>
                      <a:pt x="190440" y="44968"/>
                    </a:lnTo>
                    <a:lnTo>
                      <a:pt x="183388" y="55798"/>
                    </a:lnTo>
                    <a:lnTo>
                      <a:pt x="189975" y="62062"/>
                    </a:lnTo>
                    <a:lnTo>
                      <a:pt x="171488" y="78259"/>
                    </a:lnTo>
                    <a:lnTo>
                      <a:pt x="167309" y="90418"/>
                    </a:lnTo>
                    <a:lnTo>
                      <a:pt x="144541" y="95510"/>
                    </a:lnTo>
                    <a:lnTo>
                      <a:pt x="126896" y="85594"/>
                    </a:lnTo>
                    <a:lnTo>
                      <a:pt x="119726" y="76158"/>
                    </a:lnTo>
                    <a:lnTo>
                      <a:pt x="90331" y="85397"/>
                    </a:lnTo>
                    <a:lnTo>
                      <a:pt x="85334" y="70428"/>
                    </a:lnTo>
                    <a:lnTo>
                      <a:pt x="71994" y="80738"/>
                    </a:lnTo>
                    <a:lnTo>
                      <a:pt x="69790" y="67949"/>
                    </a:lnTo>
                    <a:lnTo>
                      <a:pt x="56143" y="63463"/>
                    </a:lnTo>
                    <a:lnTo>
                      <a:pt x="51846" y="79314"/>
                    </a:lnTo>
                    <a:lnTo>
                      <a:pt x="19862" y="92386"/>
                    </a:lnTo>
                    <a:lnTo>
                      <a:pt x="-2961" y="62857"/>
                    </a:lnTo>
                    <a:lnTo>
                      <a:pt x="14558" y="59969"/>
                    </a:lnTo>
                    <a:lnTo>
                      <a:pt x="24639" y="66769"/>
                    </a:lnTo>
                    <a:lnTo>
                      <a:pt x="40812" y="66359"/>
                    </a:lnTo>
                    <a:lnTo>
                      <a:pt x="39522" y="55916"/>
                    </a:lnTo>
                    <a:lnTo>
                      <a:pt x="3130" y="43245"/>
                    </a:lnTo>
                    <a:lnTo>
                      <a:pt x="23317" y="34564"/>
                    </a:lnTo>
                    <a:lnTo>
                      <a:pt x="48856" y="36445"/>
                    </a:lnTo>
                    <a:lnTo>
                      <a:pt x="49249" y="26300"/>
                    </a:lnTo>
                    <a:lnTo>
                      <a:pt x="27331" y="18698"/>
                    </a:lnTo>
                    <a:lnTo>
                      <a:pt x="27032" y="8451"/>
                    </a:lnTo>
                    <a:lnTo>
                      <a:pt x="51240" y="11371"/>
                    </a:lnTo>
                    <a:lnTo>
                      <a:pt x="98485" y="-3284"/>
                    </a:lnTo>
                    <a:lnTo>
                      <a:pt x="130178" y="13456"/>
                    </a:lnTo>
                    <a:close/>
                  </a:path>
                </a:pathLst>
              </a:custGeom>
              <a:grpFill/>
              <a:ln w="635" cap="rnd">
                <a:solidFill>
                  <a:schemeClr val="bg1"/>
                </a:solidFill>
                <a:prstDash val="solid"/>
                <a:round/>
              </a:ln>
            </p:spPr>
            <p:txBody>
              <a:bodyPr rtlCol="0" anchor="ctr"/>
              <a:lstStyle/>
              <a:p>
                <a:endParaRPr lang="en-US" dirty="0"/>
              </a:p>
            </p:txBody>
          </p:sp>
          <p:sp>
            <p:nvSpPr>
              <p:cNvPr id="2426" name="Freeform: Shape 2425">
                <a:extLst>
                  <a:ext uri="{FF2B5EF4-FFF2-40B4-BE49-F238E27FC236}">
                    <a16:creationId xmlns:a16="http://schemas.microsoft.com/office/drawing/2014/main" id="{0FD01669-B360-4A67-A53D-41ABC8AB847E}"/>
                  </a:ext>
                </a:extLst>
              </p:cNvPr>
              <p:cNvSpPr/>
              <p:nvPr/>
            </p:nvSpPr>
            <p:spPr>
              <a:xfrm flipV="1">
                <a:off x="4240764" y="2014471"/>
                <a:ext cx="158726" cy="247284"/>
              </a:xfrm>
              <a:custGeom>
                <a:avLst/>
                <a:gdLst>
                  <a:gd name="connsiteX0" fmla="*/ -3294 w 145912"/>
                  <a:gd name="connsiteY0" fmla="*/ 173157 h 227321"/>
                  <a:gd name="connsiteX1" fmla="*/ 2475 w 145912"/>
                  <a:gd name="connsiteY1" fmla="*/ 166137 h 227321"/>
                  <a:gd name="connsiteX2" fmla="*/ 17633 w 145912"/>
                  <a:gd name="connsiteY2" fmla="*/ 172700 h 227321"/>
                  <a:gd name="connsiteX3" fmla="*/ 2892 w 145912"/>
                  <a:gd name="connsiteY3" fmla="*/ 147563 h 227321"/>
                  <a:gd name="connsiteX4" fmla="*/ 12289 w 145912"/>
                  <a:gd name="connsiteY4" fmla="*/ 140952 h 227321"/>
                  <a:gd name="connsiteX5" fmla="*/ 26581 w 145912"/>
                  <a:gd name="connsiteY5" fmla="*/ 145572 h 227321"/>
                  <a:gd name="connsiteX6" fmla="*/ 16444 w 145912"/>
                  <a:gd name="connsiteY6" fmla="*/ 123150 h 227321"/>
                  <a:gd name="connsiteX7" fmla="*/ 29446 w 145912"/>
                  <a:gd name="connsiteY7" fmla="*/ 121143 h 227321"/>
                  <a:gd name="connsiteX8" fmla="*/ 31036 w 145912"/>
                  <a:gd name="connsiteY8" fmla="*/ 127691 h 227321"/>
                  <a:gd name="connsiteX9" fmla="*/ 49428 w 145912"/>
                  <a:gd name="connsiteY9" fmla="*/ 133176 h 227321"/>
                  <a:gd name="connsiteX10" fmla="*/ 45572 w 145912"/>
                  <a:gd name="connsiteY10" fmla="*/ 114335 h 227321"/>
                  <a:gd name="connsiteX11" fmla="*/ 50554 w 145912"/>
                  <a:gd name="connsiteY11" fmla="*/ 108755 h 227321"/>
                  <a:gd name="connsiteX12" fmla="*/ 60635 w 145912"/>
                  <a:gd name="connsiteY12" fmla="*/ 109629 h 227321"/>
                  <a:gd name="connsiteX13" fmla="*/ 54528 w 145912"/>
                  <a:gd name="connsiteY13" fmla="*/ 92771 h 227321"/>
                  <a:gd name="connsiteX14" fmla="*/ 59502 w 145912"/>
                  <a:gd name="connsiteY14" fmla="*/ 82524 h 227321"/>
                  <a:gd name="connsiteX15" fmla="*/ 39158 w 145912"/>
                  <a:gd name="connsiteY15" fmla="*/ 82524 h 227321"/>
                  <a:gd name="connsiteX16" fmla="*/ 30154 w 145912"/>
                  <a:gd name="connsiteY16" fmla="*/ 87656 h 227321"/>
                  <a:gd name="connsiteX17" fmla="*/ 23921 w 145912"/>
                  <a:gd name="connsiteY17" fmla="*/ 69570 h 227321"/>
                  <a:gd name="connsiteX18" fmla="*/ 35057 w 145912"/>
                  <a:gd name="connsiteY18" fmla="*/ 69885 h 227321"/>
                  <a:gd name="connsiteX19" fmla="*/ 36805 w 145912"/>
                  <a:gd name="connsiteY19" fmla="*/ 57836 h 227321"/>
                  <a:gd name="connsiteX20" fmla="*/ 18931 w 145912"/>
                  <a:gd name="connsiteY20" fmla="*/ 45818 h 227321"/>
                  <a:gd name="connsiteX21" fmla="*/ 44470 w 145912"/>
                  <a:gd name="connsiteY21" fmla="*/ 38341 h 227321"/>
                  <a:gd name="connsiteX22" fmla="*/ 68513 w 145912"/>
                  <a:gd name="connsiteY22" fmla="*/ 43984 h 227321"/>
                  <a:gd name="connsiteX23" fmla="*/ 54709 w 145912"/>
                  <a:gd name="connsiteY23" fmla="*/ 25820 h 227321"/>
                  <a:gd name="connsiteX24" fmla="*/ 33184 w 145912"/>
                  <a:gd name="connsiteY24" fmla="*/ 24907 h 227321"/>
                  <a:gd name="connsiteX25" fmla="*/ 9479 w 145912"/>
                  <a:gd name="connsiteY25" fmla="*/ -2843 h 227321"/>
                  <a:gd name="connsiteX26" fmla="*/ 30863 w 145912"/>
                  <a:gd name="connsiteY26" fmla="*/ 8655 h 227321"/>
                  <a:gd name="connsiteX27" fmla="*/ 43817 w 145912"/>
                  <a:gd name="connsiteY27" fmla="*/ 3421 h 227321"/>
                  <a:gd name="connsiteX28" fmla="*/ 48751 w 145912"/>
                  <a:gd name="connsiteY28" fmla="*/ 10638 h 227321"/>
                  <a:gd name="connsiteX29" fmla="*/ 66050 w 145912"/>
                  <a:gd name="connsiteY29" fmla="*/ 7545 h 227321"/>
                  <a:gd name="connsiteX30" fmla="*/ 82223 w 145912"/>
                  <a:gd name="connsiteY30" fmla="*/ 17777 h 227321"/>
                  <a:gd name="connsiteX31" fmla="*/ 111358 w 145912"/>
                  <a:gd name="connsiteY31" fmla="*/ 14392 h 227321"/>
                  <a:gd name="connsiteX32" fmla="*/ 134442 w 145912"/>
                  <a:gd name="connsiteY32" fmla="*/ 28708 h 227321"/>
                  <a:gd name="connsiteX33" fmla="*/ 115411 w 145912"/>
                  <a:gd name="connsiteY33" fmla="*/ 32061 h 227321"/>
                  <a:gd name="connsiteX34" fmla="*/ 131537 w 145912"/>
                  <a:gd name="connsiteY34" fmla="*/ 42756 h 227321"/>
                  <a:gd name="connsiteX35" fmla="*/ 142619 w 145912"/>
                  <a:gd name="connsiteY35" fmla="*/ 65147 h 227321"/>
                  <a:gd name="connsiteX36" fmla="*/ 132104 w 145912"/>
                  <a:gd name="connsiteY36" fmla="*/ 73529 h 227321"/>
                  <a:gd name="connsiteX37" fmla="*/ 118394 w 145912"/>
                  <a:gd name="connsiteY37" fmla="*/ 72687 h 227321"/>
                  <a:gd name="connsiteX38" fmla="*/ 108525 w 145912"/>
                  <a:gd name="connsiteY38" fmla="*/ 70475 h 227321"/>
                  <a:gd name="connsiteX39" fmla="*/ 108525 w 145912"/>
                  <a:gd name="connsiteY39" fmla="*/ 87884 h 227321"/>
                  <a:gd name="connsiteX40" fmla="*/ 110737 w 145912"/>
                  <a:gd name="connsiteY40" fmla="*/ 92362 h 227321"/>
                  <a:gd name="connsiteX41" fmla="*/ 99876 w 145912"/>
                  <a:gd name="connsiteY41" fmla="*/ 114335 h 227321"/>
                  <a:gd name="connsiteX42" fmla="*/ 87307 w 145912"/>
                  <a:gd name="connsiteY42" fmla="*/ 116452 h 227321"/>
                  <a:gd name="connsiteX43" fmla="*/ 79225 w 145912"/>
                  <a:gd name="connsiteY43" fmla="*/ 142786 h 227321"/>
                  <a:gd name="connsiteX44" fmla="*/ 65531 w 145912"/>
                  <a:gd name="connsiteY44" fmla="*/ 154623 h 227321"/>
                  <a:gd name="connsiteX45" fmla="*/ 42463 w 145912"/>
                  <a:gd name="connsiteY45" fmla="*/ 154394 h 227321"/>
                  <a:gd name="connsiteX46" fmla="*/ 63083 w 145912"/>
                  <a:gd name="connsiteY46" fmla="*/ 169127 h 227321"/>
                  <a:gd name="connsiteX47" fmla="*/ 75935 w 145912"/>
                  <a:gd name="connsiteY47" fmla="*/ 196791 h 227321"/>
                  <a:gd name="connsiteX48" fmla="*/ 50129 w 145912"/>
                  <a:gd name="connsiteY48" fmla="*/ 199608 h 227321"/>
                  <a:gd name="connsiteX49" fmla="*/ 33664 w 145912"/>
                  <a:gd name="connsiteY49" fmla="*/ 193336 h 227321"/>
                  <a:gd name="connsiteX50" fmla="*/ 54410 w 145912"/>
                  <a:gd name="connsiteY50" fmla="*/ 224478 h 227321"/>
                  <a:gd name="connsiteX51" fmla="*/ 28100 w 145912"/>
                  <a:gd name="connsiteY51" fmla="*/ 219559 h 227321"/>
                  <a:gd name="connsiteX52" fmla="*/ 18845 w 145912"/>
                  <a:gd name="connsiteY52" fmla="*/ 224478 h 227321"/>
                  <a:gd name="connsiteX53" fmla="*/ 6670 w 145912"/>
                  <a:gd name="connsiteY53" fmla="*/ 194390 h 227321"/>
                  <a:gd name="connsiteX54" fmla="*/ 11061 w 145912"/>
                  <a:gd name="connsiteY54" fmla="*/ 183435 h 227321"/>
                  <a:gd name="connsiteX55" fmla="*/ -3294 w 145912"/>
                  <a:gd name="connsiteY55" fmla="*/ 173157 h 227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45912" h="227321">
                    <a:moveTo>
                      <a:pt x="-3294" y="173157"/>
                    </a:moveTo>
                    <a:lnTo>
                      <a:pt x="2475" y="166137"/>
                    </a:lnTo>
                    <a:lnTo>
                      <a:pt x="17633" y="172700"/>
                    </a:lnTo>
                    <a:lnTo>
                      <a:pt x="2892" y="147563"/>
                    </a:lnTo>
                    <a:lnTo>
                      <a:pt x="12289" y="140952"/>
                    </a:lnTo>
                    <a:lnTo>
                      <a:pt x="26581" y="145572"/>
                    </a:lnTo>
                    <a:lnTo>
                      <a:pt x="16444" y="123150"/>
                    </a:lnTo>
                    <a:lnTo>
                      <a:pt x="29446" y="121143"/>
                    </a:lnTo>
                    <a:lnTo>
                      <a:pt x="31036" y="127691"/>
                    </a:lnTo>
                    <a:lnTo>
                      <a:pt x="49428" y="133176"/>
                    </a:lnTo>
                    <a:lnTo>
                      <a:pt x="45572" y="114335"/>
                    </a:lnTo>
                    <a:lnTo>
                      <a:pt x="50554" y="108755"/>
                    </a:lnTo>
                    <a:lnTo>
                      <a:pt x="60635" y="109629"/>
                    </a:lnTo>
                    <a:lnTo>
                      <a:pt x="54528" y="92771"/>
                    </a:lnTo>
                    <a:lnTo>
                      <a:pt x="59502" y="82524"/>
                    </a:lnTo>
                    <a:lnTo>
                      <a:pt x="39158" y="82524"/>
                    </a:lnTo>
                    <a:lnTo>
                      <a:pt x="30154" y="87656"/>
                    </a:lnTo>
                    <a:lnTo>
                      <a:pt x="23921" y="69570"/>
                    </a:lnTo>
                    <a:lnTo>
                      <a:pt x="35057" y="69885"/>
                    </a:lnTo>
                    <a:lnTo>
                      <a:pt x="36805" y="57836"/>
                    </a:lnTo>
                    <a:lnTo>
                      <a:pt x="18931" y="45818"/>
                    </a:lnTo>
                    <a:lnTo>
                      <a:pt x="44470" y="38341"/>
                    </a:lnTo>
                    <a:lnTo>
                      <a:pt x="68513" y="43984"/>
                    </a:lnTo>
                    <a:lnTo>
                      <a:pt x="54709" y="25820"/>
                    </a:lnTo>
                    <a:lnTo>
                      <a:pt x="33184" y="24907"/>
                    </a:lnTo>
                    <a:lnTo>
                      <a:pt x="9479" y="-2843"/>
                    </a:lnTo>
                    <a:lnTo>
                      <a:pt x="30863" y="8655"/>
                    </a:lnTo>
                    <a:lnTo>
                      <a:pt x="43817" y="3421"/>
                    </a:lnTo>
                    <a:lnTo>
                      <a:pt x="48751" y="10638"/>
                    </a:lnTo>
                    <a:lnTo>
                      <a:pt x="66050" y="7545"/>
                    </a:lnTo>
                    <a:lnTo>
                      <a:pt x="82223" y="17777"/>
                    </a:lnTo>
                    <a:lnTo>
                      <a:pt x="111358" y="14392"/>
                    </a:lnTo>
                    <a:lnTo>
                      <a:pt x="134442" y="28708"/>
                    </a:lnTo>
                    <a:lnTo>
                      <a:pt x="115411" y="32061"/>
                    </a:lnTo>
                    <a:lnTo>
                      <a:pt x="131537" y="42756"/>
                    </a:lnTo>
                    <a:lnTo>
                      <a:pt x="142619" y="65147"/>
                    </a:lnTo>
                    <a:lnTo>
                      <a:pt x="132104" y="73529"/>
                    </a:lnTo>
                    <a:lnTo>
                      <a:pt x="118394" y="72687"/>
                    </a:lnTo>
                    <a:lnTo>
                      <a:pt x="108525" y="70475"/>
                    </a:lnTo>
                    <a:lnTo>
                      <a:pt x="108525" y="87884"/>
                    </a:lnTo>
                    <a:lnTo>
                      <a:pt x="110737" y="92362"/>
                    </a:lnTo>
                    <a:lnTo>
                      <a:pt x="99876" y="114335"/>
                    </a:lnTo>
                    <a:lnTo>
                      <a:pt x="87307" y="116452"/>
                    </a:lnTo>
                    <a:lnTo>
                      <a:pt x="79225" y="142786"/>
                    </a:lnTo>
                    <a:lnTo>
                      <a:pt x="65531" y="154623"/>
                    </a:lnTo>
                    <a:lnTo>
                      <a:pt x="42463" y="154394"/>
                    </a:lnTo>
                    <a:lnTo>
                      <a:pt x="63083" y="169127"/>
                    </a:lnTo>
                    <a:lnTo>
                      <a:pt x="75935" y="196791"/>
                    </a:lnTo>
                    <a:lnTo>
                      <a:pt x="50129" y="199608"/>
                    </a:lnTo>
                    <a:lnTo>
                      <a:pt x="33664" y="193336"/>
                    </a:lnTo>
                    <a:lnTo>
                      <a:pt x="54410" y="224478"/>
                    </a:lnTo>
                    <a:lnTo>
                      <a:pt x="28100" y="219559"/>
                    </a:lnTo>
                    <a:lnTo>
                      <a:pt x="18845" y="224478"/>
                    </a:lnTo>
                    <a:lnTo>
                      <a:pt x="6670" y="194390"/>
                    </a:lnTo>
                    <a:lnTo>
                      <a:pt x="11061" y="183435"/>
                    </a:lnTo>
                    <a:lnTo>
                      <a:pt x="-3294" y="173157"/>
                    </a:lnTo>
                  </a:path>
                </a:pathLst>
              </a:custGeom>
              <a:grpFill/>
              <a:ln w="635" cap="flat">
                <a:solidFill>
                  <a:schemeClr val="bg1"/>
                </a:solidFill>
                <a:prstDash val="solid"/>
                <a:miter/>
              </a:ln>
            </p:spPr>
            <p:txBody>
              <a:bodyPr rtlCol="0" anchor="ctr"/>
              <a:lstStyle/>
              <a:p>
                <a:endParaRPr lang="en-US" dirty="0"/>
              </a:p>
            </p:txBody>
          </p:sp>
          <p:sp>
            <p:nvSpPr>
              <p:cNvPr id="2427" name="Freeform: Shape 2426">
                <a:extLst>
                  <a:ext uri="{FF2B5EF4-FFF2-40B4-BE49-F238E27FC236}">
                    <a16:creationId xmlns:a16="http://schemas.microsoft.com/office/drawing/2014/main" id="{98BC58B6-C81F-44A5-AAC7-C0AD8284D763}"/>
                  </a:ext>
                </a:extLst>
              </p:cNvPr>
              <p:cNvSpPr/>
              <p:nvPr/>
            </p:nvSpPr>
            <p:spPr>
              <a:xfrm flipV="1">
                <a:off x="4240764" y="2014471"/>
                <a:ext cx="158726" cy="247284"/>
              </a:xfrm>
              <a:custGeom>
                <a:avLst/>
                <a:gdLst>
                  <a:gd name="connsiteX0" fmla="*/ -3294 w 145912"/>
                  <a:gd name="connsiteY0" fmla="*/ 173157 h 227321"/>
                  <a:gd name="connsiteX1" fmla="*/ 2475 w 145912"/>
                  <a:gd name="connsiteY1" fmla="*/ 166137 h 227321"/>
                  <a:gd name="connsiteX2" fmla="*/ 17633 w 145912"/>
                  <a:gd name="connsiteY2" fmla="*/ 172700 h 227321"/>
                  <a:gd name="connsiteX3" fmla="*/ 2892 w 145912"/>
                  <a:gd name="connsiteY3" fmla="*/ 147563 h 227321"/>
                  <a:gd name="connsiteX4" fmla="*/ 12289 w 145912"/>
                  <a:gd name="connsiteY4" fmla="*/ 140952 h 227321"/>
                  <a:gd name="connsiteX5" fmla="*/ 26581 w 145912"/>
                  <a:gd name="connsiteY5" fmla="*/ 145572 h 227321"/>
                  <a:gd name="connsiteX6" fmla="*/ 16444 w 145912"/>
                  <a:gd name="connsiteY6" fmla="*/ 123150 h 227321"/>
                  <a:gd name="connsiteX7" fmla="*/ 29446 w 145912"/>
                  <a:gd name="connsiteY7" fmla="*/ 121143 h 227321"/>
                  <a:gd name="connsiteX8" fmla="*/ 31036 w 145912"/>
                  <a:gd name="connsiteY8" fmla="*/ 127691 h 227321"/>
                  <a:gd name="connsiteX9" fmla="*/ 49428 w 145912"/>
                  <a:gd name="connsiteY9" fmla="*/ 133176 h 227321"/>
                  <a:gd name="connsiteX10" fmla="*/ 45572 w 145912"/>
                  <a:gd name="connsiteY10" fmla="*/ 114335 h 227321"/>
                  <a:gd name="connsiteX11" fmla="*/ 50554 w 145912"/>
                  <a:gd name="connsiteY11" fmla="*/ 108755 h 227321"/>
                  <a:gd name="connsiteX12" fmla="*/ 60635 w 145912"/>
                  <a:gd name="connsiteY12" fmla="*/ 109629 h 227321"/>
                  <a:gd name="connsiteX13" fmla="*/ 54528 w 145912"/>
                  <a:gd name="connsiteY13" fmla="*/ 92771 h 227321"/>
                  <a:gd name="connsiteX14" fmla="*/ 59502 w 145912"/>
                  <a:gd name="connsiteY14" fmla="*/ 82524 h 227321"/>
                  <a:gd name="connsiteX15" fmla="*/ 39158 w 145912"/>
                  <a:gd name="connsiteY15" fmla="*/ 82524 h 227321"/>
                  <a:gd name="connsiteX16" fmla="*/ 30154 w 145912"/>
                  <a:gd name="connsiteY16" fmla="*/ 87656 h 227321"/>
                  <a:gd name="connsiteX17" fmla="*/ 23921 w 145912"/>
                  <a:gd name="connsiteY17" fmla="*/ 69570 h 227321"/>
                  <a:gd name="connsiteX18" fmla="*/ 35057 w 145912"/>
                  <a:gd name="connsiteY18" fmla="*/ 69885 h 227321"/>
                  <a:gd name="connsiteX19" fmla="*/ 36805 w 145912"/>
                  <a:gd name="connsiteY19" fmla="*/ 57836 h 227321"/>
                  <a:gd name="connsiteX20" fmla="*/ 18931 w 145912"/>
                  <a:gd name="connsiteY20" fmla="*/ 45818 h 227321"/>
                  <a:gd name="connsiteX21" fmla="*/ 44470 w 145912"/>
                  <a:gd name="connsiteY21" fmla="*/ 38341 h 227321"/>
                  <a:gd name="connsiteX22" fmla="*/ 68513 w 145912"/>
                  <a:gd name="connsiteY22" fmla="*/ 43984 h 227321"/>
                  <a:gd name="connsiteX23" fmla="*/ 54709 w 145912"/>
                  <a:gd name="connsiteY23" fmla="*/ 25820 h 227321"/>
                  <a:gd name="connsiteX24" fmla="*/ 33184 w 145912"/>
                  <a:gd name="connsiteY24" fmla="*/ 24907 h 227321"/>
                  <a:gd name="connsiteX25" fmla="*/ 9479 w 145912"/>
                  <a:gd name="connsiteY25" fmla="*/ -2843 h 227321"/>
                  <a:gd name="connsiteX26" fmla="*/ 30863 w 145912"/>
                  <a:gd name="connsiteY26" fmla="*/ 8655 h 227321"/>
                  <a:gd name="connsiteX27" fmla="*/ 43817 w 145912"/>
                  <a:gd name="connsiteY27" fmla="*/ 3421 h 227321"/>
                  <a:gd name="connsiteX28" fmla="*/ 48751 w 145912"/>
                  <a:gd name="connsiteY28" fmla="*/ 10638 h 227321"/>
                  <a:gd name="connsiteX29" fmla="*/ 66050 w 145912"/>
                  <a:gd name="connsiteY29" fmla="*/ 7545 h 227321"/>
                  <a:gd name="connsiteX30" fmla="*/ 82223 w 145912"/>
                  <a:gd name="connsiteY30" fmla="*/ 17777 h 227321"/>
                  <a:gd name="connsiteX31" fmla="*/ 111358 w 145912"/>
                  <a:gd name="connsiteY31" fmla="*/ 14392 h 227321"/>
                  <a:gd name="connsiteX32" fmla="*/ 134442 w 145912"/>
                  <a:gd name="connsiteY32" fmla="*/ 28708 h 227321"/>
                  <a:gd name="connsiteX33" fmla="*/ 115411 w 145912"/>
                  <a:gd name="connsiteY33" fmla="*/ 32061 h 227321"/>
                  <a:gd name="connsiteX34" fmla="*/ 131537 w 145912"/>
                  <a:gd name="connsiteY34" fmla="*/ 42756 h 227321"/>
                  <a:gd name="connsiteX35" fmla="*/ 142619 w 145912"/>
                  <a:gd name="connsiteY35" fmla="*/ 65147 h 227321"/>
                  <a:gd name="connsiteX36" fmla="*/ 132104 w 145912"/>
                  <a:gd name="connsiteY36" fmla="*/ 73529 h 227321"/>
                  <a:gd name="connsiteX37" fmla="*/ 118394 w 145912"/>
                  <a:gd name="connsiteY37" fmla="*/ 72687 h 227321"/>
                  <a:gd name="connsiteX38" fmla="*/ 108525 w 145912"/>
                  <a:gd name="connsiteY38" fmla="*/ 70475 h 227321"/>
                  <a:gd name="connsiteX39" fmla="*/ 108525 w 145912"/>
                  <a:gd name="connsiteY39" fmla="*/ 87884 h 227321"/>
                  <a:gd name="connsiteX40" fmla="*/ 110737 w 145912"/>
                  <a:gd name="connsiteY40" fmla="*/ 92362 h 227321"/>
                  <a:gd name="connsiteX41" fmla="*/ 99876 w 145912"/>
                  <a:gd name="connsiteY41" fmla="*/ 114335 h 227321"/>
                  <a:gd name="connsiteX42" fmla="*/ 87307 w 145912"/>
                  <a:gd name="connsiteY42" fmla="*/ 116452 h 227321"/>
                  <a:gd name="connsiteX43" fmla="*/ 79225 w 145912"/>
                  <a:gd name="connsiteY43" fmla="*/ 142786 h 227321"/>
                  <a:gd name="connsiteX44" fmla="*/ 65531 w 145912"/>
                  <a:gd name="connsiteY44" fmla="*/ 154623 h 227321"/>
                  <a:gd name="connsiteX45" fmla="*/ 42463 w 145912"/>
                  <a:gd name="connsiteY45" fmla="*/ 154394 h 227321"/>
                  <a:gd name="connsiteX46" fmla="*/ 63083 w 145912"/>
                  <a:gd name="connsiteY46" fmla="*/ 169127 h 227321"/>
                  <a:gd name="connsiteX47" fmla="*/ 75935 w 145912"/>
                  <a:gd name="connsiteY47" fmla="*/ 196791 h 227321"/>
                  <a:gd name="connsiteX48" fmla="*/ 50129 w 145912"/>
                  <a:gd name="connsiteY48" fmla="*/ 199608 h 227321"/>
                  <a:gd name="connsiteX49" fmla="*/ 33664 w 145912"/>
                  <a:gd name="connsiteY49" fmla="*/ 193336 h 227321"/>
                  <a:gd name="connsiteX50" fmla="*/ 54410 w 145912"/>
                  <a:gd name="connsiteY50" fmla="*/ 224478 h 227321"/>
                  <a:gd name="connsiteX51" fmla="*/ 28100 w 145912"/>
                  <a:gd name="connsiteY51" fmla="*/ 219559 h 227321"/>
                  <a:gd name="connsiteX52" fmla="*/ 18845 w 145912"/>
                  <a:gd name="connsiteY52" fmla="*/ 224478 h 227321"/>
                  <a:gd name="connsiteX53" fmla="*/ 6670 w 145912"/>
                  <a:gd name="connsiteY53" fmla="*/ 194390 h 227321"/>
                  <a:gd name="connsiteX54" fmla="*/ 11061 w 145912"/>
                  <a:gd name="connsiteY54" fmla="*/ 183435 h 227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45912" h="227321">
                    <a:moveTo>
                      <a:pt x="-3294" y="173157"/>
                    </a:moveTo>
                    <a:lnTo>
                      <a:pt x="2475" y="166137"/>
                    </a:lnTo>
                    <a:lnTo>
                      <a:pt x="17633" y="172700"/>
                    </a:lnTo>
                    <a:lnTo>
                      <a:pt x="2892" y="147563"/>
                    </a:lnTo>
                    <a:lnTo>
                      <a:pt x="12289" y="140952"/>
                    </a:lnTo>
                    <a:lnTo>
                      <a:pt x="26581" y="145572"/>
                    </a:lnTo>
                    <a:lnTo>
                      <a:pt x="16444" y="123150"/>
                    </a:lnTo>
                    <a:lnTo>
                      <a:pt x="29446" y="121143"/>
                    </a:lnTo>
                    <a:lnTo>
                      <a:pt x="31036" y="127691"/>
                    </a:lnTo>
                    <a:lnTo>
                      <a:pt x="49428" y="133176"/>
                    </a:lnTo>
                    <a:lnTo>
                      <a:pt x="45572" y="114335"/>
                    </a:lnTo>
                    <a:lnTo>
                      <a:pt x="50554" y="108755"/>
                    </a:lnTo>
                    <a:lnTo>
                      <a:pt x="60635" y="109629"/>
                    </a:lnTo>
                    <a:lnTo>
                      <a:pt x="54528" y="92771"/>
                    </a:lnTo>
                    <a:lnTo>
                      <a:pt x="59502" y="82524"/>
                    </a:lnTo>
                    <a:lnTo>
                      <a:pt x="39158" y="82524"/>
                    </a:lnTo>
                    <a:lnTo>
                      <a:pt x="30154" y="87656"/>
                    </a:lnTo>
                    <a:lnTo>
                      <a:pt x="23921" y="69570"/>
                    </a:lnTo>
                    <a:lnTo>
                      <a:pt x="35057" y="69885"/>
                    </a:lnTo>
                    <a:lnTo>
                      <a:pt x="36805" y="57836"/>
                    </a:lnTo>
                    <a:lnTo>
                      <a:pt x="18931" y="45818"/>
                    </a:lnTo>
                    <a:lnTo>
                      <a:pt x="44470" y="38341"/>
                    </a:lnTo>
                    <a:lnTo>
                      <a:pt x="68513" y="43984"/>
                    </a:lnTo>
                    <a:lnTo>
                      <a:pt x="54709" y="25820"/>
                    </a:lnTo>
                    <a:lnTo>
                      <a:pt x="33184" y="24907"/>
                    </a:lnTo>
                    <a:lnTo>
                      <a:pt x="9479" y="-2843"/>
                    </a:lnTo>
                    <a:lnTo>
                      <a:pt x="30863" y="8655"/>
                    </a:lnTo>
                    <a:lnTo>
                      <a:pt x="43817" y="3421"/>
                    </a:lnTo>
                    <a:lnTo>
                      <a:pt x="48751" y="10638"/>
                    </a:lnTo>
                    <a:lnTo>
                      <a:pt x="66050" y="7545"/>
                    </a:lnTo>
                    <a:lnTo>
                      <a:pt x="82223" y="17777"/>
                    </a:lnTo>
                    <a:lnTo>
                      <a:pt x="111358" y="14392"/>
                    </a:lnTo>
                    <a:lnTo>
                      <a:pt x="134442" y="28708"/>
                    </a:lnTo>
                    <a:lnTo>
                      <a:pt x="115411" y="32061"/>
                    </a:lnTo>
                    <a:lnTo>
                      <a:pt x="131537" y="42756"/>
                    </a:lnTo>
                    <a:lnTo>
                      <a:pt x="142619" y="65147"/>
                    </a:lnTo>
                    <a:lnTo>
                      <a:pt x="132104" y="73529"/>
                    </a:lnTo>
                    <a:lnTo>
                      <a:pt x="118394" y="72687"/>
                    </a:lnTo>
                    <a:lnTo>
                      <a:pt x="108525" y="70475"/>
                    </a:lnTo>
                    <a:lnTo>
                      <a:pt x="108525" y="87884"/>
                    </a:lnTo>
                    <a:lnTo>
                      <a:pt x="110737" y="92362"/>
                    </a:lnTo>
                    <a:lnTo>
                      <a:pt x="99876" y="114335"/>
                    </a:lnTo>
                    <a:lnTo>
                      <a:pt x="87307" y="116452"/>
                    </a:lnTo>
                    <a:lnTo>
                      <a:pt x="79225" y="142786"/>
                    </a:lnTo>
                    <a:lnTo>
                      <a:pt x="65531" y="154623"/>
                    </a:lnTo>
                    <a:lnTo>
                      <a:pt x="42463" y="154394"/>
                    </a:lnTo>
                    <a:lnTo>
                      <a:pt x="63083" y="169127"/>
                    </a:lnTo>
                    <a:lnTo>
                      <a:pt x="75935" y="196791"/>
                    </a:lnTo>
                    <a:lnTo>
                      <a:pt x="50129" y="199608"/>
                    </a:lnTo>
                    <a:lnTo>
                      <a:pt x="33664" y="193336"/>
                    </a:lnTo>
                    <a:lnTo>
                      <a:pt x="54410" y="224478"/>
                    </a:lnTo>
                    <a:lnTo>
                      <a:pt x="28100" y="219559"/>
                    </a:lnTo>
                    <a:lnTo>
                      <a:pt x="18845" y="224478"/>
                    </a:lnTo>
                    <a:lnTo>
                      <a:pt x="6670" y="194390"/>
                    </a:lnTo>
                    <a:lnTo>
                      <a:pt x="11061" y="183435"/>
                    </a:lnTo>
                    <a:close/>
                  </a:path>
                </a:pathLst>
              </a:custGeom>
              <a:grpFill/>
              <a:ln w="635" cap="rnd">
                <a:solidFill>
                  <a:schemeClr val="bg1"/>
                </a:solidFill>
                <a:prstDash val="solid"/>
                <a:round/>
              </a:ln>
            </p:spPr>
            <p:txBody>
              <a:bodyPr rtlCol="0" anchor="ctr"/>
              <a:lstStyle/>
              <a:p>
                <a:endParaRPr lang="en-US" dirty="0"/>
              </a:p>
            </p:txBody>
          </p:sp>
          <p:sp>
            <p:nvSpPr>
              <p:cNvPr id="2428" name="Freeform: Shape 2427">
                <a:extLst>
                  <a:ext uri="{FF2B5EF4-FFF2-40B4-BE49-F238E27FC236}">
                    <a16:creationId xmlns:a16="http://schemas.microsoft.com/office/drawing/2014/main" id="{EDF9FD4F-8BA8-4B89-A9D8-6AC73A423D11}"/>
                  </a:ext>
                </a:extLst>
              </p:cNvPr>
              <p:cNvSpPr/>
              <p:nvPr/>
            </p:nvSpPr>
            <p:spPr>
              <a:xfrm flipV="1">
                <a:off x="4222820" y="2001698"/>
                <a:ext cx="19339" cy="26770"/>
              </a:xfrm>
              <a:custGeom>
                <a:avLst/>
                <a:gdLst>
                  <a:gd name="connsiteX0" fmla="*/ 10457 w 17778"/>
                  <a:gd name="connsiteY0" fmla="*/ 21604 h 24609"/>
                  <a:gd name="connsiteX1" fmla="*/ -3205 w 17778"/>
                  <a:gd name="connsiteY1" fmla="*/ 14017 h 24609"/>
                  <a:gd name="connsiteX2" fmla="*/ 746 w 17778"/>
                  <a:gd name="connsiteY2" fmla="*/ -3006 h 24609"/>
                  <a:gd name="connsiteX3" fmla="*/ 14573 w 17778"/>
                  <a:gd name="connsiteY3" fmla="*/ 11924 h 24609"/>
                  <a:gd name="connsiteX4" fmla="*/ 10457 w 17778"/>
                  <a:gd name="connsiteY4" fmla="*/ 21604 h 246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78" h="24609">
                    <a:moveTo>
                      <a:pt x="10457" y="21604"/>
                    </a:moveTo>
                    <a:lnTo>
                      <a:pt x="-3205" y="14017"/>
                    </a:lnTo>
                    <a:lnTo>
                      <a:pt x="746" y="-3006"/>
                    </a:lnTo>
                    <a:lnTo>
                      <a:pt x="14573" y="11924"/>
                    </a:lnTo>
                    <a:lnTo>
                      <a:pt x="10457" y="21604"/>
                    </a:lnTo>
                  </a:path>
                </a:pathLst>
              </a:custGeom>
              <a:grpFill/>
              <a:ln w="635" cap="flat">
                <a:solidFill>
                  <a:schemeClr val="bg1"/>
                </a:solidFill>
                <a:prstDash val="solid"/>
                <a:miter/>
              </a:ln>
            </p:spPr>
            <p:txBody>
              <a:bodyPr rtlCol="0" anchor="ctr"/>
              <a:lstStyle/>
              <a:p>
                <a:endParaRPr lang="en-US" dirty="0"/>
              </a:p>
            </p:txBody>
          </p:sp>
          <p:sp>
            <p:nvSpPr>
              <p:cNvPr id="2429" name="Freeform: Shape 2428">
                <a:extLst>
                  <a:ext uri="{FF2B5EF4-FFF2-40B4-BE49-F238E27FC236}">
                    <a16:creationId xmlns:a16="http://schemas.microsoft.com/office/drawing/2014/main" id="{4D68988A-F559-41E5-A77C-F1504DB86822}"/>
                  </a:ext>
                </a:extLst>
              </p:cNvPr>
              <p:cNvSpPr/>
              <p:nvPr/>
            </p:nvSpPr>
            <p:spPr>
              <a:xfrm flipV="1">
                <a:off x="4222820" y="2001698"/>
                <a:ext cx="19339" cy="26770"/>
              </a:xfrm>
              <a:custGeom>
                <a:avLst/>
                <a:gdLst>
                  <a:gd name="connsiteX0" fmla="*/ 10457 w 17778"/>
                  <a:gd name="connsiteY0" fmla="*/ 21604 h 24609"/>
                  <a:gd name="connsiteX1" fmla="*/ -3205 w 17778"/>
                  <a:gd name="connsiteY1" fmla="*/ 14017 h 24609"/>
                  <a:gd name="connsiteX2" fmla="*/ 746 w 17778"/>
                  <a:gd name="connsiteY2" fmla="*/ -3006 h 24609"/>
                  <a:gd name="connsiteX3" fmla="*/ 14573 w 17778"/>
                  <a:gd name="connsiteY3" fmla="*/ 11924 h 24609"/>
                </a:gdLst>
                <a:ahLst/>
                <a:cxnLst>
                  <a:cxn ang="0">
                    <a:pos x="connsiteX0" y="connsiteY0"/>
                  </a:cxn>
                  <a:cxn ang="0">
                    <a:pos x="connsiteX1" y="connsiteY1"/>
                  </a:cxn>
                  <a:cxn ang="0">
                    <a:pos x="connsiteX2" y="connsiteY2"/>
                  </a:cxn>
                  <a:cxn ang="0">
                    <a:pos x="connsiteX3" y="connsiteY3"/>
                  </a:cxn>
                </a:cxnLst>
                <a:rect l="l" t="t" r="r" b="b"/>
                <a:pathLst>
                  <a:path w="17778" h="24609">
                    <a:moveTo>
                      <a:pt x="10457" y="21604"/>
                    </a:moveTo>
                    <a:lnTo>
                      <a:pt x="-3205" y="14017"/>
                    </a:lnTo>
                    <a:lnTo>
                      <a:pt x="746" y="-3006"/>
                    </a:lnTo>
                    <a:lnTo>
                      <a:pt x="14573" y="11924"/>
                    </a:lnTo>
                    <a:close/>
                  </a:path>
                </a:pathLst>
              </a:custGeom>
              <a:grpFill/>
              <a:ln w="635" cap="rnd">
                <a:solidFill>
                  <a:schemeClr val="bg1"/>
                </a:solidFill>
                <a:prstDash val="solid"/>
                <a:round/>
              </a:ln>
            </p:spPr>
            <p:txBody>
              <a:bodyPr rtlCol="0" anchor="ctr"/>
              <a:lstStyle/>
              <a:p>
                <a:endParaRPr lang="en-US" dirty="0"/>
              </a:p>
            </p:txBody>
          </p:sp>
          <p:sp>
            <p:nvSpPr>
              <p:cNvPr id="2430" name="Freeform: Shape 2429">
                <a:extLst>
                  <a:ext uri="{FF2B5EF4-FFF2-40B4-BE49-F238E27FC236}">
                    <a16:creationId xmlns:a16="http://schemas.microsoft.com/office/drawing/2014/main" id="{442C1D35-8894-49C0-BE65-528645EC2781}"/>
                  </a:ext>
                </a:extLst>
              </p:cNvPr>
              <p:cNvSpPr/>
              <p:nvPr/>
            </p:nvSpPr>
            <p:spPr>
              <a:xfrm flipV="1">
                <a:off x="4218282" y="2033358"/>
                <a:ext cx="19485" cy="23936"/>
              </a:xfrm>
              <a:custGeom>
                <a:avLst/>
                <a:gdLst>
                  <a:gd name="connsiteX0" fmla="*/ 14712 w 17912"/>
                  <a:gd name="connsiteY0" fmla="*/ -2966 h 22004"/>
                  <a:gd name="connsiteX1" fmla="*/ 14318 w 17912"/>
                  <a:gd name="connsiteY1" fmla="*/ 19039 h 22004"/>
                  <a:gd name="connsiteX2" fmla="*/ -3201 w 17912"/>
                  <a:gd name="connsiteY2" fmla="*/ 3448 h 22004"/>
                </a:gdLst>
                <a:ahLst/>
                <a:cxnLst>
                  <a:cxn ang="0">
                    <a:pos x="connsiteX0" y="connsiteY0"/>
                  </a:cxn>
                  <a:cxn ang="0">
                    <a:pos x="connsiteX1" y="connsiteY1"/>
                  </a:cxn>
                  <a:cxn ang="0">
                    <a:pos x="connsiteX2" y="connsiteY2"/>
                  </a:cxn>
                </a:cxnLst>
                <a:rect l="l" t="t" r="r" b="b"/>
                <a:pathLst>
                  <a:path w="17912" h="22004">
                    <a:moveTo>
                      <a:pt x="14712" y="-2966"/>
                    </a:moveTo>
                    <a:lnTo>
                      <a:pt x="14318" y="19039"/>
                    </a:lnTo>
                    <a:lnTo>
                      <a:pt x="-3201" y="3448"/>
                    </a:lnTo>
                    <a:close/>
                  </a:path>
                </a:pathLst>
              </a:custGeom>
              <a:grpFill/>
              <a:ln w="635" cap="flat">
                <a:solidFill>
                  <a:schemeClr val="bg1"/>
                </a:solidFill>
                <a:prstDash val="solid"/>
                <a:miter/>
              </a:ln>
            </p:spPr>
            <p:txBody>
              <a:bodyPr rtlCol="0" anchor="ctr"/>
              <a:lstStyle/>
              <a:p>
                <a:endParaRPr lang="en-US" dirty="0"/>
              </a:p>
            </p:txBody>
          </p:sp>
          <p:sp>
            <p:nvSpPr>
              <p:cNvPr id="2431" name="Freeform: Shape 2430">
                <a:extLst>
                  <a:ext uri="{FF2B5EF4-FFF2-40B4-BE49-F238E27FC236}">
                    <a16:creationId xmlns:a16="http://schemas.microsoft.com/office/drawing/2014/main" id="{F6EFB355-9713-41BC-BC4F-50484CB8779B}"/>
                  </a:ext>
                </a:extLst>
              </p:cNvPr>
              <p:cNvSpPr/>
              <p:nvPr/>
            </p:nvSpPr>
            <p:spPr>
              <a:xfrm flipV="1">
                <a:off x="4218282" y="2033358"/>
                <a:ext cx="19485" cy="23936"/>
              </a:xfrm>
              <a:custGeom>
                <a:avLst/>
                <a:gdLst>
                  <a:gd name="connsiteX0" fmla="*/ 14712 w 17912"/>
                  <a:gd name="connsiteY0" fmla="*/ -2966 h 22004"/>
                  <a:gd name="connsiteX1" fmla="*/ 14318 w 17912"/>
                  <a:gd name="connsiteY1" fmla="*/ 19039 h 22004"/>
                  <a:gd name="connsiteX2" fmla="*/ -3201 w 17912"/>
                  <a:gd name="connsiteY2" fmla="*/ 3448 h 22004"/>
                </a:gdLst>
                <a:ahLst/>
                <a:cxnLst>
                  <a:cxn ang="0">
                    <a:pos x="connsiteX0" y="connsiteY0"/>
                  </a:cxn>
                  <a:cxn ang="0">
                    <a:pos x="connsiteX1" y="connsiteY1"/>
                  </a:cxn>
                  <a:cxn ang="0">
                    <a:pos x="connsiteX2" y="connsiteY2"/>
                  </a:cxn>
                </a:cxnLst>
                <a:rect l="l" t="t" r="r" b="b"/>
                <a:pathLst>
                  <a:path w="17912" h="22004">
                    <a:moveTo>
                      <a:pt x="14712" y="-2966"/>
                    </a:moveTo>
                    <a:lnTo>
                      <a:pt x="14318" y="19039"/>
                    </a:lnTo>
                    <a:lnTo>
                      <a:pt x="-3201" y="3448"/>
                    </a:lnTo>
                    <a:close/>
                  </a:path>
                </a:pathLst>
              </a:custGeom>
              <a:grpFill/>
              <a:ln w="635" cap="rnd">
                <a:solidFill>
                  <a:schemeClr val="bg1"/>
                </a:solidFill>
                <a:prstDash val="solid"/>
                <a:round/>
              </a:ln>
            </p:spPr>
            <p:txBody>
              <a:bodyPr rtlCol="0" anchor="ctr"/>
              <a:lstStyle/>
              <a:p>
                <a:endParaRPr lang="en-US" dirty="0"/>
              </a:p>
            </p:txBody>
          </p:sp>
          <p:sp>
            <p:nvSpPr>
              <p:cNvPr id="2432" name="Freeform: Shape 2431">
                <a:extLst>
                  <a:ext uri="{FF2B5EF4-FFF2-40B4-BE49-F238E27FC236}">
                    <a16:creationId xmlns:a16="http://schemas.microsoft.com/office/drawing/2014/main" id="{788E7FF7-7953-4912-AE59-94D894BCF68F}"/>
                  </a:ext>
                </a:extLst>
              </p:cNvPr>
              <p:cNvSpPr/>
              <p:nvPr/>
            </p:nvSpPr>
            <p:spPr>
              <a:xfrm flipV="1">
                <a:off x="4215449" y="1888671"/>
                <a:ext cx="29313" cy="32309"/>
              </a:xfrm>
              <a:custGeom>
                <a:avLst/>
                <a:gdLst>
                  <a:gd name="connsiteX0" fmla="*/ 5761 w 26947"/>
                  <a:gd name="connsiteY0" fmla="*/ 1413 h 29701"/>
                  <a:gd name="connsiteX1" fmla="*/ 17315 w 26947"/>
                  <a:gd name="connsiteY1" fmla="*/ -3152 h 29701"/>
                  <a:gd name="connsiteX2" fmla="*/ 23745 w 26947"/>
                  <a:gd name="connsiteY2" fmla="*/ 26550 h 29701"/>
                  <a:gd name="connsiteX3" fmla="*/ -3203 w 26947"/>
                  <a:gd name="connsiteY3" fmla="*/ 21190 h 29701"/>
                  <a:gd name="connsiteX4" fmla="*/ 6234 w 26947"/>
                  <a:gd name="connsiteY4" fmla="*/ 11046 h 29701"/>
                  <a:gd name="connsiteX5" fmla="*/ 5761 w 26947"/>
                  <a:gd name="connsiteY5" fmla="*/ 1413 h 29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47" h="29701">
                    <a:moveTo>
                      <a:pt x="5761" y="1413"/>
                    </a:moveTo>
                    <a:lnTo>
                      <a:pt x="17315" y="-3152"/>
                    </a:lnTo>
                    <a:lnTo>
                      <a:pt x="23745" y="26550"/>
                    </a:lnTo>
                    <a:cubicBezTo>
                      <a:pt x="23745" y="26550"/>
                      <a:pt x="-1786" y="21694"/>
                      <a:pt x="-3203" y="21190"/>
                    </a:cubicBezTo>
                    <a:lnTo>
                      <a:pt x="6234" y="11046"/>
                    </a:lnTo>
                    <a:lnTo>
                      <a:pt x="5761" y="1413"/>
                    </a:lnTo>
                  </a:path>
                </a:pathLst>
              </a:custGeom>
              <a:grpFill/>
              <a:ln w="635" cap="flat">
                <a:solidFill>
                  <a:schemeClr val="bg1"/>
                </a:solidFill>
                <a:prstDash val="solid"/>
                <a:miter/>
              </a:ln>
            </p:spPr>
            <p:txBody>
              <a:bodyPr rtlCol="0" anchor="ctr"/>
              <a:lstStyle/>
              <a:p>
                <a:endParaRPr lang="en-US" dirty="0"/>
              </a:p>
            </p:txBody>
          </p:sp>
          <p:sp>
            <p:nvSpPr>
              <p:cNvPr id="2433" name="Freeform: Shape 2432">
                <a:extLst>
                  <a:ext uri="{FF2B5EF4-FFF2-40B4-BE49-F238E27FC236}">
                    <a16:creationId xmlns:a16="http://schemas.microsoft.com/office/drawing/2014/main" id="{92E19860-BF66-4906-9A19-2078E8022748}"/>
                  </a:ext>
                </a:extLst>
              </p:cNvPr>
              <p:cNvSpPr/>
              <p:nvPr/>
            </p:nvSpPr>
            <p:spPr>
              <a:xfrm flipV="1">
                <a:off x="4215449" y="1888671"/>
                <a:ext cx="29313" cy="32309"/>
              </a:xfrm>
              <a:custGeom>
                <a:avLst/>
                <a:gdLst>
                  <a:gd name="connsiteX0" fmla="*/ 5761 w 26947"/>
                  <a:gd name="connsiteY0" fmla="*/ 1413 h 29701"/>
                  <a:gd name="connsiteX1" fmla="*/ 17315 w 26947"/>
                  <a:gd name="connsiteY1" fmla="*/ -3152 h 29701"/>
                  <a:gd name="connsiteX2" fmla="*/ 23745 w 26947"/>
                  <a:gd name="connsiteY2" fmla="*/ 26550 h 29701"/>
                  <a:gd name="connsiteX3" fmla="*/ -3203 w 26947"/>
                  <a:gd name="connsiteY3" fmla="*/ 21190 h 29701"/>
                  <a:gd name="connsiteX4" fmla="*/ 6234 w 26947"/>
                  <a:gd name="connsiteY4" fmla="*/ 11046 h 297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947" h="29701">
                    <a:moveTo>
                      <a:pt x="5761" y="1413"/>
                    </a:moveTo>
                    <a:lnTo>
                      <a:pt x="17315" y="-3152"/>
                    </a:lnTo>
                    <a:lnTo>
                      <a:pt x="23745" y="26550"/>
                    </a:lnTo>
                    <a:cubicBezTo>
                      <a:pt x="23745" y="26550"/>
                      <a:pt x="-1786" y="21694"/>
                      <a:pt x="-3203" y="21190"/>
                    </a:cubicBezTo>
                    <a:lnTo>
                      <a:pt x="6234" y="11046"/>
                    </a:lnTo>
                    <a:close/>
                  </a:path>
                </a:pathLst>
              </a:custGeom>
              <a:grpFill/>
              <a:ln w="635" cap="rnd">
                <a:solidFill>
                  <a:schemeClr val="bg1"/>
                </a:solidFill>
                <a:prstDash val="solid"/>
                <a:round/>
              </a:ln>
            </p:spPr>
            <p:txBody>
              <a:bodyPr rtlCol="0" anchor="ctr"/>
              <a:lstStyle/>
              <a:p>
                <a:endParaRPr lang="en-US" dirty="0"/>
              </a:p>
            </p:txBody>
          </p:sp>
          <p:sp>
            <p:nvSpPr>
              <p:cNvPr id="2434" name="Freeform: Shape 2433">
                <a:extLst>
                  <a:ext uri="{FF2B5EF4-FFF2-40B4-BE49-F238E27FC236}">
                    <a16:creationId xmlns:a16="http://schemas.microsoft.com/office/drawing/2014/main" id="{8985DE4C-0788-4DF2-AEE8-84A26DCFD617}"/>
                  </a:ext>
                </a:extLst>
              </p:cNvPr>
              <p:cNvSpPr/>
              <p:nvPr/>
            </p:nvSpPr>
            <p:spPr>
              <a:xfrm flipV="1">
                <a:off x="4326359" y="1937531"/>
                <a:ext cx="25666" cy="37507"/>
              </a:xfrm>
              <a:custGeom>
                <a:avLst/>
                <a:gdLst>
                  <a:gd name="connsiteX0" fmla="*/ 20282 w 23594"/>
                  <a:gd name="connsiteY0" fmla="*/ 22022 h 34479"/>
                  <a:gd name="connsiteX1" fmla="*/ 16504 w 23594"/>
                  <a:gd name="connsiteY1" fmla="*/ 31395 h 34479"/>
                  <a:gd name="connsiteX2" fmla="*/ -3313 w 23594"/>
                  <a:gd name="connsiteY2" fmla="*/ 12633 h 34479"/>
                  <a:gd name="connsiteX3" fmla="*/ 8484 w 23594"/>
                  <a:gd name="connsiteY3" fmla="*/ -3084 h 34479"/>
                  <a:gd name="connsiteX4" fmla="*/ 20282 w 23594"/>
                  <a:gd name="connsiteY4" fmla="*/ 22022 h 34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94" h="34479">
                    <a:moveTo>
                      <a:pt x="20282" y="22022"/>
                    </a:moveTo>
                    <a:lnTo>
                      <a:pt x="16504" y="31395"/>
                    </a:lnTo>
                    <a:lnTo>
                      <a:pt x="-3313" y="12633"/>
                    </a:lnTo>
                    <a:lnTo>
                      <a:pt x="8484" y="-3084"/>
                    </a:lnTo>
                    <a:lnTo>
                      <a:pt x="20282" y="22022"/>
                    </a:lnTo>
                  </a:path>
                </a:pathLst>
              </a:custGeom>
              <a:grpFill/>
              <a:ln w="635" cap="flat">
                <a:solidFill>
                  <a:schemeClr val="bg1"/>
                </a:solidFill>
                <a:prstDash val="solid"/>
                <a:miter/>
              </a:ln>
            </p:spPr>
            <p:txBody>
              <a:bodyPr rtlCol="0" anchor="ctr"/>
              <a:lstStyle/>
              <a:p>
                <a:endParaRPr lang="en-US" dirty="0"/>
              </a:p>
            </p:txBody>
          </p:sp>
          <p:sp>
            <p:nvSpPr>
              <p:cNvPr id="2435" name="Freeform: Shape 2434">
                <a:extLst>
                  <a:ext uri="{FF2B5EF4-FFF2-40B4-BE49-F238E27FC236}">
                    <a16:creationId xmlns:a16="http://schemas.microsoft.com/office/drawing/2014/main" id="{420B9810-C5F0-406E-8850-DAF1561B57BA}"/>
                  </a:ext>
                </a:extLst>
              </p:cNvPr>
              <p:cNvSpPr/>
              <p:nvPr/>
            </p:nvSpPr>
            <p:spPr>
              <a:xfrm flipV="1">
                <a:off x="4326359" y="1937531"/>
                <a:ext cx="25666" cy="37507"/>
              </a:xfrm>
              <a:custGeom>
                <a:avLst/>
                <a:gdLst>
                  <a:gd name="connsiteX0" fmla="*/ 20282 w 23594"/>
                  <a:gd name="connsiteY0" fmla="*/ 22022 h 34479"/>
                  <a:gd name="connsiteX1" fmla="*/ 16504 w 23594"/>
                  <a:gd name="connsiteY1" fmla="*/ 31395 h 34479"/>
                  <a:gd name="connsiteX2" fmla="*/ -3313 w 23594"/>
                  <a:gd name="connsiteY2" fmla="*/ 12633 h 34479"/>
                  <a:gd name="connsiteX3" fmla="*/ 8484 w 23594"/>
                  <a:gd name="connsiteY3" fmla="*/ -3084 h 34479"/>
                </a:gdLst>
                <a:ahLst/>
                <a:cxnLst>
                  <a:cxn ang="0">
                    <a:pos x="connsiteX0" y="connsiteY0"/>
                  </a:cxn>
                  <a:cxn ang="0">
                    <a:pos x="connsiteX1" y="connsiteY1"/>
                  </a:cxn>
                  <a:cxn ang="0">
                    <a:pos x="connsiteX2" y="connsiteY2"/>
                  </a:cxn>
                  <a:cxn ang="0">
                    <a:pos x="connsiteX3" y="connsiteY3"/>
                  </a:cxn>
                </a:cxnLst>
                <a:rect l="l" t="t" r="r" b="b"/>
                <a:pathLst>
                  <a:path w="23594" h="34479">
                    <a:moveTo>
                      <a:pt x="20282" y="22022"/>
                    </a:moveTo>
                    <a:lnTo>
                      <a:pt x="16504" y="31395"/>
                    </a:lnTo>
                    <a:lnTo>
                      <a:pt x="-3313" y="12633"/>
                    </a:lnTo>
                    <a:lnTo>
                      <a:pt x="8484" y="-3084"/>
                    </a:lnTo>
                    <a:close/>
                  </a:path>
                </a:pathLst>
              </a:custGeom>
              <a:grpFill/>
              <a:ln w="635" cap="rnd">
                <a:solidFill>
                  <a:schemeClr val="bg1"/>
                </a:solidFill>
                <a:prstDash val="solid"/>
                <a:round/>
              </a:ln>
            </p:spPr>
            <p:txBody>
              <a:bodyPr rtlCol="0" anchor="ctr"/>
              <a:lstStyle/>
              <a:p>
                <a:endParaRPr lang="en-US" dirty="0"/>
              </a:p>
            </p:txBody>
          </p:sp>
          <p:sp>
            <p:nvSpPr>
              <p:cNvPr id="2436" name="Freeform: Shape 2435">
                <a:extLst>
                  <a:ext uri="{FF2B5EF4-FFF2-40B4-BE49-F238E27FC236}">
                    <a16:creationId xmlns:a16="http://schemas.microsoft.com/office/drawing/2014/main" id="{A953D79B-046C-48A5-B7C5-D7CF63DBA428}"/>
                  </a:ext>
                </a:extLst>
              </p:cNvPr>
              <p:cNvSpPr/>
              <p:nvPr/>
            </p:nvSpPr>
            <p:spPr>
              <a:xfrm flipV="1">
                <a:off x="4295035" y="1986074"/>
                <a:ext cx="25093" cy="19306"/>
              </a:xfrm>
              <a:custGeom>
                <a:avLst/>
                <a:gdLst>
                  <a:gd name="connsiteX0" fmla="*/ 19786 w 23067"/>
                  <a:gd name="connsiteY0" fmla="*/ 14716 h 17747"/>
                  <a:gd name="connsiteX1" fmla="*/ -448 w 23067"/>
                  <a:gd name="connsiteY1" fmla="*/ 12181 h 17747"/>
                  <a:gd name="connsiteX2" fmla="*/ -3281 w 23067"/>
                  <a:gd name="connsiteY2" fmla="*/ -3032 h 17747"/>
                  <a:gd name="connsiteX3" fmla="*/ 12294 w 23067"/>
                  <a:gd name="connsiteY3" fmla="*/ -3032 h 17747"/>
                  <a:gd name="connsiteX4" fmla="*/ 19786 w 23067"/>
                  <a:gd name="connsiteY4" fmla="*/ 14716 h 17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67" h="17747">
                    <a:moveTo>
                      <a:pt x="19786" y="14716"/>
                    </a:moveTo>
                    <a:lnTo>
                      <a:pt x="-448" y="12181"/>
                    </a:lnTo>
                    <a:lnTo>
                      <a:pt x="-3281" y="-3032"/>
                    </a:lnTo>
                    <a:lnTo>
                      <a:pt x="12294" y="-3032"/>
                    </a:lnTo>
                    <a:lnTo>
                      <a:pt x="19786" y="14716"/>
                    </a:lnTo>
                  </a:path>
                </a:pathLst>
              </a:custGeom>
              <a:grpFill/>
              <a:ln w="635" cap="flat">
                <a:solidFill>
                  <a:schemeClr val="bg1"/>
                </a:solidFill>
                <a:prstDash val="solid"/>
                <a:miter/>
              </a:ln>
            </p:spPr>
            <p:txBody>
              <a:bodyPr rtlCol="0" anchor="ctr"/>
              <a:lstStyle/>
              <a:p>
                <a:endParaRPr lang="en-US" dirty="0"/>
              </a:p>
            </p:txBody>
          </p:sp>
          <p:sp>
            <p:nvSpPr>
              <p:cNvPr id="2437" name="Freeform: Shape 2436">
                <a:extLst>
                  <a:ext uri="{FF2B5EF4-FFF2-40B4-BE49-F238E27FC236}">
                    <a16:creationId xmlns:a16="http://schemas.microsoft.com/office/drawing/2014/main" id="{A99C17C1-5B7F-4DC6-ACEF-96CAE29E62BE}"/>
                  </a:ext>
                </a:extLst>
              </p:cNvPr>
              <p:cNvSpPr/>
              <p:nvPr/>
            </p:nvSpPr>
            <p:spPr>
              <a:xfrm flipV="1">
                <a:off x="4295035" y="1986074"/>
                <a:ext cx="25093" cy="19306"/>
              </a:xfrm>
              <a:custGeom>
                <a:avLst/>
                <a:gdLst>
                  <a:gd name="connsiteX0" fmla="*/ 19786 w 23067"/>
                  <a:gd name="connsiteY0" fmla="*/ 14716 h 17747"/>
                  <a:gd name="connsiteX1" fmla="*/ -448 w 23067"/>
                  <a:gd name="connsiteY1" fmla="*/ 12181 h 17747"/>
                  <a:gd name="connsiteX2" fmla="*/ -3281 w 23067"/>
                  <a:gd name="connsiteY2" fmla="*/ -3032 h 17747"/>
                  <a:gd name="connsiteX3" fmla="*/ 12294 w 23067"/>
                  <a:gd name="connsiteY3" fmla="*/ -3032 h 17747"/>
                </a:gdLst>
                <a:ahLst/>
                <a:cxnLst>
                  <a:cxn ang="0">
                    <a:pos x="connsiteX0" y="connsiteY0"/>
                  </a:cxn>
                  <a:cxn ang="0">
                    <a:pos x="connsiteX1" y="connsiteY1"/>
                  </a:cxn>
                  <a:cxn ang="0">
                    <a:pos x="connsiteX2" y="connsiteY2"/>
                  </a:cxn>
                  <a:cxn ang="0">
                    <a:pos x="connsiteX3" y="connsiteY3"/>
                  </a:cxn>
                </a:cxnLst>
                <a:rect l="l" t="t" r="r" b="b"/>
                <a:pathLst>
                  <a:path w="23067" h="17747">
                    <a:moveTo>
                      <a:pt x="19786" y="14716"/>
                    </a:moveTo>
                    <a:lnTo>
                      <a:pt x="-448" y="12181"/>
                    </a:lnTo>
                    <a:lnTo>
                      <a:pt x="-3281" y="-3032"/>
                    </a:lnTo>
                    <a:lnTo>
                      <a:pt x="12294" y="-3032"/>
                    </a:lnTo>
                    <a:close/>
                  </a:path>
                </a:pathLst>
              </a:custGeom>
              <a:grpFill/>
              <a:ln w="635" cap="rnd">
                <a:solidFill>
                  <a:schemeClr val="bg1"/>
                </a:solidFill>
                <a:prstDash val="solid"/>
                <a:round/>
              </a:ln>
            </p:spPr>
            <p:txBody>
              <a:bodyPr rtlCol="0" anchor="ctr"/>
              <a:lstStyle/>
              <a:p>
                <a:endParaRPr lang="en-US" dirty="0"/>
              </a:p>
            </p:txBody>
          </p:sp>
          <p:sp>
            <p:nvSpPr>
              <p:cNvPr id="2438" name="Freeform: Shape 2437">
                <a:extLst>
                  <a:ext uri="{FF2B5EF4-FFF2-40B4-BE49-F238E27FC236}">
                    <a16:creationId xmlns:a16="http://schemas.microsoft.com/office/drawing/2014/main" id="{49F468FE-6696-4B10-B70B-848D24690C0C}"/>
                  </a:ext>
                </a:extLst>
              </p:cNvPr>
              <p:cNvSpPr/>
              <p:nvPr/>
            </p:nvSpPr>
            <p:spPr>
              <a:xfrm flipV="1">
                <a:off x="4210928" y="2110375"/>
                <a:ext cx="46787" cy="38217"/>
              </a:xfrm>
              <a:custGeom>
                <a:avLst/>
                <a:gdLst>
                  <a:gd name="connsiteX0" fmla="*/ 2924 w 43010"/>
                  <a:gd name="connsiteY0" fmla="*/ -2855 h 35132"/>
                  <a:gd name="connsiteX1" fmla="*/ 14391 w 43010"/>
                  <a:gd name="connsiteY1" fmla="*/ 6778 h 35132"/>
                  <a:gd name="connsiteX2" fmla="*/ 24221 w 43010"/>
                  <a:gd name="connsiteY2" fmla="*/ -2855 h 35132"/>
                  <a:gd name="connsiteX3" fmla="*/ 39803 w 43010"/>
                  <a:gd name="connsiteY3" fmla="*/ 11351 h 35132"/>
                  <a:gd name="connsiteX4" fmla="*/ 24040 w 43010"/>
                  <a:gd name="connsiteY4" fmla="*/ 32278 h 35132"/>
                  <a:gd name="connsiteX5" fmla="*/ 13438 w 43010"/>
                  <a:gd name="connsiteY5" fmla="*/ 26430 h 35132"/>
                  <a:gd name="connsiteX6" fmla="*/ 10503 w 43010"/>
                  <a:gd name="connsiteY6" fmla="*/ 31428 h 35132"/>
                  <a:gd name="connsiteX7" fmla="*/ -3207 w 43010"/>
                  <a:gd name="connsiteY7" fmla="*/ 3284 h 35132"/>
                  <a:gd name="connsiteX8" fmla="*/ 2924 w 43010"/>
                  <a:gd name="connsiteY8" fmla="*/ -2855 h 35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010" h="35132">
                    <a:moveTo>
                      <a:pt x="2924" y="-2855"/>
                    </a:moveTo>
                    <a:lnTo>
                      <a:pt x="14391" y="6778"/>
                    </a:lnTo>
                    <a:lnTo>
                      <a:pt x="24221" y="-2855"/>
                    </a:lnTo>
                    <a:lnTo>
                      <a:pt x="39803" y="11351"/>
                    </a:lnTo>
                    <a:lnTo>
                      <a:pt x="24040" y="32278"/>
                    </a:lnTo>
                    <a:lnTo>
                      <a:pt x="13438" y="26430"/>
                    </a:lnTo>
                    <a:lnTo>
                      <a:pt x="10503" y="31428"/>
                    </a:lnTo>
                    <a:lnTo>
                      <a:pt x="-3207" y="3284"/>
                    </a:lnTo>
                    <a:lnTo>
                      <a:pt x="2924" y="-2855"/>
                    </a:lnTo>
                  </a:path>
                </a:pathLst>
              </a:custGeom>
              <a:grpFill/>
              <a:ln w="635" cap="flat">
                <a:solidFill>
                  <a:schemeClr val="bg1"/>
                </a:solidFill>
                <a:prstDash val="solid"/>
                <a:miter/>
              </a:ln>
            </p:spPr>
            <p:txBody>
              <a:bodyPr rtlCol="0" anchor="ctr"/>
              <a:lstStyle/>
              <a:p>
                <a:endParaRPr lang="en-US" dirty="0"/>
              </a:p>
            </p:txBody>
          </p:sp>
          <p:sp>
            <p:nvSpPr>
              <p:cNvPr id="2439" name="Freeform: Shape 2438">
                <a:extLst>
                  <a:ext uri="{FF2B5EF4-FFF2-40B4-BE49-F238E27FC236}">
                    <a16:creationId xmlns:a16="http://schemas.microsoft.com/office/drawing/2014/main" id="{FAB89CF6-8B03-43B0-AA3A-A596B9FDC504}"/>
                  </a:ext>
                </a:extLst>
              </p:cNvPr>
              <p:cNvSpPr/>
              <p:nvPr/>
            </p:nvSpPr>
            <p:spPr>
              <a:xfrm flipV="1">
                <a:off x="4210928" y="2110375"/>
                <a:ext cx="46787" cy="38217"/>
              </a:xfrm>
              <a:custGeom>
                <a:avLst/>
                <a:gdLst>
                  <a:gd name="connsiteX0" fmla="*/ 2924 w 43010"/>
                  <a:gd name="connsiteY0" fmla="*/ -2855 h 35132"/>
                  <a:gd name="connsiteX1" fmla="*/ 14391 w 43010"/>
                  <a:gd name="connsiteY1" fmla="*/ 6778 h 35132"/>
                  <a:gd name="connsiteX2" fmla="*/ 24221 w 43010"/>
                  <a:gd name="connsiteY2" fmla="*/ -2855 h 35132"/>
                  <a:gd name="connsiteX3" fmla="*/ 39803 w 43010"/>
                  <a:gd name="connsiteY3" fmla="*/ 11351 h 35132"/>
                  <a:gd name="connsiteX4" fmla="*/ 24040 w 43010"/>
                  <a:gd name="connsiteY4" fmla="*/ 32278 h 35132"/>
                  <a:gd name="connsiteX5" fmla="*/ 13438 w 43010"/>
                  <a:gd name="connsiteY5" fmla="*/ 26430 h 35132"/>
                  <a:gd name="connsiteX6" fmla="*/ 10503 w 43010"/>
                  <a:gd name="connsiteY6" fmla="*/ 31428 h 35132"/>
                  <a:gd name="connsiteX7" fmla="*/ -3207 w 43010"/>
                  <a:gd name="connsiteY7" fmla="*/ 3284 h 35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010" h="35132">
                    <a:moveTo>
                      <a:pt x="2924" y="-2855"/>
                    </a:moveTo>
                    <a:lnTo>
                      <a:pt x="14391" y="6778"/>
                    </a:lnTo>
                    <a:lnTo>
                      <a:pt x="24221" y="-2855"/>
                    </a:lnTo>
                    <a:lnTo>
                      <a:pt x="39803" y="11351"/>
                    </a:lnTo>
                    <a:lnTo>
                      <a:pt x="24040" y="32278"/>
                    </a:lnTo>
                    <a:lnTo>
                      <a:pt x="13438" y="26430"/>
                    </a:lnTo>
                    <a:lnTo>
                      <a:pt x="10503" y="31428"/>
                    </a:lnTo>
                    <a:lnTo>
                      <a:pt x="-3207" y="3284"/>
                    </a:lnTo>
                    <a:close/>
                  </a:path>
                </a:pathLst>
              </a:custGeom>
              <a:grpFill/>
              <a:ln w="635" cap="rnd">
                <a:solidFill>
                  <a:schemeClr val="bg1"/>
                </a:solidFill>
                <a:prstDash val="solid"/>
                <a:round/>
              </a:ln>
            </p:spPr>
            <p:txBody>
              <a:bodyPr rtlCol="0" anchor="ctr"/>
              <a:lstStyle/>
              <a:p>
                <a:endParaRPr lang="en-US" dirty="0"/>
              </a:p>
            </p:txBody>
          </p:sp>
          <p:sp>
            <p:nvSpPr>
              <p:cNvPr id="2440" name="Freeform: Shape 2439">
                <a:extLst>
                  <a:ext uri="{FF2B5EF4-FFF2-40B4-BE49-F238E27FC236}">
                    <a16:creationId xmlns:a16="http://schemas.microsoft.com/office/drawing/2014/main" id="{BA347AFA-E727-484D-9283-2D6222882425}"/>
                  </a:ext>
                </a:extLst>
              </p:cNvPr>
              <p:cNvSpPr/>
              <p:nvPr/>
            </p:nvSpPr>
            <p:spPr>
              <a:xfrm flipV="1">
                <a:off x="4158156" y="2109818"/>
                <a:ext cx="87170" cy="113968"/>
              </a:xfrm>
              <a:custGeom>
                <a:avLst/>
                <a:gdLst>
                  <a:gd name="connsiteX0" fmla="*/ 62935 w 80133"/>
                  <a:gd name="connsiteY0" fmla="*/ 75951 h 104767"/>
                  <a:gd name="connsiteX1" fmla="*/ 51468 w 80133"/>
                  <a:gd name="connsiteY1" fmla="*/ 66318 h 104767"/>
                  <a:gd name="connsiteX2" fmla="*/ 45338 w 80133"/>
                  <a:gd name="connsiteY2" fmla="*/ 72457 h 104767"/>
                  <a:gd name="connsiteX3" fmla="*/ 59047 w 80133"/>
                  <a:gd name="connsiteY3" fmla="*/ 100600 h 104767"/>
                  <a:gd name="connsiteX4" fmla="*/ 51201 w 80133"/>
                  <a:gd name="connsiteY4" fmla="*/ 94643 h 104767"/>
                  <a:gd name="connsiteX5" fmla="*/ 47706 w 80133"/>
                  <a:gd name="connsiteY5" fmla="*/ 101962 h 104767"/>
                  <a:gd name="connsiteX6" fmla="*/ 28787 w 80133"/>
                  <a:gd name="connsiteY6" fmla="*/ 86820 h 104767"/>
                  <a:gd name="connsiteX7" fmla="*/ 39285 w 80133"/>
                  <a:gd name="connsiteY7" fmla="*/ 82035 h 104767"/>
                  <a:gd name="connsiteX8" fmla="*/ 31825 w 80133"/>
                  <a:gd name="connsiteY8" fmla="*/ 70867 h 104767"/>
                  <a:gd name="connsiteX9" fmla="*/ 6010 w 80133"/>
                  <a:gd name="connsiteY9" fmla="*/ 74251 h 104767"/>
                  <a:gd name="connsiteX10" fmla="*/ 13007 w 80133"/>
                  <a:gd name="connsiteY10" fmla="*/ 63760 h 104767"/>
                  <a:gd name="connsiteX11" fmla="*/ 3563 w 80133"/>
                  <a:gd name="connsiteY11" fmla="*/ 53309 h 104767"/>
                  <a:gd name="connsiteX12" fmla="*/ 24584 w 80133"/>
                  <a:gd name="connsiteY12" fmla="*/ 46509 h 104767"/>
                  <a:gd name="connsiteX13" fmla="*/ -3174 w 80133"/>
                  <a:gd name="connsiteY13" fmla="*/ 16846 h 104767"/>
                  <a:gd name="connsiteX14" fmla="*/ 8647 w 80133"/>
                  <a:gd name="connsiteY14" fmla="*/ 8551 h 104767"/>
                  <a:gd name="connsiteX15" fmla="*/ 9387 w 80133"/>
                  <a:gd name="connsiteY15" fmla="*/ -2805 h 104767"/>
                  <a:gd name="connsiteX16" fmla="*/ 31510 w 80133"/>
                  <a:gd name="connsiteY16" fmla="*/ 1201 h 104767"/>
                  <a:gd name="connsiteX17" fmla="*/ 48257 w 80133"/>
                  <a:gd name="connsiteY17" fmla="*/ 14603 h 104767"/>
                  <a:gd name="connsiteX18" fmla="*/ 70372 w 80133"/>
                  <a:gd name="connsiteY18" fmla="*/ 16846 h 104767"/>
                  <a:gd name="connsiteX19" fmla="*/ 76960 w 80133"/>
                  <a:gd name="connsiteY19" fmla="*/ 37836 h 104767"/>
                  <a:gd name="connsiteX20" fmla="*/ 72765 w 80133"/>
                  <a:gd name="connsiteY20" fmla="*/ 66318 h 104767"/>
                  <a:gd name="connsiteX21" fmla="*/ 62935 w 80133"/>
                  <a:gd name="connsiteY21" fmla="*/ 75951 h 104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133" h="104767">
                    <a:moveTo>
                      <a:pt x="62935" y="75951"/>
                    </a:moveTo>
                    <a:lnTo>
                      <a:pt x="51468" y="66318"/>
                    </a:lnTo>
                    <a:lnTo>
                      <a:pt x="45338" y="72457"/>
                    </a:lnTo>
                    <a:lnTo>
                      <a:pt x="59047" y="100600"/>
                    </a:lnTo>
                    <a:lnTo>
                      <a:pt x="51201" y="94643"/>
                    </a:lnTo>
                    <a:lnTo>
                      <a:pt x="47706" y="101962"/>
                    </a:lnTo>
                    <a:lnTo>
                      <a:pt x="28787" y="86820"/>
                    </a:lnTo>
                    <a:lnTo>
                      <a:pt x="39285" y="82035"/>
                    </a:lnTo>
                    <a:lnTo>
                      <a:pt x="31825" y="70867"/>
                    </a:lnTo>
                    <a:lnTo>
                      <a:pt x="6010" y="74251"/>
                    </a:lnTo>
                    <a:lnTo>
                      <a:pt x="13007" y="63760"/>
                    </a:lnTo>
                    <a:lnTo>
                      <a:pt x="3563" y="53309"/>
                    </a:lnTo>
                    <a:lnTo>
                      <a:pt x="24584" y="46509"/>
                    </a:lnTo>
                    <a:lnTo>
                      <a:pt x="-3174" y="16846"/>
                    </a:lnTo>
                    <a:lnTo>
                      <a:pt x="8647" y="8551"/>
                    </a:lnTo>
                    <a:lnTo>
                      <a:pt x="9387" y="-2805"/>
                    </a:lnTo>
                    <a:lnTo>
                      <a:pt x="31510" y="1201"/>
                    </a:lnTo>
                    <a:lnTo>
                      <a:pt x="48257" y="14603"/>
                    </a:lnTo>
                    <a:lnTo>
                      <a:pt x="70372" y="16846"/>
                    </a:lnTo>
                    <a:lnTo>
                      <a:pt x="76960" y="37836"/>
                    </a:lnTo>
                    <a:lnTo>
                      <a:pt x="72765" y="66318"/>
                    </a:lnTo>
                    <a:lnTo>
                      <a:pt x="62935" y="75951"/>
                    </a:lnTo>
                  </a:path>
                </a:pathLst>
              </a:custGeom>
              <a:grpFill/>
              <a:ln w="635" cap="flat">
                <a:solidFill>
                  <a:schemeClr val="bg1"/>
                </a:solidFill>
                <a:prstDash val="solid"/>
                <a:miter/>
              </a:ln>
            </p:spPr>
            <p:txBody>
              <a:bodyPr rtlCol="0" anchor="ctr"/>
              <a:lstStyle/>
              <a:p>
                <a:endParaRPr lang="en-US" dirty="0"/>
              </a:p>
            </p:txBody>
          </p:sp>
          <p:sp>
            <p:nvSpPr>
              <p:cNvPr id="2441" name="Freeform: Shape 2440">
                <a:extLst>
                  <a:ext uri="{FF2B5EF4-FFF2-40B4-BE49-F238E27FC236}">
                    <a16:creationId xmlns:a16="http://schemas.microsoft.com/office/drawing/2014/main" id="{1998022A-75D5-46F8-B709-FC77924D0A83}"/>
                  </a:ext>
                </a:extLst>
              </p:cNvPr>
              <p:cNvSpPr/>
              <p:nvPr/>
            </p:nvSpPr>
            <p:spPr>
              <a:xfrm flipV="1">
                <a:off x="4158156" y="2109818"/>
                <a:ext cx="87170" cy="113968"/>
              </a:xfrm>
              <a:custGeom>
                <a:avLst/>
                <a:gdLst>
                  <a:gd name="connsiteX0" fmla="*/ 62935 w 80133"/>
                  <a:gd name="connsiteY0" fmla="*/ 75951 h 104767"/>
                  <a:gd name="connsiteX1" fmla="*/ 51468 w 80133"/>
                  <a:gd name="connsiteY1" fmla="*/ 66318 h 104767"/>
                  <a:gd name="connsiteX2" fmla="*/ 45338 w 80133"/>
                  <a:gd name="connsiteY2" fmla="*/ 72457 h 104767"/>
                  <a:gd name="connsiteX3" fmla="*/ 59047 w 80133"/>
                  <a:gd name="connsiteY3" fmla="*/ 100600 h 104767"/>
                  <a:gd name="connsiteX4" fmla="*/ 51201 w 80133"/>
                  <a:gd name="connsiteY4" fmla="*/ 94643 h 104767"/>
                  <a:gd name="connsiteX5" fmla="*/ 47706 w 80133"/>
                  <a:gd name="connsiteY5" fmla="*/ 101962 h 104767"/>
                  <a:gd name="connsiteX6" fmla="*/ 28787 w 80133"/>
                  <a:gd name="connsiteY6" fmla="*/ 86820 h 104767"/>
                  <a:gd name="connsiteX7" fmla="*/ 39285 w 80133"/>
                  <a:gd name="connsiteY7" fmla="*/ 82035 h 104767"/>
                  <a:gd name="connsiteX8" fmla="*/ 31825 w 80133"/>
                  <a:gd name="connsiteY8" fmla="*/ 70867 h 104767"/>
                  <a:gd name="connsiteX9" fmla="*/ 6010 w 80133"/>
                  <a:gd name="connsiteY9" fmla="*/ 74251 h 104767"/>
                  <a:gd name="connsiteX10" fmla="*/ 13007 w 80133"/>
                  <a:gd name="connsiteY10" fmla="*/ 63760 h 104767"/>
                  <a:gd name="connsiteX11" fmla="*/ 3563 w 80133"/>
                  <a:gd name="connsiteY11" fmla="*/ 53309 h 104767"/>
                  <a:gd name="connsiteX12" fmla="*/ 24584 w 80133"/>
                  <a:gd name="connsiteY12" fmla="*/ 46509 h 104767"/>
                  <a:gd name="connsiteX13" fmla="*/ -3174 w 80133"/>
                  <a:gd name="connsiteY13" fmla="*/ 16846 h 104767"/>
                  <a:gd name="connsiteX14" fmla="*/ 8647 w 80133"/>
                  <a:gd name="connsiteY14" fmla="*/ 8551 h 104767"/>
                  <a:gd name="connsiteX15" fmla="*/ 9387 w 80133"/>
                  <a:gd name="connsiteY15" fmla="*/ -2805 h 104767"/>
                  <a:gd name="connsiteX16" fmla="*/ 31510 w 80133"/>
                  <a:gd name="connsiteY16" fmla="*/ 1201 h 104767"/>
                  <a:gd name="connsiteX17" fmla="*/ 48257 w 80133"/>
                  <a:gd name="connsiteY17" fmla="*/ 14603 h 104767"/>
                  <a:gd name="connsiteX18" fmla="*/ 70372 w 80133"/>
                  <a:gd name="connsiteY18" fmla="*/ 16846 h 104767"/>
                  <a:gd name="connsiteX19" fmla="*/ 76960 w 80133"/>
                  <a:gd name="connsiteY19" fmla="*/ 37836 h 104767"/>
                  <a:gd name="connsiteX20" fmla="*/ 72765 w 80133"/>
                  <a:gd name="connsiteY20" fmla="*/ 66318 h 104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0133" h="104767">
                    <a:moveTo>
                      <a:pt x="62935" y="75951"/>
                    </a:moveTo>
                    <a:lnTo>
                      <a:pt x="51468" y="66318"/>
                    </a:lnTo>
                    <a:lnTo>
                      <a:pt x="45338" y="72457"/>
                    </a:lnTo>
                    <a:lnTo>
                      <a:pt x="59047" y="100600"/>
                    </a:lnTo>
                    <a:lnTo>
                      <a:pt x="51201" y="94643"/>
                    </a:lnTo>
                    <a:lnTo>
                      <a:pt x="47706" y="101962"/>
                    </a:lnTo>
                    <a:lnTo>
                      <a:pt x="28787" y="86820"/>
                    </a:lnTo>
                    <a:lnTo>
                      <a:pt x="39285" y="82035"/>
                    </a:lnTo>
                    <a:lnTo>
                      <a:pt x="31825" y="70867"/>
                    </a:lnTo>
                    <a:lnTo>
                      <a:pt x="6010" y="74251"/>
                    </a:lnTo>
                    <a:lnTo>
                      <a:pt x="13007" y="63760"/>
                    </a:lnTo>
                    <a:lnTo>
                      <a:pt x="3563" y="53309"/>
                    </a:lnTo>
                    <a:lnTo>
                      <a:pt x="24584" y="46509"/>
                    </a:lnTo>
                    <a:lnTo>
                      <a:pt x="-3174" y="16846"/>
                    </a:lnTo>
                    <a:lnTo>
                      <a:pt x="8647" y="8551"/>
                    </a:lnTo>
                    <a:lnTo>
                      <a:pt x="9387" y="-2805"/>
                    </a:lnTo>
                    <a:lnTo>
                      <a:pt x="31510" y="1201"/>
                    </a:lnTo>
                    <a:lnTo>
                      <a:pt x="48257" y="14603"/>
                    </a:lnTo>
                    <a:lnTo>
                      <a:pt x="70372" y="16846"/>
                    </a:lnTo>
                    <a:lnTo>
                      <a:pt x="76960" y="37836"/>
                    </a:lnTo>
                    <a:lnTo>
                      <a:pt x="72765" y="66318"/>
                    </a:lnTo>
                    <a:close/>
                  </a:path>
                </a:pathLst>
              </a:custGeom>
              <a:grpFill/>
              <a:ln w="635" cap="rnd">
                <a:solidFill>
                  <a:schemeClr val="bg1"/>
                </a:solidFill>
                <a:prstDash val="solid"/>
                <a:round/>
              </a:ln>
            </p:spPr>
            <p:txBody>
              <a:bodyPr rtlCol="0" anchor="ctr"/>
              <a:lstStyle/>
              <a:p>
                <a:endParaRPr lang="en-US" dirty="0"/>
              </a:p>
            </p:txBody>
          </p:sp>
          <p:sp>
            <p:nvSpPr>
              <p:cNvPr id="2442" name="Freeform: Shape 2441">
                <a:extLst>
                  <a:ext uri="{FF2B5EF4-FFF2-40B4-BE49-F238E27FC236}">
                    <a16:creationId xmlns:a16="http://schemas.microsoft.com/office/drawing/2014/main" id="{8F068BD0-9691-451D-92D9-A7DFAEC74785}"/>
                  </a:ext>
                </a:extLst>
              </p:cNvPr>
              <p:cNvSpPr/>
              <p:nvPr/>
            </p:nvSpPr>
            <p:spPr>
              <a:xfrm flipV="1">
                <a:off x="4574517" y="2084923"/>
                <a:ext cx="27070" cy="34125"/>
              </a:xfrm>
              <a:custGeom>
                <a:avLst/>
                <a:gdLst>
                  <a:gd name="connsiteX0" fmla="*/ 21320 w 24885"/>
                  <a:gd name="connsiteY0" fmla="*/ 18028 h 31370"/>
                  <a:gd name="connsiteX1" fmla="*/ 14190 w 24885"/>
                  <a:gd name="connsiteY1" fmla="*/ 28479 h 31370"/>
                  <a:gd name="connsiteX2" fmla="*/ 8233 w 24885"/>
                  <a:gd name="connsiteY2" fmla="*/ 18028 h 31370"/>
                  <a:gd name="connsiteX3" fmla="*/ -3565 w 24885"/>
                  <a:gd name="connsiteY3" fmla="*/ 16131 h 31370"/>
                  <a:gd name="connsiteX4" fmla="*/ 11876 w 24885"/>
                  <a:gd name="connsiteY4" fmla="*/ -2891 h 31370"/>
                  <a:gd name="connsiteX5" fmla="*/ 21320 w 24885"/>
                  <a:gd name="connsiteY5" fmla="*/ 18028 h 31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85" h="31370">
                    <a:moveTo>
                      <a:pt x="21320" y="18028"/>
                    </a:moveTo>
                    <a:lnTo>
                      <a:pt x="14190" y="28479"/>
                    </a:lnTo>
                    <a:lnTo>
                      <a:pt x="8233" y="18028"/>
                    </a:lnTo>
                    <a:lnTo>
                      <a:pt x="-3565" y="16131"/>
                    </a:lnTo>
                    <a:lnTo>
                      <a:pt x="11876" y="-2891"/>
                    </a:lnTo>
                    <a:lnTo>
                      <a:pt x="21320" y="18028"/>
                    </a:lnTo>
                  </a:path>
                </a:pathLst>
              </a:custGeom>
              <a:grpFill/>
              <a:ln w="635" cap="flat">
                <a:solidFill>
                  <a:schemeClr val="bg1"/>
                </a:solidFill>
                <a:prstDash val="solid"/>
                <a:miter/>
              </a:ln>
            </p:spPr>
            <p:txBody>
              <a:bodyPr rtlCol="0" anchor="ctr"/>
              <a:lstStyle/>
              <a:p>
                <a:endParaRPr lang="en-US" dirty="0"/>
              </a:p>
            </p:txBody>
          </p:sp>
          <p:sp>
            <p:nvSpPr>
              <p:cNvPr id="2443" name="Freeform: Shape 2442">
                <a:extLst>
                  <a:ext uri="{FF2B5EF4-FFF2-40B4-BE49-F238E27FC236}">
                    <a16:creationId xmlns:a16="http://schemas.microsoft.com/office/drawing/2014/main" id="{8AFF329E-9FF3-44DC-93CD-2E5588C1B40B}"/>
                  </a:ext>
                </a:extLst>
              </p:cNvPr>
              <p:cNvSpPr/>
              <p:nvPr/>
            </p:nvSpPr>
            <p:spPr>
              <a:xfrm flipV="1">
                <a:off x="4574517" y="2084923"/>
                <a:ext cx="27070" cy="34125"/>
              </a:xfrm>
              <a:custGeom>
                <a:avLst/>
                <a:gdLst>
                  <a:gd name="connsiteX0" fmla="*/ 21320 w 24885"/>
                  <a:gd name="connsiteY0" fmla="*/ 18028 h 31370"/>
                  <a:gd name="connsiteX1" fmla="*/ 14190 w 24885"/>
                  <a:gd name="connsiteY1" fmla="*/ 28479 h 31370"/>
                  <a:gd name="connsiteX2" fmla="*/ 8233 w 24885"/>
                  <a:gd name="connsiteY2" fmla="*/ 18028 h 31370"/>
                  <a:gd name="connsiteX3" fmla="*/ -3565 w 24885"/>
                  <a:gd name="connsiteY3" fmla="*/ 16131 h 31370"/>
                  <a:gd name="connsiteX4" fmla="*/ 11876 w 24885"/>
                  <a:gd name="connsiteY4" fmla="*/ -2891 h 31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85" h="31370">
                    <a:moveTo>
                      <a:pt x="21320" y="18028"/>
                    </a:moveTo>
                    <a:lnTo>
                      <a:pt x="14190" y="28479"/>
                    </a:lnTo>
                    <a:lnTo>
                      <a:pt x="8233" y="18028"/>
                    </a:lnTo>
                    <a:lnTo>
                      <a:pt x="-3565" y="16131"/>
                    </a:lnTo>
                    <a:lnTo>
                      <a:pt x="11876" y="-2891"/>
                    </a:lnTo>
                    <a:close/>
                  </a:path>
                </a:pathLst>
              </a:custGeom>
              <a:grpFill/>
              <a:ln w="635" cap="rnd">
                <a:solidFill>
                  <a:schemeClr val="bg1"/>
                </a:solidFill>
                <a:prstDash val="solid"/>
                <a:round/>
              </a:ln>
            </p:spPr>
            <p:txBody>
              <a:bodyPr rtlCol="0" anchor="ctr"/>
              <a:lstStyle/>
              <a:p>
                <a:endParaRPr lang="en-US" dirty="0"/>
              </a:p>
            </p:txBody>
          </p:sp>
          <p:sp>
            <p:nvSpPr>
              <p:cNvPr id="2444" name="Freeform: Shape 2443">
                <a:extLst>
                  <a:ext uri="{FF2B5EF4-FFF2-40B4-BE49-F238E27FC236}">
                    <a16:creationId xmlns:a16="http://schemas.microsoft.com/office/drawing/2014/main" id="{6A0D478A-B75E-4D14-9A43-01DF843E1E6F}"/>
                  </a:ext>
                </a:extLst>
              </p:cNvPr>
              <p:cNvSpPr/>
              <p:nvPr/>
            </p:nvSpPr>
            <p:spPr>
              <a:xfrm flipV="1">
                <a:off x="4461166" y="1862937"/>
                <a:ext cx="23852" cy="20050"/>
              </a:xfrm>
              <a:custGeom>
                <a:avLst/>
                <a:gdLst>
                  <a:gd name="connsiteX0" fmla="*/ 18477 w 21926"/>
                  <a:gd name="connsiteY0" fmla="*/ 15238 h 18431"/>
                  <a:gd name="connsiteX1" fmla="*/ -3449 w 21926"/>
                  <a:gd name="connsiteY1" fmla="*/ 6022 h 18431"/>
                  <a:gd name="connsiteX2" fmla="*/ 12417 w 21926"/>
                  <a:gd name="connsiteY2" fmla="*/ -3194 h 18431"/>
                </a:gdLst>
                <a:ahLst/>
                <a:cxnLst>
                  <a:cxn ang="0">
                    <a:pos x="connsiteX0" y="connsiteY0"/>
                  </a:cxn>
                  <a:cxn ang="0">
                    <a:pos x="connsiteX1" y="connsiteY1"/>
                  </a:cxn>
                  <a:cxn ang="0">
                    <a:pos x="connsiteX2" y="connsiteY2"/>
                  </a:cxn>
                </a:cxnLst>
                <a:rect l="l" t="t" r="r" b="b"/>
                <a:pathLst>
                  <a:path w="21926" h="18431">
                    <a:moveTo>
                      <a:pt x="18477" y="15238"/>
                    </a:moveTo>
                    <a:lnTo>
                      <a:pt x="-3449" y="6022"/>
                    </a:lnTo>
                    <a:lnTo>
                      <a:pt x="12417" y="-3194"/>
                    </a:lnTo>
                    <a:close/>
                  </a:path>
                </a:pathLst>
              </a:custGeom>
              <a:grpFill/>
              <a:ln w="635" cap="flat">
                <a:solidFill>
                  <a:schemeClr val="bg1"/>
                </a:solidFill>
                <a:prstDash val="solid"/>
                <a:miter/>
              </a:ln>
            </p:spPr>
            <p:txBody>
              <a:bodyPr rtlCol="0" anchor="ctr"/>
              <a:lstStyle/>
              <a:p>
                <a:endParaRPr lang="en-US" dirty="0"/>
              </a:p>
            </p:txBody>
          </p:sp>
          <p:sp>
            <p:nvSpPr>
              <p:cNvPr id="2445" name="Freeform: Shape 2444">
                <a:extLst>
                  <a:ext uri="{FF2B5EF4-FFF2-40B4-BE49-F238E27FC236}">
                    <a16:creationId xmlns:a16="http://schemas.microsoft.com/office/drawing/2014/main" id="{ADBEE13B-2AFF-4AEC-BCEF-39A970783B89}"/>
                  </a:ext>
                </a:extLst>
              </p:cNvPr>
              <p:cNvSpPr/>
              <p:nvPr/>
            </p:nvSpPr>
            <p:spPr>
              <a:xfrm flipV="1">
                <a:off x="4461166" y="1862937"/>
                <a:ext cx="23852" cy="20050"/>
              </a:xfrm>
              <a:custGeom>
                <a:avLst/>
                <a:gdLst>
                  <a:gd name="connsiteX0" fmla="*/ 18477 w 21926"/>
                  <a:gd name="connsiteY0" fmla="*/ 15238 h 18431"/>
                  <a:gd name="connsiteX1" fmla="*/ -3449 w 21926"/>
                  <a:gd name="connsiteY1" fmla="*/ 6022 h 18431"/>
                  <a:gd name="connsiteX2" fmla="*/ 12417 w 21926"/>
                  <a:gd name="connsiteY2" fmla="*/ -3194 h 18431"/>
                </a:gdLst>
                <a:ahLst/>
                <a:cxnLst>
                  <a:cxn ang="0">
                    <a:pos x="connsiteX0" y="connsiteY0"/>
                  </a:cxn>
                  <a:cxn ang="0">
                    <a:pos x="connsiteX1" y="connsiteY1"/>
                  </a:cxn>
                  <a:cxn ang="0">
                    <a:pos x="connsiteX2" y="connsiteY2"/>
                  </a:cxn>
                </a:cxnLst>
                <a:rect l="l" t="t" r="r" b="b"/>
                <a:pathLst>
                  <a:path w="21926" h="18431">
                    <a:moveTo>
                      <a:pt x="18477" y="15238"/>
                    </a:moveTo>
                    <a:lnTo>
                      <a:pt x="-3449" y="6022"/>
                    </a:lnTo>
                    <a:lnTo>
                      <a:pt x="12417" y="-3194"/>
                    </a:lnTo>
                    <a:close/>
                  </a:path>
                </a:pathLst>
              </a:custGeom>
              <a:grpFill/>
              <a:ln w="635" cap="rnd">
                <a:solidFill>
                  <a:schemeClr val="bg1"/>
                </a:solidFill>
                <a:prstDash val="solid"/>
                <a:round/>
              </a:ln>
            </p:spPr>
            <p:txBody>
              <a:bodyPr rtlCol="0" anchor="ctr"/>
              <a:lstStyle/>
              <a:p>
                <a:endParaRPr lang="en-US" dirty="0"/>
              </a:p>
            </p:txBody>
          </p:sp>
          <p:sp>
            <p:nvSpPr>
              <p:cNvPr id="2446" name="Freeform: Shape 2445">
                <a:extLst>
                  <a:ext uri="{FF2B5EF4-FFF2-40B4-BE49-F238E27FC236}">
                    <a16:creationId xmlns:a16="http://schemas.microsoft.com/office/drawing/2014/main" id="{2171140F-3EAF-42B7-87B9-9D11BE5D7652}"/>
                  </a:ext>
                </a:extLst>
              </p:cNvPr>
              <p:cNvSpPr/>
              <p:nvPr/>
            </p:nvSpPr>
            <p:spPr>
              <a:xfrm flipV="1">
                <a:off x="4789860" y="1579361"/>
                <a:ext cx="27336" cy="24451"/>
              </a:xfrm>
              <a:custGeom>
                <a:avLst/>
                <a:gdLst>
                  <a:gd name="connsiteX0" fmla="*/ 15617 w 25129"/>
                  <a:gd name="connsiteY0" fmla="*/ -3567 h 22477"/>
                  <a:gd name="connsiteX1" fmla="*/ 21346 w 25129"/>
                  <a:gd name="connsiteY1" fmla="*/ 18910 h 22477"/>
                  <a:gd name="connsiteX2" fmla="*/ -3783 w 25129"/>
                  <a:gd name="connsiteY2" fmla="*/ 7546 h 22477"/>
                </a:gdLst>
                <a:ahLst/>
                <a:cxnLst>
                  <a:cxn ang="0">
                    <a:pos x="connsiteX0" y="connsiteY0"/>
                  </a:cxn>
                  <a:cxn ang="0">
                    <a:pos x="connsiteX1" y="connsiteY1"/>
                  </a:cxn>
                  <a:cxn ang="0">
                    <a:pos x="connsiteX2" y="connsiteY2"/>
                  </a:cxn>
                </a:cxnLst>
                <a:rect l="l" t="t" r="r" b="b"/>
                <a:pathLst>
                  <a:path w="25129" h="22477">
                    <a:moveTo>
                      <a:pt x="15617" y="-3567"/>
                    </a:moveTo>
                    <a:lnTo>
                      <a:pt x="21346" y="18910"/>
                    </a:lnTo>
                    <a:lnTo>
                      <a:pt x="-3783" y="7546"/>
                    </a:lnTo>
                    <a:close/>
                  </a:path>
                </a:pathLst>
              </a:custGeom>
              <a:grpFill/>
              <a:ln w="635" cap="flat">
                <a:solidFill>
                  <a:schemeClr val="bg1"/>
                </a:solidFill>
                <a:prstDash val="solid"/>
                <a:miter/>
              </a:ln>
            </p:spPr>
            <p:txBody>
              <a:bodyPr rtlCol="0" anchor="ctr"/>
              <a:lstStyle/>
              <a:p>
                <a:endParaRPr lang="en-US" dirty="0"/>
              </a:p>
            </p:txBody>
          </p:sp>
          <p:sp>
            <p:nvSpPr>
              <p:cNvPr id="2447" name="Freeform: Shape 2446">
                <a:extLst>
                  <a:ext uri="{FF2B5EF4-FFF2-40B4-BE49-F238E27FC236}">
                    <a16:creationId xmlns:a16="http://schemas.microsoft.com/office/drawing/2014/main" id="{0203FFA5-7198-4B5A-AA2D-C308C77F6165}"/>
                  </a:ext>
                </a:extLst>
              </p:cNvPr>
              <p:cNvSpPr/>
              <p:nvPr/>
            </p:nvSpPr>
            <p:spPr>
              <a:xfrm flipV="1">
                <a:off x="4789860" y="1579361"/>
                <a:ext cx="27336" cy="24451"/>
              </a:xfrm>
              <a:custGeom>
                <a:avLst/>
                <a:gdLst>
                  <a:gd name="connsiteX0" fmla="*/ 15617 w 25129"/>
                  <a:gd name="connsiteY0" fmla="*/ -3567 h 22477"/>
                  <a:gd name="connsiteX1" fmla="*/ 21346 w 25129"/>
                  <a:gd name="connsiteY1" fmla="*/ 18910 h 22477"/>
                  <a:gd name="connsiteX2" fmla="*/ -3783 w 25129"/>
                  <a:gd name="connsiteY2" fmla="*/ 7546 h 22477"/>
                </a:gdLst>
                <a:ahLst/>
                <a:cxnLst>
                  <a:cxn ang="0">
                    <a:pos x="connsiteX0" y="connsiteY0"/>
                  </a:cxn>
                  <a:cxn ang="0">
                    <a:pos x="connsiteX1" y="connsiteY1"/>
                  </a:cxn>
                  <a:cxn ang="0">
                    <a:pos x="connsiteX2" y="connsiteY2"/>
                  </a:cxn>
                </a:cxnLst>
                <a:rect l="l" t="t" r="r" b="b"/>
                <a:pathLst>
                  <a:path w="25129" h="22477">
                    <a:moveTo>
                      <a:pt x="15617" y="-3567"/>
                    </a:moveTo>
                    <a:lnTo>
                      <a:pt x="21346" y="18910"/>
                    </a:lnTo>
                    <a:lnTo>
                      <a:pt x="-3783" y="7546"/>
                    </a:lnTo>
                    <a:close/>
                  </a:path>
                </a:pathLst>
              </a:custGeom>
              <a:grpFill/>
              <a:ln w="635" cap="rnd">
                <a:solidFill>
                  <a:schemeClr val="bg1"/>
                </a:solidFill>
                <a:prstDash val="solid"/>
                <a:round/>
              </a:ln>
            </p:spPr>
            <p:txBody>
              <a:bodyPr rtlCol="0" anchor="ctr"/>
              <a:lstStyle/>
              <a:p>
                <a:endParaRPr lang="en-US" dirty="0"/>
              </a:p>
            </p:txBody>
          </p:sp>
          <p:sp>
            <p:nvSpPr>
              <p:cNvPr id="2448" name="Freeform: Shape 2447">
                <a:extLst>
                  <a:ext uri="{FF2B5EF4-FFF2-40B4-BE49-F238E27FC236}">
                    <a16:creationId xmlns:a16="http://schemas.microsoft.com/office/drawing/2014/main" id="{C1D0FF9A-34D8-4CE5-8F54-8EB81E443A96}"/>
                  </a:ext>
                </a:extLst>
              </p:cNvPr>
              <p:cNvSpPr/>
              <p:nvPr/>
            </p:nvSpPr>
            <p:spPr>
              <a:xfrm flipV="1">
                <a:off x="4717029" y="2026140"/>
                <a:ext cx="25683" cy="42686"/>
              </a:xfrm>
              <a:custGeom>
                <a:avLst/>
                <a:gdLst>
                  <a:gd name="connsiteX0" fmla="*/ 11662 w 23610"/>
                  <a:gd name="connsiteY0" fmla="*/ 22402 h 39240"/>
                  <a:gd name="connsiteX1" fmla="*/ 19902 w 23610"/>
                  <a:gd name="connsiteY1" fmla="*/ 36277 h 39240"/>
                  <a:gd name="connsiteX2" fmla="*/ -262 w 23610"/>
                  <a:gd name="connsiteY2" fmla="*/ 28974 h 39240"/>
                  <a:gd name="connsiteX3" fmla="*/ -3709 w 23610"/>
                  <a:gd name="connsiteY3" fmla="*/ -2963 h 39240"/>
                  <a:gd name="connsiteX4" fmla="*/ 11662 w 23610"/>
                  <a:gd name="connsiteY4" fmla="*/ 13289 h 39240"/>
                  <a:gd name="connsiteX5" fmla="*/ 11662 w 23610"/>
                  <a:gd name="connsiteY5" fmla="*/ 22402 h 39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610" h="39240">
                    <a:moveTo>
                      <a:pt x="11662" y="22402"/>
                    </a:moveTo>
                    <a:lnTo>
                      <a:pt x="19902" y="36277"/>
                    </a:lnTo>
                    <a:lnTo>
                      <a:pt x="-262" y="28974"/>
                    </a:lnTo>
                    <a:lnTo>
                      <a:pt x="-3709" y="-2963"/>
                    </a:lnTo>
                    <a:lnTo>
                      <a:pt x="11662" y="13289"/>
                    </a:lnTo>
                    <a:lnTo>
                      <a:pt x="11662" y="22402"/>
                    </a:lnTo>
                  </a:path>
                </a:pathLst>
              </a:custGeom>
              <a:grpFill/>
              <a:ln w="635" cap="flat">
                <a:solidFill>
                  <a:schemeClr val="bg1"/>
                </a:solidFill>
                <a:prstDash val="solid"/>
                <a:miter/>
              </a:ln>
            </p:spPr>
            <p:txBody>
              <a:bodyPr rtlCol="0" anchor="ctr"/>
              <a:lstStyle/>
              <a:p>
                <a:endParaRPr lang="en-US" dirty="0"/>
              </a:p>
            </p:txBody>
          </p:sp>
          <p:sp>
            <p:nvSpPr>
              <p:cNvPr id="2449" name="Freeform: Shape 2448">
                <a:extLst>
                  <a:ext uri="{FF2B5EF4-FFF2-40B4-BE49-F238E27FC236}">
                    <a16:creationId xmlns:a16="http://schemas.microsoft.com/office/drawing/2014/main" id="{AC4A703D-273A-4D7D-A605-0EFC93D83935}"/>
                  </a:ext>
                </a:extLst>
              </p:cNvPr>
              <p:cNvSpPr/>
              <p:nvPr/>
            </p:nvSpPr>
            <p:spPr>
              <a:xfrm flipV="1">
                <a:off x="4717029" y="2026140"/>
                <a:ext cx="25683" cy="42686"/>
              </a:xfrm>
              <a:custGeom>
                <a:avLst/>
                <a:gdLst>
                  <a:gd name="connsiteX0" fmla="*/ 11662 w 23610"/>
                  <a:gd name="connsiteY0" fmla="*/ 22402 h 39240"/>
                  <a:gd name="connsiteX1" fmla="*/ 19902 w 23610"/>
                  <a:gd name="connsiteY1" fmla="*/ 36277 h 39240"/>
                  <a:gd name="connsiteX2" fmla="*/ -262 w 23610"/>
                  <a:gd name="connsiteY2" fmla="*/ 28974 h 39240"/>
                  <a:gd name="connsiteX3" fmla="*/ -3709 w 23610"/>
                  <a:gd name="connsiteY3" fmla="*/ -2963 h 39240"/>
                  <a:gd name="connsiteX4" fmla="*/ 11662 w 23610"/>
                  <a:gd name="connsiteY4" fmla="*/ 13289 h 39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10" h="39240">
                    <a:moveTo>
                      <a:pt x="11662" y="22402"/>
                    </a:moveTo>
                    <a:lnTo>
                      <a:pt x="19902" y="36277"/>
                    </a:lnTo>
                    <a:lnTo>
                      <a:pt x="-262" y="28974"/>
                    </a:lnTo>
                    <a:lnTo>
                      <a:pt x="-3709" y="-2963"/>
                    </a:lnTo>
                    <a:lnTo>
                      <a:pt x="11662" y="13289"/>
                    </a:lnTo>
                    <a:close/>
                  </a:path>
                </a:pathLst>
              </a:custGeom>
              <a:grpFill/>
              <a:ln w="635" cap="rnd">
                <a:solidFill>
                  <a:schemeClr val="bg1"/>
                </a:solidFill>
                <a:prstDash val="solid"/>
                <a:round/>
              </a:ln>
            </p:spPr>
            <p:txBody>
              <a:bodyPr rtlCol="0" anchor="ctr"/>
              <a:lstStyle/>
              <a:p>
                <a:endParaRPr lang="en-US" dirty="0"/>
              </a:p>
            </p:txBody>
          </p:sp>
          <p:sp>
            <p:nvSpPr>
              <p:cNvPr id="2450" name="Freeform: Shape 2449">
                <a:extLst>
                  <a:ext uri="{FF2B5EF4-FFF2-40B4-BE49-F238E27FC236}">
                    <a16:creationId xmlns:a16="http://schemas.microsoft.com/office/drawing/2014/main" id="{A8F1ECC3-70DC-4FB7-AD83-5A6C7AC219D0}"/>
                  </a:ext>
                </a:extLst>
              </p:cNvPr>
              <p:cNvSpPr/>
              <p:nvPr/>
            </p:nvSpPr>
            <p:spPr>
              <a:xfrm flipV="1">
                <a:off x="5300079" y="1653091"/>
                <a:ext cx="42686" cy="21976"/>
              </a:xfrm>
              <a:custGeom>
                <a:avLst/>
                <a:gdLst>
                  <a:gd name="connsiteX0" fmla="*/ 34933 w 39240"/>
                  <a:gd name="connsiteY0" fmla="*/ 11215 h 20202"/>
                  <a:gd name="connsiteX1" fmla="*/ 5853 w 39240"/>
                  <a:gd name="connsiteY1" fmla="*/ 16732 h 20202"/>
                  <a:gd name="connsiteX2" fmla="*/ -4307 w 39240"/>
                  <a:gd name="connsiteY2" fmla="*/ 3250 h 20202"/>
                  <a:gd name="connsiteX3" fmla="*/ 14966 w 39240"/>
                  <a:gd name="connsiteY3" fmla="*/ -3471 h 20202"/>
                  <a:gd name="connsiteX4" fmla="*/ 34933 w 39240"/>
                  <a:gd name="connsiteY4" fmla="*/ 11215 h 202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240" h="20202">
                    <a:moveTo>
                      <a:pt x="34933" y="11215"/>
                    </a:moveTo>
                    <a:lnTo>
                      <a:pt x="5853" y="16732"/>
                    </a:lnTo>
                    <a:lnTo>
                      <a:pt x="-4307" y="3250"/>
                    </a:lnTo>
                    <a:lnTo>
                      <a:pt x="14966" y="-3471"/>
                    </a:lnTo>
                    <a:lnTo>
                      <a:pt x="34933" y="11215"/>
                    </a:lnTo>
                  </a:path>
                </a:pathLst>
              </a:custGeom>
              <a:grpFill/>
              <a:ln w="635" cap="flat">
                <a:solidFill>
                  <a:schemeClr val="bg1"/>
                </a:solidFill>
                <a:prstDash val="solid"/>
                <a:miter/>
              </a:ln>
            </p:spPr>
            <p:txBody>
              <a:bodyPr rtlCol="0" anchor="ctr"/>
              <a:lstStyle/>
              <a:p>
                <a:endParaRPr lang="en-US" dirty="0"/>
              </a:p>
            </p:txBody>
          </p:sp>
          <p:sp>
            <p:nvSpPr>
              <p:cNvPr id="2451" name="Freeform: Shape 2450">
                <a:extLst>
                  <a:ext uri="{FF2B5EF4-FFF2-40B4-BE49-F238E27FC236}">
                    <a16:creationId xmlns:a16="http://schemas.microsoft.com/office/drawing/2014/main" id="{1637E5D8-5BE7-435E-BE32-517BFD4E0EF5}"/>
                  </a:ext>
                </a:extLst>
              </p:cNvPr>
              <p:cNvSpPr/>
              <p:nvPr/>
            </p:nvSpPr>
            <p:spPr>
              <a:xfrm flipV="1">
                <a:off x="5300079" y="1653091"/>
                <a:ext cx="42686" cy="21976"/>
              </a:xfrm>
              <a:custGeom>
                <a:avLst/>
                <a:gdLst>
                  <a:gd name="connsiteX0" fmla="*/ 34933 w 39240"/>
                  <a:gd name="connsiteY0" fmla="*/ 11215 h 20202"/>
                  <a:gd name="connsiteX1" fmla="*/ 5853 w 39240"/>
                  <a:gd name="connsiteY1" fmla="*/ 16732 h 20202"/>
                  <a:gd name="connsiteX2" fmla="*/ -4307 w 39240"/>
                  <a:gd name="connsiteY2" fmla="*/ 3250 h 20202"/>
                  <a:gd name="connsiteX3" fmla="*/ 14966 w 39240"/>
                  <a:gd name="connsiteY3" fmla="*/ -3471 h 20202"/>
                </a:gdLst>
                <a:ahLst/>
                <a:cxnLst>
                  <a:cxn ang="0">
                    <a:pos x="connsiteX0" y="connsiteY0"/>
                  </a:cxn>
                  <a:cxn ang="0">
                    <a:pos x="connsiteX1" y="connsiteY1"/>
                  </a:cxn>
                  <a:cxn ang="0">
                    <a:pos x="connsiteX2" y="connsiteY2"/>
                  </a:cxn>
                  <a:cxn ang="0">
                    <a:pos x="connsiteX3" y="connsiteY3"/>
                  </a:cxn>
                </a:cxnLst>
                <a:rect l="l" t="t" r="r" b="b"/>
                <a:pathLst>
                  <a:path w="39240" h="20202">
                    <a:moveTo>
                      <a:pt x="34933" y="11215"/>
                    </a:moveTo>
                    <a:lnTo>
                      <a:pt x="5853" y="16732"/>
                    </a:lnTo>
                    <a:lnTo>
                      <a:pt x="-4307" y="3250"/>
                    </a:lnTo>
                    <a:lnTo>
                      <a:pt x="14966" y="-3471"/>
                    </a:lnTo>
                    <a:close/>
                  </a:path>
                </a:pathLst>
              </a:custGeom>
              <a:grpFill/>
              <a:ln w="635" cap="rnd">
                <a:solidFill>
                  <a:schemeClr val="bg1"/>
                </a:solidFill>
                <a:prstDash val="solid"/>
                <a:round/>
              </a:ln>
            </p:spPr>
            <p:txBody>
              <a:bodyPr rtlCol="0" anchor="ctr"/>
              <a:lstStyle/>
              <a:p>
                <a:endParaRPr lang="en-US" dirty="0"/>
              </a:p>
            </p:txBody>
          </p:sp>
          <p:sp>
            <p:nvSpPr>
              <p:cNvPr id="2452" name="Freeform: Shape 2451">
                <a:extLst>
                  <a:ext uri="{FF2B5EF4-FFF2-40B4-BE49-F238E27FC236}">
                    <a16:creationId xmlns:a16="http://schemas.microsoft.com/office/drawing/2014/main" id="{A0C831AD-9180-49CB-8AA9-305A7D3E8CD8}"/>
                  </a:ext>
                </a:extLst>
              </p:cNvPr>
              <p:cNvSpPr/>
              <p:nvPr/>
            </p:nvSpPr>
            <p:spPr>
              <a:xfrm flipV="1">
                <a:off x="5365384" y="1341135"/>
                <a:ext cx="339832" cy="264646"/>
              </a:xfrm>
              <a:custGeom>
                <a:avLst/>
                <a:gdLst>
                  <a:gd name="connsiteX0" fmla="*/ 40375 w 312397"/>
                  <a:gd name="connsiteY0" fmla="*/ 27372 h 243281"/>
                  <a:gd name="connsiteX1" fmla="*/ 46317 w 312397"/>
                  <a:gd name="connsiteY1" fmla="*/ 14300 h 243281"/>
                  <a:gd name="connsiteX2" fmla="*/ 32560 w 312397"/>
                  <a:gd name="connsiteY2" fmla="*/ 2723 h 243281"/>
                  <a:gd name="connsiteX3" fmla="*/ 55572 w 312397"/>
                  <a:gd name="connsiteY3" fmla="*/ -3723 h 243281"/>
                  <a:gd name="connsiteX4" fmla="*/ 67527 w 312397"/>
                  <a:gd name="connsiteY4" fmla="*/ 126 h 243281"/>
                  <a:gd name="connsiteX5" fmla="*/ 107303 w 312397"/>
                  <a:gd name="connsiteY5" fmla="*/ -488 h 243281"/>
                  <a:gd name="connsiteX6" fmla="*/ 82189 w 312397"/>
                  <a:gd name="connsiteY6" fmla="*/ 17503 h 243281"/>
                  <a:gd name="connsiteX7" fmla="*/ 62144 w 312397"/>
                  <a:gd name="connsiteY7" fmla="*/ 65786 h 243281"/>
                  <a:gd name="connsiteX8" fmla="*/ 83677 w 312397"/>
                  <a:gd name="connsiteY8" fmla="*/ 82675 h 243281"/>
                  <a:gd name="connsiteX9" fmla="*/ 66732 w 312397"/>
                  <a:gd name="connsiteY9" fmla="*/ 96393 h 243281"/>
                  <a:gd name="connsiteX10" fmla="*/ 76192 w 312397"/>
                  <a:gd name="connsiteY10" fmla="*/ 103728 h 243281"/>
                  <a:gd name="connsiteX11" fmla="*/ 95938 w 312397"/>
                  <a:gd name="connsiteY11" fmla="*/ 100517 h 243281"/>
                  <a:gd name="connsiteX12" fmla="*/ 105894 w 312397"/>
                  <a:gd name="connsiteY12" fmla="*/ 112975 h 243281"/>
                  <a:gd name="connsiteX13" fmla="*/ 95986 w 312397"/>
                  <a:gd name="connsiteY13" fmla="*/ 121058 h 243281"/>
                  <a:gd name="connsiteX14" fmla="*/ 117770 w 312397"/>
                  <a:gd name="connsiteY14" fmla="*/ 125615 h 243281"/>
                  <a:gd name="connsiteX15" fmla="*/ 117156 w 312397"/>
                  <a:gd name="connsiteY15" fmla="*/ 147517 h 243281"/>
                  <a:gd name="connsiteX16" fmla="*/ 133896 w 312397"/>
                  <a:gd name="connsiteY16" fmla="*/ 154577 h 243281"/>
                  <a:gd name="connsiteX17" fmla="*/ 145284 w 312397"/>
                  <a:gd name="connsiteY17" fmla="*/ 148171 h 243281"/>
                  <a:gd name="connsiteX18" fmla="*/ 156326 w 312397"/>
                  <a:gd name="connsiteY18" fmla="*/ 155868 h 243281"/>
                  <a:gd name="connsiteX19" fmla="*/ 148543 w 312397"/>
                  <a:gd name="connsiteY19" fmla="*/ 164249 h 243281"/>
                  <a:gd name="connsiteX20" fmla="*/ 172783 w 312397"/>
                  <a:gd name="connsiteY20" fmla="*/ 177141 h 243281"/>
                  <a:gd name="connsiteX21" fmla="*/ 241835 w 312397"/>
                  <a:gd name="connsiteY21" fmla="*/ 195132 h 243281"/>
                  <a:gd name="connsiteX22" fmla="*/ 249886 w 312397"/>
                  <a:gd name="connsiteY22" fmla="*/ 200460 h 243281"/>
                  <a:gd name="connsiteX23" fmla="*/ 298933 w 312397"/>
                  <a:gd name="connsiteY23" fmla="*/ 213792 h 243281"/>
                  <a:gd name="connsiteX24" fmla="*/ 307873 w 312397"/>
                  <a:gd name="connsiteY24" fmla="*/ 226864 h 243281"/>
                  <a:gd name="connsiteX25" fmla="*/ 302239 w 312397"/>
                  <a:gd name="connsiteY25" fmla="*/ 239559 h 243281"/>
                  <a:gd name="connsiteX26" fmla="*/ 275323 w 312397"/>
                  <a:gd name="connsiteY26" fmla="*/ 239559 h 243281"/>
                  <a:gd name="connsiteX27" fmla="*/ 257387 w 312397"/>
                  <a:gd name="connsiteY27" fmla="*/ 223456 h 243281"/>
                  <a:gd name="connsiteX28" fmla="*/ 194591 w 312397"/>
                  <a:gd name="connsiteY28" fmla="*/ 209935 h 243281"/>
                  <a:gd name="connsiteX29" fmla="*/ 168887 w 312397"/>
                  <a:gd name="connsiteY29" fmla="*/ 213162 h 243281"/>
                  <a:gd name="connsiteX30" fmla="*/ 155429 w 312397"/>
                  <a:gd name="connsiteY30" fmla="*/ 202215 h 243281"/>
                  <a:gd name="connsiteX31" fmla="*/ 113575 w 312397"/>
                  <a:gd name="connsiteY31" fmla="*/ 189985 h 243281"/>
                  <a:gd name="connsiteX32" fmla="*/ 109105 w 312397"/>
                  <a:gd name="connsiteY32" fmla="*/ 176480 h 243281"/>
                  <a:gd name="connsiteX33" fmla="*/ 74713 w 312397"/>
                  <a:gd name="connsiteY33" fmla="*/ 156513 h 243281"/>
                  <a:gd name="connsiteX34" fmla="*/ 92051 w 312397"/>
                  <a:gd name="connsiteY34" fmla="*/ 148029 h 243281"/>
                  <a:gd name="connsiteX35" fmla="*/ 75602 w 312397"/>
                  <a:gd name="connsiteY35" fmla="*/ 129495 h 243281"/>
                  <a:gd name="connsiteX36" fmla="*/ 35842 w 312397"/>
                  <a:gd name="connsiteY36" fmla="*/ 117886 h 243281"/>
                  <a:gd name="connsiteX37" fmla="*/ 46010 w 312397"/>
                  <a:gd name="connsiteY37" fmla="*/ 110174 h 243281"/>
                  <a:gd name="connsiteX38" fmla="*/ 21786 w 312397"/>
                  <a:gd name="connsiteY38" fmla="*/ 61922 h 243281"/>
                  <a:gd name="connsiteX39" fmla="*/ -927 w 312397"/>
                  <a:gd name="connsiteY39" fmla="*/ 51620 h 243281"/>
                  <a:gd name="connsiteX40" fmla="*/ -4524 w 312397"/>
                  <a:gd name="connsiteY40" fmla="*/ 40027 h 243281"/>
                  <a:gd name="connsiteX41" fmla="*/ 31797 w 312397"/>
                  <a:gd name="connsiteY41" fmla="*/ 26223 h 243281"/>
                  <a:gd name="connsiteX42" fmla="*/ 40375 w 312397"/>
                  <a:gd name="connsiteY42" fmla="*/ 27372 h 243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12397" h="243281">
                    <a:moveTo>
                      <a:pt x="40375" y="27372"/>
                    </a:moveTo>
                    <a:lnTo>
                      <a:pt x="46317" y="14300"/>
                    </a:lnTo>
                    <a:lnTo>
                      <a:pt x="32560" y="2723"/>
                    </a:lnTo>
                    <a:lnTo>
                      <a:pt x="55572" y="-3723"/>
                    </a:lnTo>
                    <a:lnTo>
                      <a:pt x="67527" y="126"/>
                    </a:lnTo>
                    <a:lnTo>
                      <a:pt x="107303" y="-488"/>
                    </a:lnTo>
                    <a:lnTo>
                      <a:pt x="82189" y="17503"/>
                    </a:lnTo>
                    <a:lnTo>
                      <a:pt x="62144" y="65786"/>
                    </a:lnTo>
                    <a:lnTo>
                      <a:pt x="83677" y="82675"/>
                    </a:lnTo>
                    <a:lnTo>
                      <a:pt x="66732" y="96393"/>
                    </a:lnTo>
                    <a:lnTo>
                      <a:pt x="76192" y="103728"/>
                    </a:lnTo>
                    <a:lnTo>
                      <a:pt x="95938" y="100517"/>
                    </a:lnTo>
                    <a:lnTo>
                      <a:pt x="105894" y="112975"/>
                    </a:lnTo>
                    <a:lnTo>
                      <a:pt x="95986" y="121058"/>
                    </a:lnTo>
                    <a:lnTo>
                      <a:pt x="117770" y="125615"/>
                    </a:lnTo>
                    <a:lnTo>
                      <a:pt x="117156" y="147517"/>
                    </a:lnTo>
                    <a:lnTo>
                      <a:pt x="133896" y="154577"/>
                    </a:lnTo>
                    <a:lnTo>
                      <a:pt x="145284" y="148171"/>
                    </a:lnTo>
                    <a:lnTo>
                      <a:pt x="156326" y="155868"/>
                    </a:lnTo>
                    <a:lnTo>
                      <a:pt x="148543" y="164249"/>
                    </a:lnTo>
                    <a:lnTo>
                      <a:pt x="172783" y="177141"/>
                    </a:lnTo>
                    <a:lnTo>
                      <a:pt x="241835" y="195132"/>
                    </a:lnTo>
                    <a:lnTo>
                      <a:pt x="249886" y="200460"/>
                    </a:lnTo>
                    <a:lnTo>
                      <a:pt x="298933" y="213792"/>
                    </a:lnTo>
                    <a:lnTo>
                      <a:pt x="307873" y="226864"/>
                    </a:lnTo>
                    <a:lnTo>
                      <a:pt x="302239" y="239559"/>
                    </a:lnTo>
                    <a:lnTo>
                      <a:pt x="275323" y="239559"/>
                    </a:lnTo>
                    <a:lnTo>
                      <a:pt x="257387" y="223456"/>
                    </a:lnTo>
                    <a:lnTo>
                      <a:pt x="194591" y="209935"/>
                    </a:lnTo>
                    <a:lnTo>
                      <a:pt x="168887" y="213162"/>
                    </a:lnTo>
                    <a:lnTo>
                      <a:pt x="155429" y="202215"/>
                    </a:lnTo>
                    <a:lnTo>
                      <a:pt x="113575" y="189985"/>
                    </a:lnTo>
                    <a:lnTo>
                      <a:pt x="109105" y="176480"/>
                    </a:lnTo>
                    <a:lnTo>
                      <a:pt x="74713" y="156513"/>
                    </a:lnTo>
                    <a:lnTo>
                      <a:pt x="92051" y="148029"/>
                    </a:lnTo>
                    <a:lnTo>
                      <a:pt x="75602" y="129495"/>
                    </a:lnTo>
                    <a:lnTo>
                      <a:pt x="35842" y="117886"/>
                    </a:lnTo>
                    <a:lnTo>
                      <a:pt x="46010" y="110174"/>
                    </a:lnTo>
                    <a:lnTo>
                      <a:pt x="21786" y="61922"/>
                    </a:lnTo>
                    <a:lnTo>
                      <a:pt x="-927" y="51620"/>
                    </a:lnTo>
                    <a:lnTo>
                      <a:pt x="-4524" y="40027"/>
                    </a:lnTo>
                    <a:lnTo>
                      <a:pt x="31797" y="26223"/>
                    </a:lnTo>
                    <a:lnTo>
                      <a:pt x="40375" y="27372"/>
                    </a:lnTo>
                  </a:path>
                </a:pathLst>
              </a:custGeom>
              <a:grpFill/>
              <a:ln w="635" cap="flat">
                <a:solidFill>
                  <a:schemeClr val="bg1"/>
                </a:solidFill>
                <a:prstDash val="solid"/>
                <a:miter/>
              </a:ln>
            </p:spPr>
            <p:txBody>
              <a:bodyPr rtlCol="0" anchor="ctr"/>
              <a:lstStyle/>
              <a:p>
                <a:endParaRPr lang="en-US" dirty="0"/>
              </a:p>
            </p:txBody>
          </p:sp>
          <p:sp>
            <p:nvSpPr>
              <p:cNvPr id="2453" name="Freeform: Shape 2452">
                <a:extLst>
                  <a:ext uri="{FF2B5EF4-FFF2-40B4-BE49-F238E27FC236}">
                    <a16:creationId xmlns:a16="http://schemas.microsoft.com/office/drawing/2014/main" id="{CD82D633-A489-4D52-90B7-B9A211D32CF2}"/>
                  </a:ext>
                </a:extLst>
              </p:cNvPr>
              <p:cNvSpPr/>
              <p:nvPr/>
            </p:nvSpPr>
            <p:spPr>
              <a:xfrm flipV="1">
                <a:off x="5365384" y="1341135"/>
                <a:ext cx="339832" cy="264646"/>
              </a:xfrm>
              <a:custGeom>
                <a:avLst/>
                <a:gdLst>
                  <a:gd name="connsiteX0" fmla="*/ 40375 w 312397"/>
                  <a:gd name="connsiteY0" fmla="*/ 27372 h 243281"/>
                  <a:gd name="connsiteX1" fmla="*/ 46317 w 312397"/>
                  <a:gd name="connsiteY1" fmla="*/ 14300 h 243281"/>
                  <a:gd name="connsiteX2" fmla="*/ 32560 w 312397"/>
                  <a:gd name="connsiteY2" fmla="*/ 2723 h 243281"/>
                  <a:gd name="connsiteX3" fmla="*/ 55572 w 312397"/>
                  <a:gd name="connsiteY3" fmla="*/ -3723 h 243281"/>
                  <a:gd name="connsiteX4" fmla="*/ 67527 w 312397"/>
                  <a:gd name="connsiteY4" fmla="*/ 126 h 243281"/>
                  <a:gd name="connsiteX5" fmla="*/ 107303 w 312397"/>
                  <a:gd name="connsiteY5" fmla="*/ -488 h 243281"/>
                  <a:gd name="connsiteX6" fmla="*/ 82189 w 312397"/>
                  <a:gd name="connsiteY6" fmla="*/ 17503 h 243281"/>
                  <a:gd name="connsiteX7" fmla="*/ 62144 w 312397"/>
                  <a:gd name="connsiteY7" fmla="*/ 65786 h 243281"/>
                  <a:gd name="connsiteX8" fmla="*/ 83677 w 312397"/>
                  <a:gd name="connsiteY8" fmla="*/ 82675 h 243281"/>
                  <a:gd name="connsiteX9" fmla="*/ 66732 w 312397"/>
                  <a:gd name="connsiteY9" fmla="*/ 96393 h 243281"/>
                  <a:gd name="connsiteX10" fmla="*/ 76192 w 312397"/>
                  <a:gd name="connsiteY10" fmla="*/ 103728 h 243281"/>
                  <a:gd name="connsiteX11" fmla="*/ 95938 w 312397"/>
                  <a:gd name="connsiteY11" fmla="*/ 100517 h 243281"/>
                  <a:gd name="connsiteX12" fmla="*/ 105894 w 312397"/>
                  <a:gd name="connsiteY12" fmla="*/ 112975 h 243281"/>
                  <a:gd name="connsiteX13" fmla="*/ 95986 w 312397"/>
                  <a:gd name="connsiteY13" fmla="*/ 121058 h 243281"/>
                  <a:gd name="connsiteX14" fmla="*/ 117770 w 312397"/>
                  <a:gd name="connsiteY14" fmla="*/ 125615 h 243281"/>
                  <a:gd name="connsiteX15" fmla="*/ 117156 w 312397"/>
                  <a:gd name="connsiteY15" fmla="*/ 147517 h 243281"/>
                  <a:gd name="connsiteX16" fmla="*/ 133896 w 312397"/>
                  <a:gd name="connsiteY16" fmla="*/ 154577 h 243281"/>
                  <a:gd name="connsiteX17" fmla="*/ 145284 w 312397"/>
                  <a:gd name="connsiteY17" fmla="*/ 148171 h 243281"/>
                  <a:gd name="connsiteX18" fmla="*/ 156326 w 312397"/>
                  <a:gd name="connsiteY18" fmla="*/ 155868 h 243281"/>
                  <a:gd name="connsiteX19" fmla="*/ 148543 w 312397"/>
                  <a:gd name="connsiteY19" fmla="*/ 164249 h 243281"/>
                  <a:gd name="connsiteX20" fmla="*/ 172783 w 312397"/>
                  <a:gd name="connsiteY20" fmla="*/ 177141 h 243281"/>
                  <a:gd name="connsiteX21" fmla="*/ 241835 w 312397"/>
                  <a:gd name="connsiteY21" fmla="*/ 195132 h 243281"/>
                  <a:gd name="connsiteX22" fmla="*/ 249886 w 312397"/>
                  <a:gd name="connsiteY22" fmla="*/ 200460 h 243281"/>
                  <a:gd name="connsiteX23" fmla="*/ 298933 w 312397"/>
                  <a:gd name="connsiteY23" fmla="*/ 213792 h 243281"/>
                  <a:gd name="connsiteX24" fmla="*/ 307873 w 312397"/>
                  <a:gd name="connsiteY24" fmla="*/ 226864 h 243281"/>
                  <a:gd name="connsiteX25" fmla="*/ 302239 w 312397"/>
                  <a:gd name="connsiteY25" fmla="*/ 239559 h 243281"/>
                  <a:gd name="connsiteX26" fmla="*/ 275323 w 312397"/>
                  <a:gd name="connsiteY26" fmla="*/ 239559 h 243281"/>
                  <a:gd name="connsiteX27" fmla="*/ 257387 w 312397"/>
                  <a:gd name="connsiteY27" fmla="*/ 223456 h 243281"/>
                  <a:gd name="connsiteX28" fmla="*/ 194591 w 312397"/>
                  <a:gd name="connsiteY28" fmla="*/ 209935 h 243281"/>
                  <a:gd name="connsiteX29" fmla="*/ 168887 w 312397"/>
                  <a:gd name="connsiteY29" fmla="*/ 213162 h 243281"/>
                  <a:gd name="connsiteX30" fmla="*/ 155429 w 312397"/>
                  <a:gd name="connsiteY30" fmla="*/ 202215 h 243281"/>
                  <a:gd name="connsiteX31" fmla="*/ 113575 w 312397"/>
                  <a:gd name="connsiteY31" fmla="*/ 189985 h 243281"/>
                  <a:gd name="connsiteX32" fmla="*/ 109105 w 312397"/>
                  <a:gd name="connsiteY32" fmla="*/ 176480 h 243281"/>
                  <a:gd name="connsiteX33" fmla="*/ 74713 w 312397"/>
                  <a:gd name="connsiteY33" fmla="*/ 156513 h 243281"/>
                  <a:gd name="connsiteX34" fmla="*/ 92051 w 312397"/>
                  <a:gd name="connsiteY34" fmla="*/ 148029 h 243281"/>
                  <a:gd name="connsiteX35" fmla="*/ 75602 w 312397"/>
                  <a:gd name="connsiteY35" fmla="*/ 129495 h 243281"/>
                  <a:gd name="connsiteX36" fmla="*/ 35842 w 312397"/>
                  <a:gd name="connsiteY36" fmla="*/ 117886 h 243281"/>
                  <a:gd name="connsiteX37" fmla="*/ 46010 w 312397"/>
                  <a:gd name="connsiteY37" fmla="*/ 110174 h 243281"/>
                  <a:gd name="connsiteX38" fmla="*/ 21786 w 312397"/>
                  <a:gd name="connsiteY38" fmla="*/ 61922 h 243281"/>
                  <a:gd name="connsiteX39" fmla="*/ -927 w 312397"/>
                  <a:gd name="connsiteY39" fmla="*/ 51620 h 243281"/>
                  <a:gd name="connsiteX40" fmla="*/ -4524 w 312397"/>
                  <a:gd name="connsiteY40" fmla="*/ 40027 h 243281"/>
                  <a:gd name="connsiteX41" fmla="*/ 31797 w 312397"/>
                  <a:gd name="connsiteY41" fmla="*/ 26223 h 243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12397" h="243281">
                    <a:moveTo>
                      <a:pt x="40375" y="27372"/>
                    </a:moveTo>
                    <a:lnTo>
                      <a:pt x="46317" y="14300"/>
                    </a:lnTo>
                    <a:lnTo>
                      <a:pt x="32560" y="2723"/>
                    </a:lnTo>
                    <a:lnTo>
                      <a:pt x="55572" y="-3723"/>
                    </a:lnTo>
                    <a:lnTo>
                      <a:pt x="67527" y="126"/>
                    </a:lnTo>
                    <a:lnTo>
                      <a:pt x="107303" y="-488"/>
                    </a:lnTo>
                    <a:lnTo>
                      <a:pt x="82189" y="17503"/>
                    </a:lnTo>
                    <a:lnTo>
                      <a:pt x="62144" y="65786"/>
                    </a:lnTo>
                    <a:lnTo>
                      <a:pt x="83677" y="82675"/>
                    </a:lnTo>
                    <a:lnTo>
                      <a:pt x="66732" y="96393"/>
                    </a:lnTo>
                    <a:lnTo>
                      <a:pt x="76192" y="103728"/>
                    </a:lnTo>
                    <a:lnTo>
                      <a:pt x="95938" y="100517"/>
                    </a:lnTo>
                    <a:lnTo>
                      <a:pt x="105894" y="112975"/>
                    </a:lnTo>
                    <a:lnTo>
                      <a:pt x="95986" y="121058"/>
                    </a:lnTo>
                    <a:lnTo>
                      <a:pt x="117770" y="125615"/>
                    </a:lnTo>
                    <a:lnTo>
                      <a:pt x="117156" y="147517"/>
                    </a:lnTo>
                    <a:lnTo>
                      <a:pt x="133896" y="154577"/>
                    </a:lnTo>
                    <a:lnTo>
                      <a:pt x="145284" y="148171"/>
                    </a:lnTo>
                    <a:lnTo>
                      <a:pt x="156326" y="155868"/>
                    </a:lnTo>
                    <a:lnTo>
                      <a:pt x="148543" y="164249"/>
                    </a:lnTo>
                    <a:lnTo>
                      <a:pt x="172783" y="177141"/>
                    </a:lnTo>
                    <a:lnTo>
                      <a:pt x="241835" y="195132"/>
                    </a:lnTo>
                    <a:lnTo>
                      <a:pt x="249886" y="200460"/>
                    </a:lnTo>
                    <a:lnTo>
                      <a:pt x="298933" y="213792"/>
                    </a:lnTo>
                    <a:lnTo>
                      <a:pt x="307873" y="226864"/>
                    </a:lnTo>
                    <a:lnTo>
                      <a:pt x="302239" y="239559"/>
                    </a:lnTo>
                    <a:lnTo>
                      <a:pt x="275323" y="239559"/>
                    </a:lnTo>
                    <a:lnTo>
                      <a:pt x="257387" y="223456"/>
                    </a:lnTo>
                    <a:lnTo>
                      <a:pt x="194591" y="209935"/>
                    </a:lnTo>
                    <a:lnTo>
                      <a:pt x="168887" y="213162"/>
                    </a:lnTo>
                    <a:lnTo>
                      <a:pt x="155429" y="202215"/>
                    </a:lnTo>
                    <a:lnTo>
                      <a:pt x="113575" y="189985"/>
                    </a:lnTo>
                    <a:lnTo>
                      <a:pt x="109105" y="176480"/>
                    </a:lnTo>
                    <a:lnTo>
                      <a:pt x="74713" y="156513"/>
                    </a:lnTo>
                    <a:lnTo>
                      <a:pt x="92051" y="148029"/>
                    </a:lnTo>
                    <a:lnTo>
                      <a:pt x="75602" y="129495"/>
                    </a:lnTo>
                    <a:lnTo>
                      <a:pt x="35842" y="117886"/>
                    </a:lnTo>
                    <a:lnTo>
                      <a:pt x="46010" y="110174"/>
                    </a:lnTo>
                    <a:lnTo>
                      <a:pt x="21786" y="61922"/>
                    </a:lnTo>
                    <a:lnTo>
                      <a:pt x="-927" y="51620"/>
                    </a:lnTo>
                    <a:lnTo>
                      <a:pt x="-4524" y="40027"/>
                    </a:lnTo>
                    <a:lnTo>
                      <a:pt x="31797" y="26223"/>
                    </a:lnTo>
                    <a:close/>
                  </a:path>
                </a:pathLst>
              </a:custGeom>
              <a:grpFill/>
              <a:ln w="635" cap="rnd">
                <a:solidFill>
                  <a:schemeClr val="bg1"/>
                </a:solidFill>
                <a:prstDash val="solid"/>
                <a:round/>
              </a:ln>
            </p:spPr>
            <p:txBody>
              <a:bodyPr rtlCol="0" anchor="ctr"/>
              <a:lstStyle/>
              <a:p>
                <a:endParaRPr lang="en-US" dirty="0"/>
              </a:p>
            </p:txBody>
          </p:sp>
          <p:sp>
            <p:nvSpPr>
              <p:cNvPr id="2454" name="Freeform: Shape 2453">
                <a:extLst>
                  <a:ext uri="{FF2B5EF4-FFF2-40B4-BE49-F238E27FC236}">
                    <a16:creationId xmlns:a16="http://schemas.microsoft.com/office/drawing/2014/main" id="{0D16AF3A-3BD6-4CE2-A414-4EC9FCB94517}"/>
                  </a:ext>
                </a:extLst>
              </p:cNvPr>
              <p:cNvSpPr/>
              <p:nvPr/>
            </p:nvSpPr>
            <p:spPr>
              <a:xfrm flipV="1">
                <a:off x="6158939" y="1135269"/>
                <a:ext cx="115132" cy="75013"/>
              </a:xfrm>
              <a:custGeom>
                <a:avLst/>
                <a:gdLst>
                  <a:gd name="connsiteX0" fmla="*/ 45084 w 105837"/>
                  <a:gd name="connsiteY0" fmla="*/ 13358 h 68957"/>
                  <a:gd name="connsiteX1" fmla="*/ 92053 w 105837"/>
                  <a:gd name="connsiteY1" fmla="*/ 16664 h 68957"/>
                  <a:gd name="connsiteX2" fmla="*/ 100624 w 105837"/>
                  <a:gd name="connsiteY2" fmla="*/ 35458 h 68957"/>
                  <a:gd name="connsiteX3" fmla="*/ 58173 w 105837"/>
                  <a:gd name="connsiteY3" fmla="*/ 64837 h 68957"/>
                  <a:gd name="connsiteX4" fmla="*/ 42928 w 105837"/>
                  <a:gd name="connsiteY4" fmla="*/ 56188 h 68957"/>
                  <a:gd name="connsiteX5" fmla="*/ 12723 w 105837"/>
                  <a:gd name="connsiteY5" fmla="*/ 50151 h 68957"/>
                  <a:gd name="connsiteX6" fmla="*/ 12140 w 105837"/>
                  <a:gd name="connsiteY6" fmla="*/ 31735 h 68957"/>
                  <a:gd name="connsiteX7" fmla="*/ -2939 w 105837"/>
                  <a:gd name="connsiteY7" fmla="*/ 29689 h 68957"/>
                  <a:gd name="connsiteX8" fmla="*/ -5214 w 105837"/>
                  <a:gd name="connsiteY8" fmla="*/ 11769 h 68957"/>
                  <a:gd name="connsiteX9" fmla="*/ 27731 w 105837"/>
                  <a:gd name="connsiteY9" fmla="*/ -4121 h 68957"/>
                  <a:gd name="connsiteX10" fmla="*/ 45084 w 105837"/>
                  <a:gd name="connsiteY10" fmla="*/ 13358 h 68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5837" h="68957">
                    <a:moveTo>
                      <a:pt x="45084" y="13358"/>
                    </a:moveTo>
                    <a:lnTo>
                      <a:pt x="92053" y="16664"/>
                    </a:lnTo>
                    <a:lnTo>
                      <a:pt x="100624" y="35458"/>
                    </a:lnTo>
                    <a:lnTo>
                      <a:pt x="58173" y="64837"/>
                    </a:lnTo>
                    <a:lnTo>
                      <a:pt x="42928" y="56188"/>
                    </a:lnTo>
                    <a:lnTo>
                      <a:pt x="12723" y="50151"/>
                    </a:lnTo>
                    <a:lnTo>
                      <a:pt x="12140" y="31735"/>
                    </a:lnTo>
                    <a:lnTo>
                      <a:pt x="-2939" y="29689"/>
                    </a:lnTo>
                    <a:lnTo>
                      <a:pt x="-5214" y="11769"/>
                    </a:lnTo>
                    <a:lnTo>
                      <a:pt x="27731" y="-4121"/>
                    </a:lnTo>
                    <a:lnTo>
                      <a:pt x="45084" y="13358"/>
                    </a:lnTo>
                  </a:path>
                </a:pathLst>
              </a:custGeom>
              <a:grpFill/>
              <a:ln w="635" cap="flat">
                <a:solidFill>
                  <a:schemeClr val="bg1"/>
                </a:solidFill>
                <a:prstDash val="solid"/>
                <a:miter/>
              </a:ln>
            </p:spPr>
            <p:txBody>
              <a:bodyPr rtlCol="0" anchor="ctr"/>
              <a:lstStyle/>
              <a:p>
                <a:endParaRPr lang="en-US" dirty="0"/>
              </a:p>
            </p:txBody>
          </p:sp>
          <p:sp>
            <p:nvSpPr>
              <p:cNvPr id="2455" name="Freeform: Shape 2454">
                <a:extLst>
                  <a:ext uri="{FF2B5EF4-FFF2-40B4-BE49-F238E27FC236}">
                    <a16:creationId xmlns:a16="http://schemas.microsoft.com/office/drawing/2014/main" id="{E711165D-1165-4D08-8D3A-CC5C5D7755BE}"/>
                  </a:ext>
                </a:extLst>
              </p:cNvPr>
              <p:cNvSpPr/>
              <p:nvPr/>
            </p:nvSpPr>
            <p:spPr>
              <a:xfrm flipV="1">
                <a:off x="6158939" y="1135269"/>
                <a:ext cx="115132" cy="75013"/>
              </a:xfrm>
              <a:custGeom>
                <a:avLst/>
                <a:gdLst>
                  <a:gd name="connsiteX0" fmla="*/ 45084 w 105837"/>
                  <a:gd name="connsiteY0" fmla="*/ 13358 h 68957"/>
                  <a:gd name="connsiteX1" fmla="*/ 92053 w 105837"/>
                  <a:gd name="connsiteY1" fmla="*/ 16664 h 68957"/>
                  <a:gd name="connsiteX2" fmla="*/ 100624 w 105837"/>
                  <a:gd name="connsiteY2" fmla="*/ 35458 h 68957"/>
                  <a:gd name="connsiteX3" fmla="*/ 58173 w 105837"/>
                  <a:gd name="connsiteY3" fmla="*/ 64837 h 68957"/>
                  <a:gd name="connsiteX4" fmla="*/ 42928 w 105837"/>
                  <a:gd name="connsiteY4" fmla="*/ 56188 h 68957"/>
                  <a:gd name="connsiteX5" fmla="*/ 12723 w 105837"/>
                  <a:gd name="connsiteY5" fmla="*/ 50151 h 68957"/>
                  <a:gd name="connsiteX6" fmla="*/ 12140 w 105837"/>
                  <a:gd name="connsiteY6" fmla="*/ 31735 h 68957"/>
                  <a:gd name="connsiteX7" fmla="*/ -2939 w 105837"/>
                  <a:gd name="connsiteY7" fmla="*/ 29689 h 68957"/>
                  <a:gd name="connsiteX8" fmla="*/ -5214 w 105837"/>
                  <a:gd name="connsiteY8" fmla="*/ 11769 h 68957"/>
                  <a:gd name="connsiteX9" fmla="*/ 27731 w 105837"/>
                  <a:gd name="connsiteY9" fmla="*/ -4121 h 68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837" h="68957">
                    <a:moveTo>
                      <a:pt x="45084" y="13358"/>
                    </a:moveTo>
                    <a:lnTo>
                      <a:pt x="92053" y="16664"/>
                    </a:lnTo>
                    <a:lnTo>
                      <a:pt x="100624" y="35458"/>
                    </a:lnTo>
                    <a:lnTo>
                      <a:pt x="58173" y="64837"/>
                    </a:lnTo>
                    <a:lnTo>
                      <a:pt x="42928" y="56188"/>
                    </a:lnTo>
                    <a:lnTo>
                      <a:pt x="12723" y="50151"/>
                    </a:lnTo>
                    <a:lnTo>
                      <a:pt x="12140" y="31735"/>
                    </a:lnTo>
                    <a:lnTo>
                      <a:pt x="-2939" y="29689"/>
                    </a:lnTo>
                    <a:lnTo>
                      <a:pt x="-5214" y="11769"/>
                    </a:lnTo>
                    <a:lnTo>
                      <a:pt x="27731" y="-4121"/>
                    </a:lnTo>
                    <a:close/>
                  </a:path>
                </a:pathLst>
              </a:custGeom>
              <a:grpFill/>
              <a:ln w="635" cap="rnd">
                <a:solidFill>
                  <a:schemeClr val="bg1"/>
                </a:solidFill>
                <a:prstDash val="solid"/>
                <a:round/>
              </a:ln>
            </p:spPr>
            <p:txBody>
              <a:bodyPr rtlCol="0" anchor="ctr"/>
              <a:lstStyle/>
              <a:p>
                <a:endParaRPr lang="en-US" dirty="0"/>
              </a:p>
            </p:txBody>
          </p:sp>
          <p:sp>
            <p:nvSpPr>
              <p:cNvPr id="2456" name="Freeform: Shape 2455">
                <a:extLst>
                  <a:ext uri="{FF2B5EF4-FFF2-40B4-BE49-F238E27FC236}">
                    <a16:creationId xmlns:a16="http://schemas.microsoft.com/office/drawing/2014/main" id="{ED652F33-C930-4EB7-8D92-B38C9B6C868B}"/>
                  </a:ext>
                </a:extLst>
              </p:cNvPr>
              <p:cNvSpPr/>
              <p:nvPr/>
            </p:nvSpPr>
            <p:spPr>
              <a:xfrm flipV="1">
                <a:off x="6128272" y="1214915"/>
                <a:ext cx="51402" cy="17319"/>
              </a:xfrm>
              <a:custGeom>
                <a:avLst/>
                <a:gdLst>
                  <a:gd name="connsiteX0" fmla="*/ 42102 w 47252"/>
                  <a:gd name="connsiteY0" fmla="*/ 3021 h 15921"/>
                  <a:gd name="connsiteX1" fmla="*/ 24796 w 47252"/>
                  <a:gd name="connsiteY1" fmla="*/ 11867 h 15921"/>
                  <a:gd name="connsiteX2" fmla="*/ -5150 w 47252"/>
                  <a:gd name="connsiteY2" fmla="*/ 10742 h 15921"/>
                  <a:gd name="connsiteX3" fmla="*/ 13990 w 47252"/>
                  <a:gd name="connsiteY3" fmla="*/ -4054 h 15921"/>
                  <a:gd name="connsiteX4" fmla="*/ 42102 w 47252"/>
                  <a:gd name="connsiteY4" fmla="*/ 3021 h 15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52" h="15921">
                    <a:moveTo>
                      <a:pt x="42102" y="3021"/>
                    </a:moveTo>
                    <a:lnTo>
                      <a:pt x="24796" y="11867"/>
                    </a:lnTo>
                    <a:lnTo>
                      <a:pt x="-5150" y="10742"/>
                    </a:lnTo>
                    <a:lnTo>
                      <a:pt x="13990" y="-4054"/>
                    </a:lnTo>
                    <a:lnTo>
                      <a:pt x="42102" y="3021"/>
                    </a:lnTo>
                  </a:path>
                </a:pathLst>
              </a:custGeom>
              <a:grpFill/>
              <a:ln w="635" cap="flat">
                <a:solidFill>
                  <a:schemeClr val="bg1"/>
                </a:solidFill>
                <a:prstDash val="solid"/>
                <a:miter/>
              </a:ln>
            </p:spPr>
            <p:txBody>
              <a:bodyPr rtlCol="0" anchor="ctr"/>
              <a:lstStyle/>
              <a:p>
                <a:endParaRPr lang="en-US" dirty="0"/>
              </a:p>
            </p:txBody>
          </p:sp>
          <p:sp>
            <p:nvSpPr>
              <p:cNvPr id="2457" name="Freeform: Shape 2456">
                <a:extLst>
                  <a:ext uri="{FF2B5EF4-FFF2-40B4-BE49-F238E27FC236}">
                    <a16:creationId xmlns:a16="http://schemas.microsoft.com/office/drawing/2014/main" id="{2F1874FA-E70A-46D6-B14B-12B7C4166F19}"/>
                  </a:ext>
                </a:extLst>
              </p:cNvPr>
              <p:cNvSpPr/>
              <p:nvPr/>
            </p:nvSpPr>
            <p:spPr>
              <a:xfrm flipV="1">
                <a:off x="6128272" y="1214915"/>
                <a:ext cx="51402" cy="17319"/>
              </a:xfrm>
              <a:custGeom>
                <a:avLst/>
                <a:gdLst>
                  <a:gd name="connsiteX0" fmla="*/ 42102 w 47252"/>
                  <a:gd name="connsiteY0" fmla="*/ 3021 h 15921"/>
                  <a:gd name="connsiteX1" fmla="*/ 24796 w 47252"/>
                  <a:gd name="connsiteY1" fmla="*/ 11867 h 15921"/>
                  <a:gd name="connsiteX2" fmla="*/ -5150 w 47252"/>
                  <a:gd name="connsiteY2" fmla="*/ 10742 h 15921"/>
                  <a:gd name="connsiteX3" fmla="*/ 13990 w 47252"/>
                  <a:gd name="connsiteY3" fmla="*/ -4054 h 15921"/>
                </a:gdLst>
                <a:ahLst/>
                <a:cxnLst>
                  <a:cxn ang="0">
                    <a:pos x="connsiteX0" y="connsiteY0"/>
                  </a:cxn>
                  <a:cxn ang="0">
                    <a:pos x="connsiteX1" y="connsiteY1"/>
                  </a:cxn>
                  <a:cxn ang="0">
                    <a:pos x="connsiteX2" y="connsiteY2"/>
                  </a:cxn>
                  <a:cxn ang="0">
                    <a:pos x="connsiteX3" y="connsiteY3"/>
                  </a:cxn>
                </a:cxnLst>
                <a:rect l="l" t="t" r="r" b="b"/>
                <a:pathLst>
                  <a:path w="47252" h="15921">
                    <a:moveTo>
                      <a:pt x="42102" y="3021"/>
                    </a:moveTo>
                    <a:lnTo>
                      <a:pt x="24796" y="11867"/>
                    </a:lnTo>
                    <a:lnTo>
                      <a:pt x="-5150" y="10742"/>
                    </a:lnTo>
                    <a:lnTo>
                      <a:pt x="13990" y="-4054"/>
                    </a:lnTo>
                    <a:close/>
                  </a:path>
                </a:pathLst>
              </a:custGeom>
              <a:grpFill/>
              <a:ln w="635" cap="rnd">
                <a:solidFill>
                  <a:schemeClr val="bg1"/>
                </a:solidFill>
                <a:prstDash val="solid"/>
                <a:round/>
              </a:ln>
            </p:spPr>
            <p:txBody>
              <a:bodyPr rtlCol="0" anchor="ctr"/>
              <a:lstStyle/>
              <a:p>
                <a:endParaRPr lang="en-US" dirty="0"/>
              </a:p>
            </p:txBody>
          </p:sp>
          <p:sp>
            <p:nvSpPr>
              <p:cNvPr id="2458" name="Freeform: Shape 2457">
                <a:extLst>
                  <a:ext uri="{FF2B5EF4-FFF2-40B4-BE49-F238E27FC236}">
                    <a16:creationId xmlns:a16="http://schemas.microsoft.com/office/drawing/2014/main" id="{32C10093-A65F-4739-8CE7-04D09F585EC0}"/>
                  </a:ext>
                </a:extLst>
              </p:cNvPr>
              <p:cNvSpPr/>
              <p:nvPr/>
            </p:nvSpPr>
            <p:spPr>
              <a:xfrm flipV="1">
                <a:off x="6186643" y="1206106"/>
                <a:ext cx="133222" cy="59235"/>
              </a:xfrm>
              <a:custGeom>
                <a:avLst/>
                <a:gdLst>
                  <a:gd name="connsiteX0" fmla="*/ 67344 w 122467"/>
                  <a:gd name="connsiteY0" fmla="*/ 50416 h 54453"/>
                  <a:gd name="connsiteX1" fmla="*/ 32368 w 122467"/>
                  <a:gd name="connsiteY1" fmla="*/ 47811 h 54453"/>
                  <a:gd name="connsiteX2" fmla="*/ 22208 w 122467"/>
                  <a:gd name="connsiteY2" fmla="*/ 37564 h 54453"/>
                  <a:gd name="connsiteX3" fmla="*/ -5251 w 122467"/>
                  <a:gd name="connsiteY3" fmla="*/ 21170 h 54453"/>
                  <a:gd name="connsiteX4" fmla="*/ 9986 w 122467"/>
                  <a:gd name="connsiteY4" fmla="*/ 19762 h 54453"/>
                  <a:gd name="connsiteX5" fmla="*/ 18911 w 122467"/>
                  <a:gd name="connsiteY5" fmla="*/ 5611 h 54453"/>
                  <a:gd name="connsiteX6" fmla="*/ 53287 w 122467"/>
                  <a:gd name="connsiteY6" fmla="*/ 3037 h 54453"/>
                  <a:gd name="connsiteX7" fmla="*/ 65250 w 122467"/>
                  <a:gd name="connsiteY7" fmla="*/ -4038 h 54453"/>
                  <a:gd name="connsiteX8" fmla="*/ 106883 w 122467"/>
                  <a:gd name="connsiteY8" fmla="*/ -1779 h 54453"/>
                  <a:gd name="connsiteX9" fmla="*/ 101736 w 122467"/>
                  <a:gd name="connsiteY9" fmla="*/ 12686 h 54453"/>
                  <a:gd name="connsiteX10" fmla="*/ 117216 w 122467"/>
                  <a:gd name="connsiteY10" fmla="*/ 36186 h 54453"/>
                  <a:gd name="connsiteX11" fmla="*/ 89671 w 122467"/>
                  <a:gd name="connsiteY11" fmla="*/ 46048 h 54453"/>
                  <a:gd name="connsiteX12" fmla="*/ 67650 w 122467"/>
                  <a:gd name="connsiteY12" fmla="*/ 34597 h 54453"/>
                  <a:gd name="connsiteX13" fmla="*/ 67344 w 122467"/>
                  <a:gd name="connsiteY13" fmla="*/ 50416 h 5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2467" h="54453">
                    <a:moveTo>
                      <a:pt x="67344" y="50416"/>
                    </a:moveTo>
                    <a:lnTo>
                      <a:pt x="32368" y="47811"/>
                    </a:lnTo>
                    <a:lnTo>
                      <a:pt x="22208" y="37564"/>
                    </a:lnTo>
                    <a:lnTo>
                      <a:pt x="-5251" y="21170"/>
                    </a:lnTo>
                    <a:lnTo>
                      <a:pt x="9986" y="19762"/>
                    </a:lnTo>
                    <a:lnTo>
                      <a:pt x="18911" y="5611"/>
                    </a:lnTo>
                    <a:lnTo>
                      <a:pt x="53287" y="3037"/>
                    </a:lnTo>
                    <a:lnTo>
                      <a:pt x="65250" y="-4038"/>
                    </a:lnTo>
                    <a:lnTo>
                      <a:pt x="106883" y="-1779"/>
                    </a:lnTo>
                    <a:lnTo>
                      <a:pt x="101736" y="12686"/>
                    </a:lnTo>
                    <a:lnTo>
                      <a:pt x="117216" y="36186"/>
                    </a:lnTo>
                    <a:lnTo>
                      <a:pt x="89671" y="46048"/>
                    </a:lnTo>
                    <a:lnTo>
                      <a:pt x="67650" y="34597"/>
                    </a:lnTo>
                    <a:lnTo>
                      <a:pt x="67344" y="50416"/>
                    </a:lnTo>
                  </a:path>
                </a:pathLst>
              </a:custGeom>
              <a:grpFill/>
              <a:ln w="635" cap="flat">
                <a:solidFill>
                  <a:schemeClr val="bg1"/>
                </a:solidFill>
                <a:prstDash val="solid"/>
                <a:miter/>
              </a:ln>
            </p:spPr>
            <p:txBody>
              <a:bodyPr rtlCol="0" anchor="ctr"/>
              <a:lstStyle/>
              <a:p>
                <a:endParaRPr lang="en-US" dirty="0"/>
              </a:p>
            </p:txBody>
          </p:sp>
          <p:sp>
            <p:nvSpPr>
              <p:cNvPr id="2459" name="Freeform: Shape 2458">
                <a:extLst>
                  <a:ext uri="{FF2B5EF4-FFF2-40B4-BE49-F238E27FC236}">
                    <a16:creationId xmlns:a16="http://schemas.microsoft.com/office/drawing/2014/main" id="{B41A0AF4-37D6-49C5-AB1C-88170D1FB92E}"/>
                  </a:ext>
                </a:extLst>
              </p:cNvPr>
              <p:cNvSpPr/>
              <p:nvPr/>
            </p:nvSpPr>
            <p:spPr>
              <a:xfrm flipV="1">
                <a:off x="6186643" y="1206106"/>
                <a:ext cx="133222" cy="59235"/>
              </a:xfrm>
              <a:custGeom>
                <a:avLst/>
                <a:gdLst>
                  <a:gd name="connsiteX0" fmla="*/ 67344 w 122467"/>
                  <a:gd name="connsiteY0" fmla="*/ 50416 h 54453"/>
                  <a:gd name="connsiteX1" fmla="*/ 32368 w 122467"/>
                  <a:gd name="connsiteY1" fmla="*/ 47811 h 54453"/>
                  <a:gd name="connsiteX2" fmla="*/ 22208 w 122467"/>
                  <a:gd name="connsiteY2" fmla="*/ 37564 h 54453"/>
                  <a:gd name="connsiteX3" fmla="*/ -5251 w 122467"/>
                  <a:gd name="connsiteY3" fmla="*/ 21170 h 54453"/>
                  <a:gd name="connsiteX4" fmla="*/ 9986 w 122467"/>
                  <a:gd name="connsiteY4" fmla="*/ 19762 h 54453"/>
                  <a:gd name="connsiteX5" fmla="*/ 18911 w 122467"/>
                  <a:gd name="connsiteY5" fmla="*/ 5611 h 54453"/>
                  <a:gd name="connsiteX6" fmla="*/ 53287 w 122467"/>
                  <a:gd name="connsiteY6" fmla="*/ 3037 h 54453"/>
                  <a:gd name="connsiteX7" fmla="*/ 65250 w 122467"/>
                  <a:gd name="connsiteY7" fmla="*/ -4038 h 54453"/>
                  <a:gd name="connsiteX8" fmla="*/ 106883 w 122467"/>
                  <a:gd name="connsiteY8" fmla="*/ -1779 h 54453"/>
                  <a:gd name="connsiteX9" fmla="*/ 101736 w 122467"/>
                  <a:gd name="connsiteY9" fmla="*/ 12686 h 54453"/>
                  <a:gd name="connsiteX10" fmla="*/ 117216 w 122467"/>
                  <a:gd name="connsiteY10" fmla="*/ 36186 h 54453"/>
                  <a:gd name="connsiteX11" fmla="*/ 89671 w 122467"/>
                  <a:gd name="connsiteY11" fmla="*/ 46048 h 54453"/>
                  <a:gd name="connsiteX12" fmla="*/ 67650 w 122467"/>
                  <a:gd name="connsiteY12" fmla="*/ 34597 h 5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67" h="54453">
                    <a:moveTo>
                      <a:pt x="67344" y="50416"/>
                    </a:moveTo>
                    <a:lnTo>
                      <a:pt x="32368" y="47811"/>
                    </a:lnTo>
                    <a:lnTo>
                      <a:pt x="22208" y="37564"/>
                    </a:lnTo>
                    <a:lnTo>
                      <a:pt x="-5251" y="21170"/>
                    </a:lnTo>
                    <a:lnTo>
                      <a:pt x="9986" y="19762"/>
                    </a:lnTo>
                    <a:lnTo>
                      <a:pt x="18911" y="5611"/>
                    </a:lnTo>
                    <a:lnTo>
                      <a:pt x="53287" y="3037"/>
                    </a:lnTo>
                    <a:lnTo>
                      <a:pt x="65250" y="-4038"/>
                    </a:lnTo>
                    <a:lnTo>
                      <a:pt x="106883" y="-1779"/>
                    </a:lnTo>
                    <a:lnTo>
                      <a:pt x="101736" y="12686"/>
                    </a:lnTo>
                    <a:lnTo>
                      <a:pt x="117216" y="36186"/>
                    </a:lnTo>
                    <a:lnTo>
                      <a:pt x="89671" y="46048"/>
                    </a:lnTo>
                    <a:lnTo>
                      <a:pt x="67650" y="34597"/>
                    </a:lnTo>
                    <a:close/>
                  </a:path>
                </a:pathLst>
              </a:custGeom>
              <a:grpFill/>
              <a:ln w="635" cap="rnd">
                <a:solidFill>
                  <a:schemeClr val="bg1"/>
                </a:solidFill>
                <a:prstDash val="solid"/>
                <a:round/>
              </a:ln>
            </p:spPr>
            <p:txBody>
              <a:bodyPr rtlCol="0" anchor="ctr"/>
              <a:lstStyle/>
              <a:p>
                <a:endParaRPr lang="en-US" dirty="0"/>
              </a:p>
            </p:txBody>
          </p:sp>
          <p:sp>
            <p:nvSpPr>
              <p:cNvPr id="2460" name="Freeform: Shape 2459">
                <a:extLst>
                  <a:ext uri="{FF2B5EF4-FFF2-40B4-BE49-F238E27FC236}">
                    <a16:creationId xmlns:a16="http://schemas.microsoft.com/office/drawing/2014/main" id="{469E3AFD-642F-4B8A-B66E-349B7ED32F71}"/>
                  </a:ext>
                </a:extLst>
              </p:cNvPr>
              <p:cNvSpPr/>
              <p:nvPr/>
            </p:nvSpPr>
            <p:spPr>
              <a:xfrm flipV="1">
                <a:off x="6303026" y="1236850"/>
                <a:ext cx="115441" cy="62274"/>
              </a:xfrm>
              <a:custGeom>
                <a:avLst/>
                <a:gdLst>
                  <a:gd name="connsiteX0" fmla="*/ 7288 w 106121"/>
                  <a:gd name="connsiteY0" fmla="*/ -3995 h 57247"/>
                  <a:gd name="connsiteX1" fmla="*/ 27514 w 106121"/>
                  <a:gd name="connsiteY1" fmla="*/ 5646 h 57247"/>
                  <a:gd name="connsiteX2" fmla="*/ 61245 w 106121"/>
                  <a:gd name="connsiteY2" fmla="*/ 4355 h 57247"/>
                  <a:gd name="connsiteX3" fmla="*/ 100762 w 106121"/>
                  <a:gd name="connsiteY3" fmla="*/ 17231 h 57247"/>
                  <a:gd name="connsiteX4" fmla="*/ 76923 w 106121"/>
                  <a:gd name="connsiteY4" fmla="*/ 38976 h 57247"/>
                  <a:gd name="connsiteX5" fmla="*/ 59490 w 106121"/>
                  <a:gd name="connsiteY5" fmla="*/ 30712 h 57247"/>
                  <a:gd name="connsiteX6" fmla="*/ 61033 w 106121"/>
                  <a:gd name="connsiteY6" fmla="*/ 47814 h 57247"/>
                  <a:gd name="connsiteX7" fmla="*/ 49472 w 106121"/>
                  <a:gd name="connsiteY7" fmla="*/ 53252 h 57247"/>
                  <a:gd name="connsiteX8" fmla="*/ 25420 w 106121"/>
                  <a:gd name="connsiteY8" fmla="*/ 26887 h 57247"/>
                  <a:gd name="connsiteX9" fmla="*/ 11365 w 106121"/>
                  <a:gd name="connsiteY9" fmla="*/ 26887 h 57247"/>
                  <a:gd name="connsiteX10" fmla="*/ -5360 w 106121"/>
                  <a:gd name="connsiteY10" fmla="*/ -3995 h 57247"/>
                  <a:gd name="connsiteX11" fmla="*/ 7288 w 106121"/>
                  <a:gd name="connsiteY11" fmla="*/ -3995 h 5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6121" h="57247">
                    <a:moveTo>
                      <a:pt x="7288" y="-3995"/>
                    </a:moveTo>
                    <a:lnTo>
                      <a:pt x="27514" y="5646"/>
                    </a:lnTo>
                    <a:lnTo>
                      <a:pt x="61245" y="4355"/>
                    </a:lnTo>
                    <a:lnTo>
                      <a:pt x="100762" y="17231"/>
                    </a:lnTo>
                    <a:lnTo>
                      <a:pt x="76923" y="38976"/>
                    </a:lnTo>
                    <a:lnTo>
                      <a:pt x="59490" y="30712"/>
                    </a:lnTo>
                    <a:lnTo>
                      <a:pt x="61033" y="47814"/>
                    </a:lnTo>
                    <a:lnTo>
                      <a:pt x="49472" y="53252"/>
                    </a:lnTo>
                    <a:lnTo>
                      <a:pt x="25420" y="26887"/>
                    </a:lnTo>
                    <a:lnTo>
                      <a:pt x="11365" y="26887"/>
                    </a:lnTo>
                    <a:lnTo>
                      <a:pt x="-5360" y="-3995"/>
                    </a:lnTo>
                    <a:lnTo>
                      <a:pt x="7288" y="-3995"/>
                    </a:lnTo>
                  </a:path>
                </a:pathLst>
              </a:custGeom>
              <a:grpFill/>
              <a:ln w="635" cap="flat">
                <a:solidFill>
                  <a:schemeClr val="bg1"/>
                </a:solidFill>
                <a:prstDash val="solid"/>
                <a:miter/>
              </a:ln>
            </p:spPr>
            <p:txBody>
              <a:bodyPr rtlCol="0" anchor="ctr"/>
              <a:lstStyle/>
              <a:p>
                <a:endParaRPr lang="en-US" dirty="0"/>
              </a:p>
            </p:txBody>
          </p:sp>
          <p:sp>
            <p:nvSpPr>
              <p:cNvPr id="2461" name="Freeform: Shape 2460">
                <a:extLst>
                  <a:ext uri="{FF2B5EF4-FFF2-40B4-BE49-F238E27FC236}">
                    <a16:creationId xmlns:a16="http://schemas.microsoft.com/office/drawing/2014/main" id="{CF69B939-60F6-454B-AC37-5F99ECEF4AE5}"/>
                  </a:ext>
                </a:extLst>
              </p:cNvPr>
              <p:cNvSpPr/>
              <p:nvPr/>
            </p:nvSpPr>
            <p:spPr>
              <a:xfrm flipV="1">
                <a:off x="6303026" y="1236850"/>
                <a:ext cx="115441" cy="62274"/>
              </a:xfrm>
              <a:custGeom>
                <a:avLst/>
                <a:gdLst>
                  <a:gd name="connsiteX0" fmla="*/ 7288 w 106121"/>
                  <a:gd name="connsiteY0" fmla="*/ -3995 h 57247"/>
                  <a:gd name="connsiteX1" fmla="*/ 27514 w 106121"/>
                  <a:gd name="connsiteY1" fmla="*/ 5646 h 57247"/>
                  <a:gd name="connsiteX2" fmla="*/ 61245 w 106121"/>
                  <a:gd name="connsiteY2" fmla="*/ 4355 h 57247"/>
                  <a:gd name="connsiteX3" fmla="*/ 100762 w 106121"/>
                  <a:gd name="connsiteY3" fmla="*/ 17231 h 57247"/>
                  <a:gd name="connsiteX4" fmla="*/ 76923 w 106121"/>
                  <a:gd name="connsiteY4" fmla="*/ 38976 h 57247"/>
                  <a:gd name="connsiteX5" fmla="*/ 59490 w 106121"/>
                  <a:gd name="connsiteY5" fmla="*/ 30712 h 57247"/>
                  <a:gd name="connsiteX6" fmla="*/ 61033 w 106121"/>
                  <a:gd name="connsiteY6" fmla="*/ 47814 h 57247"/>
                  <a:gd name="connsiteX7" fmla="*/ 49472 w 106121"/>
                  <a:gd name="connsiteY7" fmla="*/ 53252 h 57247"/>
                  <a:gd name="connsiteX8" fmla="*/ 25420 w 106121"/>
                  <a:gd name="connsiteY8" fmla="*/ 26887 h 57247"/>
                  <a:gd name="connsiteX9" fmla="*/ 11365 w 106121"/>
                  <a:gd name="connsiteY9" fmla="*/ 26887 h 57247"/>
                  <a:gd name="connsiteX10" fmla="*/ -5360 w 106121"/>
                  <a:gd name="connsiteY10" fmla="*/ -3995 h 5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6121" h="57247">
                    <a:moveTo>
                      <a:pt x="7288" y="-3995"/>
                    </a:moveTo>
                    <a:lnTo>
                      <a:pt x="27514" y="5646"/>
                    </a:lnTo>
                    <a:lnTo>
                      <a:pt x="61245" y="4355"/>
                    </a:lnTo>
                    <a:lnTo>
                      <a:pt x="100762" y="17231"/>
                    </a:lnTo>
                    <a:lnTo>
                      <a:pt x="76923" y="38976"/>
                    </a:lnTo>
                    <a:lnTo>
                      <a:pt x="59490" y="30712"/>
                    </a:lnTo>
                    <a:lnTo>
                      <a:pt x="61033" y="47814"/>
                    </a:lnTo>
                    <a:lnTo>
                      <a:pt x="49472" y="53252"/>
                    </a:lnTo>
                    <a:lnTo>
                      <a:pt x="25420" y="26887"/>
                    </a:lnTo>
                    <a:lnTo>
                      <a:pt x="11365" y="26887"/>
                    </a:lnTo>
                    <a:lnTo>
                      <a:pt x="-5360" y="-3995"/>
                    </a:lnTo>
                    <a:close/>
                  </a:path>
                </a:pathLst>
              </a:custGeom>
              <a:grpFill/>
              <a:ln w="635" cap="rnd">
                <a:solidFill>
                  <a:schemeClr val="bg1"/>
                </a:solidFill>
                <a:prstDash val="solid"/>
                <a:round/>
              </a:ln>
            </p:spPr>
            <p:txBody>
              <a:bodyPr rtlCol="0" anchor="ctr"/>
              <a:lstStyle/>
              <a:p>
                <a:endParaRPr lang="en-US" dirty="0"/>
              </a:p>
            </p:txBody>
          </p:sp>
          <p:sp>
            <p:nvSpPr>
              <p:cNvPr id="2462" name="Freeform: Shape 2461">
                <a:extLst>
                  <a:ext uri="{FF2B5EF4-FFF2-40B4-BE49-F238E27FC236}">
                    <a16:creationId xmlns:a16="http://schemas.microsoft.com/office/drawing/2014/main" id="{8E0E4A5D-8F07-4623-961B-43C71D4C9A60}"/>
                  </a:ext>
                </a:extLst>
              </p:cNvPr>
              <p:cNvSpPr/>
              <p:nvPr/>
            </p:nvSpPr>
            <p:spPr>
              <a:xfrm flipV="1">
                <a:off x="6432155" y="1279279"/>
                <a:ext cx="31856" cy="25033"/>
              </a:xfrm>
              <a:custGeom>
                <a:avLst/>
                <a:gdLst>
                  <a:gd name="connsiteX0" fmla="*/ 23837 w 29284"/>
                  <a:gd name="connsiteY0" fmla="*/ 7212 h 23012"/>
                  <a:gd name="connsiteX1" fmla="*/ 16533 w 29284"/>
                  <a:gd name="connsiteY1" fmla="*/ 19049 h 23012"/>
                  <a:gd name="connsiteX2" fmla="*/ -5448 w 29284"/>
                  <a:gd name="connsiteY2" fmla="*/ 9620 h 23012"/>
                  <a:gd name="connsiteX3" fmla="*/ 15117 w 29284"/>
                  <a:gd name="connsiteY3" fmla="*/ -3964 h 23012"/>
                  <a:gd name="connsiteX4" fmla="*/ 23837 w 29284"/>
                  <a:gd name="connsiteY4" fmla="*/ 7212 h 230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84" h="23012">
                    <a:moveTo>
                      <a:pt x="23837" y="7212"/>
                    </a:moveTo>
                    <a:lnTo>
                      <a:pt x="16533" y="19049"/>
                    </a:lnTo>
                    <a:lnTo>
                      <a:pt x="-5448" y="9620"/>
                    </a:lnTo>
                    <a:lnTo>
                      <a:pt x="15117" y="-3964"/>
                    </a:lnTo>
                    <a:lnTo>
                      <a:pt x="23837" y="7212"/>
                    </a:lnTo>
                  </a:path>
                </a:pathLst>
              </a:custGeom>
              <a:grpFill/>
              <a:ln w="635" cap="flat">
                <a:solidFill>
                  <a:schemeClr val="bg1"/>
                </a:solidFill>
                <a:prstDash val="solid"/>
                <a:miter/>
              </a:ln>
            </p:spPr>
            <p:txBody>
              <a:bodyPr rtlCol="0" anchor="ctr"/>
              <a:lstStyle/>
              <a:p>
                <a:endParaRPr lang="en-US" dirty="0"/>
              </a:p>
            </p:txBody>
          </p:sp>
          <p:sp>
            <p:nvSpPr>
              <p:cNvPr id="2463" name="Freeform: Shape 2462">
                <a:extLst>
                  <a:ext uri="{FF2B5EF4-FFF2-40B4-BE49-F238E27FC236}">
                    <a16:creationId xmlns:a16="http://schemas.microsoft.com/office/drawing/2014/main" id="{73633393-3022-4DFF-AEFF-D5AE17F05A95}"/>
                  </a:ext>
                </a:extLst>
              </p:cNvPr>
              <p:cNvSpPr/>
              <p:nvPr/>
            </p:nvSpPr>
            <p:spPr>
              <a:xfrm flipV="1">
                <a:off x="6432155" y="1279279"/>
                <a:ext cx="31856" cy="25033"/>
              </a:xfrm>
              <a:custGeom>
                <a:avLst/>
                <a:gdLst>
                  <a:gd name="connsiteX0" fmla="*/ 23837 w 29284"/>
                  <a:gd name="connsiteY0" fmla="*/ 7212 h 23012"/>
                  <a:gd name="connsiteX1" fmla="*/ 16533 w 29284"/>
                  <a:gd name="connsiteY1" fmla="*/ 19049 h 23012"/>
                  <a:gd name="connsiteX2" fmla="*/ -5448 w 29284"/>
                  <a:gd name="connsiteY2" fmla="*/ 9620 h 23012"/>
                  <a:gd name="connsiteX3" fmla="*/ 15117 w 29284"/>
                  <a:gd name="connsiteY3" fmla="*/ -3964 h 23012"/>
                </a:gdLst>
                <a:ahLst/>
                <a:cxnLst>
                  <a:cxn ang="0">
                    <a:pos x="connsiteX0" y="connsiteY0"/>
                  </a:cxn>
                  <a:cxn ang="0">
                    <a:pos x="connsiteX1" y="connsiteY1"/>
                  </a:cxn>
                  <a:cxn ang="0">
                    <a:pos x="connsiteX2" y="connsiteY2"/>
                  </a:cxn>
                  <a:cxn ang="0">
                    <a:pos x="connsiteX3" y="connsiteY3"/>
                  </a:cxn>
                </a:cxnLst>
                <a:rect l="l" t="t" r="r" b="b"/>
                <a:pathLst>
                  <a:path w="29284" h="23012">
                    <a:moveTo>
                      <a:pt x="23837" y="7212"/>
                    </a:moveTo>
                    <a:lnTo>
                      <a:pt x="16533" y="19049"/>
                    </a:lnTo>
                    <a:lnTo>
                      <a:pt x="-5448" y="9620"/>
                    </a:lnTo>
                    <a:lnTo>
                      <a:pt x="15117" y="-3964"/>
                    </a:lnTo>
                    <a:close/>
                  </a:path>
                </a:pathLst>
              </a:custGeom>
              <a:grpFill/>
              <a:ln w="635" cap="rnd">
                <a:solidFill>
                  <a:schemeClr val="bg1"/>
                </a:solidFill>
                <a:prstDash val="solid"/>
                <a:round/>
              </a:ln>
            </p:spPr>
            <p:txBody>
              <a:bodyPr rtlCol="0" anchor="ctr"/>
              <a:lstStyle/>
              <a:p>
                <a:endParaRPr lang="en-US" dirty="0"/>
              </a:p>
            </p:txBody>
          </p:sp>
          <p:sp>
            <p:nvSpPr>
              <p:cNvPr id="2464" name="Freeform: Shape 2463">
                <a:extLst>
                  <a:ext uri="{FF2B5EF4-FFF2-40B4-BE49-F238E27FC236}">
                    <a16:creationId xmlns:a16="http://schemas.microsoft.com/office/drawing/2014/main" id="{A9A1D3B5-4809-43E1-92AE-CC1B92E86E90}"/>
                  </a:ext>
                </a:extLst>
              </p:cNvPr>
              <p:cNvSpPr/>
              <p:nvPr/>
            </p:nvSpPr>
            <p:spPr>
              <a:xfrm flipV="1">
                <a:off x="7034108" y="1371946"/>
                <a:ext cx="165541" cy="64637"/>
              </a:xfrm>
              <a:custGeom>
                <a:avLst/>
                <a:gdLst>
                  <a:gd name="connsiteX0" fmla="*/ 40191 w 152177"/>
                  <a:gd name="connsiteY0" fmla="*/ -3815 h 59419"/>
                  <a:gd name="connsiteX1" fmla="*/ 83555 w 152177"/>
                  <a:gd name="connsiteY1" fmla="*/ 8620 h 59419"/>
                  <a:gd name="connsiteX2" fmla="*/ 92834 w 152177"/>
                  <a:gd name="connsiteY2" fmla="*/ 1545 h 59419"/>
                  <a:gd name="connsiteX3" fmla="*/ 115571 w 152177"/>
                  <a:gd name="connsiteY3" fmla="*/ 6007 h 59419"/>
                  <a:gd name="connsiteX4" fmla="*/ 146052 w 152177"/>
                  <a:gd name="connsiteY4" fmla="*/ 28571 h 59419"/>
                  <a:gd name="connsiteX5" fmla="*/ 119136 w 152177"/>
                  <a:gd name="connsiteY5" fmla="*/ 40809 h 59419"/>
                  <a:gd name="connsiteX6" fmla="*/ 95243 w 152177"/>
                  <a:gd name="connsiteY6" fmla="*/ 41447 h 59419"/>
                  <a:gd name="connsiteX7" fmla="*/ 73395 w 152177"/>
                  <a:gd name="connsiteY7" fmla="*/ 54298 h 59419"/>
                  <a:gd name="connsiteX8" fmla="*/ 61448 w 152177"/>
                  <a:gd name="connsiteY8" fmla="*/ 32419 h 59419"/>
                  <a:gd name="connsiteX9" fmla="*/ 26481 w 152177"/>
                  <a:gd name="connsiteY9" fmla="*/ 55605 h 59419"/>
                  <a:gd name="connsiteX10" fmla="*/ 2839 w 152177"/>
                  <a:gd name="connsiteY10" fmla="*/ 45311 h 59419"/>
                  <a:gd name="connsiteX11" fmla="*/ -6125 w 152177"/>
                  <a:gd name="connsiteY11" fmla="*/ 18922 h 59419"/>
                  <a:gd name="connsiteX12" fmla="*/ 16297 w 152177"/>
                  <a:gd name="connsiteY12" fmla="*/ -391 h 59419"/>
                  <a:gd name="connsiteX13" fmla="*/ 40191 w 152177"/>
                  <a:gd name="connsiteY13" fmla="*/ -3815 h 59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2177" h="59419">
                    <a:moveTo>
                      <a:pt x="40191" y="-3815"/>
                    </a:moveTo>
                    <a:lnTo>
                      <a:pt x="83555" y="8620"/>
                    </a:lnTo>
                    <a:lnTo>
                      <a:pt x="92834" y="1545"/>
                    </a:lnTo>
                    <a:lnTo>
                      <a:pt x="115571" y="6007"/>
                    </a:lnTo>
                    <a:lnTo>
                      <a:pt x="146052" y="28571"/>
                    </a:lnTo>
                    <a:lnTo>
                      <a:pt x="119136" y="40809"/>
                    </a:lnTo>
                    <a:lnTo>
                      <a:pt x="95243" y="41447"/>
                    </a:lnTo>
                    <a:lnTo>
                      <a:pt x="73395" y="54298"/>
                    </a:lnTo>
                    <a:lnTo>
                      <a:pt x="61448" y="32419"/>
                    </a:lnTo>
                    <a:lnTo>
                      <a:pt x="26481" y="55605"/>
                    </a:lnTo>
                    <a:lnTo>
                      <a:pt x="2839" y="45311"/>
                    </a:lnTo>
                    <a:lnTo>
                      <a:pt x="-6125" y="18922"/>
                    </a:lnTo>
                    <a:lnTo>
                      <a:pt x="16297" y="-391"/>
                    </a:lnTo>
                    <a:lnTo>
                      <a:pt x="40191" y="-3815"/>
                    </a:lnTo>
                  </a:path>
                </a:pathLst>
              </a:custGeom>
              <a:grpFill/>
              <a:ln w="635" cap="flat">
                <a:solidFill>
                  <a:schemeClr val="bg1"/>
                </a:solidFill>
                <a:prstDash val="solid"/>
                <a:miter/>
              </a:ln>
            </p:spPr>
            <p:txBody>
              <a:bodyPr rtlCol="0" anchor="ctr"/>
              <a:lstStyle/>
              <a:p>
                <a:endParaRPr lang="en-US" dirty="0"/>
              </a:p>
            </p:txBody>
          </p:sp>
          <p:sp>
            <p:nvSpPr>
              <p:cNvPr id="2465" name="Freeform: Shape 2464">
                <a:extLst>
                  <a:ext uri="{FF2B5EF4-FFF2-40B4-BE49-F238E27FC236}">
                    <a16:creationId xmlns:a16="http://schemas.microsoft.com/office/drawing/2014/main" id="{1918CD9C-2E01-4C02-ADEF-CC1C3283FC7F}"/>
                  </a:ext>
                </a:extLst>
              </p:cNvPr>
              <p:cNvSpPr/>
              <p:nvPr/>
            </p:nvSpPr>
            <p:spPr>
              <a:xfrm flipV="1">
                <a:off x="7034108" y="1371946"/>
                <a:ext cx="165541" cy="64637"/>
              </a:xfrm>
              <a:custGeom>
                <a:avLst/>
                <a:gdLst>
                  <a:gd name="connsiteX0" fmla="*/ 40191 w 152177"/>
                  <a:gd name="connsiteY0" fmla="*/ -3815 h 59419"/>
                  <a:gd name="connsiteX1" fmla="*/ 83555 w 152177"/>
                  <a:gd name="connsiteY1" fmla="*/ 8620 h 59419"/>
                  <a:gd name="connsiteX2" fmla="*/ 92834 w 152177"/>
                  <a:gd name="connsiteY2" fmla="*/ 1545 h 59419"/>
                  <a:gd name="connsiteX3" fmla="*/ 115571 w 152177"/>
                  <a:gd name="connsiteY3" fmla="*/ 6007 h 59419"/>
                  <a:gd name="connsiteX4" fmla="*/ 146052 w 152177"/>
                  <a:gd name="connsiteY4" fmla="*/ 28571 h 59419"/>
                  <a:gd name="connsiteX5" fmla="*/ 119136 w 152177"/>
                  <a:gd name="connsiteY5" fmla="*/ 40809 h 59419"/>
                  <a:gd name="connsiteX6" fmla="*/ 95243 w 152177"/>
                  <a:gd name="connsiteY6" fmla="*/ 41447 h 59419"/>
                  <a:gd name="connsiteX7" fmla="*/ 73395 w 152177"/>
                  <a:gd name="connsiteY7" fmla="*/ 54298 h 59419"/>
                  <a:gd name="connsiteX8" fmla="*/ 61448 w 152177"/>
                  <a:gd name="connsiteY8" fmla="*/ 32419 h 59419"/>
                  <a:gd name="connsiteX9" fmla="*/ 26481 w 152177"/>
                  <a:gd name="connsiteY9" fmla="*/ 55605 h 59419"/>
                  <a:gd name="connsiteX10" fmla="*/ 2839 w 152177"/>
                  <a:gd name="connsiteY10" fmla="*/ 45311 h 59419"/>
                  <a:gd name="connsiteX11" fmla="*/ -6125 w 152177"/>
                  <a:gd name="connsiteY11" fmla="*/ 18922 h 59419"/>
                  <a:gd name="connsiteX12" fmla="*/ 16297 w 152177"/>
                  <a:gd name="connsiteY12" fmla="*/ -391 h 59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2177" h="59419">
                    <a:moveTo>
                      <a:pt x="40191" y="-3815"/>
                    </a:moveTo>
                    <a:lnTo>
                      <a:pt x="83555" y="8620"/>
                    </a:lnTo>
                    <a:lnTo>
                      <a:pt x="92834" y="1545"/>
                    </a:lnTo>
                    <a:lnTo>
                      <a:pt x="115571" y="6007"/>
                    </a:lnTo>
                    <a:lnTo>
                      <a:pt x="146052" y="28571"/>
                    </a:lnTo>
                    <a:lnTo>
                      <a:pt x="119136" y="40809"/>
                    </a:lnTo>
                    <a:lnTo>
                      <a:pt x="95243" y="41447"/>
                    </a:lnTo>
                    <a:lnTo>
                      <a:pt x="73395" y="54298"/>
                    </a:lnTo>
                    <a:lnTo>
                      <a:pt x="61448" y="32419"/>
                    </a:lnTo>
                    <a:lnTo>
                      <a:pt x="26481" y="55605"/>
                    </a:lnTo>
                    <a:lnTo>
                      <a:pt x="2839" y="45311"/>
                    </a:lnTo>
                    <a:lnTo>
                      <a:pt x="-6125" y="18922"/>
                    </a:lnTo>
                    <a:lnTo>
                      <a:pt x="16297" y="-391"/>
                    </a:lnTo>
                    <a:close/>
                  </a:path>
                </a:pathLst>
              </a:custGeom>
              <a:grpFill/>
              <a:ln w="635" cap="rnd">
                <a:solidFill>
                  <a:schemeClr val="bg1"/>
                </a:solidFill>
                <a:prstDash val="solid"/>
                <a:round/>
              </a:ln>
            </p:spPr>
            <p:txBody>
              <a:bodyPr rtlCol="0" anchor="ctr"/>
              <a:lstStyle/>
              <a:p>
                <a:endParaRPr lang="en-US" dirty="0"/>
              </a:p>
            </p:txBody>
          </p:sp>
          <p:sp>
            <p:nvSpPr>
              <p:cNvPr id="2466" name="Freeform: Shape 2465">
                <a:extLst>
                  <a:ext uri="{FF2B5EF4-FFF2-40B4-BE49-F238E27FC236}">
                    <a16:creationId xmlns:a16="http://schemas.microsoft.com/office/drawing/2014/main" id="{97FE2DC7-168B-43E6-9128-412D5719E493}"/>
                  </a:ext>
                </a:extLst>
              </p:cNvPr>
              <p:cNvSpPr/>
              <p:nvPr/>
            </p:nvSpPr>
            <p:spPr>
              <a:xfrm flipV="1">
                <a:off x="7095964" y="1455993"/>
                <a:ext cx="68738" cy="43414"/>
              </a:xfrm>
              <a:custGeom>
                <a:avLst/>
                <a:gdLst>
                  <a:gd name="connsiteX0" fmla="*/ -6139 w 63189"/>
                  <a:gd name="connsiteY0" fmla="*/ 36192 h 39909"/>
                  <a:gd name="connsiteX1" fmla="*/ -5312 w 63189"/>
                  <a:gd name="connsiteY1" fmla="*/ 24804 h 39909"/>
                  <a:gd name="connsiteX2" fmla="*/ 9192 w 63189"/>
                  <a:gd name="connsiteY2" fmla="*/ 5923 h 39909"/>
                  <a:gd name="connsiteX3" fmla="*/ 51652 w 63189"/>
                  <a:gd name="connsiteY3" fmla="*/ -3717 h 39909"/>
                  <a:gd name="connsiteX4" fmla="*/ 57051 w 63189"/>
                  <a:gd name="connsiteY4" fmla="*/ 3862 h 39909"/>
                  <a:gd name="connsiteX5" fmla="*/ 39682 w 63189"/>
                  <a:gd name="connsiteY5" fmla="*/ 23828 h 39909"/>
                  <a:gd name="connsiteX6" fmla="*/ 15166 w 63189"/>
                  <a:gd name="connsiteY6" fmla="*/ 25733 h 39909"/>
                  <a:gd name="connsiteX7" fmla="*/ -6139 w 63189"/>
                  <a:gd name="connsiteY7" fmla="*/ 36192 h 39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3189" h="39909">
                    <a:moveTo>
                      <a:pt x="-6139" y="36192"/>
                    </a:moveTo>
                    <a:lnTo>
                      <a:pt x="-5312" y="24804"/>
                    </a:lnTo>
                    <a:lnTo>
                      <a:pt x="9192" y="5923"/>
                    </a:lnTo>
                    <a:lnTo>
                      <a:pt x="51652" y="-3717"/>
                    </a:lnTo>
                    <a:lnTo>
                      <a:pt x="57051" y="3862"/>
                    </a:lnTo>
                    <a:lnTo>
                      <a:pt x="39682" y="23828"/>
                    </a:lnTo>
                    <a:lnTo>
                      <a:pt x="15166" y="25733"/>
                    </a:lnTo>
                    <a:lnTo>
                      <a:pt x="-6139" y="36192"/>
                    </a:lnTo>
                  </a:path>
                </a:pathLst>
              </a:custGeom>
              <a:grpFill/>
              <a:ln w="635" cap="flat">
                <a:solidFill>
                  <a:schemeClr val="bg1"/>
                </a:solidFill>
                <a:prstDash val="solid"/>
                <a:miter/>
              </a:ln>
            </p:spPr>
            <p:txBody>
              <a:bodyPr rtlCol="0" anchor="ctr"/>
              <a:lstStyle/>
              <a:p>
                <a:endParaRPr lang="en-US" dirty="0"/>
              </a:p>
            </p:txBody>
          </p:sp>
          <p:sp>
            <p:nvSpPr>
              <p:cNvPr id="2467" name="Freeform: Shape 2466">
                <a:extLst>
                  <a:ext uri="{FF2B5EF4-FFF2-40B4-BE49-F238E27FC236}">
                    <a16:creationId xmlns:a16="http://schemas.microsoft.com/office/drawing/2014/main" id="{31941371-90CB-40E5-B590-D6CC91C58557}"/>
                  </a:ext>
                </a:extLst>
              </p:cNvPr>
              <p:cNvSpPr/>
              <p:nvPr/>
            </p:nvSpPr>
            <p:spPr>
              <a:xfrm flipV="1">
                <a:off x="7095964" y="1455993"/>
                <a:ext cx="68738" cy="43414"/>
              </a:xfrm>
              <a:custGeom>
                <a:avLst/>
                <a:gdLst>
                  <a:gd name="connsiteX0" fmla="*/ -6139 w 63189"/>
                  <a:gd name="connsiteY0" fmla="*/ 36192 h 39909"/>
                  <a:gd name="connsiteX1" fmla="*/ -5312 w 63189"/>
                  <a:gd name="connsiteY1" fmla="*/ 24804 h 39909"/>
                  <a:gd name="connsiteX2" fmla="*/ 9192 w 63189"/>
                  <a:gd name="connsiteY2" fmla="*/ 5923 h 39909"/>
                  <a:gd name="connsiteX3" fmla="*/ 51652 w 63189"/>
                  <a:gd name="connsiteY3" fmla="*/ -3717 h 39909"/>
                  <a:gd name="connsiteX4" fmla="*/ 57051 w 63189"/>
                  <a:gd name="connsiteY4" fmla="*/ 3862 h 39909"/>
                  <a:gd name="connsiteX5" fmla="*/ 39682 w 63189"/>
                  <a:gd name="connsiteY5" fmla="*/ 23828 h 39909"/>
                  <a:gd name="connsiteX6" fmla="*/ 15166 w 63189"/>
                  <a:gd name="connsiteY6" fmla="*/ 25733 h 39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89" h="39909">
                    <a:moveTo>
                      <a:pt x="-6139" y="36192"/>
                    </a:moveTo>
                    <a:lnTo>
                      <a:pt x="-5312" y="24804"/>
                    </a:lnTo>
                    <a:lnTo>
                      <a:pt x="9192" y="5923"/>
                    </a:lnTo>
                    <a:lnTo>
                      <a:pt x="51652" y="-3717"/>
                    </a:lnTo>
                    <a:lnTo>
                      <a:pt x="57051" y="3862"/>
                    </a:lnTo>
                    <a:lnTo>
                      <a:pt x="39682" y="23828"/>
                    </a:lnTo>
                    <a:lnTo>
                      <a:pt x="15166" y="25733"/>
                    </a:lnTo>
                    <a:close/>
                  </a:path>
                </a:pathLst>
              </a:custGeom>
              <a:grpFill/>
              <a:ln w="635" cap="rnd">
                <a:solidFill>
                  <a:schemeClr val="bg1"/>
                </a:solidFill>
                <a:prstDash val="solid"/>
                <a:round/>
              </a:ln>
            </p:spPr>
            <p:txBody>
              <a:bodyPr rtlCol="0" anchor="ctr"/>
              <a:lstStyle/>
              <a:p>
                <a:endParaRPr lang="en-US" dirty="0"/>
              </a:p>
            </p:txBody>
          </p:sp>
          <p:sp>
            <p:nvSpPr>
              <p:cNvPr id="2468" name="Freeform: Shape 2467">
                <a:extLst>
                  <a:ext uri="{FF2B5EF4-FFF2-40B4-BE49-F238E27FC236}">
                    <a16:creationId xmlns:a16="http://schemas.microsoft.com/office/drawing/2014/main" id="{9E2989C7-4E79-4A08-9801-E2596F18BD6A}"/>
                  </a:ext>
                </a:extLst>
              </p:cNvPr>
              <p:cNvSpPr/>
              <p:nvPr/>
            </p:nvSpPr>
            <p:spPr>
              <a:xfrm flipV="1">
                <a:off x="7212988" y="1398564"/>
                <a:ext cx="94970" cy="34296"/>
              </a:xfrm>
              <a:custGeom>
                <a:avLst/>
                <a:gdLst>
                  <a:gd name="connsiteX0" fmla="*/ 22747 w 87303"/>
                  <a:gd name="connsiteY0" fmla="*/ 3284 h 31527"/>
                  <a:gd name="connsiteX1" fmla="*/ 32600 w 87303"/>
                  <a:gd name="connsiteY1" fmla="*/ -3170 h 31527"/>
                  <a:gd name="connsiteX2" fmla="*/ 58619 w 87303"/>
                  <a:gd name="connsiteY2" fmla="*/ -3800 h 31527"/>
                  <a:gd name="connsiteX3" fmla="*/ 74745 w 87303"/>
                  <a:gd name="connsiteY3" fmla="*/ 710 h 31527"/>
                  <a:gd name="connsiteX4" fmla="*/ 81033 w 87303"/>
                  <a:gd name="connsiteY4" fmla="*/ 10343 h 31527"/>
                  <a:gd name="connsiteX5" fmla="*/ 52016 w 87303"/>
                  <a:gd name="connsiteY5" fmla="*/ 16151 h 31527"/>
                  <a:gd name="connsiteX6" fmla="*/ 38574 w 87303"/>
                  <a:gd name="connsiteY6" fmla="*/ 13570 h 31527"/>
                  <a:gd name="connsiteX7" fmla="*/ 34993 w 87303"/>
                  <a:gd name="connsiteY7" fmla="*/ 21275 h 31527"/>
                  <a:gd name="connsiteX8" fmla="*/ 9604 w 87303"/>
                  <a:gd name="connsiteY8" fmla="*/ 18103 h 31527"/>
                  <a:gd name="connsiteX9" fmla="*/ 1222 w 87303"/>
                  <a:gd name="connsiteY9" fmla="*/ 27728 h 31527"/>
                  <a:gd name="connsiteX10" fmla="*/ -6270 w 87303"/>
                  <a:gd name="connsiteY10" fmla="*/ 13570 h 31527"/>
                  <a:gd name="connsiteX11" fmla="*/ 12555 w 87303"/>
                  <a:gd name="connsiteY11" fmla="*/ 5212 h 31527"/>
                  <a:gd name="connsiteX12" fmla="*/ 22747 w 87303"/>
                  <a:gd name="connsiteY12" fmla="*/ 3284 h 31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7303" h="31527">
                    <a:moveTo>
                      <a:pt x="22747" y="3284"/>
                    </a:moveTo>
                    <a:lnTo>
                      <a:pt x="32600" y="-3170"/>
                    </a:lnTo>
                    <a:lnTo>
                      <a:pt x="58619" y="-3800"/>
                    </a:lnTo>
                    <a:lnTo>
                      <a:pt x="74745" y="710"/>
                    </a:lnTo>
                    <a:lnTo>
                      <a:pt x="81033" y="10343"/>
                    </a:lnTo>
                    <a:lnTo>
                      <a:pt x="52016" y="16151"/>
                    </a:lnTo>
                    <a:lnTo>
                      <a:pt x="38574" y="13570"/>
                    </a:lnTo>
                    <a:lnTo>
                      <a:pt x="34993" y="21275"/>
                    </a:lnTo>
                    <a:lnTo>
                      <a:pt x="9604" y="18103"/>
                    </a:lnTo>
                    <a:lnTo>
                      <a:pt x="1222" y="27728"/>
                    </a:lnTo>
                    <a:lnTo>
                      <a:pt x="-6270" y="13570"/>
                    </a:lnTo>
                    <a:lnTo>
                      <a:pt x="12555" y="5212"/>
                    </a:lnTo>
                    <a:lnTo>
                      <a:pt x="22747" y="3284"/>
                    </a:lnTo>
                  </a:path>
                </a:pathLst>
              </a:custGeom>
              <a:grpFill/>
              <a:ln w="635" cap="flat">
                <a:solidFill>
                  <a:schemeClr val="bg1"/>
                </a:solidFill>
                <a:prstDash val="solid"/>
                <a:miter/>
              </a:ln>
            </p:spPr>
            <p:txBody>
              <a:bodyPr rtlCol="0" anchor="ctr"/>
              <a:lstStyle/>
              <a:p>
                <a:endParaRPr lang="en-US" dirty="0"/>
              </a:p>
            </p:txBody>
          </p:sp>
          <p:sp>
            <p:nvSpPr>
              <p:cNvPr id="2469" name="Freeform: Shape 2468">
                <a:extLst>
                  <a:ext uri="{FF2B5EF4-FFF2-40B4-BE49-F238E27FC236}">
                    <a16:creationId xmlns:a16="http://schemas.microsoft.com/office/drawing/2014/main" id="{C478FEEA-4B37-4537-B041-7AF38B771539}"/>
                  </a:ext>
                </a:extLst>
              </p:cNvPr>
              <p:cNvSpPr/>
              <p:nvPr/>
            </p:nvSpPr>
            <p:spPr>
              <a:xfrm flipV="1">
                <a:off x="7212988" y="1398564"/>
                <a:ext cx="94970" cy="34296"/>
              </a:xfrm>
              <a:custGeom>
                <a:avLst/>
                <a:gdLst>
                  <a:gd name="connsiteX0" fmla="*/ 22747 w 87303"/>
                  <a:gd name="connsiteY0" fmla="*/ 3284 h 31527"/>
                  <a:gd name="connsiteX1" fmla="*/ 32600 w 87303"/>
                  <a:gd name="connsiteY1" fmla="*/ -3170 h 31527"/>
                  <a:gd name="connsiteX2" fmla="*/ 58619 w 87303"/>
                  <a:gd name="connsiteY2" fmla="*/ -3800 h 31527"/>
                  <a:gd name="connsiteX3" fmla="*/ 74745 w 87303"/>
                  <a:gd name="connsiteY3" fmla="*/ 710 h 31527"/>
                  <a:gd name="connsiteX4" fmla="*/ 81033 w 87303"/>
                  <a:gd name="connsiteY4" fmla="*/ 10343 h 31527"/>
                  <a:gd name="connsiteX5" fmla="*/ 52016 w 87303"/>
                  <a:gd name="connsiteY5" fmla="*/ 16151 h 31527"/>
                  <a:gd name="connsiteX6" fmla="*/ 38574 w 87303"/>
                  <a:gd name="connsiteY6" fmla="*/ 13570 h 31527"/>
                  <a:gd name="connsiteX7" fmla="*/ 34993 w 87303"/>
                  <a:gd name="connsiteY7" fmla="*/ 21275 h 31527"/>
                  <a:gd name="connsiteX8" fmla="*/ 9604 w 87303"/>
                  <a:gd name="connsiteY8" fmla="*/ 18103 h 31527"/>
                  <a:gd name="connsiteX9" fmla="*/ 1222 w 87303"/>
                  <a:gd name="connsiteY9" fmla="*/ 27728 h 31527"/>
                  <a:gd name="connsiteX10" fmla="*/ -6270 w 87303"/>
                  <a:gd name="connsiteY10" fmla="*/ 13570 h 31527"/>
                  <a:gd name="connsiteX11" fmla="*/ 12555 w 87303"/>
                  <a:gd name="connsiteY11" fmla="*/ 5212 h 31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303" h="31527">
                    <a:moveTo>
                      <a:pt x="22747" y="3284"/>
                    </a:moveTo>
                    <a:lnTo>
                      <a:pt x="32600" y="-3170"/>
                    </a:lnTo>
                    <a:lnTo>
                      <a:pt x="58619" y="-3800"/>
                    </a:lnTo>
                    <a:lnTo>
                      <a:pt x="74745" y="710"/>
                    </a:lnTo>
                    <a:lnTo>
                      <a:pt x="81033" y="10343"/>
                    </a:lnTo>
                    <a:lnTo>
                      <a:pt x="52016" y="16151"/>
                    </a:lnTo>
                    <a:lnTo>
                      <a:pt x="38574" y="13570"/>
                    </a:lnTo>
                    <a:lnTo>
                      <a:pt x="34993" y="21275"/>
                    </a:lnTo>
                    <a:lnTo>
                      <a:pt x="9604" y="18103"/>
                    </a:lnTo>
                    <a:lnTo>
                      <a:pt x="1222" y="27728"/>
                    </a:lnTo>
                    <a:lnTo>
                      <a:pt x="-6270" y="13570"/>
                    </a:lnTo>
                    <a:lnTo>
                      <a:pt x="12555" y="5212"/>
                    </a:lnTo>
                    <a:close/>
                  </a:path>
                </a:pathLst>
              </a:custGeom>
              <a:grpFill/>
              <a:ln w="635" cap="rnd">
                <a:solidFill>
                  <a:schemeClr val="bg1"/>
                </a:solidFill>
                <a:prstDash val="solid"/>
                <a:round/>
              </a:ln>
            </p:spPr>
            <p:txBody>
              <a:bodyPr rtlCol="0" anchor="ctr"/>
              <a:lstStyle/>
              <a:p>
                <a:endParaRPr lang="en-US" dirty="0"/>
              </a:p>
            </p:txBody>
          </p:sp>
          <p:sp>
            <p:nvSpPr>
              <p:cNvPr id="2470" name="Freeform: Shape 2469">
                <a:extLst>
                  <a:ext uri="{FF2B5EF4-FFF2-40B4-BE49-F238E27FC236}">
                    <a16:creationId xmlns:a16="http://schemas.microsoft.com/office/drawing/2014/main" id="{6BE90B0B-C617-47EE-B47A-115F3DE335E9}"/>
                  </a:ext>
                </a:extLst>
              </p:cNvPr>
              <p:cNvSpPr/>
              <p:nvPr/>
            </p:nvSpPr>
            <p:spPr>
              <a:xfrm flipV="1">
                <a:off x="7851087" y="1567273"/>
                <a:ext cx="69902" cy="32224"/>
              </a:xfrm>
              <a:custGeom>
                <a:avLst/>
                <a:gdLst>
                  <a:gd name="connsiteX0" fmla="*/ 27174 w 64259"/>
                  <a:gd name="connsiteY0" fmla="*/ 287 h 29623"/>
                  <a:gd name="connsiteX1" fmla="*/ 57356 w 64259"/>
                  <a:gd name="connsiteY1" fmla="*/ 8668 h 29623"/>
                  <a:gd name="connsiteX2" fmla="*/ 40609 w 64259"/>
                  <a:gd name="connsiteY2" fmla="*/ 26046 h 29623"/>
                  <a:gd name="connsiteX3" fmla="*/ 6539 w 64259"/>
                  <a:gd name="connsiteY3" fmla="*/ 20883 h 29623"/>
                  <a:gd name="connsiteX4" fmla="*/ -6904 w 64259"/>
                  <a:gd name="connsiteY4" fmla="*/ -3578 h 29623"/>
                  <a:gd name="connsiteX5" fmla="*/ 14614 w 64259"/>
                  <a:gd name="connsiteY5" fmla="*/ 4151 h 29623"/>
                  <a:gd name="connsiteX6" fmla="*/ 27174 w 64259"/>
                  <a:gd name="connsiteY6" fmla="*/ 287 h 2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259" h="29623">
                    <a:moveTo>
                      <a:pt x="27174" y="287"/>
                    </a:moveTo>
                    <a:lnTo>
                      <a:pt x="57356" y="8668"/>
                    </a:lnTo>
                    <a:lnTo>
                      <a:pt x="40609" y="26046"/>
                    </a:lnTo>
                    <a:lnTo>
                      <a:pt x="6539" y="20883"/>
                    </a:lnTo>
                    <a:lnTo>
                      <a:pt x="-6904" y="-3578"/>
                    </a:lnTo>
                    <a:lnTo>
                      <a:pt x="14614" y="4151"/>
                    </a:lnTo>
                    <a:lnTo>
                      <a:pt x="27174" y="287"/>
                    </a:lnTo>
                  </a:path>
                </a:pathLst>
              </a:custGeom>
              <a:grpFill/>
              <a:ln w="635" cap="flat">
                <a:solidFill>
                  <a:schemeClr val="bg1"/>
                </a:solidFill>
                <a:prstDash val="solid"/>
                <a:miter/>
              </a:ln>
            </p:spPr>
            <p:txBody>
              <a:bodyPr rtlCol="0" anchor="ctr"/>
              <a:lstStyle/>
              <a:p>
                <a:endParaRPr lang="en-US" dirty="0"/>
              </a:p>
            </p:txBody>
          </p:sp>
          <p:sp>
            <p:nvSpPr>
              <p:cNvPr id="2471" name="Freeform: Shape 2470">
                <a:extLst>
                  <a:ext uri="{FF2B5EF4-FFF2-40B4-BE49-F238E27FC236}">
                    <a16:creationId xmlns:a16="http://schemas.microsoft.com/office/drawing/2014/main" id="{66939B43-16DE-410A-9A09-9326E45B0DC2}"/>
                  </a:ext>
                </a:extLst>
              </p:cNvPr>
              <p:cNvSpPr/>
              <p:nvPr/>
            </p:nvSpPr>
            <p:spPr>
              <a:xfrm flipV="1">
                <a:off x="7851087" y="1567273"/>
                <a:ext cx="69902" cy="32224"/>
              </a:xfrm>
              <a:custGeom>
                <a:avLst/>
                <a:gdLst>
                  <a:gd name="connsiteX0" fmla="*/ 27174 w 64259"/>
                  <a:gd name="connsiteY0" fmla="*/ 287 h 29623"/>
                  <a:gd name="connsiteX1" fmla="*/ 57356 w 64259"/>
                  <a:gd name="connsiteY1" fmla="*/ 8668 h 29623"/>
                  <a:gd name="connsiteX2" fmla="*/ 40609 w 64259"/>
                  <a:gd name="connsiteY2" fmla="*/ 26046 h 29623"/>
                  <a:gd name="connsiteX3" fmla="*/ 6539 w 64259"/>
                  <a:gd name="connsiteY3" fmla="*/ 20883 h 29623"/>
                  <a:gd name="connsiteX4" fmla="*/ -6904 w 64259"/>
                  <a:gd name="connsiteY4" fmla="*/ -3578 h 29623"/>
                  <a:gd name="connsiteX5" fmla="*/ 14614 w 64259"/>
                  <a:gd name="connsiteY5" fmla="*/ 4151 h 2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59" h="29623">
                    <a:moveTo>
                      <a:pt x="27174" y="287"/>
                    </a:moveTo>
                    <a:lnTo>
                      <a:pt x="57356" y="8668"/>
                    </a:lnTo>
                    <a:lnTo>
                      <a:pt x="40609" y="26046"/>
                    </a:lnTo>
                    <a:lnTo>
                      <a:pt x="6539" y="20883"/>
                    </a:lnTo>
                    <a:lnTo>
                      <a:pt x="-6904" y="-3578"/>
                    </a:lnTo>
                    <a:lnTo>
                      <a:pt x="14614" y="4151"/>
                    </a:lnTo>
                    <a:close/>
                  </a:path>
                </a:pathLst>
              </a:custGeom>
              <a:grpFill/>
              <a:ln w="635" cap="rnd">
                <a:solidFill>
                  <a:schemeClr val="bg1"/>
                </a:solidFill>
                <a:prstDash val="solid"/>
                <a:round/>
              </a:ln>
            </p:spPr>
            <p:txBody>
              <a:bodyPr rtlCol="0" anchor="ctr"/>
              <a:lstStyle/>
              <a:p>
                <a:endParaRPr lang="en-US" dirty="0"/>
              </a:p>
            </p:txBody>
          </p:sp>
          <p:sp>
            <p:nvSpPr>
              <p:cNvPr id="2472" name="Freeform: Shape 2471">
                <a:extLst>
                  <a:ext uri="{FF2B5EF4-FFF2-40B4-BE49-F238E27FC236}">
                    <a16:creationId xmlns:a16="http://schemas.microsoft.com/office/drawing/2014/main" id="{3F31F4DB-699E-4EF8-B8DB-455650594906}"/>
                  </a:ext>
                </a:extLst>
              </p:cNvPr>
              <p:cNvSpPr/>
              <p:nvPr/>
            </p:nvSpPr>
            <p:spPr>
              <a:xfrm flipV="1">
                <a:off x="7127316" y="2133782"/>
                <a:ext cx="63823" cy="239655"/>
              </a:xfrm>
              <a:custGeom>
                <a:avLst/>
                <a:gdLst>
                  <a:gd name="connsiteX0" fmla="*/ 2442 w 58671"/>
                  <a:gd name="connsiteY0" fmla="*/ -2690 h 220308"/>
                  <a:gd name="connsiteX1" fmla="*/ 13987 w 58671"/>
                  <a:gd name="connsiteY1" fmla="*/ 14034 h 220308"/>
                  <a:gd name="connsiteX2" fmla="*/ 28854 w 58671"/>
                  <a:gd name="connsiteY2" fmla="*/ 1268 h 220308"/>
                  <a:gd name="connsiteX3" fmla="*/ 34324 w 58671"/>
                  <a:gd name="connsiteY3" fmla="*/ 15191 h 220308"/>
                  <a:gd name="connsiteX4" fmla="*/ 18922 w 58671"/>
                  <a:gd name="connsiteY4" fmla="*/ 41115 h 220308"/>
                  <a:gd name="connsiteX5" fmla="*/ 21409 w 58671"/>
                  <a:gd name="connsiteY5" fmla="*/ 75413 h 220308"/>
                  <a:gd name="connsiteX6" fmla="*/ 29098 w 58671"/>
                  <a:gd name="connsiteY6" fmla="*/ 76357 h 220308"/>
                  <a:gd name="connsiteX7" fmla="*/ 52504 w 58671"/>
                  <a:gd name="connsiteY7" fmla="*/ 63521 h 220308"/>
                  <a:gd name="connsiteX8" fmla="*/ 20394 w 58671"/>
                  <a:gd name="connsiteY8" fmla="*/ 152092 h 220308"/>
                  <a:gd name="connsiteX9" fmla="*/ 27375 w 58671"/>
                  <a:gd name="connsiteY9" fmla="*/ 172389 h 220308"/>
                  <a:gd name="connsiteX10" fmla="*/ 19953 w 58671"/>
                  <a:gd name="connsiteY10" fmla="*/ 194913 h 220308"/>
                  <a:gd name="connsiteX11" fmla="*/ 24550 w 58671"/>
                  <a:gd name="connsiteY11" fmla="*/ 217618 h 220308"/>
                  <a:gd name="connsiteX12" fmla="*/ 10556 w 58671"/>
                  <a:gd name="connsiteY12" fmla="*/ 210213 h 220308"/>
                  <a:gd name="connsiteX13" fmla="*/ -3413 w 58671"/>
                  <a:gd name="connsiteY13" fmla="*/ 146512 h 220308"/>
                  <a:gd name="connsiteX14" fmla="*/ 7935 w 58671"/>
                  <a:gd name="connsiteY14" fmla="*/ 125947 h 220308"/>
                  <a:gd name="connsiteX15" fmla="*/ 467 w 58671"/>
                  <a:gd name="connsiteY15" fmla="*/ 66299 h 220308"/>
                  <a:gd name="connsiteX16" fmla="*/ 6440 w 58671"/>
                  <a:gd name="connsiteY16" fmla="*/ 47655 h 220308"/>
                  <a:gd name="connsiteX17" fmla="*/ -6168 w 58671"/>
                  <a:gd name="connsiteY17" fmla="*/ 17866 h 220308"/>
                  <a:gd name="connsiteX18" fmla="*/ 2442 w 58671"/>
                  <a:gd name="connsiteY18" fmla="*/ -2690 h 220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671" h="220308">
                    <a:moveTo>
                      <a:pt x="2442" y="-2690"/>
                    </a:moveTo>
                    <a:lnTo>
                      <a:pt x="13987" y="14034"/>
                    </a:lnTo>
                    <a:lnTo>
                      <a:pt x="28854" y="1268"/>
                    </a:lnTo>
                    <a:lnTo>
                      <a:pt x="34324" y="15191"/>
                    </a:lnTo>
                    <a:lnTo>
                      <a:pt x="18922" y="41115"/>
                    </a:lnTo>
                    <a:lnTo>
                      <a:pt x="21409" y="75413"/>
                    </a:lnTo>
                    <a:lnTo>
                      <a:pt x="29098" y="76357"/>
                    </a:lnTo>
                    <a:lnTo>
                      <a:pt x="52504" y="63521"/>
                    </a:lnTo>
                    <a:lnTo>
                      <a:pt x="20394" y="152092"/>
                    </a:lnTo>
                    <a:lnTo>
                      <a:pt x="27375" y="172389"/>
                    </a:lnTo>
                    <a:lnTo>
                      <a:pt x="19953" y="194913"/>
                    </a:lnTo>
                    <a:lnTo>
                      <a:pt x="24550" y="217618"/>
                    </a:lnTo>
                    <a:lnTo>
                      <a:pt x="10556" y="210213"/>
                    </a:lnTo>
                    <a:lnTo>
                      <a:pt x="-3413" y="146512"/>
                    </a:lnTo>
                    <a:lnTo>
                      <a:pt x="7935" y="125947"/>
                    </a:lnTo>
                    <a:lnTo>
                      <a:pt x="467" y="66299"/>
                    </a:lnTo>
                    <a:lnTo>
                      <a:pt x="6440" y="47655"/>
                    </a:lnTo>
                    <a:lnTo>
                      <a:pt x="-6168" y="17866"/>
                    </a:lnTo>
                    <a:lnTo>
                      <a:pt x="2442" y="-2690"/>
                    </a:lnTo>
                  </a:path>
                </a:pathLst>
              </a:custGeom>
              <a:grpFill/>
              <a:ln w="635" cap="flat">
                <a:solidFill>
                  <a:schemeClr val="bg1"/>
                </a:solidFill>
                <a:prstDash val="solid"/>
                <a:miter/>
              </a:ln>
            </p:spPr>
            <p:txBody>
              <a:bodyPr rtlCol="0" anchor="ctr"/>
              <a:lstStyle/>
              <a:p>
                <a:endParaRPr lang="en-US" dirty="0"/>
              </a:p>
            </p:txBody>
          </p:sp>
          <p:sp>
            <p:nvSpPr>
              <p:cNvPr id="2473" name="Freeform: Shape 2472">
                <a:extLst>
                  <a:ext uri="{FF2B5EF4-FFF2-40B4-BE49-F238E27FC236}">
                    <a16:creationId xmlns:a16="http://schemas.microsoft.com/office/drawing/2014/main" id="{E1F3D1F0-30DA-4664-B8A5-76B9F6B42A7A}"/>
                  </a:ext>
                </a:extLst>
              </p:cNvPr>
              <p:cNvSpPr/>
              <p:nvPr/>
            </p:nvSpPr>
            <p:spPr>
              <a:xfrm flipV="1">
                <a:off x="7127316" y="2133782"/>
                <a:ext cx="63823" cy="239655"/>
              </a:xfrm>
              <a:custGeom>
                <a:avLst/>
                <a:gdLst>
                  <a:gd name="connsiteX0" fmla="*/ 2442 w 58671"/>
                  <a:gd name="connsiteY0" fmla="*/ -2690 h 220308"/>
                  <a:gd name="connsiteX1" fmla="*/ 13987 w 58671"/>
                  <a:gd name="connsiteY1" fmla="*/ 14034 h 220308"/>
                  <a:gd name="connsiteX2" fmla="*/ 28854 w 58671"/>
                  <a:gd name="connsiteY2" fmla="*/ 1268 h 220308"/>
                  <a:gd name="connsiteX3" fmla="*/ 34324 w 58671"/>
                  <a:gd name="connsiteY3" fmla="*/ 15191 h 220308"/>
                  <a:gd name="connsiteX4" fmla="*/ 18922 w 58671"/>
                  <a:gd name="connsiteY4" fmla="*/ 41115 h 220308"/>
                  <a:gd name="connsiteX5" fmla="*/ 21409 w 58671"/>
                  <a:gd name="connsiteY5" fmla="*/ 75413 h 220308"/>
                  <a:gd name="connsiteX6" fmla="*/ 29098 w 58671"/>
                  <a:gd name="connsiteY6" fmla="*/ 76357 h 220308"/>
                  <a:gd name="connsiteX7" fmla="*/ 52504 w 58671"/>
                  <a:gd name="connsiteY7" fmla="*/ 63521 h 220308"/>
                  <a:gd name="connsiteX8" fmla="*/ 20394 w 58671"/>
                  <a:gd name="connsiteY8" fmla="*/ 152092 h 220308"/>
                  <a:gd name="connsiteX9" fmla="*/ 27375 w 58671"/>
                  <a:gd name="connsiteY9" fmla="*/ 172389 h 220308"/>
                  <a:gd name="connsiteX10" fmla="*/ 19953 w 58671"/>
                  <a:gd name="connsiteY10" fmla="*/ 194913 h 220308"/>
                  <a:gd name="connsiteX11" fmla="*/ 24550 w 58671"/>
                  <a:gd name="connsiteY11" fmla="*/ 217618 h 220308"/>
                  <a:gd name="connsiteX12" fmla="*/ 10556 w 58671"/>
                  <a:gd name="connsiteY12" fmla="*/ 210213 h 220308"/>
                  <a:gd name="connsiteX13" fmla="*/ -3413 w 58671"/>
                  <a:gd name="connsiteY13" fmla="*/ 146512 h 220308"/>
                  <a:gd name="connsiteX14" fmla="*/ 7935 w 58671"/>
                  <a:gd name="connsiteY14" fmla="*/ 125947 h 220308"/>
                  <a:gd name="connsiteX15" fmla="*/ 467 w 58671"/>
                  <a:gd name="connsiteY15" fmla="*/ 66299 h 220308"/>
                  <a:gd name="connsiteX16" fmla="*/ 6440 w 58671"/>
                  <a:gd name="connsiteY16" fmla="*/ 47655 h 220308"/>
                  <a:gd name="connsiteX17" fmla="*/ -6168 w 58671"/>
                  <a:gd name="connsiteY17" fmla="*/ 17866 h 220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8671" h="220308">
                    <a:moveTo>
                      <a:pt x="2442" y="-2690"/>
                    </a:moveTo>
                    <a:lnTo>
                      <a:pt x="13987" y="14034"/>
                    </a:lnTo>
                    <a:lnTo>
                      <a:pt x="28854" y="1268"/>
                    </a:lnTo>
                    <a:lnTo>
                      <a:pt x="34324" y="15191"/>
                    </a:lnTo>
                    <a:lnTo>
                      <a:pt x="18922" y="41115"/>
                    </a:lnTo>
                    <a:lnTo>
                      <a:pt x="21409" y="75413"/>
                    </a:lnTo>
                    <a:lnTo>
                      <a:pt x="29098" y="76357"/>
                    </a:lnTo>
                    <a:lnTo>
                      <a:pt x="52504" y="63521"/>
                    </a:lnTo>
                    <a:lnTo>
                      <a:pt x="20394" y="152092"/>
                    </a:lnTo>
                    <a:lnTo>
                      <a:pt x="27375" y="172389"/>
                    </a:lnTo>
                    <a:lnTo>
                      <a:pt x="19953" y="194913"/>
                    </a:lnTo>
                    <a:lnTo>
                      <a:pt x="24550" y="217618"/>
                    </a:lnTo>
                    <a:lnTo>
                      <a:pt x="10556" y="210213"/>
                    </a:lnTo>
                    <a:lnTo>
                      <a:pt x="-3413" y="146512"/>
                    </a:lnTo>
                    <a:lnTo>
                      <a:pt x="7935" y="125947"/>
                    </a:lnTo>
                    <a:lnTo>
                      <a:pt x="467" y="66299"/>
                    </a:lnTo>
                    <a:lnTo>
                      <a:pt x="6440" y="47655"/>
                    </a:lnTo>
                    <a:lnTo>
                      <a:pt x="-6168" y="17866"/>
                    </a:lnTo>
                    <a:close/>
                  </a:path>
                </a:pathLst>
              </a:custGeom>
              <a:grpFill/>
              <a:ln w="635" cap="rnd">
                <a:solidFill>
                  <a:schemeClr val="bg1"/>
                </a:solidFill>
                <a:prstDash val="solid"/>
                <a:round/>
              </a:ln>
            </p:spPr>
            <p:txBody>
              <a:bodyPr rtlCol="0" anchor="ctr"/>
              <a:lstStyle/>
              <a:p>
                <a:endParaRPr lang="en-US" dirty="0"/>
              </a:p>
            </p:txBody>
          </p:sp>
          <p:sp>
            <p:nvSpPr>
              <p:cNvPr id="2474" name="Freeform: Shape 2473">
                <a:extLst>
                  <a:ext uri="{FF2B5EF4-FFF2-40B4-BE49-F238E27FC236}">
                    <a16:creationId xmlns:a16="http://schemas.microsoft.com/office/drawing/2014/main" id="{0E91CFAA-C229-40FA-B082-9CA114F68534}"/>
                  </a:ext>
                </a:extLst>
              </p:cNvPr>
              <p:cNvSpPr/>
              <p:nvPr/>
            </p:nvSpPr>
            <p:spPr>
              <a:xfrm flipV="1">
                <a:off x="7091015" y="2382496"/>
                <a:ext cx="116793" cy="104781"/>
              </a:xfrm>
              <a:custGeom>
                <a:avLst/>
                <a:gdLst>
                  <a:gd name="connsiteX0" fmla="*/ 6064 w 107364"/>
                  <a:gd name="connsiteY0" fmla="*/ 44101 h 96322"/>
                  <a:gd name="connsiteX1" fmla="*/ -6158 w 107364"/>
                  <a:gd name="connsiteY1" fmla="*/ 25284 h 96322"/>
                  <a:gd name="connsiteX2" fmla="*/ -2538 w 107364"/>
                  <a:gd name="connsiteY2" fmla="*/ -2450 h 96322"/>
                  <a:gd name="connsiteX3" fmla="*/ 12707 w 107364"/>
                  <a:gd name="connsiteY3" fmla="*/ 24111 h 96322"/>
                  <a:gd name="connsiteX4" fmla="*/ 28825 w 107364"/>
                  <a:gd name="connsiteY4" fmla="*/ 24891 h 96322"/>
                  <a:gd name="connsiteX5" fmla="*/ 54859 w 107364"/>
                  <a:gd name="connsiteY5" fmla="*/ 8654 h 96322"/>
                  <a:gd name="connsiteX6" fmla="*/ 68294 w 107364"/>
                  <a:gd name="connsiteY6" fmla="*/ 32029 h 96322"/>
                  <a:gd name="connsiteX7" fmla="*/ 86253 w 107364"/>
                  <a:gd name="connsiteY7" fmla="*/ 34020 h 96322"/>
                  <a:gd name="connsiteX8" fmla="*/ 101206 w 107364"/>
                  <a:gd name="connsiteY8" fmla="*/ 43133 h 96322"/>
                  <a:gd name="connsiteX9" fmla="*/ 81468 w 107364"/>
                  <a:gd name="connsiteY9" fmla="*/ 56221 h 96322"/>
                  <a:gd name="connsiteX10" fmla="*/ 64414 w 107364"/>
                  <a:gd name="connsiteY10" fmla="*/ 60581 h 96322"/>
                  <a:gd name="connsiteX11" fmla="*/ 27935 w 107364"/>
                  <a:gd name="connsiteY11" fmla="*/ 93872 h 96322"/>
                  <a:gd name="connsiteX12" fmla="*/ 22655 w 107364"/>
                  <a:gd name="connsiteY12" fmla="*/ 47619 h 96322"/>
                  <a:gd name="connsiteX13" fmla="*/ 6064 w 107364"/>
                  <a:gd name="connsiteY13" fmla="*/ 44101 h 96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7364" h="96322">
                    <a:moveTo>
                      <a:pt x="6064" y="44101"/>
                    </a:moveTo>
                    <a:lnTo>
                      <a:pt x="-6158" y="25284"/>
                    </a:lnTo>
                    <a:lnTo>
                      <a:pt x="-2538" y="-2450"/>
                    </a:lnTo>
                    <a:lnTo>
                      <a:pt x="12707" y="24111"/>
                    </a:lnTo>
                    <a:lnTo>
                      <a:pt x="28825" y="24891"/>
                    </a:lnTo>
                    <a:lnTo>
                      <a:pt x="54859" y="8654"/>
                    </a:lnTo>
                    <a:lnTo>
                      <a:pt x="68294" y="32029"/>
                    </a:lnTo>
                    <a:lnTo>
                      <a:pt x="86253" y="34020"/>
                    </a:lnTo>
                    <a:lnTo>
                      <a:pt x="101206" y="43133"/>
                    </a:lnTo>
                    <a:lnTo>
                      <a:pt x="81468" y="56221"/>
                    </a:lnTo>
                    <a:lnTo>
                      <a:pt x="64414" y="60581"/>
                    </a:lnTo>
                    <a:lnTo>
                      <a:pt x="27935" y="93872"/>
                    </a:lnTo>
                    <a:lnTo>
                      <a:pt x="22655" y="47619"/>
                    </a:lnTo>
                    <a:lnTo>
                      <a:pt x="6064" y="44101"/>
                    </a:lnTo>
                  </a:path>
                </a:pathLst>
              </a:custGeom>
              <a:grpFill/>
              <a:ln w="635" cap="flat">
                <a:solidFill>
                  <a:schemeClr val="bg1"/>
                </a:solidFill>
                <a:prstDash val="solid"/>
                <a:miter/>
              </a:ln>
            </p:spPr>
            <p:txBody>
              <a:bodyPr rtlCol="0" anchor="ctr"/>
              <a:lstStyle/>
              <a:p>
                <a:endParaRPr lang="en-US" dirty="0"/>
              </a:p>
            </p:txBody>
          </p:sp>
          <p:sp>
            <p:nvSpPr>
              <p:cNvPr id="2475" name="Freeform: Shape 2474">
                <a:extLst>
                  <a:ext uri="{FF2B5EF4-FFF2-40B4-BE49-F238E27FC236}">
                    <a16:creationId xmlns:a16="http://schemas.microsoft.com/office/drawing/2014/main" id="{C303BC96-055A-4130-B4D1-F486C3521960}"/>
                  </a:ext>
                </a:extLst>
              </p:cNvPr>
              <p:cNvSpPr/>
              <p:nvPr/>
            </p:nvSpPr>
            <p:spPr>
              <a:xfrm flipV="1">
                <a:off x="4460935" y="1580953"/>
                <a:ext cx="507667" cy="444784"/>
              </a:xfrm>
              <a:custGeom>
                <a:avLst/>
                <a:gdLst>
                  <a:gd name="connsiteX0" fmla="*/ 117444 w 466683"/>
                  <a:gd name="connsiteY0" fmla="*/ 42518 h 408877"/>
                  <a:gd name="connsiteX1" fmla="*/ 132366 w 466683"/>
                  <a:gd name="connsiteY1" fmla="*/ 48680 h 408877"/>
                  <a:gd name="connsiteX2" fmla="*/ 125605 w 466683"/>
                  <a:gd name="connsiteY2" fmla="*/ 75997 h 408877"/>
                  <a:gd name="connsiteX3" fmla="*/ 135136 w 466683"/>
                  <a:gd name="connsiteY3" fmla="*/ 75997 h 408877"/>
                  <a:gd name="connsiteX4" fmla="*/ 138764 w 466683"/>
                  <a:gd name="connsiteY4" fmla="*/ 89046 h 408877"/>
                  <a:gd name="connsiteX5" fmla="*/ 125605 w 466683"/>
                  <a:gd name="connsiteY5" fmla="*/ 104535 h 408877"/>
                  <a:gd name="connsiteX6" fmla="*/ 127101 w 466683"/>
                  <a:gd name="connsiteY6" fmla="*/ 119606 h 408877"/>
                  <a:gd name="connsiteX7" fmla="*/ 122040 w 466683"/>
                  <a:gd name="connsiteY7" fmla="*/ 149205 h 408877"/>
                  <a:gd name="connsiteX8" fmla="*/ 138740 w 466683"/>
                  <a:gd name="connsiteY8" fmla="*/ 174665 h 408877"/>
                  <a:gd name="connsiteX9" fmla="*/ 159596 w 466683"/>
                  <a:gd name="connsiteY9" fmla="*/ 169298 h 408877"/>
                  <a:gd name="connsiteX10" fmla="*/ 161942 w 466683"/>
                  <a:gd name="connsiteY10" fmla="*/ 184535 h 408877"/>
                  <a:gd name="connsiteX11" fmla="*/ 153174 w 466683"/>
                  <a:gd name="connsiteY11" fmla="*/ 195018 h 408877"/>
                  <a:gd name="connsiteX12" fmla="*/ 169214 w 466683"/>
                  <a:gd name="connsiteY12" fmla="*/ 212694 h 408877"/>
                  <a:gd name="connsiteX13" fmla="*/ 169214 w 466683"/>
                  <a:gd name="connsiteY13" fmla="*/ 234321 h 408877"/>
                  <a:gd name="connsiteX14" fmla="*/ 185410 w 466683"/>
                  <a:gd name="connsiteY14" fmla="*/ 239193 h 408877"/>
                  <a:gd name="connsiteX15" fmla="*/ 184553 w 466683"/>
                  <a:gd name="connsiteY15" fmla="*/ 246685 h 408877"/>
                  <a:gd name="connsiteX16" fmla="*/ 200112 w 466683"/>
                  <a:gd name="connsiteY16" fmla="*/ 259710 h 408877"/>
                  <a:gd name="connsiteX17" fmla="*/ 200175 w 466683"/>
                  <a:gd name="connsiteY17" fmla="*/ 276804 h 408877"/>
                  <a:gd name="connsiteX18" fmla="*/ 219118 w 466683"/>
                  <a:gd name="connsiteY18" fmla="*/ 295008 h 408877"/>
                  <a:gd name="connsiteX19" fmla="*/ 234189 w 466683"/>
                  <a:gd name="connsiteY19" fmla="*/ 290900 h 408877"/>
                  <a:gd name="connsiteX20" fmla="*/ 237472 w 466683"/>
                  <a:gd name="connsiteY20" fmla="*/ 310126 h 408877"/>
                  <a:gd name="connsiteX21" fmla="*/ 263128 w 466683"/>
                  <a:gd name="connsiteY21" fmla="*/ 301367 h 408877"/>
                  <a:gd name="connsiteX22" fmla="*/ 271203 w 466683"/>
                  <a:gd name="connsiteY22" fmla="*/ 305373 h 408877"/>
                  <a:gd name="connsiteX23" fmla="*/ 267661 w 466683"/>
                  <a:gd name="connsiteY23" fmla="*/ 328298 h 408877"/>
                  <a:gd name="connsiteX24" fmla="*/ 295270 w 466683"/>
                  <a:gd name="connsiteY24" fmla="*/ 337853 h 408877"/>
                  <a:gd name="connsiteX25" fmla="*/ 307673 w 466683"/>
                  <a:gd name="connsiteY25" fmla="*/ 322144 h 408877"/>
                  <a:gd name="connsiteX26" fmla="*/ 324397 w 466683"/>
                  <a:gd name="connsiteY26" fmla="*/ 319075 h 408877"/>
                  <a:gd name="connsiteX27" fmla="*/ 334006 w 466683"/>
                  <a:gd name="connsiteY27" fmla="*/ 324411 h 408877"/>
                  <a:gd name="connsiteX28" fmla="*/ 356688 w 466683"/>
                  <a:gd name="connsiteY28" fmla="*/ 310126 h 408877"/>
                  <a:gd name="connsiteX29" fmla="*/ 372468 w 466683"/>
                  <a:gd name="connsiteY29" fmla="*/ 324473 h 408877"/>
                  <a:gd name="connsiteX30" fmla="*/ 365747 w 466683"/>
                  <a:gd name="connsiteY30" fmla="*/ 339277 h 408877"/>
                  <a:gd name="connsiteX31" fmla="*/ 376489 w 466683"/>
                  <a:gd name="connsiteY31" fmla="*/ 356277 h 408877"/>
                  <a:gd name="connsiteX32" fmla="*/ 405278 w 466683"/>
                  <a:gd name="connsiteY32" fmla="*/ 363415 h 408877"/>
                  <a:gd name="connsiteX33" fmla="*/ 424568 w 466683"/>
                  <a:gd name="connsiteY33" fmla="*/ 347982 h 408877"/>
                  <a:gd name="connsiteX34" fmla="*/ 418650 w 466683"/>
                  <a:gd name="connsiteY34" fmla="*/ 336641 h 408877"/>
                  <a:gd name="connsiteX35" fmla="*/ 428747 w 466683"/>
                  <a:gd name="connsiteY35" fmla="*/ 322813 h 408877"/>
                  <a:gd name="connsiteX36" fmla="*/ 448092 w 466683"/>
                  <a:gd name="connsiteY36" fmla="*/ 340285 h 408877"/>
                  <a:gd name="connsiteX37" fmla="*/ 461039 w 466683"/>
                  <a:gd name="connsiteY37" fmla="*/ 336586 h 408877"/>
                  <a:gd name="connsiteX38" fmla="*/ 460637 w 466683"/>
                  <a:gd name="connsiteY38" fmla="*/ 356332 h 408877"/>
                  <a:gd name="connsiteX39" fmla="*/ 460503 w 466683"/>
                  <a:gd name="connsiteY39" fmla="*/ 356363 h 408877"/>
                  <a:gd name="connsiteX40" fmla="*/ 436806 w 466683"/>
                  <a:gd name="connsiteY40" fmla="*/ 362652 h 408877"/>
                  <a:gd name="connsiteX41" fmla="*/ 462990 w 466683"/>
                  <a:gd name="connsiteY41" fmla="*/ 373394 h 408877"/>
                  <a:gd name="connsiteX42" fmla="*/ 428173 w 466683"/>
                  <a:gd name="connsiteY42" fmla="*/ 396273 h 408877"/>
                  <a:gd name="connsiteX43" fmla="*/ 412228 w 466683"/>
                  <a:gd name="connsiteY43" fmla="*/ 401876 h 408877"/>
                  <a:gd name="connsiteX44" fmla="*/ 401721 w 466683"/>
                  <a:gd name="connsiteY44" fmla="*/ 405591 h 408877"/>
                  <a:gd name="connsiteX45" fmla="*/ 393647 w 466683"/>
                  <a:gd name="connsiteY45" fmla="*/ 395816 h 408877"/>
                  <a:gd name="connsiteX46" fmla="*/ 384108 w 466683"/>
                  <a:gd name="connsiteY46" fmla="*/ 401066 h 408877"/>
                  <a:gd name="connsiteX47" fmla="*/ 358365 w 466683"/>
                  <a:gd name="connsiteY47" fmla="*/ 364753 h 408877"/>
                  <a:gd name="connsiteX48" fmla="*/ 355374 w 466683"/>
                  <a:gd name="connsiteY48" fmla="*/ 381752 h 408877"/>
                  <a:gd name="connsiteX49" fmla="*/ 360757 w 466683"/>
                  <a:gd name="connsiteY49" fmla="*/ 399783 h 408877"/>
                  <a:gd name="connsiteX50" fmla="*/ 331771 w 466683"/>
                  <a:gd name="connsiteY50" fmla="*/ 385617 h 408877"/>
                  <a:gd name="connsiteX51" fmla="*/ 323988 w 466683"/>
                  <a:gd name="connsiteY51" fmla="*/ 360047 h 408877"/>
                  <a:gd name="connsiteX52" fmla="*/ 317715 w 466683"/>
                  <a:gd name="connsiteY52" fmla="*/ 370168 h 408877"/>
                  <a:gd name="connsiteX53" fmla="*/ 300165 w 466683"/>
                  <a:gd name="connsiteY53" fmla="*/ 377534 h 408877"/>
                  <a:gd name="connsiteX54" fmla="*/ 284991 w 466683"/>
                  <a:gd name="connsiteY54" fmla="*/ 370781 h 408877"/>
                  <a:gd name="connsiteX55" fmla="*/ 299425 w 466683"/>
                  <a:gd name="connsiteY55" fmla="*/ 363942 h 408877"/>
                  <a:gd name="connsiteX56" fmla="*/ 295191 w 466683"/>
                  <a:gd name="connsiteY56" fmla="*/ 347848 h 408877"/>
                  <a:gd name="connsiteX57" fmla="*/ 268338 w 466683"/>
                  <a:gd name="connsiteY57" fmla="*/ 365587 h 408877"/>
                  <a:gd name="connsiteX58" fmla="*/ 250080 w 466683"/>
                  <a:gd name="connsiteY58" fmla="*/ 354962 h 408877"/>
                  <a:gd name="connsiteX59" fmla="*/ 255612 w 466683"/>
                  <a:gd name="connsiteY59" fmla="*/ 340395 h 408877"/>
                  <a:gd name="connsiteX60" fmla="*/ 244633 w 466683"/>
                  <a:gd name="connsiteY60" fmla="*/ 336712 h 408877"/>
                  <a:gd name="connsiteX61" fmla="*/ 231592 w 466683"/>
                  <a:gd name="connsiteY61" fmla="*/ 350059 h 408877"/>
                  <a:gd name="connsiteX62" fmla="*/ 224226 w 466683"/>
                  <a:gd name="connsiteY62" fmla="*/ 340316 h 408877"/>
                  <a:gd name="connsiteX63" fmla="*/ 208761 w 466683"/>
                  <a:gd name="connsiteY63" fmla="*/ 340686 h 408877"/>
                  <a:gd name="connsiteX64" fmla="*/ 226406 w 466683"/>
                  <a:gd name="connsiteY64" fmla="*/ 322640 h 408877"/>
                  <a:gd name="connsiteX65" fmla="*/ 206447 w 466683"/>
                  <a:gd name="connsiteY65" fmla="*/ 308552 h 408877"/>
                  <a:gd name="connsiteX66" fmla="*/ 201528 w 466683"/>
                  <a:gd name="connsiteY66" fmla="*/ 329361 h 408877"/>
                  <a:gd name="connsiteX67" fmla="*/ 192147 w 466683"/>
                  <a:gd name="connsiteY67" fmla="*/ 327307 h 408877"/>
                  <a:gd name="connsiteX68" fmla="*/ 186473 w 466683"/>
                  <a:gd name="connsiteY68" fmla="*/ 334264 h 408877"/>
                  <a:gd name="connsiteX69" fmla="*/ 150900 w 466683"/>
                  <a:gd name="connsiteY69" fmla="*/ 289711 h 408877"/>
                  <a:gd name="connsiteX70" fmla="*/ 182711 w 466683"/>
                  <a:gd name="connsiteY70" fmla="*/ 304861 h 408877"/>
                  <a:gd name="connsiteX71" fmla="*/ 193674 w 466683"/>
                  <a:gd name="connsiteY71" fmla="*/ 296196 h 408877"/>
                  <a:gd name="connsiteX72" fmla="*/ 171756 w 466683"/>
                  <a:gd name="connsiteY72" fmla="*/ 283423 h 408877"/>
                  <a:gd name="connsiteX73" fmla="*/ 181822 w 466683"/>
                  <a:gd name="connsiteY73" fmla="*/ 273144 h 408877"/>
                  <a:gd name="connsiteX74" fmla="*/ 163138 w 466683"/>
                  <a:gd name="connsiteY74" fmla="*/ 272751 h 408877"/>
                  <a:gd name="connsiteX75" fmla="*/ 142219 w 466683"/>
                  <a:gd name="connsiteY75" fmla="*/ 257585 h 408877"/>
                  <a:gd name="connsiteX76" fmla="*/ 147941 w 466683"/>
                  <a:gd name="connsiteY76" fmla="*/ 247693 h 408877"/>
                  <a:gd name="connsiteX77" fmla="*/ 127463 w 466683"/>
                  <a:gd name="connsiteY77" fmla="*/ 237713 h 408877"/>
                  <a:gd name="connsiteX78" fmla="*/ 117625 w 466683"/>
                  <a:gd name="connsiteY78" fmla="*/ 211592 h 408877"/>
                  <a:gd name="connsiteX79" fmla="*/ 119915 w 466683"/>
                  <a:gd name="connsiteY79" fmla="*/ 199968 h 408877"/>
                  <a:gd name="connsiteX80" fmla="*/ 86687 w 466683"/>
                  <a:gd name="connsiteY80" fmla="*/ 178152 h 408877"/>
                  <a:gd name="connsiteX81" fmla="*/ 107291 w 466683"/>
                  <a:gd name="connsiteY81" fmla="*/ 166040 h 408877"/>
                  <a:gd name="connsiteX82" fmla="*/ 91402 w 466683"/>
                  <a:gd name="connsiteY82" fmla="*/ 156226 h 408877"/>
                  <a:gd name="connsiteX83" fmla="*/ 80029 w 466683"/>
                  <a:gd name="connsiteY83" fmla="*/ 162483 h 408877"/>
                  <a:gd name="connsiteX84" fmla="*/ 73898 w 466683"/>
                  <a:gd name="connsiteY84" fmla="*/ 155824 h 408877"/>
                  <a:gd name="connsiteX85" fmla="*/ 60086 w 466683"/>
                  <a:gd name="connsiteY85" fmla="*/ 169078 h 408877"/>
                  <a:gd name="connsiteX86" fmla="*/ 54026 w 466683"/>
                  <a:gd name="connsiteY86" fmla="*/ 155753 h 408877"/>
                  <a:gd name="connsiteX87" fmla="*/ 62211 w 466683"/>
                  <a:gd name="connsiteY87" fmla="*/ 134992 h 408877"/>
                  <a:gd name="connsiteX88" fmla="*/ 54034 w 466683"/>
                  <a:gd name="connsiteY88" fmla="*/ 128452 h 408877"/>
                  <a:gd name="connsiteX89" fmla="*/ 43764 w 466683"/>
                  <a:gd name="connsiteY89" fmla="*/ 143571 h 408877"/>
                  <a:gd name="connsiteX90" fmla="*/ 29196 w 466683"/>
                  <a:gd name="connsiteY90" fmla="*/ 139997 h 408877"/>
                  <a:gd name="connsiteX91" fmla="*/ 19642 w 466683"/>
                  <a:gd name="connsiteY91" fmla="*/ 112806 h 408877"/>
                  <a:gd name="connsiteX92" fmla="*/ -3079 w 466683"/>
                  <a:gd name="connsiteY92" fmla="*/ 116977 h 408877"/>
                  <a:gd name="connsiteX93" fmla="*/ 6042 w 466683"/>
                  <a:gd name="connsiteY93" fmla="*/ 104393 h 408877"/>
                  <a:gd name="connsiteX94" fmla="*/ -3198 w 466683"/>
                  <a:gd name="connsiteY94" fmla="*/ 99065 h 408877"/>
                  <a:gd name="connsiteX95" fmla="*/ -1521 w 466683"/>
                  <a:gd name="connsiteY95" fmla="*/ 91336 h 408877"/>
                  <a:gd name="connsiteX96" fmla="*/ 29330 w 466683"/>
                  <a:gd name="connsiteY96" fmla="*/ 93249 h 408877"/>
                  <a:gd name="connsiteX97" fmla="*/ 41977 w 466683"/>
                  <a:gd name="connsiteY97" fmla="*/ 80869 h 408877"/>
                  <a:gd name="connsiteX98" fmla="*/ -3693 w 466683"/>
                  <a:gd name="connsiteY98" fmla="*/ 77060 h 408877"/>
                  <a:gd name="connsiteX99" fmla="*/ 8136 w 466683"/>
                  <a:gd name="connsiteY99" fmla="*/ 68670 h 408877"/>
                  <a:gd name="connsiteX100" fmla="*/ 431 w 466683"/>
                  <a:gd name="connsiteY100" fmla="*/ 60123 h 408877"/>
                  <a:gd name="connsiteX101" fmla="*/ 15793 w 466683"/>
                  <a:gd name="connsiteY101" fmla="*/ 53749 h 408877"/>
                  <a:gd name="connsiteX102" fmla="*/ 33100 w 466683"/>
                  <a:gd name="connsiteY102" fmla="*/ 61784 h 408877"/>
                  <a:gd name="connsiteX103" fmla="*/ 22514 w 466683"/>
                  <a:gd name="connsiteY103" fmla="*/ 40881 h 408877"/>
                  <a:gd name="connsiteX104" fmla="*/ -1143 w 466683"/>
                  <a:gd name="connsiteY104" fmla="*/ 41377 h 408877"/>
                  <a:gd name="connsiteX105" fmla="*/ 3492 w 466683"/>
                  <a:gd name="connsiteY105" fmla="*/ 15004 h 408877"/>
                  <a:gd name="connsiteX106" fmla="*/ 27071 w 466683"/>
                  <a:gd name="connsiteY106" fmla="*/ 4796 h 408877"/>
                  <a:gd name="connsiteX107" fmla="*/ 24128 w 466683"/>
                  <a:gd name="connsiteY107" fmla="*/ -3286 h 408877"/>
                  <a:gd name="connsiteX108" fmla="*/ 47738 w 466683"/>
                  <a:gd name="connsiteY108" fmla="*/ 2719 h 408877"/>
                  <a:gd name="connsiteX109" fmla="*/ 53121 w 466683"/>
                  <a:gd name="connsiteY109" fmla="*/ -1972 h 408877"/>
                  <a:gd name="connsiteX110" fmla="*/ 72560 w 466683"/>
                  <a:gd name="connsiteY110" fmla="*/ 18128 h 408877"/>
                  <a:gd name="connsiteX111" fmla="*/ 79266 w 466683"/>
                  <a:gd name="connsiteY111" fmla="*/ 19443 h 408877"/>
                  <a:gd name="connsiteX112" fmla="*/ 77511 w 466683"/>
                  <a:gd name="connsiteY112" fmla="*/ 31476 h 408877"/>
                  <a:gd name="connsiteX113" fmla="*/ 91016 w 466683"/>
                  <a:gd name="connsiteY113" fmla="*/ 27336 h 408877"/>
                  <a:gd name="connsiteX114" fmla="*/ 95274 w 466683"/>
                  <a:gd name="connsiteY114" fmla="*/ 45351 h 408877"/>
                  <a:gd name="connsiteX115" fmla="*/ 110833 w 466683"/>
                  <a:gd name="connsiteY115" fmla="*/ 21237 h 408877"/>
                  <a:gd name="connsiteX116" fmla="*/ 111172 w 466683"/>
                  <a:gd name="connsiteY116" fmla="*/ 18813 h 408877"/>
                  <a:gd name="connsiteX117" fmla="*/ 119813 w 466683"/>
                  <a:gd name="connsiteY117" fmla="*/ 24944 h 408877"/>
                  <a:gd name="connsiteX118" fmla="*/ 117444 w 466683"/>
                  <a:gd name="connsiteY118" fmla="*/ 42518 h 40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66683" h="408877">
                    <a:moveTo>
                      <a:pt x="117444" y="42518"/>
                    </a:moveTo>
                    <a:lnTo>
                      <a:pt x="132366" y="48680"/>
                    </a:lnTo>
                    <a:lnTo>
                      <a:pt x="125605" y="75997"/>
                    </a:lnTo>
                    <a:lnTo>
                      <a:pt x="135136" y="75997"/>
                    </a:lnTo>
                    <a:lnTo>
                      <a:pt x="138764" y="89046"/>
                    </a:lnTo>
                    <a:lnTo>
                      <a:pt x="125605" y="104535"/>
                    </a:lnTo>
                    <a:lnTo>
                      <a:pt x="127101" y="119606"/>
                    </a:lnTo>
                    <a:lnTo>
                      <a:pt x="122040" y="149205"/>
                    </a:lnTo>
                    <a:lnTo>
                      <a:pt x="138740" y="174665"/>
                    </a:lnTo>
                    <a:lnTo>
                      <a:pt x="159596" y="169298"/>
                    </a:lnTo>
                    <a:lnTo>
                      <a:pt x="161942" y="184535"/>
                    </a:lnTo>
                    <a:lnTo>
                      <a:pt x="153174" y="195018"/>
                    </a:lnTo>
                    <a:lnTo>
                      <a:pt x="169214" y="212694"/>
                    </a:lnTo>
                    <a:lnTo>
                      <a:pt x="169214" y="234321"/>
                    </a:lnTo>
                    <a:lnTo>
                      <a:pt x="185410" y="239193"/>
                    </a:lnTo>
                    <a:lnTo>
                      <a:pt x="184553" y="246685"/>
                    </a:lnTo>
                    <a:lnTo>
                      <a:pt x="200112" y="259710"/>
                    </a:lnTo>
                    <a:lnTo>
                      <a:pt x="200175" y="276804"/>
                    </a:lnTo>
                    <a:lnTo>
                      <a:pt x="219118" y="295008"/>
                    </a:lnTo>
                    <a:lnTo>
                      <a:pt x="234189" y="290900"/>
                    </a:lnTo>
                    <a:lnTo>
                      <a:pt x="237472" y="310126"/>
                    </a:lnTo>
                    <a:lnTo>
                      <a:pt x="263128" y="301367"/>
                    </a:lnTo>
                    <a:lnTo>
                      <a:pt x="271203" y="305373"/>
                    </a:lnTo>
                    <a:lnTo>
                      <a:pt x="267661" y="328298"/>
                    </a:lnTo>
                    <a:lnTo>
                      <a:pt x="295270" y="337853"/>
                    </a:lnTo>
                    <a:lnTo>
                      <a:pt x="307673" y="322144"/>
                    </a:lnTo>
                    <a:lnTo>
                      <a:pt x="324397" y="319075"/>
                    </a:lnTo>
                    <a:lnTo>
                      <a:pt x="334006" y="324411"/>
                    </a:lnTo>
                    <a:lnTo>
                      <a:pt x="356688" y="310126"/>
                    </a:lnTo>
                    <a:lnTo>
                      <a:pt x="372468" y="324473"/>
                    </a:lnTo>
                    <a:lnTo>
                      <a:pt x="365747" y="339277"/>
                    </a:lnTo>
                    <a:lnTo>
                      <a:pt x="376489" y="356277"/>
                    </a:lnTo>
                    <a:lnTo>
                      <a:pt x="405278" y="363415"/>
                    </a:lnTo>
                    <a:lnTo>
                      <a:pt x="424568" y="347982"/>
                    </a:lnTo>
                    <a:lnTo>
                      <a:pt x="418650" y="336641"/>
                    </a:lnTo>
                    <a:lnTo>
                      <a:pt x="428747" y="322813"/>
                    </a:lnTo>
                    <a:lnTo>
                      <a:pt x="448092" y="340285"/>
                    </a:lnTo>
                    <a:lnTo>
                      <a:pt x="461039" y="336586"/>
                    </a:lnTo>
                    <a:lnTo>
                      <a:pt x="460637" y="356332"/>
                    </a:lnTo>
                    <a:lnTo>
                      <a:pt x="460503" y="356363"/>
                    </a:lnTo>
                    <a:lnTo>
                      <a:pt x="436806" y="362652"/>
                    </a:lnTo>
                    <a:lnTo>
                      <a:pt x="462990" y="373394"/>
                    </a:lnTo>
                    <a:lnTo>
                      <a:pt x="428173" y="396273"/>
                    </a:lnTo>
                    <a:lnTo>
                      <a:pt x="412228" y="401876"/>
                    </a:lnTo>
                    <a:lnTo>
                      <a:pt x="401721" y="405591"/>
                    </a:lnTo>
                    <a:lnTo>
                      <a:pt x="393647" y="395816"/>
                    </a:lnTo>
                    <a:lnTo>
                      <a:pt x="384108" y="401066"/>
                    </a:lnTo>
                    <a:lnTo>
                      <a:pt x="358365" y="364753"/>
                    </a:lnTo>
                    <a:lnTo>
                      <a:pt x="355374" y="381752"/>
                    </a:lnTo>
                    <a:lnTo>
                      <a:pt x="360757" y="399783"/>
                    </a:lnTo>
                    <a:lnTo>
                      <a:pt x="331771" y="385617"/>
                    </a:lnTo>
                    <a:lnTo>
                      <a:pt x="323988" y="360047"/>
                    </a:lnTo>
                    <a:lnTo>
                      <a:pt x="317715" y="370168"/>
                    </a:lnTo>
                    <a:lnTo>
                      <a:pt x="300165" y="377534"/>
                    </a:lnTo>
                    <a:lnTo>
                      <a:pt x="284991" y="370781"/>
                    </a:lnTo>
                    <a:lnTo>
                      <a:pt x="299425" y="363942"/>
                    </a:lnTo>
                    <a:lnTo>
                      <a:pt x="295191" y="347848"/>
                    </a:lnTo>
                    <a:lnTo>
                      <a:pt x="268338" y="365587"/>
                    </a:lnTo>
                    <a:lnTo>
                      <a:pt x="250080" y="354962"/>
                    </a:lnTo>
                    <a:lnTo>
                      <a:pt x="255612" y="340395"/>
                    </a:lnTo>
                    <a:lnTo>
                      <a:pt x="244633" y="336712"/>
                    </a:lnTo>
                    <a:lnTo>
                      <a:pt x="231592" y="350059"/>
                    </a:lnTo>
                    <a:lnTo>
                      <a:pt x="224226" y="340316"/>
                    </a:lnTo>
                    <a:lnTo>
                      <a:pt x="208761" y="340686"/>
                    </a:lnTo>
                    <a:lnTo>
                      <a:pt x="226406" y="322640"/>
                    </a:lnTo>
                    <a:lnTo>
                      <a:pt x="206447" y="308552"/>
                    </a:lnTo>
                    <a:lnTo>
                      <a:pt x="201528" y="329361"/>
                    </a:lnTo>
                    <a:lnTo>
                      <a:pt x="192147" y="327307"/>
                    </a:lnTo>
                    <a:lnTo>
                      <a:pt x="186473" y="334264"/>
                    </a:lnTo>
                    <a:lnTo>
                      <a:pt x="150900" y="289711"/>
                    </a:lnTo>
                    <a:lnTo>
                      <a:pt x="182711" y="304861"/>
                    </a:lnTo>
                    <a:lnTo>
                      <a:pt x="193674" y="296196"/>
                    </a:lnTo>
                    <a:lnTo>
                      <a:pt x="171756" y="283423"/>
                    </a:lnTo>
                    <a:lnTo>
                      <a:pt x="181822" y="273144"/>
                    </a:lnTo>
                    <a:lnTo>
                      <a:pt x="163138" y="272751"/>
                    </a:lnTo>
                    <a:lnTo>
                      <a:pt x="142219" y="257585"/>
                    </a:lnTo>
                    <a:lnTo>
                      <a:pt x="147941" y="247693"/>
                    </a:lnTo>
                    <a:lnTo>
                      <a:pt x="127463" y="237713"/>
                    </a:lnTo>
                    <a:lnTo>
                      <a:pt x="117625" y="211592"/>
                    </a:lnTo>
                    <a:lnTo>
                      <a:pt x="119915" y="199968"/>
                    </a:lnTo>
                    <a:lnTo>
                      <a:pt x="86687" y="178152"/>
                    </a:lnTo>
                    <a:lnTo>
                      <a:pt x="107291" y="166040"/>
                    </a:lnTo>
                    <a:lnTo>
                      <a:pt x="91402" y="156226"/>
                    </a:lnTo>
                    <a:lnTo>
                      <a:pt x="80029" y="162483"/>
                    </a:lnTo>
                    <a:lnTo>
                      <a:pt x="73898" y="155824"/>
                    </a:lnTo>
                    <a:lnTo>
                      <a:pt x="60086" y="169078"/>
                    </a:lnTo>
                    <a:lnTo>
                      <a:pt x="54026" y="155753"/>
                    </a:lnTo>
                    <a:lnTo>
                      <a:pt x="62211" y="134992"/>
                    </a:lnTo>
                    <a:lnTo>
                      <a:pt x="54034" y="128452"/>
                    </a:lnTo>
                    <a:lnTo>
                      <a:pt x="43764" y="143571"/>
                    </a:lnTo>
                    <a:lnTo>
                      <a:pt x="29196" y="139997"/>
                    </a:lnTo>
                    <a:lnTo>
                      <a:pt x="19642" y="112806"/>
                    </a:lnTo>
                    <a:lnTo>
                      <a:pt x="-3079" y="116977"/>
                    </a:lnTo>
                    <a:lnTo>
                      <a:pt x="6042" y="104393"/>
                    </a:lnTo>
                    <a:lnTo>
                      <a:pt x="-3198" y="99065"/>
                    </a:lnTo>
                    <a:lnTo>
                      <a:pt x="-1521" y="91336"/>
                    </a:lnTo>
                    <a:lnTo>
                      <a:pt x="29330" y="93249"/>
                    </a:lnTo>
                    <a:lnTo>
                      <a:pt x="41977" y="80869"/>
                    </a:lnTo>
                    <a:lnTo>
                      <a:pt x="-3693" y="77060"/>
                    </a:lnTo>
                    <a:lnTo>
                      <a:pt x="8136" y="68670"/>
                    </a:lnTo>
                    <a:lnTo>
                      <a:pt x="431" y="60123"/>
                    </a:lnTo>
                    <a:lnTo>
                      <a:pt x="15793" y="53749"/>
                    </a:lnTo>
                    <a:lnTo>
                      <a:pt x="33100" y="61784"/>
                    </a:lnTo>
                    <a:lnTo>
                      <a:pt x="22514" y="40881"/>
                    </a:lnTo>
                    <a:lnTo>
                      <a:pt x="-1143" y="41377"/>
                    </a:lnTo>
                    <a:lnTo>
                      <a:pt x="3492" y="15004"/>
                    </a:lnTo>
                    <a:lnTo>
                      <a:pt x="27071" y="4796"/>
                    </a:lnTo>
                    <a:lnTo>
                      <a:pt x="24128" y="-3286"/>
                    </a:lnTo>
                    <a:lnTo>
                      <a:pt x="47738" y="2719"/>
                    </a:lnTo>
                    <a:lnTo>
                      <a:pt x="53121" y="-1972"/>
                    </a:lnTo>
                    <a:lnTo>
                      <a:pt x="72560" y="18128"/>
                    </a:lnTo>
                    <a:lnTo>
                      <a:pt x="79266" y="19443"/>
                    </a:lnTo>
                    <a:lnTo>
                      <a:pt x="77511" y="31476"/>
                    </a:lnTo>
                    <a:lnTo>
                      <a:pt x="91016" y="27336"/>
                    </a:lnTo>
                    <a:lnTo>
                      <a:pt x="95274" y="45351"/>
                    </a:lnTo>
                    <a:lnTo>
                      <a:pt x="110833" y="21237"/>
                    </a:lnTo>
                    <a:lnTo>
                      <a:pt x="111172" y="18813"/>
                    </a:lnTo>
                    <a:lnTo>
                      <a:pt x="119813" y="24944"/>
                    </a:lnTo>
                    <a:lnTo>
                      <a:pt x="117444" y="42518"/>
                    </a:lnTo>
                  </a:path>
                </a:pathLst>
              </a:custGeom>
              <a:grpFill/>
              <a:ln w="635" cap="flat">
                <a:solidFill>
                  <a:schemeClr val="bg1"/>
                </a:solidFill>
                <a:prstDash val="solid"/>
                <a:miter/>
              </a:ln>
            </p:spPr>
            <p:txBody>
              <a:bodyPr rtlCol="0" anchor="ctr"/>
              <a:lstStyle/>
              <a:p>
                <a:endParaRPr lang="en-US" dirty="0"/>
              </a:p>
            </p:txBody>
          </p:sp>
          <p:sp>
            <p:nvSpPr>
              <p:cNvPr id="2476" name="Freeform: Shape 2475">
                <a:extLst>
                  <a:ext uri="{FF2B5EF4-FFF2-40B4-BE49-F238E27FC236}">
                    <a16:creationId xmlns:a16="http://schemas.microsoft.com/office/drawing/2014/main" id="{B1DD84E7-59EB-4C3A-9ADE-75B0177AB755}"/>
                  </a:ext>
                </a:extLst>
              </p:cNvPr>
              <p:cNvSpPr/>
              <p:nvPr/>
            </p:nvSpPr>
            <p:spPr>
              <a:xfrm flipV="1">
                <a:off x="4460935" y="1580953"/>
                <a:ext cx="507667" cy="444784"/>
              </a:xfrm>
              <a:custGeom>
                <a:avLst/>
                <a:gdLst>
                  <a:gd name="connsiteX0" fmla="*/ 117444 w 466683"/>
                  <a:gd name="connsiteY0" fmla="*/ 42518 h 408877"/>
                  <a:gd name="connsiteX1" fmla="*/ 132366 w 466683"/>
                  <a:gd name="connsiteY1" fmla="*/ 48680 h 408877"/>
                  <a:gd name="connsiteX2" fmla="*/ 125605 w 466683"/>
                  <a:gd name="connsiteY2" fmla="*/ 75997 h 408877"/>
                  <a:gd name="connsiteX3" fmla="*/ 135136 w 466683"/>
                  <a:gd name="connsiteY3" fmla="*/ 75997 h 408877"/>
                  <a:gd name="connsiteX4" fmla="*/ 138764 w 466683"/>
                  <a:gd name="connsiteY4" fmla="*/ 89046 h 408877"/>
                  <a:gd name="connsiteX5" fmla="*/ 125605 w 466683"/>
                  <a:gd name="connsiteY5" fmla="*/ 104535 h 408877"/>
                  <a:gd name="connsiteX6" fmla="*/ 127101 w 466683"/>
                  <a:gd name="connsiteY6" fmla="*/ 119606 h 408877"/>
                  <a:gd name="connsiteX7" fmla="*/ 122040 w 466683"/>
                  <a:gd name="connsiteY7" fmla="*/ 149205 h 408877"/>
                  <a:gd name="connsiteX8" fmla="*/ 138740 w 466683"/>
                  <a:gd name="connsiteY8" fmla="*/ 174665 h 408877"/>
                  <a:gd name="connsiteX9" fmla="*/ 159596 w 466683"/>
                  <a:gd name="connsiteY9" fmla="*/ 169298 h 408877"/>
                  <a:gd name="connsiteX10" fmla="*/ 161942 w 466683"/>
                  <a:gd name="connsiteY10" fmla="*/ 184535 h 408877"/>
                  <a:gd name="connsiteX11" fmla="*/ 153174 w 466683"/>
                  <a:gd name="connsiteY11" fmla="*/ 195018 h 408877"/>
                  <a:gd name="connsiteX12" fmla="*/ 169214 w 466683"/>
                  <a:gd name="connsiteY12" fmla="*/ 212694 h 408877"/>
                  <a:gd name="connsiteX13" fmla="*/ 169214 w 466683"/>
                  <a:gd name="connsiteY13" fmla="*/ 234321 h 408877"/>
                  <a:gd name="connsiteX14" fmla="*/ 185410 w 466683"/>
                  <a:gd name="connsiteY14" fmla="*/ 239193 h 408877"/>
                  <a:gd name="connsiteX15" fmla="*/ 184553 w 466683"/>
                  <a:gd name="connsiteY15" fmla="*/ 246685 h 408877"/>
                  <a:gd name="connsiteX16" fmla="*/ 200112 w 466683"/>
                  <a:gd name="connsiteY16" fmla="*/ 259710 h 408877"/>
                  <a:gd name="connsiteX17" fmla="*/ 200175 w 466683"/>
                  <a:gd name="connsiteY17" fmla="*/ 276804 h 408877"/>
                  <a:gd name="connsiteX18" fmla="*/ 219118 w 466683"/>
                  <a:gd name="connsiteY18" fmla="*/ 295008 h 408877"/>
                  <a:gd name="connsiteX19" fmla="*/ 234189 w 466683"/>
                  <a:gd name="connsiteY19" fmla="*/ 290900 h 408877"/>
                  <a:gd name="connsiteX20" fmla="*/ 237472 w 466683"/>
                  <a:gd name="connsiteY20" fmla="*/ 310126 h 408877"/>
                  <a:gd name="connsiteX21" fmla="*/ 263128 w 466683"/>
                  <a:gd name="connsiteY21" fmla="*/ 301367 h 408877"/>
                  <a:gd name="connsiteX22" fmla="*/ 271203 w 466683"/>
                  <a:gd name="connsiteY22" fmla="*/ 305373 h 408877"/>
                  <a:gd name="connsiteX23" fmla="*/ 267661 w 466683"/>
                  <a:gd name="connsiteY23" fmla="*/ 328298 h 408877"/>
                  <a:gd name="connsiteX24" fmla="*/ 295270 w 466683"/>
                  <a:gd name="connsiteY24" fmla="*/ 337853 h 408877"/>
                  <a:gd name="connsiteX25" fmla="*/ 307673 w 466683"/>
                  <a:gd name="connsiteY25" fmla="*/ 322144 h 408877"/>
                  <a:gd name="connsiteX26" fmla="*/ 324397 w 466683"/>
                  <a:gd name="connsiteY26" fmla="*/ 319075 h 408877"/>
                  <a:gd name="connsiteX27" fmla="*/ 334006 w 466683"/>
                  <a:gd name="connsiteY27" fmla="*/ 324411 h 408877"/>
                  <a:gd name="connsiteX28" fmla="*/ 356688 w 466683"/>
                  <a:gd name="connsiteY28" fmla="*/ 310126 h 408877"/>
                  <a:gd name="connsiteX29" fmla="*/ 372468 w 466683"/>
                  <a:gd name="connsiteY29" fmla="*/ 324473 h 408877"/>
                  <a:gd name="connsiteX30" fmla="*/ 365747 w 466683"/>
                  <a:gd name="connsiteY30" fmla="*/ 339277 h 408877"/>
                  <a:gd name="connsiteX31" fmla="*/ 376489 w 466683"/>
                  <a:gd name="connsiteY31" fmla="*/ 356277 h 408877"/>
                  <a:gd name="connsiteX32" fmla="*/ 405278 w 466683"/>
                  <a:gd name="connsiteY32" fmla="*/ 363415 h 408877"/>
                  <a:gd name="connsiteX33" fmla="*/ 424568 w 466683"/>
                  <a:gd name="connsiteY33" fmla="*/ 347982 h 408877"/>
                  <a:gd name="connsiteX34" fmla="*/ 418650 w 466683"/>
                  <a:gd name="connsiteY34" fmla="*/ 336641 h 408877"/>
                  <a:gd name="connsiteX35" fmla="*/ 428747 w 466683"/>
                  <a:gd name="connsiteY35" fmla="*/ 322813 h 408877"/>
                  <a:gd name="connsiteX36" fmla="*/ 448092 w 466683"/>
                  <a:gd name="connsiteY36" fmla="*/ 340285 h 408877"/>
                  <a:gd name="connsiteX37" fmla="*/ 461039 w 466683"/>
                  <a:gd name="connsiteY37" fmla="*/ 336586 h 408877"/>
                  <a:gd name="connsiteX38" fmla="*/ 460637 w 466683"/>
                  <a:gd name="connsiteY38" fmla="*/ 356332 h 408877"/>
                  <a:gd name="connsiteX39" fmla="*/ 460503 w 466683"/>
                  <a:gd name="connsiteY39" fmla="*/ 356363 h 408877"/>
                  <a:gd name="connsiteX40" fmla="*/ 436806 w 466683"/>
                  <a:gd name="connsiteY40" fmla="*/ 362652 h 408877"/>
                  <a:gd name="connsiteX41" fmla="*/ 462990 w 466683"/>
                  <a:gd name="connsiteY41" fmla="*/ 373394 h 408877"/>
                  <a:gd name="connsiteX42" fmla="*/ 428173 w 466683"/>
                  <a:gd name="connsiteY42" fmla="*/ 396273 h 408877"/>
                  <a:gd name="connsiteX43" fmla="*/ 412228 w 466683"/>
                  <a:gd name="connsiteY43" fmla="*/ 401876 h 408877"/>
                  <a:gd name="connsiteX44" fmla="*/ 401721 w 466683"/>
                  <a:gd name="connsiteY44" fmla="*/ 405591 h 408877"/>
                  <a:gd name="connsiteX45" fmla="*/ 393647 w 466683"/>
                  <a:gd name="connsiteY45" fmla="*/ 395816 h 408877"/>
                  <a:gd name="connsiteX46" fmla="*/ 384108 w 466683"/>
                  <a:gd name="connsiteY46" fmla="*/ 401066 h 408877"/>
                  <a:gd name="connsiteX47" fmla="*/ 358365 w 466683"/>
                  <a:gd name="connsiteY47" fmla="*/ 364753 h 408877"/>
                  <a:gd name="connsiteX48" fmla="*/ 355374 w 466683"/>
                  <a:gd name="connsiteY48" fmla="*/ 381752 h 408877"/>
                  <a:gd name="connsiteX49" fmla="*/ 360757 w 466683"/>
                  <a:gd name="connsiteY49" fmla="*/ 399783 h 408877"/>
                  <a:gd name="connsiteX50" fmla="*/ 331771 w 466683"/>
                  <a:gd name="connsiteY50" fmla="*/ 385617 h 408877"/>
                  <a:gd name="connsiteX51" fmla="*/ 323988 w 466683"/>
                  <a:gd name="connsiteY51" fmla="*/ 360047 h 408877"/>
                  <a:gd name="connsiteX52" fmla="*/ 317715 w 466683"/>
                  <a:gd name="connsiteY52" fmla="*/ 370168 h 408877"/>
                  <a:gd name="connsiteX53" fmla="*/ 300165 w 466683"/>
                  <a:gd name="connsiteY53" fmla="*/ 377534 h 408877"/>
                  <a:gd name="connsiteX54" fmla="*/ 284991 w 466683"/>
                  <a:gd name="connsiteY54" fmla="*/ 370781 h 408877"/>
                  <a:gd name="connsiteX55" fmla="*/ 299425 w 466683"/>
                  <a:gd name="connsiteY55" fmla="*/ 363942 h 408877"/>
                  <a:gd name="connsiteX56" fmla="*/ 295191 w 466683"/>
                  <a:gd name="connsiteY56" fmla="*/ 347848 h 408877"/>
                  <a:gd name="connsiteX57" fmla="*/ 268338 w 466683"/>
                  <a:gd name="connsiteY57" fmla="*/ 365587 h 408877"/>
                  <a:gd name="connsiteX58" fmla="*/ 250080 w 466683"/>
                  <a:gd name="connsiteY58" fmla="*/ 354962 h 408877"/>
                  <a:gd name="connsiteX59" fmla="*/ 255612 w 466683"/>
                  <a:gd name="connsiteY59" fmla="*/ 340395 h 408877"/>
                  <a:gd name="connsiteX60" fmla="*/ 244633 w 466683"/>
                  <a:gd name="connsiteY60" fmla="*/ 336712 h 408877"/>
                  <a:gd name="connsiteX61" fmla="*/ 231592 w 466683"/>
                  <a:gd name="connsiteY61" fmla="*/ 350059 h 408877"/>
                  <a:gd name="connsiteX62" fmla="*/ 224226 w 466683"/>
                  <a:gd name="connsiteY62" fmla="*/ 340316 h 408877"/>
                  <a:gd name="connsiteX63" fmla="*/ 208761 w 466683"/>
                  <a:gd name="connsiteY63" fmla="*/ 340686 h 408877"/>
                  <a:gd name="connsiteX64" fmla="*/ 226406 w 466683"/>
                  <a:gd name="connsiteY64" fmla="*/ 322640 h 408877"/>
                  <a:gd name="connsiteX65" fmla="*/ 206447 w 466683"/>
                  <a:gd name="connsiteY65" fmla="*/ 308552 h 408877"/>
                  <a:gd name="connsiteX66" fmla="*/ 201528 w 466683"/>
                  <a:gd name="connsiteY66" fmla="*/ 329361 h 408877"/>
                  <a:gd name="connsiteX67" fmla="*/ 192147 w 466683"/>
                  <a:gd name="connsiteY67" fmla="*/ 327307 h 408877"/>
                  <a:gd name="connsiteX68" fmla="*/ 186473 w 466683"/>
                  <a:gd name="connsiteY68" fmla="*/ 334264 h 408877"/>
                  <a:gd name="connsiteX69" fmla="*/ 150900 w 466683"/>
                  <a:gd name="connsiteY69" fmla="*/ 289711 h 408877"/>
                  <a:gd name="connsiteX70" fmla="*/ 182711 w 466683"/>
                  <a:gd name="connsiteY70" fmla="*/ 304861 h 408877"/>
                  <a:gd name="connsiteX71" fmla="*/ 193674 w 466683"/>
                  <a:gd name="connsiteY71" fmla="*/ 296196 h 408877"/>
                  <a:gd name="connsiteX72" fmla="*/ 171756 w 466683"/>
                  <a:gd name="connsiteY72" fmla="*/ 283423 h 408877"/>
                  <a:gd name="connsiteX73" fmla="*/ 181822 w 466683"/>
                  <a:gd name="connsiteY73" fmla="*/ 273144 h 408877"/>
                  <a:gd name="connsiteX74" fmla="*/ 163138 w 466683"/>
                  <a:gd name="connsiteY74" fmla="*/ 272751 h 408877"/>
                  <a:gd name="connsiteX75" fmla="*/ 142219 w 466683"/>
                  <a:gd name="connsiteY75" fmla="*/ 257585 h 408877"/>
                  <a:gd name="connsiteX76" fmla="*/ 147941 w 466683"/>
                  <a:gd name="connsiteY76" fmla="*/ 247693 h 408877"/>
                  <a:gd name="connsiteX77" fmla="*/ 127463 w 466683"/>
                  <a:gd name="connsiteY77" fmla="*/ 237713 h 408877"/>
                  <a:gd name="connsiteX78" fmla="*/ 117625 w 466683"/>
                  <a:gd name="connsiteY78" fmla="*/ 211592 h 408877"/>
                  <a:gd name="connsiteX79" fmla="*/ 119915 w 466683"/>
                  <a:gd name="connsiteY79" fmla="*/ 199968 h 408877"/>
                  <a:gd name="connsiteX80" fmla="*/ 86687 w 466683"/>
                  <a:gd name="connsiteY80" fmla="*/ 178152 h 408877"/>
                  <a:gd name="connsiteX81" fmla="*/ 107291 w 466683"/>
                  <a:gd name="connsiteY81" fmla="*/ 166040 h 408877"/>
                  <a:gd name="connsiteX82" fmla="*/ 91402 w 466683"/>
                  <a:gd name="connsiteY82" fmla="*/ 156226 h 408877"/>
                  <a:gd name="connsiteX83" fmla="*/ 80029 w 466683"/>
                  <a:gd name="connsiteY83" fmla="*/ 162483 h 408877"/>
                  <a:gd name="connsiteX84" fmla="*/ 73898 w 466683"/>
                  <a:gd name="connsiteY84" fmla="*/ 155824 h 408877"/>
                  <a:gd name="connsiteX85" fmla="*/ 60086 w 466683"/>
                  <a:gd name="connsiteY85" fmla="*/ 169078 h 408877"/>
                  <a:gd name="connsiteX86" fmla="*/ 54026 w 466683"/>
                  <a:gd name="connsiteY86" fmla="*/ 155753 h 408877"/>
                  <a:gd name="connsiteX87" fmla="*/ 62211 w 466683"/>
                  <a:gd name="connsiteY87" fmla="*/ 134992 h 408877"/>
                  <a:gd name="connsiteX88" fmla="*/ 54034 w 466683"/>
                  <a:gd name="connsiteY88" fmla="*/ 128452 h 408877"/>
                  <a:gd name="connsiteX89" fmla="*/ 43764 w 466683"/>
                  <a:gd name="connsiteY89" fmla="*/ 143571 h 408877"/>
                  <a:gd name="connsiteX90" fmla="*/ 29196 w 466683"/>
                  <a:gd name="connsiteY90" fmla="*/ 139997 h 408877"/>
                  <a:gd name="connsiteX91" fmla="*/ 19642 w 466683"/>
                  <a:gd name="connsiteY91" fmla="*/ 112806 h 408877"/>
                  <a:gd name="connsiteX92" fmla="*/ -3079 w 466683"/>
                  <a:gd name="connsiteY92" fmla="*/ 116977 h 408877"/>
                  <a:gd name="connsiteX93" fmla="*/ 6042 w 466683"/>
                  <a:gd name="connsiteY93" fmla="*/ 104393 h 408877"/>
                  <a:gd name="connsiteX94" fmla="*/ -3198 w 466683"/>
                  <a:gd name="connsiteY94" fmla="*/ 99065 h 408877"/>
                  <a:gd name="connsiteX95" fmla="*/ -1521 w 466683"/>
                  <a:gd name="connsiteY95" fmla="*/ 91336 h 408877"/>
                  <a:gd name="connsiteX96" fmla="*/ 29330 w 466683"/>
                  <a:gd name="connsiteY96" fmla="*/ 93249 h 408877"/>
                  <a:gd name="connsiteX97" fmla="*/ 41977 w 466683"/>
                  <a:gd name="connsiteY97" fmla="*/ 80869 h 408877"/>
                  <a:gd name="connsiteX98" fmla="*/ -3693 w 466683"/>
                  <a:gd name="connsiteY98" fmla="*/ 77060 h 408877"/>
                  <a:gd name="connsiteX99" fmla="*/ 8136 w 466683"/>
                  <a:gd name="connsiteY99" fmla="*/ 68670 h 408877"/>
                  <a:gd name="connsiteX100" fmla="*/ 431 w 466683"/>
                  <a:gd name="connsiteY100" fmla="*/ 60123 h 408877"/>
                  <a:gd name="connsiteX101" fmla="*/ 15793 w 466683"/>
                  <a:gd name="connsiteY101" fmla="*/ 53749 h 408877"/>
                  <a:gd name="connsiteX102" fmla="*/ 33100 w 466683"/>
                  <a:gd name="connsiteY102" fmla="*/ 61784 h 408877"/>
                  <a:gd name="connsiteX103" fmla="*/ 22514 w 466683"/>
                  <a:gd name="connsiteY103" fmla="*/ 40881 h 408877"/>
                  <a:gd name="connsiteX104" fmla="*/ -1143 w 466683"/>
                  <a:gd name="connsiteY104" fmla="*/ 41377 h 408877"/>
                  <a:gd name="connsiteX105" fmla="*/ 3492 w 466683"/>
                  <a:gd name="connsiteY105" fmla="*/ 15004 h 408877"/>
                  <a:gd name="connsiteX106" fmla="*/ 27071 w 466683"/>
                  <a:gd name="connsiteY106" fmla="*/ 4796 h 408877"/>
                  <a:gd name="connsiteX107" fmla="*/ 24128 w 466683"/>
                  <a:gd name="connsiteY107" fmla="*/ -3286 h 408877"/>
                  <a:gd name="connsiteX108" fmla="*/ 47738 w 466683"/>
                  <a:gd name="connsiteY108" fmla="*/ 2719 h 408877"/>
                  <a:gd name="connsiteX109" fmla="*/ 53121 w 466683"/>
                  <a:gd name="connsiteY109" fmla="*/ -1972 h 408877"/>
                  <a:gd name="connsiteX110" fmla="*/ 72560 w 466683"/>
                  <a:gd name="connsiteY110" fmla="*/ 18128 h 408877"/>
                  <a:gd name="connsiteX111" fmla="*/ 79266 w 466683"/>
                  <a:gd name="connsiteY111" fmla="*/ 19443 h 408877"/>
                  <a:gd name="connsiteX112" fmla="*/ 77511 w 466683"/>
                  <a:gd name="connsiteY112" fmla="*/ 31476 h 408877"/>
                  <a:gd name="connsiteX113" fmla="*/ 91016 w 466683"/>
                  <a:gd name="connsiteY113" fmla="*/ 27336 h 408877"/>
                  <a:gd name="connsiteX114" fmla="*/ 95274 w 466683"/>
                  <a:gd name="connsiteY114" fmla="*/ 45351 h 408877"/>
                  <a:gd name="connsiteX115" fmla="*/ 110833 w 466683"/>
                  <a:gd name="connsiteY115" fmla="*/ 21237 h 408877"/>
                  <a:gd name="connsiteX116" fmla="*/ 111172 w 466683"/>
                  <a:gd name="connsiteY116" fmla="*/ 18813 h 408877"/>
                  <a:gd name="connsiteX117" fmla="*/ 119813 w 466683"/>
                  <a:gd name="connsiteY117" fmla="*/ 24944 h 40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466683" h="408877">
                    <a:moveTo>
                      <a:pt x="117444" y="42518"/>
                    </a:moveTo>
                    <a:lnTo>
                      <a:pt x="132366" y="48680"/>
                    </a:lnTo>
                    <a:lnTo>
                      <a:pt x="125605" y="75997"/>
                    </a:lnTo>
                    <a:lnTo>
                      <a:pt x="135136" y="75997"/>
                    </a:lnTo>
                    <a:lnTo>
                      <a:pt x="138764" y="89046"/>
                    </a:lnTo>
                    <a:lnTo>
                      <a:pt x="125605" y="104535"/>
                    </a:lnTo>
                    <a:lnTo>
                      <a:pt x="127101" y="119606"/>
                    </a:lnTo>
                    <a:lnTo>
                      <a:pt x="122040" y="149205"/>
                    </a:lnTo>
                    <a:lnTo>
                      <a:pt x="138740" y="174665"/>
                    </a:lnTo>
                    <a:lnTo>
                      <a:pt x="159596" y="169298"/>
                    </a:lnTo>
                    <a:lnTo>
                      <a:pt x="161942" y="184535"/>
                    </a:lnTo>
                    <a:lnTo>
                      <a:pt x="153174" y="195018"/>
                    </a:lnTo>
                    <a:lnTo>
                      <a:pt x="169214" y="212694"/>
                    </a:lnTo>
                    <a:lnTo>
                      <a:pt x="169214" y="234321"/>
                    </a:lnTo>
                    <a:lnTo>
                      <a:pt x="185410" y="239193"/>
                    </a:lnTo>
                    <a:lnTo>
                      <a:pt x="184553" y="246685"/>
                    </a:lnTo>
                    <a:lnTo>
                      <a:pt x="200112" y="259710"/>
                    </a:lnTo>
                    <a:lnTo>
                      <a:pt x="200175" y="276804"/>
                    </a:lnTo>
                    <a:lnTo>
                      <a:pt x="219118" y="295008"/>
                    </a:lnTo>
                    <a:lnTo>
                      <a:pt x="234189" y="290900"/>
                    </a:lnTo>
                    <a:lnTo>
                      <a:pt x="237472" y="310126"/>
                    </a:lnTo>
                    <a:lnTo>
                      <a:pt x="263128" y="301367"/>
                    </a:lnTo>
                    <a:lnTo>
                      <a:pt x="271203" y="305373"/>
                    </a:lnTo>
                    <a:lnTo>
                      <a:pt x="267661" y="328298"/>
                    </a:lnTo>
                    <a:lnTo>
                      <a:pt x="295270" y="337853"/>
                    </a:lnTo>
                    <a:lnTo>
                      <a:pt x="307673" y="322144"/>
                    </a:lnTo>
                    <a:lnTo>
                      <a:pt x="324397" y="319075"/>
                    </a:lnTo>
                    <a:lnTo>
                      <a:pt x="334006" y="324411"/>
                    </a:lnTo>
                    <a:lnTo>
                      <a:pt x="356688" y="310126"/>
                    </a:lnTo>
                    <a:lnTo>
                      <a:pt x="372468" y="324473"/>
                    </a:lnTo>
                    <a:lnTo>
                      <a:pt x="365747" y="339277"/>
                    </a:lnTo>
                    <a:lnTo>
                      <a:pt x="376489" y="356277"/>
                    </a:lnTo>
                    <a:lnTo>
                      <a:pt x="405278" y="363415"/>
                    </a:lnTo>
                    <a:lnTo>
                      <a:pt x="424568" y="347982"/>
                    </a:lnTo>
                    <a:lnTo>
                      <a:pt x="418650" y="336641"/>
                    </a:lnTo>
                    <a:lnTo>
                      <a:pt x="428747" y="322813"/>
                    </a:lnTo>
                    <a:lnTo>
                      <a:pt x="448092" y="340285"/>
                    </a:lnTo>
                    <a:lnTo>
                      <a:pt x="461039" y="336586"/>
                    </a:lnTo>
                    <a:lnTo>
                      <a:pt x="460637" y="356332"/>
                    </a:lnTo>
                    <a:lnTo>
                      <a:pt x="460503" y="356363"/>
                    </a:lnTo>
                    <a:lnTo>
                      <a:pt x="436806" y="362652"/>
                    </a:lnTo>
                    <a:lnTo>
                      <a:pt x="462990" y="373394"/>
                    </a:lnTo>
                    <a:lnTo>
                      <a:pt x="428173" y="396273"/>
                    </a:lnTo>
                    <a:lnTo>
                      <a:pt x="412228" y="401876"/>
                    </a:lnTo>
                    <a:lnTo>
                      <a:pt x="401721" y="405591"/>
                    </a:lnTo>
                    <a:lnTo>
                      <a:pt x="393647" y="395816"/>
                    </a:lnTo>
                    <a:lnTo>
                      <a:pt x="384108" y="401066"/>
                    </a:lnTo>
                    <a:lnTo>
                      <a:pt x="358365" y="364753"/>
                    </a:lnTo>
                    <a:lnTo>
                      <a:pt x="355374" y="381752"/>
                    </a:lnTo>
                    <a:lnTo>
                      <a:pt x="360757" y="399783"/>
                    </a:lnTo>
                    <a:lnTo>
                      <a:pt x="331771" y="385617"/>
                    </a:lnTo>
                    <a:lnTo>
                      <a:pt x="323988" y="360047"/>
                    </a:lnTo>
                    <a:lnTo>
                      <a:pt x="317715" y="370168"/>
                    </a:lnTo>
                    <a:lnTo>
                      <a:pt x="300165" y="377534"/>
                    </a:lnTo>
                    <a:lnTo>
                      <a:pt x="284991" y="370781"/>
                    </a:lnTo>
                    <a:lnTo>
                      <a:pt x="299425" y="363942"/>
                    </a:lnTo>
                    <a:lnTo>
                      <a:pt x="295191" y="347848"/>
                    </a:lnTo>
                    <a:lnTo>
                      <a:pt x="268338" y="365587"/>
                    </a:lnTo>
                    <a:lnTo>
                      <a:pt x="250080" y="354962"/>
                    </a:lnTo>
                    <a:lnTo>
                      <a:pt x="255612" y="340395"/>
                    </a:lnTo>
                    <a:lnTo>
                      <a:pt x="244633" y="336712"/>
                    </a:lnTo>
                    <a:lnTo>
                      <a:pt x="231592" y="350059"/>
                    </a:lnTo>
                    <a:lnTo>
                      <a:pt x="224226" y="340316"/>
                    </a:lnTo>
                    <a:lnTo>
                      <a:pt x="208761" y="340686"/>
                    </a:lnTo>
                    <a:lnTo>
                      <a:pt x="226406" y="322640"/>
                    </a:lnTo>
                    <a:lnTo>
                      <a:pt x="206447" y="308552"/>
                    </a:lnTo>
                    <a:lnTo>
                      <a:pt x="201528" y="329361"/>
                    </a:lnTo>
                    <a:lnTo>
                      <a:pt x="192147" y="327307"/>
                    </a:lnTo>
                    <a:lnTo>
                      <a:pt x="186473" y="334264"/>
                    </a:lnTo>
                    <a:lnTo>
                      <a:pt x="150900" y="289711"/>
                    </a:lnTo>
                    <a:lnTo>
                      <a:pt x="182711" y="304861"/>
                    </a:lnTo>
                    <a:lnTo>
                      <a:pt x="193674" y="296196"/>
                    </a:lnTo>
                    <a:lnTo>
                      <a:pt x="171756" y="283423"/>
                    </a:lnTo>
                    <a:lnTo>
                      <a:pt x="181822" y="273144"/>
                    </a:lnTo>
                    <a:lnTo>
                      <a:pt x="163138" y="272751"/>
                    </a:lnTo>
                    <a:lnTo>
                      <a:pt x="142219" y="257585"/>
                    </a:lnTo>
                    <a:lnTo>
                      <a:pt x="147941" y="247693"/>
                    </a:lnTo>
                    <a:lnTo>
                      <a:pt x="127463" y="237713"/>
                    </a:lnTo>
                    <a:lnTo>
                      <a:pt x="117625" y="211592"/>
                    </a:lnTo>
                    <a:lnTo>
                      <a:pt x="119915" y="199968"/>
                    </a:lnTo>
                    <a:lnTo>
                      <a:pt x="86687" y="178152"/>
                    </a:lnTo>
                    <a:lnTo>
                      <a:pt x="107291" y="166040"/>
                    </a:lnTo>
                    <a:lnTo>
                      <a:pt x="91402" y="156226"/>
                    </a:lnTo>
                    <a:lnTo>
                      <a:pt x="80029" y="162483"/>
                    </a:lnTo>
                    <a:lnTo>
                      <a:pt x="73898" y="155824"/>
                    </a:lnTo>
                    <a:lnTo>
                      <a:pt x="60086" y="169078"/>
                    </a:lnTo>
                    <a:lnTo>
                      <a:pt x="54026" y="155753"/>
                    </a:lnTo>
                    <a:lnTo>
                      <a:pt x="62211" y="134992"/>
                    </a:lnTo>
                    <a:lnTo>
                      <a:pt x="54034" y="128452"/>
                    </a:lnTo>
                    <a:lnTo>
                      <a:pt x="43764" y="143571"/>
                    </a:lnTo>
                    <a:lnTo>
                      <a:pt x="29196" y="139997"/>
                    </a:lnTo>
                    <a:lnTo>
                      <a:pt x="19642" y="112806"/>
                    </a:lnTo>
                    <a:lnTo>
                      <a:pt x="-3079" y="116977"/>
                    </a:lnTo>
                    <a:lnTo>
                      <a:pt x="6042" y="104393"/>
                    </a:lnTo>
                    <a:lnTo>
                      <a:pt x="-3198" y="99065"/>
                    </a:lnTo>
                    <a:lnTo>
                      <a:pt x="-1521" y="91336"/>
                    </a:lnTo>
                    <a:lnTo>
                      <a:pt x="29330" y="93249"/>
                    </a:lnTo>
                    <a:lnTo>
                      <a:pt x="41977" y="80869"/>
                    </a:lnTo>
                    <a:lnTo>
                      <a:pt x="-3693" y="77060"/>
                    </a:lnTo>
                    <a:lnTo>
                      <a:pt x="8136" y="68670"/>
                    </a:lnTo>
                    <a:lnTo>
                      <a:pt x="431" y="60123"/>
                    </a:lnTo>
                    <a:lnTo>
                      <a:pt x="15793" y="53749"/>
                    </a:lnTo>
                    <a:lnTo>
                      <a:pt x="33100" y="61784"/>
                    </a:lnTo>
                    <a:lnTo>
                      <a:pt x="22514" y="40881"/>
                    </a:lnTo>
                    <a:lnTo>
                      <a:pt x="-1143" y="41377"/>
                    </a:lnTo>
                    <a:lnTo>
                      <a:pt x="3492" y="15004"/>
                    </a:lnTo>
                    <a:lnTo>
                      <a:pt x="27071" y="4796"/>
                    </a:lnTo>
                    <a:lnTo>
                      <a:pt x="24128" y="-3286"/>
                    </a:lnTo>
                    <a:lnTo>
                      <a:pt x="47738" y="2719"/>
                    </a:lnTo>
                    <a:lnTo>
                      <a:pt x="53121" y="-1972"/>
                    </a:lnTo>
                    <a:lnTo>
                      <a:pt x="72560" y="18128"/>
                    </a:lnTo>
                    <a:lnTo>
                      <a:pt x="79266" y="19443"/>
                    </a:lnTo>
                    <a:lnTo>
                      <a:pt x="77511" y="31476"/>
                    </a:lnTo>
                    <a:lnTo>
                      <a:pt x="91016" y="27336"/>
                    </a:lnTo>
                    <a:lnTo>
                      <a:pt x="95274" y="45351"/>
                    </a:lnTo>
                    <a:lnTo>
                      <a:pt x="110833" y="21237"/>
                    </a:lnTo>
                    <a:lnTo>
                      <a:pt x="111172" y="18813"/>
                    </a:lnTo>
                    <a:lnTo>
                      <a:pt x="119813" y="24944"/>
                    </a:lnTo>
                    <a:close/>
                  </a:path>
                </a:pathLst>
              </a:custGeom>
              <a:grpFill/>
              <a:ln w="635" cap="rnd">
                <a:solidFill>
                  <a:schemeClr val="bg1"/>
                </a:solidFill>
                <a:prstDash val="solid"/>
                <a:round/>
              </a:ln>
            </p:spPr>
            <p:txBody>
              <a:bodyPr rtlCol="0" anchor="ctr"/>
              <a:lstStyle/>
              <a:p>
                <a:endParaRPr lang="en-US" dirty="0"/>
              </a:p>
            </p:txBody>
          </p:sp>
          <p:sp>
            <p:nvSpPr>
              <p:cNvPr id="2477" name="Freeform: Shape 2476">
                <a:extLst>
                  <a:ext uri="{FF2B5EF4-FFF2-40B4-BE49-F238E27FC236}">
                    <a16:creationId xmlns:a16="http://schemas.microsoft.com/office/drawing/2014/main" id="{302DEF20-EDC1-4218-8A8F-E635BD36DCE4}"/>
                  </a:ext>
                </a:extLst>
              </p:cNvPr>
              <p:cNvSpPr/>
              <p:nvPr/>
            </p:nvSpPr>
            <p:spPr>
              <a:xfrm flipV="1">
                <a:off x="4518698" y="2035490"/>
                <a:ext cx="59286" cy="93481"/>
              </a:xfrm>
              <a:custGeom>
                <a:avLst/>
                <a:gdLst>
                  <a:gd name="connsiteX0" fmla="*/ 23344 w 54500"/>
                  <a:gd name="connsiteY0" fmla="*/ 7290 h 85934"/>
                  <a:gd name="connsiteX1" fmla="*/ 32473 w 54500"/>
                  <a:gd name="connsiteY1" fmla="*/ 28555 h 85934"/>
                  <a:gd name="connsiteX2" fmla="*/ 38148 w 54500"/>
                  <a:gd name="connsiteY2" fmla="*/ 43304 h 85934"/>
                  <a:gd name="connsiteX3" fmla="*/ 44759 w 54500"/>
                  <a:gd name="connsiteY3" fmla="*/ 40172 h 85934"/>
                  <a:gd name="connsiteX4" fmla="*/ 50976 w 54500"/>
                  <a:gd name="connsiteY4" fmla="*/ 52733 h 85934"/>
                  <a:gd name="connsiteX5" fmla="*/ 34874 w 54500"/>
                  <a:gd name="connsiteY5" fmla="*/ 59800 h 85934"/>
                  <a:gd name="connsiteX6" fmla="*/ 41744 w 54500"/>
                  <a:gd name="connsiteY6" fmla="*/ 69205 h 85934"/>
                  <a:gd name="connsiteX7" fmla="*/ 42043 w 54500"/>
                  <a:gd name="connsiteY7" fmla="*/ 83017 h 85934"/>
                  <a:gd name="connsiteX8" fmla="*/ 9524 w 54500"/>
                  <a:gd name="connsiteY8" fmla="*/ 69228 h 85934"/>
                  <a:gd name="connsiteX9" fmla="*/ 14569 w 54500"/>
                  <a:gd name="connsiteY9" fmla="*/ 59965 h 85934"/>
                  <a:gd name="connsiteX10" fmla="*/ -3525 w 54500"/>
                  <a:gd name="connsiteY10" fmla="*/ 52237 h 85934"/>
                  <a:gd name="connsiteX11" fmla="*/ -2879 w 54500"/>
                  <a:gd name="connsiteY11" fmla="*/ 23668 h 85934"/>
                  <a:gd name="connsiteX12" fmla="*/ 6943 w 54500"/>
                  <a:gd name="connsiteY12" fmla="*/ 15837 h 85934"/>
                  <a:gd name="connsiteX13" fmla="*/ 9500 w 54500"/>
                  <a:gd name="connsiteY13" fmla="*/ -1217 h 85934"/>
                  <a:gd name="connsiteX14" fmla="*/ 33307 w 54500"/>
                  <a:gd name="connsiteY14" fmla="*/ -2917 h 85934"/>
                  <a:gd name="connsiteX15" fmla="*/ 23344 w 54500"/>
                  <a:gd name="connsiteY15" fmla="*/ 7290 h 85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500" h="85934">
                    <a:moveTo>
                      <a:pt x="23344" y="7290"/>
                    </a:moveTo>
                    <a:lnTo>
                      <a:pt x="32473" y="28555"/>
                    </a:lnTo>
                    <a:lnTo>
                      <a:pt x="38148" y="43304"/>
                    </a:lnTo>
                    <a:lnTo>
                      <a:pt x="44759" y="40172"/>
                    </a:lnTo>
                    <a:lnTo>
                      <a:pt x="50976" y="52733"/>
                    </a:lnTo>
                    <a:lnTo>
                      <a:pt x="34874" y="59800"/>
                    </a:lnTo>
                    <a:lnTo>
                      <a:pt x="41744" y="69205"/>
                    </a:lnTo>
                    <a:lnTo>
                      <a:pt x="42043" y="83017"/>
                    </a:lnTo>
                    <a:lnTo>
                      <a:pt x="9524" y="69228"/>
                    </a:lnTo>
                    <a:lnTo>
                      <a:pt x="14569" y="59965"/>
                    </a:lnTo>
                    <a:lnTo>
                      <a:pt x="-3525" y="52237"/>
                    </a:lnTo>
                    <a:lnTo>
                      <a:pt x="-2879" y="23668"/>
                    </a:lnTo>
                    <a:lnTo>
                      <a:pt x="6943" y="15837"/>
                    </a:lnTo>
                    <a:lnTo>
                      <a:pt x="9500" y="-1217"/>
                    </a:lnTo>
                    <a:lnTo>
                      <a:pt x="33307" y="-2917"/>
                    </a:lnTo>
                    <a:lnTo>
                      <a:pt x="23344" y="7290"/>
                    </a:lnTo>
                  </a:path>
                </a:pathLst>
              </a:custGeom>
              <a:grpFill/>
              <a:ln w="635" cap="flat">
                <a:solidFill>
                  <a:schemeClr val="bg1"/>
                </a:solidFill>
                <a:prstDash val="solid"/>
                <a:miter/>
              </a:ln>
            </p:spPr>
            <p:txBody>
              <a:bodyPr rtlCol="0" anchor="ctr"/>
              <a:lstStyle/>
              <a:p>
                <a:endParaRPr lang="en-US" dirty="0"/>
              </a:p>
            </p:txBody>
          </p:sp>
          <p:sp>
            <p:nvSpPr>
              <p:cNvPr id="2478" name="Freeform: Shape 2477">
                <a:extLst>
                  <a:ext uri="{FF2B5EF4-FFF2-40B4-BE49-F238E27FC236}">
                    <a16:creationId xmlns:a16="http://schemas.microsoft.com/office/drawing/2014/main" id="{48FF6A61-8328-43D8-BEF6-52F3DF883E68}"/>
                  </a:ext>
                </a:extLst>
              </p:cNvPr>
              <p:cNvSpPr/>
              <p:nvPr/>
            </p:nvSpPr>
            <p:spPr>
              <a:xfrm flipV="1">
                <a:off x="4518698" y="2035490"/>
                <a:ext cx="59286" cy="93481"/>
              </a:xfrm>
              <a:custGeom>
                <a:avLst/>
                <a:gdLst>
                  <a:gd name="connsiteX0" fmla="*/ 23344 w 54500"/>
                  <a:gd name="connsiteY0" fmla="*/ 7290 h 85934"/>
                  <a:gd name="connsiteX1" fmla="*/ 32473 w 54500"/>
                  <a:gd name="connsiteY1" fmla="*/ 28555 h 85934"/>
                  <a:gd name="connsiteX2" fmla="*/ 38148 w 54500"/>
                  <a:gd name="connsiteY2" fmla="*/ 43304 h 85934"/>
                  <a:gd name="connsiteX3" fmla="*/ 44759 w 54500"/>
                  <a:gd name="connsiteY3" fmla="*/ 40172 h 85934"/>
                  <a:gd name="connsiteX4" fmla="*/ 50976 w 54500"/>
                  <a:gd name="connsiteY4" fmla="*/ 52733 h 85934"/>
                  <a:gd name="connsiteX5" fmla="*/ 34874 w 54500"/>
                  <a:gd name="connsiteY5" fmla="*/ 59800 h 85934"/>
                  <a:gd name="connsiteX6" fmla="*/ 41744 w 54500"/>
                  <a:gd name="connsiteY6" fmla="*/ 69205 h 85934"/>
                  <a:gd name="connsiteX7" fmla="*/ 42043 w 54500"/>
                  <a:gd name="connsiteY7" fmla="*/ 83017 h 85934"/>
                  <a:gd name="connsiteX8" fmla="*/ 9524 w 54500"/>
                  <a:gd name="connsiteY8" fmla="*/ 69228 h 85934"/>
                  <a:gd name="connsiteX9" fmla="*/ 14569 w 54500"/>
                  <a:gd name="connsiteY9" fmla="*/ 59965 h 85934"/>
                  <a:gd name="connsiteX10" fmla="*/ -3525 w 54500"/>
                  <a:gd name="connsiteY10" fmla="*/ 52237 h 85934"/>
                  <a:gd name="connsiteX11" fmla="*/ -2879 w 54500"/>
                  <a:gd name="connsiteY11" fmla="*/ 23668 h 85934"/>
                  <a:gd name="connsiteX12" fmla="*/ 6943 w 54500"/>
                  <a:gd name="connsiteY12" fmla="*/ 15837 h 85934"/>
                  <a:gd name="connsiteX13" fmla="*/ 9500 w 54500"/>
                  <a:gd name="connsiteY13" fmla="*/ -1217 h 85934"/>
                  <a:gd name="connsiteX14" fmla="*/ 33307 w 54500"/>
                  <a:gd name="connsiteY14" fmla="*/ -2917 h 85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4500" h="85934">
                    <a:moveTo>
                      <a:pt x="23344" y="7290"/>
                    </a:moveTo>
                    <a:lnTo>
                      <a:pt x="32473" y="28555"/>
                    </a:lnTo>
                    <a:lnTo>
                      <a:pt x="38148" y="43304"/>
                    </a:lnTo>
                    <a:lnTo>
                      <a:pt x="44759" y="40172"/>
                    </a:lnTo>
                    <a:lnTo>
                      <a:pt x="50976" y="52733"/>
                    </a:lnTo>
                    <a:lnTo>
                      <a:pt x="34874" y="59800"/>
                    </a:lnTo>
                    <a:lnTo>
                      <a:pt x="41744" y="69205"/>
                    </a:lnTo>
                    <a:lnTo>
                      <a:pt x="42043" y="83017"/>
                    </a:lnTo>
                    <a:lnTo>
                      <a:pt x="9524" y="69228"/>
                    </a:lnTo>
                    <a:lnTo>
                      <a:pt x="14569" y="59965"/>
                    </a:lnTo>
                    <a:lnTo>
                      <a:pt x="-3525" y="52237"/>
                    </a:lnTo>
                    <a:lnTo>
                      <a:pt x="-2879" y="23668"/>
                    </a:lnTo>
                    <a:lnTo>
                      <a:pt x="6943" y="15837"/>
                    </a:lnTo>
                    <a:lnTo>
                      <a:pt x="9500" y="-1217"/>
                    </a:lnTo>
                    <a:lnTo>
                      <a:pt x="33307" y="-2917"/>
                    </a:lnTo>
                    <a:close/>
                  </a:path>
                </a:pathLst>
              </a:custGeom>
              <a:grpFill/>
              <a:ln w="635" cap="rnd">
                <a:solidFill>
                  <a:schemeClr val="bg1"/>
                </a:solidFill>
                <a:prstDash val="solid"/>
                <a:round/>
              </a:ln>
            </p:spPr>
            <p:txBody>
              <a:bodyPr rtlCol="0" anchor="ctr"/>
              <a:lstStyle/>
              <a:p>
                <a:endParaRPr lang="en-US" dirty="0"/>
              </a:p>
            </p:txBody>
          </p:sp>
          <p:sp>
            <p:nvSpPr>
              <p:cNvPr id="2479" name="Freeform: Shape 2478">
                <a:extLst>
                  <a:ext uri="{FF2B5EF4-FFF2-40B4-BE49-F238E27FC236}">
                    <a16:creationId xmlns:a16="http://schemas.microsoft.com/office/drawing/2014/main" id="{08B557A5-B597-4F4B-84BB-8F5F1E5983F0}"/>
                  </a:ext>
                </a:extLst>
              </p:cNvPr>
              <p:cNvSpPr/>
              <p:nvPr/>
            </p:nvSpPr>
            <p:spPr>
              <a:xfrm flipV="1">
                <a:off x="4585887" y="1660453"/>
                <a:ext cx="245477" cy="443500"/>
              </a:xfrm>
              <a:custGeom>
                <a:avLst/>
                <a:gdLst>
                  <a:gd name="connsiteX0" fmla="*/ 46981 w 225660"/>
                  <a:gd name="connsiteY0" fmla="*/ 53688 h 407696"/>
                  <a:gd name="connsiteX1" fmla="*/ 45226 w 225660"/>
                  <a:gd name="connsiteY1" fmla="*/ 74906 h 407696"/>
                  <a:gd name="connsiteX2" fmla="*/ 59691 w 225660"/>
                  <a:gd name="connsiteY2" fmla="*/ 92322 h 407696"/>
                  <a:gd name="connsiteX3" fmla="*/ 61454 w 225660"/>
                  <a:gd name="connsiteY3" fmla="*/ 75315 h 407696"/>
                  <a:gd name="connsiteX4" fmla="*/ 29328 w 225660"/>
                  <a:gd name="connsiteY4" fmla="*/ 78455 h 407696"/>
                  <a:gd name="connsiteX5" fmla="*/ 12990 w 225660"/>
                  <a:gd name="connsiteY5" fmla="*/ 76377 h 407696"/>
                  <a:gd name="connsiteX6" fmla="*/ 20931 w 225660"/>
                  <a:gd name="connsiteY6" fmla="*/ 94502 h 407696"/>
                  <a:gd name="connsiteX7" fmla="*/ 28400 w 225660"/>
                  <a:gd name="connsiteY7" fmla="*/ 99389 h 407696"/>
                  <a:gd name="connsiteX8" fmla="*/ 42408 w 225660"/>
                  <a:gd name="connsiteY8" fmla="*/ 102183 h 407696"/>
                  <a:gd name="connsiteX9" fmla="*/ 42880 w 225660"/>
                  <a:gd name="connsiteY9" fmla="*/ 89638 h 407696"/>
                  <a:gd name="connsiteX10" fmla="*/ 215740 w 225660"/>
                  <a:gd name="connsiteY10" fmla="*/ 317809 h 407696"/>
                  <a:gd name="connsiteX11" fmla="*/ 221973 w 225660"/>
                  <a:gd name="connsiteY11" fmla="*/ 327679 h 407696"/>
                  <a:gd name="connsiteX12" fmla="*/ 213120 w 225660"/>
                  <a:gd name="connsiteY12" fmla="*/ 340003 h 407696"/>
                  <a:gd name="connsiteX13" fmla="*/ 217708 w 225660"/>
                  <a:gd name="connsiteY13" fmla="*/ 348456 h 407696"/>
                  <a:gd name="connsiteX14" fmla="*/ 208484 w 225660"/>
                  <a:gd name="connsiteY14" fmla="*/ 352147 h 407696"/>
                  <a:gd name="connsiteX15" fmla="*/ 213450 w 225660"/>
                  <a:gd name="connsiteY15" fmla="*/ 364668 h 407696"/>
                  <a:gd name="connsiteX16" fmla="*/ 196387 w 225660"/>
                  <a:gd name="connsiteY16" fmla="*/ 377166 h 407696"/>
                  <a:gd name="connsiteX17" fmla="*/ 183008 w 225660"/>
                  <a:gd name="connsiteY17" fmla="*/ 377166 h 407696"/>
                  <a:gd name="connsiteX18" fmla="*/ 172423 w 225660"/>
                  <a:gd name="connsiteY18" fmla="*/ 387390 h 407696"/>
                  <a:gd name="connsiteX19" fmla="*/ 164970 w 225660"/>
                  <a:gd name="connsiteY19" fmla="*/ 404515 h 407696"/>
                  <a:gd name="connsiteX20" fmla="*/ 152803 w 225660"/>
                  <a:gd name="connsiteY20" fmla="*/ 400304 h 407696"/>
                  <a:gd name="connsiteX21" fmla="*/ 156344 w 225660"/>
                  <a:gd name="connsiteY21" fmla="*/ 377379 h 407696"/>
                  <a:gd name="connsiteX22" fmla="*/ 148269 w 225660"/>
                  <a:gd name="connsiteY22" fmla="*/ 373373 h 407696"/>
                  <a:gd name="connsiteX23" fmla="*/ 122613 w 225660"/>
                  <a:gd name="connsiteY23" fmla="*/ 382132 h 407696"/>
                  <a:gd name="connsiteX24" fmla="*/ 119331 w 225660"/>
                  <a:gd name="connsiteY24" fmla="*/ 362905 h 407696"/>
                  <a:gd name="connsiteX25" fmla="*/ 104260 w 225660"/>
                  <a:gd name="connsiteY25" fmla="*/ 367014 h 407696"/>
                  <a:gd name="connsiteX26" fmla="*/ 85316 w 225660"/>
                  <a:gd name="connsiteY26" fmla="*/ 348810 h 407696"/>
                  <a:gd name="connsiteX27" fmla="*/ 85253 w 225660"/>
                  <a:gd name="connsiteY27" fmla="*/ 331716 h 407696"/>
                  <a:gd name="connsiteX28" fmla="*/ 69694 w 225660"/>
                  <a:gd name="connsiteY28" fmla="*/ 318691 h 407696"/>
                  <a:gd name="connsiteX29" fmla="*/ 70552 w 225660"/>
                  <a:gd name="connsiteY29" fmla="*/ 311199 h 407696"/>
                  <a:gd name="connsiteX30" fmla="*/ 54355 w 225660"/>
                  <a:gd name="connsiteY30" fmla="*/ 306327 h 407696"/>
                  <a:gd name="connsiteX31" fmla="*/ 54355 w 225660"/>
                  <a:gd name="connsiteY31" fmla="*/ 284700 h 407696"/>
                  <a:gd name="connsiteX32" fmla="*/ 38316 w 225660"/>
                  <a:gd name="connsiteY32" fmla="*/ 267023 h 407696"/>
                  <a:gd name="connsiteX33" fmla="*/ 47083 w 225660"/>
                  <a:gd name="connsiteY33" fmla="*/ 256541 h 407696"/>
                  <a:gd name="connsiteX34" fmla="*/ 44738 w 225660"/>
                  <a:gd name="connsiteY34" fmla="*/ 241304 h 407696"/>
                  <a:gd name="connsiteX35" fmla="*/ 23882 w 225660"/>
                  <a:gd name="connsiteY35" fmla="*/ 246671 h 407696"/>
                  <a:gd name="connsiteX36" fmla="*/ 7181 w 225660"/>
                  <a:gd name="connsiteY36" fmla="*/ 221211 h 407696"/>
                  <a:gd name="connsiteX37" fmla="*/ 12242 w 225660"/>
                  <a:gd name="connsiteY37" fmla="*/ 191612 h 407696"/>
                  <a:gd name="connsiteX38" fmla="*/ 10747 w 225660"/>
                  <a:gd name="connsiteY38" fmla="*/ 176540 h 407696"/>
                  <a:gd name="connsiteX39" fmla="*/ 23905 w 225660"/>
                  <a:gd name="connsiteY39" fmla="*/ 161052 h 407696"/>
                  <a:gd name="connsiteX40" fmla="*/ 20277 w 225660"/>
                  <a:gd name="connsiteY40" fmla="*/ 148003 h 407696"/>
                  <a:gd name="connsiteX41" fmla="*/ 10747 w 225660"/>
                  <a:gd name="connsiteY41" fmla="*/ 148003 h 407696"/>
                  <a:gd name="connsiteX42" fmla="*/ 17507 w 225660"/>
                  <a:gd name="connsiteY42" fmla="*/ 120686 h 407696"/>
                  <a:gd name="connsiteX43" fmla="*/ 2585 w 225660"/>
                  <a:gd name="connsiteY43" fmla="*/ 114524 h 407696"/>
                  <a:gd name="connsiteX44" fmla="*/ 4954 w 225660"/>
                  <a:gd name="connsiteY44" fmla="*/ 96950 h 407696"/>
                  <a:gd name="connsiteX45" fmla="*/ -3687 w 225660"/>
                  <a:gd name="connsiteY45" fmla="*/ 90819 h 407696"/>
                  <a:gd name="connsiteX46" fmla="*/ 759 w 225660"/>
                  <a:gd name="connsiteY46" fmla="*/ 58890 h 407696"/>
                  <a:gd name="connsiteX47" fmla="*/ 14650 w 225660"/>
                  <a:gd name="connsiteY47" fmla="*/ 40308 h 407696"/>
                  <a:gd name="connsiteX48" fmla="*/ 24212 w 225660"/>
                  <a:gd name="connsiteY48" fmla="*/ 32714 h 407696"/>
                  <a:gd name="connsiteX49" fmla="*/ 23292 w 225660"/>
                  <a:gd name="connsiteY49" fmla="*/ 24489 h 407696"/>
                  <a:gd name="connsiteX50" fmla="*/ 16429 w 225660"/>
                  <a:gd name="connsiteY50" fmla="*/ 23773 h 407696"/>
                  <a:gd name="connsiteX51" fmla="*/ 27494 w 225660"/>
                  <a:gd name="connsiteY51" fmla="*/ 6813 h 407696"/>
                  <a:gd name="connsiteX52" fmla="*/ 23315 w 225660"/>
                  <a:gd name="connsiteY52" fmla="*/ -782 h 407696"/>
                  <a:gd name="connsiteX53" fmla="*/ 45604 w 225660"/>
                  <a:gd name="connsiteY53" fmla="*/ -3182 h 407696"/>
                  <a:gd name="connsiteX54" fmla="*/ 54568 w 225660"/>
                  <a:gd name="connsiteY54" fmla="*/ 17800 h 407696"/>
                  <a:gd name="connsiteX55" fmla="*/ 75187 w 225660"/>
                  <a:gd name="connsiteY55" fmla="*/ 15588 h 407696"/>
                  <a:gd name="connsiteX56" fmla="*/ 84262 w 225660"/>
                  <a:gd name="connsiteY56" fmla="*/ 41914 h 407696"/>
                  <a:gd name="connsiteX57" fmla="*/ 90448 w 225660"/>
                  <a:gd name="connsiteY57" fmla="*/ 52633 h 407696"/>
                  <a:gd name="connsiteX58" fmla="*/ 83915 w 225660"/>
                  <a:gd name="connsiteY58" fmla="*/ 62620 h 407696"/>
                  <a:gd name="connsiteX59" fmla="*/ 91636 w 225660"/>
                  <a:gd name="connsiteY59" fmla="*/ 63793 h 407696"/>
                  <a:gd name="connsiteX60" fmla="*/ 92171 w 225660"/>
                  <a:gd name="connsiteY60" fmla="*/ 71915 h 407696"/>
                  <a:gd name="connsiteX61" fmla="*/ 85387 w 225660"/>
                  <a:gd name="connsiteY61" fmla="*/ 76802 h 407696"/>
                  <a:gd name="connsiteX62" fmla="*/ 83294 w 225660"/>
                  <a:gd name="connsiteY62" fmla="*/ 87608 h 407696"/>
                  <a:gd name="connsiteX63" fmla="*/ 106219 w 225660"/>
                  <a:gd name="connsiteY63" fmla="*/ 86569 h 407696"/>
                  <a:gd name="connsiteX64" fmla="*/ 121212 w 225660"/>
                  <a:gd name="connsiteY64" fmla="*/ 97265 h 407696"/>
                  <a:gd name="connsiteX65" fmla="*/ 93422 w 225660"/>
                  <a:gd name="connsiteY65" fmla="*/ 103954 h 407696"/>
                  <a:gd name="connsiteX66" fmla="*/ 108517 w 225660"/>
                  <a:gd name="connsiteY66" fmla="*/ 118002 h 407696"/>
                  <a:gd name="connsiteX67" fmla="*/ 116458 w 225660"/>
                  <a:gd name="connsiteY67" fmla="*/ 107763 h 407696"/>
                  <a:gd name="connsiteX68" fmla="*/ 133190 w 225660"/>
                  <a:gd name="connsiteY68" fmla="*/ 113367 h 407696"/>
                  <a:gd name="connsiteX69" fmla="*/ 113145 w 225660"/>
                  <a:gd name="connsiteY69" fmla="*/ 139362 h 407696"/>
                  <a:gd name="connsiteX70" fmla="*/ 99097 w 225660"/>
                  <a:gd name="connsiteY70" fmla="*/ 142502 h 407696"/>
                  <a:gd name="connsiteX71" fmla="*/ 96728 w 225660"/>
                  <a:gd name="connsiteY71" fmla="*/ 170189 h 407696"/>
                  <a:gd name="connsiteX72" fmla="*/ 104795 w 225660"/>
                  <a:gd name="connsiteY72" fmla="*/ 171756 h 407696"/>
                  <a:gd name="connsiteX73" fmla="*/ 101796 w 225660"/>
                  <a:gd name="connsiteY73" fmla="*/ 198396 h 407696"/>
                  <a:gd name="connsiteX74" fmla="*/ 118536 w 225660"/>
                  <a:gd name="connsiteY74" fmla="*/ 208871 h 407696"/>
                  <a:gd name="connsiteX75" fmla="*/ 139770 w 225660"/>
                  <a:gd name="connsiteY75" fmla="*/ 232387 h 407696"/>
                  <a:gd name="connsiteX76" fmla="*/ 161893 w 225660"/>
                  <a:gd name="connsiteY76" fmla="*/ 239698 h 407696"/>
                  <a:gd name="connsiteX77" fmla="*/ 178333 w 225660"/>
                  <a:gd name="connsiteY77" fmla="*/ 260098 h 407696"/>
                  <a:gd name="connsiteX78" fmla="*/ 168173 w 225660"/>
                  <a:gd name="connsiteY78" fmla="*/ 272100 h 407696"/>
                  <a:gd name="connsiteX79" fmla="*/ 176893 w 225660"/>
                  <a:gd name="connsiteY79" fmla="*/ 280379 h 407696"/>
                  <a:gd name="connsiteX80" fmla="*/ 172360 w 225660"/>
                  <a:gd name="connsiteY80" fmla="*/ 287785 h 407696"/>
                  <a:gd name="connsiteX81" fmla="*/ 185715 w 225660"/>
                  <a:gd name="connsiteY81" fmla="*/ 293207 h 407696"/>
                  <a:gd name="connsiteX82" fmla="*/ 182961 w 225660"/>
                  <a:gd name="connsiteY82" fmla="*/ 300511 h 407696"/>
                  <a:gd name="connsiteX83" fmla="*/ 192083 w 225660"/>
                  <a:gd name="connsiteY83" fmla="*/ 304517 h 407696"/>
                  <a:gd name="connsiteX84" fmla="*/ 221973 w 225660"/>
                  <a:gd name="connsiteY84" fmla="*/ 303069 h 407696"/>
                  <a:gd name="connsiteX85" fmla="*/ 221973 w 225660"/>
                  <a:gd name="connsiteY85" fmla="*/ 303069 h 407696"/>
                  <a:gd name="connsiteX86" fmla="*/ 215740 w 225660"/>
                  <a:gd name="connsiteY86" fmla="*/ 317809 h 407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25660" h="407696">
                    <a:moveTo>
                      <a:pt x="46981" y="53688"/>
                    </a:moveTo>
                    <a:lnTo>
                      <a:pt x="45226" y="74906"/>
                    </a:lnTo>
                    <a:lnTo>
                      <a:pt x="59691" y="92322"/>
                    </a:lnTo>
                    <a:lnTo>
                      <a:pt x="61454" y="75315"/>
                    </a:lnTo>
                    <a:close/>
                    <a:moveTo>
                      <a:pt x="29328" y="78455"/>
                    </a:moveTo>
                    <a:lnTo>
                      <a:pt x="12990" y="76377"/>
                    </a:lnTo>
                    <a:lnTo>
                      <a:pt x="20931" y="94502"/>
                    </a:lnTo>
                    <a:lnTo>
                      <a:pt x="28400" y="99389"/>
                    </a:lnTo>
                    <a:lnTo>
                      <a:pt x="42408" y="102183"/>
                    </a:lnTo>
                    <a:lnTo>
                      <a:pt x="42880" y="89638"/>
                    </a:lnTo>
                    <a:close/>
                    <a:moveTo>
                      <a:pt x="215740" y="317809"/>
                    </a:moveTo>
                    <a:lnTo>
                      <a:pt x="221973" y="327679"/>
                    </a:lnTo>
                    <a:lnTo>
                      <a:pt x="213120" y="340003"/>
                    </a:lnTo>
                    <a:lnTo>
                      <a:pt x="217708" y="348456"/>
                    </a:lnTo>
                    <a:lnTo>
                      <a:pt x="208484" y="352147"/>
                    </a:lnTo>
                    <a:lnTo>
                      <a:pt x="213450" y="364668"/>
                    </a:lnTo>
                    <a:lnTo>
                      <a:pt x="196387" y="377166"/>
                    </a:lnTo>
                    <a:lnTo>
                      <a:pt x="183008" y="377166"/>
                    </a:lnTo>
                    <a:lnTo>
                      <a:pt x="172423" y="387390"/>
                    </a:lnTo>
                    <a:lnTo>
                      <a:pt x="164970" y="404515"/>
                    </a:lnTo>
                    <a:lnTo>
                      <a:pt x="152803" y="400304"/>
                    </a:lnTo>
                    <a:lnTo>
                      <a:pt x="156344" y="377379"/>
                    </a:lnTo>
                    <a:lnTo>
                      <a:pt x="148269" y="373373"/>
                    </a:lnTo>
                    <a:lnTo>
                      <a:pt x="122613" y="382132"/>
                    </a:lnTo>
                    <a:lnTo>
                      <a:pt x="119331" y="362905"/>
                    </a:lnTo>
                    <a:lnTo>
                      <a:pt x="104260" y="367014"/>
                    </a:lnTo>
                    <a:lnTo>
                      <a:pt x="85316" y="348810"/>
                    </a:lnTo>
                    <a:lnTo>
                      <a:pt x="85253" y="331716"/>
                    </a:lnTo>
                    <a:lnTo>
                      <a:pt x="69694" y="318691"/>
                    </a:lnTo>
                    <a:lnTo>
                      <a:pt x="70552" y="311199"/>
                    </a:lnTo>
                    <a:lnTo>
                      <a:pt x="54355" y="306327"/>
                    </a:lnTo>
                    <a:lnTo>
                      <a:pt x="54355" y="284700"/>
                    </a:lnTo>
                    <a:lnTo>
                      <a:pt x="38316" y="267023"/>
                    </a:lnTo>
                    <a:lnTo>
                      <a:pt x="47083" y="256541"/>
                    </a:lnTo>
                    <a:lnTo>
                      <a:pt x="44738" y="241304"/>
                    </a:lnTo>
                    <a:lnTo>
                      <a:pt x="23882" y="246671"/>
                    </a:lnTo>
                    <a:lnTo>
                      <a:pt x="7181" y="221211"/>
                    </a:lnTo>
                    <a:lnTo>
                      <a:pt x="12242" y="191612"/>
                    </a:lnTo>
                    <a:lnTo>
                      <a:pt x="10747" y="176540"/>
                    </a:lnTo>
                    <a:lnTo>
                      <a:pt x="23905" y="161052"/>
                    </a:lnTo>
                    <a:lnTo>
                      <a:pt x="20277" y="148003"/>
                    </a:lnTo>
                    <a:lnTo>
                      <a:pt x="10747" y="148003"/>
                    </a:lnTo>
                    <a:lnTo>
                      <a:pt x="17507" y="120686"/>
                    </a:lnTo>
                    <a:lnTo>
                      <a:pt x="2585" y="114524"/>
                    </a:lnTo>
                    <a:lnTo>
                      <a:pt x="4954" y="96950"/>
                    </a:lnTo>
                    <a:lnTo>
                      <a:pt x="-3687" y="90819"/>
                    </a:lnTo>
                    <a:lnTo>
                      <a:pt x="759" y="58890"/>
                    </a:lnTo>
                    <a:lnTo>
                      <a:pt x="14650" y="40308"/>
                    </a:lnTo>
                    <a:lnTo>
                      <a:pt x="24212" y="32714"/>
                    </a:lnTo>
                    <a:lnTo>
                      <a:pt x="23292" y="24489"/>
                    </a:lnTo>
                    <a:lnTo>
                      <a:pt x="16429" y="23773"/>
                    </a:lnTo>
                    <a:lnTo>
                      <a:pt x="27494" y="6813"/>
                    </a:lnTo>
                    <a:lnTo>
                      <a:pt x="23315" y="-782"/>
                    </a:lnTo>
                    <a:lnTo>
                      <a:pt x="45604" y="-3182"/>
                    </a:lnTo>
                    <a:lnTo>
                      <a:pt x="54568" y="17800"/>
                    </a:lnTo>
                    <a:lnTo>
                      <a:pt x="75187" y="15588"/>
                    </a:lnTo>
                    <a:lnTo>
                      <a:pt x="84262" y="41914"/>
                    </a:lnTo>
                    <a:lnTo>
                      <a:pt x="90448" y="52633"/>
                    </a:lnTo>
                    <a:lnTo>
                      <a:pt x="83915" y="62620"/>
                    </a:lnTo>
                    <a:lnTo>
                      <a:pt x="91636" y="63793"/>
                    </a:lnTo>
                    <a:lnTo>
                      <a:pt x="92171" y="71915"/>
                    </a:lnTo>
                    <a:lnTo>
                      <a:pt x="85387" y="76802"/>
                    </a:lnTo>
                    <a:lnTo>
                      <a:pt x="83294" y="87608"/>
                    </a:lnTo>
                    <a:lnTo>
                      <a:pt x="106219" y="86569"/>
                    </a:lnTo>
                    <a:lnTo>
                      <a:pt x="121212" y="97265"/>
                    </a:lnTo>
                    <a:lnTo>
                      <a:pt x="93422" y="103954"/>
                    </a:lnTo>
                    <a:lnTo>
                      <a:pt x="108517" y="118002"/>
                    </a:lnTo>
                    <a:lnTo>
                      <a:pt x="116458" y="107763"/>
                    </a:lnTo>
                    <a:lnTo>
                      <a:pt x="133190" y="113367"/>
                    </a:lnTo>
                    <a:lnTo>
                      <a:pt x="113145" y="139362"/>
                    </a:lnTo>
                    <a:lnTo>
                      <a:pt x="99097" y="142502"/>
                    </a:lnTo>
                    <a:lnTo>
                      <a:pt x="96728" y="170189"/>
                    </a:lnTo>
                    <a:lnTo>
                      <a:pt x="104795" y="171756"/>
                    </a:lnTo>
                    <a:lnTo>
                      <a:pt x="101796" y="198396"/>
                    </a:lnTo>
                    <a:lnTo>
                      <a:pt x="118536" y="208871"/>
                    </a:lnTo>
                    <a:lnTo>
                      <a:pt x="139770" y="232387"/>
                    </a:lnTo>
                    <a:lnTo>
                      <a:pt x="161893" y="239698"/>
                    </a:lnTo>
                    <a:lnTo>
                      <a:pt x="178333" y="260098"/>
                    </a:lnTo>
                    <a:lnTo>
                      <a:pt x="168173" y="272100"/>
                    </a:lnTo>
                    <a:lnTo>
                      <a:pt x="176893" y="280379"/>
                    </a:lnTo>
                    <a:lnTo>
                      <a:pt x="172360" y="287785"/>
                    </a:lnTo>
                    <a:lnTo>
                      <a:pt x="185715" y="293207"/>
                    </a:lnTo>
                    <a:lnTo>
                      <a:pt x="182961" y="300511"/>
                    </a:lnTo>
                    <a:lnTo>
                      <a:pt x="192083" y="304517"/>
                    </a:lnTo>
                    <a:lnTo>
                      <a:pt x="221973" y="303069"/>
                    </a:lnTo>
                    <a:lnTo>
                      <a:pt x="221973" y="303069"/>
                    </a:lnTo>
                    <a:lnTo>
                      <a:pt x="215740" y="317809"/>
                    </a:lnTo>
                  </a:path>
                </a:pathLst>
              </a:custGeom>
              <a:grpFill/>
              <a:ln w="635" cap="flat">
                <a:solidFill>
                  <a:schemeClr val="bg1"/>
                </a:solidFill>
                <a:prstDash val="solid"/>
                <a:miter/>
              </a:ln>
            </p:spPr>
            <p:txBody>
              <a:bodyPr rtlCol="0" anchor="ctr"/>
              <a:lstStyle/>
              <a:p>
                <a:endParaRPr lang="en-US" dirty="0"/>
              </a:p>
            </p:txBody>
          </p:sp>
          <p:sp>
            <p:nvSpPr>
              <p:cNvPr id="2480" name="Freeform: Shape 2479">
                <a:extLst>
                  <a:ext uri="{FF2B5EF4-FFF2-40B4-BE49-F238E27FC236}">
                    <a16:creationId xmlns:a16="http://schemas.microsoft.com/office/drawing/2014/main" id="{2D088E37-563D-40A7-8525-F02D680FB7ED}"/>
                  </a:ext>
                </a:extLst>
              </p:cNvPr>
              <p:cNvSpPr/>
              <p:nvPr/>
            </p:nvSpPr>
            <p:spPr>
              <a:xfrm flipV="1">
                <a:off x="4585887" y="1660453"/>
                <a:ext cx="245477" cy="443500"/>
              </a:xfrm>
              <a:custGeom>
                <a:avLst/>
                <a:gdLst>
                  <a:gd name="connsiteX0" fmla="*/ 46981 w 225660"/>
                  <a:gd name="connsiteY0" fmla="*/ 53688 h 407696"/>
                  <a:gd name="connsiteX1" fmla="*/ 45226 w 225660"/>
                  <a:gd name="connsiteY1" fmla="*/ 74906 h 407696"/>
                  <a:gd name="connsiteX2" fmla="*/ 59691 w 225660"/>
                  <a:gd name="connsiteY2" fmla="*/ 92322 h 407696"/>
                  <a:gd name="connsiteX3" fmla="*/ 61454 w 225660"/>
                  <a:gd name="connsiteY3" fmla="*/ 75315 h 407696"/>
                  <a:gd name="connsiteX4" fmla="*/ 29328 w 225660"/>
                  <a:gd name="connsiteY4" fmla="*/ 78455 h 407696"/>
                  <a:gd name="connsiteX5" fmla="*/ 12990 w 225660"/>
                  <a:gd name="connsiteY5" fmla="*/ 76377 h 407696"/>
                  <a:gd name="connsiteX6" fmla="*/ 20931 w 225660"/>
                  <a:gd name="connsiteY6" fmla="*/ 94502 h 407696"/>
                  <a:gd name="connsiteX7" fmla="*/ 28400 w 225660"/>
                  <a:gd name="connsiteY7" fmla="*/ 99389 h 407696"/>
                  <a:gd name="connsiteX8" fmla="*/ 42408 w 225660"/>
                  <a:gd name="connsiteY8" fmla="*/ 102183 h 407696"/>
                  <a:gd name="connsiteX9" fmla="*/ 42880 w 225660"/>
                  <a:gd name="connsiteY9" fmla="*/ 89638 h 407696"/>
                  <a:gd name="connsiteX10" fmla="*/ 215740 w 225660"/>
                  <a:gd name="connsiteY10" fmla="*/ 317809 h 407696"/>
                  <a:gd name="connsiteX11" fmla="*/ 221973 w 225660"/>
                  <a:gd name="connsiteY11" fmla="*/ 327679 h 407696"/>
                  <a:gd name="connsiteX12" fmla="*/ 213120 w 225660"/>
                  <a:gd name="connsiteY12" fmla="*/ 340003 h 407696"/>
                  <a:gd name="connsiteX13" fmla="*/ 217708 w 225660"/>
                  <a:gd name="connsiteY13" fmla="*/ 348456 h 407696"/>
                  <a:gd name="connsiteX14" fmla="*/ 208484 w 225660"/>
                  <a:gd name="connsiteY14" fmla="*/ 352147 h 407696"/>
                  <a:gd name="connsiteX15" fmla="*/ 213450 w 225660"/>
                  <a:gd name="connsiteY15" fmla="*/ 364668 h 407696"/>
                  <a:gd name="connsiteX16" fmla="*/ 196387 w 225660"/>
                  <a:gd name="connsiteY16" fmla="*/ 377166 h 407696"/>
                  <a:gd name="connsiteX17" fmla="*/ 183008 w 225660"/>
                  <a:gd name="connsiteY17" fmla="*/ 377166 h 407696"/>
                  <a:gd name="connsiteX18" fmla="*/ 172423 w 225660"/>
                  <a:gd name="connsiteY18" fmla="*/ 387390 h 407696"/>
                  <a:gd name="connsiteX19" fmla="*/ 164970 w 225660"/>
                  <a:gd name="connsiteY19" fmla="*/ 404515 h 407696"/>
                  <a:gd name="connsiteX20" fmla="*/ 152803 w 225660"/>
                  <a:gd name="connsiteY20" fmla="*/ 400304 h 407696"/>
                  <a:gd name="connsiteX21" fmla="*/ 156344 w 225660"/>
                  <a:gd name="connsiteY21" fmla="*/ 377379 h 407696"/>
                  <a:gd name="connsiteX22" fmla="*/ 148269 w 225660"/>
                  <a:gd name="connsiteY22" fmla="*/ 373373 h 407696"/>
                  <a:gd name="connsiteX23" fmla="*/ 122613 w 225660"/>
                  <a:gd name="connsiteY23" fmla="*/ 382132 h 407696"/>
                  <a:gd name="connsiteX24" fmla="*/ 119331 w 225660"/>
                  <a:gd name="connsiteY24" fmla="*/ 362905 h 407696"/>
                  <a:gd name="connsiteX25" fmla="*/ 104260 w 225660"/>
                  <a:gd name="connsiteY25" fmla="*/ 367014 h 407696"/>
                  <a:gd name="connsiteX26" fmla="*/ 85316 w 225660"/>
                  <a:gd name="connsiteY26" fmla="*/ 348810 h 407696"/>
                  <a:gd name="connsiteX27" fmla="*/ 85253 w 225660"/>
                  <a:gd name="connsiteY27" fmla="*/ 331716 h 407696"/>
                  <a:gd name="connsiteX28" fmla="*/ 69694 w 225660"/>
                  <a:gd name="connsiteY28" fmla="*/ 318691 h 407696"/>
                  <a:gd name="connsiteX29" fmla="*/ 70552 w 225660"/>
                  <a:gd name="connsiteY29" fmla="*/ 311199 h 407696"/>
                  <a:gd name="connsiteX30" fmla="*/ 54355 w 225660"/>
                  <a:gd name="connsiteY30" fmla="*/ 306327 h 407696"/>
                  <a:gd name="connsiteX31" fmla="*/ 54355 w 225660"/>
                  <a:gd name="connsiteY31" fmla="*/ 284700 h 407696"/>
                  <a:gd name="connsiteX32" fmla="*/ 38316 w 225660"/>
                  <a:gd name="connsiteY32" fmla="*/ 267023 h 407696"/>
                  <a:gd name="connsiteX33" fmla="*/ 47083 w 225660"/>
                  <a:gd name="connsiteY33" fmla="*/ 256541 h 407696"/>
                  <a:gd name="connsiteX34" fmla="*/ 44738 w 225660"/>
                  <a:gd name="connsiteY34" fmla="*/ 241304 h 407696"/>
                  <a:gd name="connsiteX35" fmla="*/ 23882 w 225660"/>
                  <a:gd name="connsiteY35" fmla="*/ 246671 h 407696"/>
                  <a:gd name="connsiteX36" fmla="*/ 7181 w 225660"/>
                  <a:gd name="connsiteY36" fmla="*/ 221211 h 407696"/>
                  <a:gd name="connsiteX37" fmla="*/ 12242 w 225660"/>
                  <a:gd name="connsiteY37" fmla="*/ 191612 h 407696"/>
                  <a:gd name="connsiteX38" fmla="*/ 10747 w 225660"/>
                  <a:gd name="connsiteY38" fmla="*/ 176540 h 407696"/>
                  <a:gd name="connsiteX39" fmla="*/ 23905 w 225660"/>
                  <a:gd name="connsiteY39" fmla="*/ 161052 h 407696"/>
                  <a:gd name="connsiteX40" fmla="*/ 20277 w 225660"/>
                  <a:gd name="connsiteY40" fmla="*/ 148003 h 407696"/>
                  <a:gd name="connsiteX41" fmla="*/ 10747 w 225660"/>
                  <a:gd name="connsiteY41" fmla="*/ 148003 h 407696"/>
                  <a:gd name="connsiteX42" fmla="*/ 17507 w 225660"/>
                  <a:gd name="connsiteY42" fmla="*/ 120686 h 407696"/>
                  <a:gd name="connsiteX43" fmla="*/ 2585 w 225660"/>
                  <a:gd name="connsiteY43" fmla="*/ 114524 h 407696"/>
                  <a:gd name="connsiteX44" fmla="*/ 4954 w 225660"/>
                  <a:gd name="connsiteY44" fmla="*/ 96950 h 407696"/>
                  <a:gd name="connsiteX45" fmla="*/ -3687 w 225660"/>
                  <a:gd name="connsiteY45" fmla="*/ 90819 h 407696"/>
                  <a:gd name="connsiteX46" fmla="*/ 759 w 225660"/>
                  <a:gd name="connsiteY46" fmla="*/ 58890 h 407696"/>
                  <a:gd name="connsiteX47" fmla="*/ 14650 w 225660"/>
                  <a:gd name="connsiteY47" fmla="*/ 40308 h 407696"/>
                  <a:gd name="connsiteX48" fmla="*/ 24212 w 225660"/>
                  <a:gd name="connsiteY48" fmla="*/ 32714 h 407696"/>
                  <a:gd name="connsiteX49" fmla="*/ 23292 w 225660"/>
                  <a:gd name="connsiteY49" fmla="*/ 24489 h 407696"/>
                  <a:gd name="connsiteX50" fmla="*/ 16429 w 225660"/>
                  <a:gd name="connsiteY50" fmla="*/ 23773 h 407696"/>
                  <a:gd name="connsiteX51" fmla="*/ 27494 w 225660"/>
                  <a:gd name="connsiteY51" fmla="*/ 6813 h 407696"/>
                  <a:gd name="connsiteX52" fmla="*/ 23315 w 225660"/>
                  <a:gd name="connsiteY52" fmla="*/ -782 h 407696"/>
                  <a:gd name="connsiteX53" fmla="*/ 45604 w 225660"/>
                  <a:gd name="connsiteY53" fmla="*/ -3182 h 407696"/>
                  <a:gd name="connsiteX54" fmla="*/ 54568 w 225660"/>
                  <a:gd name="connsiteY54" fmla="*/ 17800 h 407696"/>
                  <a:gd name="connsiteX55" fmla="*/ 75187 w 225660"/>
                  <a:gd name="connsiteY55" fmla="*/ 15588 h 407696"/>
                  <a:gd name="connsiteX56" fmla="*/ 84262 w 225660"/>
                  <a:gd name="connsiteY56" fmla="*/ 41914 h 407696"/>
                  <a:gd name="connsiteX57" fmla="*/ 90448 w 225660"/>
                  <a:gd name="connsiteY57" fmla="*/ 52633 h 407696"/>
                  <a:gd name="connsiteX58" fmla="*/ 83915 w 225660"/>
                  <a:gd name="connsiteY58" fmla="*/ 62620 h 407696"/>
                  <a:gd name="connsiteX59" fmla="*/ 91636 w 225660"/>
                  <a:gd name="connsiteY59" fmla="*/ 63793 h 407696"/>
                  <a:gd name="connsiteX60" fmla="*/ 92171 w 225660"/>
                  <a:gd name="connsiteY60" fmla="*/ 71915 h 407696"/>
                  <a:gd name="connsiteX61" fmla="*/ 85387 w 225660"/>
                  <a:gd name="connsiteY61" fmla="*/ 76802 h 407696"/>
                  <a:gd name="connsiteX62" fmla="*/ 83294 w 225660"/>
                  <a:gd name="connsiteY62" fmla="*/ 87608 h 407696"/>
                  <a:gd name="connsiteX63" fmla="*/ 106219 w 225660"/>
                  <a:gd name="connsiteY63" fmla="*/ 86569 h 407696"/>
                  <a:gd name="connsiteX64" fmla="*/ 121212 w 225660"/>
                  <a:gd name="connsiteY64" fmla="*/ 97265 h 407696"/>
                  <a:gd name="connsiteX65" fmla="*/ 93422 w 225660"/>
                  <a:gd name="connsiteY65" fmla="*/ 103954 h 407696"/>
                  <a:gd name="connsiteX66" fmla="*/ 108517 w 225660"/>
                  <a:gd name="connsiteY66" fmla="*/ 118002 h 407696"/>
                  <a:gd name="connsiteX67" fmla="*/ 116458 w 225660"/>
                  <a:gd name="connsiteY67" fmla="*/ 107763 h 407696"/>
                  <a:gd name="connsiteX68" fmla="*/ 133190 w 225660"/>
                  <a:gd name="connsiteY68" fmla="*/ 113367 h 407696"/>
                  <a:gd name="connsiteX69" fmla="*/ 113145 w 225660"/>
                  <a:gd name="connsiteY69" fmla="*/ 139362 h 407696"/>
                  <a:gd name="connsiteX70" fmla="*/ 99097 w 225660"/>
                  <a:gd name="connsiteY70" fmla="*/ 142502 h 407696"/>
                  <a:gd name="connsiteX71" fmla="*/ 96728 w 225660"/>
                  <a:gd name="connsiteY71" fmla="*/ 170189 h 407696"/>
                  <a:gd name="connsiteX72" fmla="*/ 104795 w 225660"/>
                  <a:gd name="connsiteY72" fmla="*/ 171756 h 407696"/>
                  <a:gd name="connsiteX73" fmla="*/ 101796 w 225660"/>
                  <a:gd name="connsiteY73" fmla="*/ 198396 h 407696"/>
                  <a:gd name="connsiteX74" fmla="*/ 118536 w 225660"/>
                  <a:gd name="connsiteY74" fmla="*/ 208871 h 407696"/>
                  <a:gd name="connsiteX75" fmla="*/ 139770 w 225660"/>
                  <a:gd name="connsiteY75" fmla="*/ 232387 h 407696"/>
                  <a:gd name="connsiteX76" fmla="*/ 161893 w 225660"/>
                  <a:gd name="connsiteY76" fmla="*/ 239698 h 407696"/>
                  <a:gd name="connsiteX77" fmla="*/ 178333 w 225660"/>
                  <a:gd name="connsiteY77" fmla="*/ 260098 h 407696"/>
                  <a:gd name="connsiteX78" fmla="*/ 168173 w 225660"/>
                  <a:gd name="connsiteY78" fmla="*/ 272100 h 407696"/>
                  <a:gd name="connsiteX79" fmla="*/ 176893 w 225660"/>
                  <a:gd name="connsiteY79" fmla="*/ 280379 h 407696"/>
                  <a:gd name="connsiteX80" fmla="*/ 172360 w 225660"/>
                  <a:gd name="connsiteY80" fmla="*/ 287785 h 407696"/>
                  <a:gd name="connsiteX81" fmla="*/ 185715 w 225660"/>
                  <a:gd name="connsiteY81" fmla="*/ 293207 h 407696"/>
                  <a:gd name="connsiteX82" fmla="*/ 182961 w 225660"/>
                  <a:gd name="connsiteY82" fmla="*/ 300511 h 407696"/>
                  <a:gd name="connsiteX83" fmla="*/ 192083 w 225660"/>
                  <a:gd name="connsiteY83" fmla="*/ 304517 h 407696"/>
                  <a:gd name="connsiteX84" fmla="*/ 221973 w 225660"/>
                  <a:gd name="connsiteY84" fmla="*/ 303069 h 407696"/>
                  <a:gd name="connsiteX85" fmla="*/ 221973 w 225660"/>
                  <a:gd name="connsiteY85" fmla="*/ 303069 h 407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225660" h="407696">
                    <a:moveTo>
                      <a:pt x="46981" y="53688"/>
                    </a:moveTo>
                    <a:lnTo>
                      <a:pt x="45226" y="74906"/>
                    </a:lnTo>
                    <a:lnTo>
                      <a:pt x="59691" y="92322"/>
                    </a:lnTo>
                    <a:lnTo>
                      <a:pt x="61454" y="75315"/>
                    </a:lnTo>
                    <a:close/>
                    <a:moveTo>
                      <a:pt x="29328" y="78455"/>
                    </a:moveTo>
                    <a:lnTo>
                      <a:pt x="12990" y="76377"/>
                    </a:lnTo>
                    <a:lnTo>
                      <a:pt x="20931" y="94502"/>
                    </a:lnTo>
                    <a:lnTo>
                      <a:pt x="28400" y="99389"/>
                    </a:lnTo>
                    <a:lnTo>
                      <a:pt x="42408" y="102183"/>
                    </a:lnTo>
                    <a:lnTo>
                      <a:pt x="42880" y="89638"/>
                    </a:lnTo>
                    <a:close/>
                    <a:moveTo>
                      <a:pt x="215740" y="317809"/>
                    </a:moveTo>
                    <a:lnTo>
                      <a:pt x="221973" y="327679"/>
                    </a:lnTo>
                    <a:lnTo>
                      <a:pt x="213120" y="340003"/>
                    </a:lnTo>
                    <a:lnTo>
                      <a:pt x="217708" y="348456"/>
                    </a:lnTo>
                    <a:lnTo>
                      <a:pt x="208484" y="352147"/>
                    </a:lnTo>
                    <a:lnTo>
                      <a:pt x="213450" y="364668"/>
                    </a:lnTo>
                    <a:lnTo>
                      <a:pt x="196387" y="377166"/>
                    </a:lnTo>
                    <a:lnTo>
                      <a:pt x="183008" y="377166"/>
                    </a:lnTo>
                    <a:lnTo>
                      <a:pt x="172423" y="387390"/>
                    </a:lnTo>
                    <a:lnTo>
                      <a:pt x="164970" y="404515"/>
                    </a:lnTo>
                    <a:lnTo>
                      <a:pt x="152803" y="400304"/>
                    </a:lnTo>
                    <a:lnTo>
                      <a:pt x="156344" y="377379"/>
                    </a:lnTo>
                    <a:lnTo>
                      <a:pt x="148269" y="373373"/>
                    </a:lnTo>
                    <a:lnTo>
                      <a:pt x="122613" y="382132"/>
                    </a:lnTo>
                    <a:lnTo>
                      <a:pt x="119331" y="362905"/>
                    </a:lnTo>
                    <a:lnTo>
                      <a:pt x="104260" y="367014"/>
                    </a:lnTo>
                    <a:lnTo>
                      <a:pt x="85316" y="348810"/>
                    </a:lnTo>
                    <a:lnTo>
                      <a:pt x="85253" y="331716"/>
                    </a:lnTo>
                    <a:lnTo>
                      <a:pt x="69694" y="318691"/>
                    </a:lnTo>
                    <a:lnTo>
                      <a:pt x="70552" y="311199"/>
                    </a:lnTo>
                    <a:lnTo>
                      <a:pt x="54355" y="306327"/>
                    </a:lnTo>
                    <a:lnTo>
                      <a:pt x="54355" y="284700"/>
                    </a:lnTo>
                    <a:lnTo>
                      <a:pt x="38316" y="267023"/>
                    </a:lnTo>
                    <a:lnTo>
                      <a:pt x="47083" y="256541"/>
                    </a:lnTo>
                    <a:lnTo>
                      <a:pt x="44738" y="241304"/>
                    </a:lnTo>
                    <a:lnTo>
                      <a:pt x="23882" y="246671"/>
                    </a:lnTo>
                    <a:lnTo>
                      <a:pt x="7181" y="221211"/>
                    </a:lnTo>
                    <a:lnTo>
                      <a:pt x="12242" y="191612"/>
                    </a:lnTo>
                    <a:lnTo>
                      <a:pt x="10747" y="176540"/>
                    </a:lnTo>
                    <a:lnTo>
                      <a:pt x="23905" y="161052"/>
                    </a:lnTo>
                    <a:lnTo>
                      <a:pt x="20277" y="148003"/>
                    </a:lnTo>
                    <a:lnTo>
                      <a:pt x="10747" y="148003"/>
                    </a:lnTo>
                    <a:lnTo>
                      <a:pt x="17507" y="120686"/>
                    </a:lnTo>
                    <a:lnTo>
                      <a:pt x="2585" y="114524"/>
                    </a:lnTo>
                    <a:lnTo>
                      <a:pt x="4954" y="96950"/>
                    </a:lnTo>
                    <a:lnTo>
                      <a:pt x="-3687" y="90819"/>
                    </a:lnTo>
                    <a:lnTo>
                      <a:pt x="759" y="58890"/>
                    </a:lnTo>
                    <a:lnTo>
                      <a:pt x="14650" y="40308"/>
                    </a:lnTo>
                    <a:lnTo>
                      <a:pt x="24212" y="32714"/>
                    </a:lnTo>
                    <a:lnTo>
                      <a:pt x="23292" y="24489"/>
                    </a:lnTo>
                    <a:lnTo>
                      <a:pt x="16429" y="23773"/>
                    </a:lnTo>
                    <a:lnTo>
                      <a:pt x="27494" y="6813"/>
                    </a:lnTo>
                    <a:lnTo>
                      <a:pt x="23315" y="-782"/>
                    </a:lnTo>
                    <a:lnTo>
                      <a:pt x="45604" y="-3182"/>
                    </a:lnTo>
                    <a:lnTo>
                      <a:pt x="54568" y="17800"/>
                    </a:lnTo>
                    <a:lnTo>
                      <a:pt x="75187" y="15588"/>
                    </a:lnTo>
                    <a:lnTo>
                      <a:pt x="84262" y="41914"/>
                    </a:lnTo>
                    <a:lnTo>
                      <a:pt x="90448" y="52633"/>
                    </a:lnTo>
                    <a:lnTo>
                      <a:pt x="83915" y="62620"/>
                    </a:lnTo>
                    <a:lnTo>
                      <a:pt x="91636" y="63793"/>
                    </a:lnTo>
                    <a:lnTo>
                      <a:pt x="92171" y="71915"/>
                    </a:lnTo>
                    <a:lnTo>
                      <a:pt x="85387" y="76802"/>
                    </a:lnTo>
                    <a:lnTo>
                      <a:pt x="83294" y="87608"/>
                    </a:lnTo>
                    <a:lnTo>
                      <a:pt x="106219" y="86569"/>
                    </a:lnTo>
                    <a:lnTo>
                      <a:pt x="121212" y="97265"/>
                    </a:lnTo>
                    <a:lnTo>
                      <a:pt x="93422" y="103954"/>
                    </a:lnTo>
                    <a:lnTo>
                      <a:pt x="108517" y="118002"/>
                    </a:lnTo>
                    <a:lnTo>
                      <a:pt x="116458" y="107763"/>
                    </a:lnTo>
                    <a:lnTo>
                      <a:pt x="133190" y="113367"/>
                    </a:lnTo>
                    <a:lnTo>
                      <a:pt x="113145" y="139362"/>
                    </a:lnTo>
                    <a:lnTo>
                      <a:pt x="99097" y="142502"/>
                    </a:lnTo>
                    <a:lnTo>
                      <a:pt x="96728" y="170189"/>
                    </a:lnTo>
                    <a:lnTo>
                      <a:pt x="104795" y="171756"/>
                    </a:lnTo>
                    <a:lnTo>
                      <a:pt x="101796" y="198396"/>
                    </a:lnTo>
                    <a:lnTo>
                      <a:pt x="118536" y="208871"/>
                    </a:lnTo>
                    <a:lnTo>
                      <a:pt x="139770" y="232387"/>
                    </a:lnTo>
                    <a:lnTo>
                      <a:pt x="161893" y="239698"/>
                    </a:lnTo>
                    <a:lnTo>
                      <a:pt x="178333" y="260098"/>
                    </a:lnTo>
                    <a:lnTo>
                      <a:pt x="168173" y="272100"/>
                    </a:lnTo>
                    <a:lnTo>
                      <a:pt x="176893" y="280379"/>
                    </a:lnTo>
                    <a:lnTo>
                      <a:pt x="172360" y="287785"/>
                    </a:lnTo>
                    <a:lnTo>
                      <a:pt x="185715" y="293207"/>
                    </a:lnTo>
                    <a:lnTo>
                      <a:pt x="182961" y="300511"/>
                    </a:lnTo>
                    <a:lnTo>
                      <a:pt x="192083" y="304517"/>
                    </a:lnTo>
                    <a:lnTo>
                      <a:pt x="221973" y="303069"/>
                    </a:lnTo>
                    <a:lnTo>
                      <a:pt x="221973" y="303069"/>
                    </a:lnTo>
                    <a:close/>
                  </a:path>
                </a:pathLst>
              </a:custGeom>
              <a:grpFill/>
              <a:ln w="635" cap="rnd">
                <a:solidFill>
                  <a:schemeClr val="bg1"/>
                </a:solidFill>
                <a:prstDash val="solid"/>
                <a:round/>
              </a:ln>
            </p:spPr>
            <p:txBody>
              <a:bodyPr rtlCol="0" anchor="ctr"/>
              <a:lstStyle/>
              <a:p>
                <a:endParaRPr lang="en-US" dirty="0"/>
              </a:p>
            </p:txBody>
          </p:sp>
          <p:sp>
            <p:nvSpPr>
              <p:cNvPr id="2481" name="Freeform: Shape 2480">
                <a:extLst>
                  <a:ext uri="{FF2B5EF4-FFF2-40B4-BE49-F238E27FC236}">
                    <a16:creationId xmlns:a16="http://schemas.microsoft.com/office/drawing/2014/main" id="{3B8124CD-4388-4659-B5F0-B2F20E40C9DD}"/>
                  </a:ext>
                </a:extLst>
              </p:cNvPr>
              <p:cNvSpPr/>
              <p:nvPr/>
            </p:nvSpPr>
            <p:spPr>
              <a:xfrm flipV="1">
                <a:off x="4769356" y="1626833"/>
                <a:ext cx="208159" cy="348426"/>
              </a:xfrm>
              <a:custGeom>
                <a:avLst/>
                <a:gdLst>
                  <a:gd name="connsiteX0" fmla="*/ 187501 w 191354"/>
                  <a:gd name="connsiteY0" fmla="*/ 88783 h 320298"/>
                  <a:gd name="connsiteX1" fmla="*/ 181197 w 191354"/>
                  <a:gd name="connsiteY1" fmla="*/ 99967 h 320298"/>
                  <a:gd name="connsiteX2" fmla="*/ 163001 w 191354"/>
                  <a:gd name="connsiteY2" fmla="*/ 112559 h 320298"/>
                  <a:gd name="connsiteX3" fmla="*/ 173453 w 191354"/>
                  <a:gd name="connsiteY3" fmla="*/ 120713 h 320298"/>
                  <a:gd name="connsiteX4" fmla="*/ 173004 w 191354"/>
                  <a:gd name="connsiteY4" fmla="*/ 129079 h 320298"/>
                  <a:gd name="connsiteX5" fmla="*/ 158468 w 191354"/>
                  <a:gd name="connsiteY5" fmla="*/ 137641 h 320298"/>
                  <a:gd name="connsiteX6" fmla="*/ 163001 w 191354"/>
                  <a:gd name="connsiteY6" fmla="*/ 148612 h 320298"/>
                  <a:gd name="connsiteX7" fmla="*/ 152376 w 191354"/>
                  <a:gd name="connsiteY7" fmla="*/ 163377 h 320298"/>
                  <a:gd name="connsiteX8" fmla="*/ 163001 w 191354"/>
                  <a:gd name="connsiteY8" fmla="*/ 176732 h 320298"/>
                  <a:gd name="connsiteX9" fmla="*/ 140508 w 191354"/>
                  <a:gd name="connsiteY9" fmla="*/ 216052 h 320298"/>
                  <a:gd name="connsiteX10" fmla="*/ 155398 w 191354"/>
                  <a:gd name="connsiteY10" fmla="*/ 227762 h 320298"/>
                  <a:gd name="connsiteX11" fmla="*/ 158885 w 191354"/>
                  <a:gd name="connsiteY11" fmla="*/ 239386 h 320298"/>
                  <a:gd name="connsiteX12" fmla="*/ 147135 w 191354"/>
                  <a:gd name="connsiteY12" fmla="*/ 254285 h 320298"/>
                  <a:gd name="connsiteX13" fmla="*/ 132748 w 191354"/>
                  <a:gd name="connsiteY13" fmla="*/ 257204 h 320298"/>
                  <a:gd name="connsiteX14" fmla="*/ 135385 w 191354"/>
                  <a:gd name="connsiteY14" fmla="*/ 268978 h 320298"/>
                  <a:gd name="connsiteX15" fmla="*/ 130773 w 191354"/>
                  <a:gd name="connsiteY15" fmla="*/ 275321 h 320298"/>
                  <a:gd name="connsiteX16" fmla="*/ 139996 w 191354"/>
                  <a:gd name="connsiteY16" fmla="*/ 283349 h 320298"/>
                  <a:gd name="connsiteX17" fmla="*/ 139996 w 191354"/>
                  <a:gd name="connsiteY17" fmla="*/ 283349 h 320298"/>
                  <a:gd name="connsiteX18" fmla="*/ 134968 w 191354"/>
                  <a:gd name="connsiteY18" fmla="*/ 290236 h 320298"/>
                  <a:gd name="connsiteX19" fmla="*/ 140886 w 191354"/>
                  <a:gd name="connsiteY19" fmla="*/ 301576 h 320298"/>
                  <a:gd name="connsiteX20" fmla="*/ 121596 w 191354"/>
                  <a:gd name="connsiteY20" fmla="*/ 317010 h 320298"/>
                  <a:gd name="connsiteX21" fmla="*/ 92807 w 191354"/>
                  <a:gd name="connsiteY21" fmla="*/ 309871 h 320298"/>
                  <a:gd name="connsiteX22" fmla="*/ 82064 w 191354"/>
                  <a:gd name="connsiteY22" fmla="*/ 292872 h 320298"/>
                  <a:gd name="connsiteX23" fmla="*/ 88785 w 191354"/>
                  <a:gd name="connsiteY23" fmla="*/ 278068 h 320298"/>
                  <a:gd name="connsiteX24" fmla="*/ 73006 w 191354"/>
                  <a:gd name="connsiteY24" fmla="*/ 263721 h 320298"/>
                  <a:gd name="connsiteX25" fmla="*/ 50324 w 191354"/>
                  <a:gd name="connsiteY25" fmla="*/ 278005 h 320298"/>
                  <a:gd name="connsiteX26" fmla="*/ 40715 w 191354"/>
                  <a:gd name="connsiteY26" fmla="*/ 272669 h 320298"/>
                  <a:gd name="connsiteX27" fmla="*/ 23991 w 191354"/>
                  <a:gd name="connsiteY27" fmla="*/ 275739 h 320298"/>
                  <a:gd name="connsiteX28" fmla="*/ 11587 w 191354"/>
                  <a:gd name="connsiteY28" fmla="*/ 291447 h 320298"/>
                  <a:gd name="connsiteX29" fmla="*/ -3854 w 191354"/>
                  <a:gd name="connsiteY29" fmla="*/ 286104 h 320298"/>
                  <a:gd name="connsiteX30" fmla="*/ 3599 w 191354"/>
                  <a:gd name="connsiteY30" fmla="*/ 268978 h 320298"/>
                  <a:gd name="connsiteX31" fmla="*/ 14184 w 191354"/>
                  <a:gd name="connsiteY31" fmla="*/ 258755 h 320298"/>
                  <a:gd name="connsiteX32" fmla="*/ 27564 w 191354"/>
                  <a:gd name="connsiteY32" fmla="*/ 258755 h 320298"/>
                  <a:gd name="connsiteX33" fmla="*/ 44626 w 191354"/>
                  <a:gd name="connsiteY33" fmla="*/ 246257 h 320298"/>
                  <a:gd name="connsiteX34" fmla="*/ 39660 w 191354"/>
                  <a:gd name="connsiteY34" fmla="*/ 233736 h 320298"/>
                  <a:gd name="connsiteX35" fmla="*/ 48884 w 191354"/>
                  <a:gd name="connsiteY35" fmla="*/ 230045 h 320298"/>
                  <a:gd name="connsiteX36" fmla="*/ 44296 w 191354"/>
                  <a:gd name="connsiteY36" fmla="*/ 221592 h 320298"/>
                  <a:gd name="connsiteX37" fmla="*/ 53150 w 191354"/>
                  <a:gd name="connsiteY37" fmla="*/ 209267 h 320298"/>
                  <a:gd name="connsiteX38" fmla="*/ 46916 w 191354"/>
                  <a:gd name="connsiteY38" fmla="*/ 199398 h 320298"/>
                  <a:gd name="connsiteX39" fmla="*/ 53150 w 191354"/>
                  <a:gd name="connsiteY39" fmla="*/ 184657 h 320298"/>
                  <a:gd name="connsiteX40" fmla="*/ 55086 w 191354"/>
                  <a:gd name="connsiteY40" fmla="*/ 184571 h 320298"/>
                  <a:gd name="connsiteX41" fmla="*/ 55542 w 191354"/>
                  <a:gd name="connsiteY41" fmla="*/ 184547 h 320298"/>
                  <a:gd name="connsiteX42" fmla="*/ 76178 w 191354"/>
                  <a:gd name="connsiteY42" fmla="*/ 175111 h 320298"/>
                  <a:gd name="connsiteX43" fmla="*/ 78570 w 191354"/>
                  <a:gd name="connsiteY43" fmla="*/ 157372 h 320298"/>
                  <a:gd name="connsiteX44" fmla="*/ 62429 w 191354"/>
                  <a:gd name="connsiteY44" fmla="*/ 152650 h 320298"/>
                  <a:gd name="connsiteX45" fmla="*/ 45673 w 191354"/>
                  <a:gd name="connsiteY45" fmla="*/ 128087 h 320298"/>
                  <a:gd name="connsiteX46" fmla="*/ 39274 w 191354"/>
                  <a:gd name="connsiteY46" fmla="*/ 121350 h 320298"/>
                  <a:gd name="connsiteX47" fmla="*/ 30712 w 191354"/>
                  <a:gd name="connsiteY47" fmla="*/ 125482 h 320298"/>
                  <a:gd name="connsiteX48" fmla="*/ 23857 w 191354"/>
                  <a:gd name="connsiteY48" fmla="*/ 110324 h 320298"/>
                  <a:gd name="connsiteX49" fmla="*/ 4992 w 191354"/>
                  <a:gd name="connsiteY49" fmla="*/ 111394 h 320298"/>
                  <a:gd name="connsiteX50" fmla="*/ 11949 w 191354"/>
                  <a:gd name="connsiteY50" fmla="*/ 96347 h 320298"/>
                  <a:gd name="connsiteX51" fmla="*/ 545 w 191354"/>
                  <a:gd name="connsiteY51" fmla="*/ 88878 h 320298"/>
                  <a:gd name="connsiteX52" fmla="*/ 11587 w 191354"/>
                  <a:gd name="connsiteY52" fmla="*/ 49692 h 320298"/>
                  <a:gd name="connsiteX53" fmla="*/ 6220 w 191354"/>
                  <a:gd name="connsiteY53" fmla="*/ 20439 h 320298"/>
                  <a:gd name="connsiteX54" fmla="*/ 23668 w 191354"/>
                  <a:gd name="connsiteY54" fmla="*/ 9775 h 320298"/>
                  <a:gd name="connsiteX55" fmla="*/ 32435 w 191354"/>
                  <a:gd name="connsiteY55" fmla="*/ 15300 h 320298"/>
                  <a:gd name="connsiteX56" fmla="*/ 38724 w 191354"/>
                  <a:gd name="connsiteY56" fmla="*/ 8547 h 320298"/>
                  <a:gd name="connsiteX57" fmla="*/ 32514 w 191354"/>
                  <a:gd name="connsiteY57" fmla="*/ -3289 h 320298"/>
                  <a:gd name="connsiteX58" fmla="*/ 62429 w 191354"/>
                  <a:gd name="connsiteY58" fmla="*/ 6100 h 320298"/>
                  <a:gd name="connsiteX59" fmla="*/ 71692 w 191354"/>
                  <a:gd name="connsiteY59" fmla="*/ 6100 h 320298"/>
                  <a:gd name="connsiteX60" fmla="*/ 82442 w 191354"/>
                  <a:gd name="connsiteY60" fmla="*/ 13616 h 320298"/>
                  <a:gd name="connsiteX61" fmla="*/ 86936 w 191354"/>
                  <a:gd name="connsiteY61" fmla="*/ 9437 h 320298"/>
                  <a:gd name="connsiteX62" fmla="*/ 98607 w 191354"/>
                  <a:gd name="connsiteY62" fmla="*/ 20951 h 320298"/>
                  <a:gd name="connsiteX63" fmla="*/ 101008 w 191354"/>
                  <a:gd name="connsiteY63" fmla="*/ 15166 h 320298"/>
                  <a:gd name="connsiteX64" fmla="*/ 121573 w 191354"/>
                  <a:gd name="connsiteY64" fmla="*/ 19904 h 320298"/>
                  <a:gd name="connsiteX65" fmla="*/ 121620 w 191354"/>
                  <a:gd name="connsiteY65" fmla="*/ 19920 h 320298"/>
                  <a:gd name="connsiteX66" fmla="*/ 124217 w 191354"/>
                  <a:gd name="connsiteY66" fmla="*/ 18385 h 320298"/>
                  <a:gd name="connsiteX67" fmla="*/ 179591 w 191354"/>
                  <a:gd name="connsiteY67" fmla="*/ 74515 h 320298"/>
                  <a:gd name="connsiteX68" fmla="*/ 187501 w 191354"/>
                  <a:gd name="connsiteY68" fmla="*/ 88783 h 32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191354" h="320298">
                    <a:moveTo>
                      <a:pt x="187501" y="88783"/>
                    </a:moveTo>
                    <a:lnTo>
                      <a:pt x="181197" y="99967"/>
                    </a:lnTo>
                    <a:lnTo>
                      <a:pt x="163001" y="112559"/>
                    </a:lnTo>
                    <a:lnTo>
                      <a:pt x="173453" y="120713"/>
                    </a:lnTo>
                    <a:lnTo>
                      <a:pt x="173004" y="129079"/>
                    </a:lnTo>
                    <a:lnTo>
                      <a:pt x="158468" y="137641"/>
                    </a:lnTo>
                    <a:lnTo>
                      <a:pt x="163001" y="148612"/>
                    </a:lnTo>
                    <a:lnTo>
                      <a:pt x="152376" y="163377"/>
                    </a:lnTo>
                    <a:lnTo>
                      <a:pt x="163001" y="176732"/>
                    </a:lnTo>
                    <a:lnTo>
                      <a:pt x="140508" y="216052"/>
                    </a:lnTo>
                    <a:lnTo>
                      <a:pt x="155398" y="227762"/>
                    </a:lnTo>
                    <a:lnTo>
                      <a:pt x="158885" y="239386"/>
                    </a:lnTo>
                    <a:lnTo>
                      <a:pt x="147135" y="254285"/>
                    </a:lnTo>
                    <a:lnTo>
                      <a:pt x="132748" y="257204"/>
                    </a:lnTo>
                    <a:lnTo>
                      <a:pt x="135385" y="268978"/>
                    </a:lnTo>
                    <a:lnTo>
                      <a:pt x="130773" y="275321"/>
                    </a:lnTo>
                    <a:lnTo>
                      <a:pt x="139996" y="283349"/>
                    </a:lnTo>
                    <a:lnTo>
                      <a:pt x="139996" y="283349"/>
                    </a:lnTo>
                    <a:lnTo>
                      <a:pt x="134968" y="290236"/>
                    </a:lnTo>
                    <a:lnTo>
                      <a:pt x="140886" y="301576"/>
                    </a:lnTo>
                    <a:lnTo>
                      <a:pt x="121596" y="317010"/>
                    </a:lnTo>
                    <a:lnTo>
                      <a:pt x="92807" y="309871"/>
                    </a:lnTo>
                    <a:lnTo>
                      <a:pt x="82064" y="292872"/>
                    </a:lnTo>
                    <a:lnTo>
                      <a:pt x="88785" y="278068"/>
                    </a:lnTo>
                    <a:lnTo>
                      <a:pt x="73006" y="263721"/>
                    </a:lnTo>
                    <a:lnTo>
                      <a:pt x="50324" y="278005"/>
                    </a:lnTo>
                    <a:lnTo>
                      <a:pt x="40715" y="272669"/>
                    </a:lnTo>
                    <a:lnTo>
                      <a:pt x="23991" y="275739"/>
                    </a:lnTo>
                    <a:lnTo>
                      <a:pt x="11587" y="291447"/>
                    </a:lnTo>
                    <a:lnTo>
                      <a:pt x="-3854" y="286104"/>
                    </a:lnTo>
                    <a:lnTo>
                      <a:pt x="3599" y="268978"/>
                    </a:lnTo>
                    <a:lnTo>
                      <a:pt x="14184" y="258755"/>
                    </a:lnTo>
                    <a:lnTo>
                      <a:pt x="27564" y="258755"/>
                    </a:lnTo>
                    <a:lnTo>
                      <a:pt x="44626" y="246257"/>
                    </a:lnTo>
                    <a:lnTo>
                      <a:pt x="39660" y="233736"/>
                    </a:lnTo>
                    <a:lnTo>
                      <a:pt x="48884" y="230045"/>
                    </a:lnTo>
                    <a:lnTo>
                      <a:pt x="44296" y="221592"/>
                    </a:lnTo>
                    <a:lnTo>
                      <a:pt x="53150" y="209267"/>
                    </a:lnTo>
                    <a:lnTo>
                      <a:pt x="46916" y="199398"/>
                    </a:lnTo>
                    <a:lnTo>
                      <a:pt x="53150" y="184657"/>
                    </a:lnTo>
                    <a:lnTo>
                      <a:pt x="55086" y="184571"/>
                    </a:lnTo>
                    <a:lnTo>
                      <a:pt x="55542" y="184547"/>
                    </a:lnTo>
                    <a:lnTo>
                      <a:pt x="76178" y="175111"/>
                    </a:lnTo>
                    <a:lnTo>
                      <a:pt x="78570" y="157372"/>
                    </a:lnTo>
                    <a:lnTo>
                      <a:pt x="62429" y="152650"/>
                    </a:lnTo>
                    <a:lnTo>
                      <a:pt x="45673" y="128087"/>
                    </a:lnTo>
                    <a:lnTo>
                      <a:pt x="39274" y="121350"/>
                    </a:lnTo>
                    <a:lnTo>
                      <a:pt x="30712" y="125482"/>
                    </a:lnTo>
                    <a:lnTo>
                      <a:pt x="23857" y="110324"/>
                    </a:lnTo>
                    <a:lnTo>
                      <a:pt x="4992" y="111394"/>
                    </a:lnTo>
                    <a:lnTo>
                      <a:pt x="11949" y="96347"/>
                    </a:lnTo>
                    <a:lnTo>
                      <a:pt x="545" y="88878"/>
                    </a:lnTo>
                    <a:lnTo>
                      <a:pt x="11587" y="49692"/>
                    </a:lnTo>
                    <a:lnTo>
                      <a:pt x="6220" y="20439"/>
                    </a:lnTo>
                    <a:lnTo>
                      <a:pt x="23668" y="9775"/>
                    </a:lnTo>
                    <a:lnTo>
                      <a:pt x="32435" y="15300"/>
                    </a:lnTo>
                    <a:lnTo>
                      <a:pt x="38724" y="8547"/>
                    </a:lnTo>
                    <a:lnTo>
                      <a:pt x="32514" y="-3289"/>
                    </a:lnTo>
                    <a:lnTo>
                      <a:pt x="62429" y="6100"/>
                    </a:lnTo>
                    <a:lnTo>
                      <a:pt x="71692" y="6100"/>
                    </a:lnTo>
                    <a:lnTo>
                      <a:pt x="82442" y="13616"/>
                    </a:lnTo>
                    <a:lnTo>
                      <a:pt x="86936" y="9437"/>
                    </a:lnTo>
                    <a:lnTo>
                      <a:pt x="98607" y="20951"/>
                    </a:lnTo>
                    <a:lnTo>
                      <a:pt x="101008" y="15166"/>
                    </a:lnTo>
                    <a:lnTo>
                      <a:pt x="121573" y="19904"/>
                    </a:lnTo>
                    <a:lnTo>
                      <a:pt x="121620" y="19920"/>
                    </a:lnTo>
                    <a:lnTo>
                      <a:pt x="124217" y="18385"/>
                    </a:lnTo>
                    <a:lnTo>
                      <a:pt x="179591" y="74515"/>
                    </a:lnTo>
                    <a:lnTo>
                      <a:pt x="187501" y="88783"/>
                    </a:lnTo>
                  </a:path>
                </a:pathLst>
              </a:custGeom>
              <a:grpFill/>
              <a:ln w="635" cap="flat">
                <a:solidFill>
                  <a:schemeClr val="bg1"/>
                </a:solidFill>
                <a:prstDash val="solid"/>
                <a:miter/>
              </a:ln>
            </p:spPr>
            <p:txBody>
              <a:bodyPr rtlCol="0" anchor="ctr"/>
              <a:lstStyle/>
              <a:p>
                <a:endParaRPr lang="en-US" dirty="0"/>
              </a:p>
            </p:txBody>
          </p:sp>
          <p:sp>
            <p:nvSpPr>
              <p:cNvPr id="2482" name="Freeform: Shape 2481">
                <a:extLst>
                  <a:ext uri="{FF2B5EF4-FFF2-40B4-BE49-F238E27FC236}">
                    <a16:creationId xmlns:a16="http://schemas.microsoft.com/office/drawing/2014/main" id="{6FE64CE5-1A94-4B74-ACAD-AD5749A0D41C}"/>
                  </a:ext>
                </a:extLst>
              </p:cNvPr>
              <p:cNvSpPr/>
              <p:nvPr/>
            </p:nvSpPr>
            <p:spPr>
              <a:xfrm flipV="1">
                <a:off x="4769356" y="1626833"/>
                <a:ext cx="208159" cy="348426"/>
              </a:xfrm>
              <a:custGeom>
                <a:avLst/>
                <a:gdLst>
                  <a:gd name="connsiteX0" fmla="*/ 187501 w 191354"/>
                  <a:gd name="connsiteY0" fmla="*/ 88783 h 320298"/>
                  <a:gd name="connsiteX1" fmla="*/ 181197 w 191354"/>
                  <a:gd name="connsiteY1" fmla="*/ 99967 h 320298"/>
                  <a:gd name="connsiteX2" fmla="*/ 163001 w 191354"/>
                  <a:gd name="connsiteY2" fmla="*/ 112559 h 320298"/>
                  <a:gd name="connsiteX3" fmla="*/ 173453 w 191354"/>
                  <a:gd name="connsiteY3" fmla="*/ 120713 h 320298"/>
                  <a:gd name="connsiteX4" fmla="*/ 173004 w 191354"/>
                  <a:gd name="connsiteY4" fmla="*/ 129079 h 320298"/>
                  <a:gd name="connsiteX5" fmla="*/ 158468 w 191354"/>
                  <a:gd name="connsiteY5" fmla="*/ 137641 h 320298"/>
                  <a:gd name="connsiteX6" fmla="*/ 163001 w 191354"/>
                  <a:gd name="connsiteY6" fmla="*/ 148612 h 320298"/>
                  <a:gd name="connsiteX7" fmla="*/ 152376 w 191354"/>
                  <a:gd name="connsiteY7" fmla="*/ 163377 h 320298"/>
                  <a:gd name="connsiteX8" fmla="*/ 163001 w 191354"/>
                  <a:gd name="connsiteY8" fmla="*/ 176732 h 320298"/>
                  <a:gd name="connsiteX9" fmla="*/ 140508 w 191354"/>
                  <a:gd name="connsiteY9" fmla="*/ 216052 h 320298"/>
                  <a:gd name="connsiteX10" fmla="*/ 155398 w 191354"/>
                  <a:gd name="connsiteY10" fmla="*/ 227762 h 320298"/>
                  <a:gd name="connsiteX11" fmla="*/ 158885 w 191354"/>
                  <a:gd name="connsiteY11" fmla="*/ 239386 h 320298"/>
                  <a:gd name="connsiteX12" fmla="*/ 147135 w 191354"/>
                  <a:gd name="connsiteY12" fmla="*/ 254285 h 320298"/>
                  <a:gd name="connsiteX13" fmla="*/ 132748 w 191354"/>
                  <a:gd name="connsiteY13" fmla="*/ 257204 h 320298"/>
                  <a:gd name="connsiteX14" fmla="*/ 135385 w 191354"/>
                  <a:gd name="connsiteY14" fmla="*/ 268978 h 320298"/>
                  <a:gd name="connsiteX15" fmla="*/ 130773 w 191354"/>
                  <a:gd name="connsiteY15" fmla="*/ 275321 h 320298"/>
                  <a:gd name="connsiteX16" fmla="*/ 139996 w 191354"/>
                  <a:gd name="connsiteY16" fmla="*/ 283349 h 320298"/>
                  <a:gd name="connsiteX17" fmla="*/ 139996 w 191354"/>
                  <a:gd name="connsiteY17" fmla="*/ 283349 h 320298"/>
                  <a:gd name="connsiteX18" fmla="*/ 134968 w 191354"/>
                  <a:gd name="connsiteY18" fmla="*/ 290236 h 320298"/>
                  <a:gd name="connsiteX19" fmla="*/ 140886 w 191354"/>
                  <a:gd name="connsiteY19" fmla="*/ 301576 h 320298"/>
                  <a:gd name="connsiteX20" fmla="*/ 121596 w 191354"/>
                  <a:gd name="connsiteY20" fmla="*/ 317010 h 320298"/>
                  <a:gd name="connsiteX21" fmla="*/ 92807 w 191354"/>
                  <a:gd name="connsiteY21" fmla="*/ 309871 h 320298"/>
                  <a:gd name="connsiteX22" fmla="*/ 82064 w 191354"/>
                  <a:gd name="connsiteY22" fmla="*/ 292872 h 320298"/>
                  <a:gd name="connsiteX23" fmla="*/ 88785 w 191354"/>
                  <a:gd name="connsiteY23" fmla="*/ 278068 h 320298"/>
                  <a:gd name="connsiteX24" fmla="*/ 73006 w 191354"/>
                  <a:gd name="connsiteY24" fmla="*/ 263721 h 320298"/>
                  <a:gd name="connsiteX25" fmla="*/ 50324 w 191354"/>
                  <a:gd name="connsiteY25" fmla="*/ 278005 h 320298"/>
                  <a:gd name="connsiteX26" fmla="*/ 40715 w 191354"/>
                  <a:gd name="connsiteY26" fmla="*/ 272669 h 320298"/>
                  <a:gd name="connsiteX27" fmla="*/ 23991 w 191354"/>
                  <a:gd name="connsiteY27" fmla="*/ 275739 h 320298"/>
                  <a:gd name="connsiteX28" fmla="*/ 11587 w 191354"/>
                  <a:gd name="connsiteY28" fmla="*/ 291447 h 320298"/>
                  <a:gd name="connsiteX29" fmla="*/ -3854 w 191354"/>
                  <a:gd name="connsiteY29" fmla="*/ 286104 h 320298"/>
                  <a:gd name="connsiteX30" fmla="*/ 3599 w 191354"/>
                  <a:gd name="connsiteY30" fmla="*/ 268978 h 320298"/>
                  <a:gd name="connsiteX31" fmla="*/ 14184 w 191354"/>
                  <a:gd name="connsiteY31" fmla="*/ 258755 h 320298"/>
                  <a:gd name="connsiteX32" fmla="*/ 27564 w 191354"/>
                  <a:gd name="connsiteY32" fmla="*/ 258755 h 320298"/>
                  <a:gd name="connsiteX33" fmla="*/ 44626 w 191354"/>
                  <a:gd name="connsiteY33" fmla="*/ 246257 h 320298"/>
                  <a:gd name="connsiteX34" fmla="*/ 39660 w 191354"/>
                  <a:gd name="connsiteY34" fmla="*/ 233736 h 320298"/>
                  <a:gd name="connsiteX35" fmla="*/ 48884 w 191354"/>
                  <a:gd name="connsiteY35" fmla="*/ 230045 h 320298"/>
                  <a:gd name="connsiteX36" fmla="*/ 44296 w 191354"/>
                  <a:gd name="connsiteY36" fmla="*/ 221592 h 320298"/>
                  <a:gd name="connsiteX37" fmla="*/ 53150 w 191354"/>
                  <a:gd name="connsiteY37" fmla="*/ 209267 h 320298"/>
                  <a:gd name="connsiteX38" fmla="*/ 46916 w 191354"/>
                  <a:gd name="connsiteY38" fmla="*/ 199398 h 320298"/>
                  <a:gd name="connsiteX39" fmla="*/ 53150 w 191354"/>
                  <a:gd name="connsiteY39" fmla="*/ 184657 h 320298"/>
                  <a:gd name="connsiteX40" fmla="*/ 55086 w 191354"/>
                  <a:gd name="connsiteY40" fmla="*/ 184571 h 320298"/>
                  <a:gd name="connsiteX41" fmla="*/ 55542 w 191354"/>
                  <a:gd name="connsiteY41" fmla="*/ 184547 h 320298"/>
                  <a:gd name="connsiteX42" fmla="*/ 76178 w 191354"/>
                  <a:gd name="connsiteY42" fmla="*/ 175111 h 320298"/>
                  <a:gd name="connsiteX43" fmla="*/ 78570 w 191354"/>
                  <a:gd name="connsiteY43" fmla="*/ 157372 h 320298"/>
                  <a:gd name="connsiteX44" fmla="*/ 62429 w 191354"/>
                  <a:gd name="connsiteY44" fmla="*/ 152650 h 320298"/>
                  <a:gd name="connsiteX45" fmla="*/ 45673 w 191354"/>
                  <a:gd name="connsiteY45" fmla="*/ 128087 h 320298"/>
                  <a:gd name="connsiteX46" fmla="*/ 39274 w 191354"/>
                  <a:gd name="connsiteY46" fmla="*/ 121350 h 320298"/>
                  <a:gd name="connsiteX47" fmla="*/ 30712 w 191354"/>
                  <a:gd name="connsiteY47" fmla="*/ 125482 h 320298"/>
                  <a:gd name="connsiteX48" fmla="*/ 23857 w 191354"/>
                  <a:gd name="connsiteY48" fmla="*/ 110324 h 320298"/>
                  <a:gd name="connsiteX49" fmla="*/ 4992 w 191354"/>
                  <a:gd name="connsiteY49" fmla="*/ 111394 h 320298"/>
                  <a:gd name="connsiteX50" fmla="*/ 11949 w 191354"/>
                  <a:gd name="connsiteY50" fmla="*/ 96347 h 320298"/>
                  <a:gd name="connsiteX51" fmla="*/ 545 w 191354"/>
                  <a:gd name="connsiteY51" fmla="*/ 88878 h 320298"/>
                  <a:gd name="connsiteX52" fmla="*/ 11587 w 191354"/>
                  <a:gd name="connsiteY52" fmla="*/ 49692 h 320298"/>
                  <a:gd name="connsiteX53" fmla="*/ 6220 w 191354"/>
                  <a:gd name="connsiteY53" fmla="*/ 20439 h 320298"/>
                  <a:gd name="connsiteX54" fmla="*/ 23668 w 191354"/>
                  <a:gd name="connsiteY54" fmla="*/ 9775 h 320298"/>
                  <a:gd name="connsiteX55" fmla="*/ 32435 w 191354"/>
                  <a:gd name="connsiteY55" fmla="*/ 15300 h 320298"/>
                  <a:gd name="connsiteX56" fmla="*/ 38724 w 191354"/>
                  <a:gd name="connsiteY56" fmla="*/ 8547 h 320298"/>
                  <a:gd name="connsiteX57" fmla="*/ 32514 w 191354"/>
                  <a:gd name="connsiteY57" fmla="*/ -3289 h 320298"/>
                  <a:gd name="connsiteX58" fmla="*/ 62429 w 191354"/>
                  <a:gd name="connsiteY58" fmla="*/ 6100 h 320298"/>
                  <a:gd name="connsiteX59" fmla="*/ 71692 w 191354"/>
                  <a:gd name="connsiteY59" fmla="*/ 6100 h 320298"/>
                  <a:gd name="connsiteX60" fmla="*/ 82442 w 191354"/>
                  <a:gd name="connsiteY60" fmla="*/ 13616 h 320298"/>
                  <a:gd name="connsiteX61" fmla="*/ 86936 w 191354"/>
                  <a:gd name="connsiteY61" fmla="*/ 9437 h 320298"/>
                  <a:gd name="connsiteX62" fmla="*/ 98607 w 191354"/>
                  <a:gd name="connsiteY62" fmla="*/ 20951 h 320298"/>
                  <a:gd name="connsiteX63" fmla="*/ 101008 w 191354"/>
                  <a:gd name="connsiteY63" fmla="*/ 15166 h 320298"/>
                  <a:gd name="connsiteX64" fmla="*/ 121573 w 191354"/>
                  <a:gd name="connsiteY64" fmla="*/ 19904 h 320298"/>
                  <a:gd name="connsiteX65" fmla="*/ 121620 w 191354"/>
                  <a:gd name="connsiteY65" fmla="*/ 19920 h 320298"/>
                  <a:gd name="connsiteX66" fmla="*/ 124217 w 191354"/>
                  <a:gd name="connsiteY66" fmla="*/ 18385 h 320298"/>
                  <a:gd name="connsiteX67" fmla="*/ 179591 w 191354"/>
                  <a:gd name="connsiteY67" fmla="*/ 74515 h 32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91354" h="320298">
                    <a:moveTo>
                      <a:pt x="187501" y="88783"/>
                    </a:moveTo>
                    <a:lnTo>
                      <a:pt x="181197" y="99967"/>
                    </a:lnTo>
                    <a:lnTo>
                      <a:pt x="163001" y="112559"/>
                    </a:lnTo>
                    <a:lnTo>
                      <a:pt x="173453" y="120713"/>
                    </a:lnTo>
                    <a:lnTo>
                      <a:pt x="173004" y="129079"/>
                    </a:lnTo>
                    <a:lnTo>
                      <a:pt x="158468" y="137641"/>
                    </a:lnTo>
                    <a:lnTo>
                      <a:pt x="163001" y="148612"/>
                    </a:lnTo>
                    <a:lnTo>
                      <a:pt x="152376" y="163377"/>
                    </a:lnTo>
                    <a:lnTo>
                      <a:pt x="163001" y="176732"/>
                    </a:lnTo>
                    <a:lnTo>
                      <a:pt x="140508" y="216052"/>
                    </a:lnTo>
                    <a:lnTo>
                      <a:pt x="155398" y="227762"/>
                    </a:lnTo>
                    <a:lnTo>
                      <a:pt x="158885" y="239386"/>
                    </a:lnTo>
                    <a:lnTo>
                      <a:pt x="147135" y="254285"/>
                    </a:lnTo>
                    <a:lnTo>
                      <a:pt x="132748" y="257204"/>
                    </a:lnTo>
                    <a:lnTo>
                      <a:pt x="135385" y="268978"/>
                    </a:lnTo>
                    <a:lnTo>
                      <a:pt x="130773" y="275321"/>
                    </a:lnTo>
                    <a:lnTo>
                      <a:pt x="139996" y="283349"/>
                    </a:lnTo>
                    <a:lnTo>
                      <a:pt x="139996" y="283349"/>
                    </a:lnTo>
                    <a:lnTo>
                      <a:pt x="134968" y="290236"/>
                    </a:lnTo>
                    <a:lnTo>
                      <a:pt x="140886" y="301576"/>
                    </a:lnTo>
                    <a:lnTo>
                      <a:pt x="121596" y="317010"/>
                    </a:lnTo>
                    <a:lnTo>
                      <a:pt x="92807" y="309871"/>
                    </a:lnTo>
                    <a:lnTo>
                      <a:pt x="82064" y="292872"/>
                    </a:lnTo>
                    <a:lnTo>
                      <a:pt x="88785" y="278068"/>
                    </a:lnTo>
                    <a:lnTo>
                      <a:pt x="73006" y="263721"/>
                    </a:lnTo>
                    <a:lnTo>
                      <a:pt x="50324" y="278005"/>
                    </a:lnTo>
                    <a:lnTo>
                      <a:pt x="40715" y="272669"/>
                    </a:lnTo>
                    <a:lnTo>
                      <a:pt x="23991" y="275739"/>
                    </a:lnTo>
                    <a:lnTo>
                      <a:pt x="11587" y="291447"/>
                    </a:lnTo>
                    <a:lnTo>
                      <a:pt x="-3854" y="286104"/>
                    </a:lnTo>
                    <a:lnTo>
                      <a:pt x="3599" y="268978"/>
                    </a:lnTo>
                    <a:lnTo>
                      <a:pt x="14184" y="258755"/>
                    </a:lnTo>
                    <a:lnTo>
                      <a:pt x="27564" y="258755"/>
                    </a:lnTo>
                    <a:lnTo>
                      <a:pt x="44626" y="246257"/>
                    </a:lnTo>
                    <a:lnTo>
                      <a:pt x="39660" y="233736"/>
                    </a:lnTo>
                    <a:lnTo>
                      <a:pt x="48884" y="230045"/>
                    </a:lnTo>
                    <a:lnTo>
                      <a:pt x="44296" y="221592"/>
                    </a:lnTo>
                    <a:lnTo>
                      <a:pt x="53150" y="209267"/>
                    </a:lnTo>
                    <a:lnTo>
                      <a:pt x="46916" y="199398"/>
                    </a:lnTo>
                    <a:lnTo>
                      <a:pt x="53150" y="184657"/>
                    </a:lnTo>
                    <a:lnTo>
                      <a:pt x="55086" y="184571"/>
                    </a:lnTo>
                    <a:lnTo>
                      <a:pt x="55542" y="184547"/>
                    </a:lnTo>
                    <a:lnTo>
                      <a:pt x="76178" y="175111"/>
                    </a:lnTo>
                    <a:lnTo>
                      <a:pt x="78570" y="157372"/>
                    </a:lnTo>
                    <a:lnTo>
                      <a:pt x="62429" y="152650"/>
                    </a:lnTo>
                    <a:lnTo>
                      <a:pt x="45673" y="128087"/>
                    </a:lnTo>
                    <a:lnTo>
                      <a:pt x="39274" y="121350"/>
                    </a:lnTo>
                    <a:lnTo>
                      <a:pt x="30712" y="125482"/>
                    </a:lnTo>
                    <a:lnTo>
                      <a:pt x="23857" y="110324"/>
                    </a:lnTo>
                    <a:lnTo>
                      <a:pt x="4992" y="111394"/>
                    </a:lnTo>
                    <a:lnTo>
                      <a:pt x="11949" y="96347"/>
                    </a:lnTo>
                    <a:lnTo>
                      <a:pt x="545" y="88878"/>
                    </a:lnTo>
                    <a:lnTo>
                      <a:pt x="11587" y="49692"/>
                    </a:lnTo>
                    <a:lnTo>
                      <a:pt x="6220" y="20439"/>
                    </a:lnTo>
                    <a:lnTo>
                      <a:pt x="23668" y="9775"/>
                    </a:lnTo>
                    <a:lnTo>
                      <a:pt x="32435" y="15300"/>
                    </a:lnTo>
                    <a:lnTo>
                      <a:pt x="38724" y="8547"/>
                    </a:lnTo>
                    <a:lnTo>
                      <a:pt x="32514" y="-3289"/>
                    </a:lnTo>
                    <a:lnTo>
                      <a:pt x="62429" y="6100"/>
                    </a:lnTo>
                    <a:lnTo>
                      <a:pt x="71692" y="6100"/>
                    </a:lnTo>
                    <a:lnTo>
                      <a:pt x="82442" y="13616"/>
                    </a:lnTo>
                    <a:lnTo>
                      <a:pt x="86936" y="9437"/>
                    </a:lnTo>
                    <a:lnTo>
                      <a:pt x="98607" y="20951"/>
                    </a:lnTo>
                    <a:lnTo>
                      <a:pt x="101008" y="15166"/>
                    </a:lnTo>
                    <a:lnTo>
                      <a:pt x="121573" y="19904"/>
                    </a:lnTo>
                    <a:lnTo>
                      <a:pt x="121620" y="19920"/>
                    </a:lnTo>
                    <a:lnTo>
                      <a:pt x="124217" y="18385"/>
                    </a:lnTo>
                    <a:lnTo>
                      <a:pt x="179591" y="74515"/>
                    </a:lnTo>
                    <a:close/>
                  </a:path>
                </a:pathLst>
              </a:custGeom>
              <a:grpFill/>
              <a:ln w="635" cap="rnd">
                <a:solidFill>
                  <a:schemeClr val="bg1"/>
                </a:solidFill>
                <a:prstDash val="solid"/>
                <a:round/>
              </a:ln>
            </p:spPr>
            <p:txBody>
              <a:bodyPr rtlCol="0" anchor="ctr"/>
              <a:lstStyle/>
              <a:p>
                <a:endParaRPr lang="en-US" dirty="0"/>
              </a:p>
            </p:txBody>
          </p:sp>
          <p:sp>
            <p:nvSpPr>
              <p:cNvPr id="2483" name="Freeform: Shape 2482">
                <a:extLst>
                  <a:ext uri="{FF2B5EF4-FFF2-40B4-BE49-F238E27FC236}">
                    <a16:creationId xmlns:a16="http://schemas.microsoft.com/office/drawing/2014/main" id="{F33578E3-C018-4F88-BBDD-16F247404ECC}"/>
                  </a:ext>
                </a:extLst>
              </p:cNvPr>
              <p:cNvSpPr/>
              <p:nvPr/>
            </p:nvSpPr>
            <p:spPr>
              <a:xfrm flipV="1">
                <a:off x="4177017" y="2458845"/>
                <a:ext cx="65040" cy="127579"/>
              </a:xfrm>
              <a:custGeom>
                <a:avLst/>
                <a:gdLst>
                  <a:gd name="connsiteX0" fmla="*/ 35618 w 59789"/>
                  <a:gd name="connsiteY0" fmla="*/ 21300 h 117280"/>
                  <a:gd name="connsiteX1" fmla="*/ 43535 w 59789"/>
                  <a:gd name="connsiteY1" fmla="*/ 29965 h 117280"/>
                  <a:gd name="connsiteX2" fmla="*/ 33446 w 59789"/>
                  <a:gd name="connsiteY2" fmla="*/ 42431 h 117280"/>
                  <a:gd name="connsiteX3" fmla="*/ 43165 w 59789"/>
                  <a:gd name="connsiteY3" fmla="*/ 50034 h 117280"/>
                  <a:gd name="connsiteX4" fmla="*/ 42504 w 59789"/>
                  <a:gd name="connsiteY4" fmla="*/ 79783 h 117280"/>
                  <a:gd name="connsiteX5" fmla="*/ 56608 w 59789"/>
                  <a:gd name="connsiteY5" fmla="*/ 92108 h 117280"/>
                  <a:gd name="connsiteX6" fmla="*/ 48470 w 59789"/>
                  <a:gd name="connsiteY6" fmla="*/ 104723 h 117280"/>
                  <a:gd name="connsiteX7" fmla="*/ 24796 w 59789"/>
                  <a:gd name="connsiteY7" fmla="*/ 100930 h 117280"/>
                  <a:gd name="connsiteX8" fmla="*/ 21845 w 59789"/>
                  <a:gd name="connsiteY8" fmla="*/ 114947 h 117280"/>
                  <a:gd name="connsiteX9" fmla="*/ 10284 w 59789"/>
                  <a:gd name="connsiteY9" fmla="*/ 105880 h 117280"/>
                  <a:gd name="connsiteX10" fmla="*/ 13558 w 59789"/>
                  <a:gd name="connsiteY10" fmla="*/ 76950 h 117280"/>
                  <a:gd name="connsiteX11" fmla="*/ 2201 w 59789"/>
                  <a:gd name="connsiteY11" fmla="*/ 46390 h 117280"/>
                  <a:gd name="connsiteX12" fmla="*/ -1671 w 59789"/>
                  <a:gd name="connsiteY12" fmla="*/ 45304 h 117280"/>
                  <a:gd name="connsiteX13" fmla="*/ -3182 w 59789"/>
                  <a:gd name="connsiteY13" fmla="*/ 31122 h 117280"/>
                  <a:gd name="connsiteX14" fmla="*/ 6687 w 59789"/>
                  <a:gd name="connsiteY14" fmla="*/ 26038 h 117280"/>
                  <a:gd name="connsiteX15" fmla="*/ 7293 w 59789"/>
                  <a:gd name="connsiteY15" fmla="*/ -2334 h 117280"/>
                  <a:gd name="connsiteX16" fmla="*/ 34193 w 59789"/>
                  <a:gd name="connsiteY16" fmla="*/ -2334 h 117280"/>
                  <a:gd name="connsiteX17" fmla="*/ 41198 w 59789"/>
                  <a:gd name="connsiteY17" fmla="*/ 17074 h 117280"/>
                  <a:gd name="connsiteX18" fmla="*/ 35618 w 59789"/>
                  <a:gd name="connsiteY18" fmla="*/ 21300 h 11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9789" h="117280">
                    <a:moveTo>
                      <a:pt x="35618" y="21300"/>
                    </a:moveTo>
                    <a:lnTo>
                      <a:pt x="43535" y="29965"/>
                    </a:lnTo>
                    <a:lnTo>
                      <a:pt x="33446" y="42431"/>
                    </a:lnTo>
                    <a:lnTo>
                      <a:pt x="43165" y="50034"/>
                    </a:lnTo>
                    <a:lnTo>
                      <a:pt x="42504" y="79783"/>
                    </a:lnTo>
                    <a:lnTo>
                      <a:pt x="56608" y="92108"/>
                    </a:lnTo>
                    <a:lnTo>
                      <a:pt x="48470" y="104723"/>
                    </a:lnTo>
                    <a:lnTo>
                      <a:pt x="24796" y="100930"/>
                    </a:lnTo>
                    <a:lnTo>
                      <a:pt x="21845" y="114947"/>
                    </a:lnTo>
                    <a:lnTo>
                      <a:pt x="10284" y="105880"/>
                    </a:lnTo>
                    <a:lnTo>
                      <a:pt x="13558" y="76950"/>
                    </a:lnTo>
                    <a:lnTo>
                      <a:pt x="2201" y="46390"/>
                    </a:lnTo>
                    <a:lnTo>
                      <a:pt x="-1671" y="45304"/>
                    </a:lnTo>
                    <a:lnTo>
                      <a:pt x="-3182" y="31122"/>
                    </a:lnTo>
                    <a:lnTo>
                      <a:pt x="6687" y="26038"/>
                    </a:lnTo>
                    <a:lnTo>
                      <a:pt x="7293" y="-2334"/>
                    </a:lnTo>
                    <a:lnTo>
                      <a:pt x="34193" y="-2334"/>
                    </a:lnTo>
                    <a:lnTo>
                      <a:pt x="41198" y="17074"/>
                    </a:lnTo>
                    <a:lnTo>
                      <a:pt x="35618" y="21300"/>
                    </a:lnTo>
                  </a:path>
                </a:pathLst>
              </a:custGeom>
              <a:grpFill/>
              <a:ln w="635" cap="flat">
                <a:solidFill>
                  <a:schemeClr val="bg1"/>
                </a:solidFill>
                <a:prstDash val="solid"/>
                <a:miter/>
              </a:ln>
            </p:spPr>
            <p:txBody>
              <a:bodyPr rtlCol="0" anchor="ctr"/>
              <a:lstStyle/>
              <a:p>
                <a:endParaRPr lang="en-US" dirty="0"/>
              </a:p>
            </p:txBody>
          </p:sp>
          <p:sp>
            <p:nvSpPr>
              <p:cNvPr id="2484" name="Freeform: Shape 2483">
                <a:extLst>
                  <a:ext uri="{FF2B5EF4-FFF2-40B4-BE49-F238E27FC236}">
                    <a16:creationId xmlns:a16="http://schemas.microsoft.com/office/drawing/2014/main" id="{42ED6E0F-9599-475A-B2DE-763109091B8B}"/>
                  </a:ext>
                </a:extLst>
              </p:cNvPr>
              <p:cNvSpPr/>
              <p:nvPr/>
            </p:nvSpPr>
            <p:spPr>
              <a:xfrm flipV="1">
                <a:off x="4177017" y="2458845"/>
                <a:ext cx="65040" cy="127579"/>
              </a:xfrm>
              <a:custGeom>
                <a:avLst/>
                <a:gdLst>
                  <a:gd name="connsiteX0" fmla="*/ 35618 w 59789"/>
                  <a:gd name="connsiteY0" fmla="*/ 21300 h 117280"/>
                  <a:gd name="connsiteX1" fmla="*/ 43535 w 59789"/>
                  <a:gd name="connsiteY1" fmla="*/ 29965 h 117280"/>
                  <a:gd name="connsiteX2" fmla="*/ 33446 w 59789"/>
                  <a:gd name="connsiteY2" fmla="*/ 42431 h 117280"/>
                  <a:gd name="connsiteX3" fmla="*/ 43165 w 59789"/>
                  <a:gd name="connsiteY3" fmla="*/ 50034 h 117280"/>
                  <a:gd name="connsiteX4" fmla="*/ 42504 w 59789"/>
                  <a:gd name="connsiteY4" fmla="*/ 79783 h 117280"/>
                  <a:gd name="connsiteX5" fmla="*/ 56608 w 59789"/>
                  <a:gd name="connsiteY5" fmla="*/ 92108 h 117280"/>
                  <a:gd name="connsiteX6" fmla="*/ 48470 w 59789"/>
                  <a:gd name="connsiteY6" fmla="*/ 104723 h 117280"/>
                  <a:gd name="connsiteX7" fmla="*/ 24796 w 59789"/>
                  <a:gd name="connsiteY7" fmla="*/ 100930 h 117280"/>
                  <a:gd name="connsiteX8" fmla="*/ 21845 w 59789"/>
                  <a:gd name="connsiteY8" fmla="*/ 114947 h 117280"/>
                  <a:gd name="connsiteX9" fmla="*/ 10284 w 59789"/>
                  <a:gd name="connsiteY9" fmla="*/ 105880 h 117280"/>
                  <a:gd name="connsiteX10" fmla="*/ 13558 w 59789"/>
                  <a:gd name="connsiteY10" fmla="*/ 76950 h 117280"/>
                  <a:gd name="connsiteX11" fmla="*/ 2201 w 59789"/>
                  <a:gd name="connsiteY11" fmla="*/ 46390 h 117280"/>
                  <a:gd name="connsiteX12" fmla="*/ -1671 w 59789"/>
                  <a:gd name="connsiteY12" fmla="*/ 45304 h 117280"/>
                  <a:gd name="connsiteX13" fmla="*/ -3182 w 59789"/>
                  <a:gd name="connsiteY13" fmla="*/ 31122 h 117280"/>
                  <a:gd name="connsiteX14" fmla="*/ 6687 w 59789"/>
                  <a:gd name="connsiteY14" fmla="*/ 26038 h 117280"/>
                  <a:gd name="connsiteX15" fmla="*/ 7293 w 59789"/>
                  <a:gd name="connsiteY15" fmla="*/ -2334 h 117280"/>
                  <a:gd name="connsiteX16" fmla="*/ 34193 w 59789"/>
                  <a:gd name="connsiteY16" fmla="*/ -2334 h 117280"/>
                  <a:gd name="connsiteX17" fmla="*/ 41198 w 59789"/>
                  <a:gd name="connsiteY17" fmla="*/ 17074 h 11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9789" h="117280">
                    <a:moveTo>
                      <a:pt x="35618" y="21300"/>
                    </a:moveTo>
                    <a:lnTo>
                      <a:pt x="43535" y="29965"/>
                    </a:lnTo>
                    <a:lnTo>
                      <a:pt x="33446" y="42431"/>
                    </a:lnTo>
                    <a:lnTo>
                      <a:pt x="43165" y="50034"/>
                    </a:lnTo>
                    <a:lnTo>
                      <a:pt x="42504" y="79783"/>
                    </a:lnTo>
                    <a:lnTo>
                      <a:pt x="56608" y="92108"/>
                    </a:lnTo>
                    <a:lnTo>
                      <a:pt x="48470" y="104723"/>
                    </a:lnTo>
                    <a:lnTo>
                      <a:pt x="24796" y="100930"/>
                    </a:lnTo>
                    <a:lnTo>
                      <a:pt x="21845" y="114947"/>
                    </a:lnTo>
                    <a:lnTo>
                      <a:pt x="10284" y="105880"/>
                    </a:lnTo>
                    <a:lnTo>
                      <a:pt x="13558" y="76950"/>
                    </a:lnTo>
                    <a:lnTo>
                      <a:pt x="2201" y="46390"/>
                    </a:lnTo>
                    <a:lnTo>
                      <a:pt x="-1671" y="45304"/>
                    </a:lnTo>
                    <a:lnTo>
                      <a:pt x="-3182" y="31122"/>
                    </a:lnTo>
                    <a:lnTo>
                      <a:pt x="6687" y="26038"/>
                    </a:lnTo>
                    <a:lnTo>
                      <a:pt x="7293" y="-2334"/>
                    </a:lnTo>
                    <a:lnTo>
                      <a:pt x="34193" y="-2334"/>
                    </a:lnTo>
                    <a:lnTo>
                      <a:pt x="41198" y="17074"/>
                    </a:lnTo>
                    <a:close/>
                  </a:path>
                </a:pathLst>
              </a:custGeom>
              <a:grpFill/>
              <a:ln w="635" cap="rnd">
                <a:solidFill>
                  <a:schemeClr val="bg1"/>
                </a:solidFill>
                <a:prstDash val="solid"/>
                <a:round/>
              </a:ln>
            </p:spPr>
            <p:txBody>
              <a:bodyPr rtlCol="0" anchor="ctr"/>
              <a:lstStyle/>
              <a:p>
                <a:endParaRPr lang="en-US" dirty="0"/>
              </a:p>
            </p:txBody>
          </p:sp>
          <p:sp>
            <p:nvSpPr>
              <p:cNvPr id="2485" name="Freeform: Shape 2484">
                <a:extLst>
                  <a:ext uri="{FF2B5EF4-FFF2-40B4-BE49-F238E27FC236}">
                    <a16:creationId xmlns:a16="http://schemas.microsoft.com/office/drawing/2014/main" id="{77972C5A-3580-438D-BA4C-92B4B046957E}"/>
                  </a:ext>
                </a:extLst>
              </p:cNvPr>
              <p:cNvSpPr/>
              <p:nvPr/>
            </p:nvSpPr>
            <p:spPr>
              <a:xfrm flipV="1">
                <a:off x="4181263" y="2421690"/>
                <a:ext cx="244989" cy="189256"/>
              </a:xfrm>
              <a:custGeom>
                <a:avLst/>
                <a:gdLst>
                  <a:gd name="connsiteX0" fmla="*/ 197868 w 225211"/>
                  <a:gd name="connsiteY0" fmla="*/ 134456 h 173977"/>
                  <a:gd name="connsiteX1" fmla="*/ 178192 w 225211"/>
                  <a:gd name="connsiteY1" fmla="*/ 149118 h 173977"/>
                  <a:gd name="connsiteX2" fmla="*/ 170330 w 225211"/>
                  <a:gd name="connsiteY2" fmla="*/ 142814 h 173977"/>
                  <a:gd name="connsiteX3" fmla="*/ 154267 w 225211"/>
                  <a:gd name="connsiteY3" fmla="*/ 144939 h 173977"/>
                  <a:gd name="connsiteX4" fmla="*/ 131554 w 225211"/>
                  <a:gd name="connsiteY4" fmla="*/ 162521 h 173977"/>
                  <a:gd name="connsiteX5" fmla="*/ 109124 w 225211"/>
                  <a:gd name="connsiteY5" fmla="*/ 160932 h 173977"/>
                  <a:gd name="connsiteX6" fmla="*/ 98964 w 225211"/>
                  <a:gd name="connsiteY6" fmla="*/ 165685 h 173977"/>
                  <a:gd name="connsiteX7" fmla="*/ 82814 w 225211"/>
                  <a:gd name="connsiteY7" fmla="*/ 162521 h 173977"/>
                  <a:gd name="connsiteX8" fmla="*/ 58315 w 225211"/>
                  <a:gd name="connsiteY8" fmla="*/ 169242 h 173977"/>
                  <a:gd name="connsiteX9" fmla="*/ 36782 w 225211"/>
                  <a:gd name="connsiteY9" fmla="*/ 164882 h 173977"/>
                  <a:gd name="connsiteX10" fmla="*/ 21537 w 225211"/>
                  <a:gd name="connsiteY10" fmla="*/ 171635 h 173977"/>
                  <a:gd name="connsiteX11" fmla="*/ -2081 w 225211"/>
                  <a:gd name="connsiteY11" fmla="*/ 155777 h 173977"/>
                  <a:gd name="connsiteX12" fmla="*/ -3277 w 225211"/>
                  <a:gd name="connsiteY12" fmla="*/ 154588 h 173977"/>
                  <a:gd name="connsiteX13" fmla="*/ 6285 w 225211"/>
                  <a:gd name="connsiteY13" fmla="*/ 128412 h 173977"/>
                  <a:gd name="connsiteX14" fmla="*/ 17846 w 225211"/>
                  <a:gd name="connsiteY14" fmla="*/ 137478 h 173977"/>
                  <a:gd name="connsiteX15" fmla="*/ 20797 w 225211"/>
                  <a:gd name="connsiteY15" fmla="*/ 123462 h 173977"/>
                  <a:gd name="connsiteX16" fmla="*/ 44471 w 225211"/>
                  <a:gd name="connsiteY16" fmla="*/ 127255 h 173977"/>
                  <a:gd name="connsiteX17" fmla="*/ 52609 w 225211"/>
                  <a:gd name="connsiteY17" fmla="*/ 114639 h 173977"/>
                  <a:gd name="connsiteX18" fmla="*/ 38505 w 225211"/>
                  <a:gd name="connsiteY18" fmla="*/ 102315 h 173977"/>
                  <a:gd name="connsiteX19" fmla="*/ 39166 w 225211"/>
                  <a:gd name="connsiteY19" fmla="*/ 72566 h 173977"/>
                  <a:gd name="connsiteX20" fmla="*/ 29447 w 225211"/>
                  <a:gd name="connsiteY20" fmla="*/ 64963 h 173977"/>
                  <a:gd name="connsiteX21" fmla="*/ 39536 w 225211"/>
                  <a:gd name="connsiteY21" fmla="*/ 52497 h 173977"/>
                  <a:gd name="connsiteX22" fmla="*/ 31619 w 225211"/>
                  <a:gd name="connsiteY22" fmla="*/ 43832 h 173977"/>
                  <a:gd name="connsiteX23" fmla="*/ 37199 w 225211"/>
                  <a:gd name="connsiteY23" fmla="*/ 39605 h 173977"/>
                  <a:gd name="connsiteX24" fmla="*/ 30195 w 225211"/>
                  <a:gd name="connsiteY24" fmla="*/ 20198 h 173977"/>
                  <a:gd name="connsiteX25" fmla="*/ 37923 w 225211"/>
                  <a:gd name="connsiteY25" fmla="*/ 24353 h 173977"/>
                  <a:gd name="connsiteX26" fmla="*/ 49484 w 225211"/>
                  <a:gd name="connsiteY26" fmla="*/ 13296 h 173977"/>
                  <a:gd name="connsiteX27" fmla="*/ 54726 w 225211"/>
                  <a:gd name="connsiteY27" fmla="*/ -1603 h 173977"/>
                  <a:gd name="connsiteX28" fmla="*/ 66672 w 225211"/>
                  <a:gd name="connsiteY28" fmla="*/ -2343 h 173977"/>
                  <a:gd name="connsiteX29" fmla="*/ 66972 w 225211"/>
                  <a:gd name="connsiteY29" fmla="*/ -2343 h 173977"/>
                  <a:gd name="connsiteX30" fmla="*/ 84018 w 225211"/>
                  <a:gd name="connsiteY30" fmla="*/ 10045 h 173977"/>
                  <a:gd name="connsiteX31" fmla="*/ 116640 w 225211"/>
                  <a:gd name="connsiteY31" fmla="*/ 14437 h 173977"/>
                  <a:gd name="connsiteX32" fmla="*/ 124967 w 225211"/>
                  <a:gd name="connsiteY32" fmla="*/ 10407 h 173977"/>
                  <a:gd name="connsiteX33" fmla="*/ 137417 w 225211"/>
                  <a:gd name="connsiteY33" fmla="*/ 29461 h 173977"/>
                  <a:gd name="connsiteX34" fmla="*/ 150387 w 225211"/>
                  <a:gd name="connsiteY34" fmla="*/ 29658 h 173977"/>
                  <a:gd name="connsiteX35" fmla="*/ 151284 w 225211"/>
                  <a:gd name="connsiteY35" fmla="*/ 41290 h 173977"/>
                  <a:gd name="connsiteX36" fmla="*/ 166490 w 225211"/>
                  <a:gd name="connsiteY36" fmla="*/ 56731 h 173977"/>
                  <a:gd name="connsiteX37" fmla="*/ 158084 w 225211"/>
                  <a:gd name="connsiteY37" fmla="*/ 66088 h 173977"/>
                  <a:gd name="connsiteX38" fmla="*/ 160540 w 225211"/>
                  <a:gd name="connsiteY38" fmla="*/ 78027 h 173977"/>
                  <a:gd name="connsiteX39" fmla="*/ 180876 w 225211"/>
                  <a:gd name="connsiteY39" fmla="*/ 106218 h 173977"/>
                  <a:gd name="connsiteX40" fmla="*/ 200331 w 225211"/>
                  <a:gd name="connsiteY40" fmla="*/ 111759 h 173977"/>
                  <a:gd name="connsiteX41" fmla="*/ 220951 w 225211"/>
                  <a:gd name="connsiteY41" fmla="*/ 126429 h 173977"/>
                  <a:gd name="connsiteX42" fmla="*/ 221935 w 225211"/>
                  <a:gd name="connsiteY42" fmla="*/ 134456 h 173977"/>
                  <a:gd name="connsiteX43" fmla="*/ 206344 w 225211"/>
                  <a:gd name="connsiteY43" fmla="*/ 138195 h 173977"/>
                  <a:gd name="connsiteX44" fmla="*/ 197868 w 225211"/>
                  <a:gd name="connsiteY44" fmla="*/ 134456 h 173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25211" h="173977">
                    <a:moveTo>
                      <a:pt x="197868" y="134456"/>
                    </a:moveTo>
                    <a:lnTo>
                      <a:pt x="178192" y="149118"/>
                    </a:lnTo>
                    <a:lnTo>
                      <a:pt x="170330" y="142814"/>
                    </a:lnTo>
                    <a:lnTo>
                      <a:pt x="154267" y="144939"/>
                    </a:lnTo>
                    <a:lnTo>
                      <a:pt x="131554" y="162521"/>
                    </a:lnTo>
                    <a:lnTo>
                      <a:pt x="109124" y="160932"/>
                    </a:lnTo>
                    <a:lnTo>
                      <a:pt x="98964" y="165685"/>
                    </a:lnTo>
                    <a:lnTo>
                      <a:pt x="82814" y="162521"/>
                    </a:lnTo>
                    <a:lnTo>
                      <a:pt x="58315" y="169242"/>
                    </a:lnTo>
                    <a:lnTo>
                      <a:pt x="36782" y="164882"/>
                    </a:lnTo>
                    <a:lnTo>
                      <a:pt x="21537" y="171635"/>
                    </a:lnTo>
                    <a:lnTo>
                      <a:pt x="-2081" y="155777"/>
                    </a:lnTo>
                    <a:lnTo>
                      <a:pt x="-3277" y="154588"/>
                    </a:lnTo>
                    <a:lnTo>
                      <a:pt x="6285" y="128412"/>
                    </a:lnTo>
                    <a:lnTo>
                      <a:pt x="17846" y="137478"/>
                    </a:lnTo>
                    <a:lnTo>
                      <a:pt x="20797" y="123462"/>
                    </a:lnTo>
                    <a:lnTo>
                      <a:pt x="44471" y="127255"/>
                    </a:lnTo>
                    <a:lnTo>
                      <a:pt x="52609" y="114639"/>
                    </a:lnTo>
                    <a:lnTo>
                      <a:pt x="38505" y="102315"/>
                    </a:lnTo>
                    <a:lnTo>
                      <a:pt x="39166" y="72566"/>
                    </a:lnTo>
                    <a:lnTo>
                      <a:pt x="29447" y="64963"/>
                    </a:lnTo>
                    <a:lnTo>
                      <a:pt x="39536" y="52497"/>
                    </a:lnTo>
                    <a:lnTo>
                      <a:pt x="31619" y="43832"/>
                    </a:lnTo>
                    <a:lnTo>
                      <a:pt x="37199" y="39605"/>
                    </a:lnTo>
                    <a:lnTo>
                      <a:pt x="30195" y="20198"/>
                    </a:lnTo>
                    <a:lnTo>
                      <a:pt x="37923" y="24353"/>
                    </a:lnTo>
                    <a:lnTo>
                      <a:pt x="49484" y="13296"/>
                    </a:lnTo>
                    <a:lnTo>
                      <a:pt x="54726" y="-1603"/>
                    </a:lnTo>
                    <a:lnTo>
                      <a:pt x="66672" y="-2343"/>
                    </a:lnTo>
                    <a:lnTo>
                      <a:pt x="66972" y="-2343"/>
                    </a:lnTo>
                    <a:lnTo>
                      <a:pt x="84018" y="10045"/>
                    </a:lnTo>
                    <a:lnTo>
                      <a:pt x="116640" y="14437"/>
                    </a:lnTo>
                    <a:lnTo>
                      <a:pt x="124967" y="10407"/>
                    </a:lnTo>
                    <a:lnTo>
                      <a:pt x="137417" y="29461"/>
                    </a:lnTo>
                    <a:lnTo>
                      <a:pt x="150387" y="29658"/>
                    </a:lnTo>
                    <a:lnTo>
                      <a:pt x="151284" y="41290"/>
                    </a:lnTo>
                    <a:lnTo>
                      <a:pt x="166490" y="56731"/>
                    </a:lnTo>
                    <a:lnTo>
                      <a:pt x="158084" y="66088"/>
                    </a:lnTo>
                    <a:lnTo>
                      <a:pt x="160540" y="78027"/>
                    </a:lnTo>
                    <a:lnTo>
                      <a:pt x="180876" y="106218"/>
                    </a:lnTo>
                    <a:lnTo>
                      <a:pt x="200331" y="111759"/>
                    </a:lnTo>
                    <a:lnTo>
                      <a:pt x="220951" y="126429"/>
                    </a:lnTo>
                    <a:lnTo>
                      <a:pt x="221935" y="134456"/>
                    </a:lnTo>
                    <a:lnTo>
                      <a:pt x="206344" y="138195"/>
                    </a:lnTo>
                    <a:lnTo>
                      <a:pt x="197868" y="134456"/>
                    </a:lnTo>
                  </a:path>
                </a:pathLst>
              </a:custGeom>
              <a:grpFill/>
              <a:ln w="635" cap="flat">
                <a:solidFill>
                  <a:schemeClr val="bg1"/>
                </a:solidFill>
                <a:prstDash val="solid"/>
                <a:miter/>
              </a:ln>
            </p:spPr>
            <p:txBody>
              <a:bodyPr rtlCol="0" anchor="ctr"/>
              <a:lstStyle/>
              <a:p>
                <a:endParaRPr lang="en-US" dirty="0"/>
              </a:p>
            </p:txBody>
          </p:sp>
          <p:sp>
            <p:nvSpPr>
              <p:cNvPr id="2486" name="Freeform: Shape 2485">
                <a:extLst>
                  <a:ext uri="{FF2B5EF4-FFF2-40B4-BE49-F238E27FC236}">
                    <a16:creationId xmlns:a16="http://schemas.microsoft.com/office/drawing/2014/main" id="{4B38413E-D9B7-40BF-9F71-EC3EA40B30C1}"/>
                  </a:ext>
                </a:extLst>
              </p:cNvPr>
              <p:cNvSpPr/>
              <p:nvPr/>
            </p:nvSpPr>
            <p:spPr>
              <a:xfrm flipV="1">
                <a:off x="4181263" y="2421690"/>
                <a:ext cx="244989" cy="189256"/>
              </a:xfrm>
              <a:custGeom>
                <a:avLst/>
                <a:gdLst>
                  <a:gd name="connsiteX0" fmla="*/ 197868 w 225211"/>
                  <a:gd name="connsiteY0" fmla="*/ 134456 h 173977"/>
                  <a:gd name="connsiteX1" fmla="*/ 178192 w 225211"/>
                  <a:gd name="connsiteY1" fmla="*/ 149118 h 173977"/>
                  <a:gd name="connsiteX2" fmla="*/ 170330 w 225211"/>
                  <a:gd name="connsiteY2" fmla="*/ 142814 h 173977"/>
                  <a:gd name="connsiteX3" fmla="*/ 154267 w 225211"/>
                  <a:gd name="connsiteY3" fmla="*/ 144939 h 173977"/>
                  <a:gd name="connsiteX4" fmla="*/ 131554 w 225211"/>
                  <a:gd name="connsiteY4" fmla="*/ 162521 h 173977"/>
                  <a:gd name="connsiteX5" fmla="*/ 109124 w 225211"/>
                  <a:gd name="connsiteY5" fmla="*/ 160932 h 173977"/>
                  <a:gd name="connsiteX6" fmla="*/ 98964 w 225211"/>
                  <a:gd name="connsiteY6" fmla="*/ 165685 h 173977"/>
                  <a:gd name="connsiteX7" fmla="*/ 82814 w 225211"/>
                  <a:gd name="connsiteY7" fmla="*/ 162521 h 173977"/>
                  <a:gd name="connsiteX8" fmla="*/ 58315 w 225211"/>
                  <a:gd name="connsiteY8" fmla="*/ 169242 h 173977"/>
                  <a:gd name="connsiteX9" fmla="*/ 36782 w 225211"/>
                  <a:gd name="connsiteY9" fmla="*/ 164882 h 173977"/>
                  <a:gd name="connsiteX10" fmla="*/ 21537 w 225211"/>
                  <a:gd name="connsiteY10" fmla="*/ 171635 h 173977"/>
                  <a:gd name="connsiteX11" fmla="*/ -2081 w 225211"/>
                  <a:gd name="connsiteY11" fmla="*/ 155777 h 173977"/>
                  <a:gd name="connsiteX12" fmla="*/ -3277 w 225211"/>
                  <a:gd name="connsiteY12" fmla="*/ 154588 h 173977"/>
                  <a:gd name="connsiteX13" fmla="*/ 6285 w 225211"/>
                  <a:gd name="connsiteY13" fmla="*/ 128412 h 173977"/>
                  <a:gd name="connsiteX14" fmla="*/ 17846 w 225211"/>
                  <a:gd name="connsiteY14" fmla="*/ 137478 h 173977"/>
                  <a:gd name="connsiteX15" fmla="*/ 20797 w 225211"/>
                  <a:gd name="connsiteY15" fmla="*/ 123462 h 173977"/>
                  <a:gd name="connsiteX16" fmla="*/ 44471 w 225211"/>
                  <a:gd name="connsiteY16" fmla="*/ 127255 h 173977"/>
                  <a:gd name="connsiteX17" fmla="*/ 52609 w 225211"/>
                  <a:gd name="connsiteY17" fmla="*/ 114639 h 173977"/>
                  <a:gd name="connsiteX18" fmla="*/ 38505 w 225211"/>
                  <a:gd name="connsiteY18" fmla="*/ 102315 h 173977"/>
                  <a:gd name="connsiteX19" fmla="*/ 39166 w 225211"/>
                  <a:gd name="connsiteY19" fmla="*/ 72566 h 173977"/>
                  <a:gd name="connsiteX20" fmla="*/ 29447 w 225211"/>
                  <a:gd name="connsiteY20" fmla="*/ 64963 h 173977"/>
                  <a:gd name="connsiteX21" fmla="*/ 39536 w 225211"/>
                  <a:gd name="connsiteY21" fmla="*/ 52497 h 173977"/>
                  <a:gd name="connsiteX22" fmla="*/ 31619 w 225211"/>
                  <a:gd name="connsiteY22" fmla="*/ 43832 h 173977"/>
                  <a:gd name="connsiteX23" fmla="*/ 37199 w 225211"/>
                  <a:gd name="connsiteY23" fmla="*/ 39605 h 173977"/>
                  <a:gd name="connsiteX24" fmla="*/ 30195 w 225211"/>
                  <a:gd name="connsiteY24" fmla="*/ 20198 h 173977"/>
                  <a:gd name="connsiteX25" fmla="*/ 37923 w 225211"/>
                  <a:gd name="connsiteY25" fmla="*/ 24353 h 173977"/>
                  <a:gd name="connsiteX26" fmla="*/ 49484 w 225211"/>
                  <a:gd name="connsiteY26" fmla="*/ 13296 h 173977"/>
                  <a:gd name="connsiteX27" fmla="*/ 54726 w 225211"/>
                  <a:gd name="connsiteY27" fmla="*/ -1603 h 173977"/>
                  <a:gd name="connsiteX28" fmla="*/ 66672 w 225211"/>
                  <a:gd name="connsiteY28" fmla="*/ -2343 h 173977"/>
                  <a:gd name="connsiteX29" fmla="*/ 66972 w 225211"/>
                  <a:gd name="connsiteY29" fmla="*/ -2343 h 173977"/>
                  <a:gd name="connsiteX30" fmla="*/ 84018 w 225211"/>
                  <a:gd name="connsiteY30" fmla="*/ 10045 h 173977"/>
                  <a:gd name="connsiteX31" fmla="*/ 116640 w 225211"/>
                  <a:gd name="connsiteY31" fmla="*/ 14437 h 173977"/>
                  <a:gd name="connsiteX32" fmla="*/ 124967 w 225211"/>
                  <a:gd name="connsiteY32" fmla="*/ 10407 h 173977"/>
                  <a:gd name="connsiteX33" fmla="*/ 137417 w 225211"/>
                  <a:gd name="connsiteY33" fmla="*/ 29461 h 173977"/>
                  <a:gd name="connsiteX34" fmla="*/ 150387 w 225211"/>
                  <a:gd name="connsiteY34" fmla="*/ 29658 h 173977"/>
                  <a:gd name="connsiteX35" fmla="*/ 151284 w 225211"/>
                  <a:gd name="connsiteY35" fmla="*/ 41290 h 173977"/>
                  <a:gd name="connsiteX36" fmla="*/ 166490 w 225211"/>
                  <a:gd name="connsiteY36" fmla="*/ 56731 h 173977"/>
                  <a:gd name="connsiteX37" fmla="*/ 158084 w 225211"/>
                  <a:gd name="connsiteY37" fmla="*/ 66088 h 173977"/>
                  <a:gd name="connsiteX38" fmla="*/ 160540 w 225211"/>
                  <a:gd name="connsiteY38" fmla="*/ 78027 h 173977"/>
                  <a:gd name="connsiteX39" fmla="*/ 180876 w 225211"/>
                  <a:gd name="connsiteY39" fmla="*/ 106218 h 173977"/>
                  <a:gd name="connsiteX40" fmla="*/ 200331 w 225211"/>
                  <a:gd name="connsiteY40" fmla="*/ 111759 h 173977"/>
                  <a:gd name="connsiteX41" fmla="*/ 220951 w 225211"/>
                  <a:gd name="connsiteY41" fmla="*/ 126429 h 173977"/>
                  <a:gd name="connsiteX42" fmla="*/ 221935 w 225211"/>
                  <a:gd name="connsiteY42" fmla="*/ 134456 h 173977"/>
                  <a:gd name="connsiteX43" fmla="*/ 206344 w 225211"/>
                  <a:gd name="connsiteY43" fmla="*/ 138195 h 173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225211" h="173977">
                    <a:moveTo>
                      <a:pt x="197868" y="134456"/>
                    </a:moveTo>
                    <a:lnTo>
                      <a:pt x="178192" y="149118"/>
                    </a:lnTo>
                    <a:lnTo>
                      <a:pt x="170330" y="142814"/>
                    </a:lnTo>
                    <a:lnTo>
                      <a:pt x="154267" y="144939"/>
                    </a:lnTo>
                    <a:lnTo>
                      <a:pt x="131554" y="162521"/>
                    </a:lnTo>
                    <a:lnTo>
                      <a:pt x="109124" y="160932"/>
                    </a:lnTo>
                    <a:lnTo>
                      <a:pt x="98964" y="165685"/>
                    </a:lnTo>
                    <a:lnTo>
                      <a:pt x="82814" y="162521"/>
                    </a:lnTo>
                    <a:lnTo>
                      <a:pt x="58315" y="169242"/>
                    </a:lnTo>
                    <a:lnTo>
                      <a:pt x="36782" y="164882"/>
                    </a:lnTo>
                    <a:lnTo>
                      <a:pt x="21537" y="171635"/>
                    </a:lnTo>
                    <a:lnTo>
                      <a:pt x="-2081" y="155777"/>
                    </a:lnTo>
                    <a:lnTo>
                      <a:pt x="-3277" y="154588"/>
                    </a:lnTo>
                    <a:lnTo>
                      <a:pt x="6285" y="128412"/>
                    </a:lnTo>
                    <a:lnTo>
                      <a:pt x="17846" y="137478"/>
                    </a:lnTo>
                    <a:lnTo>
                      <a:pt x="20797" y="123462"/>
                    </a:lnTo>
                    <a:lnTo>
                      <a:pt x="44471" y="127255"/>
                    </a:lnTo>
                    <a:lnTo>
                      <a:pt x="52609" y="114639"/>
                    </a:lnTo>
                    <a:lnTo>
                      <a:pt x="38505" y="102315"/>
                    </a:lnTo>
                    <a:lnTo>
                      <a:pt x="39166" y="72566"/>
                    </a:lnTo>
                    <a:lnTo>
                      <a:pt x="29447" y="64963"/>
                    </a:lnTo>
                    <a:lnTo>
                      <a:pt x="39536" y="52497"/>
                    </a:lnTo>
                    <a:lnTo>
                      <a:pt x="31619" y="43832"/>
                    </a:lnTo>
                    <a:lnTo>
                      <a:pt x="37199" y="39605"/>
                    </a:lnTo>
                    <a:lnTo>
                      <a:pt x="30195" y="20198"/>
                    </a:lnTo>
                    <a:lnTo>
                      <a:pt x="37923" y="24353"/>
                    </a:lnTo>
                    <a:lnTo>
                      <a:pt x="49484" y="13296"/>
                    </a:lnTo>
                    <a:lnTo>
                      <a:pt x="54726" y="-1603"/>
                    </a:lnTo>
                    <a:lnTo>
                      <a:pt x="66672" y="-2343"/>
                    </a:lnTo>
                    <a:lnTo>
                      <a:pt x="66972" y="-2343"/>
                    </a:lnTo>
                    <a:lnTo>
                      <a:pt x="84018" y="10045"/>
                    </a:lnTo>
                    <a:lnTo>
                      <a:pt x="116640" y="14437"/>
                    </a:lnTo>
                    <a:lnTo>
                      <a:pt x="124967" y="10407"/>
                    </a:lnTo>
                    <a:lnTo>
                      <a:pt x="137417" y="29461"/>
                    </a:lnTo>
                    <a:lnTo>
                      <a:pt x="150387" y="29658"/>
                    </a:lnTo>
                    <a:lnTo>
                      <a:pt x="151284" y="41290"/>
                    </a:lnTo>
                    <a:lnTo>
                      <a:pt x="166490" y="56731"/>
                    </a:lnTo>
                    <a:lnTo>
                      <a:pt x="158084" y="66088"/>
                    </a:lnTo>
                    <a:lnTo>
                      <a:pt x="160540" y="78027"/>
                    </a:lnTo>
                    <a:lnTo>
                      <a:pt x="180876" y="106218"/>
                    </a:lnTo>
                    <a:lnTo>
                      <a:pt x="200331" y="111759"/>
                    </a:lnTo>
                    <a:lnTo>
                      <a:pt x="220951" y="126429"/>
                    </a:lnTo>
                    <a:lnTo>
                      <a:pt x="221935" y="134456"/>
                    </a:lnTo>
                    <a:lnTo>
                      <a:pt x="206344" y="138195"/>
                    </a:lnTo>
                    <a:close/>
                  </a:path>
                </a:pathLst>
              </a:custGeom>
              <a:grpFill/>
              <a:ln w="635" cap="rnd">
                <a:solidFill>
                  <a:schemeClr val="bg1"/>
                </a:solidFill>
                <a:prstDash val="solid"/>
                <a:round/>
              </a:ln>
            </p:spPr>
            <p:txBody>
              <a:bodyPr rtlCol="0" anchor="ctr"/>
              <a:lstStyle/>
              <a:p>
                <a:endParaRPr lang="en-US" dirty="0"/>
              </a:p>
            </p:txBody>
          </p:sp>
          <p:sp>
            <p:nvSpPr>
              <p:cNvPr id="2487" name="Freeform: Shape 2486">
                <a:extLst>
                  <a:ext uri="{FF2B5EF4-FFF2-40B4-BE49-F238E27FC236}">
                    <a16:creationId xmlns:a16="http://schemas.microsoft.com/office/drawing/2014/main" id="{17F58FC4-693F-4185-AA0B-8869CB06FC0A}"/>
                  </a:ext>
                </a:extLst>
              </p:cNvPr>
              <p:cNvSpPr/>
              <p:nvPr/>
            </p:nvSpPr>
            <p:spPr>
              <a:xfrm flipV="1">
                <a:off x="4470695" y="2259393"/>
                <a:ext cx="24305" cy="28115"/>
              </a:xfrm>
              <a:custGeom>
                <a:avLst/>
                <a:gdLst>
                  <a:gd name="connsiteX0" fmla="*/ 2901 w 22343"/>
                  <a:gd name="connsiteY0" fmla="*/ 23182 h 25845"/>
                  <a:gd name="connsiteX1" fmla="*/ -3459 w 22343"/>
                  <a:gd name="connsiteY1" fmla="*/ 13045 h 25845"/>
                  <a:gd name="connsiteX2" fmla="*/ 5333 w 22343"/>
                  <a:gd name="connsiteY2" fmla="*/ -2664 h 25845"/>
                  <a:gd name="connsiteX3" fmla="*/ 18861 w 22343"/>
                  <a:gd name="connsiteY3" fmla="*/ 11825 h 25845"/>
                  <a:gd name="connsiteX4" fmla="*/ 2901 w 22343"/>
                  <a:gd name="connsiteY4" fmla="*/ 23182 h 258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43" h="25845">
                    <a:moveTo>
                      <a:pt x="2901" y="23182"/>
                    </a:moveTo>
                    <a:lnTo>
                      <a:pt x="-3459" y="13045"/>
                    </a:lnTo>
                    <a:lnTo>
                      <a:pt x="5333" y="-2664"/>
                    </a:lnTo>
                    <a:cubicBezTo>
                      <a:pt x="5333" y="-2664"/>
                      <a:pt x="18122" y="11557"/>
                      <a:pt x="18861" y="11825"/>
                    </a:cubicBezTo>
                    <a:cubicBezTo>
                      <a:pt x="19593" y="12092"/>
                      <a:pt x="2901" y="23182"/>
                      <a:pt x="2901" y="23182"/>
                    </a:cubicBezTo>
                  </a:path>
                </a:pathLst>
              </a:custGeom>
              <a:grpFill/>
              <a:ln w="635" cap="flat">
                <a:solidFill>
                  <a:schemeClr val="bg1"/>
                </a:solidFill>
                <a:prstDash val="solid"/>
                <a:miter/>
              </a:ln>
            </p:spPr>
            <p:txBody>
              <a:bodyPr rtlCol="0" anchor="ctr"/>
              <a:lstStyle/>
              <a:p>
                <a:endParaRPr lang="en-US" dirty="0"/>
              </a:p>
            </p:txBody>
          </p:sp>
          <p:sp>
            <p:nvSpPr>
              <p:cNvPr id="2488" name="Freeform: Shape 2487">
                <a:extLst>
                  <a:ext uri="{FF2B5EF4-FFF2-40B4-BE49-F238E27FC236}">
                    <a16:creationId xmlns:a16="http://schemas.microsoft.com/office/drawing/2014/main" id="{5BFD3E01-0C58-40E7-BBAC-4B1AF97A1530}"/>
                  </a:ext>
                </a:extLst>
              </p:cNvPr>
              <p:cNvSpPr/>
              <p:nvPr/>
            </p:nvSpPr>
            <p:spPr>
              <a:xfrm flipV="1">
                <a:off x="4470695" y="2259393"/>
                <a:ext cx="24305" cy="28115"/>
              </a:xfrm>
              <a:custGeom>
                <a:avLst/>
                <a:gdLst>
                  <a:gd name="connsiteX0" fmla="*/ 2901 w 22343"/>
                  <a:gd name="connsiteY0" fmla="*/ 23182 h 25845"/>
                  <a:gd name="connsiteX1" fmla="*/ -3459 w 22343"/>
                  <a:gd name="connsiteY1" fmla="*/ 13045 h 25845"/>
                  <a:gd name="connsiteX2" fmla="*/ 5333 w 22343"/>
                  <a:gd name="connsiteY2" fmla="*/ -2664 h 25845"/>
                  <a:gd name="connsiteX3" fmla="*/ 18861 w 22343"/>
                  <a:gd name="connsiteY3" fmla="*/ 11825 h 25845"/>
                  <a:gd name="connsiteX4" fmla="*/ 2901 w 22343"/>
                  <a:gd name="connsiteY4" fmla="*/ 23182 h 258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43" h="25845">
                    <a:moveTo>
                      <a:pt x="2901" y="23182"/>
                    </a:moveTo>
                    <a:lnTo>
                      <a:pt x="-3459" y="13045"/>
                    </a:lnTo>
                    <a:lnTo>
                      <a:pt x="5333" y="-2664"/>
                    </a:lnTo>
                    <a:cubicBezTo>
                      <a:pt x="5333" y="-2664"/>
                      <a:pt x="18122" y="11557"/>
                      <a:pt x="18861" y="11825"/>
                    </a:cubicBezTo>
                    <a:cubicBezTo>
                      <a:pt x="19593" y="12092"/>
                      <a:pt x="2901" y="23182"/>
                      <a:pt x="2901" y="23182"/>
                    </a:cubicBezTo>
                    <a:close/>
                  </a:path>
                </a:pathLst>
              </a:custGeom>
              <a:grpFill/>
              <a:ln w="635" cap="rnd">
                <a:solidFill>
                  <a:schemeClr val="bg1"/>
                </a:solidFill>
                <a:prstDash val="solid"/>
                <a:round/>
              </a:ln>
            </p:spPr>
            <p:txBody>
              <a:bodyPr rtlCol="0" anchor="ctr"/>
              <a:lstStyle/>
              <a:p>
                <a:endParaRPr lang="en-US" dirty="0"/>
              </a:p>
            </p:txBody>
          </p:sp>
          <p:sp>
            <p:nvSpPr>
              <p:cNvPr id="2489" name="Freeform: Shape 2488">
                <a:extLst>
                  <a:ext uri="{FF2B5EF4-FFF2-40B4-BE49-F238E27FC236}">
                    <a16:creationId xmlns:a16="http://schemas.microsoft.com/office/drawing/2014/main" id="{C6F8DDD6-7D45-48BF-859D-BFE098BF6022}"/>
                  </a:ext>
                </a:extLst>
              </p:cNvPr>
              <p:cNvSpPr/>
              <p:nvPr/>
            </p:nvSpPr>
            <p:spPr>
              <a:xfrm flipV="1">
                <a:off x="4475172" y="2321128"/>
                <a:ext cx="94439" cy="52797"/>
              </a:xfrm>
              <a:custGeom>
                <a:avLst/>
                <a:gdLst>
                  <a:gd name="connsiteX0" fmla="*/ 63571 w 86815"/>
                  <a:gd name="connsiteY0" fmla="*/ 26215 h 48535"/>
                  <a:gd name="connsiteX1" fmla="*/ 64452 w 86815"/>
                  <a:gd name="connsiteY1" fmla="*/ 40366 h 48535"/>
                  <a:gd name="connsiteX2" fmla="*/ 47083 w 86815"/>
                  <a:gd name="connsiteY2" fmla="*/ 45969 h 48535"/>
                  <a:gd name="connsiteX3" fmla="*/ 41393 w 86815"/>
                  <a:gd name="connsiteY3" fmla="*/ 39838 h 48535"/>
                  <a:gd name="connsiteX4" fmla="*/ 17161 w 86815"/>
                  <a:gd name="connsiteY4" fmla="*/ 38784 h 48535"/>
                  <a:gd name="connsiteX5" fmla="*/ 17098 w 86815"/>
                  <a:gd name="connsiteY5" fmla="*/ 38154 h 48535"/>
                  <a:gd name="connsiteX6" fmla="*/ 17098 w 86815"/>
                  <a:gd name="connsiteY6" fmla="*/ 31394 h 48535"/>
                  <a:gd name="connsiteX7" fmla="*/ 3553 w 86815"/>
                  <a:gd name="connsiteY7" fmla="*/ 21572 h 48535"/>
                  <a:gd name="connsiteX8" fmla="*/ -3499 w 86815"/>
                  <a:gd name="connsiteY8" fmla="*/ 1534 h 48535"/>
                  <a:gd name="connsiteX9" fmla="*/ 15217 w 86815"/>
                  <a:gd name="connsiteY9" fmla="*/ 11585 h 48535"/>
                  <a:gd name="connsiteX10" fmla="*/ 19372 w 86815"/>
                  <a:gd name="connsiteY10" fmla="*/ 1534 h 48535"/>
                  <a:gd name="connsiteX11" fmla="*/ 34318 w 86815"/>
                  <a:gd name="connsiteY11" fmla="*/ -960 h 48535"/>
                  <a:gd name="connsiteX12" fmla="*/ 37576 w 86815"/>
                  <a:gd name="connsiteY12" fmla="*/ 9342 h 48535"/>
                  <a:gd name="connsiteX13" fmla="*/ 44895 w 86815"/>
                  <a:gd name="connsiteY13" fmla="*/ 11616 h 48535"/>
                  <a:gd name="connsiteX14" fmla="*/ 54985 w 86815"/>
                  <a:gd name="connsiteY14" fmla="*/ -2566 h 48535"/>
                  <a:gd name="connsiteX15" fmla="*/ 61769 w 86815"/>
                  <a:gd name="connsiteY15" fmla="*/ 11616 h 48535"/>
                  <a:gd name="connsiteX16" fmla="*/ 72393 w 86815"/>
                  <a:gd name="connsiteY16" fmla="*/ 7020 h 48535"/>
                  <a:gd name="connsiteX17" fmla="*/ 83317 w 86815"/>
                  <a:gd name="connsiteY17" fmla="*/ 21572 h 48535"/>
                  <a:gd name="connsiteX18" fmla="*/ 63571 w 86815"/>
                  <a:gd name="connsiteY18" fmla="*/ 26215 h 48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6815" h="48535">
                    <a:moveTo>
                      <a:pt x="63571" y="26215"/>
                    </a:moveTo>
                    <a:lnTo>
                      <a:pt x="64452" y="40366"/>
                    </a:lnTo>
                    <a:lnTo>
                      <a:pt x="47083" y="45969"/>
                    </a:lnTo>
                    <a:lnTo>
                      <a:pt x="41393" y="39838"/>
                    </a:lnTo>
                    <a:lnTo>
                      <a:pt x="17161" y="38784"/>
                    </a:lnTo>
                    <a:lnTo>
                      <a:pt x="17098" y="38154"/>
                    </a:lnTo>
                    <a:lnTo>
                      <a:pt x="17098" y="31394"/>
                    </a:lnTo>
                    <a:lnTo>
                      <a:pt x="3553" y="21572"/>
                    </a:lnTo>
                    <a:lnTo>
                      <a:pt x="-3499" y="1534"/>
                    </a:lnTo>
                    <a:lnTo>
                      <a:pt x="15217" y="11585"/>
                    </a:lnTo>
                    <a:lnTo>
                      <a:pt x="19372" y="1534"/>
                    </a:lnTo>
                    <a:lnTo>
                      <a:pt x="34318" y="-960"/>
                    </a:lnTo>
                    <a:lnTo>
                      <a:pt x="37576" y="9342"/>
                    </a:lnTo>
                    <a:lnTo>
                      <a:pt x="44895" y="11616"/>
                    </a:lnTo>
                    <a:lnTo>
                      <a:pt x="54985" y="-2566"/>
                    </a:lnTo>
                    <a:lnTo>
                      <a:pt x="61769" y="11616"/>
                    </a:lnTo>
                    <a:lnTo>
                      <a:pt x="72393" y="7020"/>
                    </a:lnTo>
                    <a:lnTo>
                      <a:pt x="83317" y="21572"/>
                    </a:lnTo>
                    <a:lnTo>
                      <a:pt x="63571" y="26215"/>
                    </a:lnTo>
                  </a:path>
                </a:pathLst>
              </a:custGeom>
              <a:grpFill/>
              <a:ln w="635" cap="flat">
                <a:solidFill>
                  <a:schemeClr val="bg1"/>
                </a:solidFill>
                <a:prstDash val="solid"/>
                <a:miter/>
              </a:ln>
            </p:spPr>
            <p:txBody>
              <a:bodyPr rtlCol="0" anchor="ctr"/>
              <a:lstStyle/>
              <a:p>
                <a:endParaRPr lang="en-US" dirty="0"/>
              </a:p>
            </p:txBody>
          </p:sp>
          <p:sp>
            <p:nvSpPr>
              <p:cNvPr id="2490" name="Freeform: Shape 2489">
                <a:extLst>
                  <a:ext uri="{FF2B5EF4-FFF2-40B4-BE49-F238E27FC236}">
                    <a16:creationId xmlns:a16="http://schemas.microsoft.com/office/drawing/2014/main" id="{1C96C2A7-E556-444F-9C8A-A4F548B2A1FB}"/>
                  </a:ext>
                </a:extLst>
              </p:cNvPr>
              <p:cNvSpPr/>
              <p:nvPr/>
            </p:nvSpPr>
            <p:spPr>
              <a:xfrm flipV="1">
                <a:off x="4475172" y="2321128"/>
                <a:ext cx="94439" cy="52797"/>
              </a:xfrm>
              <a:custGeom>
                <a:avLst/>
                <a:gdLst>
                  <a:gd name="connsiteX0" fmla="*/ 63571 w 86815"/>
                  <a:gd name="connsiteY0" fmla="*/ 26215 h 48535"/>
                  <a:gd name="connsiteX1" fmla="*/ 64452 w 86815"/>
                  <a:gd name="connsiteY1" fmla="*/ 40366 h 48535"/>
                  <a:gd name="connsiteX2" fmla="*/ 47083 w 86815"/>
                  <a:gd name="connsiteY2" fmla="*/ 45969 h 48535"/>
                  <a:gd name="connsiteX3" fmla="*/ 41393 w 86815"/>
                  <a:gd name="connsiteY3" fmla="*/ 39838 h 48535"/>
                  <a:gd name="connsiteX4" fmla="*/ 17161 w 86815"/>
                  <a:gd name="connsiteY4" fmla="*/ 38784 h 48535"/>
                  <a:gd name="connsiteX5" fmla="*/ 17098 w 86815"/>
                  <a:gd name="connsiteY5" fmla="*/ 38154 h 48535"/>
                  <a:gd name="connsiteX6" fmla="*/ 17098 w 86815"/>
                  <a:gd name="connsiteY6" fmla="*/ 31394 h 48535"/>
                  <a:gd name="connsiteX7" fmla="*/ 3553 w 86815"/>
                  <a:gd name="connsiteY7" fmla="*/ 21572 h 48535"/>
                  <a:gd name="connsiteX8" fmla="*/ -3499 w 86815"/>
                  <a:gd name="connsiteY8" fmla="*/ 1534 h 48535"/>
                  <a:gd name="connsiteX9" fmla="*/ 15217 w 86815"/>
                  <a:gd name="connsiteY9" fmla="*/ 11585 h 48535"/>
                  <a:gd name="connsiteX10" fmla="*/ 19372 w 86815"/>
                  <a:gd name="connsiteY10" fmla="*/ 1534 h 48535"/>
                  <a:gd name="connsiteX11" fmla="*/ 34318 w 86815"/>
                  <a:gd name="connsiteY11" fmla="*/ -960 h 48535"/>
                  <a:gd name="connsiteX12" fmla="*/ 37576 w 86815"/>
                  <a:gd name="connsiteY12" fmla="*/ 9342 h 48535"/>
                  <a:gd name="connsiteX13" fmla="*/ 44895 w 86815"/>
                  <a:gd name="connsiteY13" fmla="*/ 11616 h 48535"/>
                  <a:gd name="connsiteX14" fmla="*/ 54985 w 86815"/>
                  <a:gd name="connsiteY14" fmla="*/ -2566 h 48535"/>
                  <a:gd name="connsiteX15" fmla="*/ 61769 w 86815"/>
                  <a:gd name="connsiteY15" fmla="*/ 11616 h 48535"/>
                  <a:gd name="connsiteX16" fmla="*/ 72393 w 86815"/>
                  <a:gd name="connsiteY16" fmla="*/ 7020 h 48535"/>
                  <a:gd name="connsiteX17" fmla="*/ 83317 w 86815"/>
                  <a:gd name="connsiteY17" fmla="*/ 21572 h 48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6815" h="48535">
                    <a:moveTo>
                      <a:pt x="63571" y="26215"/>
                    </a:moveTo>
                    <a:lnTo>
                      <a:pt x="64452" y="40366"/>
                    </a:lnTo>
                    <a:lnTo>
                      <a:pt x="47083" y="45969"/>
                    </a:lnTo>
                    <a:lnTo>
                      <a:pt x="41393" y="39838"/>
                    </a:lnTo>
                    <a:lnTo>
                      <a:pt x="17161" y="38784"/>
                    </a:lnTo>
                    <a:lnTo>
                      <a:pt x="17098" y="38154"/>
                    </a:lnTo>
                    <a:lnTo>
                      <a:pt x="17098" y="31394"/>
                    </a:lnTo>
                    <a:lnTo>
                      <a:pt x="3553" y="21572"/>
                    </a:lnTo>
                    <a:lnTo>
                      <a:pt x="-3499" y="1534"/>
                    </a:lnTo>
                    <a:lnTo>
                      <a:pt x="15217" y="11585"/>
                    </a:lnTo>
                    <a:lnTo>
                      <a:pt x="19372" y="1534"/>
                    </a:lnTo>
                    <a:lnTo>
                      <a:pt x="34318" y="-960"/>
                    </a:lnTo>
                    <a:lnTo>
                      <a:pt x="37576" y="9342"/>
                    </a:lnTo>
                    <a:lnTo>
                      <a:pt x="44895" y="11616"/>
                    </a:lnTo>
                    <a:lnTo>
                      <a:pt x="54985" y="-2566"/>
                    </a:lnTo>
                    <a:lnTo>
                      <a:pt x="61769" y="11616"/>
                    </a:lnTo>
                    <a:lnTo>
                      <a:pt x="72393" y="7020"/>
                    </a:lnTo>
                    <a:lnTo>
                      <a:pt x="83317" y="21572"/>
                    </a:lnTo>
                    <a:close/>
                  </a:path>
                </a:pathLst>
              </a:custGeom>
              <a:grpFill/>
              <a:ln w="635" cap="rnd">
                <a:solidFill>
                  <a:schemeClr val="bg1"/>
                </a:solidFill>
                <a:prstDash val="solid"/>
                <a:round/>
              </a:ln>
            </p:spPr>
            <p:txBody>
              <a:bodyPr rtlCol="0" anchor="ctr"/>
              <a:lstStyle/>
              <a:p>
                <a:endParaRPr lang="en-US" dirty="0"/>
              </a:p>
            </p:txBody>
          </p:sp>
          <p:sp>
            <p:nvSpPr>
              <p:cNvPr id="2491" name="Freeform: Shape 2490">
                <a:extLst>
                  <a:ext uri="{FF2B5EF4-FFF2-40B4-BE49-F238E27FC236}">
                    <a16:creationId xmlns:a16="http://schemas.microsoft.com/office/drawing/2014/main" id="{0680E2F4-99B8-4347-8B40-756F1D59E896}"/>
                  </a:ext>
                </a:extLst>
              </p:cNvPr>
              <p:cNvSpPr/>
              <p:nvPr/>
            </p:nvSpPr>
            <p:spPr>
              <a:xfrm flipV="1">
                <a:off x="4269076" y="2230593"/>
                <a:ext cx="258739" cy="231539"/>
              </a:xfrm>
              <a:custGeom>
                <a:avLst/>
                <a:gdLst>
                  <a:gd name="connsiteX0" fmla="*/ 204312 w 237851"/>
                  <a:gd name="connsiteY0" fmla="*/ 47022 h 212847"/>
                  <a:gd name="connsiteX1" fmla="*/ 210758 w 237851"/>
                  <a:gd name="connsiteY1" fmla="*/ 55199 h 212847"/>
                  <a:gd name="connsiteX2" fmla="*/ 202888 w 237851"/>
                  <a:gd name="connsiteY2" fmla="*/ 59457 h 212847"/>
                  <a:gd name="connsiteX3" fmla="*/ 210758 w 237851"/>
                  <a:gd name="connsiteY3" fmla="*/ 70129 h 212847"/>
                  <a:gd name="connsiteX4" fmla="*/ 204312 w 237851"/>
                  <a:gd name="connsiteY4" fmla="*/ 78519 h 212847"/>
                  <a:gd name="connsiteX5" fmla="*/ 208955 w 237851"/>
                  <a:gd name="connsiteY5" fmla="*/ 82619 h 212847"/>
                  <a:gd name="connsiteX6" fmla="*/ 204800 w 237851"/>
                  <a:gd name="connsiteY6" fmla="*/ 92669 h 212847"/>
                  <a:gd name="connsiteX7" fmla="*/ 186085 w 237851"/>
                  <a:gd name="connsiteY7" fmla="*/ 82619 h 212847"/>
                  <a:gd name="connsiteX8" fmla="*/ 193137 w 237851"/>
                  <a:gd name="connsiteY8" fmla="*/ 102656 h 212847"/>
                  <a:gd name="connsiteX9" fmla="*/ 206681 w 237851"/>
                  <a:gd name="connsiteY9" fmla="*/ 112478 h 212847"/>
                  <a:gd name="connsiteX10" fmla="*/ 206681 w 237851"/>
                  <a:gd name="connsiteY10" fmla="*/ 119239 h 212847"/>
                  <a:gd name="connsiteX11" fmla="*/ 206744 w 237851"/>
                  <a:gd name="connsiteY11" fmla="*/ 119868 h 212847"/>
                  <a:gd name="connsiteX12" fmla="*/ 216354 w 237851"/>
                  <a:gd name="connsiteY12" fmla="*/ 120285 h 212847"/>
                  <a:gd name="connsiteX13" fmla="*/ 220658 w 237851"/>
                  <a:gd name="connsiteY13" fmla="*/ 140299 h 212847"/>
                  <a:gd name="connsiteX14" fmla="*/ 233550 w 237851"/>
                  <a:gd name="connsiteY14" fmla="*/ 150892 h 212847"/>
                  <a:gd name="connsiteX15" fmla="*/ 234478 w 237851"/>
                  <a:gd name="connsiteY15" fmla="*/ 157960 h 212847"/>
                  <a:gd name="connsiteX16" fmla="*/ 211694 w 237851"/>
                  <a:gd name="connsiteY16" fmla="*/ 157960 h 212847"/>
                  <a:gd name="connsiteX17" fmla="*/ 198661 w 237851"/>
                  <a:gd name="connsiteY17" fmla="*/ 166633 h 212847"/>
                  <a:gd name="connsiteX18" fmla="*/ 190760 w 237851"/>
                  <a:gd name="connsiteY18" fmla="*/ 157960 h 212847"/>
                  <a:gd name="connsiteX19" fmla="*/ 186093 w 237851"/>
                  <a:gd name="connsiteY19" fmla="*/ 166302 h 212847"/>
                  <a:gd name="connsiteX20" fmla="*/ 156084 w 237851"/>
                  <a:gd name="connsiteY20" fmla="*/ 176675 h 212847"/>
                  <a:gd name="connsiteX21" fmla="*/ 145262 w 237851"/>
                  <a:gd name="connsiteY21" fmla="*/ 193257 h 212847"/>
                  <a:gd name="connsiteX22" fmla="*/ 129522 w 237851"/>
                  <a:gd name="connsiteY22" fmla="*/ 193257 h 212847"/>
                  <a:gd name="connsiteX23" fmla="*/ 124068 w 237851"/>
                  <a:gd name="connsiteY23" fmla="*/ 210280 h 212847"/>
                  <a:gd name="connsiteX24" fmla="*/ 113939 w 237851"/>
                  <a:gd name="connsiteY24" fmla="*/ 204732 h 212847"/>
                  <a:gd name="connsiteX25" fmla="*/ 112326 w 237851"/>
                  <a:gd name="connsiteY25" fmla="*/ 186843 h 212847"/>
                  <a:gd name="connsiteX26" fmla="*/ 83584 w 237851"/>
                  <a:gd name="connsiteY26" fmla="*/ 178068 h 212847"/>
                  <a:gd name="connsiteX27" fmla="*/ 91399 w 237851"/>
                  <a:gd name="connsiteY27" fmla="*/ 170198 h 212847"/>
                  <a:gd name="connsiteX28" fmla="*/ 82419 w 237851"/>
                  <a:gd name="connsiteY28" fmla="*/ 166640 h 212847"/>
                  <a:gd name="connsiteX29" fmla="*/ 60005 w 237851"/>
                  <a:gd name="connsiteY29" fmla="*/ 175353 h 212847"/>
                  <a:gd name="connsiteX30" fmla="*/ 47744 w 237851"/>
                  <a:gd name="connsiteY30" fmla="*/ 176124 h 212847"/>
                  <a:gd name="connsiteX31" fmla="*/ 58211 w 237851"/>
                  <a:gd name="connsiteY31" fmla="*/ 149972 h 212847"/>
                  <a:gd name="connsiteX32" fmla="*/ 34286 w 237851"/>
                  <a:gd name="connsiteY32" fmla="*/ 146800 h 212847"/>
                  <a:gd name="connsiteX33" fmla="*/ 24716 w 237851"/>
                  <a:gd name="connsiteY33" fmla="*/ 155536 h 212847"/>
                  <a:gd name="connsiteX34" fmla="*/ -3373 w 237851"/>
                  <a:gd name="connsiteY34" fmla="*/ 147201 h 212847"/>
                  <a:gd name="connsiteX35" fmla="*/ 4088 w 237851"/>
                  <a:gd name="connsiteY35" fmla="*/ 130147 h 212847"/>
                  <a:gd name="connsiteX36" fmla="*/ 26219 w 237851"/>
                  <a:gd name="connsiteY36" fmla="*/ 128958 h 212847"/>
                  <a:gd name="connsiteX37" fmla="*/ 26219 w 237851"/>
                  <a:gd name="connsiteY37" fmla="*/ 122245 h 212847"/>
                  <a:gd name="connsiteX38" fmla="*/ 39968 w 237851"/>
                  <a:gd name="connsiteY38" fmla="*/ 123016 h 212847"/>
                  <a:gd name="connsiteX39" fmla="*/ 48082 w 237851"/>
                  <a:gd name="connsiteY39" fmla="*/ 118310 h 212847"/>
                  <a:gd name="connsiteX40" fmla="*/ 44147 w 237851"/>
                  <a:gd name="connsiteY40" fmla="*/ 107166 h 212847"/>
                  <a:gd name="connsiteX41" fmla="*/ 56723 w 237851"/>
                  <a:gd name="connsiteY41" fmla="*/ 88954 h 212847"/>
                  <a:gd name="connsiteX42" fmla="*/ 63893 w 237851"/>
                  <a:gd name="connsiteY42" fmla="*/ 55593 h 212847"/>
                  <a:gd name="connsiteX43" fmla="*/ 50734 w 237851"/>
                  <a:gd name="connsiteY43" fmla="*/ 25498 h 212847"/>
                  <a:gd name="connsiteX44" fmla="*/ 73447 w 237851"/>
                  <a:gd name="connsiteY44" fmla="*/ 7916 h 212847"/>
                  <a:gd name="connsiteX45" fmla="*/ 89510 w 237851"/>
                  <a:gd name="connsiteY45" fmla="*/ 5791 h 212847"/>
                  <a:gd name="connsiteX46" fmla="*/ 97373 w 237851"/>
                  <a:gd name="connsiteY46" fmla="*/ 12095 h 212847"/>
                  <a:gd name="connsiteX47" fmla="*/ 117048 w 237851"/>
                  <a:gd name="connsiteY47" fmla="*/ -2568 h 212847"/>
                  <a:gd name="connsiteX48" fmla="*/ 125524 w 237851"/>
                  <a:gd name="connsiteY48" fmla="*/ 1171 h 212847"/>
                  <a:gd name="connsiteX49" fmla="*/ 141115 w 237851"/>
                  <a:gd name="connsiteY49" fmla="*/ -2568 h 212847"/>
                  <a:gd name="connsiteX50" fmla="*/ 141729 w 237851"/>
                  <a:gd name="connsiteY50" fmla="*/ 2454 h 212847"/>
                  <a:gd name="connsiteX51" fmla="*/ 141721 w 237851"/>
                  <a:gd name="connsiteY51" fmla="*/ 2501 h 212847"/>
                  <a:gd name="connsiteX52" fmla="*/ 136834 w 237851"/>
                  <a:gd name="connsiteY52" fmla="*/ 9427 h 212847"/>
                  <a:gd name="connsiteX53" fmla="*/ 140336 w 237851"/>
                  <a:gd name="connsiteY53" fmla="*/ 21972 h 212847"/>
                  <a:gd name="connsiteX54" fmla="*/ 154707 w 237851"/>
                  <a:gd name="connsiteY54" fmla="*/ 31250 h 212847"/>
                  <a:gd name="connsiteX55" fmla="*/ 193042 w 237851"/>
                  <a:gd name="connsiteY55" fmla="*/ 17147 h 212847"/>
                  <a:gd name="connsiteX56" fmla="*/ 217070 w 237851"/>
                  <a:gd name="connsiteY56" fmla="*/ 34107 h 212847"/>
                  <a:gd name="connsiteX57" fmla="*/ 220509 w 237851"/>
                  <a:gd name="connsiteY57" fmla="*/ 36539 h 212847"/>
                  <a:gd name="connsiteX58" fmla="*/ 220509 w 237851"/>
                  <a:gd name="connsiteY58" fmla="*/ 36539 h 212847"/>
                  <a:gd name="connsiteX59" fmla="*/ 204312 w 237851"/>
                  <a:gd name="connsiteY59" fmla="*/ 47022 h 21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37851" h="212847">
                    <a:moveTo>
                      <a:pt x="204312" y="47022"/>
                    </a:moveTo>
                    <a:lnTo>
                      <a:pt x="210758" y="55199"/>
                    </a:lnTo>
                    <a:lnTo>
                      <a:pt x="202888" y="59457"/>
                    </a:lnTo>
                    <a:lnTo>
                      <a:pt x="210758" y="70129"/>
                    </a:lnTo>
                    <a:lnTo>
                      <a:pt x="204312" y="78519"/>
                    </a:lnTo>
                    <a:lnTo>
                      <a:pt x="208955" y="82619"/>
                    </a:lnTo>
                    <a:lnTo>
                      <a:pt x="204800" y="92669"/>
                    </a:lnTo>
                    <a:lnTo>
                      <a:pt x="186085" y="82619"/>
                    </a:lnTo>
                    <a:lnTo>
                      <a:pt x="193137" y="102656"/>
                    </a:lnTo>
                    <a:lnTo>
                      <a:pt x="206681" y="112478"/>
                    </a:lnTo>
                    <a:lnTo>
                      <a:pt x="206681" y="119239"/>
                    </a:lnTo>
                    <a:lnTo>
                      <a:pt x="206744" y="119868"/>
                    </a:lnTo>
                    <a:lnTo>
                      <a:pt x="216354" y="120285"/>
                    </a:lnTo>
                    <a:lnTo>
                      <a:pt x="220658" y="140299"/>
                    </a:lnTo>
                    <a:lnTo>
                      <a:pt x="233550" y="150892"/>
                    </a:lnTo>
                    <a:lnTo>
                      <a:pt x="234478" y="157960"/>
                    </a:lnTo>
                    <a:lnTo>
                      <a:pt x="211694" y="157960"/>
                    </a:lnTo>
                    <a:lnTo>
                      <a:pt x="198661" y="166633"/>
                    </a:lnTo>
                    <a:cubicBezTo>
                      <a:pt x="194939" y="162603"/>
                      <a:pt x="190760" y="157960"/>
                      <a:pt x="190760" y="157960"/>
                    </a:cubicBezTo>
                    <a:lnTo>
                      <a:pt x="186093" y="166302"/>
                    </a:lnTo>
                    <a:lnTo>
                      <a:pt x="156084" y="176675"/>
                    </a:lnTo>
                    <a:lnTo>
                      <a:pt x="145262" y="193257"/>
                    </a:lnTo>
                    <a:lnTo>
                      <a:pt x="129522" y="193257"/>
                    </a:lnTo>
                    <a:lnTo>
                      <a:pt x="124068" y="210280"/>
                    </a:lnTo>
                    <a:lnTo>
                      <a:pt x="113939" y="204732"/>
                    </a:lnTo>
                    <a:lnTo>
                      <a:pt x="112326" y="186843"/>
                    </a:lnTo>
                    <a:lnTo>
                      <a:pt x="83584" y="178068"/>
                    </a:lnTo>
                    <a:lnTo>
                      <a:pt x="91399" y="170198"/>
                    </a:lnTo>
                    <a:lnTo>
                      <a:pt x="82419" y="166640"/>
                    </a:lnTo>
                    <a:lnTo>
                      <a:pt x="60005" y="175353"/>
                    </a:lnTo>
                    <a:lnTo>
                      <a:pt x="47744" y="176124"/>
                    </a:lnTo>
                    <a:lnTo>
                      <a:pt x="58211" y="149972"/>
                    </a:lnTo>
                    <a:lnTo>
                      <a:pt x="34286" y="146800"/>
                    </a:lnTo>
                    <a:lnTo>
                      <a:pt x="24716" y="155536"/>
                    </a:lnTo>
                    <a:lnTo>
                      <a:pt x="-3373" y="147201"/>
                    </a:lnTo>
                    <a:lnTo>
                      <a:pt x="4088" y="130147"/>
                    </a:lnTo>
                    <a:lnTo>
                      <a:pt x="26219" y="128958"/>
                    </a:lnTo>
                    <a:lnTo>
                      <a:pt x="26219" y="122245"/>
                    </a:lnTo>
                    <a:lnTo>
                      <a:pt x="39968" y="123016"/>
                    </a:lnTo>
                    <a:lnTo>
                      <a:pt x="48082" y="118310"/>
                    </a:lnTo>
                    <a:lnTo>
                      <a:pt x="44147" y="107166"/>
                    </a:lnTo>
                    <a:lnTo>
                      <a:pt x="56723" y="88954"/>
                    </a:lnTo>
                    <a:lnTo>
                      <a:pt x="63893" y="55593"/>
                    </a:lnTo>
                    <a:lnTo>
                      <a:pt x="50734" y="25498"/>
                    </a:lnTo>
                    <a:lnTo>
                      <a:pt x="73447" y="7916"/>
                    </a:lnTo>
                    <a:lnTo>
                      <a:pt x="89510" y="5791"/>
                    </a:lnTo>
                    <a:lnTo>
                      <a:pt x="97373" y="12095"/>
                    </a:lnTo>
                    <a:lnTo>
                      <a:pt x="117048" y="-2568"/>
                    </a:lnTo>
                    <a:lnTo>
                      <a:pt x="125524" y="1171"/>
                    </a:lnTo>
                    <a:lnTo>
                      <a:pt x="141115" y="-2568"/>
                    </a:lnTo>
                    <a:lnTo>
                      <a:pt x="141729" y="2454"/>
                    </a:lnTo>
                    <a:lnTo>
                      <a:pt x="141721" y="2501"/>
                    </a:lnTo>
                    <a:lnTo>
                      <a:pt x="136834" y="9427"/>
                    </a:lnTo>
                    <a:lnTo>
                      <a:pt x="140336" y="21972"/>
                    </a:lnTo>
                    <a:lnTo>
                      <a:pt x="154707" y="31250"/>
                    </a:lnTo>
                    <a:lnTo>
                      <a:pt x="193042" y="17147"/>
                    </a:lnTo>
                    <a:lnTo>
                      <a:pt x="217070" y="34107"/>
                    </a:lnTo>
                    <a:lnTo>
                      <a:pt x="220509" y="36539"/>
                    </a:lnTo>
                    <a:lnTo>
                      <a:pt x="220509" y="36539"/>
                    </a:lnTo>
                    <a:lnTo>
                      <a:pt x="204312" y="47022"/>
                    </a:lnTo>
                  </a:path>
                </a:pathLst>
              </a:custGeom>
              <a:grpFill/>
              <a:ln w="635" cap="flat">
                <a:solidFill>
                  <a:schemeClr val="bg1"/>
                </a:solidFill>
                <a:prstDash val="solid"/>
                <a:miter/>
              </a:ln>
            </p:spPr>
            <p:txBody>
              <a:bodyPr rtlCol="0" anchor="ctr"/>
              <a:lstStyle/>
              <a:p>
                <a:endParaRPr lang="en-US" dirty="0"/>
              </a:p>
            </p:txBody>
          </p:sp>
          <p:sp>
            <p:nvSpPr>
              <p:cNvPr id="2492" name="Freeform: Shape 2491">
                <a:extLst>
                  <a:ext uri="{FF2B5EF4-FFF2-40B4-BE49-F238E27FC236}">
                    <a16:creationId xmlns:a16="http://schemas.microsoft.com/office/drawing/2014/main" id="{447DB106-A39C-44CB-A1D2-8F9F99D6B1BF}"/>
                  </a:ext>
                </a:extLst>
              </p:cNvPr>
              <p:cNvSpPr/>
              <p:nvPr/>
            </p:nvSpPr>
            <p:spPr>
              <a:xfrm flipV="1">
                <a:off x="4269076" y="2230593"/>
                <a:ext cx="258739" cy="231539"/>
              </a:xfrm>
              <a:custGeom>
                <a:avLst/>
                <a:gdLst>
                  <a:gd name="connsiteX0" fmla="*/ 204312 w 237851"/>
                  <a:gd name="connsiteY0" fmla="*/ 47022 h 212847"/>
                  <a:gd name="connsiteX1" fmla="*/ 210758 w 237851"/>
                  <a:gd name="connsiteY1" fmla="*/ 55199 h 212847"/>
                  <a:gd name="connsiteX2" fmla="*/ 202888 w 237851"/>
                  <a:gd name="connsiteY2" fmla="*/ 59457 h 212847"/>
                  <a:gd name="connsiteX3" fmla="*/ 210758 w 237851"/>
                  <a:gd name="connsiteY3" fmla="*/ 70129 h 212847"/>
                  <a:gd name="connsiteX4" fmla="*/ 204312 w 237851"/>
                  <a:gd name="connsiteY4" fmla="*/ 78519 h 212847"/>
                  <a:gd name="connsiteX5" fmla="*/ 208955 w 237851"/>
                  <a:gd name="connsiteY5" fmla="*/ 82619 h 212847"/>
                  <a:gd name="connsiteX6" fmla="*/ 204800 w 237851"/>
                  <a:gd name="connsiteY6" fmla="*/ 92669 h 212847"/>
                  <a:gd name="connsiteX7" fmla="*/ 186085 w 237851"/>
                  <a:gd name="connsiteY7" fmla="*/ 82619 h 212847"/>
                  <a:gd name="connsiteX8" fmla="*/ 193137 w 237851"/>
                  <a:gd name="connsiteY8" fmla="*/ 102656 h 212847"/>
                  <a:gd name="connsiteX9" fmla="*/ 206681 w 237851"/>
                  <a:gd name="connsiteY9" fmla="*/ 112478 h 212847"/>
                  <a:gd name="connsiteX10" fmla="*/ 206681 w 237851"/>
                  <a:gd name="connsiteY10" fmla="*/ 119239 h 212847"/>
                  <a:gd name="connsiteX11" fmla="*/ 206744 w 237851"/>
                  <a:gd name="connsiteY11" fmla="*/ 119868 h 212847"/>
                  <a:gd name="connsiteX12" fmla="*/ 216354 w 237851"/>
                  <a:gd name="connsiteY12" fmla="*/ 120285 h 212847"/>
                  <a:gd name="connsiteX13" fmla="*/ 220658 w 237851"/>
                  <a:gd name="connsiteY13" fmla="*/ 140299 h 212847"/>
                  <a:gd name="connsiteX14" fmla="*/ 233550 w 237851"/>
                  <a:gd name="connsiteY14" fmla="*/ 150892 h 212847"/>
                  <a:gd name="connsiteX15" fmla="*/ 234478 w 237851"/>
                  <a:gd name="connsiteY15" fmla="*/ 157960 h 212847"/>
                  <a:gd name="connsiteX16" fmla="*/ 211694 w 237851"/>
                  <a:gd name="connsiteY16" fmla="*/ 157960 h 212847"/>
                  <a:gd name="connsiteX17" fmla="*/ 198661 w 237851"/>
                  <a:gd name="connsiteY17" fmla="*/ 166633 h 212847"/>
                  <a:gd name="connsiteX18" fmla="*/ 190760 w 237851"/>
                  <a:gd name="connsiteY18" fmla="*/ 157960 h 212847"/>
                  <a:gd name="connsiteX19" fmla="*/ 186093 w 237851"/>
                  <a:gd name="connsiteY19" fmla="*/ 166302 h 212847"/>
                  <a:gd name="connsiteX20" fmla="*/ 156084 w 237851"/>
                  <a:gd name="connsiteY20" fmla="*/ 176675 h 212847"/>
                  <a:gd name="connsiteX21" fmla="*/ 145262 w 237851"/>
                  <a:gd name="connsiteY21" fmla="*/ 193257 h 212847"/>
                  <a:gd name="connsiteX22" fmla="*/ 129522 w 237851"/>
                  <a:gd name="connsiteY22" fmla="*/ 193257 h 212847"/>
                  <a:gd name="connsiteX23" fmla="*/ 124068 w 237851"/>
                  <a:gd name="connsiteY23" fmla="*/ 210280 h 212847"/>
                  <a:gd name="connsiteX24" fmla="*/ 113939 w 237851"/>
                  <a:gd name="connsiteY24" fmla="*/ 204732 h 212847"/>
                  <a:gd name="connsiteX25" fmla="*/ 112326 w 237851"/>
                  <a:gd name="connsiteY25" fmla="*/ 186843 h 212847"/>
                  <a:gd name="connsiteX26" fmla="*/ 83584 w 237851"/>
                  <a:gd name="connsiteY26" fmla="*/ 178068 h 212847"/>
                  <a:gd name="connsiteX27" fmla="*/ 91399 w 237851"/>
                  <a:gd name="connsiteY27" fmla="*/ 170198 h 212847"/>
                  <a:gd name="connsiteX28" fmla="*/ 82419 w 237851"/>
                  <a:gd name="connsiteY28" fmla="*/ 166640 h 212847"/>
                  <a:gd name="connsiteX29" fmla="*/ 60005 w 237851"/>
                  <a:gd name="connsiteY29" fmla="*/ 175353 h 212847"/>
                  <a:gd name="connsiteX30" fmla="*/ 47744 w 237851"/>
                  <a:gd name="connsiteY30" fmla="*/ 176124 h 212847"/>
                  <a:gd name="connsiteX31" fmla="*/ 58211 w 237851"/>
                  <a:gd name="connsiteY31" fmla="*/ 149972 h 212847"/>
                  <a:gd name="connsiteX32" fmla="*/ 34286 w 237851"/>
                  <a:gd name="connsiteY32" fmla="*/ 146800 h 212847"/>
                  <a:gd name="connsiteX33" fmla="*/ 24716 w 237851"/>
                  <a:gd name="connsiteY33" fmla="*/ 155536 h 212847"/>
                  <a:gd name="connsiteX34" fmla="*/ -3373 w 237851"/>
                  <a:gd name="connsiteY34" fmla="*/ 147201 h 212847"/>
                  <a:gd name="connsiteX35" fmla="*/ 4088 w 237851"/>
                  <a:gd name="connsiteY35" fmla="*/ 130147 h 212847"/>
                  <a:gd name="connsiteX36" fmla="*/ 26219 w 237851"/>
                  <a:gd name="connsiteY36" fmla="*/ 128958 h 212847"/>
                  <a:gd name="connsiteX37" fmla="*/ 26219 w 237851"/>
                  <a:gd name="connsiteY37" fmla="*/ 122245 h 212847"/>
                  <a:gd name="connsiteX38" fmla="*/ 39968 w 237851"/>
                  <a:gd name="connsiteY38" fmla="*/ 123016 h 212847"/>
                  <a:gd name="connsiteX39" fmla="*/ 48082 w 237851"/>
                  <a:gd name="connsiteY39" fmla="*/ 118310 h 212847"/>
                  <a:gd name="connsiteX40" fmla="*/ 44147 w 237851"/>
                  <a:gd name="connsiteY40" fmla="*/ 107166 h 212847"/>
                  <a:gd name="connsiteX41" fmla="*/ 56723 w 237851"/>
                  <a:gd name="connsiteY41" fmla="*/ 88954 h 212847"/>
                  <a:gd name="connsiteX42" fmla="*/ 63893 w 237851"/>
                  <a:gd name="connsiteY42" fmla="*/ 55593 h 212847"/>
                  <a:gd name="connsiteX43" fmla="*/ 50734 w 237851"/>
                  <a:gd name="connsiteY43" fmla="*/ 25498 h 212847"/>
                  <a:gd name="connsiteX44" fmla="*/ 73447 w 237851"/>
                  <a:gd name="connsiteY44" fmla="*/ 7916 h 212847"/>
                  <a:gd name="connsiteX45" fmla="*/ 89510 w 237851"/>
                  <a:gd name="connsiteY45" fmla="*/ 5791 h 212847"/>
                  <a:gd name="connsiteX46" fmla="*/ 97373 w 237851"/>
                  <a:gd name="connsiteY46" fmla="*/ 12095 h 212847"/>
                  <a:gd name="connsiteX47" fmla="*/ 117048 w 237851"/>
                  <a:gd name="connsiteY47" fmla="*/ -2568 h 212847"/>
                  <a:gd name="connsiteX48" fmla="*/ 125524 w 237851"/>
                  <a:gd name="connsiteY48" fmla="*/ 1171 h 212847"/>
                  <a:gd name="connsiteX49" fmla="*/ 141115 w 237851"/>
                  <a:gd name="connsiteY49" fmla="*/ -2568 h 212847"/>
                  <a:gd name="connsiteX50" fmla="*/ 141729 w 237851"/>
                  <a:gd name="connsiteY50" fmla="*/ 2454 h 212847"/>
                  <a:gd name="connsiteX51" fmla="*/ 141721 w 237851"/>
                  <a:gd name="connsiteY51" fmla="*/ 2501 h 212847"/>
                  <a:gd name="connsiteX52" fmla="*/ 136834 w 237851"/>
                  <a:gd name="connsiteY52" fmla="*/ 9427 h 212847"/>
                  <a:gd name="connsiteX53" fmla="*/ 140336 w 237851"/>
                  <a:gd name="connsiteY53" fmla="*/ 21972 h 212847"/>
                  <a:gd name="connsiteX54" fmla="*/ 154707 w 237851"/>
                  <a:gd name="connsiteY54" fmla="*/ 31250 h 212847"/>
                  <a:gd name="connsiteX55" fmla="*/ 193042 w 237851"/>
                  <a:gd name="connsiteY55" fmla="*/ 17147 h 212847"/>
                  <a:gd name="connsiteX56" fmla="*/ 217070 w 237851"/>
                  <a:gd name="connsiteY56" fmla="*/ 34107 h 212847"/>
                  <a:gd name="connsiteX57" fmla="*/ 220509 w 237851"/>
                  <a:gd name="connsiteY57" fmla="*/ 36539 h 212847"/>
                  <a:gd name="connsiteX58" fmla="*/ 220509 w 237851"/>
                  <a:gd name="connsiteY58" fmla="*/ 36539 h 21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237851" h="212847">
                    <a:moveTo>
                      <a:pt x="204312" y="47022"/>
                    </a:moveTo>
                    <a:lnTo>
                      <a:pt x="210758" y="55199"/>
                    </a:lnTo>
                    <a:lnTo>
                      <a:pt x="202888" y="59457"/>
                    </a:lnTo>
                    <a:lnTo>
                      <a:pt x="210758" y="70129"/>
                    </a:lnTo>
                    <a:lnTo>
                      <a:pt x="204312" y="78519"/>
                    </a:lnTo>
                    <a:lnTo>
                      <a:pt x="208955" y="82619"/>
                    </a:lnTo>
                    <a:lnTo>
                      <a:pt x="204800" y="92669"/>
                    </a:lnTo>
                    <a:lnTo>
                      <a:pt x="186085" y="82619"/>
                    </a:lnTo>
                    <a:lnTo>
                      <a:pt x="193137" y="102656"/>
                    </a:lnTo>
                    <a:lnTo>
                      <a:pt x="206681" y="112478"/>
                    </a:lnTo>
                    <a:lnTo>
                      <a:pt x="206681" y="119239"/>
                    </a:lnTo>
                    <a:lnTo>
                      <a:pt x="206744" y="119868"/>
                    </a:lnTo>
                    <a:lnTo>
                      <a:pt x="216354" y="120285"/>
                    </a:lnTo>
                    <a:lnTo>
                      <a:pt x="220658" y="140299"/>
                    </a:lnTo>
                    <a:lnTo>
                      <a:pt x="233550" y="150892"/>
                    </a:lnTo>
                    <a:lnTo>
                      <a:pt x="234478" y="157960"/>
                    </a:lnTo>
                    <a:lnTo>
                      <a:pt x="211694" y="157960"/>
                    </a:lnTo>
                    <a:lnTo>
                      <a:pt x="198661" y="166633"/>
                    </a:lnTo>
                    <a:cubicBezTo>
                      <a:pt x="194939" y="162603"/>
                      <a:pt x="190760" y="157960"/>
                      <a:pt x="190760" y="157960"/>
                    </a:cubicBezTo>
                    <a:lnTo>
                      <a:pt x="186093" y="166302"/>
                    </a:lnTo>
                    <a:lnTo>
                      <a:pt x="156084" y="176675"/>
                    </a:lnTo>
                    <a:lnTo>
                      <a:pt x="145262" y="193257"/>
                    </a:lnTo>
                    <a:lnTo>
                      <a:pt x="129522" y="193257"/>
                    </a:lnTo>
                    <a:lnTo>
                      <a:pt x="124068" y="210280"/>
                    </a:lnTo>
                    <a:lnTo>
                      <a:pt x="113939" y="204732"/>
                    </a:lnTo>
                    <a:lnTo>
                      <a:pt x="112326" y="186843"/>
                    </a:lnTo>
                    <a:lnTo>
                      <a:pt x="83584" y="178068"/>
                    </a:lnTo>
                    <a:lnTo>
                      <a:pt x="91399" y="170198"/>
                    </a:lnTo>
                    <a:lnTo>
                      <a:pt x="82419" y="166640"/>
                    </a:lnTo>
                    <a:lnTo>
                      <a:pt x="60005" y="175353"/>
                    </a:lnTo>
                    <a:lnTo>
                      <a:pt x="47744" y="176124"/>
                    </a:lnTo>
                    <a:lnTo>
                      <a:pt x="58211" y="149972"/>
                    </a:lnTo>
                    <a:lnTo>
                      <a:pt x="34286" y="146800"/>
                    </a:lnTo>
                    <a:lnTo>
                      <a:pt x="24716" y="155536"/>
                    </a:lnTo>
                    <a:lnTo>
                      <a:pt x="-3373" y="147201"/>
                    </a:lnTo>
                    <a:lnTo>
                      <a:pt x="4088" y="130147"/>
                    </a:lnTo>
                    <a:lnTo>
                      <a:pt x="26219" y="128958"/>
                    </a:lnTo>
                    <a:lnTo>
                      <a:pt x="26219" y="122245"/>
                    </a:lnTo>
                    <a:lnTo>
                      <a:pt x="39968" y="123016"/>
                    </a:lnTo>
                    <a:lnTo>
                      <a:pt x="48082" y="118310"/>
                    </a:lnTo>
                    <a:lnTo>
                      <a:pt x="44147" y="107166"/>
                    </a:lnTo>
                    <a:lnTo>
                      <a:pt x="56723" y="88954"/>
                    </a:lnTo>
                    <a:lnTo>
                      <a:pt x="63893" y="55593"/>
                    </a:lnTo>
                    <a:lnTo>
                      <a:pt x="50734" y="25498"/>
                    </a:lnTo>
                    <a:lnTo>
                      <a:pt x="73447" y="7916"/>
                    </a:lnTo>
                    <a:lnTo>
                      <a:pt x="89510" y="5791"/>
                    </a:lnTo>
                    <a:lnTo>
                      <a:pt x="97373" y="12095"/>
                    </a:lnTo>
                    <a:lnTo>
                      <a:pt x="117048" y="-2568"/>
                    </a:lnTo>
                    <a:lnTo>
                      <a:pt x="125524" y="1171"/>
                    </a:lnTo>
                    <a:lnTo>
                      <a:pt x="141115" y="-2568"/>
                    </a:lnTo>
                    <a:lnTo>
                      <a:pt x="141729" y="2454"/>
                    </a:lnTo>
                    <a:lnTo>
                      <a:pt x="141721" y="2501"/>
                    </a:lnTo>
                    <a:lnTo>
                      <a:pt x="136834" y="9427"/>
                    </a:lnTo>
                    <a:lnTo>
                      <a:pt x="140336" y="21972"/>
                    </a:lnTo>
                    <a:lnTo>
                      <a:pt x="154707" y="31250"/>
                    </a:lnTo>
                    <a:lnTo>
                      <a:pt x="193042" y="17147"/>
                    </a:lnTo>
                    <a:lnTo>
                      <a:pt x="217070" y="34107"/>
                    </a:lnTo>
                    <a:lnTo>
                      <a:pt x="220509" y="36539"/>
                    </a:lnTo>
                    <a:lnTo>
                      <a:pt x="220509" y="36539"/>
                    </a:lnTo>
                    <a:close/>
                  </a:path>
                </a:pathLst>
              </a:custGeom>
              <a:grpFill/>
              <a:ln w="635" cap="rnd">
                <a:solidFill>
                  <a:schemeClr val="bg1"/>
                </a:solidFill>
                <a:prstDash val="solid"/>
                <a:round/>
              </a:ln>
            </p:spPr>
            <p:txBody>
              <a:bodyPr rtlCol="0" anchor="ctr"/>
              <a:lstStyle/>
              <a:p>
                <a:endParaRPr lang="en-US" dirty="0"/>
              </a:p>
            </p:txBody>
          </p:sp>
          <p:sp>
            <p:nvSpPr>
              <p:cNvPr id="2493" name="Freeform: Shape 2492">
                <a:extLst>
                  <a:ext uri="{FF2B5EF4-FFF2-40B4-BE49-F238E27FC236}">
                    <a16:creationId xmlns:a16="http://schemas.microsoft.com/office/drawing/2014/main" id="{4236CDF0-5CC8-4A40-BB5B-C07E876BF85F}"/>
                  </a:ext>
                </a:extLst>
              </p:cNvPr>
              <p:cNvSpPr/>
              <p:nvPr/>
            </p:nvSpPr>
            <p:spPr>
              <a:xfrm flipV="1">
                <a:off x="4407710" y="2219437"/>
                <a:ext cx="79483" cy="58996"/>
              </a:xfrm>
              <a:custGeom>
                <a:avLst/>
                <a:gdLst>
                  <a:gd name="connsiteX0" fmla="*/ 69644 w 73066"/>
                  <a:gd name="connsiteY0" fmla="*/ 27234 h 54233"/>
                  <a:gd name="connsiteX1" fmla="*/ 58106 w 73066"/>
                  <a:gd name="connsiteY1" fmla="*/ 30303 h 54233"/>
                  <a:gd name="connsiteX2" fmla="*/ 60837 w 73066"/>
                  <a:gd name="connsiteY2" fmla="*/ 38149 h 54233"/>
                  <a:gd name="connsiteX3" fmla="*/ 45120 w 73066"/>
                  <a:gd name="connsiteY3" fmla="*/ 46350 h 54233"/>
                  <a:gd name="connsiteX4" fmla="*/ 22981 w 73066"/>
                  <a:gd name="connsiteY4" fmla="*/ 38740 h 54233"/>
                  <a:gd name="connsiteX5" fmla="*/ 15324 w 73066"/>
                  <a:gd name="connsiteY5" fmla="*/ 51537 h 54233"/>
                  <a:gd name="connsiteX6" fmla="*/ -3423 w 73066"/>
                  <a:gd name="connsiteY6" fmla="*/ 41282 h 54233"/>
                  <a:gd name="connsiteX7" fmla="*/ 2031 w 73066"/>
                  <a:gd name="connsiteY7" fmla="*/ 24259 h 54233"/>
                  <a:gd name="connsiteX8" fmla="*/ 17772 w 73066"/>
                  <a:gd name="connsiteY8" fmla="*/ 24259 h 54233"/>
                  <a:gd name="connsiteX9" fmla="*/ 28593 w 73066"/>
                  <a:gd name="connsiteY9" fmla="*/ 7676 h 54233"/>
                  <a:gd name="connsiteX10" fmla="*/ 58602 w 73066"/>
                  <a:gd name="connsiteY10" fmla="*/ -2697 h 54233"/>
                  <a:gd name="connsiteX11" fmla="*/ 54478 w 73066"/>
                  <a:gd name="connsiteY11" fmla="*/ 4670 h 54233"/>
                  <a:gd name="connsiteX12" fmla="*/ 60837 w 73066"/>
                  <a:gd name="connsiteY12" fmla="*/ 14807 h 54233"/>
                  <a:gd name="connsiteX13" fmla="*/ 67605 w 73066"/>
                  <a:gd name="connsiteY13" fmla="*/ 10242 h 54233"/>
                  <a:gd name="connsiteX14" fmla="*/ 67692 w 73066"/>
                  <a:gd name="connsiteY14" fmla="*/ 10848 h 54233"/>
                  <a:gd name="connsiteX15" fmla="*/ 69644 w 73066"/>
                  <a:gd name="connsiteY15" fmla="*/ 27234 h 54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3066" h="54233">
                    <a:moveTo>
                      <a:pt x="69644" y="27234"/>
                    </a:moveTo>
                    <a:lnTo>
                      <a:pt x="58106" y="30303"/>
                    </a:lnTo>
                    <a:lnTo>
                      <a:pt x="60837" y="38149"/>
                    </a:lnTo>
                    <a:lnTo>
                      <a:pt x="45120" y="46350"/>
                    </a:lnTo>
                    <a:lnTo>
                      <a:pt x="22981" y="38740"/>
                    </a:lnTo>
                    <a:lnTo>
                      <a:pt x="15324" y="51537"/>
                    </a:lnTo>
                    <a:lnTo>
                      <a:pt x="-3423" y="41282"/>
                    </a:lnTo>
                    <a:lnTo>
                      <a:pt x="2031" y="24259"/>
                    </a:lnTo>
                    <a:lnTo>
                      <a:pt x="17772" y="24259"/>
                    </a:lnTo>
                    <a:lnTo>
                      <a:pt x="28593" y="7676"/>
                    </a:lnTo>
                    <a:lnTo>
                      <a:pt x="58602" y="-2697"/>
                    </a:lnTo>
                    <a:lnTo>
                      <a:pt x="54478" y="4670"/>
                    </a:lnTo>
                    <a:lnTo>
                      <a:pt x="60837" y="14807"/>
                    </a:lnTo>
                    <a:cubicBezTo>
                      <a:pt x="60837" y="14807"/>
                      <a:pt x="64064" y="12658"/>
                      <a:pt x="67605" y="10242"/>
                    </a:cubicBezTo>
                    <a:lnTo>
                      <a:pt x="67692" y="10848"/>
                    </a:lnTo>
                    <a:lnTo>
                      <a:pt x="69644" y="27234"/>
                    </a:lnTo>
                  </a:path>
                </a:pathLst>
              </a:custGeom>
              <a:grpFill/>
              <a:ln w="635" cap="flat">
                <a:solidFill>
                  <a:schemeClr val="bg1"/>
                </a:solidFill>
                <a:prstDash val="solid"/>
                <a:miter/>
              </a:ln>
            </p:spPr>
            <p:txBody>
              <a:bodyPr rtlCol="0" anchor="ctr"/>
              <a:lstStyle/>
              <a:p>
                <a:endParaRPr lang="en-US" dirty="0"/>
              </a:p>
            </p:txBody>
          </p:sp>
          <p:sp>
            <p:nvSpPr>
              <p:cNvPr id="2494" name="Freeform: Shape 2493">
                <a:extLst>
                  <a:ext uri="{FF2B5EF4-FFF2-40B4-BE49-F238E27FC236}">
                    <a16:creationId xmlns:a16="http://schemas.microsoft.com/office/drawing/2014/main" id="{F81D456D-AD7F-49DB-8B2D-8464CA3E979F}"/>
                  </a:ext>
                </a:extLst>
              </p:cNvPr>
              <p:cNvSpPr/>
              <p:nvPr/>
            </p:nvSpPr>
            <p:spPr>
              <a:xfrm flipV="1">
                <a:off x="4407710" y="2219437"/>
                <a:ext cx="79483" cy="58996"/>
              </a:xfrm>
              <a:custGeom>
                <a:avLst/>
                <a:gdLst>
                  <a:gd name="connsiteX0" fmla="*/ 69644 w 73066"/>
                  <a:gd name="connsiteY0" fmla="*/ 27234 h 54233"/>
                  <a:gd name="connsiteX1" fmla="*/ 58106 w 73066"/>
                  <a:gd name="connsiteY1" fmla="*/ 30303 h 54233"/>
                  <a:gd name="connsiteX2" fmla="*/ 60837 w 73066"/>
                  <a:gd name="connsiteY2" fmla="*/ 38149 h 54233"/>
                  <a:gd name="connsiteX3" fmla="*/ 45120 w 73066"/>
                  <a:gd name="connsiteY3" fmla="*/ 46350 h 54233"/>
                  <a:gd name="connsiteX4" fmla="*/ 22981 w 73066"/>
                  <a:gd name="connsiteY4" fmla="*/ 38740 h 54233"/>
                  <a:gd name="connsiteX5" fmla="*/ 15324 w 73066"/>
                  <a:gd name="connsiteY5" fmla="*/ 51537 h 54233"/>
                  <a:gd name="connsiteX6" fmla="*/ -3423 w 73066"/>
                  <a:gd name="connsiteY6" fmla="*/ 41282 h 54233"/>
                  <a:gd name="connsiteX7" fmla="*/ 2031 w 73066"/>
                  <a:gd name="connsiteY7" fmla="*/ 24259 h 54233"/>
                  <a:gd name="connsiteX8" fmla="*/ 17772 w 73066"/>
                  <a:gd name="connsiteY8" fmla="*/ 24259 h 54233"/>
                  <a:gd name="connsiteX9" fmla="*/ 28593 w 73066"/>
                  <a:gd name="connsiteY9" fmla="*/ 7676 h 54233"/>
                  <a:gd name="connsiteX10" fmla="*/ 58602 w 73066"/>
                  <a:gd name="connsiteY10" fmla="*/ -2697 h 54233"/>
                  <a:gd name="connsiteX11" fmla="*/ 54478 w 73066"/>
                  <a:gd name="connsiteY11" fmla="*/ 4670 h 54233"/>
                  <a:gd name="connsiteX12" fmla="*/ 60837 w 73066"/>
                  <a:gd name="connsiteY12" fmla="*/ 14807 h 54233"/>
                  <a:gd name="connsiteX13" fmla="*/ 67605 w 73066"/>
                  <a:gd name="connsiteY13" fmla="*/ 10242 h 54233"/>
                  <a:gd name="connsiteX14" fmla="*/ 67692 w 73066"/>
                  <a:gd name="connsiteY14" fmla="*/ 10848 h 54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3066" h="54233">
                    <a:moveTo>
                      <a:pt x="69644" y="27234"/>
                    </a:moveTo>
                    <a:lnTo>
                      <a:pt x="58106" y="30303"/>
                    </a:lnTo>
                    <a:lnTo>
                      <a:pt x="60837" y="38149"/>
                    </a:lnTo>
                    <a:lnTo>
                      <a:pt x="45120" y="46350"/>
                    </a:lnTo>
                    <a:lnTo>
                      <a:pt x="22981" y="38740"/>
                    </a:lnTo>
                    <a:lnTo>
                      <a:pt x="15324" y="51537"/>
                    </a:lnTo>
                    <a:lnTo>
                      <a:pt x="-3423" y="41282"/>
                    </a:lnTo>
                    <a:lnTo>
                      <a:pt x="2031" y="24259"/>
                    </a:lnTo>
                    <a:lnTo>
                      <a:pt x="17772" y="24259"/>
                    </a:lnTo>
                    <a:lnTo>
                      <a:pt x="28593" y="7676"/>
                    </a:lnTo>
                    <a:lnTo>
                      <a:pt x="58602" y="-2697"/>
                    </a:lnTo>
                    <a:lnTo>
                      <a:pt x="54478" y="4670"/>
                    </a:lnTo>
                    <a:lnTo>
                      <a:pt x="60837" y="14807"/>
                    </a:lnTo>
                    <a:cubicBezTo>
                      <a:pt x="60837" y="14807"/>
                      <a:pt x="64064" y="12658"/>
                      <a:pt x="67605" y="10242"/>
                    </a:cubicBezTo>
                    <a:lnTo>
                      <a:pt x="67692" y="10848"/>
                    </a:lnTo>
                    <a:close/>
                  </a:path>
                </a:pathLst>
              </a:custGeom>
              <a:grpFill/>
              <a:ln w="635" cap="rnd">
                <a:solidFill>
                  <a:schemeClr val="bg1"/>
                </a:solidFill>
                <a:prstDash val="solid"/>
                <a:round/>
              </a:ln>
            </p:spPr>
            <p:txBody>
              <a:bodyPr rtlCol="0" anchor="ctr"/>
              <a:lstStyle/>
              <a:p>
                <a:endParaRPr lang="en-US" dirty="0"/>
              </a:p>
            </p:txBody>
          </p:sp>
          <p:sp>
            <p:nvSpPr>
              <p:cNvPr id="2495" name="Freeform: Shape 2494">
                <a:extLst>
                  <a:ext uri="{FF2B5EF4-FFF2-40B4-BE49-F238E27FC236}">
                    <a16:creationId xmlns:a16="http://schemas.microsoft.com/office/drawing/2014/main" id="{D048A0ED-8652-4465-804C-15F65ACC7DA5}"/>
                  </a:ext>
                </a:extLst>
              </p:cNvPr>
              <p:cNvSpPr/>
              <p:nvPr/>
            </p:nvSpPr>
            <p:spPr>
              <a:xfrm flipV="1">
                <a:off x="4428102" y="2156683"/>
                <a:ext cx="73909" cy="77317"/>
              </a:xfrm>
              <a:custGeom>
                <a:avLst/>
                <a:gdLst>
                  <a:gd name="connsiteX0" fmla="*/ 44363 w 67942"/>
                  <a:gd name="connsiteY0" fmla="*/ 18018 h 71075"/>
                  <a:gd name="connsiteX1" fmla="*/ 57939 w 67942"/>
                  <a:gd name="connsiteY1" fmla="*/ 20481 h 71075"/>
                  <a:gd name="connsiteX2" fmla="*/ 61638 w 67942"/>
                  <a:gd name="connsiteY2" fmla="*/ 28894 h 71075"/>
                  <a:gd name="connsiteX3" fmla="*/ 56632 w 67942"/>
                  <a:gd name="connsiteY3" fmla="*/ 37575 h 71075"/>
                  <a:gd name="connsiteX4" fmla="*/ 64502 w 67942"/>
                  <a:gd name="connsiteY4" fmla="*/ 48404 h 71075"/>
                  <a:gd name="connsiteX5" fmla="*/ 64502 w 67942"/>
                  <a:gd name="connsiteY5" fmla="*/ 68308 h 71075"/>
                  <a:gd name="connsiteX6" fmla="*/ 55963 w 67942"/>
                  <a:gd name="connsiteY6" fmla="*/ 67348 h 71075"/>
                  <a:gd name="connsiteX7" fmla="*/ 34494 w 67942"/>
                  <a:gd name="connsiteY7" fmla="*/ 53410 h 71075"/>
                  <a:gd name="connsiteX8" fmla="*/ 36815 w 67942"/>
                  <a:gd name="connsiteY8" fmla="*/ 38409 h 71075"/>
                  <a:gd name="connsiteX9" fmla="*/ 27363 w 67942"/>
                  <a:gd name="connsiteY9" fmla="*/ 33522 h 71075"/>
                  <a:gd name="connsiteX10" fmla="*/ 21067 w 67942"/>
                  <a:gd name="connsiteY10" fmla="*/ 52048 h 71075"/>
                  <a:gd name="connsiteX11" fmla="*/ 9175 w 67942"/>
                  <a:gd name="connsiteY11" fmla="*/ 28273 h 71075"/>
                  <a:gd name="connsiteX12" fmla="*/ 10057 w 67942"/>
                  <a:gd name="connsiteY12" fmla="*/ 13925 h 71075"/>
                  <a:gd name="connsiteX13" fmla="*/ -1725 w 67942"/>
                  <a:gd name="connsiteY13" fmla="*/ 11564 h 71075"/>
                  <a:gd name="connsiteX14" fmla="*/ -3441 w 67942"/>
                  <a:gd name="connsiteY14" fmla="*/ 10620 h 71075"/>
                  <a:gd name="connsiteX15" fmla="*/ 4217 w 67942"/>
                  <a:gd name="connsiteY15" fmla="*/ -2177 h 71075"/>
                  <a:gd name="connsiteX16" fmla="*/ 26356 w 67942"/>
                  <a:gd name="connsiteY16" fmla="*/ 5433 h 71075"/>
                  <a:gd name="connsiteX17" fmla="*/ 42073 w 67942"/>
                  <a:gd name="connsiteY17" fmla="*/ -2767 h 71075"/>
                  <a:gd name="connsiteX18" fmla="*/ 48683 w 67942"/>
                  <a:gd name="connsiteY18" fmla="*/ 7716 h 71075"/>
                  <a:gd name="connsiteX19" fmla="*/ 44363 w 67942"/>
                  <a:gd name="connsiteY19" fmla="*/ 18018 h 71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7942" h="71075">
                    <a:moveTo>
                      <a:pt x="44363" y="18018"/>
                    </a:moveTo>
                    <a:lnTo>
                      <a:pt x="57939" y="20481"/>
                    </a:lnTo>
                    <a:lnTo>
                      <a:pt x="61638" y="28894"/>
                    </a:lnTo>
                    <a:lnTo>
                      <a:pt x="56632" y="37575"/>
                    </a:lnTo>
                    <a:lnTo>
                      <a:pt x="64502" y="48404"/>
                    </a:lnTo>
                    <a:lnTo>
                      <a:pt x="64502" y="68308"/>
                    </a:lnTo>
                    <a:lnTo>
                      <a:pt x="55963" y="67348"/>
                    </a:lnTo>
                    <a:lnTo>
                      <a:pt x="34494" y="53410"/>
                    </a:lnTo>
                    <a:lnTo>
                      <a:pt x="36815" y="38409"/>
                    </a:lnTo>
                    <a:lnTo>
                      <a:pt x="27363" y="33522"/>
                    </a:lnTo>
                    <a:lnTo>
                      <a:pt x="21067" y="52048"/>
                    </a:lnTo>
                    <a:lnTo>
                      <a:pt x="9175" y="28273"/>
                    </a:lnTo>
                    <a:lnTo>
                      <a:pt x="10057" y="13925"/>
                    </a:lnTo>
                    <a:lnTo>
                      <a:pt x="-1725" y="11564"/>
                    </a:lnTo>
                    <a:lnTo>
                      <a:pt x="-3441" y="10620"/>
                    </a:lnTo>
                    <a:lnTo>
                      <a:pt x="4217" y="-2177"/>
                    </a:lnTo>
                    <a:lnTo>
                      <a:pt x="26356" y="5433"/>
                    </a:lnTo>
                    <a:lnTo>
                      <a:pt x="42073" y="-2767"/>
                    </a:lnTo>
                    <a:lnTo>
                      <a:pt x="48683" y="7716"/>
                    </a:lnTo>
                    <a:lnTo>
                      <a:pt x="44363" y="18018"/>
                    </a:lnTo>
                  </a:path>
                </a:pathLst>
              </a:custGeom>
              <a:grpFill/>
              <a:ln w="635" cap="flat">
                <a:solidFill>
                  <a:schemeClr val="bg1"/>
                </a:solidFill>
                <a:prstDash val="solid"/>
                <a:miter/>
              </a:ln>
            </p:spPr>
            <p:txBody>
              <a:bodyPr rtlCol="0" anchor="ctr"/>
              <a:lstStyle/>
              <a:p>
                <a:endParaRPr lang="en-US" dirty="0"/>
              </a:p>
            </p:txBody>
          </p:sp>
          <p:sp>
            <p:nvSpPr>
              <p:cNvPr id="2496" name="Freeform: Shape 2495">
                <a:extLst>
                  <a:ext uri="{FF2B5EF4-FFF2-40B4-BE49-F238E27FC236}">
                    <a16:creationId xmlns:a16="http://schemas.microsoft.com/office/drawing/2014/main" id="{807DB615-1798-49CB-A0C0-888316136BAE}"/>
                  </a:ext>
                </a:extLst>
              </p:cNvPr>
              <p:cNvSpPr/>
              <p:nvPr/>
            </p:nvSpPr>
            <p:spPr>
              <a:xfrm flipV="1">
                <a:off x="4428102" y="2156683"/>
                <a:ext cx="73909" cy="77317"/>
              </a:xfrm>
              <a:custGeom>
                <a:avLst/>
                <a:gdLst>
                  <a:gd name="connsiteX0" fmla="*/ 44363 w 67942"/>
                  <a:gd name="connsiteY0" fmla="*/ 18018 h 71075"/>
                  <a:gd name="connsiteX1" fmla="*/ 57939 w 67942"/>
                  <a:gd name="connsiteY1" fmla="*/ 20481 h 71075"/>
                  <a:gd name="connsiteX2" fmla="*/ 61638 w 67942"/>
                  <a:gd name="connsiteY2" fmla="*/ 28894 h 71075"/>
                  <a:gd name="connsiteX3" fmla="*/ 56632 w 67942"/>
                  <a:gd name="connsiteY3" fmla="*/ 37575 h 71075"/>
                  <a:gd name="connsiteX4" fmla="*/ 64502 w 67942"/>
                  <a:gd name="connsiteY4" fmla="*/ 48404 h 71075"/>
                  <a:gd name="connsiteX5" fmla="*/ 64502 w 67942"/>
                  <a:gd name="connsiteY5" fmla="*/ 68308 h 71075"/>
                  <a:gd name="connsiteX6" fmla="*/ 55963 w 67942"/>
                  <a:gd name="connsiteY6" fmla="*/ 67348 h 71075"/>
                  <a:gd name="connsiteX7" fmla="*/ 34494 w 67942"/>
                  <a:gd name="connsiteY7" fmla="*/ 53410 h 71075"/>
                  <a:gd name="connsiteX8" fmla="*/ 36815 w 67942"/>
                  <a:gd name="connsiteY8" fmla="*/ 38409 h 71075"/>
                  <a:gd name="connsiteX9" fmla="*/ 27363 w 67942"/>
                  <a:gd name="connsiteY9" fmla="*/ 33522 h 71075"/>
                  <a:gd name="connsiteX10" fmla="*/ 21067 w 67942"/>
                  <a:gd name="connsiteY10" fmla="*/ 52048 h 71075"/>
                  <a:gd name="connsiteX11" fmla="*/ 9175 w 67942"/>
                  <a:gd name="connsiteY11" fmla="*/ 28273 h 71075"/>
                  <a:gd name="connsiteX12" fmla="*/ 10057 w 67942"/>
                  <a:gd name="connsiteY12" fmla="*/ 13925 h 71075"/>
                  <a:gd name="connsiteX13" fmla="*/ -1725 w 67942"/>
                  <a:gd name="connsiteY13" fmla="*/ 11564 h 71075"/>
                  <a:gd name="connsiteX14" fmla="*/ -3441 w 67942"/>
                  <a:gd name="connsiteY14" fmla="*/ 10620 h 71075"/>
                  <a:gd name="connsiteX15" fmla="*/ 4217 w 67942"/>
                  <a:gd name="connsiteY15" fmla="*/ -2177 h 71075"/>
                  <a:gd name="connsiteX16" fmla="*/ 26356 w 67942"/>
                  <a:gd name="connsiteY16" fmla="*/ 5433 h 71075"/>
                  <a:gd name="connsiteX17" fmla="*/ 42073 w 67942"/>
                  <a:gd name="connsiteY17" fmla="*/ -2767 h 71075"/>
                  <a:gd name="connsiteX18" fmla="*/ 48683 w 67942"/>
                  <a:gd name="connsiteY18" fmla="*/ 7716 h 71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7942" h="71075">
                    <a:moveTo>
                      <a:pt x="44363" y="18018"/>
                    </a:moveTo>
                    <a:lnTo>
                      <a:pt x="57939" y="20481"/>
                    </a:lnTo>
                    <a:lnTo>
                      <a:pt x="61638" y="28894"/>
                    </a:lnTo>
                    <a:lnTo>
                      <a:pt x="56632" y="37575"/>
                    </a:lnTo>
                    <a:lnTo>
                      <a:pt x="64502" y="48404"/>
                    </a:lnTo>
                    <a:lnTo>
                      <a:pt x="64502" y="68308"/>
                    </a:lnTo>
                    <a:lnTo>
                      <a:pt x="55963" y="67348"/>
                    </a:lnTo>
                    <a:lnTo>
                      <a:pt x="34494" y="53410"/>
                    </a:lnTo>
                    <a:lnTo>
                      <a:pt x="36815" y="38409"/>
                    </a:lnTo>
                    <a:lnTo>
                      <a:pt x="27363" y="33522"/>
                    </a:lnTo>
                    <a:lnTo>
                      <a:pt x="21067" y="52048"/>
                    </a:lnTo>
                    <a:lnTo>
                      <a:pt x="9175" y="28273"/>
                    </a:lnTo>
                    <a:lnTo>
                      <a:pt x="10057" y="13925"/>
                    </a:lnTo>
                    <a:lnTo>
                      <a:pt x="-1725" y="11564"/>
                    </a:lnTo>
                    <a:lnTo>
                      <a:pt x="-3441" y="10620"/>
                    </a:lnTo>
                    <a:lnTo>
                      <a:pt x="4217" y="-2177"/>
                    </a:lnTo>
                    <a:lnTo>
                      <a:pt x="26356" y="5433"/>
                    </a:lnTo>
                    <a:lnTo>
                      <a:pt x="42073" y="-2767"/>
                    </a:lnTo>
                    <a:lnTo>
                      <a:pt x="48683" y="7716"/>
                    </a:lnTo>
                    <a:close/>
                  </a:path>
                </a:pathLst>
              </a:custGeom>
              <a:grpFill/>
              <a:ln w="635" cap="rnd">
                <a:solidFill>
                  <a:schemeClr val="bg1"/>
                </a:solidFill>
                <a:prstDash val="solid"/>
                <a:round/>
              </a:ln>
            </p:spPr>
            <p:txBody>
              <a:bodyPr rtlCol="0" anchor="ctr"/>
              <a:lstStyle/>
              <a:p>
                <a:endParaRPr lang="en-US" dirty="0"/>
              </a:p>
            </p:txBody>
          </p:sp>
          <p:sp>
            <p:nvSpPr>
              <p:cNvPr id="2497" name="Freeform: Shape 2496">
                <a:extLst>
                  <a:ext uri="{FF2B5EF4-FFF2-40B4-BE49-F238E27FC236}">
                    <a16:creationId xmlns:a16="http://schemas.microsoft.com/office/drawing/2014/main" id="{442E4D88-91D4-4929-86B2-2140E5245346}"/>
                  </a:ext>
                </a:extLst>
              </p:cNvPr>
              <p:cNvSpPr/>
              <p:nvPr/>
            </p:nvSpPr>
            <p:spPr>
              <a:xfrm flipV="1">
                <a:off x="4548132" y="2287893"/>
                <a:ext cx="151252" cy="70484"/>
              </a:xfrm>
              <a:custGeom>
                <a:avLst/>
                <a:gdLst>
                  <a:gd name="connsiteX0" fmla="*/ 29524 w 139041"/>
                  <a:gd name="connsiteY0" fmla="*/ 10167 h 64794"/>
                  <a:gd name="connsiteX1" fmla="*/ 44942 w 139041"/>
                  <a:gd name="connsiteY1" fmla="*/ 13394 h 64794"/>
                  <a:gd name="connsiteX2" fmla="*/ 48539 w 139041"/>
                  <a:gd name="connsiteY2" fmla="*/ 4674 h 64794"/>
                  <a:gd name="connsiteX3" fmla="*/ 77618 w 139041"/>
                  <a:gd name="connsiteY3" fmla="*/ 2502 h 64794"/>
                  <a:gd name="connsiteX4" fmla="*/ 85119 w 139041"/>
                  <a:gd name="connsiteY4" fmla="*/ -2598 h 64794"/>
                  <a:gd name="connsiteX5" fmla="*/ 92234 w 139041"/>
                  <a:gd name="connsiteY5" fmla="*/ 5295 h 64794"/>
                  <a:gd name="connsiteX6" fmla="*/ 101497 w 139041"/>
                  <a:gd name="connsiteY6" fmla="*/ 2234 h 64794"/>
                  <a:gd name="connsiteX7" fmla="*/ 105353 w 139041"/>
                  <a:gd name="connsiteY7" fmla="*/ 10435 h 64794"/>
                  <a:gd name="connsiteX8" fmla="*/ 119205 w 139041"/>
                  <a:gd name="connsiteY8" fmla="*/ 10805 h 64794"/>
                  <a:gd name="connsiteX9" fmla="*/ 124965 w 139041"/>
                  <a:gd name="connsiteY9" fmla="*/ 26238 h 64794"/>
                  <a:gd name="connsiteX10" fmla="*/ 133827 w 139041"/>
                  <a:gd name="connsiteY10" fmla="*/ 25364 h 64794"/>
                  <a:gd name="connsiteX11" fmla="*/ 135441 w 139041"/>
                  <a:gd name="connsiteY11" fmla="*/ 37201 h 64794"/>
                  <a:gd name="connsiteX12" fmla="*/ 129207 w 139041"/>
                  <a:gd name="connsiteY12" fmla="*/ 42789 h 64794"/>
                  <a:gd name="connsiteX13" fmla="*/ 132670 w 139041"/>
                  <a:gd name="connsiteY13" fmla="*/ 49738 h 64794"/>
                  <a:gd name="connsiteX14" fmla="*/ 128011 w 139041"/>
                  <a:gd name="connsiteY14" fmla="*/ 56491 h 64794"/>
                  <a:gd name="connsiteX15" fmla="*/ 115435 w 139041"/>
                  <a:gd name="connsiteY15" fmla="*/ 51855 h 64794"/>
                  <a:gd name="connsiteX16" fmla="*/ 96877 w 139041"/>
                  <a:gd name="connsiteY16" fmla="*/ 62197 h 64794"/>
                  <a:gd name="connsiteX17" fmla="*/ 92478 w 139041"/>
                  <a:gd name="connsiteY17" fmla="*/ 52202 h 64794"/>
                  <a:gd name="connsiteX18" fmla="*/ 59360 w 139041"/>
                  <a:gd name="connsiteY18" fmla="*/ 40932 h 64794"/>
                  <a:gd name="connsiteX19" fmla="*/ 59100 w 139041"/>
                  <a:gd name="connsiteY19" fmla="*/ 26238 h 64794"/>
                  <a:gd name="connsiteX20" fmla="*/ 43462 w 139041"/>
                  <a:gd name="connsiteY20" fmla="*/ 31787 h 64794"/>
                  <a:gd name="connsiteX21" fmla="*/ 27643 w 139041"/>
                  <a:gd name="connsiteY21" fmla="*/ 24609 h 64794"/>
                  <a:gd name="connsiteX22" fmla="*/ -2720 w 139041"/>
                  <a:gd name="connsiteY22" fmla="*/ 26041 h 64794"/>
                  <a:gd name="connsiteX23" fmla="*/ -3601 w 139041"/>
                  <a:gd name="connsiteY23" fmla="*/ 11891 h 64794"/>
                  <a:gd name="connsiteX24" fmla="*/ 16145 w 139041"/>
                  <a:gd name="connsiteY24" fmla="*/ 7247 h 64794"/>
                  <a:gd name="connsiteX25" fmla="*/ 26148 w 139041"/>
                  <a:gd name="connsiteY25" fmla="*/ 4674 h 64794"/>
                  <a:gd name="connsiteX26" fmla="*/ 29524 w 139041"/>
                  <a:gd name="connsiteY26" fmla="*/ 10167 h 6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9041" h="64794">
                    <a:moveTo>
                      <a:pt x="29524" y="10167"/>
                    </a:moveTo>
                    <a:lnTo>
                      <a:pt x="44942" y="13394"/>
                    </a:lnTo>
                    <a:lnTo>
                      <a:pt x="48539" y="4674"/>
                    </a:lnTo>
                    <a:lnTo>
                      <a:pt x="77618" y="2502"/>
                    </a:lnTo>
                    <a:lnTo>
                      <a:pt x="85119" y="-2598"/>
                    </a:lnTo>
                    <a:lnTo>
                      <a:pt x="92234" y="5295"/>
                    </a:lnTo>
                    <a:lnTo>
                      <a:pt x="101497" y="2234"/>
                    </a:lnTo>
                    <a:lnTo>
                      <a:pt x="105353" y="10435"/>
                    </a:lnTo>
                    <a:lnTo>
                      <a:pt x="119205" y="10805"/>
                    </a:lnTo>
                    <a:lnTo>
                      <a:pt x="124965" y="26238"/>
                    </a:lnTo>
                    <a:lnTo>
                      <a:pt x="133827" y="25364"/>
                    </a:lnTo>
                    <a:lnTo>
                      <a:pt x="135441" y="37201"/>
                    </a:lnTo>
                    <a:lnTo>
                      <a:pt x="129207" y="42789"/>
                    </a:lnTo>
                    <a:lnTo>
                      <a:pt x="132670" y="49738"/>
                    </a:lnTo>
                    <a:lnTo>
                      <a:pt x="128011" y="56491"/>
                    </a:lnTo>
                    <a:lnTo>
                      <a:pt x="115435" y="51855"/>
                    </a:lnTo>
                    <a:lnTo>
                      <a:pt x="96877" y="62197"/>
                    </a:lnTo>
                    <a:lnTo>
                      <a:pt x="92478" y="52202"/>
                    </a:lnTo>
                    <a:lnTo>
                      <a:pt x="59360" y="40932"/>
                    </a:lnTo>
                    <a:lnTo>
                      <a:pt x="59100" y="26238"/>
                    </a:lnTo>
                    <a:lnTo>
                      <a:pt x="43462" y="31787"/>
                    </a:lnTo>
                    <a:lnTo>
                      <a:pt x="27643" y="24609"/>
                    </a:lnTo>
                    <a:lnTo>
                      <a:pt x="-2720" y="26041"/>
                    </a:lnTo>
                    <a:lnTo>
                      <a:pt x="-3601" y="11891"/>
                    </a:lnTo>
                    <a:lnTo>
                      <a:pt x="16145" y="7247"/>
                    </a:lnTo>
                    <a:lnTo>
                      <a:pt x="26148" y="4674"/>
                    </a:lnTo>
                    <a:lnTo>
                      <a:pt x="29524" y="10167"/>
                    </a:lnTo>
                  </a:path>
                </a:pathLst>
              </a:custGeom>
              <a:grpFill/>
              <a:ln w="635" cap="flat">
                <a:solidFill>
                  <a:schemeClr val="bg1"/>
                </a:solidFill>
                <a:prstDash val="solid"/>
                <a:miter/>
              </a:ln>
            </p:spPr>
            <p:txBody>
              <a:bodyPr rtlCol="0" anchor="ctr"/>
              <a:lstStyle/>
              <a:p>
                <a:endParaRPr lang="en-US" dirty="0"/>
              </a:p>
            </p:txBody>
          </p:sp>
          <p:sp>
            <p:nvSpPr>
              <p:cNvPr id="2498" name="Freeform: Shape 2497">
                <a:extLst>
                  <a:ext uri="{FF2B5EF4-FFF2-40B4-BE49-F238E27FC236}">
                    <a16:creationId xmlns:a16="http://schemas.microsoft.com/office/drawing/2014/main" id="{2C64C201-3E1A-46AF-99E7-FD4A48675187}"/>
                  </a:ext>
                </a:extLst>
              </p:cNvPr>
              <p:cNvSpPr/>
              <p:nvPr/>
            </p:nvSpPr>
            <p:spPr>
              <a:xfrm flipV="1">
                <a:off x="4548132" y="2287893"/>
                <a:ext cx="151252" cy="70484"/>
              </a:xfrm>
              <a:custGeom>
                <a:avLst/>
                <a:gdLst>
                  <a:gd name="connsiteX0" fmla="*/ 29524 w 139041"/>
                  <a:gd name="connsiteY0" fmla="*/ 10167 h 64794"/>
                  <a:gd name="connsiteX1" fmla="*/ 44942 w 139041"/>
                  <a:gd name="connsiteY1" fmla="*/ 13394 h 64794"/>
                  <a:gd name="connsiteX2" fmla="*/ 48539 w 139041"/>
                  <a:gd name="connsiteY2" fmla="*/ 4674 h 64794"/>
                  <a:gd name="connsiteX3" fmla="*/ 77618 w 139041"/>
                  <a:gd name="connsiteY3" fmla="*/ 2502 h 64794"/>
                  <a:gd name="connsiteX4" fmla="*/ 85119 w 139041"/>
                  <a:gd name="connsiteY4" fmla="*/ -2598 h 64794"/>
                  <a:gd name="connsiteX5" fmla="*/ 92234 w 139041"/>
                  <a:gd name="connsiteY5" fmla="*/ 5295 h 64794"/>
                  <a:gd name="connsiteX6" fmla="*/ 101497 w 139041"/>
                  <a:gd name="connsiteY6" fmla="*/ 2234 h 64794"/>
                  <a:gd name="connsiteX7" fmla="*/ 105353 w 139041"/>
                  <a:gd name="connsiteY7" fmla="*/ 10435 h 64794"/>
                  <a:gd name="connsiteX8" fmla="*/ 119205 w 139041"/>
                  <a:gd name="connsiteY8" fmla="*/ 10805 h 64794"/>
                  <a:gd name="connsiteX9" fmla="*/ 124965 w 139041"/>
                  <a:gd name="connsiteY9" fmla="*/ 26238 h 64794"/>
                  <a:gd name="connsiteX10" fmla="*/ 133827 w 139041"/>
                  <a:gd name="connsiteY10" fmla="*/ 25364 h 64794"/>
                  <a:gd name="connsiteX11" fmla="*/ 135441 w 139041"/>
                  <a:gd name="connsiteY11" fmla="*/ 37201 h 64794"/>
                  <a:gd name="connsiteX12" fmla="*/ 129207 w 139041"/>
                  <a:gd name="connsiteY12" fmla="*/ 42789 h 64794"/>
                  <a:gd name="connsiteX13" fmla="*/ 132670 w 139041"/>
                  <a:gd name="connsiteY13" fmla="*/ 49738 h 64794"/>
                  <a:gd name="connsiteX14" fmla="*/ 128011 w 139041"/>
                  <a:gd name="connsiteY14" fmla="*/ 56491 h 64794"/>
                  <a:gd name="connsiteX15" fmla="*/ 115435 w 139041"/>
                  <a:gd name="connsiteY15" fmla="*/ 51855 h 64794"/>
                  <a:gd name="connsiteX16" fmla="*/ 96877 w 139041"/>
                  <a:gd name="connsiteY16" fmla="*/ 62197 h 64794"/>
                  <a:gd name="connsiteX17" fmla="*/ 92478 w 139041"/>
                  <a:gd name="connsiteY17" fmla="*/ 52202 h 64794"/>
                  <a:gd name="connsiteX18" fmla="*/ 59360 w 139041"/>
                  <a:gd name="connsiteY18" fmla="*/ 40932 h 64794"/>
                  <a:gd name="connsiteX19" fmla="*/ 59100 w 139041"/>
                  <a:gd name="connsiteY19" fmla="*/ 26238 h 64794"/>
                  <a:gd name="connsiteX20" fmla="*/ 43462 w 139041"/>
                  <a:gd name="connsiteY20" fmla="*/ 31787 h 64794"/>
                  <a:gd name="connsiteX21" fmla="*/ 27643 w 139041"/>
                  <a:gd name="connsiteY21" fmla="*/ 24609 h 64794"/>
                  <a:gd name="connsiteX22" fmla="*/ -2720 w 139041"/>
                  <a:gd name="connsiteY22" fmla="*/ 26041 h 64794"/>
                  <a:gd name="connsiteX23" fmla="*/ -3601 w 139041"/>
                  <a:gd name="connsiteY23" fmla="*/ 11891 h 64794"/>
                  <a:gd name="connsiteX24" fmla="*/ 16145 w 139041"/>
                  <a:gd name="connsiteY24" fmla="*/ 7247 h 64794"/>
                  <a:gd name="connsiteX25" fmla="*/ 26148 w 139041"/>
                  <a:gd name="connsiteY25" fmla="*/ 4674 h 6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9041" h="64794">
                    <a:moveTo>
                      <a:pt x="29524" y="10167"/>
                    </a:moveTo>
                    <a:lnTo>
                      <a:pt x="44942" y="13394"/>
                    </a:lnTo>
                    <a:lnTo>
                      <a:pt x="48539" y="4674"/>
                    </a:lnTo>
                    <a:lnTo>
                      <a:pt x="77618" y="2502"/>
                    </a:lnTo>
                    <a:lnTo>
                      <a:pt x="85119" y="-2598"/>
                    </a:lnTo>
                    <a:lnTo>
                      <a:pt x="92234" y="5295"/>
                    </a:lnTo>
                    <a:lnTo>
                      <a:pt x="101497" y="2234"/>
                    </a:lnTo>
                    <a:lnTo>
                      <a:pt x="105353" y="10435"/>
                    </a:lnTo>
                    <a:lnTo>
                      <a:pt x="119205" y="10805"/>
                    </a:lnTo>
                    <a:lnTo>
                      <a:pt x="124965" y="26238"/>
                    </a:lnTo>
                    <a:lnTo>
                      <a:pt x="133827" y="25364"/>
                    </a:lnTo>
                    <a:lnTo>
                      <a:pt x="135441" y="37201"/>
                    </a:lnTo>
                    <a:lnTo>
                      <a:pt x="129207" y="42789"/>
                    </a:lnTo>
                    <a:lnTo>
                      <a:pt x="132670" y="49738"/>
                    </a:lnTo>
                    <a:lnTo>
                      <a:pt x="128011" y="56491"/>
                    </a:lnTo>
                    <a:lnTo>
                      <a:pt x="115435" y="51855"/>
                    </a:lnTo>
                    <a:lnTo>
                      <a:pt x="96877" y="62197"/>
                    </a:lnTo>
                    <a:lnTo>
                      <a:pt x="92478" y="52202"/>
                    </a:lnTo>
                    <a:lnTo>
                      <a:pt x="59360" y="40932"/>
                    </a:lnTo>
                    <a:lnTo>
                      <a:pt x="59100" y="26238"/>
                    </a:lnTo>
                    <a:lnTo>
                      <a:pt x="43462" y="31787"/>
                    </a:lnTo>
                    <a:lnTo>
                      <a:pt x="27643" y="24609"/>
                    </a:lnTo>
                    <a:lnTo>
                      <a:pt x="-2720" y="26041"/>
                    </a:lnTo>
                    <a:lnTo>
                      <a:pt x="-3601" y="11891"/>
                    </a:lnTo>
                    <a:lnTo>
                      <a:pt x="16145" y="7247"/>
                    </a:lnTo>
                    <a:lnTo>
                      <a:pt x="26148" y="4674"/>
                    </a:lnTo>
                    <a:close/>
                  </a:path>
                </a:pathLst>
              </a:custGeom>
              <a:grpFill/>
              <a:ln w="635" cap="rnd">
                <a:solidFill>
                  <a:schemeClr val="bg1"/>
                </a:solidFill>
                <a:prstDash val="solid"/>
                <a:round/>
              </a:ln>
            </p:spPr>
            <p:txBody>
              <a:bodyPr rtlCol="0" anchor="ctr"/>
              <a:lstStyle/>
              <a:p>
                <a:endParaRPr lang="en-US" dirty="0"/>
              </a:p>
            </p:txBody>
          </p:sp>
          <p:sp>
            <p:nvSpPr>
              <p:cNvPr id="2499" name="Freeform: Shape 2498">
                <a:extLst>
                  <a:ext uri="{FF2B5EF4-FFF2-40B4-BE49-F238E27FC236}">
                    <a16:creationId xmlns:a16="http://schemas.microsoft.com/office/drawing/2014/main" id="{88D85E8E-C386-4974-8715-FC66D30182BF}"/>
                  </a:ext>
                </a:extLst>
              </p:cNvPr>
              <p:cNvSpPr/>
              <p:nvPr/>
            </p:nvSpPr>
            <p:spPr>
              <a:xfrm flipV="1">
                <a:off x="4493451" y="2340982"/>
                <a:ext cx="230273" cy="228714"/>
              </a:xfrm>
              <a:custGeom>
                <a:avLst/>
                <a:gdLst>
                  <a:gd name="connsiteX0" fmla="*/ 98821 w 211683"/>
                  <a:gd name="connsiteY0" fmla="*/ 199107 h 210250"/>
                  <a:gd name="connsiteX1" fmla="*/ 95224 w 211683"/>
                  <a:gd name="connsiteY1" fmla="*/ 207827 h 210250"/>
                  <a:gd name="connsiteX2" fmla="*/ 79806 w 211683"/>
                  <a:gd name="connsiteY2" fmla="*/ 204601 h 210250"/>
                  <a:gd name="connsiteX3" fmla="*/ 76430 w 211683"/>
                  <a:gd name="connsiteY3" fmla="*/ 199107 h 210250"/>
                  <a:gd name="connsiteX4" fmla="*/ 66427 w 211683"/>
                  <a:gd name="connsiteY4" fmla="*/ 201681 h 210250"/>
                  <a:gd name="connsiteX5" fmla="*/ 55503 w 211683"/>
                  <a:gd name="connsiteY5" fmla="*/ 187129 h 210250"/>
                  <a:gd name="connsiteX6" fmla="*/ 44879 w 211683"/>
                  <a:gd name="connsiteY6" fmla="*/ 191725 h 210250"/>
                  <a:gd name="connsiteX7" fmla="*/ 38094 w 211683"/>
                  <a:gd name="connsiteY7" fmla="*/ 177543 h 210250"/>
                  <a:gd name="connsiteX8" fmla="*/ 28005 w 211683"/>
                  <a:gd name="connsiteY8" fmla="*/ 191725 h 210250"/>
                  <a:gd name="connsiteX9" fmla="*/ 20686 w 211683"/>
                  <a:gd name="connsiteY9" fmla="*/ 189451 h 210250"/>
                  <a:gd name="connsiteX10" fmla="*/ 17427 w 211683"/>
                  <a:gd name="connsiteY10" fmla="*/ 179149 h 210250"/>
                  <a:gd name="connsiteX11" fmla="*/ 2482 w 211683"/>
                  <a:gd name="connsiteY11" fmla="*/ 181643 h 210250"/>
                  <a:gd name="connsiteX12" fmla="*/ -2161 w 211683"/>
                  <a:gd name="connsiteY12" fmla="*/ 177543 h 210250"/>
                  <a:gd name="connsiteX13" fmla="*/ 4284 w 211683"/>
                  <a:gd name="connsiteY13" fmla="*/ 169154 h 210250"/>
                  <a:gd name="connsiteX14" fmla="*/ -3586 w 211683"/>
                  <a:gd name="connsiteY14" fmla="*/ 158482 h 210250"/>
                  <a:gd name="connsiteX15" fmla="*/ 4284 w 211683"/>
                  <a:gd name="connsiteY15" fmla="*/ 154224 h 210250"/>
                  <a:gd name="connsiteX16" fmla="*/ -2161 w 211683"/>
                  <a:gd name="connsiteY16" fmla="*/ 146047 h 210250"/>
                  <a:gd name="connsiteX17" fmla="*/ 14036 w 211683"/>
                  <a:gd name="connsiteY17" fmla="*/ 135564 h 210250"/>
                  <a:gd name="connsiteX18" fmla="*/ 33207 w 211683"/>
                  <a:gd name="connsiteY18" fmla="*/ 149093 h 210250"/>
                  <a:gd name="connsiteX19" fmla="*/ 57125 w 211683"/>
                  <a:gd name="connsiteY19" fmla="*/ 139200 h 210250"/>
                  <a:gd name="connsiteX20" fmla="*/ 64302 w 211683"/>
                  <a:gd name="connsiteY20" fmla="*/ 113402 h 210250"/>
                  <a:gd name="connsiteX21" fmla="*/ 76123 w 211683"/>
                  <a:gd name="connsiteY21" fmla="*/ 104878 h 210250"/>
                  <a:gd name="connsiteX22" fmla="*/ 110043 w 211683"/>
                  <a:gd name="connsiteY22" fmla="*/ 72579 h 210250"/>
                  <a:gd name="connsiteX23" fmla="*/ 120015 w 211683"/>
                  <a:gd name="connsiteY23" fmla="*/ 71454 h 210250"/>
                  <a:gd name="connsiteX24" fmla="*/ 127987 w 211683"/>
                  <a:gd name="connsiteY24" fmla="*/ 62671 h 210250"/>
                  <a:gd name="connsiteX25" fmla="*/ 140572 w 211683"/>
                  <a:gd name="connsiteY25" fmla="*/ 60923 h 210250"/>
                  <a:gd name="connsiteX26" fmla="*/ 145671 w 211683"/>
                  <a:gd name="connsiteY26" fmla="*/ 51519 h 210250"/>
                  <a:gd name="connsiteX27" fmla="*/ 156965 w 211683"/>
                  <a:gd name="connsiteY27" fmla="*/ 44373 h 210250"/>
                  <a:gd name="connsiteX28" fmla="*/ 166063 w 211683"/>
                  <a:gd name="connsiteY28" fmla="*/ 20015 h 210250"/>
                  <a:gd name="connsiteX29" fmla="*/ 156367 w 211683"/>
                  <a:gd name="connsiteY29" fmla="*/ 16 h 210250"/>
                  <a:gd name="connsiteX30" fmla="*/ 169376 w 211683"/>
                  <a:gd name="connsiteY30" fmla="*/ -2423 h 210250"/>
                  <a:gd name="connsiteX31" fmla="*/ 176058 w 211683"/>
                  <a:gd name="connsiteY31" fmla="*/ 14946 h 210250"/>
                  <a:gd name="connsiteX32" fmla="*/ 185274 w 211683"/>
                  <a:gd name="connsiteY32" fmla="*/ 20502 h 210250"/>
                  <a:gd name="connsiteX33" fmla="*/ 183873 w 211683"/>
                  <a:gd name="connsiteY33" fmla="*/ 30568 h 210250"/>
                  <a:gd name="connsiteX34" fmla="*/ 174759 w 211683"/>
                  <a:gd name="connsiteY34" fmla="*/ 36369 h 210250"/>
                  <a:gd name="connsiteX35" fmla="*/ 174020 w 211683"/>
                  <a:gd name="connsiteY35" fmla="*/ 45828 h 210250"/>
                  <a:gd name="connsiteX36" fmla="*/ 182385 w 211683"/>
                  <a:gd name="connsiteY36" fmla="*/ 53533 h 210250"/>
                  <a:gd name="connsiteX37" fmla="*/ 205406 w 211683"/>
                  <a:gd name="connsiteY37" fmla="*/ 36739 h 210250"/>
                  <a:gd name="connsiteX38" fmla="*/ 208098 w 211683"/>
                  <a:gd name="connsiteY38" fmla="*/ 48237 h 210250"/>
                  <a:gd name="connsiteX39" fmla="*/ 199141 w 211683"/>
                  <a:gd name="connsiteY39" fmla="*/ 60790 h 210250"/>
                  <a:gd name="connsiteX40" fmla="*/ 184172 w 211683"/>
                  <a:gd name="connsiteY40" fmla="*/ 68219 h 210250"/>
                  <a:gd name="connsiteX41" fmla="*/ 162663 w 211683"/>
                  <a:gd name="connsiteY41" fmla="*/ 77726 h 210250"/>
                  <a:gd name="connsiteX42" fmla="*/ 165646 w 211683"/>
                  <a:gd name="connsiteY42" fmla="*/ 89240 h 210250"/>
                  <a:gd name="connsiteX43" fmla="*/ 140241 w 211683"/>
                  <a:gd name="connsiteY43" fmla="*/ 93199 h 210250"/>
                  <a:gd name="connsiteX44" fmla="*/ 127373 w 211683"/>
                  <a:gd name="connsiteY44" fmla="*/ 107475 h 210250"/>
                  <a:gd name="connsiteX45" fmla="*/ 120204 w 211683"/>
                  <a:gd name="connsiteY45" fmla="*/ 128079 h 210250"/>
                  <a:gd name="connsiteX46" fmla="*/ 98081 w 211683"/>
                  <a:gd name="connsiteY46" fmla="*/ 143946 h 210250"/>
                  <a:gd name="connsiteX47" fmla="*/ 97034 w 211683"/>
                  <a:gd name="connsiteY47" fmla="*/ 158663 h 210250"/>
                  <a:gd name="connsiteX48" fmla="*/ 99930 w 211683"/>
                  <a:gd name="connsiteY48" fmla="*/ 163275 h 210250"/>
                  <a:gd name="connsiteX49" fmla="*/ 95980 w 211683"/>
                  <a:gd name="connsiteY49" fmla="*/ 173293 h 210250"/>
                  <a:gd name="connsiteX50" fmla="*/ 114120 w 211683"/>
                  <a:gd name="connsiteY50" fmla="*/ 181620 h 210250"/>
                  <a:gd name="connsiteX51" fmla="*/ 116536 w 211683"/>
                  <a:gd name="connsiteY51" fmla="*/ 180164 h 210250"/>
                  <a:gd name="connsiteX52" fmla="*/ 120046 w 211683"/>
                  <a:gd name="connsiteY52" fmla="*/ 197525 h 210250"/>
                  <a:gd name="connsiteX53" fmla="*/ 98821 w 211683"/>
                  <a:gd name="connsiteY53" fmla="*/ 199107 h 21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11683" h="210250">
                    <a:moveTo>
                      <a:pt x="98821" y="199107"/>
                    </a:moveTo>
                    <a:lnTo>
                      <a:pt x="95224" y="207827"/>
                    </a:lnTo>
                    <a:lnTo>
                      <a:pt x="79806" y="204601"/>
                    </a:lnTo>
                    <a:lnTo>
                      <a:pt x="76430" y="199107"/>
                    </a:lnTo>
                    <a:lnTo>
                      <a:pt x="66427" y="201681"/>
                    </a:lnTo>
                    <a:lnTo>
                      <a:pt x="55503" y="187129"/>
                    </a:lnTo>
                    <a:lnTo>
                      <a:pt x="44879" y="191725"/>
                    </a:lnTo>
                    <a:lnTo>
                      <a:pt x="38094" y="177543"/>
                    </a:lnTo>
                    <a:lnTo>
                      <a:pt x="28005" y="191725"/>
                    </a:lnTo>
                    <a:lnTo>
                      <a:pt x="20686" y="189451"/>
                    </a:lnTo>
                    <a:lnTo>
                      <a:pt x="17427" y="179149"/>
                    </a:lnTo>
                    <a:lnTo>
                      <a:pt x="2482" y="181643"/>
                    </a:lnTo>
                    <a:lnTo>
                      <a:pt x="-2161" y="177543"/>
                    </a:lnTo>
                    <a:lnTo>
                      <a:pt x="4284" y="169154"/>
                    </a:lnTo>
                    <a:lnTo>
                      <a:pt x="-3586" y="158482"/>
                    </a:lnTo>
                    <a:lnTo>
                      <a:pt x="4284" y="154224"/>
                    </a:lnTo>
                    <a:lnTo>
                      <a:pt x="-2161" y="146047"/>
                    </a:lnTo>
                    <a:lnTo>
                      <a:pt x="14036" y="135564"/>
                    </a:lnTo>
                    <a:lnTo>
                      <a:pt x="33207" y="149093"/>
                    </a:lnTo>
                    <a:lnTo>
                      <a:pt x="57125" y="139200"/>
                    </a:lnTo>
                    <a:lnTo>
                      <a:pt x="64302" y="113402"/>
                    </a:lnTo>
                    <a:lnTo>
                      <a:pt x="76123" y="104878"/>
                    </a:lnTo>
                    <a:lnTo>
                      <a:pt x="110043" y="72579"/>
                    </a:lnTo>
                    <a:lnTo>
                      <a:pt x="120015" y="71454"/>
                    </a:lnTo>
                    <a:lnTo>
                      <a:pt x="127987" y="62671"/>
                    </a:lnTo>
                    <a:lnTo>
                      <a:pt x="140572" y="60923"/>
                    </a:lnTo>
                    <a:lnTo>
                      <a:pt x="145671" y="51519"/>
                    </a:lnTo>
                    <a:lnTo>
                      <a:pt x="156965" y="44373"/>
                    </a:lnTo>
                    <a:lnTo>
                      <a:pt x="166063" y="20015"/>
                    </a:lnTo>
                    <a:lnTo>
                      <a:pt x="156367" y="16"/>
                    </a:lnTo>
                    <a:lnTo>
                      <a:pt x="169376" y="-2423"/>
                    </a:lnTo>
                    <a:lnTo>
                      <a:pt x="176058" y="14946"/>
                    </a:lnTo>
                    <a:lnTo>
                      <a:pt x="185274" y="20502"/>
                    </a:lnTo>
                    <a:lnTo>
                      <a:pt x="183873" y="30568"/>
                    </a:lnTo>
                    <a:lnTo>
                      <a:pt x="174759" y="36369"/>
                    </a:lnTo>
                    <a:lnTo>
                      <a:pt x="174020" y="45828"/>
                    </a:lnTo>
                    <a:lnTo>
                      <a:pt x="182385" y="53533"/>
                    </a:lnTo>
                    <a:lnTo>
                      <a:pt x="205406" y="36739"/>
                    </a:lnTo>
                    <a:lnTo>
                      <a:pt x="208098" y="48237"/>
                    </a:lnTo>
                    <a:lnTo>
                      <a:pt x="199141" y="60790"/>
                    </a:lnTo>
                    <a:lnTo>
                      <a:pt x="184172" y="68219"/>
                    </a:lnTo>
                    <a:lnTo>
                      <a:pt x="162663" y="77726"/>
                    </a:lnTo>
                    <a:lnTo>
                      <a:pt x="165646" y="89240"/>
                    </a:lnTo>
                    <a:lnTo>
                      <a:pt x="140241" y="93199"/>
                    </a:lnTo>
                    <a:lnTo>
                      <a:pt x="127373" y="107475"/>
                    </a:lnTo>
                    <a:lnTo>
                      <a:pt x="120204" y="128079"/>
                    </a:lnTo>
                    <a:lnTo>
                      <a:pt x="98081" y="143946"/>
                    </a:lnTo>
                    <a:lnTo>
                      <a:pt x="97034" y="158663"/>
                    </a:lnTo>
                    <a:lnTo>
                      <a:pt x="99930" y="163275"/>
                    </a:lnTo>
                    <a:lnTo>
                      <a:pt x="95980" y="173293"/>
                    </a:lnTo>
                    <a:lnTo>
                      <a:pt x="114120" y="181620"/>
                    </a:lnTo>
                    <a:lnTo>
                      <a:pt x="116536" y="180164"/>
                    </a:lnTo>
                    <a:lnTo>
                      <a:pt x="120046" y="197525"/>
                    </a:lnTo>
                    <a:lnTo>
                      <a:pt x="98821" y="199107"/>
                    </a:lnTo>
                  </a:path>
                </a:pathLst>
              </a:custGeom>
              <a:grpFill/>
              <a:ln w="635" cap="flat">
                <a:solidFill>
                  <a:schemeClr val="bg1"/>
                </a:solidFill>
                <a:prstDash val="solid"/>
                <a:miter/>
              </a:ln>
            </p:spPr>
            <p:txBody>
              <a:bodyPr rtlCol="0" anchor="ctr"/>
              <a:lstStyle/>
              <a:p>
                <a:endParaRPr lang="en-US" dirty="0"/>
              </a:p>
            </p:txBody>
          </p:sp>
          <p:sp>
            <p:nvSpPr>
              <p:cNvPr id="2500" name="Freeform: Shape 2499">
                <a:extLst>
                  <a:ext uri="{FF2B5EF4-FFF2-40B4-BE49-F238E27FC236}">
                    <a16:creationId xmlns:a16="http://schemas.microsoft.com/office/drawing/2014/main" id="{35D900BA-0E19-4BB0-9365-E85E818F764D}"/>
                  </a:ext>
                </a:extLst>
              </p:cNvPr>
              <p:cNvSpPr/>
              <p:nvPr/>
            </p:nvSpPr>
            <p:spPr>
              <a:xfrm flipV="1">
                <a:off x="4493451" y="2340982"/>
                <a:ext cx="230273" cy="228714"/>
              </a:xfrm>
              <a:custGeom>
                <a:avLst/>
                <a:gdLst>
                  <a:gd name="connsiteX0" fmla="*/ 98821 w 211683"/>
                  <a:gd name="connsiteY0" fmla="*/ 199107 h 210250"/>
                  <a:gd name="connsiteX1" fmla="*/ 95224 w 211683"/>
                  <a:gd name="connsiteY1" fmla="*/ 207827 h 210250"/>
                  <a:gd name="connsiteX2" fmla="*/ 79806 w 211683"/>
                  <a:gd name="connsiteY2" fmla="*/ 204601 h 210250"/>
                  <a:gd name="connsiteX3" fmla="*/ 76430 w 211683"/>
                  <a:gd name="connsiteY3" fmla="*/ 199107 h 210250"/>
                  <a:gd name="connsiteX4" fmla="*/ 66427 w 211683"/>
                  <a:gd name="connsiteY4" fmla="*/ 201681 h 210250"/>
                  <a:gd name="connsiteX5" fmla="*/ 55503 w 211683"/>
                  <a:gd name="connsiteY5" fmla="*/ 187129 h 210250"/>
                  <a:gd name="connsiteX6" fmla="*/ 44879 w 211683"/>
                  <a:gd name="connsiteY6" fmla="*/ 191725 h 210250"/>
                  <a:gd name="connsiteX7" fmla="*/ 38094 w 211683"/>
                  <a:gd name="connsiteY7" fmla="*/ 177543 h 210250"/>
                  <a:gd name="connsiteX8" fmla="*/ 28005 w 211683"/>
                  <a:gd name="connsiteY8" fmla="*/ 191725 h 210250"/>
                  <a:gd name="connsiteX9" fmla="*/ 20686 w 211683"/>
                  <a:gd name="connsiteY9" fmla="*/ 189451 h 210250"/>
                  <a:gd name="connsiteX10" fmla="*/ 17427 w 211683"/>
                  <a:gd name="connsiteY10" fmla="*/ 179149 h 210250"/>
                  <a:gd name="connsiteX11" fmla="*/ 2482 w 211683"/>
                  <a:gd name="connsiteY11" fmla="*/ 181643 h 210250"/>
                  <a:gd name="connsiteX12" fmla="*/ -2161 w 211683"/>
                  <a:gd name="connsiteY12" fmla="*/ 177543 h 210250"/>
                  <a:gd name="connsiteX13" fmla="*/ 4284 w 211683"/>
                  <a:gd name="connsiteY13" fmla="*/ 169154 h 210250"/>
                  <a:gd name="connsiteX14" fmla="*/ -3586 w 211683"/>
                  <a:gd name="connsiteY14" fmla="*/ 158482 h 210250"/>
                  <a:gd name="connsiteX15" fmla="*/ 4284 w 211683"/>
                  <a:gd name="connsiteY15" fmla="*/ 154224 h 210250"/>
                  <a:gd name="connsiteX16" fmla="*/ -2161 w 211683"/>
                  <a:gd name="connsiteY16" fmla="*/ 146047 h 210250"/>
                  <a:gd name="connsiteX17" fmla="*/ 14036 w 211683"/>
                  <a:gd name="connsiteY17" fmla="*/ 135564 h 210250"/>
                  <a:gd name="connsiteX18" fmla="*/ 33207 w 211683"/>
                  <a:gd name="connsiteY18" fmla="*/ 149093 h 210250"/>
                  <a:gd name="connsiteX19" fmla="*/ 57125 w 211683"/>
                  <a:gd name="connsiteY19" fmla="*/ 139200 h 210250"/>
                  <a:gd name="connsiteX20" fmla="*/ 64302 w 211683"/>
                  <a:gd name="connsiteY20" fmla="*/ 113402 h 210250"/>
                  <a:gd name="connsiteX21" fmla="*/ 76123 w 211683"/>
                  <a:gd name="connsiteY21" fmla="*/ 104878 h 210250"/>
                  <a:gd name="connsiteX22" fmla="*/ 110043 w 211683"/>
                  <a:gd name="connsiteY22" fmla="*/ 72579 h 210250"/>
                  <a:gd name="connsiteX23" fmla="*/ 120015 w 211683"/>
                  <a:gd name="connsiteY23" fmla="*/ 71454 h 210250"/>
                  <a:gd name="connsiteX24" fmla="*/ 127987 w 211683"/>
                  <a:gd name="connsiteY24" fmla="*/ 62671 h 210250"/>
                  <a:gd name="connsiteX25" fmla="*/ 140572 w 211683"/>
                  <a:gd name="connsiteY25" fmla="*/ 60923 h 210250"/>
                  <a:gd name="connsiteX26" fmla="*/ 145671 w 211683"/>
                  <a:gd name="connsiteY26" fmla="*/ 51519 h 210250"/>
                  <a:gd name="connsiteX27" fmla="*/ 156965 w 211683"/>
                  <a:gd name="connsiteY27" fmla="*/ 44373 h 210250"/>
                  <a:gd name="connsiteX28" fmla="*/ 166063 w 211683"/>
                  <a:gd name="connsiteY28" fmla="*/ 20015 h 210250"/>
                  <a:gd name="connsiteX29" fmla="*/ 156367 w 211683"/>
                  <a:gd name="connsiteY29" fmla="*/ 16 h 210250"/>
                  <a:gd name="connsiteX30" fmla="*/ 169376 w 211683"/>
                  <a:gd name="connsiteY30" fmla="*/ -2423 h 210250"/>
                  <a:gd name="connsiteX31" fmla="*/ 176058 w 211683"/>
                  <a:gd name="connsiteY31" fmla="*/ 14946 h 210250"/>
                  <a:gd name="connsiteX32" fmla="*/ 185274 w 211683"/>
                  <a:gd name="connsiteY32" fmla="*/ 20502 h 210250"/>
                  <a:gd name="connsiteX33" fmla="*/ 183873 w 211683"/>
                  <a:gd name="connsiteY33" fmla="*/ 30568 h 210250"/>
                  <a:gd name="connsiteX34" fmla="*/ 174759 w 211683"/>
                  <a:gd name="connsiteY34" fmla="*/ 36369 h 210250"/>
                  <a:gd name="connsiteX35" fmla="*/ 174020 w 211683"/>
                  <a:gd name="connsiteY35" fmla="*/ 45828 h 210250"/>
                  <a:gd name="connsiteX36" fmla="*/ 182385 w 211683"/>
                  <a:gd name="connsiteY36" fmla="*/ 53533 h 210250"/>
                  <a:gd name="connsiteX37" fmla="*/ 205406 w 211683"/>
                  <a:gd name="connsiteY37" fmla="*/ 36739 h 210250"/>
                  <a:gd name="connsiteX38" fmla="*/ 208098 w 211683"/>
                  <a:gd name="connsiteY38" fmla="*/ 48237 h 210250"/>
                  <a:gd name="connsiteX39" fmla="*/ 199141 w 211683"/>
                  <a:gd name="connsiteY39" fmla="*/ 60790 h 210250"/>
                  <a:gd name="connsiteX40" fmla="*/ 184172 w 211683"/>
                  <a:gd name="connsiteY40" fmla="*/ 68219 h 210250"/>
                  <a:gd name="connsiteX41" fmla="*/ 162663 w 211683"/>
                  <a:gd name="connsiteY41" fmla="*/ 77726 h 210250"/>
                  <a:gd name="connsiteX42" fmla="*/ 165646 w 211683"/>
                  <a:gd name="connsiteY42" fmla="*/ 89240 h 210250"/>
                  <a:gd name="connsiteX43" fmla="*/ 140241 w 211683"/>
                  <a:gd name="connsiteY43" fmla="*/ 93199 h 210250"/>
                  <a:gd name="connsiteX44" fmla="*/ 127373 w 211683"/>
                  <a:gd name="connsiteY44" fmla="*/ 107475 h 210250"/>
                  <a:gd name="connsiteX45" fmla="*/ 120204 w 211683"/>
                  <a:gd name="connsiteY45" fmla="*/ 128079 h 210250"/>
                  <a:gd name="connsiteX46" fmla="*/ 98081 w 211683"/>
                  <a:gd name="connsiteY46" fmla="*/ 143946 h 210250"/>
                  <a:gd name="connsiteX47" fmla="*/ 97034 w 211683"/>
                  <a:gd name="connsiteY47" fmla="*/ 158663 h 210250"/>
                  <a:gd name="connsiteX48" fmla="*/ 99930 w 211683"/>
                  <a:gd name="connsiteY48" fmla="*/ 163275 h 210250"/>
                  <a:gd name="connsiteX49" fmla="*/ 95980 w 211683"/>
                  <a:gd name="connsiteY49" fmla="*/ 173293 h 210250"/>
                  <a:gd name="connsiteX50" fmla="*/ 114120 w 211683"/>
                  <a:gd name="connsiteY50" fmla="*/ 181620 h 210250"/>
                  <a:gd name="connsiteX51" fmla="*/ 116536 w 211683"/>
                  <a:gd name="connsiteY51" fmla="*/ 180164 h 210250"/>
                  <a:gd name="connsiteX52" fmla="*/ 120046 w 211683"/>
                  <a:gd name="connsiteY52" fmla="*/ 197525 h 21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11683" h="210250">
                    <a:moveTo>
                      <a:pt x="98821" y="199107"/>
                    </a:moveTo>
                    <a:lnTo>
                      <a:pt x="95224" y="207827"/>
                    </a:lnTo>
                    <a:lnTo>
                      <a:pt x="79806" y="204601"/>
                    </a:lnTo>
                    <a:lnTo>
                      <a:pt x="76430" y="199107"/>
                    </a:lnTo>
                    <a:lnTo>
                      <a:pt x="66427" y="201681"/>
                    </a:lnTo>
                    <a:lnTo>
                      <a:pt x="55503" y="187129"/>
                    </a:lnTo>
                    <a:lnTo>
                      <a:pt x="44879" y="191725"/>
                    </a:lnTo>
                    <a:lnTo>
                      <a:pt x="38094" y="177543"/>
                    </a:lnTo>
                    <a:lnTo>
                      <a:pt x="28005" y="191725"/>
                    </a:lnTo>
                    <a:lnTo>
                      <a:pt x="20686" y="189451"/>
                    </a:lnTo>
                    <a:lnTo>
                      <a:pt x="17427" y="179149"/>
                    </a:lnTo>
                    <a:lnTo>
                      <a:pt x="2482" y="181643"/>
                    </a:lnTo>
                    <a:lnTo>
                      <a:pt x="-2161" y="177543"/>
                    </a:lnTo>
                    <a:lnTo>
                      <a:pt x="4284" y="169154"/>
                    </a:lnTo>
                    <a:lnTo>
                      <a:pt x="-3586" y="158482"/>
                    </a:lnTo>
                    <a:lnTo>
                      <a:pt x="4284" y="154224"/>
                    </a:lnTo>
                    <a:lnTo>
                      <a:pt x="-2161" y="146047"/>
                    </a:lnTo>
                    <a:lnTo>
                      <a:pt x="14036" y="135564"/>
                    </a:lnTo>
                    <a:lnTo>
                      <a:pt x="33207" y="149093"/>
                    </a:lnTo>
                    <a:lnTo>
                      <a:pt x="57125" y="139200"/>
                    </a:lnTo>
                    <a:lnTo>
                      <a:pt x="64302" y="113402"/>
                    </a:lnTo>
                    <a:lnTo>
                      <a:pt x="76123" y="104878"/>
                    </a:lnTo>
                    <a:lnTo>
                      <a:pt x="110043" y="72579"/>
                    </a:lnTo>
                    <a:lnTo>
                      <a:pt x="120015" y="71454"/>
                    </a:lnTo>
                    <a:lnTo>
                      <a:pt x="127987" y="62671"/>
                    </a:lnTo>
                    <a:lnTo>
                      <a:pt x="140572" y="60923"/>
                    </a:lnTo>
                    <a:lnTo>
                      <a:pt x="145671" y="51519"/>
                    </a:lnTo>
                    <a:lnTo>
                      <a:pt x="156965" y="44373"/>
                    </a:lnTo>
                    <a:lnTo>
                      <a:pt x="166063" y="20015"/>
                    </a:lnTo>
                    <a:lnTo>
                      <a:pt x="156367" y="16"/>
                    </a:lnTo>
                    <a:lnTo>
                      <a:pt x="169376" y="-2423"/>
                    </a:lnTo>
                    <a:lnTo>
                      <a:pt x="176058" y="14946"/>
                    </a:lnTo>
                    <a:lnTo>
                      <a:pt x="185274" y="20502"/>
                    </a:lnTo>
                    <a:lnTo>
                      <a:pt x="183873" y="30568"/>
                    </a:lnTo>
                    <a:lnTo>
                      <a:pt x="174759" y="36369"/>
                    </a:lnTo>
                    <a:lnTo>
                      <a:pt x="174020" y="45828"/>
                    </a:lnTo>
                    <a:lnTo>
                      <a:pt x="182385" y="53533"/>
                    </a:lnTo>
                    <a:lnTo>
                      <a:pt x="205406" y="36739"/>
                    </a:lnTo>
                    <a:lnTo>
                      <a:pt x="208098" y="48237"/>
                    </a:lnTo>
                    <a:lnTo>
                      <a:pt x="199141" y="60790"/>
                    </a:lnTo>
                    <a:lnTo>
                      <a:pt x="184172" y="68219"/>
                    </a:lnTo>
                    <a:lnTo>
                      <a:pt x="162663" y="77726"/>
                    </a:lnTo>
                    <a:lnTo>
                      <a:pt x="165646" y="89240"/>
                    </a:lnTo>
                    <a:lnTo>
                      <a:pt x="140241" y="93199"/>
                    </a:lnTo>
                    <a:lnTo>
                      <a:pt x="127373" y="107475"/>
                    </a:lnTo>
                    <a:lnTo>
                      <a:pt x="120204" y="128079"/>
                    </a:lnTo>
                    <a:lnTo>
                      <a:pt x="98081" y="143946"/>
                    </a:lnTo>
                    <a:lnTo>
                      <a:pt x="97034" y="158663"/>
                    </a:lnTo>
                    <a:lnTo>
                      <a:pt x="99930" y="163275"/>
                    </a:lnTo>
                    <a:lnTo>
                      <a:pt x="95980" y="173293"/>
                    </a:lnTo>
                    <a:lnTo>
                      <a:pt x="114120" y="181620"/>
                    </a:lnTo>
                    <a:lnTo>
                      <a:pt x="116536" y="180164"/>
                    </a:lnTo>
                    <a:lnTo>
                      <a:pt x="120046" y="197525"/>
                    </a:lnTo>
                    <a:close/>
                  </a:path>
                </a:pathLst>
              </a:custGeom>
              <a:grpFill/>
              <a:ln w="635" cap="rnd">
                <a:solidFill>
                  <a:schemeClr val="bg1"/>
                </a:solidFill>
                <a:prstDash val="solid"/>
                <a:round/>
              </a:ln>
            </p:spPr>
            <p:txBody>
              <a:bodyPr rtlCol="0" anchor="ctr"/>
              <a:lstStyle/>
              <a:p>
                <a:endParaRPr lang="en-US" dirty="0"/>
              </a:p>
            </p:txBody>
          </p:sp>
          <p:sp>
            <p:nvSpPr>
              <p:cNvPr id="2501" name="Freeform: Shape 2500">
                <a:extLst>
                  <a:ext uri="{FF2B5EF4-FFF2-40B4-BE49-F238E27FC236}">
                    <a16:creationId xmlns:a16="http://schemas.microsoft.com/office/drawing/2014/main" id="{28235916-E502-459C-8ECA-06F5E947F500}"/>
                  </a:ext>
                </a:extLst>
              </p:cNvPr>
              <p:cNvSpPr/>
              <p:nvPr/>
            </p:nvSpPr>
            <p:spPr>
              <a:xfrm flipV="1">
                <a:off x="4598070" y="2236500"/>
                <a:ext cx="132349" cy="66743"/>
              </a:xfrm>
              <a:custGeom>
                <a:avLst/>
                <a:gdLst>
                  <a:gd name="connsiteX0" fmla="*/ 102778 w 121664"/>
                  <a:gd name="connsiteY0" fmla="*/ 12709 h 61355"/>
                  <a:gd name="connsiteX1" fmla="*/ 118022 w 121664"/>
                  <a:gd name="connsiteY1" fmla="*/ 21626 h 61355"/>
                  <a:gd name="connsiteX2" fmla="*/ 113048 w 121664"/>
                  <a:gd name="connsiteY2" fmla="*/ 33329 h 61355"/>
                  <a:gd name="connsiteX3" fmla="*/ 97694 w 121664"/>
                  <a:gd name="connsiteY3" fmla="*/ 31716 h 61355"/>
                  <a:gd name="connsiteX4" fmla="*/ 96608 w 121664"/>
                  <a:gd name="connsiteY4" fmla="*/ 42301 h 61355"/>
                  <a:gd name="connsiteX5" fmla="*/ 84283 w 121664"/>
                  <a:gd name="connsiteY5" fmla="*/ 43631 h 61355"/>
                  <a:gd name="connsiteX6" fmla="*/ 79978 w 121664"/>
                  <a:gd name="connsiteY6" fmla="*/ 32542 h 61355"/>
                  <a:gd name="connsiteX7" fmla="*/ 69959 w 121664"/>
                  <a:gd name="connsiteY7" fmla="*/ 42632 h 61355"/>
                  <a:gd name="connsiteX8" fmla="*/ 73973 w 121664"/>
                  <a:gd name="connsiteY8" fmla="*/ 51737 h 61355"/>
                  <a:gd name="connsiteX9" fmla="*/ 59957 w 121664"/>
                  <a:gd name="connsiteY9" fmla="*/ 52233 h 61355"/>
                  <a:gd name="connsiteX10" fmla="*/ 56446 w 121664"/>
                  <a:gd name="connsiteY10" fmla="*/ 55869 h 61355"/>
                  <a:gd name="connsiteX11" fmla="*/ 45735 w 121664"/>
                  <a:gd name="connsiteY11" fmla="*/ 51108 h 61355"/>
                  <a:gd name="connsiteX12" fmla="*/ 36692 w 121664"/>
                  <a:gd name="connsiteY12" fmla="*/ 58687 h 61355"/>
                  <a:gd name="connsiteX13" fmla="*/ 22683 w 121664"/>
                  <a:gd name="connsiteY13" fmla="*/ 54154 h 61355"/>
                  <a:gd name="connsiteX14" fmla="*/ 17607 w 121664"/>
                  <a:gd name="connsiteY14" fmla="*/ 41829 h 61355"/>
                  <a:gd name="connsiteX15" fmla="*/ 7832 w 121664"/>
                  <a:gd name="connsiteY15" fmla="*/ 42915 h 61355"/>
                  <a:gd name="connsiteX16" fmla="*/ -3642 w 121664"/>
                  <a:gd name="connsiteY16" fmla="*/ 35470 h 61355"/>
                  <a:gd name="connsiteX17" fmla="*/ 7510 w 121664"/>
                  <a:gd name="connsiteY17" fmla="*/ 14598 h 61355"/>
                  <a:gd name="connsiteX18" fmla="*/ 17001 w 121664"/>
                  <a:gd name="connsiteY18" fmla="*/ 15566 h 61355"/>
                  <a:gd name="connsiteX19" fmla="*/ 34418 w 121664"/>
                  <a:gd name="connsiteY19" fmla="*/ -2669 h 61355"/>
                  <a:gd name="connsiteX20" fmla="*/ 46530 w 121664"/>
                  <a:gd name="connsiteY20" fmla="*/ 1447 h 61355"/>
                  <a:gd name="connsiteX21" fmla="*/ 50929 w 121664"/>
                  <a:gd name="connsiteY21" fmla="*/ 11442 h 61355"/>
                  <a:gd name="connsiteX22" fmla="*/ 69487 w 121664"/>
                  <a:gd name="connsiteY22" fmla="*/ 1101 h 61355"/>
                  <a:gd name="connsiteX23" fmla="*/ 82064 w 121664"/>
                  <a:gd name="connsiteY23" fmla="*/ 5736 h 61355"/>
                  <a:gd name="connsiteX24" fmla="*/ 83417 w 121664"/>
                  <a:gd name="connsiteY24" fmla="*/ 3777 h 61355"/>
                  <a:gd name="connsiteX25" fmla="*/ 99567 w 121664"/>
                  <a:gd name="connsiteY25" fmla="*/ 2966 h 61355"/>
                  <a:gd name="connsiteX26" fmla="*/ 102778 w 121664"/>
                  <a:gd name="connsiteY26" fmla="*/ 12709 h 61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664" h="61355">
                    <a:moveTo>
                      <a:pt x="102778" y="12709"/>
                    </a:moveTo>
                    <a:lnTo>
                      <a:pt x="118022" y="21626"/>
                    </a:lnTo>
                    <a:lnTo>
                      <a:pt x="113048" y="33329"/>
                    </a:lnTo>
                    <a:lnTo>
                      <a:pt x="97694" y="31716"/>
                    </a:lnTo>
                    <a:lnTo>
                      <a:pt x="96608" y="42301"/>
                    </a:lnTo>
                    <a:lnTo>
                      <a:pt x="84283" y="43631"/>
                    </a:lnTo>
                    <a:lnTo>
                      <a:pt x="79978" y="32542"/>
                    </a:lnTo>
                    <a:lnTo>
                      <a:pt x="69959" y="42632"/>
                    </a:lnTo>
                    <a:lnTo>
                      <a:pt x="73973" y="51737"/>
                    </a:lnTo>
                    <a:lnTo>
                      <a:pt x="59957" y="52233"/>
                    </a:lnTo>
                    <a:lnTo>
                      <a:pt x="56446" y="55869"/>
                    </a:lnTo>
                    <a:lnTo>
                      <a:pt x="45735" y="51108"/>
                    </a:lnTo>
                    <a:lnTo>
                      <a:pt x="36692" y="58687"/>
                    </a:lnTo>
                    <a:lnTo>
                      <a:pt x="22683" y="54154"/>
                    </a:lnTo>
                    <a:lnTo>
                      <a:pt x="17607" y="41829"/>
                    </a:lnTo>
                    <a:lnTo>
                      <a:pt x="7832" y="42915"/>
                    </a:lnTo>
                    <a:lnTo>
                      <a:pt x="-3642" y="35470"/>
                    </a:lnTo>
                    <a:lnTo>
                      <a:pt x="7510" y="14598"/>
                    </a:lnTo>
                    <a:lnTo>
                      <a:pt x="17001" y="15566"/>
                    </a:lnTo>
                    <a:lnTo>
                      <a:pt x="34418" y="-2669"/>
                    </a:lnTo>
                    <a:lnTo>
                      <a:pt x="46530" y="1447"/>
                    </a:lnTo>
                    <a:lnTo>
                      <a:pt x="50929" y="11442"/>
                    </a:lnTo>
                    <a:lnTo>
                      <a:pt x="69487" y="1101"/>
                    </a:lnTo>
                    <a:lnTo>
                      <a:pt x="82064" y="5736"/>
                    </a:lnTo>
                    <a:lnTo>
                      <a:pt x="83417" y="3777"/>
                    </a:lnTo>
                    <a:lnTo>
                      <a:pt x="99567" y="2966"/>
                    </a:lnTo>
                    <a:lnTo>
                      <a:pt x="102778" y="12709"/>
                    </a:lnTo>
                  </a:path>
                </a:pathLst>
              </a:custGeom>
              <a:grpFill/>
              <a:ln w="635" cap="flat">
                <a:solidFill>
                  <a:schemeClr val="bg1"/>
                </a:solidFill>
                <a:prstDash val="solid"/>
                <a:miter/>
              </a:ln>
            </p:spPr>
            <p:txBody>
              <a:bodyPr rtlCol="0" anchor="ctr"/>
              <a:lstStyle/>
              <a:p>
                <a:endParaRPr lang="en-US" dirty="0"/>
              </a:p>
            </p:txBody>
          </p:sp>
          <p:sp>
            <p:nvSpPr>
              <p:cNvPr id="2502" name="Freeform: Shape 2501">
                <a:extLst>
                  <a:ext uri="{FF2B5EF4-FFF2-40B4-BE49-F238E27FC236}">
                    <a16:creationId xmlns:a16="http://schemas.microsoft.com/office/drawing/2014/main" id="{FCA34A85-94C3-4CF0-9906-6FF7FB19E736}"/>
                  </a:ext>
                </a:extLst>
              </p:cNvPr>
              <p:cNvSpPr/>
              <p:nvPr/>
            </p:nvSpPr>
            <p:spPr>
              <a:xfrm flipV="1">
                <a:off x="4598070" y="2236500"/>
                <a:ext cx="132349" cy="66743"/>
              </a:xfrm>
              <a:custGeom>
                <a:avLst/>
                <a:gdLst>
                  <a:gd name="connsiteX0" fmla="*/ 102778 w 121664"/>
                  <a:gd name="connsiteY0" fmla="*/ 12709 h 61355"/>
                  <a:gd name="connsiteX1" fmla="*/ 118022 w 121664"/>
                  <a:gd name="connsiteY1" fmla="*/ 21626 h 61355"/>
                  <a:gd name="connsiteX2" fmla="*/ 113048 w 121664"/>
                  <a:gd name="connsiteY2" fmla="*/ 33329 h 61355"/>
                  <a:gd name="connsiteX3" fmla="*/ 97694 w 121664"/>
                  <a:gd name="connsiteY3" fmla="*/ 31716 h 61355"/>
                  <a:gd name="connsiteX4" fmla="*/ 96608 w 121664"/>
                  <a:gd name="connsiteY4" fmla="*/ 42301 h 61355"/>
                  <a:gd name="connsiteX5" fmla="*/ 84283 w 121664"/>
                  <a:gd name="connsiteY5" fmla="*/ 43631 h 61355"/>
                  <a:gd name="connsiteX6" fmla="*/ 79978 w 121664"/>
                  <a:gd name="connsiteY6" fmla="*/ 32542 h 61355"/>
                  <a:gd name="connsiteX7" fmla="*/ 69959 w 121664"/>
                  <a:gd name="connsiteY7" fmla="*/ 42632 h 61355"/>
                  <a:gd name="connsiteX8" fmla="*/ 73973 w 121664"/>
                  <a:gd name="connsiteY8" fmla="*/ 51737 h 61355"/>
                  <a:gd name="connsiteX9" fmla="*/ 59957 w 121664"/>
                  <a:gd name="connsiteY9" fmla="*/ 52233 h 61355"/>
                  <a:gd name="connsiteX10" fmla="*/ 56446 w 121664"/>
                  <a:gd name="connsiteY10" fmla="*/ 55869 h 61355"/>
                  <a:gd name="connsiteX11" fmla="*/ 45735 w 121664"/>
                  <a:gd name="connsiteY11" fmla="*/ 51108 h 61355"/>
                  <a:gd name="connsiteX12" fmla="*/ 36692 w 121664"/>
                  <a:gd name="connsiteY12" fmla="*/ 58687 h 61355"/>
                  <a:gd name="connsiteX13" fmla="*/ 22683 w 121664"/>
                  <a:gd name="connsiteY13" fmla="*/ 54154 h 61355"/>
                  <a:gd name="connsiteX14" fmla="*/ 17607 w 121664"/>
                  <a:gd name="connsiteY14" fmla="*/ 41829 h 61355"/>
                  <a:gd name="connsiteX15" fmla="*/ 7832 w 121664"/>
                  <a:gd name="connsiteY15" fmla="*/ 42915 h 61355"/>
                  <a:gd name="connsiteX16" fmla="*/ -3642 w 121664"/>
                  <a:gd name="connsiteY16" fmla="*/ 35470 h 61355"/>
                  <a:gd name="connsiteX17" fmla="*/ 7510 w 121664"/>
                  <a:gd name="connsiteY17" fmla="*/ 14598 h 61355"/>
                  <a:gd name="connsiteX18" fmla="*/ 17001 w 121664"/>
                  <a:gd name="connsiteY18" fmla="*/ 15566 h 61355"/>
                  <a:gd name="connsiteX19" fmla="*/ 34418 w 121664"/>
                  <a:gd name="connsiteY19" fmla="*/ -2669 h 61355"/>
                  <a:gd name="connsiteX20" fmla="*/ 46530 w 121664"/>
                  <a:gd name="connsiteY20" fmla="*/ 1447 h 61355"/>
                  <a:gd name="connsiteX21" fmla="*/ 50929 w 121664"/>
                  <a:gd name="connsiteY21" fmla="*/ 11442 h 61355"/>
                  <a:gd name="connsiteX22" fmla="*/ 69487 w 121664"/>
                  <a:gd name="connsiteY22" fmla="*/ 1101 h 61355"/>
                  <a:gd name="connsiteX23" fmla="*/ 82064 w 121664"/>
                  <a:gd name="connsiteY23" fmla="*/ 5736 h 61355"/>
                  <a:gd name="connsiteX24" fmla="*/ 83417 w 121664"/>
                  <a:gd name="connsiteY24" fmla="*/ 3777 h 61355"/>
                  <a:gd name="connsiteX25" fmla="*/ 99567 w 121664"/>
                  <a:gd name="connsiteY25" fmla="*/ 2966 h 61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664" h="61355">
                    <a:moveTo>
                      <a:pt x="102778" y="12709"/>
                    </a:moveTo>
                    <a:lnTo>
                      <a:pt x="118022" y="21626"/>
                    </a:lnTo>
                    <a:lnTo>
                      <a:pt x="113048" y="33329"/>
                    </a:lnTo>
                    <a:lnTo>
                      <a:pt x="97694" y="31716"/>
                    </a:lnTo>
                    <a:lnTo>
                      <a:pt x="96608" y="42301"/>
                    </a:lnTo>
                    <a:lnTo>
                      <a:pt x="84283" y="43631"/>
                    </a:lnTo>
                    <a:lnTo>
                      <a:pt x="79978" y="32542"/>
                    </a:lnTo>
                    <a:lnTo>
                      <a:pt x="69959" y="42632"/>
                    </a:lnTo>
                    <a:lnTo>
                      <a:pt x="73973" y="51737"/>
                    </a:lnTo>
                    <a:lnTo>
                      <a:pt x="59957" y="52233"/>
                    </a:lnTo>
                    <a:lnTo>
                      <a:pt x="56446" y="55869"/>
                    </a:lnTo>
                    <a:lnTo>
                      <a:pt x="45735" y="51108"/>
                    </a:lnTo>
                    <a:lnTo>
                      <a:pt x="36692" y="58687"/>
                    </a:lnTo>
                    <a:lnTo>
                      <a:pt x="22683" y="54154"/>
                    </a:lnTo>
                    <a:lnTo>
                      <a:pt x="17607" y="41829"/>
                    </a:lnTo>
                    <a:lnTo>
                      <a:pt x="7832" y="42915"/>
                    </a:lnTo>
                    <a:lnTo>
                      <a:pt x="-3642" y="35470"/>
                    </a:lnTo>
                    <a:lnTo>
                      <a:pt x="7510" y="14598"/>
                    </a:lnTo>
                    <a:lnTo>
                      <a:pt x="17001" y="15566"/>
                    </a:lnTo>
                    <a:lnTo>
                      <a:pt x="34418" y="-2669"/>
                    </a:lnTo>
                    <a:lnTo>
                      <a:pt x="46530" y="1447"/>
                    </a:lnTo>
                    <a:lnTo>
                      <a:pt x="50929" y="11442"/>
                    </a:lnTo>
                    <a:lnTo>
                      <a:pt x="69487" y="1101"/>
                    </a:lnTo>
                    <a:lnTo>
                      <a:pt x="82064" y="5736"/>
                    </a:lnTo>
                    <a:lnTo>
                      <a:pt x="83417" y="3777"/>
                    </a:lnTo>
                    <a:lnTo>
                      <a:pt x="99567" y="2966"/>
                    </a:lnTo>
                    <a:close/>
                  </a:path>
                </a:pathLst>
              </a:custGeom>
              <a:grpFill/>
              <a:ln w="635" cap="rnd">
                <a:solidFill>
                  <a:schemeClr val="bg1"/>
                </a:solidFill>
                <a:prstDash val="solid"/>
                <a:round/>
              </a:ln>
            </p:spPr>
            <p:txBody>
              <a:bodyPr rtlCol="0" anchor="ctr"/>
              <a:lstStyle/>
              <a:p>
                <a:endParaRPr lang="en-US" dirty="0"/>
              </a:p>
            </p:txBody>
          </p:sp>
          <p:sp>
            <p:nvSpPr>
              <p:cNvPr id="2503" name="Freeform: Shape 2502">
                <a:extLst>
                  <a:ext uri="{FF2B5EF4-FFF2-40B4-BE49-F238E27FC236}">
                    <a16:creationId xmlns:a16="http://schemas.microsoft.com/office/drawing/2014/main" id="{AAF4AF4A-04E0-47AB-A5D0-A0C91097111B}"/>
                  </a:ext>
                </a:extLst>
              </p:cNvPr>
              <p:cNvSpPr/>
              <p:nvPr/>
            </p:nvSpPr>
            <p:spPr>
              <a:xfrm flipV="1">
                <a:off x="4474641" y="2123560"/>
                <a:ext cx="180317" cy="205223"/>
              </a:xfrm>
              <a:custGeom>
                <a:avLst/>
                <a:gdLst>
                  <a:gd name="connsiteX0" fmla="*/ 156419 w 165760"/>
                  <a:gd name="connsiteY0" fmla="*/ 101490 h 188655"/>
                  <a:gd name="connsiteX1" fmla="*/ 158481 w 165760"/>
                  <a:gd name="connsiteY1" fmla="*/ 123699 h 188655"/>
                  <a:gd name="connsiteX2" fmla="*/ 143245 w 165760"/>
                  <a:gd name="connsiteY2" fmla="*/ 134017 h 188655"/>
                  <a:gd name="connsiteX3" fmla="*/ 153657 w 165760"/>
                  <a:gd name="connsiteY3" fmla="*/ 157352 h 188655"/>
                  <a:gd name="connsiteX4" fmla="*/ 143615 w 165760"/>
                  <a:gd name="connsiteY4" fmla="*/ 164498 h 188655"/>
                  <a:gd name="connsiteX5" fmla="*/ 137956 w 165760"/>
                  <a:gd name="connsiteY5" fmla="*/ 172463 h 188655"/>
                  <a:gd name="connsiteX6" fmla="*/ 140978 w 165760"/>
                  <a:gd name="connsiteY6" fmla="*/ 180341 h 188655"/>
                  <a:gd name="connsiteX7" fmla="*/ 131982 w 165760"/>
                  <a:gd name="connsiteY7" fmla="*/ 185928 h 188655"/>
                  <a:gd name="connsiteX8" fmla="*/ 127079 w 165760"/>
                  <a:gd name="connsiteY8" fmla="*/ 178515 h 188655"/>
                  <a:gd name="connsiteX9" fmla="*/ 118107 w 165760"/>
                  <a:gd name="connsiteY9" fmla="*/ 179845 h 188655"/>
                  <a:gd name="connsiteX10" fmla="*/ 110631 w 165760"/>
                  <a:gd name="connsiteY10" fmla="*/ 169574 h 188655"/>
                  <a:gd name="connsiteX11" fmla="*/ 88799 w 165760"/>
                  <a:gd name="connsiteY11" fmla="*/ 165576 h 188655"/>
                  <a:gd name="connsiteX12" fmla="*/ 73791 w 165760"/>
                  <a:gd name="connsiteY12" fmla="*/ 180955 h 188655"/>
                  <a:gd name="connsiteX13" fmla="*/ 49983 w 165760"/>
                  <a:gd name="connsiteY13" fmla="*/ 182655 h 188655"/>
                  <a:gd name="connsiteX14" fmla="*/ 51243 w 165760"/>
                  <a:gd name="connsiteY14" fmla="*/ 174273 h 188655"/>
                  <a:gd name="connsiteX15" fmla="*/ 61308 w 165760"/>
                  <a:gd name="connsiteY15" fmla="*/ 159422 h 188655"/>
                  <a:gd name="connsiteX16" fmla="*/ 45631 w 165760"/>
                  <a:gd name="connsiteY16" fmla="*/ 161995 h 188655"/>
                  <a:gd name="connsiteX17" fmla="*/ 37281 w 165760"/>
                  <a:gd name="connsiteY17" fmla="*/ 146176 h 188655"/>
                  <a:gd name="connsiteX18" fmla="*/ 25468 w 165760"/>
                  <a:gd name="connsiteY18" fmla="*/ 155920 h 188655"/>
                  <a:gd name="connsiteX19" fmla="*/ 21619 w 165760"/>
                  <a:gd name="connsiteY19" fmla="*/ 155479 h 188655"/>
                  <a:gd name="connsiteX20" fmla="*/ 21619 w 165760"/>
                  <a:gd name="connsiteY20" fmla="*/ 135575 h 188655"/>
                  <a:gd name="connsiteX21" fmla="*/ 13749 w 165760"/>
                  <a:gd name="connsiteY21" fmla="*/ 124746 h 188655"/>
                  <a:gd name="connsiteX22" fmla="*/ 18755 w 165760"/>
                  <a:gd name="connsiteY22" fmla="*/ 116065 h 188655"/>
                  <a:gd name="connsiteX23" fmla="*/ 15056 w 165760"/>
                  <a:gd name="connsiteY23" fmla="*/ 107652 h 188655"/>
                  <a:gd name="connsiteX24" fmla="*/ 1480 w 165760"/>
                  <a:gd name="connsiteY24" fmla="*/ 105189 h 188655"/>
                  <a:gd name="connsiteX25" fmla="*/ 5800 w 165760"/>
                  <a:gd name="connsiteY25" fmla="*/ 94887 h 188655"/>
                  <a:gd name="connsiteX26" fmla="*/ -811 w 165760"/>
                  <a:gd name="connsiteY26" fmla="*/ 84404 h 188655"/>
                  <a:gd name="connsiteX27" fmla="*/ -3541 w 165760"/>
                  <a:gd name="connsiteY27" fmla="*/ 76557 h 188655"/>
                  <a:gd name="connsiteX28" fmla="*/ 7996 w 165760"/>
                  <a:gd name="connsiteY28" fmla="*/ 73488 h 188655"/>
                  <a:gd name="connsiteX29" fmla="*/ 6044 w 165760"/>
                  <a:gd name="connsiteY29" fmla="*/ 57102 h 188655"/>
                  <a:gd name="connsiteX30" fmla="*/ 5958 w 165760"/>
                  <a:gd name="connsiteY30" fmla="*/ 56496 h 188655"/>
                  <a:gd name="connsiteX31" fmla="*/ 15150 w 165760"/>
                  <a:gd name="connsiteY31" fmla="*/ 49704 h 188655"/>
                  <a:gd name="connsiteX32" fmla="*/ 9523 w 165760"/>
                  <a:gd name="connsiteY32" fmla="*/ 43888 h 188655"/>
                  <a:gd name="connsiteX33" fmla="*/ 22556 w 165760"/>
                  <a:gd name="connsiteY33" fmla="*/ 35215 h 188655"/>
                  <a:gd name="connsiteX34" fmla="*/ 45340 w 165760"/>
                  <a:gd name="connsiteY34" fmla="*/ 35215 h 188655"/>
                  <a:gd name="connsiteX35" fmla="*/ 44411 w 165760"/>
                  <a:gd name="connsiteY35" fmla="*/ 28148 h 188655"/>
                  <a:gd name="connsiteX36" fmla="*/ 31520 w 165760"/>
                  <a:gd name="connsiteY36" fmla="*/ 17555 h 188655"/>
                  <a:gd name="connsiteX37" fmla="*/ 27215 w 165760"/>
                  <a:gd name="connsiteY37" fmla="*/ -2459 h 188655"/>
                  <a:gd name="connsiteX38" fmla="*/ 41838 w 165760"/>
                  <a:gd name="connsiteY38" fmla="*/ -1821 h 188655"/>
                  <a:gd name="connsiteX39" fmla="*/ 47528 w 165760"/>
                  <a:gd name="connsiteY39" fmla="*/ 4309 h 188655"/>
                  <a:gd name="connsiteX40" fmla="*/ 64897 w 165760"/>
                  <a:gd name="connsiteY40" fmla="*/ -1294 h 188655"/>
                  <a:gd name="connsiteX41" fmla="*/ 95260 w 165760"/>
                  <a:gd name="connsiteY41" fmla="*/ -2727 h 188655"/>
                  <a:gd name="connsiteX42" fmla="*/ 111079 w 165760"/>
                  <a:gd name="connsiteY42" fmla="*/ 4451 h 188655"/>
                  <a:gd name="connsiteX43" fmla="*/ 126717 w 165760"/>
                  <a:gd name="connsiteY43" fmla="*/ -1097 h 188655"/>
                  <a:gd name="connsiteX44" fmla="*/ 126977 w 165760"/>
                  <a:gd name="connsiteY44" fmla="*/ 13596 h 188655"/>
                  <a:gd name="connsiteX45" fmla="*/ 147982 w 165760"/>
                  <a:gd name="connsiteY45" fmla="*/ 20750 h 188655"/>
                  <a:gd name="connsiteX46" fmla="*/ 130566 w 165760"/>
                  <a:gd name="connsiteY46" fmla="*/ 38985 h 188655"/>
                  <a:gd name="connsiteX47" fmla="*/ 121074 w 165760"/>
                  <a:gd name="connsiteY47" fmla="*/ 38017 h 188655"/>
                  <a:gd name="connsiteX48" fmla="*/ 109922 w 165760"/>
                  <a:gd name="connsiteY48" fmla="*/ 58889 h 188655"/>
                  <a:gd name="connsiteX49" fmla="*/ 121397 w 165760"/>
                  <a:gd name="connsiteY49" fmla="*/ 66334 h 188655"/>
                  <a:gd name="connsiteX50" fmla="*/ 131172 w 165760"/>
                  <a:gd name="connsiteY50" fmla="*/ 65248 h 188655"/>
                  <a:gd name="connsiteX51" fmla="*/ 136248 w 165760"/>
                  <a:gd name="connsiteY51" fmla="*/ 77572 h 188655"/>
                  <a:gd name="connsiteX52" fmla="*/ 150257 w 165760"/>
                  <a:gd name="connsiteY52" fmla="*/ 82106 h 188655"/>
                  <a:gd name="connsiteX53" fmla="*/ 159300 w 165760"/>
                  <a:gd name="connsiteY53" fmla="*/ 74527 h 188655"/>
                  <a:gd name="connsiteX54" fmla="*/ 162219 w 165760"/>
                  <a:gd name="connsiteY54" fmla="*/ 93793 h 188655"/>
                  <a:gd name="connsiteX55" fmla="*/ 156419 w 165760"/>
                  <a:gd name="connsiteY55" fmla="*/ 101490 h 188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65760" h="188655">
                    <a:moveTo>
                      <a:pt x="156419" y="101490"/>
                    </a:moveTo>
                    <a:lnTo>
                      <a:pt x="158481" y="123699"/>
                    </a:lnTo>
                    <a:lnTo>
                      <a:pt x="143245" y="134017"/>
                    </a:lnTo>
                    <a:lnTo>
                      <a:pt x="153657" y="157352"/>
                    </a:lnTo>
                    <a:lnTo>
                      <a:pt x="143615" y="164498"/>
                    </a:lnTo>
                    <a:lnTo>
                      <a:pt x="137956" y="172463"/>
                    </a:lnTo>
                    <a:lnTo>
                      <a:pt x="140978" y="180341"/>
                    </a:lnTo>
                    <a:lnTo>
                      <a:pt x="131982" y="185928"/>
                    </a:lnTo>
                    <a:lnTo>
                      <a:pt x="127079" y="178515"/>
                    </a:lnTo>
                    <a:lnTo>
                      <a:pt x="118107" y="179845"/>
                    </a:lnTo>
                    <a:lnTo>
                      <a:pt x="110631" y="169574"/>
                    </a:lnTo>
                    <a:lnTo>
                      <a:pt x="88799" y="165576"/>
                    </a:lnTo>
                    <a:lnTo>
                      <a:pt x="73791" y="180955"/>
                    </a:lnTo>
                    <a:lnTo>
                      <a:pt x="49983" y="182655"/>
                    </a:lnTo>
                    <a:lnTo>
                      <a:pt x="51243" y="174273"/>
                    </a:lnTo>
                    <a:lnTo>
                      <a:pt x="61308" y="159422"/>
                    </a:lnTo>
                    <a:lnTo>
                      <a:pt x="45631" y="161995"/>
                    </a:lnTo>
                    <a:lnTo>
                      <a:pt x="37281" y="146176"/>
                    </a:lnTo>
                    <a:lnTo>
                      <a:pt x="25468" y="155920"/>
                    </a:lnTo>
                    <a:lnTo>
                      <a:pt x="21619" y="155479"/>
                    </a:lnTo>
                    <a:lnTo>
                      <a:pt x="21619" y="135575"/>
                    </a:lnTo>
                    <a:lnTo>
                      <a:pt x="13749" y="124746"/>
                    </a:lnTo>
                    <a:lnTo>
                      <a:pt x="18755" y="116065"/>
                    </a:lnTo>
                    <a:lnTo>
                      <a:pt x="15056" y="107652"/>
                    </a:lnTo>
                    <a:lnTo>
                      <a:pt x="1480" y="105189"/>
                    </a:lnTo>
                    <a:lnTo>
                      <a:pt x="5800" y="94887"/>
                    </a:lnTo>
                    <a:lnTo>
                      <a:pt x="-811" y="84404"/>
                    </a:lnTo>
                    <a:lnTo>
                      <a:pt x="-3541" y="76557"/>
                    </a:lnTo>
                    <a:lnTo>
                      <a:pt x="7996" y="73488"/>
                    </a:lnTo>
                    <a:lnTo>
                      <a:pt x="6044" y="57102"/>
                    </a:lnTo>
                    <a:lnTo>
                      <a:pt x="5958" y="56496"/>
                    </a:lnTo>
                    <a:cubicBezTo>
                      <a:pt x="10491" y="53403"/>
                      <a:pt x="15559" y="49854"/>
                      <a:pt x="15150" y="49704"/>
                    </a:cubicBezTo>
                    <a:cubicBezTo>
                      <a:pt x="14835" y="49586"/>
                      <a:pt x="12301" y="46895"/>
                      <a:pt x="9523" y="43888"/>
                    </a:cubicBezTo>
                    <a:lnTo>
                      <a:pt x="22556" y="35215"/>
                    </a:lnTo>
                    <a:lnTo>
                      <a:pt x="45340" y="35215"/>
                    </a:lnTo>
                    <a:lnTo>
                      <a:pt x="44411" y="28148"/>
                    </a:lnTo>
                    <a:lnTo>
                      <a:pt x="31520" y="17555"/>
                    </a:lnTo>
                    <a:lnTo>
                      <a:pt x="27215" y="-2459"/>
                    </a:lnTo>
                    <a:lnTo>
                      <a:pt x="41838" y="-1821"/>
                    </a:lnTo>
                    <a:lnTo>
                      <a:pt x="47528" y="4309"/>
                    </a:lnTo>
                    <a:lnTo>
                      <a:pt x="64897" y="-1294"/>
                    </a:lnTo>
                    <a:lnTo>
                      <a:pt x="95260" y="-2727"/>
                    </a:lnTo>
                    <a:lnTo>
                      <a:pt x="111079" y="4451"/>
                    </a:lnTo>
                    <a:lnTo>
                      <a:pt x="126717" y="-1097"/>
                    </a:lnTo>
                    <a:lnTo>
                      <a:pt x="126977" y="13596"/>
                    </a:lnTo>
                    <a:lnTo>
                      <a:pt x="147982" y="20750"/>
                    </a:lnTo>
                    <a:lnTo>
                      <a:pt x="130566" y="38985"/>
                    </a:lnTo>
                    <a:lnTo>
                      <a:pt x="121074" y="38017"/>
                    </a:lnTo>
                    <a:lnTo>
                      <a:pt x="109922" y="58889"/>
                    </a:lnTo>
                    <a:lnTo>
                      <a:pt x="121397" y="66334"/>
                    </a:lnTo>
                    <a:lnTo>
                      <a:pt x="131172" y="65248"/>
                    </a:lnTo>
                    <a:lnTo>
                      <a:pt x="136248" y="77572"/>
                    </a:lnTo>
                    <a:lnTo>
                      <a:pt x="150257" y="82106"/>
                    </a:lnTo>
                    <a:lnTo>
                      <a:pt x="159300" y="74527"/>
                    </a:lnTo>
                    <a:lnTo>
                      <a:pt x="162219" y="93793"/>
                    </a:lnTo>
                    <a:lnTo>
                      <a:pt x="156419" y="101490"/>
                    </a:lnTo>
                  </a:path>
                </a:pathLst>
              </a:custGeom>
              <a:grpFill/>
              <a:ln w="635" cap="flat">
                <a:solidFill>
                  <a:schemeClr val="bg1"/>
                </a:solidFill>
                <a:prstDash val="solid"/>
                <a:miter/>
              </a:ln>
            </p:spPr>
            <p:txBody>
              <a:bodyPr rtlCol="0" anchor="ctr"/>
              <a:lstStyle/>
              <a:p>
                <a:endParaRPr lang="en-US" dirty="0"/>
              </a:p>
            </p:txBody>
          </p:sp>
          <p:sp>
            <p:nvSpPr>
              <p:cNvPr id="2504" name="Freeform: Shape 2503">
                <a:extLst>
                  <a:ext uri="{FF2B5EF4-FFF2-40B4-BE49-F238E27FC236}">
                    <a16:creationId xmlns:a16="http://schemas.microsoft.com/office/drawing/2014/main" id="{A4D42EFF-779E-42A2-A923-5DE6A415E625}"/>
                  </a:ext>
                </a:extLst>
              </p:cNvPr>
              <p:cNvSpPr/>
              <p:nvPr/>
            </p:nvSpPr>
            <p:spPr>
              <a:xfrm flipV="1">
                <a:off x="4474641" y="2123560"/>
                <a:ext cx="180317" cy="205223"/>
              </a:xfrm>
              <a:custGeom>
                <a:avLst/>
                <a:gdLst>
                  <a:gd name="connsiteX0" fmla="*/ 156419 w 165760"/>
                  <a:gd name="connsiteY0" fmla="*/ 101490 h 188655"/>
                  <a:gd name="connsiteX1" fmla="*/ 158481 w 165760"/>
                  <a:gd name="connsiteY1" fmla="*/ 123699 h 188655"/>
                  <a:gd name="connsiteX2" fmla="*/ 143245 w 165760"/>
                  <a:gd name="connsiteY2" fmla="*/ 134017 h 188655"/>
                  <a:gd name="connsiteX3" fmla="*/ 153657 w 165760"/>
                  <a:gd name="connsiteY3" fmla="*/ 157352 h 188655"/>
                  <a:gd name="connsiteX4" fmla="*/ 143615 w 165760"/>
                  <a:gd name="connsiteY4" fmla="*/ 164498 h 188655"/>
                  <a:gd name="connsiteX5" fmla="*/ 137956 w 165760"/>
                  <a:gd name="connsiteY5" fmla="*/ 172463 h 188655"/>
                  <a:gd name="connsiteX6" fmla="*/ 140978 w 165760"/>
                  <a:gd name="connsiteY6" fmla="*/ 180341 h 188655"/>
                  <a:gd name="connsiteX7" fmla="*/ 131982 w 165760"/>
                  <a:gd name="connsiteY7" fmla="*/ 185928 h 188655"/>
                  <a:gd name="connsiteX8" fmla="*/ 127079 w 165760"/>
                  <a:gd name="connsiteY8" fmla="*/ 178515 h 188655"/>
                  <a:gd name="connsiteX9" fmla="*/ 118107 w 165760"/>
                  <a:gd name="connsiteY9" fmla="*/ 179845 h 188655"/>
                  <a:gd name="connsiteX10" fmla="*/ 110631 w 165760"/>
                  <a:gd name="connsiteY10" fmla="*/ 169574 h 188655"/>
                  <a:gd name="connsiteX11" fmla="*/ 88799 w 165760"/>
                  <a:gd name="connsiteY11" fmla="*/ 165576 h 188655"/>
                  <a:gd name="connsiteX12" fmla="*/ 73791 w 165760"/>
                  <a:gd name="connsiteY12" fmla="*/ 180955 h 188655"/>
                  <a:gd name="connsiteX13" fmla="*/ 49983 w 165760"/>
                  <a:gd name="connsiteY13" fmla="*/ 182655 h 188655"/>
                  <a:gd name="connsiteX14" fmla="*/ 51243 w 165760"/>
                  <a:gd name="connsiteY14" fmla="*/ 174273 h 188655"/>
                  <a:gd name="connsiteX15" fmla="*/ 61308 w 165760"/>
                  <a:gd name="connsiteY15" fmla="*/ 159422 h 188655"/>
                  <a:gd name="connsiteX16" fmla="*/ 45631 w 165760"/>
                  <a:gd name="connsiteY16" fmla="*/ 161995 h 188655"/>
                  <a:gd name="connsiteX17" fmla="*/ 37281 w 165760"/>
                  <a:gd name="connsiteY17" fmla="*/ 146176 h 188655"/>
                  <a:gd name="connsiteX18" fmla="*/ 25468 w 165760"/>
                  <a:gd name="connsiteY18" fmla="*/ 155920 h 188655"/>
                  <a:gd name="connsiteX19" fmla="*/ 21619 w 165760"/>
                  <a:gd name="connsiteY19" fmla="*/ 155479 h 188655"/>
                  <a:gd name="connsiteX20" fmla="*/ 21619 w 165760"/>
                  <a:gd name="connsiteY20" fmla="*/ 135575 h 188655"/>
                  <a:gd name="connsiteX21" fmla="*/ 13749 w 165760"/>
                  <a:gd name="connsiteY21" fmla="*/ 124746 h 188655"/>
                  <a:gd name="connsiteX22" fmla="*/ 18755 w 165760"/>
                  <a:gd name="connsiteY22" fmla="*/ 116065 h 188655"/>
                  <a:gd name="connsiteX23" fmla="*/ 15056 w 165760"/>
                  <a:gd name="connsiteY23" fmla="*/ 107652 h 188655"/>
                  <a:gd name="connsiteX24" fmla="*/ 1480 w 165760"/>
                  <a:gd name="connsiteY24" fmla="*/ 105189 h 188655"/>
                  <a:gd name="connsiteX25" fmla="*/ 5800 w 165760"/>
                  <a:gd name="connsiteY25" fmla="*/ 94887 h 188655"/>
                  <a:gd name="connsiteX26" fmla="*/ -811 w 165760"/>
                  <a:gd name="connsiteY26" fmla="*/ 84404 h 188655"/>
                  <a:gd name="connsiteX27" fmla="*/ -3541 w 165760"/>
                  <a:gd name="connsiteY27" fmla="*/ 76557 h 188655"/>
                  <a:gd name="connsiteX28" fmla="*/ 7996 w 165760"/>
                  <a:gd name="connsiteY28" fmla="*/ 73488 h 188655"/>
                  <a:gd name="connsiteX29" fmla="*/ 6044 w 165760"/>
                  <a:gd name="connsiteY29" fmla="*/ 57102 h 188655"/>
                  <a:gd name="connsiteX30" fmla="*/ 5958 w 165760"/>
                  <a:gd name="connsiteY30" fmla="*/ 56496 h 188655"/>
                  <a:gd name="connsiteX31" fmla="*/ 15150 w 165760"/>
                  <a:gd name="connsiteY31" fmla="*/ 49704 h 188655"/>
                  <a:gd name="connsiteX32" fmla="*/ 9523 w 165760"/>
                  <a:gd name="connsiteY32" fmla="*/ 43888 h 188655"/>
                  <a:gd name="connsiteX33" fmla="*/ 22556 w 165760"/>
                  <a:gd name="connsiteY33" fmla="*/ 35215 h 188655"/>
                  <a:gd name="connsiteX34" fmla="*/ 45340 w 165760"/>
                  <a:gd name="connsiteY34" fmla="*/ 35215 h 188655"/>
                  <a:gd name="connsiteX35" fmla="*/ 44411 w 165760"/>
                  <a:gd name="connsiteY35" fmla="*/ 28148 h 188655"/>
                  <a:gd name="connsiteX36" fmla="*/ 31520 w 165760"/>
                  <a:gd name="connsiteY36" fmla="*/ 17555 h 188655"/>
                  <a:gd name="connsiteX37" fmla="*/ 27215 w 165760"/>
                  <a:gd name="connsiteY37" fmla="*/ -2459 h 188655"/>
                  <a:gd name="connsiteX38" fmla="*/ 41838 w 165760"/>
                  <a:gd name="connsiteY38" fmla="*/ -1821 h 188655"/>
                  <a:gd name="connsiteX39" fmla="*/ 47528 w 165760"/>
                  <a:gd name="connsiteY39" fmla="*/ 4309 h 188655"/>
                  <a:gd name="connsiteX40" fmla="*/ 64897 w 165760"/>
                  <a:gd name="connsiteY40" fmla="*/ -1294 h 188655"/>
                  <a:gd name="connsiteX41" fmla="*/ 95260 w 165760"/>
                  <a:gd name="connsiteY41" fmla="*/ -2727 h 188655"/>
                  <a:gd name="connsiteX42" fmla="*/ 111079 w 165760"/>
                  <a:gd name="connsiteY42" fmla="*/ 4451 h 188655"/>
                  <a:gd name="connsiteX43" fmla="*/ 126717 w 165760"/>
                  <a:gd name="connsiteY43" fmla="*/ -1097 h 188655"/>
                  <a:gd name="connsiteX44" fmla="*/ 126977 w 165760"/>
                  <a:gd name="connsiteY44" fmla="*/ 13596 h 188655"/>
                  <a:gd name="connsiteX45" fmla="*/ 147982 w 165760"/>
                  <a:gd name="connsiteY45" fmla="*/ 20750 h 188655"/>
                  <a:gd name="connsiteX46" fmla="*/ 130566 w 165760"/>
                  <a:gd name="connsiteY46" fmla="*/ 38985 h 188655"/>
                  <a:gd name="connsiteX47" fmla="*/ 121074 w 165760"/>
                  <a:gd name="connsiteY47" fmla="*/ 38017 h 188655"/>
                  <a:gd name="connsiteX48" fmla="*/ 109922 w 165760"/>
                  <a:gd name="connsiteY48" fmla="*/ 58889 h 188655"/>
                  <a:gd name="connsiteX49" fmla="*/ 121397 w 165760"/>
                  <a:gd name="connsiteY49" fmla="*/ 66334 h 188655"/>
                  <a:gd name="connsiteX50" fmla="*/ 131172 w 165760"/>
                  <a:gd name="connsiteY50" fmla="*/ 65248 h 188655"/>
                  <a:gd name="connsiteX51" fmla="*/ 136248 w 165760"/>
                  <a:gd name="connsiteY51" fmla="*/ 77572 h 188655"/>
                  <a:gd name="connsiteX52" fmla="*/ 150257 w 165760"/>
                  <a:gd name="connsiteY52" fmla="*/ 82106 h 188655"/>
                  <a:gd name="connsiteX53" fmla="*/ 159300 w 165760"/>
                  <a:gd name="connsiteY53" fmla="*/ 74527 h 188655"/>
                  <a:gd name="connsiteX54" fmla="*/ 162219 w 165760"/>
                  <a:gd name="connsiteY54" fmla="*/ 93793 h 188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65760" h="188655">
                    <a:moveTo>
                      <a:pt x="156419" y="101490"/>
                    </a:moveTo>
                    <a:lnTo>
                      <a:pt x="158481" y="123699"/>
                    </a:lnTo>
                    <a:lnTo>
                      <a:pt x="143245" y="134017"/>
                    </a:lnTo>
                    <a:lnTo>
                      <a:pt x="153657" y="157352"/>
                    </a:lnTo>
                    <a:lnTo>
                      <a:pt x="143615" y="164498"/>
                    </a:lnTo>
                    <a:lnTo>
                      <a:pt x="137956" y="172463"/>
                    </a:lnTo>
                    <a:lnTo>
                      <a:pt x="140978" y="180341"/>
                    </a:lnTo>
                    <a:lnTo>
                      <a:pt x="131982" y="185928"/>
                    </a:lnTo>
                    <a:lnTo>
                      <a:pt x="127079" y="178515"/>
                    </a:lnTo>
                    <a:lnTo>
                      <a:pt x="118107" y="179845"/>
                    </a:lnTo>
                    <a:lnTo>
                      <a:pt x="110631" y="169574"/>
                    </a:lnTo>
                    <a:lnTo>
                      <a:pt x="88799" y="165576"/>
                    </a:lnTo>
                    <a:lnTo>
                      <a:pt x="73791" y="180955"/>
                    </a:lnTo>
                    <a:lnTo>
                      <a:pt x="49983" y="182655"/>
                    </a:lnTo>
                    <a:lnTo>
                      <a:pt x="51243" y="174273"/>
                    </a:lnTo>
                    <a:lnTo>
                      <a:pt x="61308" y="159422"/>
                    </a:lnTo>
                    <a:lnTo>
                      <a:pt x="45631" y="161995"/>
                    </a:lnTo>
                    <a:lnTo>
                      <a:pt x="37281" y="146176"/>
                    </a:lnTo>
                    <a:lnTo>
                      <a:pt x="25468" y="155920"/>
                    </a:lnTo>
                    <a:lnTo>
                      <a:pt x="21619" y="155479"/>
                    </a:lnTo>
                    <a:lnTo>
                      <a:pt x="21619" y="135575"/>
                    </a:lnTo>
                    <a:lnTo>
                      <a:pt x="13749" y="124746"/>
                    </a:lnTo>
                    <a:lnTo>
                      <a:pt x="18755" y="116065"/>
                    </a:lnTo>
                    <a:lnTo>
                      <a:pt x="15056" y="107652"/>
                    </a:lnTo>
                    <a:lnTo>
                      <a:pt x="1480" y="105189"/>
                    </a:lnTo>
                    <a:lnTo>
                      <a:pt x="5800" y="94887"/>
                    </a:lnTo>
                    <a:lnTo>
                      <a:pt x="-811" y="84404"/>
                    </a:lnTo>
                    <a:lnTo>
                      <a:pt x="-3541" y="76557"/>
                    </a:lnTo>
                    <a:lnTo>
                      <a:pt x="7996" y="73488"/>
                    </a:lnTo>
                    <a:lnTo>
                      <a:pt x="6044" y="57102"/>
                    </a:lnTo>
                    <a:lnTo>
                      <a:pt x="5958" y="56496"/>
                    </a:lnTo>
                    <a:cubicBezTo>
                      <a:pt x="10491" y="53403"/>
                      <a:pt x="15559" y="49854"/>
                      <a:pt x="15150" y="49704"/>
                    </a:cubicBezTo>
                    <a:cubicBezTo>
                      <a:pt x="14835" y="49586"/>
                      <a:pt x="12301" y="46895"/>
                      <a:pt x="9523" y="43888"/>
                    </a:cubicBezTo>
                    <a:lnTo>
                      <a:pt x="22556" y="35215"/>
                    </a:lnTo>
                    <a:lnTo>
                      <a:pt x="45340" y="35215"/>
                    </a:lnTo>
                    <a:lnTo>
                      <a:pt x="44411" y="28148"/>
                    </a:lnTo>
                    <a:lnTo>
                      <a:pt x="31520" y="17555"/>
                    </a:lnTo>
                    <a:lnTo>
                      <a:pt x="27215" y="-2459"/>
                    </a:lnTo>
                    <a:lnTo>
                      <a:pt x="41838" y="-1821"/>
                    </a:lnTo>
                    <a:lnTo>
                      <a:pt x="47528" y="4309"/>
                    </a:lnTo>
                    <a:lnTo>
                      <a:pt x="64897" y="-1294"/>
                    </a:lnTo>
                    <a:lnTo>
                      <a:pt x="95260" y="-2727"/>
                    </a:lnTo>
                    <a:lnTo>
                      <a:pt x="111079" y="4451"/>
                    </a:lnTo>
                    <a:lnTo>
                      <a:pt x="126717" y="-1097"/>
                    </a:lnTo>
                    <a:lnTo>
                      <a:pt x="126977" y="13596"/>
                    </a:lnTo>
                    <a:lnTo>
                      <a:pt x="147982" y="20750"/>
                    </a:lnTo>
                    <a:lnTo>
                      <a:pt x="130566" y="38985"/>
                    </a:lnTo>
                    <a:lnTo>
                      <a:pt x="121074" y="38017"/>
                    </a:lnTo>
                    <a:lnTo>
                      <a:pt x="109922" y="58889"/>
                    </a:lnTo>
                    <a:lnTo>
                      <a:pt x="121397" y="66334"/>
                    </a:lnTo>
                    <a:lnTo>
                      <a:pt x="131172" y="65248"/>
                    </a:lnTo>
                    <a:lnTo>
                      <a:pt x="136248" y="77572"/>
                    </a:lnTo>
                    <a:lnTo>
                      <a:pt x="150257" y="82106"/>
                    </a:lnTo>
                    <a:lnTo>
                      <a:pt x="159300" y="74527"/>
                    </a:lnTo>
                    <a:lnTo>
                      <a:pt x="162219" y="93793"/>
                    </a:lnTo>
                    <a:close/>
                  </a:path>
                </a:pathLst>
              </a:custGeom>
              <a:grpFill/>
              <a:ln w="635" cap="rnd">
                <a:solidFill>
                  <a:schemeClr val="bg1"/>
                </a:solidFill>
                <a:prstDash val="solid"/>
                <a:round/>
              </a:ln>
            </p:spPr>
            <p:txBody>
              <a:bodyPr rtlCol="0" anchor="ctr"/>
              <a:lstStyle/>
              <a:p>
                <a:endParaRPr lang="en-US" dirty="0"/>
              </a:p>
            </p:txBody>
          </p:sp>
          <p:sp>
            <p:nvSpPr>
              <p:cNvPr id="2505" name="Freeform: Shape 2504">
                <a:extLst>
                  <a:ext uri="{FF2B5EF4-FFF2-40B4-BE49-F238E27FC236}">
                    <a16:creationId xmlns:a16="http://schemas.microsoft.com/office/drawing/2014/main" id="{E2E7910F-BED2-448E-961F-E10196A58465}"/>
                  </a:ext>
                </a:extLst>
              </p:cNvPr>
              <p:cNvSpPr/>
              <p:nvPr/>
            </p:nvSpPr>
            <p:spPr>
              <a:xfrm flipV="1">
                <a:off x="4634318" y="2117866"/>
                <a:ext cx="200257" cy="173134"/>
              </a:xfrm>
              <a:custGeom>
                <a:avLst/>
                <a:gdLst>
                  <a:gd name="connsiteX0" fmla="*/ 97332 w 184090"/>
                  <a:gd name="connsiteY0" fmla="*/ 9128 h 159157"/>
                  <a:gd name="connsiteX1" fmla="*/ 104856 w 184090"/>
                  <a:gd name="connsiteY1" fmla="*/ 3068 h 159157"/>
                  <a:gd name="connsiteX2" fmla="*/ 113945 w 184090"/>
                  <a:gd name="connsiteY2" fmla="*/ 9317 h 159157"/>
                  <a:gd name="connsiteX3" fmla="*/ 122492 w 184090"/>
                  <a:gd name="connsiteY3" fmla="*/ 4477 h 159157"/>
                  <a:gd name="connsiteX4" fmla="*/ 128639 w 184090"/>
                  <a:gd name="connsiteY4" fmla="*/ 9128 h 159157"/>
                  <a:gd name="connsiteX5" fmla="*/ 140216 w 184090"/>
                  <a:gd name="connsiteY5" fmla="*/ 6673 h 159157"/>
                  <a:gd name="connsiteX6" fmla="*/ 141924 w 184090"/>
                  <a:gd name="connsiteY6" fmla="*/ 2628 h 159157"/>
                  <a:gd name="connsiteX7" fmla="*/ 156436 w 184090"/>
                  <a:gd name="connsiteY7" fmla="*/ -2755 h 159157"/>
                  <a:gd name="connsiteX8" fmla="*/ 155736 w 184090"/>
                  <a:gd name="connsiteY8" fmla="*/ 13370 h 159157"/>
                  <a:gd name="connsiteX9" fmla="*/ 169556 w 184090"/>
                  <a:gd name="connsiteY9" fmla="*/ 31574 h 159157"/>
                  <a:gd name="connsiteX10" fmla="*/ 177748 w 184090"/>
                  <a:gd name="connsiteY10" fmla="*/ 31574 h 159157"/>
                  <a:gd name="connsiteX11" fmla="*/ 180377 w 184090"/>
                  <a:gd name="connsiteY11" fmla="*/ 42687 h 159157"/>
                  <a:gd name="connsiteX12" fmla="*/ 168241 w 184090"/>
                  <a:gd name="connsiteY12" fmla="*/ 58419 h 159157"/>
                  <a:gd name="connsiteX13" fmla="*/ 170209 w 184090"/>
                  <a:gd name="connsiteY13" fmla="*/ 76245 h 159157"/>
                  <a:gd name="connsiteX14" fmla="*/ 160214 w 184090"/>
                  <a:gd name="connsiteY14" fmla="*/ 79417 h 159157"/>
                  <a:gd name="connsiteX15" fmla="*/ 163189 w 184090"/>
                  <a:gd name="connsiteY15" fmla="*/ 89443 h 159157"/>
                  <a:gd name="connsiteX16" fmla="*/ 175459 w 184090"/>
                  <a:gd name="connsiteY16" fmla="*/ 93496 h 159157"/>
                  <a:gd name="connsiteX17" fmla="*/ 175459 w 184090"/>
                  <a:gd name="connsiteY17" fmla="*/ 105128 h 159157"/>
                  <a:gd name="connsiteX18" fmla="*/ 169233 w 184090"/>
                  <a:gd name="connsiteY18" fmla="*/ 115344 h 159157"/>
                  <a:gd name="connsiteX19" fmla="*/ 169233 w 184090"/>
                  <a:gd name="connsiteY19" fmla="*/ 129203 h 159157"/>
                  <a:gd name="connsiteX20" fmla="*/ 160214 w 184090"/>
                  <a:gd name="connsiteY20" fmla="*/ 138592 h 159157"/>
                  <a:gd name="connsiteX21" fmla="*/ 123752 w 184090"/>
                  <a:gd name="connsiteY21" fmla="*/ 136483 h 159157"/>
                  <a:gd name="connsiteX22" fmla="*/ 98488 w 184090"/>
                  <a:gd name="connsiteY22" fmla="*/ 144455 h 159157"/>
                  <a:gd name="connsiteX23" fmla="*/ 97906 w 184090"/>
                  <a:gd name="connsiteY23" fmla="*/ 144644 h 159157"/>
                  <a:gd name="connsiteX24" fmla="*/ 80088 w 184090"/>
                  <a:gd name="connsiteY24" fmla="*/ 143487 h 159157"/>
                  <a:gd name="connsiteX25" fmla="*/ 76586 w 184090"/>
                  <a:gd name="connsiteY25" fmla="*/ 156402 h 159157"/>
                  <a:gd name="connsiteX26" fmla="*/ 43185 w 184090"/>
                  <a:gd name="connsiteY26" fmla="*/ 146872 h 159157"/>
                  <a:gd name="connsiteX27" fmla="*/ 36322 w 184090"/>
                  <a:gd name="connsiteY27" fmla="*/ 139261 h 159157"/>
                  <a:gd name="connsiteX28" fmla="*/ 10917 w 184090"/>
                  <a:gd name="connsiteY28" fmla="*/ 133036 h 159157"/>
                  <a:gd name="connsiteX29" fmla="*/ 6699 w 184090"/>
                  <a:gd name="connsiteY29" fmla="*/ 122592 h 159157"/>
                  <a:gd name="connsiteX30" fmla="*/ -3713 w 184090"/>
                  <a:gd name="connsiteY30" fmla="*/ 99257 h 159157"/>
                  <a:gd name="connsiteX31" fmla="*/ 11523 w 184090"/>
                  <a:gd name="connsiteY31" fmla="*/ 88940 h 159157"/>
                  <a:gd name="connsiteX32" fmla="*/ 9461 w 184090"/>
                  <a:gd name="connsiteY32" fmla="*/ 66730 h 159157"/>
                  <a:gd name="connsiteX33" fmla="*/ 15262 w 184090"/>
                  <a:gd name="connsiteY33" fmla="*/ 59033 h 159157"/>
                  <a:gd name="connsiteX34" fmla="*/ 12342 w 184090"/>
                  <a:gd name="connsiteY34" fmla="*/ 39767 h 159157"/>
                  <a:gd name="connsiteX35" fmla="*/ 23053 w 184090"/>
                  <a:gd name="connsiteY35" fmla="*/ 44528 h 159157"/>
                  <a:gd name="connsiteX36" fmla="*/ 26563 w 184090"/>
                  <a:gd name="connsiteY36" fmla="*/ 40892 h 159157"/>
                  <a:gd name="connsiteX37" fmla="*/ 40580 w 184090"/>
                  <a:gd name="connsiteY37" fmla="*/ 40396 h 159157"/>
                  <a:gd name="connsiteX38" fmla="*/ 36566 w 184090"/>
                  <a:gd name="connsiteY38" fmla="*/ 31291 h 159157"/>
                  <a:gd name="connsiteX39" fmla="*/ 46585 w 184090"/>
                  <a:gd name="connsiteY39" fmla="*/ 21201 h 159157"/>
                  <a:gd name="connsiteX40" fmla="*/ 50890 w 184090"/>
                  <a:gd name="connsiteY40" fmla="*/ 32290 h 159157"/>
                  <a:gd name="connsiteX41" fmla="*/ 63214 w 184090"/>
                  <a:gd name="connsiteY41" fmla="*/ 30960 h 159157"/>
                  <a:gd name="connsiteX42" fmla="*/ 64300 w 184090"/>
                  <a:gd name="connsiteY42" fmla="*/ 20375 h 159157"/>
                  <a:gd name="connsiteX43" fmla="*/ 79655 w 184090"/>
                  <a:gd name="connsiteY43" fmla="*/ 21988 h 159157"/>
                  <a:gd name="connsiteX44" fmla="*/ 84629 w 184090"/>
                  <a:gd name="connsiteY44" fmla="*/ 10285 h 159157"/>
                  <a:gd name="connsiteX45" fmla="*/ 88997 w 184090"/>
                  <a:gd name="connsiteY45" fmla="*/ 5791 h 159157"/>
                  <a:gd name="connsiteX46" fmla="*/ 97332 w 184090"/>
                  <a:gd name="connsiteY46" fmla="*/ 9128 h 15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84090" h="159157">
                    <a:moveTo>
                      <a:pt x="97332" y="9128"/>
                    </a:moveTo>
                    <a:lnTo>
                      <a:pt x="104856" y="3068"/>
                    </a:lnTo>
                    <a:lnTo>
                      <a:pt x="113945" y="9317"/>
                    </a:lnTo>
                    <a:lnTo>
                      <a:pt x="122492" y="4477"/>
                    </a:lnTo>
                    <a:lnTo>
                      <a:pt x="128639" y="9128"/>
                    </a:lnTo>
                    <a:lnTo>
                      <a:pt x="140216" y="6673"/>
                    </a:lnTo>
                    <a:lnTo>
                      <a:pt x="141924" y="2628"/>
                    </a:lnTo>
                    <a:lnTo>
                      <a:pt x="156436" y="-2755"/>
                    </a:lnTo>
                    <a:lnTo>
                      <a:pt x="155736" y="13370"/>
                    </a:lnTo>
                    <a:lnTo>
                      <a:pt x="169556" y="31574"/>
                    </a:lnTo>
                    <a:lnTo>
                      <a:pt x="177748" y="31574"/>
                    </a:lnTo>
                    <a:lnTo>
                      <a:pt x="180377" y="42687"/>
                    </a:lnTo>
                    <a:lnTo>
                      <a:pt x="168241" y="58419"/>
                    </a:lnTo>
                    <a:lnTo>
                      <a:pt x="170209" y="76245"/>
                    </a:lnTo>
                    <a:lnTo>
                      <a:pt x="160214" y="79417"/>
                    </a:lnTo>
                    <a:lnTo>
                      <a:pt x="163189" y="89443"/>
                    </a:lnTo>
                    <a:lnTo>
                      <a:pt x="175459" y="93496"/>
                    </a:lnTo>
                    <a:lnTo>
                      <a:pt x="175459" y="105128"/>
                    </a:lnTo>
                    <a:lnTo>
                      <a:pt x="169233" y="115344"/>
                    </a:lnTo>
                    <a:lnTo>
                      <a:pt x="169233" y="129203"/>
                    </a:lnTo>
                    <a:lnTo>
                      <a:pt x="160214" y="138592"/>
                    </a:lnTo>
                    <a:lnTo>
                      <a:pt x="123752" y="136483"/>
                    </a:lnTo>
                    <a:lnTo>
                      <a:pt x="98488" y="144455"/>
                    </a:lnTo>
                    <a:lnTo>
                      <a:pt x="97906" y="144644"/>
                    </a:lnTo>
                    <a:lnTo>
                      <a:pt x="80088" y="143487"/>
                    </a:lnTo>
                    <a:lnTo>
                      <a:pt x="76586" y="156402"/>
                    </a:lnTo>
                    <a:lnTo>
                      <a:pt x="43185" y="146872"/>
                    </a:lnTo>
                    <a:lnTo>
                      <a:pt x="36322" y="139261"/>
                    </a:lnTo>
                    <a:lnTo>
                      <a:pt x="10917" y="133036"/>
                    </a:lnTo>
                    <a:lnTo>
                      <a:pt x="6699" y="122592"/>
                    </a:lnTo>
                    <a:lnTo>
                      <a:pt x="-3713" y="99257"/>
                    </a:lnTo>
                    <a:lnTo>
                      <a:pt x="11523" y="88940"/>
                    </a:lnTo>
                    <a:lnTo>
                      <a:pt x="9461" y="66730"/>
                    </a:lnTo>
                    <a:lnTo>
                      <a:pt x="15262" y="59033"/>
                    </a:lnTo>
                    <a:lnTo>
                      <a:pt x="12342" y="39767"/>
                    </a:lnTo>
                    <a:lnTo>
                      <a:pt x="23053" y="44528"/>
                    </a:lnTo>
                    <a:lnTo>
                      <a:pt x="26563" y="40892"/>
                    </a:lnTo>
                    <a:lnTo>
                      <a:pt x="40580" y="40396"/>
                    </a:lnTo>
                    <a:lnTo>
                      <a:pt x="36566" y="31291"/>
                    </a:lnTo>
                    <a:lnTo>
                      <a:pt x="46585" y="21201"/>
                    </a:lnTo>
                    <a:lnTo>
                      <a:pt x="50890" y="32290"/>
                    </a:lnTo>
                    <a:lnTo>
                      <a:pt x="63214" y="30960"/>
                    </a:lnTo>
                    <a:lnTo>
                      <a:pt x="64300" y="20375"/>
                    </a:lnTo>
                    <a:lnTo>
                      <a:pt x="79655" y="21988"/>
                    </a:lnTo>
                    <a:lnTo>
                      <a:pt x="84629" y="10285"/>
                    </a:lnTo>
                    <a:lnTo>
                      <a:pt x="88997" y="5791"/>
                    </a:lnTo>
                    <a:lnTo>
                      <a:pt x="97332" y="9128"/>
                    </a:lnTo>
                  </a:path>
                </a:pathLst>
              </a:custGeom>
              <a:grpFill/>
              <a:ln w="635" cap="flat">
                <a:solidFill>
                  <a:schemeClr val="bg1"/>
                </a:solidFill>
                <a:prstDash val="solid"/>
                <a:miter/>
              </a:ln>
            </p:spPr>
            <p:txBody>
              <a:bodyPr rtlCol="0" anchor="ctr"/>
              <a:lstStyle/>
              <a:p>
                <a:endParaRPr lang="en-US" dirty="0"/>
              </a:p>
            </p:txBody>
          </p:sp>
          <p:sp>
            <p:nvSpPr>
              <p:cNvPr id="2506" name="Freeform: Shape 2505">
                <a:extLst>
                  <a:ext uri="{FF2B5EF4-FFF2-40B4-BE49-F238E27FC236}">
                    <a16:creationId xmlns:a16="http://schemas.microsoft.com/office/drawing/2014/main" id="{5A63934C-105E-4619-A1A7-CA787FD8C928}"/>
                  </a:ext>
                </a:extLst>
              </p:cNvPr>
              <p:cNvSpPr/>
              <p:nvPr/>
            </p:nvSpPr>
            <p:spPr>
              <a:xfrm flipV="1">
                <a:off x="4634318" y="2117866"/>
                <a:ext cx="200257" cy="173134"/>
              </a:xfrm>
              <a:custGeom>
                <a:avLst/>
                <a:gdLst>
                  <a:gd name="connsiteX0" fmla="*/ 97332 w 184090"/>
                  <a:gd name="connsiteY0" fmla="*/ 9128 h 159157"/>
                  <a:gd name="connsiteX1" fmla="*/ 104856 w 184090"/>
                  <a:gd name="connsiteY1" fmla="*/ 3068 h 159157"/>
                  <a:gd name="connsiteX2" fmla="*/ 113945 w 184090"/>
                  <a:gd name="connsiteY2" fmla="*/ 9317 h 159157"/>
                  <a:gd name="connsiteX3" fmla="*/ 122492 w 184090"/>
                  <a:gd name="connsiteY3" fmla="*/ 4477 h 159157"/>
                  <a:gd name="connsiteX4" fmla="*/ 128639 w 184090"/>
                  <a:gd name="connsiteY4" fmla="*/ 9128 h 159157"/>
                  <a:gd name="connsiteX5" fmla="*/ 140216 w 184090"/>
                  <a:gd name="connsiteY5" fmla="*/ 6673 h 159157"/>
                  <a:gd name="connsiteX6" fmla="*/ 141924 w 184090"/>
                  <a:gd name="connsiteY6" fmla="*/ 2628 h 159157"/>
                  <a:gd name="connsiteX7" fmla="*/ 156436 w 184090"/>
                  <a:gd name="connsiteY7" fmla="*/ -2755 h 159157"/>
                  <a:gd name="connsiteX8" fmla="*/ 155736 w 184090"/>
                  <a:gd name="connsiteY8" fmla="*/ 13370 h 159157"/>
                  <a:gd name="connsiteX9" fmla="*/ 169556 w 184090"/>
                  <a:gd name="connsiteY9" fmla="*/ 31574 h 159157"/>
                  <a:gd name="connsiteX10" fmla="*/ 177748 w 184090"/>
                  <a:gd name="connsiteY10" fmla="*/ 31574 h 159157"/>
                  <a:gd name="connsiteX11" fmla="*/ 180377 w 184090"/>
                  <a:gd name="connsiteY11" fmla="*/ 42687 h 159157"/>
                  <a:gd name="connsiteX12" fmla="*/ 168241 w 184090"/>
                  <a:gd name="connsiteY12" fmla="*/ 58419 h 159157"/>
                  <a:gd name="connsiteX13" fmla="*/ 170209 w 184090"/>
                  <a:gd name="connsiteY13" fmla="*/ 76245 h 159157"/>
                  <a:gd name="connsiteX14" fmla="*/ 160214 w 184090"/>
                  <a:gd name="connsiteY14" fmla="*/ 79417 h 159157"/>
                  <a:gd name="connsiteX15" fmla="*/ 163189 w 184090"/>
                  <a:gd name="connsiteY15" fmla="*/ 89443 h 159157"/>
                  <a:gd name="connsiteX16" fmla="*/ 175459 w 184090"/>
                  <a:gd name="connsiteY16" fmla="*/ 93496 h 159157"/>
                  <a:gd name="connsiteX17" fmla="*/ 175459 w 184090"/>
                  <a:gd name="connsiteY17" fmla="*/ 105128 h 159157"/>
                  <a:gd name="connsiteX18" fmla="*/ 169233 w 184090"/>
                  <a:gd name="connsiteY18" fmla="*/ 115344 h 159157"/>
                  <a:gd name="connsiteX19" fmla="*/ 169233 w 184090"/>
                  <a:gd name="connsiteY19" fmla="*/ 129203 h 159157"/>
                  <a:gd name="connsiteX20" fmla="*/ 160214 w 184090"/>
                  <a:gd name="connsiteY20" fmla="*/ 138592 h 159157"/>
                  <a:gd name="connsiteX21" fmla="*/ 123752 w 184090"/>
                  <a:gd name="connsiteY21" fmla="*/ 136483 h 159157"/>
                  <a:gd name="connsiteX22" fmla="*/ 98488 w 184090"/>
                  <a:gd name="connsiteY22" fmla="*/ 144455 h 159157"/>
                  <a:gd name="connsiteX23" fmla="*/ 97906 w 184090"/>
                  <a:gd name="connsiteY23" fmla="*/ 144644 h 159157"/>
                  <a:gd name="connsiteX24" fmla="*/ 80088 w 184090"/>
                  <a:gd name="connsiteY24" fmla="*/ 143487 h 159157"/>
                  <a:gd name="connsiteX25" fmla="*/ 76586 w 184090"/>
                  <a:gd name="connsiteY25" fmla="*/ 156402 h 159157"/>
                  <a:gd name="connsiteX26" fmla="*/ 43185 w 184090"/>
                  <a:gd name="connsiteY26" fmla="*/ 146872 h 159157"/>
                  <a:gd name="connsiteX27" fmla="*/ 36322 w 184090"/>
                  <a:gd name="connsiteY27" fmla="*/ 139261 h 159157"/>
                  <a:gd name="connsiteX28" fmla="*/ 10917 w 184090"/>
                  <a:gd name="connsiteY28" fmla="*/ 133036 h 159157"/>
                  <a:gd name="connsiteX29" fmla="*/ 6699 w 184090"/>
                  <a:gd name="connsiteY29" fmla="*/ 122592 h 159157"/>
                  <a:gd name="connsiteX30" fmla="*/ -3713 w 184090"/>
                  <a:gd name="connsiteY30" fmla="*/ 99257 h 159157"/>
                  <a:gd name="connsiteX31" fmla="*/ 11523 w 184090"/>
                  <a:gd name="connsiteY31" fmla="*/ 88940 h 159157"/>
                  <a:gd name="connsiteX32" fmla="*/ 9461 w 184090"/>
                  <a:gd name="connsiteY32" fmla="*/ 66730 h 159157"/>
                  <a:gd name="connsiteX33" fmla="*/ 15262 w 184090"/>
                  <a:gd name="connsiteY33" fmla="*/ 59033 h 159157"/>
                  <a:gd name="connsiteX34" fmla="*/ 12342 w 184090"/>
                  <a:gd name="connsiteY34" fmla="*/ 39767 h 159157"/>
                  <a:gd name="connsiteX35" fmla="*/ 23053 w 184090"/>
                  <a:gd name="connsiteY35" fmla="*/ 44528 h 159157"/>
                  <a:gd name="connsiteX36" fmla="*/ 26563 w 184090"/>
                  <a:gd name="connsiteY36" fmla="*/ 40892 h 159157"/>
                  <a:gd name="connsiteX37" fmla="*/ 40580 w 184090"/>
                  <a:gd name="connsiteY37" fmla="*/ 40396 h 159157"/>
                  <a:gd name="connsiteX38" fmla="*/ 36566 w 184090"/>
                  <a:gd name="connsiteY38" fmla="*/ 31291 h 159157"/>
                  <a:gd name="connsiteX39" fmla="*/ 46585 w 184090"/>
                  <a:gd name="connsiteY39" fmla="*/ 21201 h 159157"/>
                  <a:gd name="connsiteX40" fmla="*/ 50890 w 184090"/>
                  <a:gd name="connsiteY40" fmla="*/ 32290 h 159157"/>
                  <a:gd name="connsiteX41" fmla="*/ 63214 w 184090"/>
                  <a:gd name="connsiteY41" fmla="*/ 30960 h 159157"/>
                  <a:gd name="connsiteX42" fmla="*/ 64300 w 184090"/>
                  <a:gd name="connsiteY42" fmla="*/ 20375 h 159157"/>
                  <a:gd name="connsiteX43" fmla="*/ 79655 w 184090"/>
                  <a:gd name="connsiteY43" fmla="*/ 21988 h 159157"/>
                  <a:gd name="connsiteX44" fmla="*/ 84629 w 184090"/>
                  <a:gd name="connsiteY44" fmla="*/ 10285 h 159157"/>
                  <a:gd name="connsiteX45" fmla="*/ 88997 w 184090"/>
                  <a:gd name="connsiteY45" fmla="*/ 5791 h 15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84090" h="159157">
                    <a:moveTo>
                      <a:pt x="97332" y="9128"/>
                    </a:moveTo>
                    <a:lnTo>
                      <a:pt x="104856" y="3068"/>
                    </a:lnTo>
                    <a:lnTo>
                      <a:pt x="113945" y="9317"/>
                    </a:lnTo>
                    <a:lnTo>
                      <a:pt x="122492" y="4477"/>
                    </a:lnTo>
                    <a:lnTo>
                      <a:pt x="128639" y="9128"/>
                    </a:lnTo>
                    <a:lnTo>
                      <a:pt x="140216" y="6673"/>
                    </a:lnTo>
                    <a:lnTo>
                      <a:pt x="141924" y="2628"/>
                    </a:lnTo>
                    <a:lnTo>
                      <a:pt x="156436" y="-2755"/>
                    </a:lnTo>
                    <a:lnTo>
                      <a:pt x="155736" y="13370"/>
                    </a:lnTo>
                    <a:lnTo>
                      <a:pt x="169556" y="31574"/>
                    </a:lnTo>
                    <a:lnTo>
                      <a:pt x="177748" y="31574"/>
                    </a:lnTo>
                    <a:lnTo>
                      <a:pt x="180377" y="42687"/>
                    </a:lnTo>
                    <a:lnTo>
                      <a:pt x="168241" y="58419"/>
                    </a:lnTo>
                    <a:lnTo>
                      <a:pt x="170209" y="76245"/>
                    </a:lnTo>
                    <a:lnTo>
                      <a:pt x="160214" y="79417"/>
                    </a:lnTo>
                    <a:lnTo>
                      <a:pt x="163189" y="89443"/>
                    </a:lnTo>
                    <a:lnTo>
                      <a:pt x="175459" y="93496"/>
                    </a:lnTo>
                    <a:lnTo>
                      <a:pt x="175459" y="105128"/>
                    </a:lnTo>
                    <a:lnTo>
                      <a:pt x="169233" y="115344"/>
                    </a:lnTo>
                    <a:lnTo>
                      <a:pt x="169233" y="129203"/>
                    </a:lnTo>
                    <a:lnTo>
                      <a:pt x="160214" y="138592"/>
                    </a:lnTo>
                    <a:lnTo>
                      <a:pt x="123752" y="136483"/>
                    </a:lnTo>
                    <a:lnTo>
                      <a:pt x="98488" y="144455"/>
                    </a:lnTo>
                    <a:lnTo>
                      <a:pt x="97906" y="144644"/>
                    </a:lnTo>
                    <a:lnTo>
                      <a:pt x="80088" y="143487"/>
                    </a:lnTo>
                    <a:lnTo>
                      <a:pt x="76586" y="156402"/>
                    </a:lnTo>
                    <a:lnTo>
                      <a:pt x="43185" y="146872"/>
                    </a:lnTo>
                    <a:lnTo>
                      <a:pt x="36322" y="139261"/>
                    </a:lnTo>
                    <a:lnTo>
                      <a:pt x="10917" y="133036"/>
                    </a:lnTo>
                    <a:lnTo>
                      <a:pt x="6699" y="122592"/>
                    </a:lnTo>
                    <a:lnTo>
                      <a:pt x="-3713" y="99257"/>
                    </a:lnTo>
                    <a:lnTo>
                      <a:pt x="11523" y="88940"/>
                    </a:lnTo>
                    <a:lnTo>
                      <a:pt x="9461" y="66730"/>
                    </a:lnTo>
                    <a:lnTo>
                      <a:pt x="15262" y="59033"/>
                    </a:lnTo>
                    <a:lnTo>
                      <a:pt x="12342" y="39767"/>
                    </a:lnTo>
                    <a:lnTo>
                      <a:pt x="23053" y="44528"/>
                    </a:lnTo>
                    <a:lnTo>
                      <a:pt x="26563" y="40892"/>
                    </a:lnTo>
                    <a:lnTo>
                      <a:pt x="40580" y="40396"/>
                    </a:lnTo>
                    <a:lnTo>
                      <a:pt x="36566" y="31291"/>
                    </a:lnTo>
                    <a:lnTo>
                      <a:pt x="46585" y="21201"/>
                    </a:lnTo>
                    <a:lnTo>
                      <a:pt x="50890" y="32290"/>
                    </a:lnTo>
                    <a:lnTo>
                      <a:pt x="63214" y="30960"/>
                    </a:lnTo>
                    <a:lnTo>
                      <a:pt x="64300" y="20375"/>
                    </a:lnTo>
                    <a:lnTo>
                      <a:pt x="79655" y="21988"/>
                    </a:lnTo>
                    <a:lnTo>
                      <a:pt x="84629" y="10285"/>
                    </a:lnTo>
                    <a:lnTo>
                      <a:pt x="88997" y="5791"/>
                    </a:lnTo>
                    <a:close/>
                  </a:path>
                </a:pathLst>
              </a:custGeom>
              <a:grpFill/>
              <a:ln w="635" cap="rnd">
                <a:solidFill>
                  <a:schemeClr val="bg1"/>
                </a:solidFill>
                <a:prstDash val="solid"/>
                <a:round/>
              </a:ln>
            </p:spPr>
            <p:txBody>
              <a:bodyPr rtlCol="0" anchor="ctr"/>
              <a:lstStyle/>
              <a:p>
                <a:endParaRPr lang="en-US" dirty="0"/>
              </a:p>
            </p:txBody>
          </p:sp>
          <p:sp>
            <p:nvSpPr>
              <p:cNvPr id="2507" name="Freeform: Shape 2506">
                <a:extLst>
                  <a:ext uri="{FF2B5EF4-FFF2-40B4-BE49-F238E27FC236}">
                    <a16:creationId xmlns:a16="http://schemas.microsoft.com/office/drawing/2014/main" id="{F84AE262-9700-43A4-980D-1EA7488AD348}"/>
                  </a:ext>
                </a:extLst>
              </p:cNvPr>
              <p:cNvSpPr/>
              <p:nvPr/>
            </p:nvSpPr>
            <p:spPr>
              <a:xfrm flipV="1">
                <a:off x="4692603" y="2276815"/>
                <a:ext cx="109276" cy="47575"/>
              </a:xfrm>
              <a:custGeom>
                <a:avLst/>
                <a:gdLst>
                  <a:gd name="connsiteX0" fmla="*/ 30831 w 100454"/>
                  <a:gd name="connsiteY0" fmla="*/ -338 h 43734"/>
                  <a:gd name="connsiteX1" fmla="*/ 34098 w 100454"/>
                  <a:gd name="connsiteY1" fmla="*/ 6242 h 43734"/>
                  <a:gd name="connsiteX2" fmla="*/ 47768 w 100454"/>
                  <a:gd name="connsiteY2" fmla="*/ 9657 h 43734"/>
                  <a:gd name="connsiteX3" fmla="*/ 56528 w 100454"/>
                  <a:gd name="connsiteY3" fmla="*/ 7934 h 43734"/>
                  <a:gd name="connsiteX4" fmla="*/ 60274 w 100454"/>
                  <a:gd name="connsiteY4" fmla="*/ 17457 h 43734"/>
                  <a:gd name="connsiteX5" fmla="*/ 72748 w 100454"/>
                  <a:gd name="connsiteY5" fmla="*/ 17457 h 43734"/>
                  <a:gd name="connsiteX6" fmla="*/ 77596 w 100454"/>
                  <a:gd name="connsiteY6" fmla="*/ 8067 h 43734"/>
                  <a:gd name="connsiteX7" fmla="*/ 90046 w 100454"/>
                  <a:gd name="connsiteY7" fmla="*/ 11515 h 43734"/>
                  <a:gd name="connsiteX8" fmla="*/ 96728 w 100454"/>
                  <a:gd name="connsiteY8" fmla="*/ 30324 h 43734"/>
                  <a:gd name="connsiteX9" fmla="*/ 88331 w 100454"/>
                  <a:gd name="connsiteY9" fmla="*/ 33448 h 43734"/>
                  <a:gd name="connsiteX10" fmla="*/ 86623 w 100454"/>
                  <a:gd name="connsiteY10" fmla="*/ 37494 h 43734"/>
                  <a:gd name="connsiteX11" fmla="*/ 75046 w 100454"/>
                  <a:gd name="connsiteY11" fmla="*/ 39949 h 43734"/>
                  <a:gd name="connsiteX12" fmla="*/ 68899 w 100454"/>
                  <a:gd name="connsiteY12" fmla="*/ 35298 h 43734"/>
                  <a:gd name="connsiteX13" fmla="*/ 60352 w 100454"/>
                  <a:gd name="connsiteY13" fmla="*/ 40138 h 43734"/>
                  <a:gd name="connsiteX14" fmla="*/ 51263 w 100454"/>
                  <a:gd name="connsiteY14" fmla="*/ 33889 h 43734"/>
                  <a:gd name="connsiteX15" fmla="*/ 43739 w 100454"/>
                  <a:gd name="connsiteY15" fmla="*/ 39949 h 43734"/>
                  <a:gd name="connsiteX16" fmla="*/ 35404 w 100454"/>
                  <a:gd name="connsiteY16" fmla="*/ 36612 h 43734"/>
                  <a:gd name="connsiteX17" fmla="*/ 31036 w 100454"/>
                  <a:gd name="connsiteY17" fmla="*/ 41106 h 43734"/>
                  <a:gd name="connsiteX18" fmla="*/ 15792 w 100454"/>
                  <a:gd name="connsiteY18" fmla="*/ 32189 h 43734"/>
                  <a:gd name="connsiteX19" fmla="*/ 12581 w 100454"/>
                  <a:gd name="connsiteY19" fmla="*/ 22446 h 43734"/>
                  <a:gd name="connsiteX20" fmla="*/ -3569 w 100454"/>
                  <a:gd name="connsiteY20" fmla="*/ 23257 h 43734"/>
                  <a:gd name="connsiteX21" fmla="*/ -263 w 100454"/>
                  <a:gd name="connsiteY21" fmla="*/ 18464 h 43734"/>
                  <a:gd name="connsiteX22" fmla="*/ -3726 w 100454"/>
                  <a:gd name="connsiteY22" fmla="*/ 11515 h 43734"/>
                  <a:gd name="connsiteX23" fmla="*/ 2507 w 100454"/>
                  <a:gd name="connsiteY23" fmla="*/ 5927 h 43734"/>
                  <a:gd name="connsiteX24" fmla="*/ 2294 w 100454"/>
                  <a:gd name="connsiteY24" fmla="*/ 4408 h 43734"/>
                  <a:gd name="connsiteX25" fmla="*/ 17531 w 100454"/>
                  <a:gd name="connsiteY25" fmla="*/ -2628 h 43734"/>
                  <a:gd name="connsiteX26" fmla="*/ 30831 w 100454"/>
                  <a:gd name="connsiteY26" fmla="*/ -338 h 43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0454" h="43734">
                    <a:moveTo>
                      <a:pt x="30831" y="-338"/>
                    </a:moveTo>
                    <a:lnTo>
                      <a:pt x="34098" y="6242"/>
                    </a:lnTo>
                    <a:lnTo>
                      <a:pt x="47768" y="9657"/>
                    </a:lnTo>
                    <a:lnTo>
                      <a:pt x="56528" y="7934"/>
                    </a:lnTo>
                    <a:lnTo>
                      <a:pt x="60274" y="17457"/>
                    </a:lnTo>
                    <a:lnTo>
                      <a:pt x="72748" y="17457"/>
                    </a:lnTo>
                    <a:lnTo>
                      <a:pt x="77596" y="8067"/>
                    </a:lnTo>
                    <a:lnTo>
                      <a:pt x="90046" y="11515"/>
                    </a:lnTo>
                    <a:lnTo>
                      <a:pt x="96728" y="30324"/>
                    </a:lnTo>
                    <a:lnTo>
                      <a:pt x="88331" y="33448"/>
                    </a:lnTo>
                    <a:lnTo>
                      <a:pt x="86623" y="37494"/>
                    </a:lnTo>
                    <a:lnTo>
                      <a:pt x="75046" y="39949"/>
                    </a:lnTo>
                    <a:lnTo>
                      <a:pt x="68899" y="35298"/>
                    </a:lnTo>
                    <a:lnTo>
                      <a:pt x="60352" y="40138"/>
                    </a:lnTo>
                    <a:lnTo>
                      <a:pt x="51263" y="33889"/>
                    </a:lnTo>
                    <a:lnTo>
                      <a:pt x="43739" y="39949"/>
                    </a:lnTo>
                    <a:lnTo>
                      <a:pt x="35404" y="36612"/>
                    </a:lnTo>
                    <a:lnTo>
                      <a:pt x="31036" y="41106"/>
                    </a:lnTo>
                    <a:lnTo>
                      <a:pt x="15792" y="32189"/>
                    </a:lnTo>
                    <a:lnTo>
                      <a:pt x="12581" y="22446"/>
                    </a:lnTo>
                    <a:lnTo>
                      <a:pt x="-3569" y="23257"/>
                    </a:lnTo>
                    <a:lnTo>
                      <a:pt x="-263" y="18464"/>
                    </a:lnTo>
                    <a:lnTo>
                      <a:pt x="-3726" y="11515"/>
                    </a:lnTo>
                    <a:lnTo>
                      <a:pt x="2507" y="5927"/>
                    </a:lnTo>
                    <a:lnTo>
                      <a:pt x="2294" y="4408"/>
                    </a:lnTo>
                    <a:lnTo>
                      <a:pt x="17531" y="-2628"/>
                    </a:lnTo>
                    <a:lnTo>
                      <a:pt x="30831" y="-338"/>
                    </a:lnTo>
                  </a:path>
                </a:pathLst>
              </a:custGeom>
              <a:grpFill/>
              <a:ln w="635" cap="flat">
                <a:solidFill>
                  <a:schemeClr val="bg1"/>
                </a:solidFill>
                <a:prstDash val="solid"/>
                <a:miter/>
              </a:ln>
            </p:spPr>
            <p:txBody>
              <a:bodyPr rtlCol="0" anchor="ctr"/>
              <a:lstStyle/>
              <a:p>
                <a:endParaRPr lang="en-US" dirty="0"/>
              </a:p>
            </p:txBody>
          </p:sp>
          <p:sp>
            <p:nvSpPr>
              <p:cNvPr id="2508" name="Freeform: Shape 2507">
                <a:extLst>
                  <a:ext uri="{FF2B5EF4-FFF2-40B4-BE49-F238E27FC236}">
                    <a16:creationId xmlns:a16="http://schemas.microsoft.com/office/drawing/2014/main" id="{A999E0BC-2E25-4337-B53C-FAA00B251B4E}"/>
                  </a:ext>
                </a:extLst>
              </p:cNvPr>
              <p:cNvSpPr/>
              <p:nvPr/>
            </p:nvSpPr>
            <p:spPr>
              <a:xfrm flipV="1">
                <a:off x="4692603" y="2276815"/>
                <a:ext cx="109276" cy="47575"/>
              </a:xfrm>
              <a:custGeom>
                <a:avLst/>
                <a:gdLst>
                  <a:gd name="connsiteX0" fmla="*/ 30831 w 100454"/>
                  <a:gd name="connsiteY0" fmla="*/ -338 h 43734"/>
                  <a:gd name="connsiteX1" fmla="*/ 34098 w 100454"/>
                  <a:gd name="connsiteY1" fmla="*/ 6242 h 43734"/>
                  <a:gd name="connsiteX2" fmla="*/ 47768 w 100454"/>
                  <a:gd name="connsiteY2" fmla="*/ 9657 h 43734"/>
                  <a:gd name="connsiteX3" fmla="*/ 56528 w 100454"/>
                  <a:gd name="connsiteY3" fmla="*/ 7934 h 43734"/>
                  <a:gd name="connsiteX4" fmla="*/ 60274 w 100454"/>
                  <a:gd name="connsiteY4" fmla="*/ 17457 h 43734"/>
                  <a:gd name="connsiteX5" fmla="*/ 72748 w 100454"/>
                  <a:gd name="connsiteY5" fmla="*/ 17457 h 43734"/>
                  <a:gd name="connsiteX6" fmla="*/ 77596 w 100454"/>
                  <a:gd name="connsiteY6" fmla="*/ 8067 h 43734"/>
                  <a:gd name="connsiteX7" fmla="*/ 90046 w 100454"/>
                  <a:gd name="connsiteY7" fmla="*/ 11515 h 43734"/>
                  <a:gd name="connsiteX8" fmla="*/ 96728 w 100454"/>
                  <a:gd name="connsiteY8" fmla="*/ 30324 h 43734"/>
                  <a:gd name="connsiteX9" fmla="*/ 88331 w 100454"/>
                  <a:gd name="connsiteY9" fmla="*/ 33448 h 43734"/>
                  <a:gd name="connsiteX10" fmla="*/ 86623 w 100454"/>
                  <a:gd name="connsiteY10" fmla="*/ 37494 h 43734"/>
                  <a:gd name="connsiteX11" fmla="*/ 75046 w 100454"/>
                  <a:gd name="connsiteY11" fmla="*/ 39949 h 43734"/>
                  <a:gd name="connsiteX12" fmla="*/ 68899 w 100454"/>
                  <a:gd name="connsiteY12" fmla="*/ 35298 h 43734"/>
                  <a:gd name="connsiteX13" fmla="*/ 60352 w 100454"/>
                  <a:gd name="connsiteY13" fmla="*/ 40138 h 43734"/>
                  <a:gd name="connsiteX14" fmla="*/ 51263 w 100454"/>
                  <a:gd name="connsiteY14" fmla="*/ 33889 h 43734"/>
                  <a:gd name="connsiteX15" fmla="*/ 43739 w 100454"/>
                  <a:gd name="connsiteY15" fmla="*/ 39949 h 43734"/>
                  <a:gd name="connsiteX16" fmla="*/ 35404 w 100454"/>
                  <a:gd name="connsiteY16" fmla="*/ 36612 h 43734"/>
                  <a:gd name="connsiteX17" fmla="*/ 31036 w 100454"/>
                  <a:gd name="connsiteY17" fmla="*/ 41106 h 43734"/>
                  <a:gd name="connsiteX18" fmla="*/ 15792 w 100454"/>
                  <a:gd name="connsiteY18" fmla="*/ 32189 h 43734"/>
                  <a:gd name="connsiteX19" fmla="*/ 12581 w 100454"/>
                  <a:gd name="connsiteY19" fmla="*/ 22446 h 43734"/>
                  <a:gd name="connsiteX20" fmla="*/ -3569 w 100454"/>
                  <a:gd name="connsiteY20" fmla="*/ 23257 h 43734"/>
                  <a:gd name="connsiteX21" fmla="*/ -263 w 100454"/>
                  <a:gd name="connsiteY21" fmla="*/ 18464 h 43734"/>
                  <a:gd name="connsiteX22" fmla="*/ -3726 w 100454"/>
                  <a:gd name="connsiteY22" fmla="*/ 11515 h 43734"/>
                  <a:gd name="connsiteX23" fmla="*/ 2507 w 100454"/>
                  <a:gd name="connsiteY23" fmla="*/ 5927 h 43734"/>
                  <a:gd name="connsiteX24" fmla="*/ 2294 w 100454"/>
                  <a:gd name="connsiteY24" fmla="*/ 4408 h 43734"/>
                  <a:gd name="connsiteX25" fmla="*/ 17531 w 100454"/>
                  <a:gd name="connsiteY25" fmla="*/ -2628 h 43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0454" h="43734">
                    <a:moveTo>
                      <a:pt x="30831" y="-338"/>
                    </a:moveTo>
                    <a:lnTo>
                      <a:pt x="34098" y="6242"/>
                    </a:lnTo>
                    <a:lnTo>
                      <a:pt x="47768" y="9657"/>
                    </a:lnTo>
                    <a:lnTo>
                      <a:pt x="56528" y="7934"/>
                    </a:lnTo>
                    <a:lnTo>
                      <a:pt x="60274" y="17457"/>
                    </a:lnTo>
                    <a:lnTo>
                      <a:pt x="72748" y="17457"/>
                    </a:lnTo>
                    <a:lnTo>
                      <a:pt x="77596" y="8067"/>
                    </a:lnTo>
                    <a:lnTo>
                      <a:pt x="90046" y="11515"/>
                    </a:lnTo>
                    <a:lnTo>
                      <a:pt x="96728" y="30324"/>
                    </a:lnTo>
                    <a:lnTo>
                      <a:pt x="88331" y="33448"/>
                    </a:lnTo>
                    <a:lnTo>
                      <a:pt x="86623" y="37494"/>
                    </a:lnTo>
                    <a:lnTo>
                      <a:pt x="75046" y="39949"/>
                    </a:lnTo>
                    <a:lnTo>
                      <a:pt x="68899" y="35298"/>
                    </a:lnTo>
                    <a:lnTo>
                      <a:pt x="60352" y="40138"/>
                    </a:lnTo>
                    <a:lnTo>
                      <a:pt x="51263" y="33889"/>
                    </a:lnTo>
                    <a:lnTo>
                      <a:pt x="43739" y="39949"/>
                    </a:lnTo>
                    <a:lnTo>
                      <a:pt x="35404" y="36612"/>
                    </a:lnTo>
                    <a:lnTo>
                      <a:pt x="31036" y="41106"/>
                    </a:lnTo>
                    <a:lnTo>
                      <a:pt x="15792" y="32189"/>
                    </a:lnTo>
                    <a:lnTo>
                      <a:pt x="12581" y="22446"/>
                    </a:lnTo>
                    <a:lnTo>
                      <a:pt x="-3569" y="23257"/>
                    </a:lnTo>
                    <a:lnTo>
                      <a:pt x="-263" y="18464"/>
                    </a:lnTo>
                    <a:lnTo>
                      <a:pt x="-3726" y="11515"/>
                    </a:lnTo>
                    <a:lnTo>
                      <a:pt x="2507" y="5927"/>
                    </a:lnTo>
                    <a:lnTo>
                      <a:pt x="2294" y="4408"/>
                    </a:lnTo>
                    <a:lnTo>
                      <a:pt x="17531" y="-2628"/>
                    </a:lnTo>
                    <a:close/>
                  </a:path>
                </a:pathLst>
              </a:custGeom>
              <a:grpFill/>
              <a:ln w="635" cap="rnd">
                <a:solidFill>
                  <a:schemeClr val="bg1"/>
                </a:solidFill>
                <a:prstDash val="solid"/>
                <a:round/>
              </a:ln>
            </p:spPr>
            <p:txBody>
              <a:bodyPr rtlCol="0" anchor="ctr"/>
              <a:lstStyle/>
              <a:p>
                <a:endParaRPr lang="en-US" dirty="0"/>
              </a:p>
            </p:txBody>
          </p:sp>
          <p:sp>
            <p:nvSpPr>
              <p:cNvPr id="2509" name="Freeform: Shape 2508">
                <a:extLst>
                  <a:ext uri="{FF2B5EF4-FFF2-40B4-BE49-F238E27FC236}">
                    <a16:creationId xmlns:a16="http://schemas.microsoft.com/office/drawing/2014/main" id="{27D91C43-3C63-49FD-8E56-D404DA7251FB}"/>
                  </a:ext>
                </a:extLst>
              </p:cNvPr>
              <p:cNvSpPr/>
              <p:nvPr/>
            </p:nvSpPr>
            <p:spPr>
              <a:xfrm flipV="1">
                <a:off x="4878213" y="2467860"/>
                <a:ext cx="49510" cy="36950"/>
              </a:xfrm>
              <a:custGeom>
                <a:avLst/>
                <a:gdLst>
                  <a:gd name="connsiteX0" fmla="*/ 15249 w 45513"/>
                  <a:gd name="connsiteY0" fmla="*/ 7424 h 33967"/>
                  <a:gd name="connsiteX1" fmla="*/ 41629 w 45513"/>
                  <a:gd name="connsiteY1" fmla="*/ 12461 h 33967"/>
                  <a:gd name="connsiteX2" fmla="*/ 28329 w 45513"/>
                  <a:gd name="connsiteY2" fmla="*/ 29452 h 33967"/>
                  <a:gd name="connsiteX3" fmla="*/ 12888 w 45513"/>
                  <a:gd name="connsiteY3" fmla="*/ 23369 h 33967"/>
                  <a:gd name="connsiteX4" fmla="*/ 6127 w 45513"/>
                  <a:gd name="connsiteY4" fmla="*/ 31585 h 33967"/>
                  <a:gd name="connsiteX5" fmla="*/ -1011 w 45513"/>
                  <a:gd name="connsiteY5" fmla="*/ 30294 h 33967"/>
                  <a:gd name="connsiteX6" fmla="*/ -1011 w 45513"/>
                  <a:gd name="connsiteY6" fmla="*/ 30294 h 33967"/>
                  <a:gd name="connsiteX7" fmla="*/ -3884 w 45513"/>
                  <a:gd name="connsiteY7" fmla="*/ 333 h 33967"/>
                  <a:gd name="connsiteX8" fmla="*/ 4167 w 45513"/>
                  <a:gd name="connsiteY8" fmla="*/ -2382 h 33967"/>
                  <a:gd name="connsiteX9" fmla="*/ 15249 w 45513"/>
                  <a:gd name="connsiteY9" fmla="*/ 7424 h 33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513" h="33967">
                    <a:moveTo>
                      <a:pt x="15249" y="7424"/>
                    </a:moveTo>
                    <a:lnTo>
                      <a:pt x="41629" y="12461"/>
                    </a:lnTo>
                    <a:lnTo>
                      <a:pt x="28329" y="29452"/>
                    </a:lnTo>
                    <a:lnTo>
                      <a:pt x="12888" y="23369"/>
                    </a:lnTo>
                    <a:lnTo>
                      <a:pt x="6127" y="31585"/>
                    </a:lnTo>
                    <a:lnTo>
                      <a:pt x="-1011" y="30294"/>
                    </a:lnTo>
                    <a:lnTo>
                      <a:pt x="-1011" y="30294"/>
                    </a:lnTo>
                    <a:lnTo>
                      <a:pt x="-3884" y="333"/>
                    </a:lnTo>
                    <a:lnTo>
                      <a:pt x="4167" y="-2382"/>
                    </a:lnTo>
                    <a:lnTo>
                      <a:pt x="15249" y="7424"/>
                    </a:lnTo>
                  </a:path>
                </a:pathLst>
              </a:custGeom>
              <a:grpFill/>
              <a:ln w="635" cap="flat">
                <a:solidFill>
                  <a:schemeClr val="bg1"/>
                </a:solidFill>
                <a:prstDash val="solid"/>
                <a:miter/>
              </a:ln>
            </p:spPr>
            <p:txBody>
              <a:bodyPr rtlCol="0" anchor="ctr"/>
              <a:lstStyle/>
              <a:p>
                <a:endParaRPr lang="en-US" dirty="0"/>
              </a:p>
            </p:txBody>
          </p:sp>
          <p:sp>
            <p:nvSpPr>
              <p:cNvPr id="2510" name="Freeform: Shape 2509">
                <a:extLst>
                  <a:ext uri="{FF2B5EF4-FFF2-40B4-BE49-F238E27FC236}">
                    <a16:creationId xmlns:a16="http://schemas.microsoft.com/office/drawing/2014/main" id="{E4857532-42AC-4856-BC5B-47614CC559A4}"/>
                  </a:ext>
                </a:extLst>
              </p:cNvPr>
              <p:cNvSpPr/>
              <p:nvPr/>
            </p:nvSpPr>
            <p:spPr>
              <a:xfrm flipV="1">
                <a:off x="4878213" y="2467860"/>
                <a:ext cx="49510" cy="36950"/>
              </a:xfrm>
              <a:custGeom>
                <a:avLst/>
                <a:gdLst>
                  <a:gd name="connsiteX0" fmla="*/ 15249 w 45513"/>
                  <a:gd name="connsiteY0" fmla="*/ 7424 h 33967"/>
                  <a:gd name="connsiteX1" fmla="*/ 41629 w 45513"/>
                  <a:gd name="connsiteY1" fmla="*/ 12461 h 33967"/>
                  <a:gd name="connsiteX2" fmla="*/ 28329 w 45513"/>
                  <a:gd name="connsiteY2" fmla="*/ 29452 h 33967"/>
                  <a:gd name="connsiteX3" fmla="*/ 12888 w 45513"/>
                  <a:gd name="connsiteY3" fmla="*/ 23369 h 33967"/>
                  <a:gd name="connsiteX4" fmla="*/ 6127 w 45513"/>
                  <a:gd name="connsiteY4" fmla="*/ 31585 h 33967"/>
                  <a:gd name="connsiteX5" fmla="*/ -1011 w 45513"/>
                  <a:gd name="connsiteY5" fmla="*/ 30294 h 33967"/>
                  <a:gd name="connsiteX6" fmla="*/ -1011 w 45513"/>
                  <a:gd name="connsiteY6" fmla="*/ 30294 h 33967"/>
                  <a:gd name="connsiteX7" fmla="*/ -3884 w 45513"/>
                  <a:gd name="connsiteY7" fmla="*/ 333 h 33967"/>
                  <a:gd name="connsiteX8" fmla="*/ 4167 w 45513"/>
                  <a:gd name="connsiteY8" fmla="*/ -2382 h 33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513" h="33967">
                    <a:moveTo>
                      <a:pt x="15249" y="7424"/>
                    </a:moveTo>
                    <a:lnTo>
                      <a:pt x="41629" y="12461"/>
                    </a:lnTo>
                    <a:lnTo>
                      <a:pt x="28329" y="29452"/>
                    </a:lnTo>
                    <a:lnTo>
                      <a:pt x="12888" y="23369"/>
                    </a:lnTo>
                    <a:lnTo>
                      <a:pt x="6127" y="31585"/>
                    </a:lnTo>
                    <a:lnTo>
                      <a:pt x="-1011" y="30294"/>
                    </a:lnTo>
                    <a:lnTo>
                      <a:pt x="-1011" y="30294"/>
                    </a:lnTo>
                    <a:lnTo>
                      <a:pt x="-3884" y="333"/>
                    </a:lnTo>
                    <a:lnTo>
                      <a:pt x="4167" y="-2382"/>
                    </a:lnTo>
                    <a:close/>
                  </a:path>
                </a:pathLst>
              </a:custGeom>
              <a:grpFill/>
              <a:ln w="635" cap="rnd">
                <a:solidFill>
                  <a:schemeClr val="bg1"/>
                </a:solidFill>
                <a:prstDash val="solid"/>
                <a:round/>
              </a:ln>
            </p:spPr>
            <p:txBody>
              <a:bodyPr rtlCol="0" anchor="ctr"/>
              <a:lstStyle/>
              <a:p>
                <a:endParaRPr lang="en-US" dirty="0"/>
              </a:p>
            </p:txBody>
          </p:sp>
          <p:sp>
            <p:nvSpPr>
              <p:cNvPr id="2511" name="Freeform: Shape 2510">
                <a:extLst>
                  <a:ext uri="{FF2B5EF4-FFF2-40B4-BE49-F238E27FC236}">
                    <a16:creationId xmlns:a16="http://schemas.microsoft.com/office/drawing/2014/main" id="{E12CD8A4-E5DC-4AE2-9907-0B18BDDB4238}"/>
                  </a:ext>
                </a:extLst>
              </p:cNvPr>
              <p:cNvSpPr/>
              <p:nvPr/>
            </p:nvSpPr>
            <p:spPr>
              <a:xfrm flipV="1">
                <a:off x="4754844" y="2469264"/>
                <a:ext cx="126493" cy="139857"/>
              </a:xfrm>
              <a:custGeom>
                <a:avLst/>
                <a:gdLst>
                  <a:gd name="connsiteX0" fmla="*/ 112483 w 116281"/>
                  <a:gd name="connsiteY0" fmla="*/ 126254 h 128566"/>
                  <a:gd name="connsiteX1" fmla="*/ 101363 w 116281"/>
                  <a:gd name="connsiteY1" fmla="*/ 124240 h 128566"/>
                  <a:gd name="connsiteX2" fmla="*/ 99797 w 116281"/>
                  <a:gd name="connsiteY2" fmla="*/ 115716 h 128566"/>
                  <a:gd name="connsiteX3" fmla="*/ 85001 w 116281"/>
                  <a:gd name="connsiteY3" fmla="*/ 114976 h 128566"/>
                  <a:gd name="connsiteX4" fmla="*/ 77698 w 116281"/>
                  <a:gd name="connsiteY4" fmla="*/ 119919 h 128566"/>
                  <a:gd name="connsiteX5" fmla="*/ 65664 w 116281"/>
                  <a:gd name="connsiteY5" fmla="*/ 114292 h 128566"/>
                  <a:gd name="connsiteX6" fmla="*/ 48979 w 116281"/>
                  <a:gd name="connsiteY6" fmla="*/ 114756 h 128566"/>
                  <a:gd name="connsiteX7" fmla="*/ 41518 w 116281"/>
                  <a:gd name="connsiteY7" fmla="*/ 107980 h 128566"/>
                  <a:gd name="connsiteX8" fmla="*/ 29335 w 116281"/>
                  <a:gd name="connsiteY8" fmla="*/ 108421 h 128566"/>
                  <a:gd name="connsiteX9" fmla="*/ 24684 w 116281"/>
                  <a:gd name="connsiteY9" fmla="*/ 99960 h 128566"/>
                  <a:gd name="connsiteX10" fmla="*/ 11368 w 116281"/>
                  <a:gd name="connsiteY10" fmla="*/ 98252 h 128566"/>
                  <a:gd name="connsiteX11" fmla="*/ 10164 w 116281"/>
                  <a:gd name="connsiteY11" fmla="*/ 86565 h 128566"/>
                  <a:gd name="connsiteX12" fmla="*/ -3798 w 116281"/>
                  <a:gd name="connsiteY12" fmla="*/ 68818 h 128566"/>
                  <a:gd name="connsiteX13" fmla="*/ 10770 w 116281"/>
                  <a:gd name="connsiteY13" fmla="*/ 49284 h 128566"/>
                  <a:gd name="connsiteX14" fmla="*/ 31091 w 116281"/>
                  <a:gd name="connsiteY14" fmla="*/ 48671 h 128566"/>
                  <a:gd name="connsiteX15" fmla="*/ 35742 w 116281"/>
                  <a:gd name="connsiteY15" fmla="*/ 40155 h 128566"/>
                  <a:gd name="connsiteX16" fmla="*/ 12242 w 116281"/>
                  <a:gd name="connsiteY16" fmla="*/ 36220 h 128566"/>
                  <a:gd name="connsiteX17" fmla="*/ 29525 w 116281"/>
                  <a:gd name="connsiteY17" fmla="*/ 18056 h 128566"/>
                  <a:gd name="connsiteX18" fmla="*/ 30335 w 116281"/>
                  <a:gd name="connsiteY18" fmla="*/ -2312 h 128566"/>
                  <a:gd name="connsiteX19" fmla="*/ 41409 w 116281"/>
                  <a:gd name="connsiteY19" fmla="*/ 8430 h 128566"/>
                  <a:gd name="connsiteX20" fmla="*/ 55881 w 116281"/>
                  <a:gd name="connsiteY20" fmla="*/ 1890 h 128566"/>
                  <a:gd name="connsiteX21" fmla="*/ 47523 w 116281"/>
                  <a:gd name="connsiteY21" fmla="*/ 26193 h 128566"/>
                  <a:gd name="connsiteX22" fmla="*/ 56621 w 116281"/>
                  <a:gd name="connsiteY22" fmla="*/ 25666 h 128566"/>
                  <a:gd name="connsiteX23" fmla="*/ 51443 w 116281"/>
                  <a:gd name="connsiteY23" fmla="*/ 39266 h 128566"/>
                  <a:gd name="connsiteX24" fmla="*/ 65680 w 116281"/>
                  <a:gd name="connsiteY24" fmla="*/ 40155 h 128566"/>
                  <a:gd name="connsiteX25" fmla="*/ 45768 w 116281"/>
                  <a:gd name="connsiteY25" fmla="*/ 53054 h 128566"/>
                  <a:gd name="connsiteX26" fmla="*/ 47547 w 116281"/>
                  <a:gd name="connsiteY26" fmla="*/ 62152 h 128566"/>
                  <a:gd name="connsiteX27" fmla="*/ 58841 w 116281"/>
                  <a:gd name="connsiteY27" fmla="*/ 61585 h 128566"/>
                  <a:gd name="connsiteX28" fmla="*/ 40197 w 116281"/>
                  <a:gd name="connsiteY28" fmla="*/ 79923 h 128566"/>
                  <a:gd name="connsiteX29" fmla="*/ 40535 w 116281"/>
                  <a:gd name="connsiteY29" fmla="*/ 91091 h 128566"/>
                  <a:gd name="connsiteX30" fmla="*/ 47681 w 116281"/>
                  <a:gd name="connsiteY30" fmla="*/ 97277 h 128566"/>
                  <a:gd name="connsiteX31" fmla="*/ 63579 w 116281"/>
                  <a:gd name="connsiteY31" fmla="*/ 83913 h 128566"/>
                  <a:gd name="connsiteX32" fmla="*/ 62162 w 116281"/>
                  <a:gd name="connsiteY32" fmla="*/ 100362 h 128566"/>
                  <a:gd name="connsiteX33" fmla="*/ 86268 w 116281"/>
                  <a:gd name="connsiteY33" fmla="*/ 104179 h 128566"/>
                  <a:gd name="connsiteX34" fmla="*/ 109611 w 116281"/>
                  <a:gd name="connsiteY34" fmla="*/ 96293 h 128566"/>
                  <a:gd name="connsiteX35" fmla="*/ 112483 w 116281"/>
                  <a:gd name="connsiteY35" fmla="*/ 126254 h 128566"/>
                  <a:gd name="connsiteX36" fmla="*/ 112483 w 116281"/>
                  <a:gd name="connsiteY36" fmla="*/ 126254 h 128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6281" h="128566">
                    <a:moveTo>
                      <a:pt x="112483" y="126254"/>
                    </a:moveTo>
                    <a:lnTo>
                      <a:pt x="101363" y="124240"/>
                    </a:lnTo>
                    <a:lnTo>
                      <a:pt x="99797" y="115716"/>
                    </a:lnTo>
                    <a:lnTo>
                      <a:pt x="85001" y="114976"/>
                    </a:lnTo>
                    <a:lnTo>
                      <a:pt x="77698" y="119919"/>
                    </a:lnTo>
                    <a:lnTo>
                      <a:pt x="65664" y="114292"/>
                    </a:lnTo>
                    <a:lnTo>
                      <a:pt x="48979" y="114756"/>
                    </a:lnTo>
                    <a:lnTo>
                      <a:pt x="41518" y="107980"/>
                    </a:lnTo>
                    <a:lnTo>
                      <a:pt x="29335" y="108421"/>
                    </a:lnTo>
                    <a:lnTo>
                      <a:pt x="24684" y="99960"/>
                    </a:lnTo>
                    <a:lnTo>
                      <a:pt x="11368" y="98252"/>
                    </a:lnTo>
                    <a:lnTo>
                      <a:pt x="10164" y="86565"/>
                    </a:lnTo>
                    <a:lnTo>
                      <a:pt x="-3798" y="68818"/>
                    </a:lnTo>
                    <a:lnTo>
                      <a:pt x="10770" y="49284"/>
                    </a:lnTo>
                    <a:lnTo>
                      <a:pt x="31091" y="48671"/>
                    </a:lnTo>
                    <a:lnTo>
                      <a:pt x="35742" y="40155"/>
                    </a:lnTo>
                    <a:lnTo>
                      <a:pt x="12242" y="36220"/>
                    </a:lnTo>
                    <a:lnTo>
                      <a:pt x="29525" y="18056"/>
                    </a:lnTo>
                    <a:lnTo>
                      <a:pt x="30335" y="-2312"/>
                    </a:lnTo>
                    <a:lnTo>
                      <a:pt x="41409" y="8430"/>
                    </a:lnTo>
                    <a:lnTo>
                      <a:pt x="55881" y="1890"/>
                    </a:lnTo>
                    <a:lnTo>
                      <a:pt x="47523" y="26193"/>
                    </a:lnTo>
                    <a:lnTo>
                      <a:pt x="56621" y="25666"/>
                    </a:lnTo>
                    <a:lnTo>
                      <a:pt x="51443" y="39266"/>
                    </a:lnTo>
                    <a:lnTo>
                      <a:pt x="65680" y="40155"/>
                    </a:lnTo>
                    <a:lnTo>
                      <a:pt x="45768" y="53054"/>
                    </a:lnTo>
                    <a:lnTo>
                      <a:pt x="47547" y="62152"/>
                    </a:lnTo>
                    <a:lnTo>
                      <a:pt x="58841" y="61585"/>
                    </a:lnTo>
                    <a:lnTo>
                      <a:pt x="40197" y="79923"/>
                    </a:lnTo>
                    <a:lnTo>
                      <a:pt x="40535" y="91091"/>
                    </a:lnTo>
                    <a:lnTo>
                      <a:pt x="47681" y="97277"/>
                    </a:lnTo>
                    <a:lnTo>
                      <a:pt x="63579" y="83913"/>
                    </a:lnTo>
                    <a:lnTo>
                      <a:pt x="62162" y="100362"/>
                    </a:lnTo>
                    <a:lnTo>
                      <a:pt x="86268" y="104179"/>
                    </a:lnTo>
                    <a:lnTo>
                      <a:pt x="109611" y="96293"/>
                    </a:lnTo>
                    <a:lnTo>
                      <a:pt x="112483" y="126254"/>
                    </a:lnTo>
                    <a:lnTo>
                      <a:pt x="112483" y="126254"/>
                    </a:lnTo>
                  </a:path>
                </a:pathLst>
              </a:custGeom>
              <a:grpFill/>
              <a:ln w="635" cap="flat">
                <a:solidFill>
                  <a:schemeClr val="bg1"/>
                </a:solidFill>
                <a:prstDash val="solid"/>
                <a:miter/>
              </a:ln>
            </p:spPr>
            <p:txBody>
              <a:bodyPr rtlCol="0" anchor="ctr"/>
              <a:lstStyle/>
              <a:p>
                <a:endParaRPr lang="en-US" dirty="0"/>
              </a:p>
            </p:txBody>
          </p:sp>
          <p:sp>
            <p:nvSpPr>
              <p:cNvPr id="2512" name="Freeform: Shape 2511">
                <a:extLst>
                  <a:ext uri="{FF2B5EF4-FFF2-40B4-BE49-F238E27FC236}">
                    <a16:creationId xmlns:a16="http://schemas.microsoft.com/office/drawing/2014/main" id="{67CFB199-2C1D-48BE-84C1-35A1E0904793}"/>
                  </a:ext>
                </a:extLst>
              </p:cNvPr>
              <p:cNvSpPr/>
              <p:nvPr/>
            </p:nvSpPr>
            <p:spPr>
              <a:xfrm flipV="1">
                <a:off x="4754844" y="2469264"/>
                <a:ext cx="126493" cy="139857"/>
              </a:xfrm>
              <a:custGeom>
                <a:avLst/>
                <a:gdLst>
                  <a:gd name="connsiteX0" fmla="*/ 112483 w 116281"/>
                  <a:gd name="connsiteY0" fmla="*/ 126254 h 128566"/>
                  <a:gd name="connsiteX1" fmla="*/ 101363 w 116281"/>
                  <a:gd name="connsiteY1" fmla="*/ 124240 h 128566"/>
                  <a:gd name="connsiteX2" fmla="*/ 99797 w 116281"/>
                  <a:gd name="connsiteY2" fmla="*/ 115716 h 128566"/>
                  <a:gd name="connsiteX3" fmla="*/ 85001 w 116281"/>
                  <a:gd name="connsiteY3" fmla="*/ 114976 h 128566"/>
                  <a:gd name="connsiteX4" fmla="*/ 77698 w 116281"/>
                  <a:gd name="connsiteY4" fmla="*/ 119919 h 128566"/>
                  <a:gd name="connsiteX5" fmla="*/ 65664 w 116281"/>
                  <a:gd name="connsiteY5" fmla="*/ 114292 h 128566"/>
                  <a:gd name="connsiteX6" fmla="*/ 48979 w 116281"/>
                  <a:gd name="connsiteY6" fmla="*/ 114756 h 128566"/>
                  <a:gd name="connsiteX7" fmla="*/ 41518 w 116281"/>
                  <a:gd name="connsiteY7" fmla="*/ 107980 h 128566"/>
                  <a:gd name="connsiteX8" fmla="*/ 29335 w 116281"/>
                  <a:gd name="connsiteY8" fmla="*/ 108421 h 128566"/>
                  <a:gd name="connsiteX9" fmla="*/ 24684 w 116281"/>
                  <a:gd name="connsiteY9" fmla="*/ 99960 h 128566"/>
                  <a:gd name="connsiteX10" fmla="*/ 11368 w 116281"/>
                  <a:gd name="connsiteY10" fmla="*/ 98252 h 128566"/>
                  <a:gd name="connsiteX11" fmla="*/ 10164 w 116281"/>
                  <a:gd name="connsiteY11" fmla="*/ 86565 h 128566"/>
                  <a:gd name="connsiteX12" fmla="*/ -3798 w 116281"/>
                  <a:gd name="connsiteY12" fmla="*/ 68818 h 128566"/>
                  <a:gd name="connsiteX13" fmla="*/ 10770 w 116281"/>
                  <a:gd name="connsiteY13" fmla="*/ 49284 h 128566"/>
                  <a:gd name="connsiteX14" fmla="*/ 31091 w 116281"/>
                  <a:gd name="connsiteY14" fmla="*/ 48671 h 128566"/>
                  <a:gd name="connsiteX15" fmla="*/ 35742 w 116281"/>
                  <a:gd name="connsiteY15" fmla="*/ 40155 h 128566"/>
                  <a:gd name="connsiteX16" fmla="*/ 12242 w 116281"/>
                  <a:gd name="connsiteY16" fmla="*/ 36220 h 128566"/>
                  <a:gd name="connsiteX17" fmla="*/ 29525 w 116281"/>
                  <a:gd name="connsiteY17" fmla="*/ 18056 h 128566"/>
                  <a:gd name="connsiteX18" fmla="*/ 30335 w 116281"/>
                  <a:gd name="connsiteY18" fmla="*/ -2312 h 128566"/>
                  <a:gd name="connsiteX19" fmla="*/ 41409 w 116281"/>
                  <a:gd name="connsiteY19" fmla="*/ 8430 h 128566"/>
                  <a:gd name="connsiteX20" fmla="*/ 55881 w 116281"/>
                  <a:gd name="connsiteY20" fmla="*/ 1890 h 128566"/>
                  <a:gd name="connsiteX21" fmla="*/ 47523 w 116281"/>
                  <a:gd name="connsiteY21" fmla="*/ 26193 h 128566"/>
                  <a:gd name="connsiteX22" fmla="*/ 56621 w 116281"/>
                  <a:gd name="connsiteY22" fmla="*/ 25666 h 128566"/>
                  <a:gd name="connsiteX23" fmla="*/ 51443 w 116281"/>
                  <a:gd name="connsiteY23" fmla="*/ 39266 h 128566"/>
                  <a:gd name="connsiteX24" fmla="*/ 65680 w 116281"/>
                  <a:gd name="connsiteY24" fmla="*/ 40155 h 128566"/>
                  <a:gd name="connsiteX25" fmla="*/ 45768 w 116281"/>
                  <a:gd name="connsiteY25" fmla="*/ 53054 h 128566"/>
                  <a:gd name="connsiteX26" fmla="*/ 47547 w 116281"/>
                  <a:gd name="connsiteY26" fmla="*/ 62152 h 128566"/>
                  <a:gd name="connsiteX27" fmla="*/ 58841 w 116281"/>
                  <a:gd name="connsiteY27" fmla="*/ 61585 h 128566"/>
                  <a:gd name="connsiteX28" fmla="*/ 40197 w 116281"/>
                  <a:gd name="connsiteY28" fmla="*/ 79923 h 128566"/>
                  <a:gd name="connsiteX29" fmla="*/ 40535 w 116281"/>
                  <a:gd name="connsiteY29" fmla="*/ 91091 h 128566"/>
                  <a:gd name="connsiteX30" fmla="*/ 47681 w 116281"/>
                  <a:gd name="connsiteY30" fmla="*/ 97277 h 128566"/>
                  <a:gd name="connsiteX31" fmla="*/ 63579 w 116281"/>
                  <a:gd name="connsiteY31" fmla="*/ 83913 h 128566"/>
                  <a:gd name="connsiteX32" fmla="*/ 62162 w 116281"/>
                  <a:gd name="connsiteY32" fmla="*/ 100362 h 128566"/>
                  <a:gd name="connsiteX33" fmla="*/ 86268 w 116281"/>
                  <a:gd name="connsiteY33" fmla="*/ 104179 h 128566"/>
                  <a:gd name="connsiteX34" fmla="*/ 109611 w 116281"/>
                  <a:gd name="connsiteY34" fmla="*/ 96293 h 128566"/>
                  <a:gd name="connsiteX35" fmla="*/ 112483 w 116281"/>
                  <a:gd name="connsiteY35" fmla="*/ 126254 h 128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6281" h="128566">
                    <a:moveTo>
                      <a:pt x="112483" y="126254"/>
                    </a:moveTo>
                    <a:lnTo>
                      <a:pt x="101363" y="124240"/>
                    </a:lnTo>
                    <a:lnTo>
                      <a:pt x="99797" y="115716"/>
                    </a:lnTo>
                    <a:lnTo>
                      <a:pt x="85001" y="114976"/>
                    </a:lnTo>
                    <a:lnTo>
                      <a:pt x="77698" y="119919"/>
                    </a:lnTo>
                    <a:lnTo>
                      <a:pt x="65664" y="114292"/>
                    </a:lnTo>
                    <a:lnTo>
                      <a:pt x="48979" y="114756"/>
                    </a:lnTo>
                    <a:lnTo>
                      <a:pt x="41518" y="107980"/>
                    </a:lnTo>
                    <a:lnTo>
                      <a:pt x="29335" y="108421"/>
                    </a:lnTo>
                    <a:lnTo>
                      <a:pt x="24684" y="99960"/>
                    </a:lnTo>
                    <a:lnTo>
                      <a:pt x="11368" y="98252"/>
                    </a:lnTo>
                    <a:lnTo>
                      <a:pt x="10164" y="86565"/>
                    </a:lnTo>
                    <a:lnTo>
                      <a:pt x="-3798" y="68818"/>
                    </a:lnTo>
                    <a:lnTo>
                      <a:pt x="10770" y="49284"/>
                    </a:lnTo>
                    <a:lnTo>
                      <a:pt x="31091" y="48671"/>
                    </a:lnTo>
                    <a:lnTo>
                      <a:pt x="35742" y="40155"/>
                    </a:lnTo>
                    <a:lnTo>
                      <a:pt x="12242" y="36220"/>
                    </a:lnTo>
                    <a:lnTo>
                      <a:pt x="29525" y="18056"/>
                    </a:lnTo>
                    <a:lnTo>
                      <a:pt x="30335" y="-2312"/>
                    </a:lnTo>
                    <a:lnTo>
                      <a:pt x="41409" y="8430"/>
                    </a:lnTo>
                    <a:lnTo>
                      <a:pt x="55881" y="1890"/>
                    </a:lnTo>
                    <a:lnTo>
                      <a:pt x="47523" y="26193"/>
                    </a:lnTo>
                    <a:lnTo>
                      <a:pt x="56621" y="25666"/>
                    </a:lnTo>
                    <a:lnTo>
                      <a:pt x="51443" y="39266"/>
                    </a:lnTo>
                    <a:lnTo>
                      <a:pt x="65680" y="40155"/>
                    </a:lnTo>
                    <a:lnTo>
                      <a:pt x="45768" y="53054"/>
                    </a:lnTo>
                    <a:lnTo>
                      <a:pt x="47547" y="62152"/>
                    </a:lnTo>
                    <a:lnTo>
                      <a:pt x="58841" y="61585"/>
                    </a:lnTo>
                    <a:lnTo>
                      <a:pt x="40197" y="79923"/>
                    </a:lnTo>
                    <a:lnTo>
                      <a:pt x="40535" y="91091"/>
                    </a:lnTo>
                    <a:lnTo>
                      <a:pt x="47681" y="97277"/>
                    </a:lnTo>
                    <a:lnTo>
                      <a:pt x="63579" y="83913"/>
                    </a:lnTo>
                    <a:lnTo>
                      <a:pt x="62162" y="100362"/>
                    </a:lnTo>
                    <a:lnTo>
                      <a:pt x="86268" y="104179"/>
                    </a:lnTo>
                    <a:lnTo>
                      <a:pt x="109611" y="96293"/>
                    </a:lnTo>
                    <a:lnTo>
                      <a:pt x="112483" y="126254"/>
                    </a:lnTo>
                    <a:close/>
                  </a:path>
                </a:pathLst>
              </a:custGeom>
              <a:grpFill/>
              <a:ln w="635" cap="rnd">
                <a:solidFill>
                  <a:schemeClr val="bg1"/>
                </a:solidFill>
                <a:prstDash val="solid"/>
                <a:round/>
              </a:ln>
            </p:spPr>
            <p:txBody>
              <a:bodyPr rtlCol="0" anchor="ctr"/>
              <a:lstStyle/>
              <a:p>
                <a:endParaRPr lang="en-US" dirty="0"/>
              </a:p>
            </p:txBody>
          </p:sp>
          <p:sp>
            <p:nvSpPr>
              <p:cNvPr id="2513" name="Freeform: Shape 2512">
                <a:extLst>
                  <a:ext uri="{FF2B5EF4-FFF2-40B4-BE49-F238E27FC236}">
                    <a16:creationId xmlns:a16="http://schemas.microsoft.com/office/drawing/2014/main" id="{276D9DD1-F858-4364-87B7-E282BE051F40}"/>
                  </a:ext>
                </a:extLst>
              </p:cNvPr>
              <p:cNvSpPr/>
              <p:nvPr/>
            </p:nvSpPr>
            <p:spPr>
              <a:xfrm flipV="1">
                <a:off x="4624122" y="2343799"/>
                <a:ext cx="60991" cy="29964"/>
              </a:xfrm>
              <a:custGeom>
                <a:avLst/>
                <a:gdLst>
                  <a:gd name="connsiteX0" fmla="*/ 52435 w 56067"/>
                  <a:gd name="connsiteY0" fmla="*/ 13362 h 27545"/>
                  <a:gd name="connsiteX1" fmla="*/ 49318 w 56067"/>
                  <a:gd name="connsiteY1" fmla="*/ 24994 h 27545"/>
                  <a:gd name="connsiteX2" fmla="*/ 35467 w 56067"/>
                  <a:gd name="connsiteY2" fmla="*/ 24625 h 27545"/>
                  <a:gd name="connsiteX3" fmla="*/ 31610 w 56067"/>
                  <a:gd name="connsiteY3" fmla="*/ 16424 h 27545"/>
                  <a:gd name="connsiteX4" fmla="*/ 22347 w 56067"/>
                  <a:gd name="connsiteY4" fmla="*/ 19485 h 27545"/>
                  <a:gd name="connsiteX5" fmla="*/ 15232 w 56067"/>
                  <a:gd name="connsiteY5" fmla="*/ 11592 h 27545"/>
                  <a:gd name="connsiteX6" fmla="*/ 7732 w 56067"/>
                  <a:gd name="connsiteY6" fmla="*/ 16691 h 27545"/>
                  <a:gd name="connsiteX7" fmla="*/ -122 w 56067"/>
                  <a:gd name="connsiteY7" fmla="*/ 17282 h 27545"/>
                  <a:gd name="connsiteX8" fmla="*/ -3632 w 56067"/>
                  <a:gd name="connsiteY8" fmla="*/ -80 h 27545"/>
                  <a:gd name="connsiteX9" fmla="*/ 444 w 56067"/>
                  <a:gd name="connsiteY9" fmla="*/ -2551 h 27545"/>
                  <a:gd name="connsiteX10" fmla="*/ 35467 w 56067"/>
                  <a:gd name="connsiteY10" fmla="*/ -2551 h 27545"/>
                  <a:gd name="connsiteX11" fmla="*/ 52435 w 56067"/>
                  <a:gd name="connsiteY11" fmla="*/ 13362 h 2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067" h="27545">
                    <a:moveTo>
                      <a:pt x="52435" y="13362"/>
                    </a:moveTo>
                    <a:lnTo>
                      <a:pt x="49318" y="24994"/>
                    </a:lnTo>
                    <a:lnTo>
                      <a:pt x="35467" y="24625"/>
                    </a:lnTo>
                    <a:lnTo>
                      <a:pt x="31610" y="16424"/>
                    </a:lnTo>
                    <a:lnTo>
                      <a:pt x="22347" y="19485"/>
                    </a:lnTo>
                    <a:lnTo>
                      <a:pt x="15232" y="11592"/>
                    </a:lnTo>
                    <a:lnTo>
                      <a:pt x="7732" y="16691"/>
                    </a:lnTo>
                    <a:lnTo>
                      <a:pt x="-122" y="17282"/>
                    </a:lnTo>
                    <a:lnTo>
                      <a:pt x="-3632" y="-80"/>
                    </a:lnTo>
                    <a:lnTo>
                      <a:pt x="444" y="-2551"/>
                    </a:lnTo>
                    <a:lnTo>
                      <a:pt x="35467" y="-2551"/>
                    </a:lnTo>
                    <a:lnTo>
                      <a:pt x="52435" y="13362"/>
                    </a:lnTo>
                  </a:path>
                </a:pathLst>
              </a:custGeom>
              <a:grpFill/>
              <a:ln w="635" cap="flat">
                <a:solidFill>
                  <a:schemeClr val="bg1"/>
                </a:solidFill>
                <a:prstDash val="solid"/>
                <a:miter/>
              </a:ln>
            </p:spPr>
            <p:txBody>
              <a:bodyPr rtlCol="0" anchor="ctr"/>
              <a:lstStyle/>
              <a:p>
                <a:endParaRPr lang="en-US" dirty="0"/>
              </a:p>
            </p:txBody>
          </p:sp>
          <p:sp>
            <p:nvSpPr>
              <p:cNvPr id="2514" name="Freeform: Shape 2513">
                <a:extLst>
                  <a:ext uri="{FF2B5EF4-FFF2-40B4-BE49-F238E27FC236}">
                    <a16:creationId xmlns:a16="http://schemas.microsoft.com/office/drawing/2014/main" id="{BD703753-9237-4F58-A0BA-330E8E272AEB}"/>
                  </a:ext>
                </a:extLst>
              </p:cNvPr>
              <p:cNvSpPr/>
              <p:nvPr/>
            </p:nvSpPr>
            <p:spPr>
              <a:xfrm flipV="1">
                <a:off x="4624122" y="2343799"/>
                <a:ext cx="60991" cy="29964"/>
              </a:xfrm>
              <a:custGeom>
                <a:avLst/>
                <a:gdLst>
                  <a:gd name="connsiteX0" fmla="*/ 52435 w 56067"/>
                  <a:gd name="connsiteY0" fmla="*/ 13362 h 27545"/>
                  <a:gd name="connsiteX1" fmla="*/ 49318 w 56067"/>
                  <a:gd name="connsiteY1" fmla="*/ 24994 h 27545"/>
                  <a:gd name="connsiteX2" fmla="*/ 35467 w 56067"/>
                  <a:gd name="connsiteY2" fmla="*/ 24625 h 27545"/>
                  <a:gd name="connsiteX3" fmla="*/ 31610 w 56067"/>
                  <a:gd name="connsiteY3" fmla="*/ 16424 h 27545"/>
                  <a:gd name="connsiteX4" fmla="*/ 22347 w 56067"/>
                  <a:gd name="connsiteY4" fmla="*/ 19485 h 27545"/>
                  <a:gd name="connsiteX5" fmla="*/ 15232 w 56067"/>
                  <a:gd name="connsiteY5" fmla="*/ 11592 h 27545"/>
                  <a:gd name="connsiteX6" fmla="*/ 7732 w 56067"/>
                  <a:gd name="connsiteY6" fmla="*/ 16691 h 27545"/>
                  <a:gd name="connsiteX7" fmla="*/ -122 w 56067"/>
                  <a:gd name="connsiteY7" fmla="*/ 17282 h 27545"/>
                  <a:gd name="connsiteX8" fmla="*/ -3632 w 56067"/>
                  <a:gd name="connsiteY8" fmla="*/ -80 h 27545"/>
                  <a:gd name="connsiteX9" fmla="*/ 444 w 56067"/>
                  <a:gd name="connsiteY9" fmla="*/ -2551 h 27545"/>
                  <a:gd name="connsiteX10" fmla="*/ 35467 w 56067"/>
                  <a:gd name="connsiteY10" fmla="*/ -2551 h 2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067" h="27545">
                    <a:moveTo>
                      <a:pt x="52435" y="13362"/>
                    </a:moveTo>
                    <a:lnTo>
                      <a:pt x="49318" y="24994"/>
                    </a:lnTo>
                    <a:lnTo>
                      <a:pt x="35467" y="24625"/>
                    </a:lnTo>
                    <a:lnTo>
                      <a:pt x="31610" y="16424"/>
                    </a:lnTo>
                    <a:lnTo>
                      <a:pt x="22347" y="19485"/>
                    </a:lnTo>
                    <a:lnTo>
                      <a:pt x="15232" y="11592"/>
                    </a:lnTo>
                    <a:lnTo>
                      <a:pt x="7732" y="16691"/>
                    </a:lnTo>
                    <a:lnTo>
                      <a:pt x="-122" y="17282"/>
                    </a:lnTo>
                    <a:lnTo>
                      <a:pt x="-3632" y="-80"/>
                    </a:lnTo>
                    <a:lnTo>
                      <a:pt x="444" y="-2551"/>
                    </a:lnTo>
                    <a:lnTo>
                      <a:pt x="35467" y="-2551"/>
                    </a:lnTo>
                    <a:close/>
                  </a:path>
                </a:pathLst>
              </a:custGeom>
              <a:grpFill/>
              <a:ln w="635" cap="rnd">
                <a:solidFill>
                  <a:schemeClr val="bg1"/>
                </a:solidFill>
                <a:prstDash val="solid"/>
                <a:round/>
              </a:ln>
            </p:spPr>
            <p:txBody>
              <a:bodyPr rtlCol="0" anchor="ctr"/>
              <a:lstStyle/>
              <a:p>
                <a:endParaRPr lang="en-US" dirty="0"/>
              </a:p>
            </p:txBody>
          </p:sp>
          <p:sp>
            <p:nvSpPr>
              <p:cNvPr id="2515" name="Freeform: Shape 2514">
                <a:extLst>
                  <a:ext uri="{FF2B5EF4-FFF2-40B4-BE49-F238E27FC236}">
                    <a16:creationId xmlns:a16="http://schemas.microsoft.com/office/drawing/2014/main" id="{80315E18-D9FE-4D31-8037-00D511BC3CED}"/>
                  </a:ext>
                </a:extLst>
              </p:cNvPr>
              <p:cNvSpPr/>
              <p:nvPr/>
            </p:nvSpPr>
            <p:spPr>
              <a:xfrm flipV="1">
                <a:off x="4690668" y="2433649"/>
                <a:ext cx="36308" cy="24982"/>
              </a:xfrm>
              <a:custGeom>
                <a:avLst/>
                <a:gdLst>
                  <a:gd name="connsiteX0" fmla="*/ -3687 w 33377"/>
                  <a:gd name="connsiteY0" fmla="*/ 11455 h 22965"/>
                  <a:gd name="connsiteX1" fmla="*/ 20718 w 33377"/>
                  <a:gd name="connsiteY1" fmla="*/ -2435 h 22965"/>
                  <a:gd name="connsiteX2" fmla="*/ 29265 w 33377"/>
                  <a:gd name="connsiteY2" fmla="*/ 571 h 22965"/>
                  <a:gd name="connsiteX3" fmla="*/ 29690 w 33377"/>
                  <a:gd name="connsiteY3" fmla="*/ 602 h 22965"/>
                  <a:gd name="connsiteX4" fmla="*/ 7622 w 33377"/>
                  <a:gd name="connsiteY4" fmla="*/ 20530 h 22965"/>
                  <a:gd name="connsiteX5" fmla="*/ -3687 w 33377"/>
                  <a:gd name="connsiteY5" fmla="*/ 11455 h 22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377" h="22965">
                    <a:moveTo>
                      <a:pt x="-3687" y="11455"/>
                    </a:moveTo>
                    <a:lnTo>
                      <a:pt x="20718" y="-2435"/>
                    </a:lnTo>
                    <a:lnTo>
                      <a:pt x="29265" y="571"/>
                    </a:lnTo>
                    <a:lnTo>
                      <a:pt x="29690" y="602"/>
                    </a:lnTo>
                    <a:lnTo>
                      <a:pt x="7622" y="20530"/>
                    </a:lnTo>
                    <a:lnTo>
                      <a:pt x="-3687" y="11455"/>
                    </a:lnTo>
                  </a:path>
                </a:pathLst>
              </a:custGeom>
              <a:grpFill/>
              <a:ln w="635" cap="flat">
                <a:solidFill>
                  <a:schemeClr val="bg1"/>
                </a:solidFill>
                <a:prstDash val="solid"/>
                <a:miter/>
              </a:ln>
            </p:spPr>
            <p:txBody>
              <a:bodyPr rtlCol="0" anchor="ctr"/>
              <a:lstStyle/>
              <a:p>
                <a:endParaRPr lang="en-US" dirty="0"/>
              </a:p>
            </p:txBody>
          </p:sp>
          <p:sp>
            <p:nvSpPr>
              <p:cNvPr id="2516" name="Freeform: Shape 2515">
                <a:extLst>
                  <a:ext uri="{FF2B5EF4-FFF2-40B4-BE49-F238E27FC236}">
                    <a16:creationId xmlns:a16="http://schemas.microsoft.com/office/drawing/2014/main" id="{C6A7F1B5-0960-427D-9C17-8C7166CAC007}"/>
                  </a:ext>
                </a:extLst>
              </p:cNvPr>
              <p:cNvSpPr/>
              <p:nvPr/>
            </p:nvSpPr>
            <p:spPr>
              <a:xfrm flipV="1">
                <a:off x="4690668" y="2433649"/>
                <a:ext cx="36308" cy="24982"/>
              </a:xfrm>
              <a:custGeom>
                <a:avLst/>
                <a:gdLst>
                  <a:gd name="connsiteX0" fmla="*/ -3687 w 33377"/>
                  <a:gd name="connsiteY0" fmla="*/ 11455 h 22965"/>
                  <a:gd name="connsiteX1" fmla="*/ 20718 w 33377"/>
                  <a:gd name="connsiteY1" fmla="*/ -2435 h 22965"/>
                  <a:gd name="connsiteX2" fmla="*/ 29265 w 33377"/>
                  <a:gd name="connsiteY2" fmla="*/ 571 h 22965"/>
                  <a:gd name="connsiteX3" fmla="*/ 29690 w 33377"/>
                  <a:gd name="connsiteY3" fmla="*/ 602 h 22965"/>
                  <a:gd name="connsiteX4" fmla="*/ 7622 w 33377"/>
                  <a:gd name="connsiteY4" fmla="*/ 20530 h 22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77" h="22965">
                    <a:moveTo>
                      <a:pt x="-3687" y="11455"/>
                    </a:moveTo>
                    <a:lnTo>
                      <a:pt x="20718" y="-2435"/>
                    </a:lnTo>
                    <a:lnTo>
                      <a:pt x="29265" y="571"/>
                    </a:lnTo>
                    <a:lnTo>
                      <a:pt x="29690" y="602"/>
                    </a:lnTo>
                    <a:lnTo>
                      <a:pt x="7622" y="20530"/>
                    </a:lnTo>
                    <a:close/>
                  </a:path>
                </a:pathLst>
              </a:custGeom>
              <a:grpFill/>
              <a:ln w="635" cap="rnd">
                <a:solidFill>
                  <a:schemeClr val="bg1"/>
                </a:solidFill>
                <a:prstDash val="solid"/>
                <a:round/>
              </a:ln>
            </p:spPr>
            <p:txBody>
              <a:bodyPr rtlCol="0" anchor="ctr"/>
              <a:lstStyle/>
              <a:p>
                <a:endParaRPr lang="en-US" dirty="0"/>
              </a:p>
            </p:txBody>
          </p:sp>
          <p:sp>
            <p:nvSpPr>
              <p:cNvPr id="2517" name="Freeform: Shape 2516">
                <a:extLst>
                  <a:ext uri="{FF2B5EF4-FFF2-40B4-BE49-F238E27FC236}">
                    <a16:creationId xmlns:a16="http://schemas.microsoft.com/office/drawing/2014/main" id="{3C1A2C8C-1C9C-4E4A-BF5D-F1513D2A0046}"/>
                  </a:ext>
                </a:extLst>
              </p:cNvPr>
              <p:cNvSpPr/>
              <p:nvPr/>
            </p:nvSpPr>
            <p:spPr>
              <a:xfrm flipV="1">
                <a:off x="4628035" y="2356452"/>
                <a:ext cx="109686" cy="77196"/>
              </a:xfrm>
              <a:custGeom>
                <a:avLst/>
                <a:gdLst>
                  <a:gd name="connsiteX0" fmla="*/ -3181 w 100831"/>
                  <a:gd name="connsiteY0" fmla="*/ 52549 h 70964"/>
                  <a:gd name="connsiteX1" fmla="*/ -3661 w 100831"/>
                  <a:gd name="connsiteY1" fmla="*/ 44025 h 70964"/>
                  <a:gd name="connsiteX2" fmla="*/ 4854 w 100831"/>
                  <a:gd name="connsiteY2" fmla="*/ 30567 h 70964"/>
                  <a:gd name="connsiteX3" fmla="*/ 10072 w 100831"/>
                  <a:gd name="connsiteY3" fmla="*/ 42624 h 70964"/>
                  <a:gd name="connsiteX4" fmla="*/ 15023 w 100831"/>
                  <a:gd name="connsiteY4" fmla="*/ 39579 h 70964"/>
                  <a:gd name="connsiteX5" fmla="*/ 23908 w 100831"/>
                  <a:gd name="connsiteY5" fmla="*/ 17999 h 70964"/>
                  <a:gd name="connsiteX6" fmla="*/ 38271 w 100831"/>
                  <a:gd name="connsiteY6" fmla="*/ 1739 h 70964"/>
                  <a:gd name="connsiteX7" fmla="*/ 65226 w 100831"/>
                  <a:gd name="connsiteY7" fmla="*/ -2503 h 70964"/>
                  <a:gd name="connsiteX8" fmla="*/ 35115 w 100831"/>
                  <a:gd name="connsiteY8" fmla="*/ 35770 h 70964"/>
                  <a:gd name="connsiteX9" fmla="*/ 42820 w 100831"/>
                  <a:gd name="connsiteY9" fmla="*/ 39122 h 70964"/>
                  <a:gd name="connsiteX10" fmla="*/ 51941 w 100831"/>
                  <a:gd name="connsiteY10" fmla="*/ 33338 h 70964"/>
                  <a:gd name="connsiteX11" fmla="*/ 57545 w 100831"/>
                  <a:gd name="connsiteY11" fmla="*/ 39122 h 70964"/>
                  <a:gd name="connsiteX12" fmla="*/ 79503 w 100831"/>
                  <a:gd name="connsiteY12" fmla="*/ 36147 h 70964"/>
                  <a:gd name="connsiteX13" fmla="*/ 86059 w 100831"/>
                  <a:gd name="connsiteY13" fmla="*/ 29285 h 70964"/>
                  <a:gd name="connsiteX14" fmla="*/ 97171 w 100831"/>
                  <a:gd name="connsiteY14" fmla="*/ 29701 h 70964"/>
                  <a:gd name="connsiteX15" fmla="*/ 89671 w 100831"/>
                  <a:gd name="connsiteY15" fmla="*/ 56499 h 70964"/>
                  <a:gd name="connsiteX16" fmla="*/ 79503 w 100831"/>
                  <a:gd name="connsiteY16" fmla="*/ 50235 h 70964"/>
                  <a:gd name="connsiteX17" fmla="*/ 64604 w 100831"/>
                  <a:gd name="connsiteY17" fmla="*/ 56499 h 70964"/>
                  <a:gd name="connsiteX18" fmla="*/ 48809 w 100831"/>
                  <a:gd name="connsiteY18" fmla="*/ 68462 h 70964"/>
                  <a:gd name="connsiteX19" fmla="*/ 31841 w 100831"/>
                  <a:gd name="connsiteY19" fmla="*/ 52549 h 70964"/>
                  <a:gd name="connsiteX20" fmla="*/ -3181 w 100831"/>
                  <a:gd name="connsiteY20" fmla="*/ 52549 h 7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0831" h="70964">
                    <a:moveTo>
                      <a:pt x="-3181" y="52549"/>
                    </a:moveTo>
                    <a:lnTo>
                      <a:pt x="-3661" y="44025"/>
                    </a:lnTo>
                    <a:lnTo>
                      <a:pt x="4854" y="30567"/>
                    </a:lnTo>
                    <a:lnTo>
                      <a:pt x="10072" y="42624"/>
                    </a:lnTo>
                    <a:lnTo>
                      <a:pt x="15023" y="39579"/>
                    </a:lnTo>
                    <a:lnTo>
                      <a:pt x="23908" y="17999"/>
                    </a:lnTo>
                    <a:lnTo>
                      <a:pt x="38271" y="1739"/>
                    </a:lnTo>
                    <a:lnTo>
                      <a:pt x="65226" y="-2503"/>
                    </a:lnTo>
                    <a:lnTo>
                      <a:pt x="35115" y="35770"/>
                    </a:lnTo>
                    <a:lnTo>
                      <a:pt x="42820" y="39122"/>
                    </a:lnTo>
                    <a:lnTo>
                      <a:pt x="51941" y="33338"/>
                    </a:lnTo>
                    <a:lnTo>
                      <a:pt x="57545" y="39122"/>
                    </a:lnTo>
                    <a:lnTo>
                      <a:pt x="79503" y="36147"/>
                    </a:lnTo>
                    <a:lnTo>
                      <a:pt x="86059" y="29285"/>
                    </a:lnTo>
                    <a:lnTo>
                      <a:pt x="97171" y="29701"/>
                    </a:lnTo>
                    <a:lnTo>
                      <a:pt x="89671" y="56499"/>
                    </a:lnTo>
                    <a:lnTo>
                      <a:pt x="79503" y="50235"/>
                    </a:lnTo>
                    <a:lnTo>
                      <a:pt x="64604" y="56499"/>
                    </a:lnTo>
                    <a:lnTo>
                      <a:pt x="48809" y="68462"/>
                    </a:lnTo>
                    <a:lnTo>
                      <a:pt x="31841" y="52549"/>
                    </a:lnTo>
                    <a:lnTo>
                      <a:pt x="-3181" y="52549"/>
                    </a:lnTo>
                  </a:path>
                </a:pathLst>
              </a:custGeom>
              <a:grpFill/>
              <a:ln w="635" cap="flat">
                <a:solidFill>
                  <a:schemeClr val="bg1"/>
                </a:solidFill>
                <a:prstDash val="solid"/>
                <a:miter/>
              </a:ln>
            </p:spPr>
            <p:txBody>
              <a:bodyPr rtlCol="0" anchor="ctr"/>
              <a:lstStyle/>
              <a:p>
                <a:endParaRPr lang="en-US" dirty="0"/>
              </a:p>
            </p:txBody>
          </p:sp>
          <p:sp>
            <p:nvSpPr>
              <p:cNvPr id="2518" name="Freeform: Shape 2517">
                <a:extLst>
                  <a:ext uri="{FF2B5EF4-FFF2-40B4-BE49-F238E27FC236}">
                    <a16:creationId xmlns:a16="http://schemas.microsoft.com/office/drawing/2014/main" id="{A8C8A3FD-6A0E-4800-9808-813AB47A5A35}"/>
                  </a:ext>
                </a:extLst>
              </p:cNvPr>
              <p:cNvSpPr/>
              <p:nvPr/>
            </p:nvSpPr>
            <p:spPr>
              <a:xfrm flipV="1">
                <a:off x="4628035" y="2356452"/>
                <a:ext cx="109686" cy="77196"/>
              </a:xfrm>
              <a:custGeom>
                <a:avLst/>
                <a:gdLst>
                  <a:gd name="connsiteX0" fmla="*/ -3181 w 100831"/>
                  <a:gd name="connsiteY0" fmla="*/ 52549 h 70964"/>
                  <a:gd name="connsiteX1" fmla="*/ -3661 w 100831"/>
                  <a:gd name="connsiteY1" fmla="*/ 44025 h 70964"/>
                  <a:gd name="connsiteX2" fmla="*/ 4854 w 100831"/>
                  <a:gd name="connsiteY2" fmla="*/ 30567 h 70964"/>
                  <a:gd name="connsiteX3" fmla="*/ 10072 w 100831"/>
                  <a:gd name="connsiteY3" fmla="*/ 42624 h 70964"/>
                  <a:gd name="connsiteX4" fmla="*/ 15023 w 100831"/>
                  <a:gd name="connsiteY4" fmla="*/ 39579 h 70964"/>
                  <a:gd name="connsiteX5" fmla="*/ 23908 w 100831"/>
                  <a:gd name="connsiteY5" fmla="*/ 17999 h 70964"/>
                  <a:gd name="connsiteX6" fmla="*/ 38271 w 100831"/>
                  <a:gd name="connsiteY6" fmla="*/ 1739 h 70964"/>
                  <a:gd name="connsiteX7" fmla="*/ 65226 w 100831"/>
                  <a:gd name="connsiteY7" fmla="*/ -2503 h 70964"/>
                  <a:gd name="connsiteX8" fmla="*/ 35115 w 100831"/>
                  <a:gd name="connsiteY8" fmla="*/ 35770 h 70964"/>
                  <a:gd name="connsiteX9" fmla="*/ 42820 w 100831"/>
                  <a:gd name="connsiteY9" fmla="*/ 39122 h 70964"/>
                  <a:gd name="connsiteX10" fmla="*/ 51941 w 100831"/>
                  <a:gd name="connsiteY10" fmla="*/ 33338 h 70964"/>
                  <a:gd name="connsiteX11" fmla="*/ 57545 w 100831"/>
                  <a:gd name="connsiteY11" fmla="*/ 39122 h 70964"/>
                  <a:gd name="connsiteX12" fmla="*/ 79503 w 100831"/>
                  <a:gd name="connsiteY12" fmla="*/ 36147 h 70964"/>
                  <a:gd name="connsiteX13" fmla="*/ 86059 w 100831"/>
                  <a:gd name="connsiteY13" fmla="*/ 29285 h 70964"/>
                  <a:gd name="connsiteX14" fmla="*/ 97171 w 100831"/>
                  <a:gd name="connsiteY14" fmla="*/ 29701 h 70964"/>
                  <a:gd name="connsiteX15" fmla="*/ 89671 w 100831"/>
                  <a:gd name="connsiteY15" fmla="*/ 56499 h 70964"/>
                  <a:gd name="connsiteX16" fmla="*/ 79503 w 100831"/>
                  <a:gd name="connsiteY16" fmla="*/ 50235 h 70964"/>
                  <a:gd name="connsiteX17" fmla="*/ 64604 w 100831"/>
                  <a:gd name="connsiteY17" fmla="*/ 56499 h 70964"/>
                  <a:gd name="connsiteX18" fmla="*/ 48809 w 100831"/>
                  <a:gd name="connsiteY18" fmla="*/ 68462 h 70964"/>
                  <a:gd name="connsiteX19" fmla="*/ 31841 w 100831"/>
                  <a:gd name="connsiteY19" fmla="*/ 52549 h 7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0831" h="70964">
                    <a:moveTo>
                      <a:pt x="-3181" y="52549"/>
                    </a:moveTo>
                    <a:lnTo>
                      <a:pt x="-3661" y="44025"/>
                    </a:lnTo>
                    <a:lnTo>
                      <a:pt x="4854" y="30567"/>
                    </a:lnTo>
                    <a:lnTo>
                      <a:pt x="10072" y="42624"/>
                    </a:lnTo>
                    <a:lnTo>
                      <a:pt x="15023" y="39579"/>
                    </a:lnTo>
                    <a:lnTo>
                      <a:pt x="23908" y="17999"/>
                    </a:lnTo>
                    <a:lnTo>
                      <a:pt x="38271" y="1739"/>
                    </a:lnTo>
                    <a:lnTo>
                      <a:pt x="65226" y="-2503"/>
                    </a:lnTo>
                    <a:lnTo>
                      <a:pt x="35115" y="35770"/>
                    </a:lnTo>
                    <a:lnTo>
                      <a:pt x="42820" y="39122"/>
                    </a:lnTo>
                    <a:lnTo>
                      <a:pt x="51941" y="33338"/>
                    </a:lnTo>
                    <a:lnTo>
                      <a:pt x="57545" y="39122"/>
                    </a:lnTo>
                    <a:lnTo>
                      <a:pt x="79503" y="36147"/>
                    </a:lnTo>
                    <a:lnTo>
                      <a:pt x="86059" y="29285"/>
                    </a:lnTo>
                    <a:lnTo>
                      <a:pt x="97171" y="29701"/>
                    </a:lnTo>
                    <a:lnTo>
                      <a:pt x="89671" y="56499"/>
                    </a:lnTo>
                    <a:lnTo>
                      <a:pt x="79503" y="50235"/>
                    </a:lnTo>
                    <a:lnTo>
                      <a:pt x="64604" y="56499"/>
                    </a:lnTo>
                    <a:lnTo>
                      <a:pt x="48809" y="68462"/>
                    </a:lnTo>
                    <a:lnTo>
                      <a:pt x="31841" y="52549"/>
                    </a:lnTo>
                    <a:close/>
                  </a:path>
                </a:pathLst>
              </a:custGeom>
              <a:grpFill/>
              <a:ln w="635" cap="rnd">
                <a:solidFill>
                  <a:schemeClr val="bg1"/>
                </a:solidFill>
                <a:prstDash val="solid"/>
                <a:round/>
              </a:ln>
            </p:spPr>
            <p:txBody>
              <a:bodyPr rtlCol="0" anchor="ctr"/>
              <a:lstStyle/>
              <a:p>
                <a:endParaRPr lang="en-US" dirty="0"/>
              </a:p>
            </p:txBody>
          </p:sp>
          <p:sp>
            <p:nvSpPr>
              <p:cNvPr id="2519" name="Freeform: Shape 2518">
                <a:extLst>
                  <a:ext uri="{FF2B5EF4-FFF2-40B4-BE49-F238E27FC236}">
                    <a16:creationId xmlns:a16="http://schemas.microsoft.com/office/drawing/2014/main" id="{1C488D7E-E534-41B0-A955-1C6DCE141E6A}"/>
                  </a:ext>
                </a:extLst>
              </p:cNvPr>
              <p:cNvSpPr/>
              <p:nvPr/>
            </p:nvSpPr>
            <p:spPr>
              <a:xfrm flipV="1">
                <a:off x="4726977" y="2430756"/>
                <a:ext cx="26796" cy="40974"/>
              </a:xfrm>
              <a:custGeom>
                <a:avLst/>
                <a:gdLst>
                  <a:gd name="connsiteX0" fmla="*/ 8464 w 24633"/>
                  <a:gd name="connsiteY0" fmla="*/ 35238 h 37666"/>
                  <a:gd name="connsiteX1" fmla="*/ -1342 w 24633"/>
                  <a:gd name="connsiteY1" fmla="*/ 26738 h 37666"/>
                  <a:gd name="connsiteX2" fmla="*/ -3719 w 24633"/>
                  <a:gd name="connsiteY2" fmla="*/ 12650 h 37666"/>
                  <a:gd name="connsiteX3" fmla="*/ 8480 w 24633"/>
                  <a:gd name="connsiteY3" fmla="*/ -2334 h 37666"/>
                  <a:gd name="connsiteX4" fmla="*/ 8527 w 24633"/>
                  <a:gd name="connsiteY4" fmla="*/ -2429 h 37666"/>
                  <a:gd name="connsiteX5" fmla="*/ 20914 w 24633"/>
                  <a:gd name="connsiteY5" fmla="*/ 11242 h 37666"/>
                  <a:gd name="connsiteX6" fmla="*/ 8464 w 24633"/>
                  <a:gd name="connsiteY6" fmla="*/ 35238 h 37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33" h="37666">
                    <a:moveTo>
                      <a:pt x="8464" y="35238"/>
                    </a:moveTo>
                    <a:lnTo>
                      <a:pt x="-1342" y="26738"/>
                    </a:lnTo>
                    <a:lnTo>
                      <a:pt x="-3719" y="12650"/>
                    </a:lnTo>
                    <a:lnTo>
                      <a:pt x="8480" y="-2334"/>
                    </a:lnTo>
                    <a:lnTo>
                      <a:pt x="8527" y="-2429"/>
                    </a:lnTo>
                    <a:lnTo>
                      <a:pt x="20914" y="11242"/>
                    </a:lnTo>
                    <a:lnTo>
                      <a:pt x="8464" y="35238"/>
                    </a:lnTo>
                  </a:path>
                </a:pathLst>
              </a:custGeom>
              <a:grpFill/>
              <a:ln w="635" cap="flat">
                <a:solidFill>
                  <a:schemeClr val="bg1"/>
                </a:solidFill>
                <a:prstDash val="solid"/>
                <a:miter/>
              </a:ln>
            </p:spPr>
            <p:txBody>
              <a:bodyPr rtlCol="0" anchor="ctr"/>
              <a:lstStyle/>
              <a:p>
                <a:endParaRPr lang="en-US" dirty="0"/>
              </a:p>
            </p:txBody>
          </p:sp>
          <p:sp>
            <p:nvSpPr>
              <p:cNvPr id="2520" name="Freeform: Shape 2519">
                <a:extLst>
                  <a:ext uri="{FF2B5EF4-FFF2-40B4-BE49-F238E27FC236}">
                    <a16:creationId xmlns:a16="http://schemas.microsoft.com/office/drawing/2014/main" id="{257ACCE7-910D-464B-A1A1-7FB8429C7526}"/>
                  </a:ext>
                </a:extLst>
              </p:cNvPr>
              <p:cNvSpPr/>
              <p:nvPr/>
            </p:nvSpPr>
            <p:spPr>
              <a:xfrm flipV="1">
                <a:off x="4726977" y="2430756"/>
                <a:ext cx="26796" cy="40974"/>
              </a:xfrm>
              <a:custGeom>
                <a:avLst/>
                <a:gdLst>
                  <a:gd name="connsiteX0" fmla="*/ 8464 w 24633"/>
                  <a:gd name="connsiteY0" fmla="*/ 35238 h 37666"/>
                  <a:gd name="connsiteX1" fmla="*/ -1342 w 24633"/>
                  <a:gd name="connsiteY1" fmla="*/ 26738 h 37666"/>
                  <a:gd name="connsiteX2" fmla="*/ -3719 w 24633"/>
                  <a:gd name="connsiteY2" fmla="*/ 12650 h 37666"/>
                  <a:gd name="connsiteX3" fmla="*/ 8480 w 24633"/>
                  <a:gd name="connsiteY3" fmla="*/ -2334 h 37666"/>
                  <a:gd name="connsiteX4" fmla="*/ 8527 w 24633"/>
                  <a:gd name="connsiteY4" fmla="*/ -2429 h 37666"/>
                  <a:gd name="connsiteX5" fmla="*/ 20914 w 24633"/>
                  <a:gd name="connsiteY5" fmla="*/ 11242 h 37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633" h="37666">
                    <a:moveTo>
                      <a:pt x="8464" y="35238"/>
                    </a:moveTo>
                    <a:lnTo>
                      <a:pt x="-1342" y="26738"/>
                    </a:lnTo>
                    <a:lnTo>
                      <a:pt x="-3719" y="12650"/>
                    </a:lnTo>
                    <a:lnTo>
                      <a:pt x="8480" y="-2334"/>
                    </a:lnTo>
                    <a:lnTo>
                      <a:pt x="8527" y="-2429"/>
                    </a:lnTo>
                    <a:lnTo>
                      <a:pt x="20914" y="11242"/>
                    </a:lnTo>
                    <a:close/>
                  </a:path>
                </a:pathLst>
              </a:custGeom>
              <a:grpFill/>
              <a:ln w="635" cap="rnd">
                <a:solidFill>
                  <a:schemeClr val="bg1"/>
                </a:solidFill>
                <a:prstDash val="solid"/>
                <a:round/>
              </a:ln>
            </p:spPr>
            <p:txBody>
              <a:bodyPr rtlCol="0" anchor="ctr"/>
              <a:lstStyle/>
              <a:p>
                <a:endParaRPr lang="en-US" dirty="0"/>
              </a:p>
            </p:txBody>
          </p:sp>
          <p:sp>
            <p:nvSpPr>
              <p:cNvPr id="2521" name="Freeform: Shape 2520">
                <a:extLst>
                  <a:ext uri="{FF2B5EF4-FFF2-40B4-BE49-F238E27FC236}">
                    <a16:creationId xmlns:a16="http://schemas.microsoft.com/office/drawing/2014/main" id="{0B00D383-662A-48E7-A43A-EDCD1FCC6AD5}"/>
                  </a:ext>
                </a:extLst>
              </p:cNvPr>
              <p:cNvSpPr/>
              <p:nvPr/>
            </p:nvSpPr>
            <p:spPr>
              <a:xfrm flipV="1">
                <a:off x="4670216" y="2388369"/>
                <a:ext cx="74021" cy="66957"/>
              </a:xfrm>
              <a:custGeom>
                <a:avLst/>
                <a:gdLst>
                  <a:gd name="connsiteX0" fmla="*/ 54719 w 68045"/>
                  <a:gd name="connsiteY0" fmla="*/ 37355 h 61552"/>
                  <a:gd name="connsiteX1" fmla="*/ 63785 w 68045"/>
                  <a:gd name="connsiteY1" fmla="*/ 49538 h 61552"/>
                  <a:gd name="connsiteX2" fmla="*/ 58370 w 68045"/>
                  <a:gd name="connsiteY2" fmla="*/ 49664 h 61552"/>
                  <a:gd name="connsiteX3" fmla="*/ 47258 w 68045"/>
                  <a:gd name="connsiteY3" fmla="*/ 49247 h 61552"/>
                  <a:gd name="connsiteX4" fmla="*/ 40702 w 68045"/>
                  <a:gd name="connsiteY4" fmla="*/ 56110 h 61552"/>
                  <a:gd name="connsiteX5" fmla="*/ 18744 w 68045"/>
                  <a:gd name="connsiteY5" fmla="*/ 59085 h 61552"/>
                  <a:gd name="connsiteX6" fmla="*/ 13141 w 68045"/>
                  <a:gd name="connsiteY6" fmla="*/ 53300 h 61552"/>
                  <a:gd name="connsiteX7" fmla="*/ 4019 w 68045"/>
                  <a:gd name="connsiteY7" fmla="*/ 59085 h 61552"/>
                  <a:gd name="connsiteX8" fmla="*/ -3686 w 68045"/>
                  <a:gd name="connsiteY8" fmla="*/ 55732 h 61552"/>
                  <a:gd name="connsiteX9" fmla="*/ 26425 w 68045"/>
                  <a:gd name="connsiteY9" fmla="*/ 17460 h 61552"/>
                  <a:gd name="connsiteX10" fmla="*/ 48493 w 68045"/>
                  <a:gd name="connsiteY10" fmla="*/ -2468 h 61552"/>
                  <a:gd name="connsiteX11" fmla="*/ 50870 w 68045"/>
                  <a:gd name="connsiteY11" fmla="*/ 11620 h 61552"/>
                  <a:gd name="connsiteX12" fmla="*/ 60676 w 68045"/>
                  <a:gd name="connsiteY12" fmla="*/ 20120 h 61552"/>
                  <a:gd name="connsiteX13" fmla="*/ 64360 w 68045"/>
                  <a:gd name="connsiteY13" fmla="*/ 30382 h 61552"/>
                  <a:gd name="connsiteX14" fmla="*/ 54719 w 68045"/>
                  <a:gd name="connsiteY14" fmla="*/ 37355 h 61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045" h="61552">
                    <a:moveTo>
                      <a:pt x="54719" y="37355"/>
                    </a:moveTo>
                    <a:lnTo>
                      <a:pt x="63785" y="49538"/>
                    </a:lnTo>
                    <a:lnTo>
                      <a:pt x="58370" y="49664"/>
                    </a:lnTo>
                    <a:lnTo>
                      <a:pt x="47258" y="49247"/>
                    </a:lnTo>
                    <a:lnTo>
                      <a:pt x="40702" y="56110"/>
                    </a:lnTo>
                    <a:lnTo>
                      <a:pt x="18744" y="59085"/>
                    </a:lnTo>
                    <a:lnTo>
                      <a:pt x="13141" y="53300"/>
                    </a:lnTo>
                    <a:lnTo>
                      <a:pt x="4019" y="59085"/>
                    </a:lnTo>
                    <a:lnTo>
                      <a:pt x="-3686" y="55732"/>
                    </a:lnTo>
                    <a:lnTo>
                      <a:pt x="26425" y="17460"/>
                    </a:lnTo>
                    <a:lnTo>
                      <a:pt x="48493" y="-2468"/>
                    </a:lnTo>
                    <a:lnTo>
                      <a:pt x="50870" y="11620"/>
                    </a:lnTo>
                    <a:lnTo>
                      <a:pt x="60676" y="20120"/>
                    </a:lnTo>
                    <a:lnTo>
                      <a:pt x="64360" y="30382"/>
                    </a:lnTo>
                    <a:lnTo>
                      <a:pt x="54719" y="37355"/>
                    </a:lnTo>
                  </a:path>
                </a:pathLst>
              </a:custGeom>
              <a:grpFill/>
              <a:ln w="635" cap="flat">
                <a:solidFill>
                  <a:schemeClr val="bg1"/>
                </a:solidFill>
                <a:prstDash val="solid"/>
                <a:miter/>
              </a:ln>
            </p:spPr>
            <p:txBody>
              <a:bodyPr rtlCol="0" anchor="ctr"/>
              <a:lstStyle/>
              <a:p>
                <a:endParaRPr lang="en-US" dirty="0"/>
              </a:p>
            </p:txBody>
          </p:sp>
          <p:sp>
            <p:nvSpPr>
              <p:cNvPr id="2522" name="Freeform: Shape 2521">
                <a:extLst>
                  <a:ext uri="{FF2B5EF4-FFF2-40B4-BE49-F238E27FC236}">
                    <a16:creationId xmlns:a16="http://schemas.microsoft.com/office/drawing/2014/main" id="{603B66B6-D772-493A-B516-80095328EAA4}"/>
                  </a:ext>
                </a:extLst>
              </p:cNvPr>
              <p:cNvSpPr/>
              <p:nvPr/>
            </p:nvSpPr>
            <p:spPr>
              <a:xfrm flipV="1">
                <a:off x="4670216" y="2388369"/>
                <a:ext cx="74021" cy="66957"/>
              </a:xfrm>
              <a:custGeom>
                <a:avLst/>
                <a:gdLst>
                  <a:gd name="connsiteX0" fmla="*/ 54719 w 68045"/>
                  <a:gd name="connsiteY0" fmla="*/ 37355 h 61552"/>
                  <a:gd name="connsiteX1" fmla="*/ 63785 w 68045"/>
                  <a:gd name="connsiteY1" fmla="*/ 49538 h 61552"/>
                  <a:gd name="connsiteX2" fmla="*/ 58370 w 68045"/>
                  <a:gd name="connsiteY2" fmla="*/ 49664 h 61552"/>
                  <a:gd name="connsiteX3" fmla="*/ 47258 w 68045"/>
                  <a:gd name="connsiteY3" fmla="*/ 49247 h 61552"/>
                  <a:gd name="connsiteX4" fmla="*/ 40702 w 68045"/>
                  <a:gd name="connsiteY4" fmla="*/ 56110 h 61552"/>
                  <a:gd name="connsiteX5" fmla="*/ 18744 w 68045"/>
                  <a:gd name="connsiteY5" fmla="*/ 59085 h 61552"/>
                  <a:gd name="connsiteX6" fmla="*/ 13141 w 68045"/>
                  <a:gd name="connsiteY6" fmla="*/ 53300 h 61552"/>
                  <a:gd name="connsiteX7" fmla="*/ 4019 w 68045"/>
                  <a:gd name="connsiteY7" fmla="*/ 59085 h 61552"/>
                  <a:gd name="connsiteX8" fmla="*/ -3686 w 68045"/>
                  <a:gd name="connsiteY8" fmla="*/ 55732 h 61552"/>
                  <a:gd name="connsiteX9" fmla="*/ 26425 w 68045"/>
                  <a:gd name="connsiteY9" fmla="*/ 17460 h 61552"/>
                  <a:gd name="connsiteX10" fmla="*/ 48493 w 68045"/>
                  <a:gd name="connsiteY10" fmla="*/ -2468 h 61552"/>
                  <a:gd name="connsiteX11" fmla="*/ 50870 w 68045"/>
                  <a:gd name="connsiteY11" fmla="*/ 11620 h 61552"/>
                  <a:gd name="connsiteX12" fmla="*/ 60676 w 68045"/>
                  <a:gd name="connsiteY12" fmla="*/ 20120 h 61552"/>
                  <a:gd name="connsiteX13" fmla="*/ 64360 w 68045"/>
                  <a:gd name="connsiteY13" fmla="*/ 30382 h 61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8045" h="61552">
                    <a:moveTo>
                      <a:pt x="54719" y="37355"/>
                    </a:moveTo>
                    <a:lnTo>
                      <a:pt x="63785" y="49538"/>
                    </a:lnTo>
                    <a:lnTo>
                      <a:pt x="58370" y="49664"/>
                    </a:lnTo>
                    <a:lnTo>
                      <a:pt x="47258" y="49247"/>
                    </a:lnTo>
                    <a:lnTo>
                      <a:pt x="40702" y="56110"/>
                    </a:lnTo>
                    <a:lnTo>
                      <a:pt x="18744" y="59085"/>
                    </a:lnTo>
                    <a:lnTo>
                      <a:pt x="13141" y="53300"/>
                    </a:lnTo>
                    <a:lnTo>
                      <a:pt x="4019" y="59085"/>
                    </a:lnTo>
                    <a:lnTo>
                      <a:pt x="-3686" y="55732"/>
                    </a:lnTo>
                    <a:lnTo>
                      <a:pt x="26425" y="17460"/>
                    </a:lnTo>
                    <a:lnTo>
                      <a:pt x="48493" y="-2468"/>
                    </a:lnTo>
                    <a:lnTo>
                      <a:pt x="50870" y="11620"/>
                    </a:lnTo>
                    <a:lnTo>
                      <a:pt x="60676" y="20120"/>
                    </a:lnTo>
                    <a:lnTo>
                      <a:pt x="64360" y="30382"/>
                    </a:lnTo>
                    <a:close/>
                  </a:path>
                </a:pathLst>
              </a:custGeom>
              <a:grpFill/>
              <a:ln w="635" cap="rnd">
                <a:solidFill>
                  <a:schemeClr val="bg1"/>
                </a:solidFill>
                <a:prstDash val="solid"/>
                <a:round/>
              </a:ln>
            </p:spPr>
            <p:txBody>
              <a:bodyPr rtlCol="0" anchor="ctr"/>
              <a:lstStyle/>
              <a:p>
                <a:endParaRPr lang="en-US" dirty="0"/>
              </a:p>
            </p:txBody>
          </p:sp>
          <p:sp>
            <p:nvSpPr>
              <p:cNvPr id="2523" name="Freeform: Shape 2522">
                <a:extLst>
                  <a:ext uri="{FF2B5EF4-FFF2-40B4-BE49-F238E27FC236}">
                    <a16:creationId xmlns:a16="http://schemas.microsoft.com/office/drawing/2014/main" id="{978808D4-D514-4C9C-A705-AE51BE92C5EA}"/>
                  </a:ext>
                </a:extLst>
              </p:cNvPr>
              <p:cNvSpPr/>
              <p:nvPr/>
            </p:nvSpPr>
            <p:spPr>
              <a:xfrm flipV="1">
                <a:off x="4681722" y="2302542"/>
                <a:ext cx="128787" cy="73738"/>
              </a:xfrm>
              <a:custGeom>
                <a:avLst/>
                <a:gdLst>
                  <a:gd name="connsiteX0" fmla="*/ 81091 w 118390"/>
                  <a:gd name="connsiteY0" fmla="*/ 11983 h 67785"/>
                  <a:gd name="connsiteX1" fmla="*/ 84255 w 118390"/>
                  <a:gd name="connsiteY1" fmla="*/ 18712 h 67785"/>
                  <a:gd name="connsiteX2" fmla="*/ 90355 w 118390"/>
                  <a:gd name="connsiteY2" fmla="*/ 23041 h 67785"/>
                  <a:gd name="connsiteX3" fmla="*/ 99767 w 118390"/>
                  <a:gd name="connsiteY3" fmla="*/ 42740 h 67785"/>
                  <a:gd name="connsiteX4" fmla="*/ 109794 w 118390"/>
                  <a:gd name="connsiteY4" fmla="*/ 44739 h 67785"/>
                  <a:gd name="connsiteX5" fmla="*/ 114665 w 118390"/>
                  <a:gd name="connsiteY5" fmla="*/ 51239 h 67785"/>
                  <a:gd name="connsiteX6" fmla="*/ 100051 w 118390"/>
                  <a:gd name="connsiteY6" fmla="*/ 59267 h 67785"/>
                  <a:gd name="connsiteX7" fmla="*/ 87600 w 118390"/>
                  <a:gd name="connsiteY7" fmla="*/ 55820 h 67785"/>
                  <a:gd name="connsiteX8" fmla="*/ 82752 w 118390"/>
                  <a:gd name="connsiteY8" fmla="*/ 65209 h 67785"/>
                  <a:gd name="connsiteX9" fmla="*/ 70278 w 118390"/>
                  <a:gd name="connsiteY9" fmla="*/ 65209 h 67785"/>
                  <a:gd name="connsiteX10" fmla="*/ 66532 w 118390"/>
                  <a:gd name="connsiteY10" fmla="*/ 55686 h 67785"/>
                  <a:gd name="connsiteX11" fmla="*/ 57772 w 118390"/>
                  <a:gd name="connsiteY11" fmla="*/ 57409 h 67785"/>
                  <a:gd name="connsiteX12" fmla="*/ 44102 w 118390"/>
                  <a:gd name="connsiteY12" fmla="*/ 53994 h 67785"/>
                  <a:gd name="connsiteX13" fmla="*/ 40835 w 118390"/>
                  <a:gd name="connsiteY13" fmla="*/ 47414 h 67785"/>
                  <a:gd name="connsiteX14" fmla="*/ 27535 w 118390"/>
                  <a:gd name="connsiteY14" fmla="*/ 45124 h 67785"/>
                  <a:gd name="connsiteX15" fmla="*/ 12298 w 118390"/>
                  <a:gd name="connsiteY15" fmla="*/ 52160 h 67785"/>
                  <a:gd name="connsiteX16" fmla="*/ 10898 w 118390"/>
                  <a:gd name="connsiteY16" fmla="*/ 41842 h 67785"/>
                  <a:gd name="connsiteX17" fmla="*/ 2036 w 118390"/>
                  <a:gd name="connsiteY17" fmla="*/ 42716 h 67785"/>
                  <a:gd name="connsiteX18" fmla="*/ -3725 w 118390"/>
                  <a:gd name="connsiteY18" fmla="*/ 27283 h 67785"/>
                  <a:gd name="connsiteX19" fmla="*/ -608 w 118390"/>
                  <a:gd name="connsiteY19" fmla="*/ 15650 h 67785"/>
                  <a:gd name="connsiteX20" fmla="*/ 15187 w 118390"/>
                  <a:gd name="connsiteY20" fmla="*/ 3688 h 67785"/>
                  <a:gd name="connsiteX21" fmla="*/ 30085 w 118390"/>
                  <a:gd name="connsiteY21" fmla="*/ -2577 h 67785"/>
                  <a:gd name="connsiteX22" fmla="*/ 40253 w 118390"/>
                  <a:gd name="connsiteY22" fmla="*/ 3688 h 67785"/>
                  <a:gd name="connsiteX23" fmla="*/ 55962 w 118390"/>
                  <a:gd name="connsiteY23" fmla="*/ 11448 h 67785"/>
                  <a:gd name="connsiteX24" fmla="*/ 81091 w 118390"/>
                  <a:gd name="connsiteY24" fmla="*/ 11983 h 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8390" h="67785">
                    <a:moveTo>
                      <a:pt x="81091" y="11983"/>
                    </a:moveTo>
                    <a:lnTo>
                      <a:pt x="84255" y="18712"/>
                    </a:lnTo>
                    <a:lnTo>
                      <a:pt x="90355" y="23041"/>
                    </a:lnTo>
                    <a:lnTo>
                      <a:pt x="99767" y="42740"/>
                    </a:lnTo>
                    <a:lnTo>
                      <a:pt x="109794" y="44739"/>
                    </a:lnTo>
                    <a:lnTo>
                      <a:pt x="114665" y="51239"/>
                    </a:lnTo>
                    <a:lnTo>
                      <a:pt x="100051" y="59267"/>
                    </a:lnTo>
                    <a:lnTo>
                      <a:pt x="87600" y="55820"/>
                    </a:lnTo>
                    <a:lnTo>
                      <a:pt x="82752" y="65209"/>
                    </a:lnTo>
                    <a:lnTo>
                      <a:pt x="70278" y="65209"/>
                    </a:lnTo>
                    <a:lnTo>
                      <a:pt x="66532" y="55686"/>
                    </a:lnTo>
                    <a:lnTo>
                      <a:pt x="57772" y="57409"/>
                    </a:lnTo>
                    <a:lnTo>
                      <a:pt x="44102" y="53994"/>
                    </a:lnTo>
                    <a:lnTo>
                      <a:pt x="40835" y="47414"/>
                    </a:lnTo>
                    <a:lnTo>
                      <a:pt x="27535" y="45124"/>
                    </a:lnTo>
                    <a:lnTo>
                      <a:pt x="12298" y="52160"/>
                    </a:lnTo>
                    <a:lnTo>
                      <a:pt x="10898" y="41842"/>
                    </a:lnTo>
                    <a:lnTo>
                      <a:pt x="2036" y="42716"/>
                    </a:lnTo>
                    <a:lnTo>
                      <a:pt x="-3725" y="27283"/>
                    </a:lnTo>
                    <a:lnTo>
                      <a:pt x="-608" y="15650"/>
                    </a:lnTo>
                    <a:lnTo>
                      <a:pt x="15187" y="3688"/>
                    </a:lnTo>
                    <a:lnTo>
                      <a:pt x="30085" y="-2577"/>
                    </a:lnTo>
                    <a:lnTo>
                      <a:pt x="40253" y="3688"/>
                    </a:lnTo>
                    <a:lnTo>
                      <a:pt x="55962" y="11448"/>
                    </a:lnTo>
                    <a:lnTo>
                      <a:pt x="81091" y="11983"/>
                    </a:lnTo>
                  </a:path>
                </a:pathLst>
              </a:custGeom>
              <a:grpFill/>
              <a:ln w="635" cap="flat">
                <a:solidFill>
                  <a:schemeClr val="bg1"/>
                </a:solidFill>
                <a:prstDash val="solid"/>
                <a:miter/>
              </a:ln>
            </p:spPr>
            <p:txBody>
              <a:bodyPr rtlCol="0" anchor="ctr"/>
              <a:lstStyle/>
              <a:p>
                <a:endParaRPr lang="en-US" dirty="0"/>
              </a:p>
            </p:txBody>
          </p:sp>
          <p:sp>
            <p:nvSpPr>
              <p:cNvPr id="2524" name="Freeform: Shape 2523">
                <a:extLst>
                  <a:ext uri="{FF2B5EF4-FFF2-40B4-BE49-F238E27FC236}">
                    <a16:creationId xmlns:a16="http://schemas.microsoft.com/office/drawing/2014/main" id="{C7865806-122C-47DD-8F73-A126860E53D0}"/>
                  </a:ext>
                </a:extLst>
              </p:cNvPr>
              <p:cNvSpPr/>
              <p:nvPr/>
            </p:nvSpPr>
            <p:spPr>
              <a:xfrm flipV="1">
                <a:off x="4681722" y="2302542"/>
                <a:ext cx="128787" cy="73738"/>
              </a:xfrm>
              <a:custGeom>
                <a:avLst/>
                <a:gdLst>
                  <a:gd name="connsiteX0" fmla="*/ 81091 w 118390"/>
                  <a:gd name="connsiteY0" fmla="*/ 11983 h 67785"/>
                  <a:gd name="connsiteX1" fmla="*/ 84255 w 118390"/>
                  <a:gd name="connsiteY1" fmla="*/ 18712 h 67785"/>
                  <a:gd name="connsiteX2" fmla="*/ 90355 w 118390"/>
                  <a:gd name="connsiteY2" fmla="*/ 23041 h 67785"/>
                  <a:gd name="connsiteX3" fmla="*/ 99767 w 118390"/>
                  <a:gd name="connsiteY3" fmla="*/ 42740 h 67785"/>
                  <a:gd name="connsiteX4" fmla="*/ 109794 w 118390"/>
                  <a:gd name="connsiteY4" fmla="*/ 44739 h 67785"/>
                  <a:gd name="connsiteX5" fmla="*/ 114665 w 118390"/>
                  <a:gd name="connsiteY5" fmla="*/ 51239 h 67785"/>
                  <a:gd name="connsiteX6" fmla="*/ 100051 w 118390"/>
                  <a:gd name="connsiteY6" fmla="*/ 59267 h 67785"/>
                  <a:gd name="connsiteX7" fmla="*/ 87600 w 118390"/>
                  <a:gd name="connsiteY7" fmla="*/ 55820 h 67785"/>
                  <a:gd name="connsiteX8" fmla="*/ 82752 w 118390"/>
                  <a:gd name="connsiteY8" fmla="*/ 65209 h 67785"/>
                  <a:gd name="connsiteX9" fmla="*/ 70278 w 118390"/>
                  <a:gd name="connsiteY9" fmla="*/ 65209 h 67785"/>
                  <a:gd name="connsiteX10" fmla="*/ 66532 w 118390"/>
                  <a:gd name="connsiteY10" fmla="*/ 55686 h 67785"/>
                  <a:gd name="connsiteX11" fmla="*/ 57772 w 118390"/>
                  <a:gd name="connsiteY11" fmla="*/ 57409 h 67785"/>
                  <a:gd name="connsiteX12" fmla="*/ 44102 w 118390"/>
                  <a:gd name="connsiteY12" fmla="*/ 53994 h 67785"/>
                  <a:gd name="connsiteX13" fmla="*/ 40835 w 118390"/>
                  <a:gd name="connsiteY13" fmla="*/ 47414 h 67785"/>
                  <a:gd name="connsiteX14" fmla="*/ 27535 w 118390"/>
                  <a:gd name="connsiteY14" fmla="*/ 45124 h 67785"/>
                  <a:gd name="connsiteX15" fmla="*/ 12298 w 118390"/>
                  <a:gd name="connsiteY15" fmla="*/ 52160 h 67785"/>
                  <a:gd name="connsiteX16" fmla="*/ 10898 w 118390"/>
                  <a:gd name="connsiteY16" fmla="*/ 41842 h 67785"/>
                  <a:gd name="connsiteX17" fmla="*/ 2036 w 118390"/>
                  <a:gd name="connsiteY17" fmla="*/ 42716 h 67785"/>
                  <a:gd name="connsiteX18" fmla="*/ -3725 w 118390"/>
                  <a:gd name="connsiteY18" fmla="*/ 27283 h 67785"/>
                  <a:gd name="connsiteX19" fmla="*/ -608 w 118390"/>
                  <a:gd name="connsiteY19" fmla="*/ 15650 h 67785"/>
                  <a:gd name="connsiteX20" fmla="*/ 15187 w 118390"/>
                  <a:gd name="connsiteY20" fmla="*/ 3688 h 67785"/>
                  <a:gd name="connsiteX21" fmla="*/ 30085 w 118390"/>
                  <a:gd name="connsiteY21" fmla="*/ -2577 h 67785"/>
                  <a:gd name="connsiteX22" fmla="*/ 40253 w 118390"/>
                  <a:gd name="connsiteY22" fmla="*/ 3688 h 67785"/>
                  <a:gd name="connsiteX23" fmla="*/ 55962 w 118390"/>
                  <a:gd name="connsiteY23" fmla="*/ 11448 h 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8390" h="67785">
                    <a:moveTo>
                      <a:pt x="81091" y="11983"/>
                    </a:moveTo>
                    <a:lnTo>
                      <a:pt x="84255" y="18712"/>
                    </a:lnTo>
                    <a:lnTo>
                      <a:pt x="90355" y="23041"/>
                    </a:lnTo>
                    <a:lnTo>
                      <a:pt x="99767" y="42740"/>
                    </a:lnTo>
                    <a:lnTo>
                      <a:pt x="109794" y="44739"/>
                    </a:lnTo>
                    <a:lnTo>
                      <a:pt x="114665" y="51239"/>
                    </a:lnTo>
                    <a:lnTo>
                      <a:pt x="100051" y="59267"/>
                    </a:lnTo>
                    <a:lnTo>
                      <a:pt x="87600" y="55820"/>
                    </a:lnTo>
                    <a:lnTo>
                      <a:pt x="82752" y="65209"/>
                    </a:lnTo>
                    <a:lnTo>
                      <a:pt x="70278" y="65209"/>
                    </a:lnTo>
                    <a:lnTo>
                      <a:pt x="66532" y="55686"/>
                    </a:lnTo>
                    <a:lnTo>
                      <a:pt x="57772" y="57409"/>
                    </a:lnTo>
                    <a:lnTo>
                      <a:pt x="44102" y="53994"/>
                    </a:lnTo>
                    <a:lnTo>
                      <a:pt x="40835" y="47414"/>
                    </a:lnTo>
                    <a:lnTo>
                      <a:pt x="27535" y="45124"/>
                    </a:lnTo>
                    <a:lnTo>
                      <a:pt x="12298" y="52160"/>
                    </a:lnTo>
                    <a:lnTo>
                      <a:pt x="10898" y="41842"/>
                    </a:lnTo>
                    <a:lnTo>
                      <a:pt x="2036" y="42716"/>
                    </a:lnTo>
                    <a:lnTo>
                      <a:pt x="-3725" y="27283"/>
                    </a:lnTo>
                    <a:lnTo>
                      <a:pt x="-608" y="15650"/>
                    </a:lnTo>
                    <a:lnTo>
                      <a:pt x="15187" y="3688"/>
                    </a:lnTo>
                    <a:lnTo>
                      <a:pt x="30085" y="-2577"/>
                    </a:lnTo>
                    <a:lnTo>
                      <a:pt x="40253" y="3688"/>
                    </a:lnTo>
                    <a:lnTo>
                      <a:pt x="55962" y="11448"/>
                    </a:lnTo>
                    <a:close/>
                  </a:path>
                </a:pathLst>
              </a:custGeom>
              <a:grpFill/>
              <a:ln w="635" cap="rnd">
                <a:solidFill>
                  <a:schemeClr val="bg1"/>
                </a:solidFill>
                <a:prstDash val="solid"/>
                <a:round/>
              </a:ln>
            </p:spPr>
            <p:txBody>
              <a:bodyPr rtlCol="0" anchor="ctr"/>
              <a:lstStyle/>
              <a:p>
                <a:endParaRPr lang="en-US" dirty="0"/>
              </a:p>
            </p:txBody>
          </p:sp>
          <p:sp>
            <p:nvSpPr>
              <p:cNvPr id="2525" name="Freeform: Shape 2524">
                <a:extLst>
                  <a:ext uri="{FF2B5EF4-FFF2-40B4-BE49-F238E27FC236}">
                    <a16:creationId xmlns:a16="http://schemas.microsoft.com/office/drawing/2014/main" id="{C8B96C4A-4D68-4D70-A1F4-A679922359C9}"/>
                  </a:ext>
                </a:extLst>
              </p:cNvPr>
              <p:cNvSpPr/>
              <p:nvPr/>
            </p:nvSpPr>
            <p:spPr>
              <a:xfrm flipV="1">
                <a:off x="4729563" y="2361024"/>
                <a:ext cx="82693" cy="112264"/>
              </a:xfrm>
              <a:custGeom>
                <a:avLst/>
                <a:gdLst>
                  <a:gd name="connsiteX0" fmla="*/ 28761 w 76017"/>
                  <a:gd name="connsiteY0" fmla="*/ -2474 h 103201"/>
                  <a:gd name="connsiteX1" fmla="*/ 40803 w 76017"/>
                  <a:gd name="connsiteY1" fmla="*/ 2233 h 103201"/>
                  <a:gd name="connsiteX2" fmla="*/ 58676 w 76017"/>
                  <a:gd name="connsiteY2" fmla="*/ 6215 h 103201"/>
                  <a:gd name="connsiteX3" fmla="*/ 59195 w 76017"/>
                  <a:gd name="connsiteY3" fmla="*/ 6490 h 103201"/>
                  <a:gd name="connsiteX4" fmla="*/ 58841 w 76017"/>
                  <a:gd name="connsiteY4" fmla="*/ 19838 h 103201"/>
                  <a:gd name="connsiteX5" fmla="*/ 67860 w 76017"/>
                  <a:gd name="connsiteY5" fmla="*/ 17076 h 103201"/>
                  <a:gd name="connsiteX6" fmla="*/ 72267 w 76017"/>
                  <a:gd name="connsiteY6" fmla="*/ 26575 h 103201"/>
                  <a:gd name="connsiteX7" fmla="*/ 62367 w 76017"/>
                  <a:gd name="connsiteY7" fmla="*/ 33178 h 103201"/>
                  <a:gd name="connsiteX8" fmla="*/ 59203 w 76017"/>
                  <a:gd name="connsiteY8" fmla="*/ 41678 h 103201"/>
                  <a:gd name="connsiteX9" fmla="*/ 68191 w 76017"/>
                  <a:gd name="connsiteY9" fmla="*/ 58087 h 103201"/>
                  <a:gd name="connsiteX10" fmla="*/ 60643 w 76017"/>
                  <a:gd name="connsiteY10" fmla="*/ 63006 h 103201"/>
                  <a:gd name="connsiteX11" fmla="*/ 53411 w 76017"/>
                  <a:gd name="connsiteY11" fmla="*/ 59771 h 103201"/>
                  <a:gd name="connsiteX12" fmla="*/ 41747 w 76017"/>
                  <a:gd name="connsiteY12" fmla="*/ 64706 h 103201"/>
                  <a:gd name="connsiteX13" fmla="*/ 44911 w 76017"/>
                  <a:gd name="connsiteY13" fmla="*/ 73575 h 103201"/>
                  <a:gd name="connsiteX14" fmla="*/ 31028 w 76017"/>
                  <a:gd name="connsiteY14" fmla="*/ 80478 h 103201"/>
                  <a:gd name="connsiteX15" fmla="*/ 33452 w 76017"/>
                  <a:gd name="connsiteY15" fmla="*/ 86616 h 103201"/>
                  <a:gd name="connsiteX16" fmla="*/ 11959 w 76017"/>
                  <a:gd name="connsiteY16" fmla="*/ 100727 h 103201"/>
                  <a:gd name="connsiteX17" fmla="*/ -3750 w 76017"/>
                  <a:gd name="connsiteY17" fmla="*/ 92967 h 103201"/>
                  <a:gd name="connsiteX18" fmla="*/ 3750 w 76017"/>
                  <a:gd name="connsiteY18" fmla="*/ 66170 h 103201"/>
                  <a:gd name="connsiteX19" fmla="*/ 9165 w 76017"/>
                  <a:gd name="connsiteY19" fmla="*/ 66044 h 103201"/>
                  <a:gd name="connsiteX20" fmla="*/ 98 w 76017"/>
                  <a:gd name="connsiteY20" fmla="*/ 53861 h 103201"/>
                  <a:gd name="connsiteX21" fmla="*/ 9739 w 76017"/>
                  <a:gd name="connsiteY21" fmla="*/ 46888 h 103201"/>
                  <a:gd name="connsiteX22" fmla="*/ 6056 w 76017"/>
                  <a:gd name="connsiteY22" fmla="*/ 36625 h 103201"/>
                  <a:gd name="connsiteX23" fmla="*/ 18506 w 76017"/>
                  <a:gd name="connsiteY23" fmla="*/ 12629 h 103201"/>
                  <a:gd name="connsiteX24" fmla="*/ 13297 w 76017"/>
                  <a:gd name="connsiteY24" fmla="*/ 6884 h 103201"/>
                  <a:gd name="connsiteX25" fmla="*/ 13422 w 76017"/>
                  <a:gd name="connsiteY25" fmla="*/ 6821 h 103201"/>
                  <a:gd name="connsiteX26" fmla="*/ 28761 w 76017"/>
                  <a:gd name="connsiteY26" fmla="*/ -2474 h 103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6017" h="103201">
                    <a:moveTo>
                      <a:pt x="28761" y="-2474"/>
                    </a:moveTo>
                    <a:lnTo>
                      <a:pt x="40803" y="2233"/>
                    </a:lnTo>
                    <a:lnTo>
                      <a:pt x="58676" y="6215"/>
                    </a:lnTo>
                    <a:lnTo>
                      <a:pt x="59195" y="6490"/>
                    </a:lnTo>
                    <a:lnTo>
                      <a:pt x="58841" y="19838"/>
                    </a:lnTo>
                    <a:lnTo>
                      <a:pt x="67860" y="17076"/>
                    </a:lnTo>
                    <a:lnTo>
                      <a:pt x="72267" y="26575"/>
                    </a:lnTo>
                    <a:lnTo>
                      <a:pt x="62367" y="33178"/>
                    </a:lnTo>
                    <a:lnTo>
                      <a:pt x="59203" y="41678"/>
                    </a:lnTo>
                    <a:lnTo>
                      <a:pt x="68191" y="58087"/>
                    </a:lnTo>
                    <a:lnTo>
                      <a:pt x="60643" y="63006"/>
                    </a:lnTo>
                    <a:lnTo>
                      <a:pt x="53411" y="59771"/>
                    </a:lnTo>
                    <a:lnTo>
                      <a:pt x="41747" y="64706"/>
                    </a:lnTo>
                    <a:lnTo>
                      <a:pt x="44911" y="73575"/>
                    </a:lnTo>
                    <a:lnTo>
                      <a:pt x="31028" y="80478"/>
                    </a:lnTo>
                    <a:lnTo>
                      <a:pt x="33452" y="86616"/>
                    </a:lnTo>
                    <a:lnTo>
                      <a:pt x="11959" y="100727"/>
                    </a:lnTo>
                    <a:lnTo>
                      <a:pt x="-3750" y="92967"/>
                    </a:lnTo>
                    <a:lnTo>
                      <a:pt x="3750" y="66170"/>
                    </a:lnTo>
                    <a:lnTo>
                      <a:pt x="9165" y="66044"/>
                    </a:lnTo>
                    <a:lnTo>
                      <a:pt x="98" y="53861"/>
                    </a:lnTo>
                    <a:lnTo>
                      <a:pt x="9739" y="46888"/>
                    </a:lnTo>
                    <a:lnTo>
                      <a:pt x="6056" y="36625"/>
                    </a:lnTo>
                    <a:lnTo>
                      <a:pt x="18506" y="12629"/>
                    </a:lnTo>
                    <a:lnTo>
                      <a:pt x="13297" y="6884"/>
                    </a:lnTo>
                    <a:lnTo>
                      <a:pt x="13422" y="6821"/>
                    </a:lnTo>
                    <a:lnTo>
                      <a:pt x="28761" y="-2474"/>
                    </a:lnTo>
                  </a:path>
                </a:pathLst>
              </a:custGeom>
              <a:grpFill/>
              <a:ln w="635" cap="flat">
                <a:solidFill>
                  <a:schemeClr val="bg1"/>
                </a:solidFill>
                <a:prstDash val="solid"/>
                <a:miter/>
              </a:ln>
            </p:spPr>
            <p:txBody>
              <a:bodyPr rtlCol="0" anchor="ctr"/>
              <a:lstStyle/>
              <a:p>
                <a:endParaRPr lang="en-US" dirty="0"/>
              </a:p>
            </p:txBody>
          </p:sp>
          <p:sp>
            <p:nvSpPr>
              <p:cNvPr id="2526" name="Freeform: Shape 2525">
                <a:extLst>
                  <a:ext uri="{FF2B5EF4-FFF2-40B4-BE49-F238E27FC236}">
                    <a16:creationId xmlns:a16="http://schemas.microsoft.com/office/drawing/2014/main" id="{F34A5F6D-75C6-49C9-9C10-1888C491ED38}"/>
                  </a:ext>
                </a:extLst>
              </p:cNvPr>
              <p:cNvSpPr/>
              <p:nvPr/>
            </p:nvSpPr>
            <p:spPr>
              <a:xfrm flipV="1">
                <a:off x="4729563" y="2361024"/>
                <a:ext cx="82693" cy="112264"/>
              </a:xfrm>
              <a:custGeom>
                <a:avLst/>
                <a:gdLst>
                  <a:gd name="connsiteX0" fmla="*/ 28761 w 76017"/>
                  <a:gd name="connsiteY0" fmla="*/ -2474 h 103201"/>
                  <a:gd name="connsiteX1" fmla="*/ 40803 w 76017"/>
                  <a:gd name="connsiteY1" fmla="*/ 2233 h 103201"/>
                  <a:gd name="connsiteX2" fmla="*/ 58676 w 76017"/>
                  <a:gd name="connsiteY2" fmla="*/ 6215 h 103201"/>
                  <a:gd name="connsiteX3" fmla="*/ 59195 w 76017"/>
                  <a:gd name="connsiteY3" fmla="*/ 6490 h 103201"/>
                  <a:gd name="connsiteX4" fmla="*/ 58841 w 76017"/>
                  <a:gd name="connsiteY4" fmla="*/ 19838 h 103201"/>
                  <a:gd name="connsiteX5" fmla="*/ 67860 w 76017"/>
                  <a:gd name="connsiteY5" fmla="*/ 17076 h 103201"/>
                  <a:gd name="connsiteX6" fmla="*/ 72267 w 76017"/>
                  <a:gd name="connsiteY6" fmla="*/ 26575 h 103201"/>
                  <a:gd name="connsiteX7" fmla="*/ 62367 w 76017"/>
                  <a:gd name="connsiteY7" fmla="*/ 33178 h 103201"/>
                  <a:gd name="connsiteX8" fmla="*/ 59203 w 76017"/>
                  <a:gd name="connsiteY8" fmla="*/ 41678 h 103201"/>
                  <a:gd name="connsiteX9" fmla="*/ 68191 w 76017"/>
                  <a:gd name="connsiteY9" fmla="*/ 58087 h 103201"/>
                  <a:gd name="connsiteX10" fmla="*/ 60643 w 76017"/>
                  <a:gd name="connsiteY10" fmla="*/ 63006 h 103201"/>
                  <a:gd name="connsiteX11" fmla="*/ 53411 w 76017"/>
                  <a:gd name="connsiteY11" fmla="*/ 59771 h 103201"/>
                  <a:gd name="connsiteX12" fmla="*/ 41747 w 76017"/>
                  <a:gd name="connsiteY12" fmla="*/ 64706 h 103201"/>
                  <a:gd name="connsiteX13" fmla="*/ 44911 w 76017"/>
                  <a:gd name="connsiteY13" fmla="*/ 73575 h 103201"/>
                  <a:gd name="connsiteX14" fmla="*/ 31028 w 76017"/>
                  <a:gd name="connsiteY14" fmla="*/ 80478 h 103201"/>
                  <a:gd name="connsiteX15" fmla="*/ 33452 w 76017"/>
                  <a:gd name="connsiteY15" fmla="*/ 86616 h 103201"/>
                  <a:gd name="connsiteX16" fmla="*/ 11959 w 76017"/>
                  <a:gd name="connsiteY16" fmla="*/ 100727 h 103201"/>
                  <a:gd name="connsiteX17" fmla="*/ -3750 w 76017"/>
                  <a:gd name="connsiteY17" fmla="*/ 92967 h 103201"/>
                  <a:gd name="connsiteX18" fmla="*/ 3750 w 76017"/>
                  <a:gd name="connsiteY18" fmla="*/ 66170 h 103201"/>
                  <a:gd name="connsiteX19" fmla="*/ 9165 w 76017"/>
                  <a:gd name="connsiteY19" fmla="*/ 66044 h 103201"/>
                  <a:gd name="connsiteX20" fmla="*/ 98 w 76017"/>
                  <a:gd name="connsiteY20" fmla="*/ 53861 h 103201"/>
                  <a:gd name="connsiteX21" fmla="*/ 9739 w 76017"/>
                  <a:gd name="connsiteY21" fmla="*/ 46888 h 103201"/>
                  <a:gd name="connsiteX22" fmla="*/ 6056 w 76017"/>
                  <a:gd name="connsiteY22" fmla="*/ 36625 h 103201"/>
                  <a:gd name="connsiteX23" fmla="*/ 18506 w 76017"/>
                  <a:gd name="connsiteY23" fmla="*/ 12629 h 103201"/>
                  <a:gd name="connsiteX24" fmla="*/ 13297 w 76017"/>
                  <a:gd name="connsiteY24" fmla="*/ 6884 h 103201"/>
                  <a:gd name="connsiteX25" fmla="*/ 13422 w 76017"/>
                  <a:gd name="connsiteY25" fmla="*/ 6821 h 103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6017" h="103201">
                    <a:moveTo>
                      <a:pt x="28761" y="-2474"/>
                    </a:moveTo>
                    <a:lnTo>
                      <a:pt x="40803" y="2233"/>
                    </a:lnTo>
                    <a:lnTo>
                      <a:pt x="58676" y="6215"/>
                    </a:lnTo>
                    <a:lnTo>
                      <a:pt x="59195" y="6490"/>
                    </a:lnTo>
                    <a:lnTo>
                      <a:pt x="58841" y="19838"/>
                    </a:lnTo>
                    <a:lnTo>
                      <a:pt x="67860" y="17076"/>
                    </a:lnTo>
                    <a:lnTo>
                      <a:pt x="72267" y="26575"/>
                    </a:lnTo>
                    <a:lnTo>
                      <a:pt x="62367" y="33178"/>
                    </a:lnTo>
                    <a:lnTo>
                      <a:pt x="59203" y="41678"/>
                    </a:lnTo>
                    <a:lnTo>
                      <a:pt x="68191" y="58087"/>
                    </a:lnTo>
                    <a:lnTo>
                      <a:pt x="60643" y="63006"/>
                    </a:lnTo>
                    <a:lnTo>
                      <a:pt x="53411" y="59771"/>
                    </a:lnTo>
                    <a:lnTo>
                      <a:pt x="41747" y="64706"/>
                    </a:lnTo>
                    <a:lnTo>
                      <a:pt x="44911" y="73575"/>
                    </a:lnTo>
                    <a:lnTo>
                      <a:pt x="31028" y="80478"/>
                    </a:lnTo>
                    <a:lnTo>
                      <a:pt x="33452" y="86616"/>
                    </a:lnTo>
                    <a:lnTo>
                      <a:pt x="11959" y="100727"/>
                    </a:lnTo>
                    <a:lnTo>
                      <a:pt x="-3750" y="92967"/>
                    </a:lnTo>
                    <a:lnTo>
                      <a:pt x="3750" y="66170"/>
                    </a:lnTo>
                    <a:lnTo>
                      <a:pt x="9165" y="66044"/>
                    </a:lnTo>
                    <a:lnTo>
                      <a:pt x="98" y="53861"/>
                    </a:lnTo>
                    <a:lnTo>
                      <a:pt x="9739" y="46888"/>
                    </a:lnTo>
                    <a:lnTo>
                      <a:pt x="6056" y="36625"/>
                    </a:lnTo>
                    <a:lnTo>
                      <a:pt x="18506" y="12629"/>
                    </a:lnTo>
                    <a:lnTo>
                      <a:pt x="13297" y="6884"/>
                    </a:lnTo>
                    <a:lnTo>
                      <a:pt x="13422" y="6821"/>
                    </a:lnTo>
                    <a:close/>
                  </a:path>
                </a:pathLst>
              </a:custGeom>
              <a:grpFill/>
              <a:ln w="635" cap="rnd">
                <a:solidFill>
                  <a:schemeClr val="bg1"/>
                </a:solidFill>
                <a:prstDash val="solid"/>
                <a:round/>
              </a:ln>
            </p:spPr>
            <p:txBody>
              <a:bodyPr rtlCol="0" anchor="ctr"/>
              <a:lstStyle/>
              <a:p>
                <a:endParaRPr lang="en-US" dirty="0"/>
              </a:p>
            </p:txBody>
          </p:sp>
          <p:sp>
            <p:nvSpPr>
              <p:cNvPr id="2527" name="Freeform: Shape 2526">
                <a:extLst>
                  <a:ext uri="{FF2B5EF4-FFF2-40B4-BE49-F238E27FC236}">
                    <a16:creationId xmlns:a16="http://schemas.microsoft.com/office/drawing/2014/main" id="{101A78E8-FE80-41CC-95B2-24BE610598C7}"/>
                  </a:ext>
                </a:extLst>
              </p:cNvPr>
              <p:cNvSpPr/>
              <p:nvPr/>
            </p:nvSpPr>
            <p:spPr>
              <a:xfrm flipV="1">
                <a:off x="4738680" y="2463108"/>
                <a:ext cx="32661" cy="68636"/>
              </a:xfrm>
              <a:custGeom>
                <a:avLst/>
                <a:gdLst>
                  <a:gd name="connsiteX0" fmla="*/ 20396 w 30024"/>
                  <a:gd name="connsiteY0" fmla="*/ 51370 h 63095"/>
                  <a:gd name="connsiteX1" fmla="*/ 5057 w 30024"/>
                  <a:gd name="connsiteY1" fmla="*/ 60664 h 63095"/>
                  <a:gd name="connsiteX2" fmla="*/ 4931 w 30024"/>
                  <a:gd name="connsiteY2" fmla="*/ 60727 h 63095"/>
                  <a:gd name="connsiteX3" fmla="*/ -2246 w 30024"/>
                  <a:gd name="connsiteY3" fmla="*/ 52802 h 63095"/>
                  <a:gd name="connsiteX4" fmla="*/ -3734 w 30024"/>
                  <a:gd name="connsiteY4" fmla="*/ 18701 h 63095"/>
                  <a:gd name="connsiteX5" fmla="*/ 5608 w 30024"/>
                  <a:gd name="connsiteY5" fmla="*/ 5030 h 63095"/>
                  <a:gd name="connsiteX6" fmla="*/ 11125 w 30024"/>
                  <a:gd name="connsiteY6" fmla="*/ -2368 h 63095"/>
                  <a:gd name="connsiteX7" fmla="*/ 25087 w 30024"/>
                  <a:gd name="connsiteY7" fmla="*/ 15380 h 63095"/>
                  <a:gd name="connsiteX8" fmla="*/ 26290 w 30024"/>
                  <a:gd name="connsiteY8" fmla="*/ 27067 h 63095"/>
                  <a:gd name="connsiteX9" fmla="*/ 16972 w 30024"/>
                  <a:gd name="connsiteY9" fmla="*/ 37644 h 63095"/>
                  <a:gd name="connsiteX10" fmla="*/ 20396 w 30024"/>
                  <a:gd name="connsiteY10" fmla="*/ 51370 h 63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024" h="63095">
                    <a:moveTo>
                      <a:pt x="20396" y="51370"/>
                    </a:moveTo>
                    <a:lnTo>
                      <a:pt x="5057" y="60664"/>
                    </a:lnTo>
                    <a:lnTo>
                      <a:pt x="4931" y="60727"/>
                    </a:lnTo>
                    <a:lnTo>
                      <a:pt x="-2246" y="52802"/>
                    </a:lnTo>
                    <a:lnTo>
                      <a:pt x="-3734" y="18701"/>
                    </a:lnTo>
                    <a:lnTo>
                      <a:pt x="5608" y="5030"/>
                    </a:lnTo>
                    <a:lnTo>
                      <a:pt x="11125" y="-2368"/>
                    </a:lnTo>
                    <a:lnTo>
                      <a:pt x="25087" y="15380"/>
                    </a:lnTo>
                    <a:lnTo>
                      <a:pt x="26290" y="27067"/>
                    </a:lnTo>
                    <a:lnTo>
                      <a:pt x="16972" y="37644"/>
                    </a:lnTo>
                    <a:lnTo>
                      <a:pt x="20396" y="51370"/>
                    </a:lnTo>
                  </a:path>
                </a:pathLst>
              </a:custGeom>
              <a:grpFill/>
              <a:ln w="635" cap="flat">
                <a:solidFill>
                  <a:schemeClr val="bg1"/>
                </a:solidFill>
                <a:prstDash val="solid"/>
                <a:miter/>
              </a:ln>
            </p:spPr>
            <p:txBody>
              <a:bodyPr rtlCol="0" anchor="ctr"/>
              <a:lstStyle/>
              <a:p>
                <a:endParaRPr lang="en-US" dirty="0"/>
              </a:p>
            </p:txBody>
          </p:sp>
          <p:sp>
            <p:nvSpPr>
              <p:cNvPr id="2528" name="Freeform: Shape 2527">
                <a:extLst>
                  <a:ext uri="{FF2B5EF4-FFF2-40B4-BE49-F238E27FC236}">
                    <a16:creationId xmlns:a16="http://schemas.microsoft.com/office/drawing/2014/main" id="{99C0A23B-39B5-4FE6-94D2-75016DE2FFE8}"/>
                  </a:ext>
                </a:extLst>
              </p:cNvPr>
              <p:cNvSpPr/>
              <p:nvPr/>
            </p:nvSpPr>
            <p:spPr>
              <a:xfrm flipV="1">
                <a:off x="4738680" y="2463108"/>
                <a:ext cx="32661" cy="68636"/>
              </a:xfrm>
              <a:custGeom>
                <a:avLst/>
                <a:gdLst>
                  <a:gd name="connsiteX0" fmla="*/ 20396 w 30024"/>
                  <a:gd name="connsiteY0" fmla="*/ 51370 h 63095"/>
                  <a:gd name="connsiteX1" fmla="*/ 5057 w 30024"/>
                  <a:gd name="connsiteY1" fmla="*/ 60664 h 63095"/>
                  <a:gd name="connsiteX2" fmla="*/ 4931 w 30024"/>
                  <a:gd name="connsiteY2" fmla="*/ 60727 h 63095"/>
                  <a:gd name="connsiteX3" fmla="*/ -2246 w 30024"/>
                  <a:gd name="connsiteY3" fmla="*/ 52802 h 63095"/>
                  <a:gd name="connsiteX4" fmla="*/ -3734 w 30024"/>
                  <a:gd name="connsiteY4" fmla="*/ 18701 h 63095"/>
                  <a:gd name="connsiteX5" fmla="*/ 5608 w 30024"/>
                  <a:gd name="connsiteY5" fmla="*/ 5030 h 63095"/>
                  <a:gd name="connsiteX6" fmla="*/ 11125 w 30024"/>
                  <a:gd name="connsiteY6" fmla="*/ -2368 h 63095"/>
                  <a:gd name="connsiteX7" fmla="*/ 25087 w 30024"/>
                  <a:gd name="connsiteY7" fmla="*/ 15380 h 63095"/>
                  <a:gd name="connsiteX8" fmla="*/ 26290 w 30024"/>
                  <a:gd name="connsiteY8" fmla="*/ 27067 h 63095"/>
                  <a:gd name="connsiteX9" fmla="*/ 16972 w 30024"/>
                  <a:gd name="connsiteY9" fmla="*/ 37644 h 63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024" h="63095">
                    <a:moveTo>
                      <a:pt x="20396" y="51370"/>
                    </a:moveTo>
                    <a:lnTo>
                      <a:pt x="5057" y="60664"/>
                    </a:lnTo>
                    <a:lnTo>
                      <a:pt x="4931" y="60727"/>
                    </a:lnTo>
                    <a:lnTo>
                      <a:pt x="-2246" y="52802"/>
                    </a:lnTo>
                    <a:lnTo>
                      <a:pt x="-3734" y="18701"/>
                    </a:lnTo>
                    <a:lnTo>
                      <a:pt x="5608" y="5030"/>
                    </a:lnTo>
                    <a:lnTo>
                      <a:pt x="11125" y="-2368"/>
                    </a:lnTo>
                    <a:lnTo>
                      <a:pt x="25087" y="15380"/>
                    </a:lnTo>
                    <a:lnTo>
                      <a:pt x="26290" y="27067"/>
                    </a:lnTo>
                    <a:lnTo>
                      <a:pt x="16972" y="37644"/>
                    </a:lnTo>
                    <a:close/>
                  </a:path>
                </a:pathLst>
              </a:custGeom>
              <a:grpFill/>
              <a:ln w="635" cap="rnd">
                <a:solidFill>
                  <a:schemeClr val="bg1"/>
                </a:solidFill>
                <a:prstDash val="solid"/>
                <a:round/>
              </a:ln>
            </p:spPr>
            <p:txBody>
              <a:bodyPr rtlCol="0" anchor="ctr"/>
              <a:lstStyle/>
              <a:p>
                <a:endParaRPr lang="en-US" dirty="0"/>
              </a:p>
            </p:txBody>
          </p:sp>
          <p:sp>
            <p:nvSpPr>
              <p:cNvPr id="2529" name="Freeform: Shape 2528">
                <a:extLst>
                  <a:ext uri="{FF2B5EF4-FFF2-40B4-BE49-F238E27FC236}">
                    <a16:creationId xmlns:a16="http://schemas.microsoft.com/office/drawing/2014/main" id="{BC71E409-B6AA-4F18-8A11-4DC941C10F36}"/>
                  </a:ext>
                </a:extLst>
              </p:cNvPr>
              <p:cNvSpPr/>
              <p:nvPr/>
            </p:nvSpPr>
            <p:spPr>
              <a:xfrm flipV="1">
                <a:off x="4761206" y="2463537"/>
                <a:ext cx="52480" cy="36188"/>
              </a:xfrm>
              <a:custGeom>
                <a:avLst/>
                <a:gdLst>
                  <a:gd name="connsiteX0" fmla="*/ 40550 w 48243"/>
                  <a:gd name="connsiteY0" fmla="*/ 24685 h 33267"/>
                  <a:gd name="connsiteX1" fmla="*/ 33010 w 48243"/>
                  <a:gd name="connsiteY1" fmla="*/ 24685 h 33267"/>
                  <a:gd name="connsiteX2" fmla="*/ 30098 w 48243"/>
                  <a:gd name="connsiteY2" fmla="*/ 30603 h 33267"/>
                  <a:gd name="connsiteX3" fmla="*/ 30090 w 48243"/>
                  <a:gd name="connsiteY3" fmla="*/ 30879 h 33267"/>
                  <a:gd name="connsiteX4" fmla="*/ 29571 w 48243"/>
                  <a:gd name="connsiteY4" fmla="*/ 30603 h 33267"/>
                  <a:gd name="connsiteX5" fmla="*/ 11698 w 48243"/>
                  <a:gd name="connsiteY5" fmla="*/ 26621 h 33267"/>
                  <a:gd name="connsiteX6" fmla="*/ -343 w 48243"/>
                  <a:gd name="connsiteY6" fmla="*/ 21914 h 33267"/>
                  <a:gd name="connsiteX7" fmla="*/ -3767 w 48243"/>
                  <a:gd name="connsiteY7" fmla="*/ 8189 h 33267"/>
                  <a:gd name="connsiteX8" fmla="*/ 5551 w 48243"/>
                  <a:gd name="connsiteY8" fmla="*/ -2388 h 33267"/>
                  <a:gd name="connsiteX9" fmla="*/ 18868 w 48243"/>
                  <a:gd name="connsiteY9" fmla="*/ -681 h 33267"/>
                  <a:gd name="connsiteX10" fmla="*/ 23519 w 48243"/>
                  <a:gd name="connsiteY10" fmla="*/ 7780 h 33267"/>
                  <a:gd name="connsiteX11" fmla="*/ 35702 w 48243"/>
                  <a:gd name="connsiteY11" fmla="*/ 7339 h 33267"/>
                  <a:gd name="connsiteX12" fmla="*/ 43163 w 48243"/>
                  <a:gd name="connsiteY12" fmla="*/ 14115 h 33267"/>
                  <a:gd name="connsiteX13" fmla="*/ 44477 w 48243"/>
                  <a:gd name="connsiteY13" fmla="*/ 14084 h 33267"/>
                  <a:gd name="connsiteX14" fmla="*/ 40550 w 48243"/>
                  <a:gd name="connsiteY14" fmla="*/ 24685 h 33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243" h="33267">
                    <a:moveTo>
                      <a:pt x="40550" y="24685"/>
                    </a:moveTo>
                    <a:lnTo>
                      <a:pt x="33010" y="24685"/>
                    </a:lnTo>
                    <a:lnTo>
                      <a:pt x="30098" y="30603"/>
                    </a:lnTo>
                    <a:lnTo>
                      <a:pt x="30090" y="30879"/>
                    </a:lnTo>
                    <a:lnTo>
                      <a:pt x="29571" y="30603"/>
                    </a:lnTo>
                    <a:lnTo>
                      <a:pt x="11698" y="26621"/>
                    </a:lnTo>
                    <a:lnTo>
                      <a:pt x="-343" y="21914"/>
                    </a:lnTo>
                    <a:lnTo>
                      <a:pt x="-3767" y="8189"/>
                    </a:lnTo>
                    <a:lnTo>
                      <a:pt x="5551" y="-2388"/>
                    </a:lnTo>
                    <a:lnTo>
                      <a:pt x="18868" y="-681"/>
                    </a:lnTo>
                    <a:lnTo>
                      <a:pt x="23519" y="7780"/>
                    </a:lnTo>
                    <a:lnTo>
                      <a:pt x="35702" y="7339"/>
                    </a:lnTo>
                    <a:lnTo>
                      <a:pt x="43163" y="14115"/>
                    </a:lnTo>
                    <a:lnTo>
                      <a:pt x="44477" y="14084"/>
                    </a:lnTo>
                    <a:lnTo>
                      <a:pt x="40550" y="24685"/>
                    </a:lnTo>
                  </a:path>
                </a:pathLst>
              </a:custGeom>
              <a:grpFill/>
              <a:ln w="635" cap="flat">
                <a:solidFill>
                  <a:schemeClr val="bg1"/>
                </a:solidFill>
                <a:prstDash val="solid"/>
                <a:miter/>
              </a:ln>
            </p:spPr>
            <p:txBody>
              <a:bodyPr rtlCol="0" anchor="ctr"/>
              <a:lstStyle/>
              <a:p>
                <a:endParaRPr lang="en-US" dirty="0"/>
              </a:p>
            </p:txBody>
          </p:sp>
          <p:sp>
            <p:nvSpPr>
              <p:cNvPr id="2530" name="Freeform: Shape 2529">
                <a:extLst>
                  <a:ext uri="{FF2B5EF4-FFF2-40B4-BE49-F238E27FC236}">
                    <a16:creationId xmlns:a16="http://schemas.microsoft.com/office/drawing/2014/main" id="{E7A6BAA2-C864-41BF-B5C5-EB42C01C0215}"/>
                  </a:ext>
                </a:extLst>
              </p:cNvPr>
              <p:cNvSpPr/>
              <p:nvPr/>
            </p:nvSpPr>
            <p:spPr>
              <a:xfrm flipV="1">
                <a:off x="4761206" y="2463537"/>
                <a:ext cx="52480" cy="36188"/>
              </a:xfrm>
              <a:custGeom>
                <a:avLst/>
                <a:gdLst>
                  <a:gd name="connsiteX0" fmla="*/ 40550 w 48243"/>
                  <a:gd name="connsiteY0" fmla="*/ 24685 h 33267"/>
                  <a:gd name="connsiteX1" fmla="*/ 33010 w 48243"/>
                  <a:gd name="connsiteY1" fmla="*/ 24685 h 33267"/>
                  <a:gd name="connsiteX2" fmla="*/ 30098 w 48243"/>
                  <a:gd name="connsiteY2" fmla="*/ 30603 h 33267"/>
                  <a:gd name="connsiteX3" fmla="*/ 30090 w 48243"/>
                  <a:gd name="connsiteY3" fmla="*/ 30879 h 33267"/>
                  <a:gd name="connsiteX4" fmla="*/ 29571 w 48243"/>
                  <a:gd name="connsiteY4" fmla="*/ 30603 h 33267"/>
                  <a:gd name="connsiteX5" fmla="*/ 11698 w 48243"/>
                  <a:gd name="connsiteY5" fmla="*/ 26621 h 33267"/>
                  <a:gd name="connsiteX6" fmla="*/ -343 w 48243"/>
                  <a:gd name="connsiteY6" fmla="*/ 21914 h 33267"/>
                  <a:gd name="connsiteX7" fmla="*/ -3767 w 48243"/>
                  <a:gd name="connsiteY7" fmla="*/ 8189 h 33267"/>
                  <a:gd name="connsiteX8" fmla="*/ 5551 w 48243"/>
                  <a:gd name="connsiteY8" fmla="*/ -2388 h 33267"/>
                  <a:gd name="connsiteX9" fmla="*/ 18868 w 48243"/>
                  <a:gd name="connsiteY9" fmla="*/ -681 h 33267"/>
                  <a:gd name="connsiteX10" fmla="*/ 23519 w 48243"/>
                  <a:gd name="connsiteY10" fmla="*/ 7780 h 33267"/>
                  <a:gd name="connsiteX11" fmla="*/ 35702 w 48243"/>
                  <a:gd name="connsiteY11" fmla="*/ 7339 h 33267"/>
                  <a:gd name="connsiteX12" fmla="*/ 43163 w 48243"/>
                  <a:gd name="connsiteY12" fmla="*/ 14115 h 33267"/>
                  <a:gd name="connsiteX13" fmla="*/ 44477 w 48243"/>
                  <a:gd name="connsiteY13" fmla="*/ 14084 h 33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8243" h="33267">
                    <a:moveTo>
                      <a:pt x="40550" y="24685"/>
                    </a:moveTo>
                    <a:lnTo>
                      <a:pt x="33010" y="24685"/>
                    </a:lnTo>
                    <a:lnTo>
                      <a:pt x="30098" y="30603"/>
                    </a:lnTo>
                    <a:lnTo>
                      <a:pt x="30090" y="30879"/>
                    </a:lnTo>
                    <a:lnTo>
                      <a:pt x="29571" y="30603"/>
                    </a:lnTo>
                    <a:lnTo>
                      <a:pt x="11698" y="26621"/>
                    </a:lnTo>
                    <a:lnTo>
                      <a:pt x="-343" y="21914"/>
                    </a:lnTo>
                    <a:lnTo>
                      <a:pt x="-3767" y="8189"/>
                    </a:lnTo>
                    <a:lnTo>
                      <a:pt x="5551" y="-2388"/>
                    </a:lnTo>
                    <a:lnTo>
                      <a:pt x="18868" y="-681"/>
                    </a:lnTo>
                    <a:lnTo>
                      <a:pt x="23519" y="7780"/>
                    </a:lnTo>
                    <a:lnTo>
                      <a:pt x="35702" y="7339"/>
                    </a:lnTo>
                    <a:lnTo>
                      <a:pt x="43163" y="14115"/>
                    </a:lnTo>
                    <a:lnTo>
                      <a:pt x="44477" y="14084"/>
                    </a:lnTo>
                    <a:close/>
                  </a:path>
                </a:pathLst>
              </a:custGeom>
              <a:grpFill/>
              <a:ln w="635" cap="rnd">
                <a:solidFill>
                  <a:schemeClr val="bg1"/>
                </a:solidFill>
                <a:prstDash val="solid"/>
                <a:round/>
              </a:ln>
            </p:spPr>
            <p:txBody>
              <a:bodyPr rtlCol="0" anchor="ctr"/>
              <a:lstStyle/>
              <a:p>
                <a:endParaRPr lang="en-US" dirty="0"/>
              </a:p>
            </p:txBody>
          </p:sp>
          <p:sp>
            <p:nvSpPr>
              <p:cNvPr id="2531" name="Freeform: Shape 2530">
                <a:extLst>
                  <a:ext uri="{FF2B5EF4-FFF2-40B4-BE49-F238E27FC236}">
                    <a16:creationId xmlns:a16="http://schemas.microsoft.com/office/drawing/2014/main" id="{E8A1599C-0E43-41FD-9736-D92C42458621}"/>
                  </a:ext>
                </a:extLst>
              </p:cNvPr>
              <p:cNvSpPr/>
              <p:nvPr/>
            </p:nvSpPr>
            <p:spPr>
              <a:xfrm flipV="1">
                <a:off x="4797651" y="2412392"/>
                <a:ext cx="123411" cy="69886"/>
              </a:xfrm>
              <a:custGeom>
                <a:avLst/>
                <a:gdLst>
                  <a:gd name="connsiteX0" fmla="*/ -314 w 113448"/>
                  <a:gd name="connsiteY0" fmla="*/ 41482 h 64244"/>
                  <a:gd name="connsiteX1" fmla="*/ 9587 w 113448"/>
                  <a:gd name="connsiteY1" fmla="*/ 34879 h 64244"/>
                  <a:gd name="connsiteX2" fmla="*/ 5179 w 113448"/>
                  <a:gd name="connsiteY2" fmla="*/ 25379 h 64244"/>
                  <a:gd name="connsiteX3" fmla="*/ -3840 w 113448"/>
                  <a:gd name="connsiteY3" fmla="*/ 28142 h 64244"/>
                  <a:gd name="connsiteX4" fmla="*/ -3478 w 113448"/>
                  <a:gd name="connsiteY4" fmla="*/ 14518 h 64244"/>
                  <a:gd name="connsiteX5" fmla="*/ -566 w 113448"/>
                  <a:gd name="connsiteY5" fmla="*/ 8600 h 64244"/>
                  <a:gd name="connsiteX6" fmla="*/ 6974 w 113448"/>
                  <a:gd name="connsiteY6" fmla="*/ 8600 h 64244"/>
                  <a:gd name="connsiteX7" fmla="*/ 10901 w 113448"/>
                  <a:gd name="connsiteY7" fmla="*/ -2001 h 64244"/>
                  <a:gd name="connsiteX8" fmla="*/ 26272 w 113448"/>
                  <a:gd name="connsiteY8" fmla="*/ -2434 h 64244"/>
                  <a:gd name="connsiteX9" fmla="*/ 38305 w 113448"/>
                  <a:gd name="connsiteY9" fmla="*/ 3193 h 64244"/>
                  <a:gd name="connsiteX10" fmla="*/ 45608 w 113448"/>
                  <a:gd name="connsiteY10" fmla="*/ -1749 h 64244"/>
                  <a:gd name="connsiteX11" fmla="*/ 60405 w 113448"/>
                  <a:gd name="connsiteY11" fmla="*/ -1009 h 64244"/>
                  <a:gd name="connsiteX12" fmla="*/ 61971 w 113448"/>
                  <a:gd name="connsiteY12" fmla="*/ 7514 h 64244"/>
                  <a:gd name="connsiteX13" fmla="*/ 80229 w 113448"/>
                  <a:gd name="connsiteY13" fmla="*/ 10820 h 64244"/>
                  <a:gd name="connsiteX14" fmla="*/ 86990 w 113448"/>
                  <a:gd name="connsiteY14" fmla="*/ 2603 h 64244"/>
                  <a:gd name="connsiteX15" fmla="*/ 102431 w 113448"/>
                  <a:gd name="connsiteY15" fmla="*/ 8687 h 64244"/>
                  <a:gd name="connsiteX16" fmla="*/ 100534 w 113448"/>
                  <a:gd name="connsiteY16" fmla="*/ 11103 h 64244"/>
                  <a:gd name="connsiteX17" fmla="*/ 90051 w 113448"/>
                  <a:gd name="connsiteY17" fmla="*/ 24529 h 64244"/>
                  <a:gd name="connsiteX18" fmla="*/ 97520 w 113448"/>
                  <a:gd name="connsiteY18" fmla="*/ 41245 h 64244"/>
                  <a:gd name="connsiteX19" fmla="*/ 109191 w 113448"/>
                  <a:gd name="connsiteY19" fmla="*/ 49297 h 64244"/>
                  <a:gd name="connsiteX20" fmla="*/ 109609 w 113448"/>
                  <a:gd name="connsiteY20" fmla="*/ 51587 h 64244"/>
                  <a:gd name="connsiteX21" fmla="*/ 97985 w 113448"/>
                  <a:gd name="connsiteY21" fmla="*/ 51587 h 64244"/>
                  <a:gd name="connsiteX22" fmla="*/ 84912 w 113448"/>
                  <a:gd name="connsiteY22" fmla="*/ 60181 h 64244"/>
                  <a:gd name="connsiteX23" fmla="*/ 66826 w 113448"/>
                  <a:gd name="connsiteY23" fmla="*/ 55191 h 64244"/>
                  <a:gd name="connsiteX24" fmla="*/ 55352 w 113448"/>
                  <a:gd name="connsiteY24" fmla="*/ 44929 h 64244"/>
                  <a:gd name="connsiteX25" fmla="*/ 37644 w 113448"/>
                  <a:gd name="connsiteY25" fmla="*/ 49981 h 64244"/>
                  <a:gd name="connsiteX26" fmla="*/ 33056 w 113448"/>
                  <a:gd name="connsiteY26" fmla="*/ 44929 h 64244"/>
                  <a:gd name="connsiteX27" fmla="*/ 9587 w 113448"/>
                  <a:gd name="connsiteY27" fmla="*/ 48368 h 64244"/>
                  <a:gd name="connsiteX28" fmla="*/ 11240 w 113448"/>
                  <a:gd name="connsiteY28" fmla="*/ 57663 h 64244"/>
                  <a:gd name="connsiteX29" fmla="*/ 3000 w 113448"/>
                  <a:gd name="connsiteY29" fmla="*/ 61810 h 64244"/>
                  <a:gd name="connsiteX30" fmla="*/ -3478 w 113448"/>
                  <a:gd name="connsiteY30" fmla="*/ 49981 h 64244"/>
                  <a:gd name="connsiteX31" fmla="*/ -314 w 113448"/>
                  <a:gd name="connsiteY31" fmla="*/ 41482 h 6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3448" h="64244">
                    <a:moveTo>
                      <a:pt x="-314" y="41482"/>
                    </a:moveTo>
                    <a:lnTo>
                      <a:pt x="9587" y="34879"/>
                    </a:lnTo>
                    <a:lnTo>
                      <a:pt x="5179" y="25379"/>
                    </a:lnTo>
                    <a:lnTo>
                      <a:pt x="-3840" y="28142"/>
                    </a:lnTo>
                    <a:lnTo>
                      <a:pt x="-3478" y="14518"/>
                    </a:lnTo>
                    <a:lnTo>
                      <a:pt x="-566" y="8600"/>
                    </a:lnTo>
                    <a:lnTo>
                      <a:pt x="6974" y="8600"/>
                    </a:lnTo>
                    <a:lnTo>
                      <a:pt x="10901" y="-2001"/>
                    </a:lnTo>
                    <a:lnTo>
                      <a:pt x="26272" y="-2434"/>
                    </a:lnTo>
                    <a:lnTo>
                      <a:pt x="38305" y="3193"/>
                    </a:lnTo>
                    <a:lnTo>
                      <a:pt x="45608" y="-1749"/>
                    </a:lnTo>
                    <a:lnTo>
                      <a:pt x="60405" y="-1009"/>
                    </a:lnTo>
                    <a:lnTo>
                      <a:pt x="61971" y="7514"/>
                    </a:lnTo>
                    <a:lnTo>
                      <a:pt x="80229" y="10820"/>
                    </a:lnTo>
                    <a:lnTo>
                      <a:pt x="86990" y="2603"/>
                    </a:lnTo>
                    <a:lnTo>
                      <a:pt x="102431" y="8687"/>
                    </a:lnTo>
                    <a:lnTo>
                      <a:pt x="100534" y="11103"/>
                    </a:lnTo>
                    <a:lnTo>
                      <a:pt x="90051" y="24529"/>
                    </a:lnTo>
                    <a:lnTo>
                      <a:pt x="97520" y="41245"/>
                    </a:lnTo>
                    <a:lnTo>
                      <a:pt x="109191" y="49297"/>
                    </a:lnTo>
                    <a:lnTo>
                      <a:pt x="109609" y="51587"/>
                    </a:lnTo>
                    <a:lnTo>
                      <a:pt x="97985" y="51587"/>
                    </a:lnTo>
                    <a:lnTo>
                      <a:pt x="84912" y="60181"/>
                    </a:lnTo>
                    <a:lnTo>
                      <a:pt x="66826" y="55191"/>
                    </a:lnTo>
                    <a:lnTo>
                      <a:pt x="55352" y="44929"/>
                    </a:lnTo>
                    <a:lnTo>
                      <a:pt x="37644" y="49981"/>
                    </a:lnTo>
                    <a:lnTo>
                      <a:pt x="33056" y="44929"/>
                    </a:lnTo>
                    <a:lnTo>
                      <a:pt x="9587" y="48368"/>
                    </a:lnTo>
                    <a:lnTo>
                      <a:pt x="11240" y="57663"/>
                    </a:lnTo>
                    <a:lnTo>
                      <a:pt x="3000" y="61810"/>
                    </a:lnTo>
                    <a:lnTo>
                      <a:pt x="-3478" y="49981"/>
                    </a:lnTo>
                    <a:lnTo>
                      <a:pt x="-314" y="41482"/>
                    </a:lnTo>
                  </a:path>
                </a:pathLst>
              </a:custGeom>
              <a:grpFill/>
              <a:ln w="635" cap="flat">
                <a:solidFill>
                  <a:schemeClr val="bg1"/>
                </a:solidFill>
                <a:prstDash val="solid"/>
                <a:miter/>
              </a:ln>
            </p:spPr>
            <p:txBody>
              <a:bodyPr rtlCol="0" anchor="ctr"/>
              <a:lstStyle/>
              <a:p>
                <a:endParaRPr lang="en-US" dirty="0"/>
              </a:p>
            </p:txBody>
          </p:sp>
          <p:sp>
            <p:nvSpPr>
              <p:cNvPr id="2532" name="Freeform: Shape 2531">
                <a:extLst>
                  <a:ext uri="{FF2B5EF4-FFF2-40B4-BE49-F238E27FC236}">
                    <a16:creationId xmlns:a16="http://schemas.microsoft.com/office/drawing/2014/main" id="{8136CD00-5ABE-4B8F-8ABE-70DB0D27B261}"/>
                  </a:ext>
                </a:extLst>
              </p:cNvPr>
              <p:cNvSpPr/>
              <p:nvPr/>
            </p:nvSpPr>
            <p:spPr>
              <a:xfrm flipV="1">
                <a:off x="4797651" y="2412392"/>
                <a:ext cx="123411" cy="69886"/>
              </a:xfrm>
              <a:custGeom>
                <a:avLst/>
                <a:gdLst>
                  <a:gd name="connsiteX0" fmla="*/ -314 w 113448"/>
                  <a:gd name="connsiteY0" fmla="*/ 41482 h 64244"/>
                  <a:gd name="connsiteX1" fmla="*/ 9587 w 113448"/>
                  <a:gd name="connsiteY1" fmla="*/ 34879 h 64244"/>
                  <a:gd name="connsiteX2" fmla="*/ 5179 w 113448"/>
                  <a:gd name="connsiteY2" fmla="*/ 25379 h 64244"/>
                  <a:gd name="connsiteX3" fmla="*/ -3840 w 113448"/>
                  <a:gd name="connsiteY3" fmla="*/ 28142 h 64244"/>
                  <a:gd name="connsiteX4" fmla="*/ -3478 w 113448"/>
                  <a:gd name="connsiteY4" fmla="*/ 14518 h 64244"/>
                  <a:gd name="connsiteX5" fmla="*/ -566 w 113448"/>
                  <a:gd name="connsiteY5" fmla="*/ 8600 h 64244"/>
                  <a:gd name="connsiteX6" fmla="*/ 6974 w 113448"/>
                  <a:gd name="connsiteY6" fmla="*/ 8600 h 64244"/>
                  <a:gd name="connsiteX7" fmla="*/ 10901 w 113448"/>
                  <a:gd name="connsiteY7" fmla="*/ -2001 h 64244"/>
                  <a:gd name="connsiteX8" fmla="*/ 26272 w 113448"/>
                  <a:gd name="connsiteY8" fmla="*/ -2434 h 64244"/>
                  <a:gd name="connsiteX9" fmla="*/ 38305 w 113448"/>
                  <a:gd name="connsiteY9" fmla="*/ 3193 h 64244"/>
                  <a:gd name="connsiteX10" fmla="*/ 45608 w 113448"/>
                  <a:gd name="connsiteY10" fmla="*/ -1749 h 64244"/>
                  <a:gd name="connsiteX11" fmla="*/ 60405 w 113448"/>
                  <a:gd name="connsiteY11" fmla="*/ -1009 h 64244"/>
                  <a:gd name="connsiteX12" fmla="*/ 61971 w 113448"/>
                  <a:gd name="connsiteY12" fmla="*/ 7514 h 64244"/>
                  <a:gd name="connsiteX13" fmla="*/ 80229 w 113448"/>
                  <a:gd name="connsiteY13" fmla="*/ 10820 h 64244"/>
                  <a:gd name="connsiteX14" fmla="*/ 86990 w 113448"/>
                  <a:gd name="connsiteY14" fmla="*/ 2603 h 64244"/>
                  <a:gd name="connsiteX15" fmla="*/ 102431 w 113448"/>
                  <a:gd name="connsiteY15" fmla="*/ 8687 h 64244"/>
                  <a:gd name="connsiteX16" fmla="*/ 100534 w 113448"/>
                  <a:gd name="connsiteY16" fmla="*/ 11103 h 64244"/>
                  <a:gd name="connsiteX17" fmla="*/ 90051 w 113448"/>
                  <a:gd name="connsiteY17" fmla="*/ 24529 h 64244"/>
                  <a:gd name="connsiteX18" fmla="*/ 97520 w 113448"/>
                  <a:gd name="connsiteY18" fmla="*/ 41245 h 64244"/>
                  <a:gd name="connsiteX19" fmla="*/ 109191 w 113448"/>
                  <a:gd name="connsiteY19" fmla="*/ 49297 h 64244"/>
                  <a:gd name="connsiteX20" fmla="*/ 109609 w 113448"/>
                  <a:gd name="connsiteY20" fmla="*/ 51587 h 64244"/>
                  <a:gd name="connsiteX21" fmla="*/ 97985 w 113448"/>
                  <a:gd name="connsiteY21" fmla="*/ 51587 h 64244"/>
                  <a:gd name="connsiteX22" fmla="*/ 84912 w 113448"/>
                  <a:gd name="connsiteY22" fmla="*/ 60181 h 64244"/>
                  <a:gd name="connsiteX23" fmla="*/ 66826 w 113448"/>
                  <a:gd name="connsiteY23" fmla="*/ 55191 h 64244"/>
                  <a:gd name="connsiteX24" fmla="*/ 55352 w 113448"/>
                  <a:gd name="connsiteY24" fmla="*/ 44929 h 64244"/>
                  <a:gd name="connsiteX25" fmla="*/ 37644 w 113448"/>
                  <a:gd name="connsiteY25" fmla="*/ 49981 h 64244"/>
                  <a:gd name="connsiteX26" fmla="*/ 33056 w 113448"/>
                  <a:gd name="connsiteY26" fmla="*/ 44929 h 64244"/>
                  <a:gd name="connsiteX27" fmla="*/ 9587 w 113448"/>
                  <a:gd name="connsiteY27" fmla="*/ 48368 h 64244"/>
                  <a:gd name="connsiteX28" fmla="*/ 11240 w 113448"/>
                  <a:gd name="connsiteY28" fmla="*/ 57663 h 64244"/>
                  <a:gd name="connsiteX29" fmla="*/ 3000 w 113448"/>
                  <a:gd name="connsiteY29" fmla="*/ 61810 h 64244"/>
                  <a:gd name="connsiteX30" fmla="*/ -3478 w 113448"/>
                  <a:gd name="connsiteY30" fmla="*/ 49981 h 6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13448" h="64244">
                    <a:moveTo>
                      <a:pt x="-314" y="41482"/>
                    </a:moveTo>
                    <a:lnTo>
                      <a:pt x="9587" y="34879"/>
                    </a:lnTo>
                    <a:lnTo>
                      <a:pt x="5179" y="25379"/>
                    </a:lnTo>
                    <a:lnTo>
                      <a:pt x="-3840" y="28142"/>
                    </a:lnTo>
                    <a:lnTo>
                      <a:pt x="-3478" y="14518"/>
                    </a:lnTo>
                    <a:lnTo>
                      <a:pt x="-566" y="8600"/>
                    </a:lnTo>
                    <a:lnTo>
                      <a:pt x="6974" y="8600"/>
                    </a:lnTo>
                    <a:lnTo>
                      <a:pt x="10901" y="-2001"/>
                    </a:lnTo>
                    <a:lnTo>
                      <a:pt x="26272" y="-2434"/>
                    </a:lnTo>
                    <a:lnTo>
                      <a:pt x="38305" y="3193"/>
                    </a:lnTo>
                    <a:lnTo>
                      <a:pt x="45608" y="-1749"/>
                    </a:lnTo>
                    <a:lnTo>
                      <a:pt x="60405" y="-1009"/>
                    </a:lnTo>
                    <a:lnTo>
                      <a:pt x="61971" y="7514"/>
                    </a:lnTo>
                    <a:lnTo>
                      <a:pt x="80229" y="10820"/>
                    </a:lnTo>
                    <a:lnTo>
                      <a:pt x="86990" y="2603"/>
                    </a:lnTo>
                    <a:lnTo>
                      <a:pt x="102431" y="8687"/>
                    </a:lnTo>
                    <a:lnTo>
                      <a:pt x="100534" y="11103"/>
                    </a:lnTo>
                    <a:lnTo>
                      <a:pt x="90051" y="24529"/>
                    </a:lnTo>
                    <a:lnTo>
                      <a:pt x="97520" y="41245"/>
                    </a:lnTo>
                    <a:lnTo>
                      <a:pt x="109191" y="49297"/>
                    </a:lnTo>
                    <a:lnTo>
                      <a:pt x="109609" y="51587"/>
                    </a:lnTo>
                    <a:lnTo>
                      <a:pt x="97985" y="51587"/>
                    </a:lnTo>
                    <a:lnTo>
                      <a:pt x="84912" y="60181"/>
                    </a:lnTo>
                    <a:lnTo>
                      <a:pt x="66826" y="55191"/>
                    </a:lnTo>
                    <a:lnTo>
                      <a:pt x="55352" y="44929"/>
                    </a:lnTo>
                    <a:lnTo>
                      <a:pt x="37644" y="49981"/>
                    </a:lnTo>
                    <a:lnTo>
                      <a:pt x="33056" y="44929"/>
                    </a:lnTo>
                    <a:lnTo>
                      <a:pt x="9587" y="48368"/>
                    </a:lnTo>
                    <a:lnTo>
                      <a:pt x="11240" y="57663"/>
                    </a:lnTo>
                    <a:lnTo>
                      <a:pt x="3000" y="61810"/>
                    </a:lnTo>
                    <a:lnTo>
                      <a:pt x="-3478" y="49981"/>
                    </a:lnTo>
                    <a:close/>
                  </a:path>
                </a:pathLst>
              </a:custGeom>
              <a:grpFill/>
              <a:ln w="635" cap="rnd">
                <a:solidFill>
                  <a:schemeClr val="bg1"/>
                </a:solidFill>
                <a:prstDash val="solid"/>
                <a:round/>
              </a:ln>
            </p:spPr>
            <p:txBody>
              <a:bodyPr rtlCol="0" anchor="ctr"/>
              <a:lstStyle/>
              <a:p>
                <a:endParaRPr lang="en-US" dirty="0"/>
              </a:p>
            </p:txBody>
          </p:sp>
          <p:sp>
            <p:nvSpPr>
              <p:cNvPr id="2533" name="Freeform: Shape 2532">
                <a:extLst>
                  <a:ext uri="{FF2B5EF4-FFF2-40B4-BE49-F238E27FC236}">
                    <a16:creationId xmlns:a16="http://schemas.microsoft.com/office/drawing/2014/main" id="{C42D8E0C-4699-4C2F-BC57-F0C3571591DA}"/>
                  </a:ext>
                </a:extLst>
              </p:cNvPr>
              <p:cNvSpPr/>
              <p:nvPr/>
            </p:nvSpPr>
            <p:spPr>
              <a:xfrm flipV="1">
                <a:off x="4746651" y="2311523"/>
                <a:ext cx="180069" cy="119233"/>
              </a:xfrm>
              <a:custGeom>
                <a:avLst/>
                <a:gdLst>
                  <a:gd name="connsiteX0" fmla="*/ 56492 w 165532"/>
                  <a:gd name="connsiteY0" fmla="*/ 904 h 109607"/>
                  <a:gd name="connsiteX1" fmla="*/ 79961 w 165532"/>
                  <a:gd name="connsiteY1" fmla="*/ -2535 h 109607"/>
                  <a:gd name="connsiteX2" fmla="*/ 84549 w 165532"/>
                  <a:gd name="connsiteY2" fmla="*/ 2518 h 109607"/>
                  <a:gd name="connsiteX3" fmla="*/ 102257 w 165532"/>
                  <a:gd name="connsiteY3" fmla="*/ -2535 h 109607"/>
                  <a:gd name="connsiteX4" fmla="*/ 113732 w 165532"/>
                  <a:gd name="connsiteY4" fmla="*/ 7728 h 109607"/>
                  <a:gd name="connsiteX5" fmla="*/ 131817 w 165532"/>
                  <a:gd name="connsiteY5" fmla="*/ 12718 h 109607"/>
                  <a:gd name="connsiteX6" fmla="*/ 144890 w 165532"/>
                  <a:gd name="connsiteY6" fmla="*/ 4123 h 109607"/>
                  <a:gd name="connsiteX7" fmla="*/ 156514 w 165532"/>
                  <a:gd name="connsiteY7" fmla="*/ 4123 h 109607"/>
                  <a:gd name="connsiteX8" fmla="*/ 156766 w 165532"/>
                  <a:gd name="connsiteY8" fmla="*/ 5548 h 109607"/>
                  <a:gd name="connsiteX9" fmla="*/ 161716 w 165532"/>
                  <a:gd name="connsiteY9" fmla="*/ 33424 h 109607"/>
                  <a:gd name="connsiteX10" fmla="*/ 143819 w 165532"/>
                  <a:gd name="connsiteY10" fmla="*/ 43584 h 109607"/>
                  <a:gd name="connsiteX11" fmla="*/ 148494 w 165532"/>
                  <a:gd name="connsiteY11" fmla="*/ 65770 h 109607"/>
                  <a:gd name="connsiteX12" fmla="*/ 145118 w 165532"/>
                  <a:gd name="connsiteY12" fmla="*/ 79511 h 109607"/>
                  <a:gd name="connsiteX13" fmla="*/ 136036 w 165532"/>
                  <a:gd name="connsiteY13" fmla="*/ 86917 h 109607"/>
                  <a:gd name="connsiteX14" fmla="*/ 126198 w 165532"/>
                  <a:gd name="connsiteY14" fmla="*/ 107073 h 109607"/>
                  <a:gd name="connsiteX15" fmla="*/ 114393 w 165532"/>
                  <a:gd name="connsiteY15" fmla="*/ 107073 h 109607"/>
                  <a:gd name="connsiteX16" fmla="*/ 109143 w 165532"/>
                  <a:gd name="connsiteY16" fmla="*/ 101162 h 109607"/>
                  <a:gd name="connsiteX17" fmla="*/ 98322 w 165532"/>
                  <a:gd name="connsiteY17" fmla="*/ 101162 h 109607"/>
                  <a:gd name="connsiteX18" fmla="*/ 91766 w 165532"/>
                  <a:gd name="connsiteY18" fmla="*/ 95244 h 109607"/>
                  <a:gd name="connsiteX19" fmla="*/ 81267 w 165532"/>
                  <a:gd name="connsiteY19" fmla="*/ 104216 h 109607"/>
                  <a:gd name="connsiteX20" fmla="*/ 59349 w 165532"/>
                  <a:gd name="connsiteY20" fmla="*/ 107073 h 109607"/>
                  <a:gd name="connsiteX21" fmla="*/ 54887 w 165532"/>
                  <a:gd name="connsiteY21" fmla="*/ 101359 h 109607"/>
                  <a:gd name="connsiteX22" fmla="*/ 50015 w 165532"/>
                  <a:gd name="connsiteY22" fmla="*/ 94858 h 109607"/>
                  <a:gd name="connsiteX23" fmla="*/ 39989 w 165532"/>
                  <a:gd name="connsiteY23" fmla="*/ 92859 h 109607"/>
                  <a:gd name="connsiteX24" fmla="*/ 30576 w 165532"/>
                  <a:gd name="connsiteY24" fmla="*/ 73160 h 109607"/>
                  <a:gd name="connsiteX25" fmla="*/ 24477 w 165532"/>
                  <a:gd name="connsiteY25" fmla="*/ 68832 h 109607"/>
                  <a:gd name="connsiteX26" fmla="*/ 21313 w 165532"/>
                  <a:gd name="connsiteY26" fmla="*/ 62103 h 109607"/>
                  <a:gd name="connsiteX27" fmla="*/ -3817 w 165532"/>
                  <a:gd name="connsiteY27" fmla="*/ 61568 h 109607"/>
                  <a:gd name="connsiteX28" fmla="*/ 17677 w 165532"/>
                  <a:gd name="connsiteY28" fmla="*/ 47456 h 109607"/>
                  <a:gd name="connsiteX29" fmla="*/ 15253 w 165532"/>
                  <a:gd name="connsiteY29" fmla="*/ 41318 h 109607"/>
                  <a:gd name="connsiteX30" fmla="*/ 29136 w 165532"/>
                  <a:gd name="connsiteY30" fmla="*/ 34416 h 109607"/>
                  <a:gd name="connsiteX31" fmla="*/ 25972 w 165532"/>
                  <a:gd name="connsiteY31" fmla="*/ 25546 h 109607"/>
                  <a:gd name="connsiteX32" fmla="*/ 37635 w 165532"/>
                  <a:gd name="connsiteY32" fmla="*/ 20611 h 109607"/>
                  <a:gd name="connsiteX33" fmla="*/ 44868 w 165532"/>
                  <a:gd name="connsiteY33" fmla="*/ 23846 h 109607"/>
                  <a:gd name="connsiteX34" fmla="*/ 52416 w 165532"/>
                  <a:gd name="connsiteY34" fmla="*/ 18927 h 109607"/>
                  <a:gd name="connsiteX35" fmla="*/ 49905 w 165532"/>
                  <a:gd name="connsiteY35" fmla="*/ 14347 h 109607"/>
                  <a:gd name="connsiteX36" fmla="*/ 58145 w 165532"/>
                  <a:gd name="connsiteY36" fmla="*/ 10199 h 109607"/>
                  <a:gd name="connsiteX37" fmla="*/ 56492 w 165532"/>
                  <a:gd name="connsiteY37" fmla="*/ 904 h 10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5532" h="109607">
                    <a:moveTo>
                      <a:pt x="56492" y="904"/>
                    </a:moveTo>
                    <a:lnTo>
                      <a:pt x="79961" y="-2535"/>
                    </a:lnTo>
                    <a:lnTo>
                      <a:pt x="84549" y="2518"/>
                    </a:lnTo>
                    <a:lnTo>
                      <a:pt x="102257" y="-2535"/>
                    </a:lnTo>
                    <a:lnTo>
                      <a:pt x="113732" y="7728"/>
                    </a:lnTo>
                    <a:lnTo>
                      <a:pt x="131817" y="12718"/>
                    </a:lnTo>
                    <a:lnTo>
                      <a:pt x="144890" y="4123"/>
                    </a:lnTo>
                    <a:lnTo>
                      <a:pt x="156514" y="4123"/>
                    </a:lnTo>
                    <a:lnTo>
                      <a:pt x="156766" y="5548"/>
                    </a:lnTo>
                    <a:lnTo>
                      <a:pt x="161716" y="33424"/>
                    </a:lnTo>
                    <a:lnTo>
                      <a:pt x="143819" y="43584"/>
                    </a:lnTo>
                    <a:lnTo>
                      <a:pt x="148494" y="65770"/>
                    </a:lnTo>
                    <a:lnTo>
                      <a:pt x="145118" y="79511"/>
                    </a:lnTo>
                    <a:lnTo>
                      <a:pt x="136036" y="86917"/>
                    </a:lnTo>
                    <a:lnTo>
                      <a:pt x="126198" y="107073"/>
                    </a:lnTo>
                    <a:lnTo>
                      <a:pt x="114393" y="107073"/>
                    </a:lnTo>
                    <a:lnTo>
                      <a:pt x="109143" y="101162"/>
                    </a:lnTo>
                    <a:lnTo>
                      <a:pt x="98322" y="101162"/>
                    </a:lnTo>
                    <a:lnTo>
                      <a:pt x="91766" y="95244"/>
                    </a:lnTo>
                    <a:lnTo>
                      <a:pt x="81267" y="104216"/>
                    </a:lnTo>
                    <a:lnTo>
                      <a:pt x="59349" y="107073"/>
                    </a:lnTo>
                    <a:lnTo>
                      <a:pt x="54887" y="101359"/>
                    </a:lnTo>
                    <a:lnTo>
                      <a:pt x="50015" y="94858"/>
                    </a:lnTo>
                    <a:lnTo>
                      <a:pt x="39989" y="92859"/>
                    </a:lnTo>
                    <a:lnTo>
                      <a:pt x="30576" y="73160"/>
                    </a:lnTo>
                    <a:lnTo>
                      <a:pt x="24477" y="68832"/>
                    </a:lnTo>
                    <a:lnTo>
                      <a:pt x="21313" y="62103"/>
                    </a:lnTo>
                    <a:lnTo>
                      <a:pt x="-3817" y="61568"/>
                    </a:lnTo>
                    <a:lnTo>
                      <a:pt x="17677" y="47456"/>
                    </a:lnTo>
                    <a:lnTo>
                      <a:pt x="15253" y="41318"/>
                    </a:lnTo>
                    <a:lnTo>
                      <a:pt x="29136" y="34416"/>
                    </a:lnTo>
                    <a:lnTo>
                      <a:pt x="25972" y="25546"/>
                    </a:lnTo>
                    <a:lnTo>
                      <a:pt x="37635" y="20611"/>
                    </a:lnTo>
                    <a:lnTo>
                      <a:pt x="44868" y="23846"/>
                    </a:lnTo>
                    <a:lnTo>
                      <a:pt x="52416" y="18927"/>
                    </a:lnTo>
                    <a:lnTo>
                      <a:pt x="49905" y="14347"/>
                    </a:lnTo>
                    <a:lnTo>
                      <a:pt x="58145" y="10199"/>
                    </a:lnTo>
                    <a:lnTo>
                      <a:pt x="56492" y="904"/>
                    </a:lnTo>
                  </a:path>
                </a:pathLst>
              </a:custGeom>
              <a:grpFill/>
              <a:ln w="635" cap="flat">
                <a:solidFill>
                  <a:schemeClr val="bg1"/>
                </a:solidFill>
                <a:prstDash val="solid"/>
                <a:miter/>
              </a:ln>
            </p:spPr>
            <p:txBody>
              <a:bodyPr rtlCol="0" anchor="ctr"/>
              <a:lstStyle/>
              <a:p>
                <a:endParaRPr lang="en-US" dirty="0"/>
              </a:p>
            </p:txBody>
          </p:sp>
          <p:sp>
            <p:nvSpPr>
              <p:cNvPr id="2534" name="Freeform: Shape 2533">
                <a:extLst>
                  <a:ext uri="{FF2B5EF4-FFF2-40B4-BE49-F238E27FC236}">
                    <a16:creationId xmlns:a16="http://schemas.microsoft.com/office/drawing/2014/main" id="{5093D590-36D3-4702-A840-0CF9E89406FD}"/>
                  </a:ext>
                </a:extLst>
              </p:cNvPr>
              <p:cNvSpPr/>
              <p:nvPr/>
            </p:nvSpPr>
            <p:spPr>
              <a:xfrm flipV="1">
                <a:off x="4746651" y="2311523"/>
                <a:ext cx="180069" cy="119233"/>
              </a:xfrm>
              <a:custGeom>
                <a:avLst/>
                <a:gdLst>
                  <a:gd name="connsiteX0" fmla="*/ 56492 w 165532"/>
                  <a:gd name="connsiteY0" fmla="*/ 904 h 109607"/>
                  <a:gd name="connsiteX1" fmla="*/ 79961 w 165532"/>
                  <a:gd name="connsiteY1" fmla="*/ -2535 h 109607"/>
                  <a:gd name="connsiteX2" fmla="*/ 84549 w 165532"/>
                  <a:gd name="connsiteY2" fmla="*/ 2518 h 109607"/>
                  <a:gd name="connsiteX3" fmla="*/ 102257 w 165532"/>
                  <a:gd name="connsiteY3" fmla="*/ -2535 h 109607"/>
                  <a:gd name="connsiteX4" fmla="*/ 113732 w 165532"/>
                  <a:gd name="connsiteY4" fmla="*/ 7728 h 109607"/>
                  <a:gd name="connsiteX5" fmla="*/ 131817 w 165532"/>
                  <a:gd name="connsiteY5" fmla="*/ 12718 h 109607"/>
                  <a:gd name="connsiteX6" fmla="*/ 144890 w 165532"/>
                  <a:gd name="connsiteY6" fmla="*/ 4123 h 109607"/>
                  <a:gd name="connsiteX7" fmla="*/ 156514 w 165532"/>
                  <a:gd name="connsiteY7" fmla="*/ 4123 h 109607"/>
                  <a:gd name="connsiteX8" fmla="*/ 156766 w 165532"/>
                  <a:gd name="connsiteY8" fmla="*/ 5548 h 109607"/>
                  <a:gd name="connsiteX9" fmla="*/ 161716 w 165532"/>
                  <a:gd name="connsiteY9" fmla="*/ 33424 h 109607"/>
                  <a:gd name="connsiteX10" fmla="*/ 143819 w 165532"/>
                  <a:gd name="connsiteY10" fmla="*/ 43584 h 109607"/>
                  <a:gd name="connsiteX11" fmla="*/ 148494 w 165532"/>
                  <a:gd name="connsiteY11" fmla="*/ 65770 h 109607"/>
                  <a:gd name="connsiteX12" fmla="*/ 145118 w 165532"/>
                  <a:gd name="connsiteY12" fmla="*/ 79511 h 109607"/>
                  <a:gd name="connsiteX13" fmla="*/ 136036 w 165532"/>
                  <a:gd name="connsiteY13" fmla="*/ 86917 h 109607"/>
                  <a:gd name="connsiteX14" fmla="*/ 126198 w 165532"/>
                  <a:gd name="connsiteY14" fmla="*/ 107073 h 109607"/>
                  <a:gd name="connsiteX15" fmla="*/ 114393 w 165532"/>
                  <a:gd name="connsiteY15" fmla="*/ 107073 h 109607"/>
                  <a:gd name="connsiteX16" fmla="*/ 109143 w 165532"/>
                  <a:gd name="connsiteY16" fmla="*/ 101162 h 109607"/>
                  <a:gd name="connsiteX17" fmla="*/ 98322 w 165532"/>
                  <a:gd name="connsiteY17" fmla="*/ 101162 h 109607"/>
                  <a:gd name="connsiteX18" fmla="*/ 91766 w 165532"/>
                  <a:gd name="connsiteY18" fmla="*/ 95244 h 109607"/>
                  <a:gd name="connsiteX19" fmla="*/ 81267 w 165532"/>
                  <a:gd name="connsiteY19" fmla="*/ 104216 h 109607"/>
                  <a:gd name="connsiteX20" fmla="*/ 59349 w 165532"/>
                  <a:gd name="connsiteY20" fmla="*/ 107073 h 109607"/>
                  <a:gd name="connsiteX21" fmla="*/ 54887 w 165532"/>
                  <a:gd name="connsiteY21" fmla="*/ 101359 h 109607"/>
                  <a:gd name="connsiteX22" fmla="*/ 50015 w 165532"/>
                  <a:gd name="connsiteY22" fmla="*/ 94858 h 109607"/>
                  <a:gd name="connsiteX23" fmla="*/ 39989 w 165532"/>
                  <a:gd name="connsiteY23" fmla="*/ 92859 h 109607"/>
                  <a:gd name="connsiteX24" fmla="*/ 30576 w 165532"/>
                  <a:gd name="connsiteY24" fmla="*/ 73160 h 109607"/>
                  <a:gd name="connsiteX25" fmla="*/ 24477 w 165532"/>
                  <a:gd name="connsiteY25" fmla="*/ 68832 h 109607"/>
                  <a:gd name="connsiteX26" fmla="*/ 21313 w 165532"/>
                  <a:gd name="connsiteY26" fmla="*/ 62103 h 109607"/>
                  <a:gd name="connsiteX27" fmla="*/ -3817 w 165532"/>
                  <a:gd name="connsiteY27" fmla="*/ 61568 h 109607"/>
                  <a:gd name="connsiteX28" fmla="*/ 17677 w 165532"/>
                  <a:gd name="connsiteY28" fmla="*/ 47456 h 109607"/>
                  <a:gd name="connsiteX29" fmla="*/ 15253 w 165532"/>
                  <a:gd name="connsiteY29" fmla="*/ 41318 h 109607"/>
                  <a:gd name="connsiteX30" fmla="*/ 29136 w 165532"/>
                  <a:gd name="connsiteY30" fmla="*/ 34416 h 109607"/>
                  <a:gd name="connsiteX31" fmla="*/ 25972 w 165532"/>
                  <a:gd name="connsiteY31" fmla="*/ 25546 h 109607"/>
                  <a:gd name="connsiteX32" fmla="*/ 37635 w 165532"/>
                  <a:gd name="connsiteY32" fmla="*/ 20611 h 109607"/>
                  <a:gd name="connsiteX33" fmla="*/ 44868 w 165532"/>
                  <a:gd name="connsiteY33" fmla="*/ 23846 h 109607"/>
                  <a:gd name="connsiteX34" fmla="*/ 52416 w 165532"/>
                  <a:gd name="connsiteY34" fmla="*/ 18927 h 109607"/>
                  <a:gd name="connsiteX35" fmla="*/ 49905 w 165532"/>
                  <a:gd name="connsiteY35" fmla="*/ 14347 h 109607"/>
                  <a:gd name="connsiteX36" fmla="*/ 58145 w 165532"/>
                  <a:gd name="connsiteY36" fmla="*/ 10199 h 10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65532" h="109607">
                    <a:moveTo>
                      <a:pt x="56492" y="904"/>
                    </a:moveTo>
                    <a:lnTo>
                      <a:pt x="79961" y="-2535"/>
                    </a:lnTo>
                    <a:lnTo>
                      <a:pt x="84549" y="2518"/>
                    </a:lnTo>
                    <a:lnTo>
                      <a:pt x="102257" y="-2535"/>
                    </a:lnTo>
                    <a:lnTo>
                      <a:pt x="113732" y="7728"/>
                    </a:lnTo>
                    <a:lnTo>
                      <a:pt x="131817" y="12718"/>
                    </a:lnTo>
                    <a:lnTo>
                      <a:pt x="144890" y="4123"/>
                    </a:lnTo>
                    <a:lnTo>
                      <a:pt x="156514" y="4123"/>
                    </a:lnTo>
                    <a:lnTo>
                      <a:pt x="156766" y="5548"/>
                    </a:lnTo>
                    <a:lnTo>
                      <a:pt x="161716" y="33424"/>
                    </a:lnTo>
                    <a:lnTo>
                      <a:pt x="143819" y="43584"/>
                    </a:lnTo>
                    <a:lnTo>
                      <a:pt x="148494" y="65770"/>
                    </a:lnTo>
                    <a:lnTo>
                      <a:pt x="145118" y="79511"/>
                    </a:lnTo>
                    <a:lnTo>
                      <a:pt x="136036" y="86917"/>
                    </a:lnTo>
                    <a:lnTo>
                      <a:pt x="126198" y="107073"/>
                    </a:lnTo>
                    <a:lnTo>
                      <a:pt x="114393" y="107073"/>
                    </a:lnTo>
                    <a:lnTo>
                      <a:pt x="109143" y="101162"/>
                    </a:lnTo>
                    <a:lnTo>
                      <a:pt x="98322" y="101162"/>
                    </a:lnTo>
                    <a:lnTo>
                      <a:pt x="91766" y="95244"/>
                    </a:lnTo>
                    <a:lnTo>
                      <a:pt x="81267" y="104216"/>
                    </a:lnTo>
                    <a:lnTo>
                      <a:pt x="59349" y="107073"/>
                    </a:lnTo>
                    <a:lnTo>
                      <a:pt x="54887" y="101359"/>
                    </a:lnTo>
                    <a:lnTo>
                      <a:pt x="50015" y="94858"/>
                    </a:lnTo>
                    <a:lnTo>
                      <a:pt x="39989" y="92859"/>
                    </a:lnTo>
                    <a:lnTo>
                      <a:pt x="30576" y="73160"/>
                    </a:lnTo>
                    <a:lnTo>
                      <a:pt x="24477" y="68832"/>
                    </a:lnTo>
                    <a:lnTo>
                      <a:pt x="21313" y="62103"/>
                    </a:lnTo>
                    <a:lnTo>
                      <a:pt x="-3817" y="61568"/>
                    </a:lnTo>
                    <a:lnTo>
                      <a:pt x="17677" y="47456"/>
                    </a:lnTo>
                    <a:lnTo>
                      <a:pt x="15253" y="41318"/>
                    </a:lnTo>
                    <a:lnTo>
                      <a:pt x="29136" y="34416"/>
                    </a:lnTo>
                    <a:lnTo>
                      <a:pt x="25972" y="25546"/>
                    </a:lnTo>
                    <a:lnTo>
                      <a:pt x="37635" y="20611"/>
                    </a:lnTo>
                    <a:lnTo>
                      <a:pt x="44868" y="23846"/>
                    </a:lnTo>
                    <a:lnTo>
                      <a:pt x="52416" y="18927"/>
                    </a:lnTo>
                    <a:lnTo>
                      <a:pt x="49905" y="14347"/>
                    </a:lnTo>
                    <a:lnTo>
                      <a:pt x="58145" y="10199"/>
                    </a:lnTo>
                    <a:close/>
                  </a:path>
                </a:pathLst>
              </a:custGeom>
              <a:grpFill/>
              <a:ln w="635" cap="rnd">
                <a:solidFill>
                  <a:schemeClr val="bg1"/>
                </a:solidFill>
                <a:prstDash val="solid"/>
                <a:round/>
              </a:ln>
            </p:spPr>
            <p:txBody>
              <a:bodyPr rtlCol="0" anchor="ctr"/>
              <a:lstStyle/>
              <a:p>
                <a:endParaRPr lang="en-US" dirty="0"/>
              </a:p>
            </p:txBody>
          </p:sp>
          <p:sp>
            <p:nvSpPr>
              <p:cNvPr id="2535" name="Freeform: Shape 2534">
                <a:extLst>
                  <a:ext uri="{FF2B5EF4-FFF2-40B4-BE49-F238E27FC236}">
                    <a16:creationId xmlns:a16="http://schemas.microsoft.com/office/drawing/2014/main" id="{FC09F99A-8DF9-461D-93C4-B456D2FC026A}"/>
                  </a:ext>
                </a:extLst>
              </p:cNvPr>
              <p:cNvSpPr/>
              <p:nvPr/>
            </p:nvSpPr>
            <p:spPr>
              <a:xfrm flipV="1">
                <a:off x="4882664" y="2302576"/>
                <a:ext cx="69612" cy="93163"/>
              </a:xfrm>
              <a:custGeom>
                <a:avLst/>
                <a:gdLst>
                  <a:gd name="connsiteX0" fmla="*/ 40434 w 63992"/>
                  <a:gd name="connsiteY0" fmla="*/ 56092 h 85642"/>
                  <a:gd name="connsiteX1" fmla="*/ 43708 w 63992"/>
                  <a:gd name="connsiteY1" fmla="*/ 65796 h 85642"/>
                  <a:gd name="connsiteX2" fmla="*/ 40756 w 63992"/>
                  <a:gd name="connsiteY2" fmla="*/ 71951 h 85642"/>
                  <a:gd name="connsiteX3" fmla="*/ 26488 w 63992"/>
                  <a:gd name="connsiteY3" fmla="*/ 74855 h 85642"/>
                  <a:gd name="connsiteX4" fmla="*/ 16768 w 63992"/>
                  <a:gd name="connsiteY4" fmla="*/ 83079 h 85642"/>
                  <a:gd name="connsiteX5" fmla="*/ 3665 w 63992"/>
                  <a:gd name="connsiteY5" fmla="*/ 82748 h 85642"/>
                  <a:gd name="connsiteX6" fmla="*/ -3898 w 63992"/>
                  <a:gd name="connsiteY6" fmla="*/ 74855 h 85642"/>
                  <a:gd name="connsiteX7" fmla="*/ 1083 w 63992"/>
                  <a:gd name="connsiteY7" fmla="*/ 74855 h 85642"/>
                  <a:gd name="connsiteX8" fmla="*/ 10921 w 63992"/>
                  <a:gd name="connsiteY8" fmla="*/ 54699 h 85642"/>
                  <a:gd name="connsiteX9" fmla="*/ 20003 w 63992"/>
                  <a:gd name="connsiteY9" fmla="*/ 47294 h 85642"/>
                  <a:gd name="connsiteX10" fmla="*/ 23379 w 63992"/>
                  <a:gd name="connsiteY10" fmla="*/ 33552 h 85642"/>
                  <a:gd name="connsiteX11" fmla="*/ 18704 w 63992"/>
                  <a:gd name="connsiteY11" fmla="*/ 11366 h 85642"/>
                  <a:gd name="connsiteX12" fmla="*/ 36601 w 63992"/>
                  <a:gd name="connsiteY12" fmla="*/ 1206 h 85642"/>
                  <a:gd name="connsiteX13" fmla="*/ 49209 w 63992"/>
                  <a:gd name="connsiteY13" fmla="*/ -2564 h 85642"/>
                  <a:gd name="connsiteX14" fmla="*/ 51806 w 63992"/>
                  <a:gd name="connsiteY14" fmla="*/ 7148 h 85642"/>
                  <a:gd name="connsiteX15" fmla="*/ 47604 w 63992"/>
                  <a:gd name="connsiteY15" fmla="*/ 10485 h 85642"/>
                  <a:gd name="connsiteX16" fmla="*/ 60094 w 63992"/>
                  <a:gd name="connsiteY16" fmla="*/ 26587 h 85642"/>
                  <a:gd name="connsiteX17" fmla="*/ 50413 w 63992"/>
                  <a:gd name="connsiteY17" fmla="*/ 51449 h 85642"/>
                  <a:gd name="connsiteX18" fmla="*/ 40434 w 63992"/>
                  <a:gd name="connsiteY18" fmla="*/ 56092 h 8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3992" h="85642">
                    <a:moveTo>
                      <a:pt x="40434" y="56092"/>
                    </a:moveTo>
                    <a:lnTo>
                      <a:pt x="43708" y="65796"/>
                    </a:lnTo>
                    <a:lnTo>
                      <a:pt x="40756" y="71951"/>
                    </a:lnTo>
                    <a:lnTo>
                      <a:pt x="26488" y="74855"/>
                    </a:lnTo>
                    <a:lnTo>
                      <a:pt x="16768" y="83079"/>
                    </a:lnTo>
                    <a:lnTo>
                      <a:pt x="3665" y="82748"/>
                    </a:lnTo>
                    <a:lnTo>
                      <a:pt x="-3898" y="74855"/>
                    </a:lnTo>
                    <a:lnTo>
                      <a:pt x="1083" y="74855"/>
                    </a:lnTo>
                    <a:lnTo>
                      <a:pt x="10921" y="54699"/>
                    </a:lnTo>
                    <a:lnTo>
                      <a:pt x="20003" y="47294"/>
                    </a:lnTo>
                    <a:lnTo>
                      <a:pt x="23379" y="33552"/>
                    </a:lnTo>
                    <a:lnTo>
                      <a:pt x="18704" y="11366"/>
                    </a:lnTo>
                    <a:lnTo>
                      <a:pt x="36601" y="1206"/>
                    </a:lnTo>
                    <a:lnTo>
                      <a:pt x="49209" y="-2564"/>
                    </a:lnTo>
                    <a:lnTo>
                      <a:pt x="51806" y="7148"/>
                    </a:lnTo>
                    <a:lnTo>
                      <a:pt x="47604" y="10485"/>
                    </a:lnTo>
                    <a:lnTo>
                      <a:pt x="60094" y="26587"/>
                    </a:lnTo>
                    <a:lnTo>
                      <a:pt x="50413" y="51449"/>
                    </a:lnTo>
                    <a:lnTo>
                      <a:pt x="40434" y="56092"/>
                    </a:lnTo>
                  </a:path>
                </a:pathLst>
              </a:custGeom>
              <a:grpFill/>
              <a:ln w="635" cap="flat">
                <a:solidFill>
                  <a:schemeClr val="bg1"/>
                </a:solidFill>
                <a:prstDash val="solid"/>
                <a:miter/>
              </a:ln>
            </p:spPr>
            <p:txBody>
              <a:bodyPr rtlCol="0" anchor="ctr"/>
              <a:lstStyle/>
              <a:p>
                <a:endParaRPr lang="en-US" dirty="0"/>
              </a:p>
            </p:txBody>
          </p:sp>
          <p:sp>
            <p:nvSpPr>
              <p:cNvPr id="2536" name="Freeform: Shape 2535">
                <a:extLst>
                  <a:ext uri="{FF2B5EF4-FFF2-40B4-BE49-F238E27FC236}">
                    <a16:creationId xmlns:a16="http://schemas.microsoft.com/office/drawing/2014/main" id="{92834DAB-EF49-4E49-BB4B-5F8B87E8A9A4}"/>
                  </a:ext>
                </a:extLst>
              </p:cNvPr>
              <p:cNvSpPr/>
              <p:nvPr/>
            </p:nvSpPr>
            <p:spPr>
              <a:xfrm flipV="1">
                <a:off x="4882664" y="2302576"/>
                <a:ext cx="69612" cy="93163"/>
              </a:xfrm>
              <a:custGeom>
                <a:avLst/>
                <a:gdLst>
                  <a:gd name="connsiteX0" fmla="*/ 40434 w 63992"/>
                  <a:gd name="connsiteY0" fmla="*/ 56092 h 85642"/>
                  <a:gd name="connsiteX1" fmla="*/ 43708 w 63992"/>
                  <a:gd name="connsiteY1" fmla="*/ 65796 h 85642"/>
                  <a:gd name="connsiteX2" fmla="*/ 40756 w 63992"/>
                  <a:gd name="connsiteY2" fmla="*/ 71951 h 85642"/>
                  <a:gd name="connsiteX3" fmla="*/ 26488 w 63992"/>
                  <a:gd name="connsiteY3" fmla="*/ 74855 h 85642"/>
                  <a:gd name="connsiteX4" fmla="*/ 16768 w 63992"/>
                  <a:gd name="connsiteY4" fmla="*/ 83079 h 85642"/>
                  <a:gd name="connsiteX5" fmla="*/ 3665 w 63992"/>
                  <a:gd name="connsiteY5" fmla="*/ 82748 h 85642"/>
                  <a:gd name="connsiteX6" fmla="*/ -3898 w 63992"/>
                  <a:gd name="connsiteY6" fmla="*/ 74855 h 85642"/>
                  <a:gd name="connsiteX7" fmla="*/ 1083 w 63992"/>
                  <a:gd name="connsiteY7" fmla="*/ 74855 h 85642"/>
                  <a:gd name="connsiteX8" fmla="*/ 10921 w 63992"/>
                  <a:gd name="connsiteY8" fmla="*/ 54699 h 85642"/>
                  <a:gd name="connsiteX9" fmla="*/ 20003 w 63992"/>
                  <a:gd name="connsiteY9" fmla="*/ 47294 h 85642"/>
                  <a:gd name="connsiteX10" fmla="*/ 23379 w 63992"/>
                  <a:gd name="connsiteY10" fmla="*/ 33552 h 85642"/>
                  <a:gd name="connsiteX11" fmla="*/ 18704 w 63992"/>
                  <a:gd name="connsiteY11" fmla="*/ 11366 h 85642"/>
                  <a:gd name="connsiteX12" fmla="*/ 36601 w 63992"/>
                  <a:gd name="connsiteY12" fmla="*/ 1206 h 85642"/>
                  <a:gd name="connsiteX13" fmla="*/ 49209 w 63992"/>
                  <a:gd name="connsiteY13" fmla="*/ -2564 h 85642"/>
                  <a:gd name="connsiteX14" fmla="*/ 51806 w 63992"/>
                  <a:gd name="connsiteY14" fmla="*/ 7148 h 85642"/>
                  <a:gd name="connsiteX15" fmla="*/ 47604 w 63992"/>
                  <a:gd name="connsiteY15" fmla="*/ 10485 h 85642"/>
                  <a:gd name="connsiteX16" fmla="*/ 60094 w 63992"/>
                  <a:gd name="connsiteY16" fmla="*/ 26587 h 85642"/>
                  <a:gd name="connsiteX17" fmla="*/ 50413 w 63992"/>
                  <a:gd name="connsiteY17" fmla="*/ 51449 h 8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3992" h="85642">
                    <a:moveTo>
                      <a:pt x="40434" y="56092"/>
                    </a:moveTo>
                    <a:lnTo>
                      <a:pt x="43708" y="65796"/>
                    </a:lnTo>
                    <a:lnTo>
                      <a:pt x="40756" y="71951"/>
                    </a:lnTo>
                    <a:lnTo>
                      <a:pt x="26488" y="74855"/>
                    </a:lnTo>
                    <a:lnTo>
                      <a:pt x="16768" y="83079"/>
                    </a:lnTo>
                    <a:lnTo>
                      <a:pt x="3665" y="82748"/>
                    </a:lnTo>
                    <a:lnTo>
                      <a:pt x="-3898" y="74855"/>
                    </a:lnTo>
                    <a:lnTo>
                      <a:pt x="1083" y="74855"/>
                    </a:lnTo>
                    <a:lnTo>
                      <a:pt x="10921" y="54699"/>
                    </a:lnTo>
                    <a:lnTo>
                      <a:pt x="20003" y="47294"/>
                    </a:lnTo>
                    <a:lnTo>
                      <a:pt x="23379" y="33552"/>
                    </a:lnTo>
                    <a:lnTo>
                      <a:pt x="18704" y="11366"/>
                    </a:lnTo>
                    <a:lnTo>
                      <a:pt x="36601" y="1206"/>
                    </a:lnTo>
                    <a:lnTo>
                      <a:pt x="49209" y="-2564"/>
                    </a:lnTo>
                    <a:lnTo>
                      <a:pt x="51806" y="7148"/>
                    </a:lnTo>
                    <a:lnTo>
                      <a:pt x="47604" y="10485"/>
                    </a:lnTo>
                    <a:lnTo>
                      <a:pt x="60094" y="26587"/>
                    </a:lnTo>
                    <a:lnTo>
                      <a:pt x="50413" y="51449"/>
                    </a:lnTo>
                    <a:close/>
                  </a:path>
                </a:pathLst>
              </a:custGeom>
              <a:grpFill/>
              <a:ln w="635" cap="rnd">
                <a:solidFill>
                  <a:schemeClr val="bg1"/>
                </a:solidFill>
                <a:prstDash val="solid"/>
                <a:round/>
              </a:ln>
            </p:spPr>
            <p:txBody>
              <a:bodyPr rtlCol="0" anchor="ctr"/>
              <a:lstStyle/>
              <a:p>
                <a:endParaRPr lang="en-US" dirty="0"/>
              </a:p>
            </p:txBody>
          </p:sp>
          <p:sp>
            <p:nvSpPr>
              <p:cNvPr id="2537" name="Freeform: Shape 2536">
                <a:extLst>
                  <a:ext uri="{FF2B5EF4-FFF2-40B4-BE49-F238E27FC236}">
                    <a16:creationId xmlns:a16="http://schemas.microsoft.com/office/drawing/2014/main" id="{0D2A6CB7-3002-4465-8A5B-16C331383135}"/>
                  </a:ext>
                </a:extLst>
              </p:cNvPr>
              <p:cNvSpPr/>
              <p:nvPr/>
            </p:nvSpPr>
            <p:spPr>
              <a:xfrm flipV="1">
                <a:off x="4794611" y="2195492"/>
                <a:ext cx="351817" cy="209382"/>
              </a:xfrm>
              <a:custGeom>
                <a:avLst/>
                <a:gdLst>
                  <a:gd name="connsiteX0" fmla="*/ 319463 w 323415"/>
                  <a:gd name="connsiteY0" fmla="*/ 107600 h 192479"/>
                  <a:gd name="connsiteX1" fmla="*/ 319463 w 323415"/>
                  <a:gd name="connsiteY1" fmla="*/ 119752 h 192479"/>
                  <a:gd name="connsiteX2" fmla="*/ 300740 w 323415"/>
                  <a:gd name="connsiteY2" fmla="*/ 118398 h 192479"/>
                  <a:gd name="connsiteX3" fmla="*/ 285165 w 323415"/>
                  <a:gd name="connsiteY3" fmla="*/ 129723 h 192479"/>
                  <a:gd name="connsiteX4" fmla="*/ 279058 w 323415"/>
                  <a:gd name="connsiteY4" fmla="*/ 123144 h 192479"/>
                  <a:gd name="connsiteX5" fmla="*/ 268103 w 323415"/>
                  <a:gd name="connsiteY5" fmla="*/ 138160 h 192479"/>
                  <a:gd name="connsiteX6" fmla="*/ 256101 w 323415"/>
                  <a:gd name="connsiteY6" fmla="*/ 132399 h 192479"/>
                  <a:gd name="connsiteX7" fmla="*/ 237740 w 323415"/>
                  <a:gd name="connsiteY7" fmla="*/ 134194 h 192479"/>
                  <a:gd name="connsiteX8" fmla="*/ 234135 w 323415"/>
                  <a:gd name="connsiteY8" fmla="*/ 139120 h 192479"/>
                  <a:gd name="connsiteX9" fmla="*/ 236103 w 323415"/>
                  <a:gd name="connsiteY9" fmla="*/ 147494 h 192479"/>
                  <a:gd name="connsiteX10" fmla="*/ 232735 w 323415"/>
                  <a:gd name="connsiteY10" fmla="*/ 156057 h 192479"/>
                  <a:gd name="connsiteX11" fmla="*/ 212162 w 323415"/>
                  <a:gd name="connsiteY11" fmla="*/ 158851 h 192479"/>
                  <a:gd name="connsiteX12" fmla="*/ 209541 w 323415"/>
                  <a:gd name="connsiteY12" fmla="*/ 169066 h 192479"/>
                  <a:gd name="connsiteX13" fmla="*/ 214783 w 323415"/>
                  <a:gd name="connsiteY13" fmla="*/ 175748 h 192479"/>
                  <a:gd name="connsiteX14" fmla="*/ 205276 w 323415"/>
                  <a:gd name="connsiteY14" fmla="*/ 189851 h 192479"/>
                  <a:gd name="connsiteX15" fmla="*/ 179044 w 323415"/>
                  <a:gd name="connsiteY15" fmla="*/ 187451 h 192479"/>
                  <a:gd name="connsiteX16" fmla="*/ 175763 w 323415"/>
                  <a:gd name="connsiteY16" fmla="*/ 179282 h 192479"/>
                  <a:gd name="connsiteX17" fmla="*/ 155387 w 323415"/>
                  <a:gd name="connsiteY17" fmla="*/ 183894 h 192479"/>
                  <a:gd name="connsiteX18" fmla="*/ 148870 w 323415"/>
                  <a:gd name="connsiteY18" fmla="*/ 171537 h 192479"/>
                  <a:gd name="connsiteX19" fmla="*/ 151711 w 323415"/>
                  <a:gd name="connsiteY19" fmla="*/ 162062 h 192479"/>
                  <a:gd name="connsiteX20" fmla="*/ 142928 w 323415"/>
                  <a:gd name="connsiteY20" fmla="*/ 156057 h 192479"/>
                  <a:gd name="connsiteX21" fmla="*/ 135759 w 323415"/>
                  <a:gd name="connsiteY21" fmla="*/ 166257 h 192479"/>
                  <a:gd name="connsiteX22" fmla="*/ 122466 w 323415"/>
                  <a:gd name="connsiteY22" fmla="*/ 169893 h 192479"/>
                  <a:gd name="connsiteX23" fmla="*/ 117492 w 323415"/>
                  <a:gd name="connsiteY23" fmla="*/ 161267 h 192479"/>
                  <a:gd name="connsiteX24" fmla="*/ 107379 w 323415"/>
                  <a:gd name="connsiteY24" fmla="*/ 169893 h 192479"/>
                  <a:gd name="connsiteX25" fmla="*/ 98556 w 323415"/>
                  <a:gd name="connsiteY25" fmla="*/ 161267 h 192479"/>
                  <a:gd name="connsiteX26" fmla="*/ 88656 w 323415"/>
                  <a:gd name="connsiteY26" fmla="*/ 173820 h 192479"/>
                  <a:gd name="connsiteX27" fmla="*/ 66391 w 323415"/>
                  <a:gd name="connsiteY27" fmla="*/ 177700 h 192479"/>
                  <a:gd name="connsiteX28" fmla="*/ 35367 w 323415"/>
                  <a:gd name="connsiteY28" fmla="*/ 178503 h 192479"/>
                  <a:gd name="connsiteX29" fmla="*/ 32786 w 323415"/>
                  <a:gd name="connsiteY29" fmla="*/ 167838 h 192479"/>
                  <a:gd name="connsiteX30" fmla="*/ 20925 w 323415"/>
                  <a:gd name="connsiteY30" fmla="*/ 165737 h 192479"/>
                  <a:gd name="connsiteX31" fmla="*/ 20650 w 323415"/>
                  <a:gd name="connsiteY31" fmla="*/ 163227 h 192479"/>
                  <a:gd name="connsiteX32" fmla="*/ 32786 w 323415"/>
                  <a:gd name="connsiteY32" fmla="*/ 147494 h 192479"/>
                  <a:gd name="connsiteX33" fmla="*/ 30157 w 323415"/>
                  <a:gd name="connsiteY33" fmla="*/ 136382 h 192479"/>
                  <a:gd name="connsiteX34" fmla="*/ 21964 w 323415"/>
                  <a:gd name="connsiteY34" fmla="*/ 136382 h 192479"/>
                  <a:gd name="connsiteX35" fmla="*/ 8144 w 323415"/>
                  <a:gd name="connsiteY35" fmla="*/ 118178 h 192479"/>
                  <a:gd name="connsiteX36" fmla="*/ 8844 w 323415"/>
                  <a:gd name="connsiteY36" fmla="*/ 102052 h 192479"/>
                  <a:gd name="connsiteX37" fmla="*/ 2730 w 323415"/>
                  <a:gd name="connsiteY37" fmla="*/ 104311 h 192479"/>
                  <a:gd name="connsiteX38" fmla="*/ -3952 w 323415"/>
                  <a:gd name="connsiteY38" fmla="*/ 85501 h 192479"/>
                  <a:gd name="connsiteX39" fmla="*/ 10663 w 323415"/>
                  <a:gd name="connsiteY39" fmla="*/ 77474 h 192479"/>
                  <a:gd name="connsiteX40" fmla="*/ 15125 w 323415"/>
                  <a:gd name="connsiteY40" fmla="*/ 83187 h 192479"/>
                  <a:gd name="connsiteX41" fmla="*/ 37043 w 323415"/>
                  <a:gd name="connsiteY41" fmla="*/ 80330 h 192479"/>
                  <a:gd name="connsiteX42" fmla="*/ 47542 w 323415"/>
                  <a:gd name="connsiteY42" fmla="*/ 71359 h 192479"/>
                  <a:gd name="connsiteX43" fmla="*/ 54098 w 323415"/>
                  <a:gd name="connsiteY43" fmla="*/ 77277 h 192479"/>
                  <a:gd name="connsiteX44" fmla="*/ 64919 w 323415"/>
                  <a:gd name="connsiteY44" fmla="*/ 77277 h 192479"/>
                  <a:gd name="connsiteX45" fmla="*/ 70169 w 323415"/>
                  <a:gd name="connsiteY45" fmla="*/ 83187 h 192479"/>
                  <a:gd name="connsiteX46" fmla="*/ 76992 w 323415"/>
                  <a:gd name="connsiteY46" fmla="*/ 83187 h 192479"/>
                  <a:gd name="connsiteX47" fmla="*/ 84555 w 323415"/>
                  <a:gd name="connsiteY47" fmla="*/ 91081 h 192479"/>
                  <a:gd name="connsiteX48" fmla="*/ 97659 w 323415"/>
                  <a:gd name="connsiteY48" fmla="*/ 91412 h 192479"/>
                  <a:gd name="connsiteX49" fmla="*/ 107379 w 323415"/>
                  <a:gd name="connsiteY49" fmla="*/ 83187 h 192479"/>
                  <a:gd name="connsiteX50" fmla="*/ 121647 w 323415"/>
                  <a:gd name="connsiteY50" fmla="*/ 80283 h 192479"/>
                  <a:gd name="connsiteX51" fmla="*/ 124599 w 323415"/>
                  <a:gd name="connsiteY51" fmla="*/ 74129 h 192479"/>
                  <a:gd name="connsiteX52" fmla="*/ 121325 w 323415"/>
                  <a:gd name="connsiteY52" fmla="*/ 64425 h 192479"/>
                  <a:gd name="connsiteX53" fmla="*/ 131304 w 323415"/>
                  <a:gd name="connsiteY53" fmla="*/ 59781 h 192479"/>
                  <a:gd name="connsiteX54" fmla="*/ 140984 w 323415"/>
                  <a:gd name="connsiteY54" fmla="*/ 34920 h 192479"/>
                  <a:gd name="connsiteX55" fmla="*/ 150916 w 323415"/>
                  <a:gd name="connsiteY55" fmla="*/ 47717 h 192479"/>
                  <a:gd name="connsiteX56" fmla="*/ 162902 w 323415"/>
                  <a:gd name="connsiteY56" fmla="*/ 53666 h 192479"/>
                  <a:gd name="connsiteX57" fmla="*/ 175534 w 323415"/>
                  <a:gd name="connsiteY57" fmla="*/ 51974 h 192479"/>
                  <a:gd name="connsiteX58" fmla="*/ 169175 w 323415"/>
                  <a:gd name="connsiteY58" fmla="*/ 41381 h 192479"/>
                  <a:gd name="connsiteX59" fmla="*/ 194879 w 323415"/>
                  <a:gd name="connsiteY59" fmla="*/ 39799 h 192479"/>
                  <a:gd name="connsiteX60" fmla="*/ 201443 w 323415"/>
                  <a:gd name="connsiteY60" fmla="*/ 38194 h 192479"/>
                  <a:gd name="connsiteX61" fmla="*/ 204441 w 323415"/>
                  <a:gd name="connsiteY61" fmla="*/ 33054 h 192479"/>
                  <a:gd name="connsiteX62" fmla="*/ 181421 w 323415"/>
                  <a:gd name="connsiteY62" fmla="*/ 20376 h 192479"/>
                  <a:gd name="connsiteX63" fmla="*/ 202041 w 323415"/>
                  <a:gd name="connsiteY63" fmla="*/ -2629 h 192479"/>
                  <a:gd name="connsiteX64" fmla="*/ 228044 w 323415"/>
                  <a:gd name="connsiteY64" fmla="*/ 5076 h 192479"/>
                  <a:gd name="connsiteX65" fmla="*/ 248719 w 323415"/>
                  <a:gd name="connsiteY65" fmla="*/ 14150 h 192479"/>
                  <a:gd name="connsiteX66" fmla="*/ 229343 w 323415"/>
                  <a:gd name="connsiteY66" fmla="*/ 23721 h 192479"/>
                  <a:gd name="connsiteX67" fmla="*/ 223259 w 323415"/>
                  <a:gd name="connsiteY67" fmla="*/ 38996 h 192479"/>
                  <a:gd name="connsiteX68" fmla="*/ 241226 w 323415"/>
                  <a:gd name="connsiteY68" fmla="*/ 49299 h 192479"/>
                  <a:gd name="connsiteX69" fmla="*/ 258265 w 323415"/>
                  <a:gd name="connsiteY69" fmla="*/ 49708 h 192479"/>
                  <a:gd name="connsiteX70" fmla="*/ 264632 w 323415"/>
                  <a:gd name="connsiteY70" fmla="*/ 59726 h 192479"/>
                  <a:gd name="connsiteX71" fmla="*/ 284425 w 323415"/>
                  <a:gd name="connsiteY71" fmla="*/ 60443 h 192479"/>
                  <a:gd name="connsiteX72" fmla="*/ 295365 w 323415"/>
                  <a:gd name="connsiteY72" fmla="*/ 76419 h 192479"/>
                  <a:gd name="connsiteX73" fmla="*/ 314348 w 323415"/>
                  <a:gd name="connsiteY73" fmla="*/ 76419 h 192479"/>
                  <a:gd name="connsiteX74" fmla="*/ 317496 w 323415"/>
                  <a:gd name="connsiteY74" fmla="*/ 83187 h 192479"/>
                  <a:gd name="connsiteX75" fmla="*/ 311593 w 323415"/>
                  <a:gd name="connsiteY75" fmla="*/ 93324 h 192479"/>
                  <a:gd name="connsiteX76" fmla="*/ 312829 w 323415"/>
                  <a:gd name="connsiteY76" fmla="*/ 103099 h 192479"/>
                  <a:gd name="connsiteX77" fmla="*/ 319463 w 323415"/>
                  <a:gd name="connsiteY77" fmla="*/ 107600 h 192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23415" h="192479">
                    <a:moveTo>
                      <a:pt x="319463" y="107600"/>
                    </a:moveTo>
                    <a:lnTo>
                      <a:pt x="319463" y="119752"/>
                    </a:lnTo>
                    <a:lnTo>
                      <a:pt x="300740" y="118398"/>
                    </a:lnTo>
                    <a:lnTo>
                      <a:pt x="285165" y="129723"/>
                    </a:lnTo>
                    <a:lnTo>
                      <a:pt x="279058" y="123144"/>
                    </a:lnTo>
                    <a:lnTo>
                      <a:pt x="268103" y="138160"/>
                    </a:lnTo>
                    <a:lnTo>
                      <a:pt x="256101" y="132399"/>
                    </a:lnTo>
                    <a:lnTo>
                      <a:pt x="237740" y="134194"/>
                    </a:lnTo>
                    <a:lnTo>
                      <a:pt x="234135" y="139120"/>
                    </a:lnTo>
                    <a:lnTo>
                      <a:pt x="236103" y="147494"/>
                    </a:lnTo>
                    <a:lnTo>
                      <a:pt x="232735" y="156057"/>
                    </a:lnTo>
                    <a:lnTo>
                      <a:pt x="212162" y="158851"/>
                    </a:lnTo>
                    <a:lnTo>
                      <a:pt x="209541" y="169066"/>
                    </a:lnTo>
                    <a:lnTo>
                      <a:pt x="214783" y="175748"/>
                    </a:lnTo>
                    <a:lnTo>
                      <a:pt x="205276" y="189851"/>
                    </a:lnTo>
                    <a:lnTo>
                      <a:pt x="179044" y="187451"/>
                    </a:lnTo>
                    <a:lnTo>
                      <a:pt x="175763" y="179282"/>
                    </a:lnTo>
                    <a:lnTo>
                      <a:pt x="155387" y="183894"/>
                    </a:lnTo>
                    <a:lnTo>
                      <a:pt x="148870" y="171537"/>
                    </a:lnTo>
                    <a:lnTo>
                      <a:pt x="151711" y="162062"/>
                    </a:lnTo>
                    <a:lnTo>
                      <a:pt x="142928" y="156057"/>
                    </a:lnTo>
                    <a:lnTo>
                      <a:pt x="135759" y="166257"/>
                    </a:lnTo>
                    <a:lnTo>
                      <a:pt x="122466" y="169893"/>
                    </a:lnTo>
                    <a:lnTo>
                      <a:pt x="117492" y="161267"/>
                    </a:lnTo>
                    <a:lnTo>
                      <a:pt x="107379" y="169893"/>
                    </a:lnTo>
                    <a:lnTo>
                      <a:pt x="98556" y="161267"/>
                    </a:lnTo>
                    <a:lnTo>
                      <a:pt x="88656" y="173820"/>
                    </a:lnTo>
                    <a:lnTo>
                      <a:pt x="66391" y="177700"/>
                    </a:lnTo>
                    <a:lnTo>
                      <a:pt x="35367" y="178503"/>
                    </a:lnTo>
                    <a:lnTo>
                      <a:pt x="32786" y="167838"/>
                    </a:lnTo>
                    <a:lnTo>
                      <a:pt x="20925" y="165737"/>
                    </a:lnTo>
                    <a:lnTo>
                      <a:pt x="20650" y="163227"/>
                    </a:lnTo>
                    <a:lnTo>
                      <a:pt x="32786" y="147494"/>
                    </a:lnTo>
                    <a:lnTo>
                      <a:pt x="30157" y="136382"/>
                    </a:lnTo>
                    <a:lnTo>
                      <a:pt x="21964" y="136382"/>
                    </a:lnTo>
                    <a:lnTo>
                      <a:pt x="8144" y="118178"/>
                    </a:lnTo>
                    <a:lnTo>
                      <a:pt x="8844" y="102052"/>
                    </a:lnTo>
                    <a:lnTo>
                      <a:pt x="2730" y="104311"/>
                    </a:lnTo>
                    <a:lnTo>
                      <a:pt x="-3952" y="85501"/>
                    </a:lnTo>
                    <a:lnTo>
                      <a:pt x="10663" y="77474"/>
                    </a:lnTo>
                    <a:lnTo>
                      <a:pt x="15125" y="83187"/>
                    </a:lnTo>
                    <a:lnTo>
                      <a:pt x="37043" y="80330"/>
                    </a:lnTo>
                    <a:lnTo>
                      <a:pt x="47542" y="71359"/>
                    </a:lnTo>
                    <a:lnTo>
                      <a:pt x="54098" y="77277"/>
                    </a:lnTo>
                    <a:lnTo>
                      <a:pt x="64919" y="77277"/>
                    </a:lnTo>
                    <a:lnTo>
                      <a:pt x="70169" y="83187"/>
                    </a:lnTo>
                    <a:lnTo>
                      <a:pt x="76992" y="83187"/>
                    </a:lnTo>
                    <a:lnTo>
                      <a:pt x="84555" y="91081"/>
                    </a:lnTo>
                    <a:lnTo>
                      <a:pt x="97659" y="91412"/>
                    </a:lnTo>
                    <a:lnTo>
                      <a:pt x="107379" y="83187"/>
                    </a:lnTo>
                    <a:lnTo>
                      <a:pt x="121647" y="80283"/>
                    </a:lnTo>
                    <a:lnTo>
                      <a:pt x="124599" y="74129"/>
                    </a:lnTo>
                    <a:lnTo>
                      <a:pt x="121325" y="64425"/>
                    </a:lnTo>
                    <a:lnTo>
                      <a:pt x="131304" y="59781"/>
                    </a:lnTo>
                    <a:lnTo>
                      <a:pt x="140984" y="34920"/>
                    </a:lnTo>
                    <a:lnTo>
                      <a:pt x="150916" y="47717"/>
                    </a:lnTo>
                    <a:lnTo>
                      <a:pt x="162902" y="53666"/>
                    </a:lnTo>
                    <a:lnTo>
                      <a:pt x="175534" y="51974"/>
                    </a:lnTo>
                    <a:lnTo>
                      <a:pt x="169175" y="41381"/>
                    </a:lnTo>
                    <a:lnTo>
                      <a:pt x="194879" y="39799"/>
                    </a:lnTo>
                    <a:lnTo>
                      <a:pt x="201443" y="38194"/>
                    </a:lnTo>
                    <a:lnTo>
                      <a:pt x="204441" y="33054"/>
                    </a:lnTo>
                    <a:lnTo>
                      <a:pt x="181421" y="20376"/>
                    </a:lnTo>
                    <a:lnTo>
                      <a:pt x="202041" y="-2629"/>
                    </a:lnTo>
                    <a:lnTo>
                      <a:pt x="228044" y="5076"/>
                    </a:lnTo>
                    <a:lnTo>
                      <a:pt x="248719" y="14150"/>
                    </a:lnTo>
                    <a:lnTo>
                      <a:pt x="229343" y="23721"/>
                    </a:lnTo>
                    <a:lnTo>
                      <a:pt x="223259" y="38996"/>
                    </a:lnTo>
                    <a:lnTo>
                      <a:pt x="241226" y="49299"/>
                    </a:lnTo>
                    <a:lnTo>
                      <a:pt x="258265" y="49708"/>
                    </a:lnTo>
                    <a:lnTo>
                      <a:pt x="264632" y="59726"/>
                    </a:lnTo>
                    <a:lnTo>
                      <a:pt x="284425" y="60443"/>
                    </a:lnTo>
                    <a:lnTo>
                      <a:pt x="295365" y="76419"/>
                    </a:lnTo>
                    <a:lnTo>
                      <a:pt x="314348" y="76419"/>
                    </a:lnTo>
                    <a:lnTo>
                      <a:pt x="317496" y="83187"/>
                    </a:lnTo>
                    <a:lnTo>
                      <a:pt x="311593" y="93324"/>
                    </a:lnTo>
                    <a:lnTo>
                      <a:pt x="312829" y="103099"/>
                    </a:lnTo>
                    <a:lnTo>
                      <a:pt x="319463" y="107600"/>
                    </a:lnTo>
                  </a:path>
                </a:pathLst>
              </a:custGeom>
              <a:grpFill/>
              <a:ln w="635" cap="flat">
                <a:solidFill>
                  <a:schemeClr val="bg1"/>
                </a:solidFill>
                <a:prstDash val="solid"/>
                <a:miter/>
              </a:ln>
            </p:spPr>
            <p:txBody>
              <a:bodyPr rtlCol="0" anchor="ctr"/>
              <a:lstStyle/>
              <a:p>
                <a:endParaRPr lang="en-US" dirty="0"/>
              </a:p>
            </p:txBody>
          </p:sp>
          <p:sp>
            <p:nvSpPr>
              <p:cNvPr id="2538" name="Freeform: Shape 2537">
                <a:extLst>
                  <a:ext uri="{FF2B5EF4-FFF2-40B4-BE49-F238E27FC236}">
                    <a16:creationId xmlns:a16="http://schemas.microsoft.com/office/drawing/2014/main" id="{808F35CC-4BF6-492F-A693-495DB8C2E2E8}"/>
                  </a:ext>
                </a:extLst>
              </p:cNvPr>
              <p:cNvSpPr/>
              <p:nvPr/>
            </p:nvSpPr>
            <p:spPr>
              <a:xfrm flipV="1">
                <a:off x="4794611" y="2195492"/>
                <a:ext cx="351817" cy="209382"/>
              </a:xfrm>
              <a:custGeom>
                <a:avLst/>
                <a:gdLst>
                  <a:gd name="connsiteX0" fmla="*/ 319463 w 323415"/>
                  <a:gd name="connsiteY0" fmla="*/ 107600 h 192479"/>
                  <a:gd name="connsiteX1" fmla="*/ 319463 w 323415"/>
                  <a:gd name="connsiteY1" fmla="*/ 119752 h 192479"/>
                  <a:gd name="connsiteX2" fmla="*/ 300740 w 323415"/>
                  <a:gd name="connsiteY2" fmla="*/ 118398 h 192479"/>
                  <a:gd name="connsiteX3" fmla="*/ 285165 w 323415"/>
                  <a:gd name="connsiteY3" fmla="*/ 129723 h 192479"/>
                  <a:gd name="connsiteX4" fmla="*/ 279058 w 323415"/>
                  <a:gd name="connsiteY4" fmla="*/ 123144 h 192479"/>
                  <a:gd name="connsiteX5" fmla="*/ 268103 w 323415"/>
                  <a:gd name="connsiteY5" fmla="*/ 138160 h 192479"/>
                  <a:gd name="connsiteX6" fmla="*/ 256101 w 323415"/>
                  <a:gd name="connsiteY6" fmla="*/ 132399 h 192479"/>
                  <a:gd name="connsiteX7" fmla="*/ 237740 w 323415"/>
                  <a:gd name="connsiteY7" fmla="*/ 134194 h 192479"/>
                  <a:gd name="connsiteX8" fmla="*/ 234135 w 323415"/>
                  <a:gd name="connsiteY8" fmla="*/ 139120 h 192479"/>
                  <a:gd name="connsiteX9" fmla="*/ 236103 w 323415"/>
                  <a:gd name="connsiteY9" fmla="*/ 147494 h 192479"/>
                  <a:gd name="connsiteX10" fmla="*/ 232735 w 323415"/>
                  <a:gd name="connsiteY10" fmla="*/ 156057 h 192479"/>
                  <a:gd name="connsiteX11" fmla="*/ 212162 w 323415"/>
                  <a:gd name="connsiteY11" fmla="*/ 158851 h 192479"/>
                  <a:gd name="connsiteX12" fmla="*/ 209541 w 323415"/>
                  <a:gd name="connsiteY12" fmla="*/ 169066 h 192479"/>
                  <a:gd name="connsiteX13" fmla="*/ 214783 w 323415"/>
                  <a:gd name="connsiteY13" fmla="*/ 175748 h 192479"/>
                  <a:gd name="connsiteX14" fmla="*/ 205276 w 323415"/>
                  <a:gd name="connsiteY14" fmla="*/ 189851 h 192479"/>
                  <a:gd name="connsiteX15" fmla="*/ 179044 w 323415"/>
                  <a:gd name="connsiteY15" fmla="*/ 187451 h 192479"/>
                  <a:gd name="connsiteX16" fmla="*/ 175763 w 323415"/>
                  <a:gd name="connsiteY16" fmla="*/ 179282 h 192479"/>
                  <a:gd name="connsiteX17" fmla="*/ 155387 w 323415"/>
                  <a:gd name="connsiteY17" fmla="*/ 183894 h 192479"/>
                  <a:gd name="connsiteX18" fmla="*/ 148870 w 323415"/>
                  <a:gd name="connsiteY18" fmla="*/ 171537 h 192479"/>
                  <a:gd name="connsiteX19" fmla="*/ 151711 w 323415"/>
                  <a:gd name="connsiteY19" fmla="*/ 162062 h 192479"/>
                  <a:gd name="connsiteX20" fmla="*/ 142928 w 323415"/>
                  <a:gd name="connsiteY20" fmla="*/ 156057 h 192479"/>
                  <a:gd name="connsiteX21" fmla="*/ 135759 w 323415"/>
                  <a:gd name="connsiteY21" fmla="*/ 166257 h 192479"/>
                  <a:gd name="connsiteX22" fmla="*/ 122466 w 323415"/>
                  <a:gd name="connsiteY22" fmla="*/ 169893 h 192479"/>
                  <a:gd name="connsiteX23" fmla="*/ 117492 w 323415"/>
                  <a:gd name="connsiteY23" fmla="*/ 161267 h 192479"/>
                  <a:gd name="connsiteX24" fmla="*/ 107379 w 323415"/>
                  <a:gd name="connsiteY24" fmla="*/ 169893 h 192479"/>
                  <a:gd name="connsiteX25" fmla="*/ 98556 w 323415"/>
                  <a:gd name="connsiteY25" fmla="*/ 161267 h 192479"/>
                  <a:gd name="connsiteX26" fmla="*/ 88656 w 323415"/>
                  <a:gd name="connsiteY26" fmla="*/ 173820 h 192479"/>
                  <a:gd name="connsiteX27" fmla="*/ 66391 w 323415"/>
                  <a:gd name="connsiteY27" fmla="*/ 177700 h 192479"/>
                  <a:gd name="connsiteX28" fmla="*/ 35367 w 323415"/>
                  <a:gd name="connsiteY28" fmla="*/ 178503 h 192479"/>
                  <a:gd name="connsiteX29" fmla="*/ 32786 w 323415"/>
                  <a:gd name="connsiteY29" fmla="*/ 167838 h 192479"/>
                  <a:gd name="connsiteX30" fmla="*/ 20925 w 323415"/>
                  <a:gd name="connsiteY30" fmla="*/ 165737 h 192479"/>
                  <a:gd name="connsiteX31" fmla="*/ 20650 w 323415"/>
                  <a:gd name="connsiteY31" fmla="*/ 163227 h 192479"/>
                  <a:gd name="connsiteX32" fmla="*/ 32786 w 323415"/>
                  <a:gd name="connsiteY32" fmla="*/ 147494 h 192479"/>
                  <a:gd name="connsiteX33" fmla="*/ 30157 w 323415"/>
                  <a:gd name="connsiteY33" fmla="*/ 136382 h 192479"/>
                  <a:gd name="connsiteX34" fmla="*/ 21964 w 323415"/>
                  <a:gd name="connsiteY34" fmla="*/ 136382 h 192479"/>
                  <a:gd name="connsiteX35" fmla="*/ 8144 w 323415"/>
                  <a:gd name="connsiteY35" fmla="*/ 118178 h 192479"/>
                  <a:gd name="connsiteX36" fmla="*/ 8844 w 323415"/>
                  <a:gd name="connsiteY36" fmla="*/ 102052 h 192479"/>
                  <a:gd name="connsiteX37" fmla="*/ 2730 w 323415"/>
                  <a:gd name="connsiteY37" fmla="*/ 104311 h 192479"/>
                  <a:gd name="connsiteX38" fmla="*/ -3952 w 323415"/>
                  <a:gd name="connsiteY38" fmla="*/ 85501 h 192479"/>
                  <a:gd name="connsiteX39" fmla="*/ 10663 w 323415"/>
                  <a:gd name="connsiteY39" fmla="*/ 77474 h 192479"/>
                  <a:gd name="connsiteX40" fmla="*/ 15125 w 323415"/>
                  <a:gd name="connsiteY40" fmla="*/ 83187 h 192479"/>
                  <a:gd name="connsiteX41" fmla="*/ 37043 w 323415"/>
                  <a:gd name="connsiteY41" fmla="*/ 80330 h 192479"/>
                  <a:gd name="connsiteX42" fmla="*/ 47542 w 323415"/>
                  <a:gd name="connsiteY42" fmla="*/ 71359 h 192479"/>
                  <a:gd name="connsiteX43" fmla="*/ 54098 w 323415"/>
                  <a:gd name="connsiteY43" fmla="*/ 77277 h 192479"/>
                  <a:gd name="connsiteX44" fmla="*/ 64919 w 323415"/>
                  <a:gd name="connsiteY44" fmla="*/ 77277 h 192479"/>
                  <a:gd name="connsiteX45" fmla="*/ 70169 w 323415"/>
                  <a:gd name="connsiteY45" fmla="*/ 83187 h 192479"/>
                  <a:gd name="connsiteX46" fmla="*/ 76992 w 323415"/>
                  <a:gd name="connsiteY46" fmla="*/ 83187 h 192479"/>
                  <a:gd name="connsiteX47" fmla="*/ 84555 w 323415"/>
                  <a:gd name="connsiteY47" fmla="*/ 91081 h 192479"/>
                  <a:gd name="connsiteX48" fmla="*/ 97659 w 323415"/>
                  <a:gd name="connsiteY48" fmla="*/ 91412 h 192479"/>
                  <a:gd name="connsiteX49" fmla="*/ 107379 w 323415"/>
                  <a:gd name="connsiteY49" fmla="*/ 83187 h 192479"/>
                  <a:gd name="connsiteX50" fmla="*/ 121647 w 323415"/>
                  <a:gd name="connsiteY50" fmla="*/ 80283 h 192479"/>
                  <a:gd name="connsiteX51" fmla="*/ 124599 w 323415"/>
                  <a:gd name="connsiteY51" fmla="*/ 74129 h 192479"/>
                  <a:gd name="connsiteX52" fmla="*/ 121325 w 323415"/>
                  <a:gd name="connsiteY52" fmla="*/ 64425 h 192479"/>
                  <a:gd name="connsiteX53" fmla="*/ 131304 w 323415"/>
                  <a:gd name="connsiteY53" fmla="*/ 59781 h 192479"/>
                  <a:gd name="connsiteX54" fmla="*/ 140984 w 323415"/>
                  <a:gd name="connsiteY54" fmla="*/ 34920 h 192479"/>
                  <a:gd name="connsiteX55" fmla="*/ 150916 w 323415"/>
                  <a:gd name="connsiteY55" fmla="*/ 47717 h 192479"/>
                  <a:gd name="connsiteX56" fmla="*/ 162902 w 323415"/>
                  <a:gd name="connsiteY56" fmla="*/ 53666 h 192479"/>
                  <a:gd name="connsiteX57" fmla="*/ 175534 w 323415"/>
                  <a:gd name="connsiteY57" fmla="*/ 51974 h 192479"/>
                  <a:gd name="connsiteX58" fmla="*/ 169175 w 323415"/>
                  <a:gd name="connsiteY58" fmla="*/ 41381 h 192479"/>
                  <a:gd name="connsiteX59" fmla="*/ 194879 w 323415"/>
                  <a:gd name="connsiteY59" fmla="*/ 39799 h 192479"/>
                  <a:gd name="connsiteX60" fmla="*/ 201443 w 323415"/>
                  <a:gd name="connsiteY60" fmla="*/ 38194 h 192479"/>
                  <a:gd name="connsiteX61" fmla="*/ 204441 w 323415"/>
                  <a:gd name="connsiteY61" fmla="*/ 33054 h 192479"/>
                  <a:gd name="connsiteX62" fmla="*/ 181421 w 323415"/>
                  <a:gd name="connsiteY62" fmla="*/ 20376 h 192479"/>
                  <a:gd name="connsiteX63" fmla="*/ 202041 w 323415"/>
                  <a:gd name="connsiteY63" fmla="*/ -2629 h 192479"/>
                  <a:gd name="connsiteX64" fmla="*/ 228044 w 323415"/>
                  <a:gd name="connsiteY64" fmla="*/ 5076 h 192479"/>
                  <a:gd name="connsiteX65" fmla="*/ 248719 w 323415"/>
                  <a:gd name="connsiteY65" fmla="*/ 14150 h 192479"/>
                  <a:gd name="connsiteX66" fmla="*/ 229343 w 323415"/>
                  <a:gd name="connsiteY66" fmla="*/ 23721 h 192479"/>
                  <a:gd name="connsiteX67" fmla="*/ 223259 w 323415"/>
                  <a:gd name="connsiteY67" fmla="*/ 38996 h 192479"/>
                  <a:gd name="connsiteX68" fmla="*/ 241226 w 323415"/>
                  <a:gd name="connsiteY68" fmla="*/ 49299 h 192479"/>
                  <a:gd name="connsiteX69" fmla="*/ 258265 w 323415"/>
                  <a:gd name="connsiteY69" fmla="*/ 49708 h 192479"/>
                  <a:gd name="connsiteX70" fmla="*/ 264632 w 323415"/>
                  <a:gd name="connsiteY70" fmla="*/ 59726 h 192479"/>
                  <a:gd name="connsiteX71" fmla="*/ 284425 w 323415"/>
                  <a:gd name="connsiteY71" fmla="*/ 60443 h 192479"/>
                  <a:gd name="connsiteX72" fmla="*/ 295365 w 323415"/>
                  <a:gd name="connsiteY72" fmla="*/ 76419 h 192479"/>
                  <a:gd name="connsiteX73" fmla="*/ 314348 w 323415"/>
                  <a:gd name="connsiteY73" fmla="*/ 76419 h 192479"/>
                  <a:gd name="connsiteX74" fmla="*/ 317496 w 323415"/>
                  <a:gd name="connsiteY74" fmla="*/ 83187 h 192479"/>
                  <a:gd name="connsiteX75" fmla="*/ 311593 w 323415"/>
                  <a:gd name="connsiteY75" fmla="*/ 93324 h 192479"/>
                  <a:gd name="connsiteX76" fmla="*/ 312829 w 323415"/>
                  <a:gd name="connsiteY76" fmla="*/ 103099 h 192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23415" h="192479">
                    <a:moveTo>
                      <a:pt x="319463" y="107600"/>
                    </a:moveTo>
                    <a:lnTo>
                      <a:pt x="319463" y="119752"/>
                    </a:lnTo>
                    <a:lnTo>
                      <a:pt x="300740" y="118398"/>
                    </a:lnTo>
                    <a:lnTo>
                      <a:pt x="285165" y="129723"/>
                    </a:lnTo>
                    <a:lnTo>
                      <a:pt x="279058" y="123144"/>
                    </a:lnTo>
                    <a:lnTo>
                      <a:pt x="268103" y="138160"/>
                    </a:lnTo>
                    <a:lnTo>
                      <a:pt x="256101" y="132399"/>
                    </a:lnTo>
                    <a:lnTo>
                      <a:pt x="237740" y="134194"/>
                    </a:lnTo>
                    <a:lnTo>
                      <a:pt x="234135" y="139120"/>
                    </a:lnTo>
                    <a:lnTo>
                      <a:pt x="236103" y="147494"/>
                    </a:lnTo>
                    <a:lnTo>
                      <a:pt x="232735" y="156057"/>
                    </a:lnTo>
                    <a:lnTo>
                      <a:pt x="212162" y="158851"/>
                    </a:lnTo>
                    <a:lnTo>
                      <a:pt x="209541" y="169066"/>
                    </a:lnTo>
                    <a:lnTo>
                      <a:pt x="214783" y="175748"/>
                    </a:lnTo>
                    <a:lnTo>
                      <a:pt x="205276" y="189851"/>
                    </a:lnTo>
                    <a:lnTo>
                      <a:pt x="179044" y="187451"/>
                    </a:lnTo>
                    <a:lnTo>
                      <a:pt x="175763" y="179282"/>
                    </a:lnTo>
                    <a:lnTo>
                      <a:pt x="155387" y="183894"/>
                    </a:lnTo>
                    <a:lnTo>
                      <a:pt x="148870" y="171537"/>
                    </a:lnTo>
                    <a:lnTo>
                      <a:pt x="151711" y="162062"/>
                    </a:lnTo>
                    <a:lnTo>
                      <a:pt x="142928" y="156057"/>
                    </a:lnTo>
                    <a:lnTo>
                      <a:pt x="135759" y="166257"/>
                    </a:lnTo>
                    <a:lnTo>
                      <a:pt x="122466" y="169893"/>
                    </a:lnTo>
                    <a:lnTo>
                      <a:pt x="117492" y="161267"/>
                    </a:lnTo>
                    <a:lnTo>
                      <a:pt x="107379" y="169893"/>
                    </a:lnTo>
                    <a:lnTo>
                      <a:pt x="98556" y="161267"/>
                    </a:lnTo>
                    <a:lnTo>
                      <a:pt x="88656" y="173820"/>
                    </a:lnTo>
                    <a:lnTo>
                      <a:pt x="66391" y="177700"/>
                    </a:lnTo>
                    <a:lnTo>
                      <a:pt x="35367" y="178503"/>
                    </a:lnTo>
                    <a:lnTo>
                      <a:pt x="32786" y="167838"/>
                    </a:lnTo>
                    <a:lnTo>
                      <a:pt x="20925" y="165737"/>
                    </a:lnTo>
                    <a:lnTo>
                      <a:pt x="20650" y="163227"/>
                    </a:lnTo>
                    <a:lnTo>
                      <a:pt x="32786" y="147494"/>
                    </a:lnTo>
                    <a:lnTo>
                      <a:pt x="30157" y="136382"/>
                    </a:lnTo>
                    <a:lnTo>
                      <a:pt x="21964" y="136382"/>
                    </a:lnTo>
                    <a:lnTo>
                      <a:pt x="8144" y="118178"/>
                    </a:lnTo>
                    <a:lnTo>
                      <a:pt x="8844" y="102052"/>
                    </a:lnTo>
                    <a:lnTo>
                      <a:pt x="2730" y="104311"/>
                    </a:lnTo>
                    <a:lnTo>
                      <a:pt x="-3952" y="85501"/>
                    </a:lnTo>
                    <a:lnTo>
                      <a:pt x="10663" y="77474"/>
                    </a:lnTo>
                    <a:lnTo>
                      <a:pt x="15125" y="83187"/>
                    </a:lnTo>
                    <a:lnTo>
                      <a:pt x="37043" y="80330"/>
                    </a:lnTo>
                    <a:lnTo>
                      <a:pt x="47542" y="71359"/>
                    </a:lnTo>
                    <a:lnTo>
                      <a:pt x="54098" y="77277"/>
                    </a:lnTo>
                    <a:lnTo>
                      <a:pt x="64919" y="77277"/>
                    </a:lnTo>
                    <a:lnTo>
                      <a:pt x="70169" y="83187"/>
                    </a:lnTo>
                    <a:lnTo>
                      <a:pt x="76992" y="83187"/>
                    </a:lnTo>
                    <a:lnTo>
                      <a:pt x="84555" y="91081"/>
                    </a:lnTo>
                    <a:lnTo>
                      <a:pt x="97659" y="91412"/>
                    </a:lnTo>
                    <a:lnTo>
                      <a:pt x="107379" y="83187"/>
                    </a:lnTo>
                    <a:lnTo>
                      <a:pt x="121647" y="80283"/>
                    </a:lnTo>
                    <a:lnTo>
                      <a:pt x="124599" y="74129"/>
                    </a:lnTo>
                    <a:lnTo>
                      <a:pt x="121325" y="64425"/>
                    </a:lnTo>
                    <a:lnTo>
                      <a:pt x="131304" y="59781"/>
                    </a:lnTo>
                    <a:lnTo>
                      <a:pt x="140984" y="34920"/>
                    </a:lnTo>
                    <a:lnTo>
                      <a:pt x="150916" y="47717"/>
                    </a:lnTo>
                    <a:lnTo>
                      <a:pt x="162902" y="53666"/>
                    </a:lnTo>
                    <a:lnTo>
                      <a:pt x="175534" y="51974"/>
                    </a:lnTo>
                    <a:lnTo>
                      <a:pt x="169175" y="41381"/>
                    </a:lnTo>
                    <a:lnTo>
                      <a:pt x="194879" y="39799"/>
                    </a:lnTo>
                    <a:lnTo>
                      <a:pt x="201443" y="38194"/>
                    </a:lnTo>
                    <a:lnTo>
                      <a:pt x="204441" y="33054"/>
                    </a:lnTo>
                    <a:lnTo>
                      <a:pt x="181421" y="20376"/>
                    </a:lnTo>
                    <a:lnTo>
                      <a:pt x="202041" y="-2629"/>
                    </a:lnTo>
                    <a:lnTo>
                      <a:pt x="228044" y="5076"/>
                    </a:lnTo>
                    <a:lnTo>
                      <a:pt x="248719" y="14150"/>
                    </a:lnTo>
                    <a:lnTo>
                      <a:pt x="229343" y="23721"/>
                    </a:lnTo>
                    <a:lnTo>
                      <a:pt x="223259" y="38996"/>
                    </a:lnTo>
                    <a:lnTo>
                      <a:pt x="241226" y="49299"/>
                    </a:lnTo>
                    <a:lnTo>
                      <a:pt x="258265" y="49708"/>
                    </a:lnTo>
                    <a:lnTo>
                      <a:pt x="264632" y="59726"/>
                    </a:lnTo>
                    <a:lnTo>
                      <a:pt x="284425" y="60443"/>
                    </a:lnTo>
                    <a:lnTo>
                      <a:pt x="295365" y="76419"/>
                    </a:lnTo>
                    <a:lnTo>
                      <a:pt x="314348" y="76419"/>
                    </a:lnTo>
                    <a:lnTo>
                      <a:pt x="317496" y="83187"/>
                    </a:lnTo>
                    <a:lnTo>
                      <a:pt x="311593" y="93324"/>
                    </a:lnTo>
                    <a:lnTo>
                      <a:pt x="312829" y="103099"/>
                    </a:lnTo>
                    <a:close/>
                  </a:path>
                </a:pathLst>
              </a:custGeom>
              <a:grpFill/>
              <a:ln w="635" cap="rnd">
                <a:solidFill>
                  <a:schemeClr val="bg1"/>
                </a:solidFill>
                <a:prstDash val="solid"/>
                <a:round/>
              </a:ln>
            </p:spPr>
            <p:txBody>
              <a:bodyPr rtlCol="0" anchor="ctr"/>
              <a:lstStyle/>
              <a:p>
                <a:endParaRPr lang="en-US" dirty="0"/>
              </a:p>
            </p:txBody>
          </p:sp>
          <p:sp>
            <p:nvSpPr>
              <p:cNvPr id="2539" name="Freeform: Shape 2538">
                <a:extLst>
                  <a:ext uri="{FF2B5EF4-FFF2-40B4-BE49-F238E27FC236}">
                    <a16:creationId xmlns:a16="http://schemas.microsoft.com/office/drawing/2014/main" id="{E7831B39-08E4-4D79-8578-94DC82F1FEA7}"/>
                  </a:ext>
                </a:extLst>
              </p:cNvPr>
              <p:cNvSpPr/>
              <p:nvPr/>
            </p:nvSpPr>
            <p:spPr>
              <a:xfrm flipV="1">
                <a:off x="4744862" y="2108706"/>
                <a:ext cx="66170" cy="30829"/>
              </a:xfrm>
              <a:custGeom>
                <a:avLst/>
                <a:gdLst>
                  <a:gd name="connsiteX0" fmla="*/ 40323 w 60828"/>
                  <a:gd name="connsiteY0" fmla="*/ 18277 h 28340"/>
                  <a:gd name="connsiteX1" fmla="*/ 24882 w 60828"/>
                  <a:gd name="connsiteY1" fmla="*/ 25479 h 28340"/>
                  <a:gd name="connsiteX2" fmla="*/ 25850 w 60828"/>
                  <a:gd name="connsiteY2" fmla="*/ 18246 h 28340"/>
                  <a:gd name="connsiteX3" fmla="*/ 2830 w 60828"/>
                  <a:gd name="connsiteY3" fmla="*/ 18246 h 28340"/>
                  <a:gd name="connsiteX4" fmla="*/ -3757 w 60828"/>
                  <a:gd name="connsiteY4" fmla="*/ 5300 h 28340"/>
                  <a:gd name="connsiteX5" fmla="*/ 22088 w 60828"/>
                  <a:gd name="connsiteY5" fmla="*/ -2862 h 28340"/>
                  <a:gd name="connsiteX6" fmla="*/ 48532 w 60828"/>
                  <a:gd name="connsiteY6" fmla="*/ -1335 h 28340"/>
                  <a:gd name="connsiteX7" fmla="*/ 57071 w 60828"/>
                  <a:gd name="connsiteY7" fmla="*/ 18277 h 28340"/>
                  <a:gd name="connsiteX8" fmla="*/ 40323 w 60828"/>
                  <a:gd name="connsiteY8" fmla="*/ 18277 h 28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828" h="28340">
                    <a:moveTo>
                      <a:pt x="40323" y="18277"/>
                    </a:moveTo>
                    <a:lnTo>
                      <a:pt x="24882" y="25479"/>
                    </a:lnTo>
                    <a:lnTo>
                      <a:pt x="25850" y="18246"/>
                    </a:lnTo>
                    <a:lnTo>
                      <a:pt x="2830" y="18246"/>
                    </a:lnTo>
                    <a:lnTo>
                      <a:pt x="-3757" y="5300"/>
                    </a:lnTo>
                    <a:lnTo>
                      <a:pt x="22088" y="-2862"/>
                    </a:lnTo>
                    <a:lnTo>
                      <a:pt x="48532" y="-1335"/>
                    </a:lnTo>
                    <a:lnTo>
                      <a:pt x="57071" y="18277"/>
                    </a:lnTo>
                    <a:lnTo>
                      <a:pt x="40323" y="18277"/>
                    </a:lnTo>
                  </a:path>
                </a:pathLst>
              </a:custGeom>
              <a:grpFill/>
              <a:ln w="635" cap="flat">
                <a:solidFill>
                  <a:schemeClr val="bg1"/>
                </a:solidFill>
                <a:prstDash val="solid"/>
                <a:miter/>
              </a:ln>
            </p:spPr>
            <p:txBody>
              <a:bodyPr rtlCol="0" anchor="ctr"/>
              <a:lstStyle/>
              <a:p>
                <a:endParaRPr lang="en-US" dirty="0"/>
              </a:p>
            </p:txBody>
          </p:sp>
          <p:sp>
            <p:nvSpPr>
              <p:cNvPr id="2540" name="Freeform: Shape 2539">
                <a:extLst>
                  <a:ext uri="{FF2B5EF4-FFF2-40B4-BE49-F238E27FC236}">
                    <a16:creationId xmlns:a16="http://schemas.microsoft.com/office/drawing/2014/main" id="{CDC90A31-E635-4E67-A0D9-B329C8FB9EBA}"/>
                  </a:ext>
                </a:extLst>
              </p:cNvPr>
              <p:cNvSpPr/>
              <p:nvPr/>
            </p:nvSpPr>
            <p:spPr>
              <a:xfrm flipV="1">
                <a:off x="4744862" y="2108706"/>
                <a:ext cx="66170" cy="30829"/>
              </a:xfrm>
              <a:custGeom>
                <a:avLst/>
                <a:gdLst>
                  <a:gd name="connsiteX0" fmla="*/ 40323 w 60828"/>
                  <a:gd name="connsiteY0" fmla="*/ 18277 h 28340"/>
                  <a:gd name="connsiteX1" fmla="*/ 24882 w 60828"/>
                  <a:gd name="connsiteY1" fmla="*/ 25479 h 28340"/>
                  <a:gd name="connsiteX2" fmla="*/ 25850 w 60828"/>
                  <a:gd name="connsiteY2" fmla="*/ 18246 h 28340"/>
                  <a:gd name="connsiteX3" fmla="*/ 2830 w 60828"/>
                  <a:gd name="connsiteY3" fmla="*/ 18246 h 28340"/>
                  <a:gd name="connsiteX4" fmla="*/ -3757 w 60828"/>
                  <a:gd name="connsiteY4" fmla="*/ 5300 h 28340"/>
                  <a:gd name="connsiteX5" fmla="*/ 22088 w 60828"/>
                  <a:gd name="connsiteY5" fmla="*/ -2862 h 28340"/>
                  <a:gd name="connsiteX6" fmla="*/ 48532 w 60828"/>
                  <a:gd name="connsiteY6" fmla="*/ -1335 h 28340"/>
                  <a:gd name="connsiteX7" fmla="*/ 57071 w 60828"/>
                  <a:gd name="connsiteY7" fmla="*/ 18277 h 28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28" h="28340">
                    <a:moveTo>
                      <a:pt x="40323" y="18277"/>
                    </a:moveTo>
                    <a:lnTo>
                      <a:pt x="24882" y="25479"/>
                    </a:lnTo>
                    <a:lnTo>
                      <a:pt x="25850" y="18246"/>
                    </a:lnTo>
                    <a:lnTo>
                      <a:pt x="2830" y="18246"/>
                    </a:lnTo>
                    <a:lnTo>
                      <a:pt x="-3757" y="5300"/>
                    </a:lnTo>
                    <a:lnTo>
                      <a:pt x="22088" y="-2862"/>
                    </a:lnTo>
                    <a:lnTo>
                      <a:pt x="48532" y="-1335"/>
                    </a:lnTo>
                    <a:lnTo>
                      <a:pt x="57071" y="18277"/>
                    </a:lnTo>
                    <a:close/>
                  </a:path>
                </a:pathLst>
              </a:custGeom>
              <a:grpFill/>
              <a:ln w="635" cap="rnd">
                <a:solidFill>
                  <a:schemeClr val="bg1"/>
                </a:solidFill>
                <a:prstDash val="solid"/>
                <a:round/>
              </a:ln>
            </p:spPr>
            <p:txBody>
              <a:bodyPr rtlCol="0" anchor="ctr"/>
              <a:lstStyle/>
              <a:p>
                <a:endParaRPr lang="en-US" dirty="0"/>
              </a:p>
            </p:txBody>
          </p:sp>
          <p:sp>
            <p:nvSpPr>
              <p:cNvPr id="2541" name="Freeform: Shape 2540">
                <a:extLst>
                  <a:ext uri="{FF2B5EF4-FFF2-40B4-BE49-F238E27FC236}">
                    <a16:creationId xmlns:a16="http://schemas.microsoft.com/office/drawing/2014/main" id="{85927115-3939-46E8-81ED-0AC628B17E17}"/>
                  </a:ext>
                </a:extLst>
              </p:cNvPr>
              <p:cNvSpPr/>
              <p:nvPr/>
            </p:nvSpPr>
            <p:spPr>
              <a:xfrm flipV="1">
                <a:off x="4773422" y="2076309"/>
                <a:ext cx="112521" cy="75107"/>
              </a:xfrm>
              <a:custGeom>
                <a:avLst/>
                <a:gdLst>
                  <a:gd name="connsiteX0" fmla="*/ 69461 w 103437"/>
                  <a:gd name="connsiteY0" fmla="*/ 7639 h 69044"/>
                  <a:gd name="connsiteX1" fmla="*/ 74050 w 103437"/>
                  <a:gd name="connsiteY1" fmla="*/ -640 h 69044"/>
                  <a:gd name="connsiteX2" fmla="*/ 82715 w 103437"/>
                  <a:gd name="connsiteY2" fmla="*/ -640 h 69044"/>
                  <a:gd name="connsiteX3" fmla="*/ 82904 w 103437"/>
                  <a:gd name="connsiteY3" fmla="*/ 22939 h 69044"/>
                  <a:gd name="connsiteX4" fmla="*/ 94496 w 103437"/>
                  <a:gd name="connsiteY4" fmla="*/ 22939 h 69044"/>
                  <a:gd name="connsiteX5" fmla="*/ 99628 w 103437"/>
                  <a:gd name="connsiteY5" fmla="*/ 30313 h 69044"/>
                  <a:gd name="connsiteX6" fmla="*/ 92411 w 103437"/>
                  <a:gd name="connsiteY6" fmla="*/ 34272 h 69044"/>
                  <a:gd name="connsiteX7" fmla="*/ 95031 w 103437"/>
                  <a:gd name="connsiteY7" fmla="*/ 40883 h 69044"/>
                  <a:gd name="connsiteX8" fmla="*/ 82235 w 103437"/>
                  <a:gd name="connsiteY8" fmla="*/ 56253 h 69044"/>
                  <a:gd name="connsiteX9" fmla="*/ 69461 w 103437"/>
                  <a:gd name="connsiteY9" fmla="*/ 58323 h 69044"/>
                  <a:gd name="connsiteX10" fmla="*/ 63401 w 103437"/>
                  <a:gd name="connsiteY10" fmla="*/ 66170 h 69044"/>
                  <a:gd name="connsiteX11" fmla="*/ 56011 w 103437"/>
                  <a:gd name="connsiteY11" fmla="*/ 58323 h 69044"/>
                  <a:gd name="connsiteX12" fmla="*/ 39287 w 103437"/>
                  <a:gd name="connsiteY12" fmla="*/ 62014 h 69044"/>
                  <a:gd name="connsiteX13" fmla="*/ 32244 w 103437"/>
                  <a:gd name="connsiteY13" fmla="*/ 56568 h 69044"/>
                  <a:gd name="connsiteX14" fmla="*/ 14016 w 103437"/>
                  <a:gd name="connsiteY14" fmla="*/ 64131 h 69044"/>
                  <a:gd name="connsiteX15" fmla="*/ -3810 w 103437"/>
                  <a:gd name="connsiteY15" fmla="*/ 54175 h 69044"/>
                  <a:gd name="connsiteX16" fmla="*/ -1614 w 103437"/>
                  <a:gd name="connsiteY16" fmla="*/ 37774 h 69044"/>
                  <a:gd name="connsiteX17" fmla="*/ -1425 w 103437"/>
                  <a:gd name="connsiteY17" fmla="*/ 36389 h 69044"/>
                  <a:gd name="connsiteX18" fmla="*/ 14016 w 103437"/>
                  <a:gd name="connsiteY18" fmla="*/ 29188 h 69044"/>
                  <a:gd name="connsiteX19" fmla="*/ 30764 w 103437"/>
                  <a:gd name="connsiteY19" fmla="*/ 29188 h 69044"/>
                  <a:gd name="connsiteX20" fmla="*/ 22225 w 103437"/>
                  <a:gd name="connsiteY20" fmla="*/ 9575 h 69044"/>
                  <a:gd name="connsiteX21" fmla="*/ 32244 w 103437"/>
                  <a:gd name="connsiteY21" fmla="*/ 10158 h 69044"/>
                  <a:gd name="connsiteX22" fmla="*/ 41263 w 103437"/>
                  <a:gd name="connsiteY22" fmla="*/ 769 h 69044"/>
                  <a:gd name="connsiteX23" fmla="*/ 41263 w 103437"/>
                  <a:gd name="connsiteY23" fmla="*/ -2419 h 69044"/>
                  <a:gd name="connsiteX24" fmla="*/ 60049 w 103437"/>
                  <a:gd name="connsiteY24" fmla="*/ -2875 h 69044"/>
                  <a:gd name="connsiteX25" fmla="*/ 69461 w 103437"/>
                  <a:gd name="connsiteY25" fmla="*/ 7639 h 69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3437" h="69044">
                    <a:moveTo>
                      <a:pt x="69461" y="7639"/>
                    </a:moveTo>
                    <a:lnTo>
                      <a:pt x="74050" y="-640"/>
                    </a:lnTo>
                    <a:lnTo>
                      <a:pt x="82715" y="-640"/>
                    </a:lnTo>
                    <a:lnTo>
                      <a:pt x="82904" y="22939"/>
                    </a:lnTo>
                    <a:lnTo>
                      <a:pt x="94496" y="22939"/>
                    </a:lnTo>
                    <a:lnTo>
                      <a:pt x="99628" y="30313"/>
                    </a:lnTo>
                    <a:lnTo>
                      <a:pt x="92411" y="34272"/>
                    </a:lnTo>
                    <a:lnTo>
                      <a:pt x="95031" y="40883"/>
                    </a:lnTo>
                    <a:lnTo>
                      <a:pt x="82235" y="56253"/>
                    </a:lnTo>
                    <a:lnTo>
                      <a:pt x="69461" y="58323"/>
                    </a:lnTo>
                    <a:lnTo>
                      <a:pt x="63401" y="66170"/>
                    </a:lnTo>
                    <a:lnTo>
                      <a:pt x="56011" y="58323"/>
                    </a:lnTo>
                    <a:lnTo>
                      <a:pt x="39287" y="62014"/>
                    </a:lnTo>
                    <a:lnTo>
                      <a:pt x="32244" y="56568"/>
                    </a:lnTo>
                    <a:lnTo>
                      <a:pt x="14016" y="64131"/>
                    </a:lnTo>
                    <a:lnTo>
                      <a:pt x="-3810" y="54175"/>
                    </a:lnTo>
                    <a:lnTo>
                      <a:pt x="-1614" y="37774"/>
                    </a:lnTo>
                    <a:lnTo>
                      <a:pt x="-1425" y="36389"/>
                    </a:lnTo>
                    <a:lnTo>
                      <a:pt x="14016" y="29188"/>
                    </a:lnTo>
                    <a:lnTo>
                      <a:pt x="30764" y="29188"/>
                    </a:lnTo>
                    <a:lnTo>
                      <a:pt x="22225" y="9575"/>
                    </a:lnTo>
                    <a:lnTo>
                      <a:pt x="32244" y="10158"/>
                    </a:lnTo>
                    <a:lnTo>
                      <a:pt x="41263" y="769"/>
                    </a:lnTo>
                    <a:lnTo>
                      <a:pt x="41263" y="-2419"/>
                    </a:lnTo>
                    <a:lnTo>
                      <a:pt x="60049" y="-2875"/>
                    </a:lnTo>
                    <a:lnTo>
                      <a:pt x="69461" y="7639"/>
                    </a:lnTo>
                  </a:path>
                </a:pathLst>
              </a:custGeom>
              <a:grpFill/>
              <a:ln w="635" cap="flat">
                <a:solidFill>
                  <a:schemeClr val="bg1"/>
                </a:solidFill>
                <a:prstDash val="solid"/>
                <a:miter/>
              </a:ln>
            </p:spPr>
            <p:txBody>
              <a:bodyPr rtlCol="0" anchor="ctr"/>
              <a:lstStyle/>
              <a:p>
                <a:endParaRPr lang="en-US" dirty="0"/>
              </a:p>
            </p:txBody>
          </p:sp>
          <p:sp>
            <p:nvSpPr>
              <p:cNvPr id="2542" name="Freeform: Shape 2541">
                <a:extLst>
                  <a:ext uri="{FF2B5EF4-FFF2-40B4-BE49-F238E27FC236}">
                    <a16:creationId xmlns:a16="http://schemas.microsoft.com/office/drawing/2014/main" id="{DCC32B59-6FF7-4A82-BD78-523227D97CCB}"/>
                  </a:ext>
                </a:extLst>
              </p:cNvPr>
              <p:cNvSpPr/>
              <p:nvPr/>
            </p:nvSpPr>
            <p:spPr>
              <a:xfrm flipV="1">
                <a:off x="4773422" y="2076309"/>
                <a:ext cx="112521" cy="75107"/>
              </a:xfrm>
              <a:custGeom>
                <a:avLst/>
                <a:gdLst>
                  <a:gd name="connsiteX0" fmla="*/ 69461 w 103437"/>
                  <a:gd name="connsiteY0" fmla="*/ 7639 h 69044"/>
                  <a:gd name="connsiteX1" fmla="*/ 74050 w 103437"/>
                  <a:gd name="connsiteY1" fmla="*/ -640 h 69044"/>
                  <a:gd name="connsiteX2" fmla="*/ 82715 w 103437"/>
                  <a:gd name="connsiteY2" fmla="*/ -640 h 69044"/>
                  <a:gd name="connsiteX3" fmla="*/ 82904 w 103437"/>
                  <a:gd name="connsiteY3" fmla="*/ 22939 h 69044"/>
                  <a:gd name="connsiteX4" fmla="*/ 94496 w 103437"/>
                  <a:gd name="connsiteY4" fmla="*/ 22939 h 69044"/>
                  <a:gd name="connsiteX5" fmla="*/ 99628 w 103437"/>
                  <a:gd name="connsiteY5" fmla="*/ 30313 h 69044"/>
                  <a:gd name="connsiteX6" fmla="*/ 92411 w 103437"/>
                  <a:gd name="connsiteY6" fmla="*/ 34272 h 69044"/>
                  <a:gd name="connsiteX7" fmla="*/ 95031 w 103437"/>
                  <a:gd name="connsiteY7" fmla="*/ 40883 h 69044"/>
                  <a:gd name="connsiteX8" fmla="*/ 82235 w 103437"/>
                  <a:gd name="connsiteY8" fmla="*/ 56253 h 69044"/>
                  <a:gd name="connsiteX9" fmla="*/ 69461 w 103437"/>
                  <a:gd name="connsiteY9" fmla="*/ 58323 h 69044"/>
                  <a:gd name="connsiteX10" fmla="*/ 63401 w 103437"/>
                  <a:gd name="connsiteY10" fmla="*/ 66170 h 69044"/>
                  <a:gd name="connsiteX11" fmla="*/ 56011 w 103437"/>
                  <a:gd name="connsiteY11" fmla="*/ 58323 h 69044"/>
                  <a:gd name="connsiteX12" fmla="*/ 39287 w 103437"/>
                  <a:gd name="connsiteY12" fmla="*/ 62014 h 69044"/>
                  <a:gd name="connsiteX13" fmla="*/ 32244 w 103437"/>
                  <a:gd name="connsiteY13" fmla="*/ 56568 h 69044"/>
                  <a:gd name="connsiteX14" fmla="*/ 14016 w 103437"/>
                  <a:gd name="connsiteY14" fmla="*/ 64131 h 69044"/>
                  <a:gd name="connsiteX15" fmla="*/ -3810 w 103437"/>
                  <a:gd name="connsiteY15" fmla="*/ 54175 h 69044"/>
                  <a:gd name="connsiteX16" fmla="*/ -1614 w 103437"/>
                  <a:gd name="connsiteY16" fmla="*/ 37774 h 69044"/>
                  <a:gd name="connsiteX17" fmla="*/ -1425 w 103437"/>
                  <a:gd name="connsiteY17" fmla="*/ 36389 h 69044"/>
                  <a:gd name="connsiteX18" fmla="*/ 14016 w 103437"/>
                  <a:gd name="connsiteY18" fmla="*/ 29188 h 69044"/>
                  <a:gd name="connsiteX19" fmla="*/ 30764 w 103437"/>
                  <a:gd name="connsiteY19" fmla="*/ 29188 h 69044"/>
                  <a:gd name="connsiteX20" fmla="*/ 22225 w 103437"/>
                  <a:gd name="connsiteY20" fmla="*/ 9575 h 69044"/>
                  <a:gd name="connsiteX21" fmla="*/ 32244 w 103437"/>
                  <a:gd name="connsiteY21" fmla="*/ 10158 h 69044"/>
                  <a:gd name="connsiteX22" fmla="*/ 41263 w 103437"/>
                  <a:gd name="connsiteY22" fmla="*/ 769 h 69044"/>
                  <a:gd name="connsiteX23" fmla="*/ 41263 w 103437"/>
                  <a:gd name="connsiteY23" fmla="*/ -2419 h 69044"/>
                  <a:gd name="connsiteX24" fmla="*/ 60049 w 103437"/>
                  <a:gd name="connsiteY24" fmla="*/ -2875 h 69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3437" h="69044">
                    <a:moveTo>
                      <a:pt x="69461" y="7639"/>
                    </a:moveTo>
                    <a:lnTo>
                      <a:pt x="74050" y="-640"/>
                    </a:lnTo>
                    <a:lnTo>
                      <a:pt x="82715" y="-640"/>
                    </a:lnTo>
                    <a:lnTo>
                      <a:pt x="82904" y="22939"/>
                    </a:lnTo>
                    <a:lnTo>
                      <a:pt x="94496" y="22939"/>
                    </a:lnTo>
                    <a:lnTo>
                      <a:pt x="99628" y="30313"/>
                    </a:lnTo>
                    <a:lnTo>
                      <a:pt x="92411" y="34272"/>
                    </a:lnTo>
                    <a:lnTo>
                      <a:pt x="95031" y="40883"/>
                    </a:lnTo>
                    <a:lnTo>
                      <a:pt x="82235" y="56253"/>
                    </a:lnTo>
                    <a:lnTo>
                      <a:pt x="69461" y="58323"/>
                    </a:lnTo>
                    <a:lnTo>
                      <a:pt x="63401" y="66170"/>
                    </a:lnTo>
                    <a:lnTo>
                      <a:pt x="56011" y="58323"/>
                    </a:lnTo>
                    <a:lnTo>
                      <a:pt x="39287" y="62014"/>
                    </a:lnTo>
                    <a:lnTo>
                      <a:pt x="32244" y="56568"/>
                    </a:lnTo>
                    <a:lnTo>
                      <a:pt x="14016" y="64131"/>
                    </a:lnTo>
                    <a:lnTo>
                      <a:pt x="-3810" y="54175"/>
                    </a:lnTo>
                    <a:lnTo>
                      <a:pt x="-1614" y="37774"/>
                    </a:lnTo>
                    <a:lnTo>
                      <a:pt x="-1425" y="36389"/>
                    </a:lnTo>
                    <a:lnTo>
                      <a:pt x="14016" y="29188"/>
                    </a:lnTo>
                    <a:lnTo>
                      <a:pt x="30764" y="29188"/>
                    </a:lnTo>
                    <a:lnTo>
                      <a:pt x="22225" y="9575"/>
                    </a:lnTo>
                    <a:lnTo>
                      <a:pt x="32244" y="10158"/>
                    </a:lnTo>
                    <a:lnTo>
                      <a:pt x="41263" y="769"/>
                    </a:lnTo>
                    <a:lnTo>
                      <a:pt x="41263" y="-2419"/>
                    </a:lnTo>
                    <a:lnTo>
                      <a:pt x="60049" y="-2875"/>
                    </a:lnTo>
                    <a:close/>
                  </a:path>
                </a:pathLst>
              </a:custGeom>
              <a:grpFill/>
              <a:ln w="635" cap="rnd">
                <a:solidFill>
                  <a:schemeClr val="bg1"/>
                </a:solidFill>
                <a:prstDash val="solid"/>
                <a:round/>
              </a:ln>
            </p:spPr>
            <p:txBody>
              <a:bodyPr rtlCol="0" anchor="ctr"/>
              <a:lstStyle/>
              <a:p>
                <a:endParaRPr lang="en-US" dirty="0"/>
              </a:p>
            </p:txBody>
          </p:sp>
          <p:sp>
            <p:nvSpPr>
              <p:cNvPr id="2543" name="Freeform: Shape 2542">
                <a:extLst>
                  <a:ext uri="{FF2B5EF4-FFF2-40B4-BE49-F238E27FC236}">
                    <a16:creationId xmlns:a16="http://schemas.microsoft.com/office/drawing/2014/main" id="{A3B106D0-AC3F-428B-B085-E8EB5B2F7217}"/>
                  </a:ext>
                </a:extLst>
              </p:cNvPr>
              <p:cNvSpPr/>
              <p:nvPr/>
            </p:nvSpPr>
            <p:spPr>
              <a:xfrm flipV="1">
                <a:off x="4812641" y="2085513"/>
                <a:ext cx="188519" cy="146740"/>
              </a:xfrm>
              <a:custGeom>
                <a:avLst/>
                <a:gdLst>
                  <a:gd name="connsiteX0" fmla="*/ 142788 w 173300"/>
                  <a:gd name="connsiteY0" fmla="*/ 54117 h 134894"/>
                  <a:gd name="connsiteX1" fmla="*/ 159575 w 173300"/>
                  <a:gd name="connsiteY1" fmla="*/ 49654 h 134894"/>
                  <a:gd name="connsiteX2" fmla="*/ 169412 w 173300"/>
                  <a:gd name="connsiteY2" fmla="*/ 56510 h 134894"/>
                  <a:gd name="connsiteX3" fmla="*/ 167406 w 173300"/>
                  <a:gd name="connsiteY3" fmla="*/ 68016 h 134894"/>
                  <a:gd name="connsiteX4" fmla="*/ 144134 w 173300"/>
                  <a:gd name="connsiteY4" fmla="*/ 81576 h 134894"/>
                  <a:gd name="connsiteX5" fmla="*/ 134981 w 173300"/>
                  <a:gd name="connsiteY5" fmla="*/ 97056 h 134894"/>
                  <a:gd name="connsiteX6" fmla="*/ 137436 w 173300"/>
                  <a:gd name="connsiteY6" fmla="*/ 116936 h 134894"/>
                  <a:gd name="connsiteX7" fmla="*/ 124852 w 173300"/>
                  <a:gd name="connsiteY7" fmla="*/ 125940 h 134894"/>
                  <a:gd name="connsiteX8" fmla="*/ 108521 w 173300"/>
                  <a:gd name="connsiteY8" fmla="*/ 117432 h 134894"/>
                  <a:gd name="connsiteX9" fmla="*/ 103618 w 173300"/>
                  <a:gd name="connsiteY9" fmla="*/ 130788 h 134894"/>
                  <a:gd name="connsiteX10" fmla="*/ 81818 w 173300"/>
                  <a:gd name="connsiteY10" fmla="*/ 132079 h 134894"/>
                  <a:gd name="connsiteX11" fmla="*/ 74916 w 173300"/>
                  <a:gd name="connsiteY11" fmla="*/ 120407 h 134894"/>
                  <a:gd name="connsiteX12" fmla="*/ 64661 w 173300"/>
                  <a:gd name="connsiteY12" fmla="*/ 126239 h 134894"/>
                  <a:gd name="connsiteX13" fmla="*/ 58900 w 173300"/>
                  <a:gd name="connsiteY13" fmla="*/ 115252 h 134894"/>
                  <a:gd name="connsiteX14" fmla="*/ 56279 w 173300"/>
                  <a:gd name="connsiteY14" fmla="*/ 108641 h 134894"/>
                  <a:gd name="connsiteX15" fmla="*/ 63496 w 173300"/>
                  <a:gd name="connsiteY15" fmla="*/ 104683 h 134894"/>
                  <a:gd name="connsiteX16" fmla="*/ 58365 w 173300"/>
                  <a:gd name="connsiteY16" fmla="*/ 97308 h 134894"/>
                  <a:gd name="connsiteX17" fmla="*/ 46772 w 173300"/>
                  <a:gd name="connsiteY17" fmla="*/ 97308 h 134894"/>
                  <a:gd name="connsiteX18" fmla="*/ 46583 w 173300"/>
                  <a:gd name="connsiteY18" fmla="*/ 73729 h 134894"/>
                  <a:gd name="connsiteX19" fmla="*/ 37918 w 173300"/>
                  <a:gd name="connsiteY19" fmla="*/ 73729 h 134894"/>
                  <a:gd name="connsiteX20" fmla="*/ 33330 w 173300"/>
                  <a:gd name="connsiteY20" fmla="*/ 82009 h 134894"/>
                  <a:gd name="connsiteX21" fmla="*/ 23917 w 173300"/>
                  <a:gd name="connsiteY21" fmla="*/ 71494 h 134894"/>
                  <a:gd name="connsiteX22" fmla="*/ 5131 w 173300"/>
                  <a:gd name="connsiteY22" fmla="*/ 71951 h 134894"/>
                  <a:gd name="connsiteX23" fmla="*/ 5131 w 173300"/>
                  <a:gd name="connsiteY23" fmla="*/ 61279 h 134894"/>
                  <a:gd name="connsiteX24" fmla="*/ 11357 w 173300"/>
                  <a:gd name="connsiteY24" fmla="*/ 51063 h 134894"/>
                  <a:gd name="connsiteX25" fmla="*/ 11357 w 173300"/>
                  <a:gd name="connsiteY25" fmla="*/ 39431 h 134894"/>
                  <a:gd name="connsiteX26" fmla="*/ -913 w 173300"/>
                  <a:gd name="connsiteY26" fmla="*/ 35378 h 134894"/>
                  <a:gd name="connsiteX27" fmla="*/ -3888 w 173300"/>
                  <a:gd name="connsiteY27" fmla="*/ 25352 h 134894"/>
                  <a:gd name="connsiteX28" fmla="*/ 6107 w 173300"/>
                  <a:gd name="connsiteY28" fmla="*/ 22180 h 134894"/>
                  <a:gd name="connsiteX29" fmla="*/ 4415 w 173300"/>
                  <a:gd name="connsiteY29" fmla="*/ 6865 h 134894"/>
                  <a:gd name="connsiteX30" fmla="*/ 16276 w 173300"/>
                  <a:gd name="connsiteY30" fmla="*/ 8966 h 134894"/>
                  <a:gd name="connsiteX31" fmla="*/ 18857 w 173300"/>
                  <a:gd name="connsiteY31" fmla="*/ 19630 h 134894"/>
                  <a:gd name="connsiteX32" fmla="*/ 49881 w 173300"/>
                  <a:gd name="connsiteY32" fmla="*/ 18827 h 134894"/>
                  <a:gd name="connsiteX33" fmla="*/ 72146 w 173300"/>
                  <a:gd name="connsiteY33" fmla="*/ 14947 h 134894"/>
                  <a:gd name="connsiteX34" fmla="*/ 82046 w 173300"/>
                  <a:gd name="connsiteY34" fmla="*/ 2394 h 134894"/>
                  <a:gd name="connsiteX35" fmla="*/ 90869 w 173300"/>
                  <a:gd name="connsiteY35" fmla="*/ 11020 h 134894"/>
                  <a:gd name="connsiteX36" fmla="*/ 100982 w 173300"/>
                  <a:gd name="connsiteY36" fmla="*/ 2394 h 134894"/>
                  <a:gd name="connsiteX37" fmla="*/ 105956 w 173300"/>
                  <a:gd name="connsiteY37" fmla="*/ 11020 h 134894"/>
                  <a:gd name="connsiteX38" fmla="*/ 119248 w 173300"/>
                  <a:gd name="connsiteY38" fmla="*/ 7384 h 134894"/>
                  <a:gd name="connsiteX39" fmla="*/ 126418 w 173300"/>
                  <a:gd name="connsiteY39" fmla="*/ -2816 h 134894"/>
                  <a:gd name="connsiteX40" fmla="*/ 135201 w 173300"/>
                  <a:gd name="connsiteY40" fmla="*/ 3189 h 134894"/>
                  <a:gd name="connsiteX41" fmla="*/ 132360 w 173300"/>
                  <a:gd name="connsiteY41" fmla="*/ 12665 h 134894"/>
                  <a:gd name="connsiteX42" fmla="*/ 138876 w 173300"/>
                  <a:gd name="connsiteY42" fmla="*/ 25021 h 134894"/>
                  <a:gd name="connsiteX43" fmla="*/ 152012 w 173300"/>
                  <a:gd name="connsiteY43" fmla="*/ 22046 h 134894"/>
                  <a:gd name="connsiteX44" fmla="*/ 152020 w 173300"/>
                  <a:gd name="connsiteY44" fmla="*/ 22180 h 134894"/>
                  <a:gd name="connsiteX45" fmla="*/ 142788 w 173300"/>
                  <a:gd name="connsiteY45" fmla="*/ 54117 h 134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73300" h="134894">
                    <a:moveTo>
                      <a:pt x="142788" y="54117"/>
                    </a:moveTo>
                    <a:lnTo>
                      <a:pt x="159575" y="49654"/>
                    </a:lnTo>
                    <a:lnTo>
                      <a:pt x="169412" y="56510"/>
                    </a:lnTo>
                    <a:lnTo>
                      <a:pt x="167406" y="68016"/>
                    </a:lnTo>
                    <a:lnTo>
                      <a:pt x="144134" y="81576"/>
                    </a:lnTo>
                    <a:lnTo>
                      <a:pt x="134981" y="97056"/>
                    </a:lnTo>
                    <a:lnTo>
                      <a:pt x="137436" y="116936"/>
                    </a:lnTo>
                    <a:lnTo>
                      <a:pt x="124852" y="125940"/>
                    </a:lnTo>
                    <a:lnTo>
                      <a:pt x="108521" y="117432"/>
                    </a:lnTo>
                    <a:lnTo>
                      <a:pt x="103618" y="130788"/>
                    </a:lnTo>
                    <a:lnTo>
                      <a:pt x="81818" y="132079"/>
                    </a:lnTo>
                    <a:lnTo>
                      <a:pt x="74916" y="120407"/>
                    </a:lnTo>
                    <a:lnTo>
                      <a:pt x="64661" y="126239"/>
                    </a:lnTo>
                    <a:lnTo>
                      <a:pt x="58900" y="115252"/>
                    </a:lnTo>
                    <a:lnTo>
                      <a:pt x="56279" y="108641"/>
                    </a:lnTo>
                    <a:lnTo>
                      <a:pt x="63496" y="104683"/>
                    </a:lnTo>
                    <a:lnTo>
                      <a:pt x="58365" y="97308"/>
                    </a:lnTo>
                    <a:lnTo>
                      <a:pt x="46772" y="97308"/>
                    </a:lnTo>
                    <a:lnTo>
                      <a:pt x="46583" y="73729"/>
                    </a:lnTo>
                    <a:lnTo>
                      <a:pt x="37918" y="73729"/>
                    </a:lnTo>
                    <a:lnTo>
                      <a:pt x="33330" y="82009"/>
                    </a:lnTo>
                    <a:lnTo>
                      <a:pt x="23917" y="71494"/>
                    </a:lnTo>
                    <a:lnTo>
                      <a:pt x="5131" y="71951"/>
                    </a:lnTo>
                    <a:lnTo>
                      <a:pt x="5131" y="61279"/>
                    </a:lnTo>
                    <a:lnTo>
                      <a:pt x="11357" y="51063"/>
                    </a:lnTo>
                    <a:lnTo>
                      <a:pt x="11357" y="39431"/>
                    </a:lnTo>
                    <a:lnTo>
                      <a:pt x="-913" y="35378"/>
                    </a:lnTo>
                    <a:lnTo>
                      <a:pt x="-3888" y="25352"/>
                    </a:lnTo>
                    <a:lnTo>
                      <a:pt x="6107" y="22180"/>
                    </a:lnTo>
                    <a:lnTo>
                      <a:pt x="4415" y="6865"/>
                    </a:lnTo>
                    <a:lnTo>
                      <a:pt x="16276" y="8966"/>
                    </a:lnTo>
                    <a:lnTo>
                      <a:pt x="18857" y="19630"/>
                    </a:lnTo>
                    <a:lnTo>
                      <a:pt x="49881" y="18827"/>
                    </a:lnTo>
                    <a:lnTo>
                      <a:pt x="72146" y="14947"/>
                    </a:lnTo>
                    <a:lnTo>
                      <a:pt x="82046" y="2394"/>
                    </a:lnTo>
                    <a:lnTo>
                      <a:pt x="90869" y="11020"/>
                    </a:lnTo>
                    <a:lnTo>
                      <a:pt x="100982" y="2394"/>
                    </a:lnTo>
                    <a:lnTo>
                      <a:pt x="105956" y="11020"/>
                    </a:lnTo>
                    <a:lnTo>
                      <a:pt x="119248" y="7384"/>
                    </a:lnTo>
                    <a:lnTo>
                      <a:pt x="126418" y="-2816"/>
                    </a:lnTo>
                    <a:lnTo>
                      <a:pt x="135201" y="3189"/>
                    </a:lnTo>
                    <a:lnTo>
                      <a:pt x="132360" y="12665"/>
                    </a:lnTo>
                    <a:lnTo>
                      <a:pt x="138876" y="25021"/>
                    </a:lnTo>
                    <a:lnTo>
                      <a:pt x="152012" y="22046"/>
                    </a:lnTo>
                    <a:lnTo>
                      <a:pt x="152020" y="22180"/>
                    </a:lnTo>
                    <a:lnTo>
                      <a:pt x="142788" y="54117"/>
                    </a:lnTo>
                  </a:path>
                </a:pathLst>
              </a:custGeom>
              <a:grpFill/>
              <a:ln w="635" cap="flat">
                <a:solidFill>
                  <a:schemeClr val="bg1"/>
                </a:solidFill>
                <a:prstDash val="solid"/>
                <a:miter/>
              </a:ln>
            </p:spPr>
            <p:txBody>
              <a:bodyPr rtlCol="0" anchor="ctr"/>
              <a:lstStyle/>
              <a:p>
                <a:endParaRPr lang="en-US" dirty="0"/>
              </a:p>
            </p:txBody>
          </p:sp>
          <p:sp>
            <p:nvSpPr>
              <p:cNvPr id="2544" name="Freeform: Shape 2543">
                <a:extLst>
                  <a:ext uri="{FF2B5EF4-FFF2-40B4-BE49-F238E27FC236}">
                    <a16:creationId xmlns:a16="http://schemas.microsoft.com/office/drawing/2014/main" id="{500A8D92-6931-47C3-B7CE-7791A3EC2121}"/>
                  </a:ext>
                </a:extLst>
              </p:cNvPr>
              <p:cNvSpPr/>
              <p:nvPr/>
            </p:nvSpPr>
            <p:spPr>
              <a:xfrm flipV="1">
                <a:off x="4812641" y="2085513"/>
                <a:ext cx="188519" cy="146740"/>
              </a:xfrm>
              <a:custGeom>
                <a:avLst/>
                <a:gdLst>
                  <a:gd name="connsiteX0" fmla="*/ 142788 w 173300"/>
                  <a:gd name="connsiteY0" fmla="*/ 54117 h 134894"/>
                  <a:gd name="connsiteX1" fmla="*/ 159575 w 173300"/>
                  <a:gd name="connsiteY1" fmla="*/ 49654 h 134894"/>
                  <a:gd name="connsiteX2" fmla="*/ 169412 w 173300"/>
                  <a:gd name="connsiteY2" fmla="*/ 56510 h 134894"/>
                  <a:gd name="connsiteX3" fmla="*/ 167406 w 173300"/>
                  <a:gd name="connsiteY3" fmla="*/ 68016 h 134894"/>
                  <a:gd name="connsiteX4" fmla="*/ 144134 w 173300"/>
                  <a:gd name="connsiteY4" fmla="*/ 81576 h 134894"/>
                  <a:gd name="connsiteX5" fmla="*/ 134981 w 173300"/>
                  <a:gd name="connsiteY5" fmla="*/ 97056 h 134894"/>
                  <a:gd name="connsiteX6" fmla="*/ 137436 w 173300"/>
                  <a:gd name="connsiteY6" fmla="*/ 116936 h 134894"/>
                  <a:gd name="connsiteX7" fmla="*/ 124852 w 173300"/>
                  <a:gd name="connsiteY7" fmla="*/ 125940 h 134894"/>
                  <a:gd name="connsiteX8" fmla="*/ 108521 w 173300"/>
                  <a:gd name="connsiteY8" fmla="*/ 117432 h 134894"/>
                  <a:gd name="connsiteX9" fmla="*/ 103618 w 173300"/>
                  <a:gd name="connsiteY9" fmla="*/ 130788 h 134894"/>
                  <a:gd name="connsiteX10" fmla="*/ 81818 w 173300"/>
                  <a:gd name="connsiteY10" fmla="*/ 132079 h 134894"/>
                  <a:gd name="connsiteX11" fmla="*/ 74916 w 173300"/>
                  <a:gd name="connsiteY11" fmla="*/ 120407 h 134894"/>
                  <a:gd name="connsiteX12" fmla="*/ 64661 w 173300"/>
                  <a:gd name="connsiteY12" fmla="*/ 126239 h 134894"/>
                  <a:gd name="connsiteX13" fmla="*/ 58900 w 173300"/>
                  <a:gd name="connsiteY13" fmla="*/ 115252 h 134894"/>
                  <a:gd name="connsiteX14" fmla="*/ 56279 w 173300"/>
                  <a:gd name="connsiteY14" fmla="*/ 108641 h 134894"/>
                  <a:gd name="connsiteX15" fmla="*/ 63496 w 173300"/>
                  <a:gd name="connsiteY15" fmla="*/ 104683 h 134894"/>
                  <a:gd name="connsiteX16" fmla="*/ 58365 w 173300"/>
                  <a:gd name="connsiteY16" fmla="*/ 97308 h 134894"/>
                  <a:gd name="connsiteX17" fmla="*/ 46772 w 173300"/>
                  <a:gd name="connsiteY17" fmla="*/ 97308 h 134894"/>
                  <a:gd name="connsiteX18" fmla="*/ 46583 w 173300"/>
                  <a:gd name="connsiteY18" fmla="*/ 73729 h 134894"/>
                  <a:gd name="connsiteX19" fmla="*/ 37918 w 173300"/>
                  <a:gd name="connsiteY19" fmla="*/ 73729 h 134894"/>
                  <a:gd name="connsiteX20" fmla="*/ 33330 w 173300"/>
                  <a:gd name="connsiteY20" fmla="*/ 82009 h 134894"/>
                  <a:gd name="connsiteX21" fmla="*/ 23917 w 173300"/>
                  <a:gd name="connsiteY21" fmla="*/ 71494 h 134894"/>
                  <a:gd name="connsiteX22" fmla="*/ 5131 w 173300"/>
                  <a:gd name="connsiteY22" fmla="*/ 71951 h 134894"/>
                  <a:gd name="connsiteX23" fmla="*/ 5131 w 173300"/>
                  <a:gd name="connsiteY23" fmla="*/ 61279 h 134894"/>
                  <a:gd name="connsiteX24" fmla="*/ 11357 w 173300"/>
                  <a:gd name="connsiteY24" fmla="*/ 51063 h 134894"/>
                  <a:gd name="connsiteX25" fmla="*/ 11357 w 173300"/>
                  <a:gd name="connsiteY25" fmla="*/ 39431 h 134894"/>
                  <a:gd name="connsiteX26" fmla="*/ -913 w 173300"/>
                  <a:gd name="connsiteY26" fmla="*/ 35378 h 134894"/>
                  <a:gd name="connsiteX27" fmla="*/ -3888 w 173300"/>
                  <a:gd name="connsiteY27" fmla="*/ 25352 h 134894"/>
                  <a:gd name="connsiteX28" fmla="*/ 6107 w 173300"/>
                  <a:gd name="connsiteY28" fmla="*/ 22180 h 134894"/>
                  <a:gd name="connsiteX29" fmla="*/ 4415 w 173300"/>
                  <a:gd name="connsiteY29" fmla="*/ 6865 h 134894"/>
                  <a:gd name="connsiteX30" fmla="*/ 16276 w 173300"/>
                  <a:gd name="connsiteY30" fmla="*/ 8966 h 134894"/>
                  <a:gd name="connsiteX31" fmla="*/ 18857 w 173300"/>
                  <a:gd name="connsiteY31" fmla="*/ 19630 h 134894"/>
                  <a:gd name="connsiteX32" fmla="*/ 49881 w 173300"/>
                  <a:gd name="connsiteY32" fmla="*/ 18827 h 134894"/>
                  <a:gd name="connsiteX33" fmla="*/ 72146 w 173300"/>
                  <a:gd name="connsiteY33" fmla="*/ 14947 h 134894"/>
                  <a:gd name="connsiteX34" fmla="*/ 82046 w 173300"/>
                  <a:gd name="connsiteY34" fmla="*/ 2394 h 134894"/>
                  <a:gd name="connsiteX35" fmla="*/ 90869 w 173300"/>
                  <a:gd name="connsiteY35" fmla="*/ 11020 h 134894"/>
                  <a:gd name="connsiteX36" fmla="*/ 100982 w 173300"/>
                  <a:gd name="connsiteY36" fmla="*/ 2394 h 134894"/>
                  <a:gd name="connsiteX37" fmla="*/ 105956 w 173300"/>
                  <a:gd name="connsiteY37" fmla="*/ 11020 h 134894"/>
                  <a:gd name="connsiteX38" fmla="*/ 119248 w 173300"/>
                  <a:gd name="connsiteY38" fmla="*/ 7384 h 134894"/>
                  <a:gd name="connsiteX39" fmla="*/ 126418 w 173300"/>
                  <a:gd name="connsiteY39" fmla="*/ -2816 h 134894"/>
                  <a:gd name="connsiteX40" fmla="*/ 135201 w 173300"/>
                  <a:gd name="connsiteY40" fmla="*/ 3189 h 134894"/>
                  <a:gd name="connsiteX41" fmla="*/ 132360 w 173300"/>
                  <a:gd name="connsiteY41" fmla="*/ 12665 h 134894"/>
                  <a:gd name="connsiteX42" fmla="*/ 138876 w 173300"/>
                  <a:gd name="connsiteY42" fmla="*/ 25021 h 134894"/>
                  <a:gd name="connsiteX43" fmla="*/ 152012 w 173300"/>
                  <a:gd name="connsiteY43" fmla="*/ 22046 h 134894"/>
                  <a:gd name="connsiteX44" fmla="*/ 152020 w 173300"/>
                  <a:gd name="connsiteY44" fmla="*/ 22180 h 134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73300" h="134894">
                    <a:moveTo>
                      <a:pt x="142788" y="54117"/>
                    </a:moveTo>
                    <a:lnTo>
                      <a:pt x="159575" y="49654"/>
                    </a:lnTo>
                    <a:lnTo>
                      <a:pt x="169412" y="56510"/>
                    </a:lnTo>
                    <a:lnTo>
                      <a:pt x="167406" y="68016"/>
                    </a:lnTo>
                    <a:lnTo>
                      <a:pt x="144134" y="81576"/>
                    </a:lnTo>
                    <a:lnTo>
                      <a:pt x="134981" y="97056"/>
                    </a:lnTo>
                    <a:lnTo>
                      <a:pt x="137436" y="116936"/>
                    </a:lnTo>
                    <a:lnTo>
                      <a:pt x="124852" y="125940"/>
                    </a:lnTo>
                    <a:lnTo>
                      <a:pt x="108521" y="117432"/>
                    </a:lnTo>
                    <a:lnTo>
                      <a:pt x="103618" y="130788"/>
                    </a:lnTo>
                    <a:lnTo>
                      <a:pt x="81818" y="132079"/>
                    </a:lnTo>
                    <a:lnTo>
                      <a:pt x="74916" y="120407"/>
                    </a:lnTo>
                    <a:lnTo>
                      <a:pt x="64661" y="126239"/>
                    </a:lnTo>
                    <a:lnTo>
                      <a:pt x="58900" y="115252"/>
                    </a:lnTo>
                    <a:lnTo>
                      <a:pt x="56279" y="108641"/>
                    </a:lnTo>
                    <a:lnTo>
                      <a:pt x="63496" y="104683"/>
                    </a:lnTo>
                    <a:lnTo>
                      <a:pt x="58365" y="97308"/>
                    </a:lnTo>
                    <a:lnTo>
                      <a:pt x="46772" y="97308"/>
                    </a:lnTo>
                    <a:lnTo>
                      <a:pt x="46583" y="73729"/>
                    </a:lnTo>
                    <a:lnTo>
                      <a:pt x="37918" y="73729"/>
                    </a:lnTo>
                    <a:lnTo>
                      <a:pt x="33330" y="82009"/>
                    </a:lnTo>
                    <a:lnTo>
                      <a:pt x="23917" y="71494"/>
                    </a:lnTo>
                    <a:lnTo>
                      <a:pt x="5131" y="71951"/>
                    </a:lnTo>
                    <a:lnTo>
                      <a:pt x="5131" y="61279"/>
                    </a:lnTo>
                    <a:lnTo>
                      <a:pt x="11357" y="51063"/>
                    </a:lnTo>
                    <a:lnTo>
                      <a:pt x="11357" y="39431"/>
                    </a:lnTo>
                    <a:lnTo>
                      <a:pt x="-913" y="35378"/>
                    </a:lnTo>
                    <a:lnTo>
                      <a:pt x="-3888" y="25352"/>
                    </a:lnTo>
                    <a:lnTo>
                      <a:pt x="6107" y="22180"/>
                    </a:lnTo>
                    <a:lnTo>
                      <a:pt x="4415" y="6865"/>
                    </a:lnTo>
                    <a:lnTo>
                      <a:pt x="16276" y="8966"/>
                    </a:lnTo>
                    <a:lnTo>
                      <a:pt x="18857" y="19630"/>
                    </a:lnTo>
                    <a:lnTo>
                      <a:pt x="49881" y="18827"/>
                    </a:lnTo>
                    <a:lnTo>
                      <a:pt x="72146" y="14947"/>
                    </a:lnTo>
                    <a:lnTo>
                      <a:pt x="82046" y="2394"/>
                    </a:lnTo>
                    <a:lnTo>
                      <a:pt x="90869" y="11020"/>
                    </a:lnTo>
                    <a:lnTo>
                      <a:pt x="100982" y="2394"/>
                    </a:lnTo>
                    <a:lnTo>
                      <a:pt x="105956" y="11020"/>
                    </a:lnTo>
                    <a:lnTo>
                      <a:pt x="119248" y="7384"/>
                    </a:lnTo>
                    <a:lnTo>
                      <a:pt x="126418" y="-2816"/>
                    </a:lnTo>
                    <a:lnTo>
                      <a:pt x="135201" y="3189"/>
                    </a:lnTo>
                    <a:lnTo>
                      <a:pt x="132360" y="12665"/>
                    </a:lnTo>
                    <a:lnTo>
                      <a:pt x="138876" y="25021"/>
                    </a:lnTo>
                    <a:lnTo>
                      <a:pt x="152012" y="22046"/>
                    </a:lnTo>
                    <a:lnTo>
                      <a:pt x="152020" y="22180"/>
                    </a:lnTo>
                    <a:close/>
                  </a:path>
                </a:pathLst>
              </a:custGeom>
              <a:grpFill/>
              <a:ln w="635" cap="rnd">
                <a:solidFill>
                  <a:schemeClr val="bg1"/>
                </a:solidFill>
                <a:prstDash val="solid"/>
                <a:round/>
              </a:ln>
            </p:spPr>
            <p:txBody>
              <a:bodyPr rtlCol="0" anchor="ctr"/>
              <a:lstStyle/>
              <a:p>
                <a:endParaRPr lang="en-US" dirty="0"/>
              </a:p>
            </p:txBody>
          </p:sp>
          <p:sp>
            <p:nvSpPr>
              <p:cNvPr id="2545" name="Freeform: Shape 2544">
                <a:extLst>
                  <a:ext uri="{FF2B5EF4-FFF2-40B4-BE49-F238E27FC236}">
                    <a16:creationId xmlns:a16="http://schemas.microsoft.com/office/drawing/2014/main" id="{055A6D40-5237-4530-BE2E-706D0E9F412B}"/>
                  </a:ext>
                </a:extLst>
              </p:cNvPr>
              <p:cNvSpPr/>
              <p:nvPr/>
            </p:nvSpPr>
            <p:spPr>
              <a:xfrm flipV="1">
                <a:off x="4771539" y="2034086"/>
                <a:ext cx="141278" cy="69731"/>
              </a:xfrm>
              <a:custGeom>
                <a:avLst/>
                <a:gdLst>
                  <a:gd name="connsiteX0" fmla="*/ 122234 w 129873"/>
                  <a:gd name="connsiteY0" fmla="*/ 28703 h 64102"/>
                  <a:gd name="connsiteX1" fmla="*/ 114616 w 129873"/>
                  <a:gd name="connsiteY1" fmla="*/ 30616 h 64102"/>
                  <a:gd name="connsiteX2" fmla="*/ 115694 w 129873"/>
                  <a:gd name="connsiteY2" fmla="*/ 38856 h 64102"/>
                  <a:gd name="connsiteX3" fmla="*/ 100032 w 129873"/>
                  <a:gd name="connsiteY3" fmla="*/ 50543 h 64102"/>
                  <a:gd name="connsiteX4" fmla="*/ 90194 w 129873"/>
                  <a:gd name="connsiteY4" fmla="*/ 47489 h 64102"/>
                  <a:gd name="connsiteX5" fmla="*/ 73392 w 129873"/>
                  <a:gd name="connsiteY5" fmla="*/ 61167 h 64102"/>
                  <a:gd name="connsiteX6" fmla="*/ 58533 w 129873"/>
                  <a:gd name="connsiteY6" fmla="*/ 53998 h 64102"/>
                  <a:gd name="connsiteX7" fmla="*/ 58533 w 129873"/>
                  <a:gd name="connsiteY7" fmla="*/ 53998 h 64102"/>
                  <a:gd name="connsiteX8" fmla="*/ 57754 w 129873"/>
                  <a:gd name="connsiteY8" fmla="*/ 46490 h 64102"/>
                  <a:gd name="connsiteX9" fmla="*/ 36237 w 129873"/>
                  <a:gd name="connsiteY9" fmla="*/ 46490 h 64102"/>
                  <a:gd name="connsiteX10" fmla="*/ 25462 w 129873"/>
                  <a:gd name="connsiteY10" fmla="*/ 60326 h 64102"/>
                  <a:gd name="connsiteX11" fmla="*/ 9612 w 129873"/>
                  <a:gd name="connsiteY11" fmla="*/ 55462 h 64102"/>
                  <a:gd name="connsiteX12" fmla="*/ -3822 w 129873"/>
                  <a:gd name="connsiteY12" fmla="*/ 23289 h 64102"/>
                  <a:gd name="connsiteX13" fmla="*/ -2091 w 129873"/>
                  <a:gd name="connsiteY13" fmla="*/ 10358 h 64102"/>
                  <a:gd name="connsiteX14" fmla="*/ 15735 w 129873"/>
                  <a:gd name="connsiteY14" fmla="*/ 20314 h 64102"/>
                  <a:gd name="connsiteX15" fmla="*/ 33962 w 129873"/>
                  <a:gd name="connsiteY15" fmla="*/ 12750 h 64102"/>
                  <a:gd name="connsiteX16" fmla="*/ 41006 w 129873"/>
                  <a:gd name="connsiteY16" fmla="*/ 18197 h 64102"/>
                  <a:gd name="connsiteX17" fmla="*/ 57730 w 129873"/>
                  <a:gd name="connsiteY17" fmla="*/ 14505 h 64102"/>
                  <a:gd name="connsiteX18" fmla="*/ 65120 w 129873"/>
                  <a:gd name="connsiteY18" fmla="*/ 22352 h 64102"/>
                  <a:gd name="connsiteX19" fmla="*/ 71180 w 129873"/>
                  <a:gd name="connsiteY19" fmla="*/ 14505 h 64102"/>
                  <a:gd name="connsiteX20" fmla="*/ 83954 w 129873"/>
                  <a:gd name="connsiteY20" fmla="*/ 12436 h 64102"/>
                  <a:gd name="connsiteX21" fmla="*/ 96750 w 129873"/>
                  <a:gd name="connsiteY21" fmla="*/ -2935 h 64102"/>
                  <a:gd name="connsiteX22" fmla="*/ 102511 w 129873"/>
                  <a:gd name="connsiteY22" fmla="*/ 8052 h 64102"/>
                  <a:gd name="connsiteX23" fmla="*/ 112766 w 129873"/>
                  <a:gd name="connsiteY23" fmla="*/ 2220 h 64102"/>
                  <a:gd name="connsiteX24" fmla="*/ 119668 w 129873"/>
                  <a:gd name="connsiteY24" fmla="*/ 13892 h 64102"/>
                  <a:gd name="connsiteX25" fmla="*/ 126051 w 129873"/>
                  <a:gd name="connsiteY25" fmla="*/ 13522 h 64102"/>
                  <a:gd name="connsiteX26" fmla="*/ 125941 w 129873"/>
                  <a:gd name="connsiteY26" fmla="*/ 14435 h 64102"/>
                  <a:gd name="connsiteX27" fmla="*/ 122234 w 129873"/>
                  <a:gd name="connsiteY27" fmla="*/ 28703 h 64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9873" h="64102">
                    <a:moveTo>
                      <a:pt x="122234" y="28703"/>
                    </a:moveTo>
                    <a:lnTo>
                      <a:pt x="114616" y="30616"/>
                    </a:lnTo>
                    <a:lnTo>
                      <a:pt x="115694" y="38856"/>
                    </a:lnTo>
                    <a:lnTo>
                      <a:pt x="100032" y="50543"/>
                    </a:lnTo>
                    <a:lnTo>
                      <a:pt x="90194" y="47489"/>
                    </a:lnTo>
                    <a:lnTo>
                      <a:pt x="73392" y="61167"/>
                    </a:lnTo>
                    <a:lnTo>
                      <a:pt x="58533" y="53998"/>
                    </a:lnTo>
                    <a:lnTo>
                      <a:pt x="58533" y="53998"/>
                    </a:lnTo>
                    <a:lnTo>
                      <a:pt x="57754" y="46490"/>
                    </a:lnTo>
                    <a:lnTo>
                      <a:pt x="36237" y="46490"/>
                    </a:lnTo>
                    <a:lnTo>
                      <a:pt x="25462" y="60326"/>
                    </a:lnTo>
                    <a:lnTo>
                      <a:pt x="9612" y="55462"/>
                    </a:lnTo>
                    <a:lnTo>
                      <a:pt x="-3822" y="23289"/>
                    </a:lnTo>
                    <a:lnTo>
                      <a:pt x="-2091" y="10358"/>
                    </a:lnTo>
                    <a:lnTo>
                      <a:pt x="15735" y="20314"/>
                    </a:lnTo>
                    <a:lnTo>
                      <a:pt x="33962" y="12750"/>
                    </a:lnTo>
                    <a:lnTo>
                      <a:pt x="41006" y="18197"/>
                    </a:lnTo>
                    <a:lnTo>
                      <a:pt x="57730" y="14505"/>
                    </a:lnTo>
                    <a:lnTo>
                      <a:pt x="65120" y="22352"/>
                    </a:lnTo>
                    <a:lnTo>
                      <a:pt x="71180" y="14505"/>
                    </a:lnTo>
                    <a:lnTo>
                      <a:pt x="83954" y="12436"/>
                    </a:lnTo>
                    <a:lnTo>
                      <a:pt x="96750" y="-2935"/>
                    </a:lnTo>
                    <a:lnTo>
                      <a:pt x="102511" y="8052"/>
                    </a:lnTo>
                    <a:lnTo>
                      <a:pt x="112766" y="2220"/>
                    </a:lnTo>
                    <a:lnTo>
                      <a:pt x="119668" y="13892"/>
                    </a:lnTo>
                    <a:lnTo>
                      <a:pt x="126051" y="13522"/>
                    </a:lnTo>
                    <a:lnTo>
                      <a:pt x="125941" y="14435"/>
                    </a:lnTo>
                    <a:lnTo>
                      <a:pt x="122234" y="28703"/>
                    </a:lnTo>
                  </a:path>
                </a:pathLst>
              </a:custGeom>
              <a:grpFill/>
              <a:ln w="635" cap="flat">
                <a:solidFill>
                  <a:schemeClr val="bg1"/>
                </a:solidFill>
                <a:prstDash val="solid"/>
                <a:miter/>
              </a:ln>
            </p:spPr>
            <p:txBody>
              <a:bodyPr rtlCol="0" anchor="ctr"/>
              <a:lstStyle/>
              <a:p>
                <a:endParaRPr lang="en-US" dirty="0"/>
              </a:p>
            </p:txBody>
          </p:sp>
          <p:sp>
            <p:nvSpPr>
              <p:cNvPr id="2546" name="Freeform: Shape 2545">
                <a:extLst>
                  <a:ext uri="{FF2B5EF4-FFF2-40B4-BE49-F238E27FC236}">
                    <a16:creationId xmlns:a16="http://schemas.microsoft.com/office/drawing/2014/main" id="{133DE2F0-280C-40D8-9967-A3F1D8E0184B}"/>
                  </a:ext>
                </a:extLst>
              </p:cNvPr>
              <p:cNvSpPr/>
              <p:nvPr/>
            </p:nvSpPr>
            <p:spPr>
              <a:xfrm flipV="1">
                <a:off x="4771539" y="2034086"/>
                <a:ext cx="141278" cy="69731"/>
              </a:xfrm>
              <a:custGeom>
                <a:avLst/>
                <a:gdLst>
                  <a:gd name="connsiteX0" fmla="*/ 122234 w 129873"/>
                  <a:gd name="connsiteY0" fmla="*/ 28703 h 64102"/>
                  <a:gd name="connsiteX1" fmla="*/ 114616 w 129873"/>
                  <a:gd name="connsiteY1" fmla="*/ 30616 h 64102"/>
                  <a:gd name="connsiteX2" fmla="*/ 115694 w 129873"/>
                  <a:gd name="connsiteY2" fmla="*/ 38856 h 64102"/>
                  <a:gd name="connsiteX3" fmla="*/ 100032 w 129873"/>
                  <a:gd name="connsiteY3" fmla="*/ 50543 h 64102"/>
                  <a:gd name="connsiteX4" fmla="*/ 90194 w 129873"/>
                  <a:gd name="connsiteY4" fmla="*/ 47489 h 64102"/>
                  <a:gd name="connsiteX5" fmla="*/ 73392 w 129873"/>
                  <a:gd name="connsiteY5" fmla="*/ 61167 h 64102"/>
                  <a:gd name="connsiteX6" fmla="*/ 58533 w 129873"/>
                  <a:gd name="connsiteY6" fmla="*/ 53998 h 64102"/>
                  <a:gd name="connsiteX7" fmla="*/ 58533 w 129873"/>
                  <a:gd name="connsiteY7" fmla="*/ 53998 h 64102"/>
                  <a:gd name="connsiteX8" fmla="*/ 57754 w 129873"/>
                  <a:gd name="connsiteY8" fmla="*/ 46490 h 64102"/>
                  <a:gd name="connsiteX9" fmla="*/ 36237 w 129873"/>
                  <a:gd name="connsiteY9" fmla="*/ 46490 h 64102"/>
                  <a:gd name="connsiteX10" fmla="*/ 25462 w 129873"/>
                  <a:gd name="connsiteY10" fmla="*/ 60326 h 64102"/>
                  <a:gd name="connsiteX11" fmla="*/ 9612 w 129873"/>
                  <a:gd name="connsiteY11" fmla="*/ 55462 h 64102"/>
                  <a:gd name="connsiteX12" fmla="*/ -3822 w 129873"/>
                  <a:gd name="connsiteY12" fmla="*/ 23289 h 64102"/>
                  <a:gd name="connsiteX13" fmla="*/ -2091 w 129873"/>
                  <a:gd name="connsiteY13" fmla="*/ 10358 h 64102"/>
                  <a:gd name="connsiteX14" fmla="*/ 15735 w 129873"/>
                  <a:gd name="connsiteY14" fmla="*/ 20314 h 64102"/>
                  <a:gd name="connsiteX15" fmla="*/ 33962 w 129873"/>
                  <a:gd name="connsiteY15" fmla="*/ 12750 h 64102"/>
                  <a:gd name="connsiteX16" fmla="*/ 41006 w 129873"/>
                  <a:gd name="connsiteY16" fmla="*/ 18197 h 64102"/>
                  <a:gd name="connsiteX17" fmla="*/ 57730 w 129873"/>
                  <a:gd name="connsiteY17" fmla="*/ 14505 h 64102"/>
                  <a:gd name="connsiteX18" fmla="*/ 65120 w 129873"/>
                  <a:gd name="connsiteY18" fmla="*/ 22352 h 64102"/>
                  <a:gd name="connsiteX19" fmla="*/ 71180 w 129873"/>
                  <a:gd name="connsiteY19" fmla="*/ 14505 h 64102"/>
                  <a:gd name="connsiteX20" fmla="*/ 83954 w 129873"/>
                  <a:gd name="connsiteY20" fmla="*/ 12436 h 64102"/>
                  <a:gd name="connsiteX21" fmla="*/ 96750 w 129873"/>
                  <a:gd name="connsiteY21" fmla="*/ -2935 h 64102"/>
                  <a:gd name="connsiteX22" fmla="*/ 102511 w 129873"/>
                  <a:gd name="connsiteY22" fmla="*/ 8052 h 64102"/>
                  <a:gd name="connsiteX23" fmla="*/ 112766 w 129873"/>
                  <a:gd name="connsiteY23" fmla="*/ 2220 h 64102"/>
                  <a:gd name="connsiteX24" fmla="*/ 119668 w 129873"/>
                  <a:gd name="connsiteY24" fmla="*/ 13892 h 64102"/>
                  <a:gd name="connsiteX25" fmla="*/ 126051 w 129873"/>
                  <a:gd name="connsiteY25" fmla="*/ 13522 h 64102"/>
                  <a:gd name="connsiteX26" fmla="*/ 125941 w 129873"/>
                  <a:gd name="connsiteY26" fmla="*/ 14435 h 64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9873" h="64102">
                    <a:moveTo>
                      <a:pt x="122234" y="28703"/>
                    </a:moveTo>
                    <a:lnTo>
                      <a:pt x="114616" y="30616"/>
                    </a:lnTo>
                    <a:lnTo>
                      <a:pt x="115694" y="38856"/>
                    </a:lnTo>
                    <a:lnTo>
                      <a:pt x="100032" y="50543"/>
                    </a:lnTo>
                    <a:lnTo>
                      <a:pt x="90194" y="47489"/>
                    </a:lnTo>
                    <a:lnTo>
                      <a:pt x="73392" y="61167"/>
                    </a:lnTo>
                    <a:lnTo>
                      <a:pt x="58533" y="53998"/>
                    </a:lnTo>
                    <a:lnTo>
                      <a:pt x="58533" y="53998"/>
                    </a:lnTo>
                    <a:lnTo>
                      <a:pt x="57754" y="46490"/>
                    </a:lnTo>
                    <a:lnTo>
                      <a:pt x="36237" y="46490"/>
                    </a:lnTo>
                    <a:lnTo>
                      <a:pt x="25462" y="60326"/>
                    </a:lnTo>
                    <a:lnTo>
                      <a:pt x="9612" y="55462"/>
                    </a:lnTo>
                    <a:lnTo>
                      <a:pt x="-3822" y="23289"/>
                    </a:lnTo>
                    <a:lnTo>
                      <a:pt x="-2091" y="10358"/>
                    </a:lnTo>
                    <a:lnTo>
                      <a:pt x="15735" y="20314"/>
                    </a:lnTo>
                    <a:lnTo>
                      <a:pt x="33962" y="12750"/>
                    </a:lnTo>
                    <a:lnTo>
                      <a:pt x="41006" y="18197"/>
                    </a:lnTo>
                    <a:lnTo>
                      <a:pt x="57730" y="14505"/>
                    </a:lnTo>
                    <a:lnTo>
                      <a:pt x="65120" y="22352"/>
                    </a:lnTo>
                    <a:lnTo>
                      <a:pt x="71180" y="14505"/>
                    </a:lnTo>
                    <a:lnTo>
                      <a:pt x="83954" y="12436"/>
                    </a:lnTo>
                    <a:lnTo>
                      <a:pt x="96750" y="-2935"/>
                    </a:lnTo>
                    <a:lnTo>
                      <a:pt x="102511" y="8052"/>
                    </a:lnTo>
                    <a:lnTo>
                      <a:pt x="112766" y="2220"/>
                    </a:lnTo>
                    <a:lnTo>
                      <a:pt x="119668" y="13892"/>
                    </a:lnTo>
                    <a:lnTo>
                      <a:pt x="126051" y="13522"/>
                    </a:lnTo>
                    <a:lnTo>
                      <a:pt x="125941" y="14435"/>
                    </a:lnTo>
                    <a:close/>
                  </a:path>
                </a:pathLst>
              </a:custGeom>
              <a:grpFill/>
              <a:ln w="635" cap="rnd">
                <a:solidFill>
                  <a:schemeClr val="bg1"/>
                </a:solidFill>
                <a:prstDash val="solid"/>
                <a:round/>
              </a:ln>
            </p:spPr>
            <p:txBody>
              <a:bodyPr rtlCol="0" anchor="ctr"/>
              <a:lstStyle/>
              <a:p>
                <a:endParaRPr lang="en-US" dirty="0"/>
              </a:p>
            </p:txBody>
          </p:sp>
          <p:sp>
            <p:nvSpPr>
              <p:cNvPr id="2547" name="Freeform: Shape 2546">
                <a:extLst>
                  <a:ext uri="{FF2B5EF4-FFF2-40B4-BE49-F238E27FC236}">
                    <a16:creationId xmlns:a16="http://schemas.microsoft.com/office/drawing/2014/main" id="{96C8D267-BAE6-4450-AF86-29C6D6F1C31A}"/>
                  </a:ext>
                </a:extLst>
              </p:cNvPr>
              <p:cNvSpPr/>
              <p:nvPr/>
            </p:nvSpPr>
            <p:spPr>
              <a:xfrm flipV="1">
                <a:off x="4820330" y="1979147"/>
                <a:ext cx="90937" cy="71999"/>
              </a:xfrm>
              <a:custGeom>
                <a:avLst/>
                <a:gdLst>
                  <a:gd name="connsiteX0" fmla="*/ 69220 w 83596"/>
                  <a:gd name="connsiteY0" fmla="*/ 8642 h 66187"/>
                  <a:gd name="connsiteX1" fmla="*/ 69220 w 83596"/>
                  <a:gd name="connsiteY1" fmla="*/ 8642 h 66187"/>
                  <a:gd name="connsiteX2" fmla="*/ 59241 w 83596"/>
                  <a:gd name="connsiteY2" fmla="*/ 24933 h 66187"/>
                  <a:gd name="connsiteX3" fmla="*/ 60083 w 83596"/>
                  <a:gd name="connsiteY3" fmla="*/ 39768 h 66187"/>
                  <a:gd name="connsiteX4" fmla="*/ 70275 w 83596"/>
                  <a:gd name="connsiteY4" fmla="*/ 38887 h 66187"/>
                  <a:gd name="connsiteX5" fmla="*/ 79750 w 83596"/>
                  <a:gd name="connsiteY5" fmla="*/ 51377 h 66187"/>
                  <a:gd name="connsiteX6" fmla="*/ 74170 w 83596"/>
                  <a:gd name="connsiteY6" fmla="*/ 58279 h 66187"/>
                  <a:gd name="connsiteX7" fmla="*/ 56227 w 83596"/>
                  <a:gd name="connsiteY7" fmla="*/ 58279 h 66187"/>
                  <a:gd name="connsiteX8" fmla="*/ 36213 w 83596"/>
                  <a:gd name="connsiteY8" fmla="*/ 63182 h 66187"/>
                  <a:gd name="connsiteX9" fmla="*/ -3846 w 83596"/>
                  <a:gd name="connsiteY9" fmla="*/ 51141 h 66187"/>
                  <a:gd name="connsiteX10" fmla="*/ 15876 w 83596"/>
                  <a:gd name="connsiteY10" fmla="*/ 27042 h 66187"/>
                  <a:gd name="connsiteX11" fmla="*/ 13657 w 83596"/>
                  <a:gd name="connsiteY11" fmla="*/ 5510 h 66187"/>
                  <a:gd name="connsiteX12" fmla="*/ 28516 w 83596"/>
                  <a:gd name="connsiteY12" fmla="*/ 12679 h 66187"/>
                  <a:gd name="connsiteX13" fmla="*/ 45318 w 83596"/>
                  <a:gd name="connsiteY13" fmla="*/ -999 h 66187"/>
                  <a:gd name="connsiteX14" fmla="*/ 55156 w 83596"/>
                  <a:gd name="connsiteY14" fmla="*/ 2054 h 66187"/>
                  <a:gd name="connsiteX15" fmla="*/ 61948 w 83596"/>
                  <a:gd name="connsiteY15" fmla="*/ -3006 h 66187"/>
                  <a:gd name="connsiteX16" fmla="*/ 61948 w 83596"/>
                  <a:gd name="connsiteY16" fmla="*/ -3006 h 66187"/>
                  <a:gd name="connsiteX17" fmla="*/ 69220 w 83596"/>
                  <a:gd name="connsiteY17" fmla="*/ 8642 h 6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3596" h="66187">
                    <a:moveTo>
                      <a:pt x="69220" y="8642"/>
                    </a:moveTo>
                    <a:lnTo>
                      <a:pt x="69220" y="8642"/>
                    </a:lnTo>
                    <a:lnTo>
                      <a:pt x="59241" y="24933"/>
                    </a:lnTo>
                    <a:lnTo>
                      <a:pt x="60083" y="39768"/>
                    </a:lnTo>
                    <a:lnTo>
                      <a:pt x="70275" y="38887"/>
                    </a:lnTo>
                    <a:lnTo>
                      <a:pt x="79750" y="51377"/>
                    </a:lnTo>
                    <a:lnTo>
                      <a:pt x="74170" y="58279"/>
                    </a:lnTo>
                    <a:lnTo>
                      <a:pt x="56227" y="58279"/>
                    </a:lnTo>
                    <a:lnTo>
                      <a:pt x="36213" y="63182"/>
                    </a:lnTo>
                    <a:lnTo>
                      <a:pt x="-3846" y="51141"/>
                    </a:lnTo>
                    <a:lnTo>
                      <a:pt x="15876" y="27042"/>
                    </a:lnTo>
                    <a:lnTo>
                      <a:pt x="13657" y="5510"/>
                    </a:lnTo>
                    <a:lnTo>
                      <a:pt x="28516" y="12679"/>
                    </a:lnTo>
                    <a:lnTo>
                      <a:pt x="45318" y="-999"/>
                    </a:lnTo>
                    <a:lnTo>
                      <a:pt x="55156" y="2054"/>
                    </a:lnTo>
                    <a:lnTo>
                      <a:pt x="61948" y="-3006"/>
                    </a:lnTo>
                    <a:lnTo>
                      <a:pt x="61948" y="-3006"/>
                    </a:lnTo>
                    <a:lnTo>
                      <a:pt x="69220" y="8642"/>
                    </a:lnTo>
                  </a:path>
                </a:pathLst>
              </a:custGeom>
              <a:grpFill/>
              <a:ln w="635" cap="flat">
                <a:solidFill>
                  <a:schemeClr val="bg1"/>
                </a:solidFill>
                <a:prstDash val="solid"/>
                <a:miter/>
              </a:ln>
            </p:spPr>
            <p:txBody>
              <a:bodyPr rtlCol="0" anchor="ctr"/>
              <a:lstStyle/>
              <a:p>
                <a:endParaRPr lang="en-US" dirty="0"/>
              </a:p>
            </p:txBody>
          </p:sp>
          <p:sp>
            <p:nvSpPr>
              <p:cNvPr id="2548" name="Freeform: Shape 2547">
                <a:extLst>
                  <a:ext uri="{FF2B5EF4-FFF2-40B4-BE49-F238E27FC236}">
                    <a16:creationId xmlns:a16="http://schemas.microsoft.com/office/drawing/2014/main" id="{F2A35ABE-9FEB-4E43-9FED-9927A41C2E13}"/>
                  </a:ext>
                </a:extLst>
              </p:cNvPr>
              <p:cNvSpPr/>
              <p:nvPr/>
            </p:nvSpPr>
            <p:spPr>
              <a:xfrm flipV="1">
                <a:off x="4820330" y="1979147"/>
                <a:ext cx="90937" cy="71999"/>
              </a:xfrm>
              <a:custGeom>
                <a:avLst/>
                <a:gdLst>
                  <a:gd name="connsiteX0" fmla="*/ 69220 w 83596"/>
                  <a:gd name="connsiteY0" fmla="*/ 8642 h 66187"/>
                  <a:gd name="connsiteX1" fmla="*/ 69220 w 83596"/>
                  <a:gd name="connsiteY1" fmla="*/ 8642 h 66187"/>
                  <a:gd name="connsiteX2" fmla="*/ 59241 w 83596"/>
                  <a:gd name="connsiteY2" fmla="*/ 24933 h 66187"/>
                  <a:gd name="connsiteX3" fmla="*/ 60083 w 83596"/>
                  <a:gd name="connsiteY3" fmla="*/ 39768 h 66187"/>
                  <a:gd name="connsiteX4" fmla="*/ 70275 w 83596"/>
                  <a:gd name="connsiteY4" fmla="*/ 38887 h 66187"/>
                  <a:gd name="connsiteX5" fmla="*/ 79750 w 83596"/>
                  <a:gd name="connsiteY5" fmla="*/ 51377 h 66187"/>
                  <a:gd name="connsiteX6" fmla="*/ 74170 w 83596"/>
                  <a:gd name="connsiteY6" fmla="*/ 58279 h 66187"/>
                  <a:gd name="connsiteX7" fmla="*/ 56227 w 83596"/>
                  <a:gd name="connsiteY7" fmla="*/ 58279 h 66187"/>
                  <a:gd name="connsiteX8" fmla="*/ 36213 w 83596"/>
                  <a:gd name="connsiteY8" fmla="*/ 63182 h 66187"/>
                  <a:gd name="connsiteX9" fmla="*/ -3846 w 83596"/>
                  <a:gd name="connsiteY9" fmla="*/ 51141 h 66187"/>
                  <a:gd name="connsiteX10" fmla="*/ 15876 w 83596"/>
                  <a:gd name="connsiteY10" fmla="*/ 27042 h 66187"/>
                  <a:gd name="connsiteX11" fmla="*/ 13657 w 83596"/>
                  <a:gd name="connsiteY11" fmla="*/ 5510 h 66187"/>
                  <a:gd name="connsiteX12" fmla="*/ 28516 w 83596"/>
                  <a:gd name="connsiteY12" fmla="*/ 12679 h 66187"/>
                  <a:gd name="connsiteX13" fmla="*/ 45318 w 83596"/>
                  <a:gd name="connsiteY13" fmla="*/ -999 h 66187"/>
                  <a:gd name="connsiteX14" fmla="*/ 55156 w 83596"/>
                  <a:gd name="connsiteY14" fmla="*/ 2054 h 66187"/>
                  <a:gd name="connsiteX15" fmla="*/ 61948 w 83596"/>
                  <a:gd name="connsiteY15" fmla="*/ -3006 h 66187"/>
                  <a:gd name="connsiteX16" fmla="*/ 61948 w 83596"/>
                  <a:gd name="connsiteY16" fmla="*/ -3006 h 6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3596" h="66187">
                    <a:moveTo>
                      <a:pt x="69220" y="8642"/>
                    </a:moveTo>
                    <a:lnTo>
                      <a:pt x="69220" y="8642"/>
                    </a:lnTo>
                    <a:lnTo>
                      <a:pt x="59241" y="24933"/>
                    </a:lnTo>
                    <a:lnTo>
                      <a:pt x="60083" y="39768"/>
                    </a:lnTo>
                    <a:lnTo>
                      <a:pt x="70275" y="38887"/>
                    </a:lnTo>
                    <a:lnTo>
                      <a:pt x="79750" y="51377"/>
                    </a:lnTo>
                    <a:lnTo>
                      <a:pt x="74170" y="58279"/>
                    </a:lnTo>
                    <a:lnTo>
                      <a:pt x="56227" y="58279"/>
                    </a:lnTo>
                    <a:lnTo>
                      <a:pt x="36213" y="63182"/>
                    </a:lnTo>
                    <a:lnTo>
                      <a:pt x="-3846" y="51141"/>
                    </a:lnTo>
                    <a:lnTo>
                      <a:pt x="15876" y="27042"/>
                    </a:lnTo>
                    <a:lnTo>
                      <a:pt x="13657" y="5510"/>
                    </a:lnTo>
                    <a:lnTo>
                      <a:pt x="28516" y="12679"/>
                    </a:lnTo>
                    <a:lnTo>
                      <a:pt x="45318" y="-999"/>
                    </a:lnTo>
                    <a:lnTo>
                      <a:pt x="55156" y="2054"/>
                    </a:lnTo>
                    <a:lnTo>
                      <a:pt x="61948" y="-3006"/>
                    </a:lnTo>
                    <a:lnTo>
                      <a:pt x="61948" y="-3006"/>
                    </a:lnTo>
                    <a:close/>
                  </a:path>
                </a:pathLst>
              </a:custGeom>
              <a:grpFill/>
              <a:ln w="635" cap="rnd">
                <a:solidFill>
                  <a:schemeClr val="bg1"/>
                </a:solidFill>
                <a:prstDash val="solid"/>
                <a:round/>
              </a:ln>
            </p:spPr>
            <p:txBody>
              <a:bodyPr rtlCol="0" anchor="ctr"/>
              <a:lstStyle/>
              <a:p>
                <a:endParaRPr lang="en-US" dirty="0"/>
              </a:p>
            </p:txBody>
          </p:sp>
          <p:sp>
            <p:nvSpPr>
              <p:cNvPr id="2550" name="Freeform: Shape 2549">
                <a:extLst>
                  <a:ext uri="{FF2B5EF4-FFF2-40B4-BE49-F238E27FC236}">
                    <a16:creationId xmlns:a16="http://schemas.microsoft.com/office/drawing/2014/main" id="{6D037B81-911D-47A8-BBE4-A8D6EE9BA280}"/>
                  </a:ext>
                </a:extLst>
              </p:cNvPr>
              <p:cNvSpPr/>
              <p:nvPr/>
            </p:nvSpPr>
            <p:spPr>
              <a:xfrm flipV="1">
                <a:off x="5120471" y="2587128"/>
                <a:ext cx="193014" cy="196010"/>
              </a:xfrm>
              <a:custGeom>
                <a:avLst/>
                <a:gdLst>
                  <a:gd name="connsiteX0" fmla="*/ 169524 w 177432"/>
                  <a:gd name="connsiteY0" fmla="*/ 21389 h 180186"/>
                  <a:gd name="connsiteX1" fmla="*/ 173230 w 177432"/>
                  <a:gd name="connsiteY1" fmla="*/ 21877 h 180186"/>
                  <a:gd name="connsiteX2" fmla="*/ 173230 w 177432"/>
                  <a:gd name="connsiteY2" fmla="*/ 21885 h 180186"/>
                  <a:gd name="connsiteX3" fmla="*/ 156806 w 177432"/>
                  <a:gd name="connsiteY3" fmla="*/ 45078 h 180186"/>
                  <a:gd name="connsiteX4" fmla="*/ 159670 w 177432"/>
                  <a:gd name="connsiteY4" fmla="*/ 58505 h 180186"/>
                  <a:gd name="connsiteX5" fmla="*/ 152438 w 177432"/>
                  <a:gd name="connsiteY5" fmla="*/ 72647 h 180186"/>
                  <a:gd name="connsiteX6" fmla="*/ 144355 w 177432"/>
                  <a:gd name="connsiteY6" fmla="*/ 72765 h 180186"/>
                  <a:gd name="connsiteX7" fmla="*/ 135446 w 177432"/>
                  <a:gd name="connsiteY7" fmla="*/ 81847 h 180186"/>
                  <a:gd name="connsiteX8" fmla="*/ 124680 w 177432"/>
                  <a:gd name="connsiteY8" fmla="*/ 81847 h 180186"/>
                  <a:gd name="connsiteX9" fmla="*/ 125231 w 177432"/>
                  <a:gd name="connsiteY9" fmla="*/ 97178 h 180186"/>
                  <a:gd name="connsiteX10" fmla="*/ 114063 w 177432"/>
                  <a:gd name="connsiteY10" fmla="*/ 102900 h 180186"/>
                  <a:gd name="connsiteX11" fmla="*/ 116534 w 177432"/>
                  <a:gd name="connsiteY11" fmla="*/ 119514 h 180186"/>
                  <a:gd name="connsiteX12" fmla="*/ 130267 w 177432"/>
                  <a:gd name="connsiteY12" fmla="*/ 129847 h 180186"/>
                  <a:gd name="connsiteX13" fmla="*/ 126899 w 177432"/>
                  <a:gd name="connsiteY13" fmla="*/ 138237 h 180186"/>
                  <a:gd name="connsiteX14" fmla="*/ 130653 w 177432"/>
                  <a:gd name="connsiteY14" fmla="*/ 145989 h 180186"/>
                  <a:gd name="connsiteX15" fmla="*/ 114063 w 177432"/>
                  <a:gd name="connsiteY15" fmla="*/ 148445 h 180186"/>
                  <a:gd name="connsiteX16" fmla="*/ 107830 w 177432"/>
                  <a:gd name="connsiteY16" fmla="*/ 168356 h 180186"/>
                  <a:gd name="connsiteX17" fmla="*/ 91837 w 177432"/>
                  <a:gd name="connsiteY17" fmla="*/ 164138 h 180186"/>
                  <a:gd name="connsiteX18" fmla="*/ 88115 w 177432"/>
                  <a:gd name="connsiteY18" fmla="*/ 175502 h 180186"/>
                  <a:gd name="connsiteX19" fmla="*/ 69589 w 177432"/>
                  <a:gd name="connsiteY19" fmla="*/ 178068 h 180186"/>
                  <a:gd name="connsiteX20" fmla="*/ 51417 w 177432"/>
                  <a:gd name="connsiteY20" fmla="*/ 159156 h 180186"/>
                  <a:gd name="connsiteX21" fmla="*/ 40855 w 177432"/>
                  <a:gd name="connsiteY21" fmla="*/ 159156 h 180186"/>
                  <a:gd name="connsiteX22" fmla="*/ 38076 w 177432"/>
                  <a:gd name="connsiteY22" fmla="*/ 147618 h 180186"/>
                  <a:gd name="connsiteX23" fmla="*/ 43019 w 177432"/>
                  <a:gd name="connsiteY23" fmla="*/ 134255 h 180186"/>
                  <a:gd name="connsiteX24" fmla="*/ 37998 w 177432"/>
                  <a:gd name="connsiteY24" fmla="*/ 114210 h 180186"/>
                  <a:gd name="connsiteX25" fmla="*/ -4202 w 177432"/>
                  <a:gd name="connsiteY25" fmla="*/ 88285 h 180186"/>
                  <a:gd name="connsiteX26" fmla="*/ 1961 w 177432"/>
                  <a:gd name="connsiteY26" fmla="*/ 64368 h 180186"/>
                  <a:gd name="connsiteX27" fmla="*/ 24084 w 177432"/>
                  <a:gd name="connsiteY27" fmla="*/ 62833 h 180186"/>
                  <a:gd name="connsiteX28" fmla="*/ 54344 w 177432"/>
                  <a:gd name="connsiteY28" fmla="*/ 41828 h 180186"/>
                  <a:gd name="connsiteX29" fmla="*/ 100857 w 177432"/>
                  <a:gd name="connsiteY29" fmla="*/ -2119 h 180186"/>
                  <a:gd name="connsiteX30" fmla="*/ 132794 w 177432"/>
                  <a:gd name="connsiteY30" fmla="*/ -2119 h 180186"/>
                  <a:gd name="connsiteX31" fmla="*/ 143371 w 177432"/>
                  <a:gd name="connsiteY31" fmla="*/ 16698 h 180186"/>
                  <a:gd name="connsiteX32" fmla="*/ 165903 w 177432"/>
                  <a:gd name="connsiteY32" fmla="*/ 16698 h 180186"/>
                  <a:gd name="connsiteX33" fmla="*/ 166273 w 177432"/>
                  <a:gd name="connsiteY33" fmla="*/ 17163 h 180186"/>
                  <a:gd name="connsiteX34" fmla="*/ 169524 w 177432"/>
                  <a:gd name="connsiteY34" fmla="*/ 21389 h 18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77432" h="180186">
                    <a:moveTo>
                      <a:pt x="169524" y="21389"/>
                    </a:moveTo>
                    <a:lnTo>
                      <a:pt x="173230" y="21877"/>
                    </a:lnTo>
                    <a:lnTo>
                      <a:pt x="173230" y="21885"/>
                    </a:lnTo>
                    <a:lnTo>
                      <a:pt x="156806" y="45078"/>
                    </a:lnTo>
                    <a:lnTo>
                      <a:pt x="159670" y="58505"/>
                    </a:lnTo>
                    <a:lnTo>
                      <a:pt x="152438" y="72647"/>
                    </a:lnTo>
                    <a:lnTo>
                      <a:pt x="144355" y="72765"/>
                    </a:lnTo>
                    <a:lnTo>
                      <a:pt x="135446" y="81847"/>
                    </a:lnTo>
                    <a:lnTo>
                      <a:pt x="124680" y="81847"/>
                    </a:lnTo>
                    <a:lnTo>
                      <a:pt x="125231" y="97178"/>
                    </a:lnTo>
                    <a:lnTo>
                      <a:pt x="114063" y="102900"/>
                    </a:lnTo>
                    <a:lnTo>
                      <a:pt x="116534" y="119514"/>
                    </a:lnTo>
                    <a:lnTo>
                      <a:pt x="130267" y="129847"/>
                    </a:lnTo>
                    <a:lnTo>
                      <a:pt x="126899" y="138237"/>
                    </a:lnTo>
                    <a:lnTo>
                      <a:pt x="130653" y="145989"/>
                    </a:lnTo>
                    <a:lnTo>
                      <a:pt x="114063" y="148445"/>
                    </a:lnTo>
                    <a:lnTo>
                      <a:pt x="107830" y="168356"/>
                    </a:lnTo>
                    <a:lnTo>
                      <a:pt x="91837" y="164138"/>
                    </a:lnTo>
                    <a:lnTo>
                      <a:pt x="88115" y="175502"/>
                    </a:lnTo>
                    <a:lnTo>
                      <a:pt x="69589" y="178068"/>
                    </a:lnTo>
                    <a:lnTo>
                      <a:pt x="51417" y="159156"/>
                    </a:lnTo>
                    <a:lnTo>
                      <a:pt x="40855" y="159156"/>
                    </a:lnTo>
                    <a:lnTo>
                      <a:pt x="38076" y="147618"/>
                    </a:lnTo>
                    <a:lnTo>
                      <a:pt x="43019" y="134255"/>
                    </a:lnTo>
                    <a:lnTo>
                      <a:pt x="37998" y="114210"/>
                    </a:lnTo>
                    <a:lnTo>
                      <a:pt x="-4202" y="88285"/>
                    </a:lnTo>
                    <a:lnTo>
                      <a:pt x="1961" y="64368"/>
                    </a:lnTo>
                    <a:lnTo>
                      <a:pt x="24084" y="62833"/>
                    </a:lnTo>
                    <a:lnTo>
                      <a:pt x="54344" y="41828"/>
                    </a:lnTo>
                    <a:lnTo>
                      <a:pt x="100857" y="-2119"/>
                    </a:lnTo>
                    <a:lnTo>
                      <a:pt x="132794" y="-2119"/>
                    </a:lnTo>
                    <a:lnTo>
                      <a:pt x="143371" y="16698"/>
                    </a:lnTo>
                    <a:lnTo>
                      <a:pt x="165903" y="16698"/>
                    </a:lnTo>
                    <a:lnTo>
                      <a:pt x="166273" y="17163"/>
                    </a:lnTo>
                    <a:lnTo>
                      <a:pt x="169524" y="21389"/>
                    </a:lnTo>
                  </a:path>
                </a:pathLst>
              </a:custGeom>
              <a:grpFill/>
              <a:ln w="635" cap="flat">
                <a:solidFill>
                  <a:schemeClr val="bg1"/>
                </a:solidFill>
                <a:prstDash val="solid"/>
                <a:miter/>
              </a:ln>
            </p:spPr>
            <p:txBody>
              <a:bodyPr rtlCol="0" anchor="ctr"/>
              <a:lstStyle/>
              <a:p>
                <a:endParaRPr lang="en-US" dirty="0"/>
              </a:p>
            </p:txBody>
          </p:sp>
          <p:sp>
            <p:nvSpPr>
              <p:cNvPr id="2551" name="Freeform: Shape 2550">
                <a:extLst>
                  <a:ext uri="{FF2B5EF4-FFF2-40B4-BE49-F238E27FC236}">
                    <a16:creationId xmlns:a16="http://schemas.microsoft.com/office/drawing/2014/main" id="{5414E57F-BABB-4639-B2C2-F9DB2C1F833C}"/>
                  </a:ext>
                </a:extLst>
              </p:cNvPr>
              <p:cNvSpPr/>
              <p:nvPr/>
            </p:nvSpPr>
            <p:spPr>
              <a:xfrm flipV="1">
                <a:off x="5120471" y="2587128"/>
                <a:ext cx="193014" cy="196010"/>
              </a:xfrm>
              <a:custGeom>
                <a:avLst/>
                <a:gdLst>
                  <a:gd name="connsiteX0" fmla="*/ 169524 w 177432"/>
                  <a:gd name="connsiteY0" fmla="*/ 21389 h 180186"/>
                  <a:gd name="connsiteX1" fmla="*/ 173230 w 177432"/>
                  <a:gd name="connsiteY1" fmla="*/ 21877 h 180186"/>
                  <a:gd name="connsiteX2" fmla="*/ 173230 w 177432"/>
                  <a:gd name="connsiteY2" fmla="*/ 21885 h 180186"/>
                  <a:gd name="connsiteX3" fmla="*/ 156806 w 177432"/>
                  <a:gd name="connsiteY3" fmla="*/ 45078 h 180186"/>
                  <a:gd name="connsiteX4" fmla="*/ 159670 w 177432"/>
                  <a:gd name="connsiteY4" fmla="*/ 58505 h 180186"/>
                  <a:gd name="connsiteX5" fmla="*/ 152438 w 177432"/>
                  <a:gd name="connsiteY5" fmla="*/ 72647 h 180186"/>
                  <a:gd name="connsiteX6" fmla="*/ 144355 w 177432"/>
                  <a:gd name="connsiteY6" fmla="*/ 72765 h 180186"/>
                  <a:gd name="connsiteX7" fmla="*/ 135446 w 177432"/>
                  <a:gd name="connsiteY7" fmla="*/ 81847 h 180186"/>
                  <a:gd name="connsiteX8" fmla="*/ 124680 w 177432"/>
                  <a:gd name="connsiteY8" fmla="*/ 81847 h 180186"/>
                  <a:gd name="connsiteX9" fmla="*/ 125231 w 177432"/>
                  <a:gd name="connsiteY9" fmla="*/ 97178 h 180186"/>
                  <a:gd name="connsiteX10" fmla="*/ 114063 w 177432"/>
                  <a:gd name="connsiteY10" fmla="*/ 102900 h 180186"/>
                  <a:gd name="connsiteX11" fmla="*/ 116534 w 177432"/>
                  <a:gd name="connsiteY11" fmla="*/ 119514 h 180186"/>
                  <a:gd name="connsiteX12" fmla="*/ 130267 w 177432"/>
                  <a:gd name="connsiteY12" fmla="*/ 129847 h 180186"/>
                  <a:gd name="connsiteX13" fmla="*/ 126899 w 177432"/>
                  <a:gd name="connsiteY13" fmla="*/ 138237 h 180186"/>
                  <a:gd name="connsiteX14" fmla="*/ 130653 w 177432"/>
                  <a:gd name="connsiteY14" fmla="*/ 145989 h 180186"/>
                  <a:gd name="connsiteX15" fmla="*/ 114063 w 177432"/>
                  <a:gd name="connsiteY15" fmla="*/ 148445 h 180186"/>
                  <a:gd name="connsiteX16" fmla="*/ 107830 w 177432"/>
                  <a:gd name="connsiteY16" fmla="*/ 168356 h 180186"/>
                  <a:gd name="connsiteX17" fmla="*/ 91837 w 177432"/>
                  <a:gd name="connsiteY17" fmla="*/ 164138 h 180186"/>
                  <a:gd name="connsiteX18" fmla="*/ 88115 w 177432"/>
                  <a:gd name="connsiteY18" fmla="*/ 175502 h 180186"/>
                  <a:gd name="connsiteX19" fmla="*/ 69589 w 177432"/>
                  <a:gd name="connsiteY19" fmla="*/ 178068 h 180186"/>
                  <a:gd name="connsiteX20" fmla="*/ 51417 w 177432"/>
                  <a:gd name="connsiteY20" fmla="*/ 159156 h 180186"/>
                  <a:gd name="connsiteX21" fmla="*/ 40855 w 177432"/>
                  <a:gd name="connsiteY21" fmla="*/ 159156 h 180186"/>
                  <a:gd name="connsiteX22" fmla="*/ 38076 w 177432"/>
                  <a:gd name="connsiteY22" fmla="*/ 147618 h 180186"/>
                  <a:gd name="connsiteX23" fmla="*/ 43019 w 177432"/>
                  <a:gd name="connsiteY23" fmla="*/ 134255 h 180186"/>
                  <a:gd name="connsiteX24" fmla="*/ 37998 w 177432"/>
                  <a:gd name="connsiteY24" fmla="*/ 114210 h 180186"/>
                  <a:gd name="connsiteX25" fmla="*/ -4202 w 177432"/>
                  <a:gd name="connsiteY25" fmla="*/ 88285 h 180186"/>
                  <a:gd name="connsiteX26" fmla="*/ 1961 w 177432"/>
                  <a:gd name="connsiteY26" fmla="*/ 64368 h 180186"/>
                  <a:gd name="connsiteX27" fmla="*/ 24084 w 177432"/>
                  <a:gd name="connsiteY27" fmla="*/ 62833 h 180186"/>
                  <a:gd name="connsiteX28" fmla="*/ 54344 w 177432"/>
                  <a:gd name="connsiteY28" fmla="*/ 41828 h 180186"/>
                  <a:gd name="connsiteX29" fmla="*/ 100857 w 177432"/>
                  <a:gd name="connsiteY29" fmla="*/ -2119 h 180186"/>
                  <a:gd name="connsiteX30" fmla="*/ 132794 w 177432"/>
                  <a:gd name="connsiteY30" fmla="*/ -2119 h 180186"/>
                  <a:gd name="connsiteX31" fmla="*/ 143371 w 177432"/>
                  <a:gd name="connsiteY31" fmla="*/ 16698 h 180186"/>
                  <a:gd name="connsiteX32" fmla="*/ 165903 w 177432"/>
                  <a:gd name="connsiteY32" fmla="*/ 16698 h 180186"/>
                  <a:gd name="connsiteX33" fmla="*/ 166273 w 177432"/>
                  <a:gd name="connsiteY33" fmla="*/ 17163 h 18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77432" h="180186">
                    <a:moveTo>
                      <a:pt x="169524" y="21389"/>
                    </a:moveTo>
                    <a:lnTo>
                      <a:pt x="173230" y="21877"/>
                    </a:lnTo>
                    <a:lnTo>
                      <a:pt x="173230" y="21885"/>
                    </a:lnTo>
                    <a:lnTo>
                      <a:pt x="156806" y="45078"/>
                    </a:lnTo>
                    <a:lnTo>
                      <a:pt x="159670" y="58505"/>
                    </a:lnTo>
                    <a:lnTo>
                      <a:pt x="152438" y="72647"/>
                    </a:lnTo>
                    <a:lnTo>
                      <a:pt x="144355" y="72765"/>
                    </a:lnTo>
                    <a:lnTo>
                      <a:pt x="135446" y="81847"/>
                    </a:lnTo>
                    <a:lnTo>
                      <a:pt x="124680" y="81847"/>
                    </a:lnTo>
                    <a:lnTo>
                      <a:pt x="125231" y="97178"/>
                    </a:lnTo>
                    <a:lnTo>
                      <a:pt x="114063" y="102900"/>
                    </a:lnTo>
                    <a:lnTo>
                      <a:pt x="116534" y="119514"/>
                    </a:lnTo>
                    <a:lnTo>
                      <a:pt x="130267" y="129847"/>
                    </a:lnTo>
                    <a:lnTo>
                      <a:pt x="126899" y="138237"/>
                    </a:lnTo>
                    <a:lnTo>
                      <a:pt x="130653" y="145989"/>
                    </a:lnTo>
                    <a:lnTo>
                      <a:pt x="114063" y="148445"/>
                    </a:lnTo>
                    <a:lnTo>
                      <a:pt x="107830" y="168356"/>
                    </a:lnTo>
                    <a:lnTo>
                      <a:pt x="91837" y="164138"/>
                    </a:lnTo>
                    <a:lnTo>
                      <a:pt x="88115" y="175502"/>
                    </a:lnTo>
                    <a:lnTo>
                      <a:pt x="69589" y="178068"/>
                    </a:lnTo>
                    <a:lnTo>
                      <a:pt x="51417" y="159156"/>
                    </a:lnTo>
                    <a:lnTo>
                      <a:pt x="40855" y="159156"/>
                    </a:lnTo>
                    <a:lnTo>
                      <a:pt x="38076" y="147618"/>
                    </a:lnTo>
                    <a:lnTo>
                      <a:pt x="43019" y="134255"/>
                    </a:lnTo>
                    <a:lnTo>
                      <a:pt x="37998" y="114210"/>
                    </a:lnTo>
                    <a:lnTo>
                      <a:pt x="-4202" y="88285"/>
                    </a:lnTo>
                    <a:lnTo>
                      <a:pt x="1961" y="64368"/>
                    </a:lnTo>
                    <a:lnTo>
                      <a:pt x="24084" y="62833"/>
                    </a:lnTo>
                    <a:lnTo>
                      <a:pt x="54344" y="41828"/>
                    </a:lnTo>
                    <a:lnTo>
                      <a:pt x="100857" y="-2119"/>
                    </a:lnTo>
                    <a:lnTo>
                      <a:pt x="132794" y="-2119"/>
                    </a:lnTo>
                    <a:lnTo>
                      <a:pt x="143371" y="16698"/>
                    </a:lnTo>
                    <a:lnTo>
                      <a:pt x="165903" y="16698"/>
                    </a:lnTo>
                    <a:lnTo>
                      <a:pt x="166273" y="17163"/>
                    </a:lnTo>
                    <a:close/>
                  </a:path>
                </a:pathLst>
              </a:custGeom>
              <a:grpFill/>
              <a:ln w="635" cap="rnd">
                <a:solidFill>
                  <a:schemeClr val="bg1"/>
                </a:solidFill>
                <a:prstDash val="solid"/>
                <a:round/>
              </a:ln>
            </p:spPr>
            <p:txBody>
              <a:bodyPr rtlCol="0" anchor="ctr"/>
              <a:lstStyle/>
              <a:p>
                <a:endParaRPr lang="en-US" dirty="0"/>
              </a:p>
            </p:txBody>
          </p:sp>
          <p:sp>
            <p:nvSpPr>
              <p:cNvPr id="2552" name="Freeform: Shape 2551">
                <a:extLst>
                  <a:ext uri="{FF2B5EF4-FFF2-40B4-BE49-F238E27FC236}">
                    <a16:creationId xmlns:a16="http://schemas.microsoft.com/office/drawing/2014/main" id="{445F9E52-248D-42F2-82AD-1990974912C1}"/>
                  </a:ext>
                </a:extLst>
              </p:cNvPr>
              <p:cNvSpPr/>
              <p:nvPr/>
            </p:nvSpPr>
            <p:spPr>
              <a:xfrm flipV="1">
                <a:off x="5269498" y="2762669"/>
                <a:ext cx="40118" cy="32669"/>
              </a:xfrm>
              <a:custGeom>
                <a:avLst/>
                <a:gdLst>
                  <a:gd name="connsiteX0" fmla="*/ -4275 w 36879"/>
                  <a:gd name="connsiteY0" fmla="*/ 9220 h 30032"/>
                  <a:gd name="connsiteX1" fmla="*/ 9490 w 36879"/>
                  <a:gd name="connsiteY1" fmla="*/ 9220 h 30032"/>
                  <a:gd name="connsiteX2" fmla="*/ 14660 w 36879"/>
                  <a:gd name="connsiteY2" fmla="*/ -1995 h 30032"/>
                  <a:gd name="connsiteX3" fmla="*/ 32604 w 36879"/>
                  <a:gd name="connsiteY3" fmla="*/ -1995 h 30032"/>
                  <a:gd name="connsiteX4" fmla="*/ 30353 w 36879"/>
                  <a:gd name="connsiteY4" fmla="*/ 3743 h 30032"/>
                  <a:gd name="connsiteX5" fmla="*/ 25860 w 36879"/>
                  <a:gd name="connsiteY5" fmla="*/ 24197 h 30032"/>
                  <a:gd name="connsiteX6" fmla="*/ 28834 w 36879"/>
                  <a:gd name="connsiteY6" fmla="*/ 28038 h 30032"/>
                  <a:gd name="connsiteX7" fmla="*/ 6302 w 36879"/>
                  <a:gd name="connsiteY7" fmla="*/ 28038 h 30032"/>
                  <a:gd name="connsiteX8" fmla="*/ -4275 w 36879"/>
                  <a:gd name="connsiteY8" fmla="*/ 9220 h 3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79" h="30032">
                    <a:moveTo>
                      <a:pt x="-4275" y="9220"/>
                    </a:moveTo>
                    <a:lnTo>
                      <a:pt x="9490" y="9220"/>
                    </a:lnTo>
                    <a:lnTo>
                      <a:pt x="14660" y="-1995"/>
                    </a:lnTo>
                    <a:lnTo>
                      <a:pt x="32604" y="-1995"/>
                    </a:lnTo>
                    <a:lnTo>
                      <a:pt x="30353" y="3743"/>
                    </a:lnTo>
                    <a:lnTo>
                      <a:pt x="25860" y="24197"/>
                    </a:lnTo>
                    <a:lnTo>
                      <a:pt x="28834" y="28038"/>
                    </a:lnTo>
                    <a:lnTo>
                      <a:pt x="6302" y="28038"/>
                    </a:lnTo>
                    <a:lnTo>
                      <a:pt x="-4275" y="9220"/>
                    </a:lnTo>
                  </a:path>
                </a:pathLst>
              </a:custGeom>
              <a:grpFill/>
              <a:ln w="635" cap="flat">
                <a:solidFill>
                  <a:schemeClr val="bg1"/>
                </a:solidFill>
                <a:prstDash val="solid"/>
                <a:miter/>
              </a:ln>
            </p:spPr>
            <p:txBody>
              <a:bodyPr rtlCol="0" anchor="ctr"/>
              <a:lstStyle/>
              <a:p>
                <a:endParaRPr lang="en-US" dirty="0"/>
              </a:p>
            </p:txBody>
          </p:sp>
          <p:sp>
            <p:nvSpPr>
              <p:cNvPr id="2553" name="Freeform: Shape 2552">
                <a:extLst>
                  <a:ext uri="{FF2B5EF4-FFF2-40B4-BE49-F238E27FC236}">
                    <a16:creationId xmlns:a16="http://schemas.microsoft.com/office/drawing/2014/main" id="{3135A421-3B59-45E3-864D-5E109AF2BDD3}"/>
                  </a:ext>
                </a:extLst>
              </p:cNvPr>
              <p:cNvSpPr/>
              <p:nvPr/>
            </p:nvSpPr>
            <p:spPr>
              <a:xfrm flipV="1">
                <a:off x="5269498" y="2762669"/>
                <a:ext cx="40118" cy="32669"/>
              </a:xfrm>
              <a:custGeom>
                <a:avLst/>
                <a:gdLst>
                  <a:gd name="connsiteX0" fmla="*/ -4275 w 36879"/>
                  <a:gd name="connsiteY0" fmla="*/ 9220 h 30032"/>
                  <a:gd name="connsiteX1" fmla="*/ 9490 w 36879"/>
                  <a:gd name="connsiteY1" fmla="*/ 9220 h 30032"/>
                  <a:gd name="connsiteX2" fmla="*/ 14660 w 36879"/>
                  <a:gd name="connsiteY2" fmla="*/ -1995 h 30032"/>
                  <a:gd name="connsiteX3" fmla="*/ 32604 w 36879"/>
                  <a:gd name="connsiteY3" fmla="*/ -1995 h 30032"/>
                  <a:gd name="connsiteX4" fmla="*/ 30353 w 36879"/>
                  <a:gd name="connsiteY4" fmla="*/ 3743 h 30032"/>
                  <a:gd name="connsiteX5" fmla="*/ 25860 w 36879"/>
                  <a:gd name="connsiteY5" fmla="*/ 24197 h 30032"/>
                  <a:gd name="connsiteX6" fmla="*/ 28834 w 36879"/>
                  <a:gd name="connsiteY6" fmla="*/ 28038 h 30032"/>
                  <a:gd name="connsiteX7" fmla="*/ 6302 w 36879"/>
                  <a:gd name="connsiteY7" fmla="*/ 28038 h 3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879" h="30032">
                    <a:moveTo>
                      <a:pt x="-4275" y="9220"/>
                    </a:moveTo>
                    <a:lnTo>
                      <a:pt x="9490" y="9220"/>
                    </a:lnTo>
                    <a:lnTo>
                      <a:pt x="14660" y="-1995"/>
                    </a:lnTo>
                    <a:lnTo>
                      <a:pt x="32604" y="-1995"/>
                    </a:lnTo>
                    <a:lnTo>
                      <a:pt x="30353" y="3743"/>
                    </a:lnTo>
                    <a:lnTo>
                      <a:pt x="25860" y="24197"/>
                    </a:lnTo>
                    <a:lnTo>
                      <a:pt x="28834" y="28038"/>
                    </a:lnTo>
                    <a:lnTo>
                      <a:pt x="6302" y="28038"/>
                    </a:lnTo>
                    <a:close/>
                  </a:path>
                </a:pathLst>
              </a:custGeom>
              <a:grpFill/>
              <a:ln w="635" cap="rnd">
                <a:solidFill>
                  <a:schemeClr val="bg1"/>
                </a:solidFill>
                <a:prstDash val="solid"/>
                <a:round/>
              </a:ln>
            </p:spPr>
            <p:txBody>
              <a:bodyPr rtlCol="0" anchor="ctr"/>
              <a:lstStyle/>
              <a:p>
                <a:endParaRPr lang="en-US" dirty="0"/>
              </a:p>
            </p:txBody>
          </p:sp>
          <p:sp>
            <p:nvSpPr>
              <p:cNvPr id="2554" name="Freeform: Shape 2553">
                <a:extLst>
                  <a:ext uri="{FF2B5EF4-FFF2-40B4-BE49-F238E27FC236}">
                    <a16:creationId xmlns:a16="http://schemas.microsoft.com/office/drawing/2014/main" id="{7D4CDEE6-7169-42D8-9F67-606E4BA0B236}"/>
                  </a:ext>
                </a:extLst>
              </p:cNvPr>
              <p:cNvSpPr/>
              <p:nvPr/>
            </p:nvSpPr>
            <p:spPr>
              <a:xfrm flipV="1">
                <a:off x="5060730" y="2587162"/>
                <a:ext cx="127734" cy="120739"/>
              </a:xfrm>
              <a:custGeom>
                <a:avLst/>
                <a:gdLst>
                  <a:gd name="connsiteX0" fmla="*/ 86076 w 117422"/>
                  <a:gd name="connsiteY0" fmla="*/ 105125 h 110992"/>
                  <a:gd name="connsiteX1" fmla="*/ 67715 w 117422"/>
                  <a:gd name="connsiteY1" fmla="*/ 94390 h 110992"/>
                  <a:gd name="connsiteX2" fmla="*/ 50660 w 117422"/>
                  <a:gd name="connsiteY2" fmla="*/ 94390 h 110992"/>
                  <a:gd name="connsiteX3" fmla="*/ 39516 w 117422"/>
                  <a:gd name="connsiteY3" fmla="*/ 99002 h 110992"/>
                  <a:gd name="connsiteX4" fmla="*/ 26397 w 117422"/>
                  <a:gd name="connsiteY4" fmla="*/ 92966 h 110992"/>
                  <a:gd name="connsiteX5" fmla="*/ 13206 w 117422"/>
                  <a:gd name="connsiteY5" fmla="*/ 95649 h 110992"/>
                  <a:gd name="connsiteX6" fmla="*/ 13804 w 117422"/>
                  <a:gd name="connsiteY6" fmla="*/ 83458 h 110992"/>
                  <a:gd name="connsiteX7" fmla="*/ 6422 w 117422"/>
                  <a:gd name="connsiteY7" fmla="*/ 73739 h 110992"/>
                  <a:gd name="connsiteX8" fmla="*/ -519 w 117422"/>
                  <a:gd name="connsiteY8" fmla="*/ 73739 h 110992"/>
                  <a:gd name="connsiteX9" fmla="*/ -873 w 117422"/>
                  <a:gd name="connsiteY9" fmla="*/ 54252 h 110992"/>
                  <a:gd name="connsiteX10" fmla="*/ -2566 w 117422"/>
                  <a:gd name="connsiteY10" fmla="*/ 50569 h 110992"/>
                  <a:gd name="connsiteX11" fmla="*/ -2542 w 117422"/>
                  <a:gd name="connsiteY11" fmla="*/ 50577 h 110992"/>
                  <a:gd name="connsiteX12" fmla="*/ 10082 w 117422"/>
                  <a:gd name="connsiteY12" fmla="*/ 51309 h 110992"/>
                  <a:gd name="connsiteX13" fmla="*/ 13804 w 117422"/>
                  <a:gd name="connsiteY13" fmla="*/ 40849 h 110992"/>
                  <a:gd name="connsiteX14" fmla="*/ 1196 w 117422"/>
                  <a:gd name="connsiteY14" fmla="*/ 19600 h 110992"/>
                  <a:gd name="connsiteX15" fmla="*/ -3722 w 117422"/>
                  <a:gd name="connsiteY15" fmla="*/ 18679 h 110992"/>
                  <a:gd name="connsiteX16" fmla="*/ -4108 w 117422"/>
                  <a:gd name="connsiteY16" fmla="*/ 7724 h 110992"/>
                  <a:gd name="connsiteX17" fmla="*/ -4021 w 117422"/>
                  <a:gd name="connsiteY17" fmla="*/ 7897 h 110992"/>
                  <a:gd name="connsiteX18" fmla="*/ 11380 w 117422"/>
                  <a:gd name="connsiteY18" fmla="*/ -2169 h 110992"/>
                  <a:gd name="connsiteX19" fmla="*/ 50810 w 117422"/>
                  <a:gd name="connsiteY19" fmla="*/ 19073 h 110992"/>
                  <a:gd name="connsiteX20" fmla="*/ 93010 w 117422"/>
                  <a:gd name="connsiteY20" fmla="*/ 44997 h 110992"/>
                  <a:gd name="connsiteX21" fmla="*/ 98031 w 117422"/>
                  <a:gd name="connsiteY21" fmla="*/ 65042 h 110992"/>
                  <a:gd name="connsiteX22" fmla="*/ 93088 w 117422"/>
                  <a:gd name="connsiteY22" fmla="*/ 78406 h 110992"/>
                  <a:gd name="connsiteX23" fmla="*/ 95866 w 117422"/>
                  <a:gd name="connsiteY23" fmla="*/ 89943 h 110992"/>
                  <a:gd name="connsiteX24" fmla="*/ 106428 w 117422"/>
                  <a:gd name="connsiteY24" fmla="*/ 89943 h 110992"/>
                  <a:gd name="connsiteX25" fmla="*/ 113314 w 117422"/>
                  <a:gd name="connsiteY25" fmla="*/ 97113 h 110992"/>
                  <a:gd name="connsiteX26" fmla="*/ 110796 w 117422"/>
                  <a:gd name="connsiteY26" fmla="*/ 108824 h 110992"/>
                  <a:gd name="connsiteX27" fmla="*/ 86076 w 117422"/>
                  <a:gd name="connsiteY27" fmla="*/ 105125 h 11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7422" h="110992">
                    <a:moveTo>
                      <a:pt x="86076" y="105125"/>
                    </a:moveTo>
                    <a:lnTo>
                      <a:pt x="67715" y="94390"/>
                    </a:lnTo>
                    <a:lnTo>
                      <a:pt x="50660" y="94390"/>
                    </a:lnTo>
                    <a:lnTo>
                      <a:pt x="39516" y="99002"/>
                    </a:lnTo>
                    <a:lnTo>
                      <a:pt x="26397" y="92966"/>
                    </a:lnTo>
                    <a:lnTo>
                      <a:pt x="13206" y="95649"/>
                    </a:lnTo>
                    <a:lnTo>
                      <a:pt x="13804" y="83458"/>
                    </a:lnTo>
                    <a:lnTo>
                      <a:pt x="6422" y="73739"/>
                    </a:lnTo>
                    <a:lnTo>
                      <a:pt x="-519" y="73739"/>
                    </a:lnTo>
                    <a:lnTo>
                      <a:pt x="-873" y="54252"/>
                    </a:lnTo>
                    <a:lnTo>
                      <a:pt x="-2566" y="50569"/>
                    </a:lnTo>
                    <a:lnTo>
                      <a:pt x="-2542" y="50577"/>
                    </a:lnTo>
                    <a:lnTo>
                      <a:pt x="10082" y="51309"/>
                    </a:lnTo>
                    <a:lnTo>
                      <a:pt x="13804" y="40849"/>
                    </a:lnTo>
                    <a:lnTo>
                      <a:pt x="1196" y="19600"/>
                    </a:lnTo>
                    <a:lnTo>
                      <a:pt x="-3722" y="18679"/>
                    </a:lnTo>
                    <a:lnTo>
                      <a:pt x="-4108" y="7724"/>
                    </a:lnTo>
                    <a:lnTo>
                      <a:pt x="-4021" y="7897"/>
                    </a:lnTo>
                    <a:lnTo>
                      <a:pt x="11380" y="-2169"/>
                    </a:lnTo>
                    <a:lnTo>
                      <a:pt x="50810" y="19073"/>
                    </a:lnTo>
                    <a:lnTo>
                      <a:pt x="93010" y="44997"/>
                    </a:lnTo>
                    <a:lnTo>
                      <a:pt x="98031" y="65042"/>
                    </a:lnTo>
                    <a:lnTo>
                      <a:pt x="93088" y="78406"/>
                    </a:lnTo>
                    <a:lnTo>
                      <a:pt x="95866" y="89943"/>
                    </a:lnTo>
                    <a:lnTo>
                      <a:pt x="106428" y="89943"/>
                    </a:lnTo>
                    <a:lnTo>
                      <a:pt x="113314" y="97113"/>
                    </a:lnTo>
                    <a:lnTo>
                      <a:pt x="110796" y="108824"/>
                    </a:lnTo>
                    <a:lnTo>
                      <a:pt x="86076" y="105125"/>
                    </a:lnTo>
                  </a:path>
                </a:pathLst>
              </a:custGeom>
              <a:grpFill/>
              <a:ln w="635" cap="flat">
                <a:solidFill>
                  <a:schemeClr val="bg1"/>
                </a:solidFill>
                <a:prstDash val="solid"/>
                <a:miter/>
              </a:ln>
            </p:spPr>
            <p:txBody>
              <a:bodyPr rtlCol="0" anchor="ctr"/>
              <a:lstStyle/>
              <a:p>
                <a:endParaRPr lang="en-US" dirty="0"/>
              </a:p>
            </p:txBody>
          </p:sp>
          <p:sp>
            <p:nvSpPr>
              <p:cNvPr id="2555" name="Freeform: Shape 2554">
                <a:extLst>
                  <a:ext uri="{FF2B5EF4-FFF2-40B4-BE49-F238E27FC236}">
                    <a16:creationId xmlns:a16="http://schemas.microsoft.com/office/drawing/2014/main" id="{198445D0-0149-41F7-A30F-E1200698218B}"/>
                  </a:ext>
                </a:extLst>
              </p:cNvPr>
              <p:cNvSpPr/>
              <p:nvPr/>
            </p:nvSpPr>
            <p:spPr>
              <a:xfrm flipV="1">
                <a:off x="5060730" y="2587162"/>
                <a:ext cx="127734" cy="120739"/>
              </a:xfrm>
              <a:custGeom>
                <a:avLst/>
                <a:gdLst>
                  <a:gd name="connsiteX0" fmla="*/ 86076 w 117422"/>
                  <a:gd name="connsiteY0" fmla="*/ 105125 h 110992"/>
                  <a:gd name="connsiteX1" fmla="*/ 67715 w 117422"/>
                  <a:gd name="connsiteY1" fmla="*/ 94390 h 110992"/>
                  <a:gd name="connsiteX2" fmla="*/ 50660 w 117422"/>
                  <a:gd name="connsiteY2" fmla="*/ 94390 h 110992"/>
                  <a:gd name="connsiteX3" fmla="*/ 39516 w 117422"/>
                  <a:gd name="connsiteY3" fmla="*/ 99002 h 110992"/>
                  <a:gd name="connsiteX4" fmla="*/ 26397 w 117422"/>
                  <a:gd name="connsiteY4" fmla="*/ 92966 h 110992"/>
                  <a:gd name="connsiteX5" fmla="*/ 13206 w 117422"/>
                  <a:gd name="connsiteY5" fmla="*/ 95649 h 110992"/>
                  <a:gd name="connsiteX6" fmla="*/ 13804 w 117422"/>
                  <a:gd name="connsiteY6" fmla="*/ 83458 h 110992"/>
                  <a:gd name="connsiteX7" fmla="*/ 6422 w 117422"/>
                  <a:gd name="connsiteY7" fmla="*/ 73739 h 110992"/>
                  <a:gd name="connsiteX8" fmla="*/ -519 w 117422"/>
                  <a:gd name="connsiteY8" fmla="*/ 73739 h 110992"/>
                  <a:gd name="connsiteX9" fmla="*/ -873 w 117422"/>
                  <a:gd name="connsiteY9" fmla="*/ 54252 h 110992"/>
                  <a:gd name="connsiteX10" fmla="*/ -2566 w 117422"/>
                  <a:gd name="connsiteY10" fmla="*/ 50569 h 110992"/>
                  <a:gd name="connsiteX11" fmla="*/ -2542 w 117422"/>
                  <a:gd name="connsiteY11" fmla="*/ 50577 h 110992"/>
                  <a:gd name="connsiteX12" fmla="*/ 10082 w 117422"/>
                  <a:gd name="connsiteY12" fmla="*/ 51309 h 110992"/>
                  <a:gd name="connsiteX13" fmla="*/ 13804 w 117422"/>
                  <a:gd name="connsiteY13" fmla="*/ 40849 h 110992"/>
                  <a:gd name="connsiteX14" fmla="*/ 1196 w 117422"/>
                  <a:gd name="connsiteY14" fmla="*/ 19600 h 110992"/>
                  <a:gd name="connsiteX15" fmla="*/ -3722 w 117422"/>
                  <a:gd name="connsiteY15" fmla="*/ 18679 h 110992"/>
                  <a:gd name="connsiteX16" fmla="*/ -4108 w 117422"/>
                  <a:gd name="connsiteY16" fmla="*/ 7724 h 110992"/>
                  <a:gd name="connsiteX17" fmla="*/ -4021 w 117422"/>
                  <a:gd name="connsiteY17" fmla="*/ 7897 h 110992"/>
                  <a:gd name="connsiteX18" fmla="*/ 11380 w 117422"/>
                  <a:gd name="connsiteY18" fmla="*/ -2169 h 110992"/>
                  <a:gd name="connsiteX19" fmla="*/ 50810 w 117422"/>
                  <a:gd name="connsiteY19" fmla="*/ 19073 h 110992"/>
                  <a:gd name="connsiteX20" fmla="*/ 93010 w 117422"/>
                  <a:gd name="connsiteY20" fmla="*/ 44997 h 110992"/>
                  <a:gd name="connsiteX21" fmla="*/ 98031 w 117422"/>
                  <a:gd name="connsiteY21" fmla="*/ 65042 h 110992"/>
                  <a:gd name="connsiteX22" fmla="*/ 93088 w 117422"/>
                  <a:gd name="connsiteY22" fmla="*/ 78406 h 110992"/>
                  <a:gd name="connsiteX23" fmla="*/ 95866 w 117422"/>
                  <a:gd name="connsiteY23" fmla="*/ 89943 h 110992"/>
                  <a:gd name="connsiteX24" fmla="*/ 106428 w 117422"/>
                  <a:gd name="connsiteY24" fmla="*/ 89943 h 110992"/>
                  <a:gd name="connsiteX25" fmla="*/ 113314 w 117422"/>
                  <a:gd name="connsiteY25" fmla="*/ 97113 h 110992"/>
                  <a:gd name="connsiteX26" fmla="*/ 110796 w 117422"/>
                  <a:gd name="connsiteY26" fmla="*/ 108824 h 11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17422" h="110992">
                    <a:moveTo>
                      <a:pt x="86076" y="105125"/>
                    </a:moveTo>
                    <a:lnTo>
                      <a:pt x="67715" y="94390"/>
                    </a:lnTo>
                    <a:lnTo>
                      <a:pt x="50660" y="94390"/>
                    </a:lnTo>
                    <a:lnTo>
                      <a:pt x="39516" y="99002"/>
                    </a:lnTo>
                    <a:lnTo>
                      <a:pt x="26397" y="92966"/>
                    </a:lnTo>
                    <a:lnTo>
                      <a:pt x="13206" y="95649"/>
                    </a:lnTo>
                    <a:lnTo>
                      <a:pt x="13804" y="83458"/>
                    </a:lnTo>
                    <a:lnTo>
                      <a:pt x="6422" y="73739"/>
                    </a:lnTo>
                    <a:lnTo>
                      <a:pt x="-519" y="73739"/>
                    </a:lnTo>
                    <a:lnTo>
                      <a:pt x="-873" y="54252"/>
                    </a:lnTo>
                    <a:lnTo>
                      <a:pt x="-2566" y="50569"/>
                    </a:lnTo>
                    <a:lnTo>
                      <a:pt x="-2542" y="50577"/>
                    </a:lnTo>
                    <a:lnTo>
                      <a:pt x="10082" y="51309"/>
                    </a:lnTo>
                    <a:lnTo>
                      <a:pt x="13804" y="40849"/>
                    </a:lnTo>
                    <a:lnTo>
                      <a:pt x="1196" y="19600"/>
                    </a:lnTo>
                    <a:lnTo>
                      <a:pt x="-3722" y="18679"/>
                    </a:lnTo>
                    <a:lnTo>
                      <a:pt x="-4108" y="7724"/>
                    </a:lnTo>
                    <a:lnTo>
                      <a:pt x="-4021" y="7897"/>
                    </a:lnTo>
                    <a:lnTo>
                      <a:pt x="11380" y="-2169"/>
                    </a:lnTo>
                    <a:lnTo>
                      <a:pt x="50810" y="19073"/>
                    </a:lnTo>
                    <a:lnTo>
                      <a:pt x="93010" y="44997"/>
                    </a:lnTo>
                    <a:lnTo>
                      <a:pt x="98031" y="65042"/>
                    </a:lnTo>
                    <a:lnTo>
                      <a:pt x="93088" y="78406"/>
                    </a:lnTo>
                    <a:lnTo>
                      <a:pt x="95866" y="89943"/>
                    </a:lnTo>
                    <a:lnTo>
                      <a:pt x="106428" y="89943"/>
                    </a:lnTo>
                    <a:lnTo>
                      <a:pt x="113314" y="97113"/>
                    </a:lnTo>
                    <a:lnTo>
                      <a:pt x="110796" y="108824"/>
                    </a:lnTo>
                    <a:close/>
                  </a:path>
                </a:pathLst>
              </a:custGeom>
              <a:grpFill/>
              <a:ln w="635" cap="rnd">
                <a:solidFill>
                  <a:schemeClr val="bg1"/>
                </a:solidFill>
                <a:prstDash val="solid"/>
                <a:round/>
              </a:ln>
            </p:spPr>
            <p:txBody>
              <a:bodyPr rtlCol="0" anchor="ctr"/>
              <a:lstStyle/>
              <a:p>
                <a:endParaRPr lang="en-US" dirty="0"/>
              </a:p>
            </p:txBody>
          </p:sp>
          <p:sp>
            <p:nvSpPr>
              <p:cNvPr id="2556" name="Freeform: Shape 2555">
                <a:extLst>
                  <a:ext uri="{FF2B5EF4-FFF2-40B4-BE49-F238E27FC236}">
                    <a16:creationId xmlns:a16="http://schemas.microsoft.com/office/drawing/2014/main" id="{0CBC735C-B033-497A-8375-EBBEE8A70585}"/>
                  </a:ext>
                </a:extLst>
              </p:cNvPr>
              <p:cNvSpPr/>
              <p:nvPr/>
            </p:nvSpPr>
            <p:spPr>
              <a:xfrm flipV="1">
                <a:off x="4872673" y="2465241"/>
                <a:ext cx="369667" cy="160087"/>
              </a:xfrm>
              <a:custGeom>
                <a:avLst/>
                <a:gdLst>
                  <a:gd name="connsiteX0" fmla="*/ 313181 w 339824"/>
                  <a:gd name="connsiteY0" fmla="*/ 108972 h 147163"/>
                  <a:gd name="connsiteX1" fmla="*/ 306901 w 339824"/>
                  <a:gd name="connsiteY1" fmla="*/ 115630 h 147163"/>
                  <a:gd name="connsiteX2" fmla="*/ 295749 w 339824"/>
                  <a:gd name="connsiteY2" fmla="*/ 128482 h 147163"/>
                  <a:gd name="connsiteX3" fmla="*/ 279914 w 339824"/>
                  <a:gd name="connsiteY3" fmla="*/ 120737 h 147163"/>
                  <a:gd name="connsiteX4" fmla="*/ 268810 w 339824"/>
                  <a:gd name="connsiteY4" fmla="*/ 128985 h 147163"/>
                  <a:gd name="connsiteX5" fmla="*/ 247096 w 339824"/>
                  <a:gd name="connsiteY5" fmla="*/ 116708 h 147163"/>
                  <a:gd name="connsiteX6" fmla="*/ 233937 w 339824"/>
                  <a:gd name="connsiteY6" fmla="*/ 121454 h 147163"/>
                  <a:gd name="connsiteX7" fmla="*/ 215112 w 339824"/>
                  <a:gd name="connsiteY7" fmla="*/ 116708 h 147163"/>
                  <a:gd name="connsiteX8" fmla="*/ 186079 w 339824"/>
                  <a:gd name="connsiteY8" fmla="*/ 126601 h 147163"/>
                  <a:gd name="connsiteX9" fmla="*/ 179334 w 339824"/>
                  <a:gd name="connsiteY9" fmla="*/ 124602 h 147163"/>
                  <a:gd name="connsiteX10" fmla="*/ 173557 w 339824"/>
                  <a:gd name="connsiteY10" fmla="*/ 134935 h 147163"/>
                  <a:gd name="connsiteX11" fmla="*/ 159800 w 339824"/>
                  <a:gd name="connsiteY11" fmla="*/ 135730 h 147163"/>
                  <a:gd name="connsiteX12" fmla="*/ 153819 w 339824"/>
                  <a:gd name="connsiteY12" fmla="*/ 144860 h 147163"/>
                  <a:gd name="connsiteX13" fmla="*/ 145579 w 339824"/>
                  <a:gd name="connsiteY13" fmla="*/ 141546 h 147163"/>
                  <a:gd name="connsiteX14" fmla="*/ 124809 w 339824"/>
                  <a:gd name="connsiteY14" fmla="*/ 142876 h 147163"/>
                  <a:gd name="connsiteX15" fmla="*/ 89543 w 339824"/>
                  <a:gd name="connsiteY15" fmla="*/ 122634 h 147163"/>
                  <a:gd name="connsiteX16" fmla="*/ 50626 w 339824"/>
                  <a:gd name="connsiteY16" fmla="*/ 121627 h 147163"/>
                  <a:gd name="connsiteX17" fmla="*/ 55930 w 339824"/>
                  <a:gd name="connsiteY17" fmla="*/ 113489 h 147163"/>
                  <a:gd name="connsiteX18" fmla="*/ 48280 w 339824"/>
                  <a:gd name="connsiteY18" fmla="*/ 103628 h 147163"/>
                  <a:gd name="connsiteX19" fmla="*/ 26165 w 339824"/>
                  <a:gd name="connsiteY19" fmla="*/ 104407 h 147163"/>
                  <a:gd name="connsiteX20" fmla="*/ 21065 w 339824"/>
                  <a:gd name="connsiteY20" fmla="*/ 101180 h 147163"/>
                  <a:gd name="connsiteX21" fmla="*/ 5608 w 339824"/>
                  <a:gd name="connsiteY21" fmla="*/ 103557 h 147163"/>
                  <a:gd name="connsiteX22" fmla="*/ -4040 w 339824"/>
                  <a:gd name="connsiteY22" fmla="*/ 93822 h 147163"/>
                  <a:gd name="connsiteX23" fmla="*/ 5451 w 339824"/>
                  <a:gd name="connsiteY23" fmla="*/ 68716 h 147163"/>
                  <a:gd name="connsiteX24" fmla="*/ -853 w 339824"/>
                  <a:gd name="connsiteY24" fmla="*/ 59036 h 147163"/>
                  <a:gd name="connsiteX25" fmla="*/ 14352 w 339824"/>
                  <a:gd name="connsiteY25" fmla="*/ 53109 h 147163"/>
                  <a:gd name="connsiteX26" fmla="*/ 10606 w 339824"/>
                  <a:gd name="connsiteY26" fmla="*/ 40313 h 147163"/>
                  <a:gd name="connsiteX27" fmla="*/ 26763 w 339824"/>
                  <a:gd name="connsiteY27" fmla="*/ 36480 h 147163"/>
                  <a:gd name="connsiteX28" fmla="*/ 25087 w 339824"/>
                  <a:gd name="connsiteY28" fmla="*/ 23549 h 147163"/>
                  <a:gd name="connsiteX29" fmla="*/ 44699 w 339824"/>
                  <a:gd name="connsiteY29" fmla="*/ 21574 h 147163"/>
                  <a:gd name="connsiteX30" fmla="*/ 59338 w 339824"/>
                  <a:gd name="connsiteY30" fmla="*/ 10209 h 147163"/>
                  <a:gd name="connsiteX31" fmla="*/ 76086 w 339824"/>
                  <a:gd name="connsiteY31" fmla="*/ 26209 h 147163"/>
                  <a:gd name="connsiteX32" fmla="*/ 83861 w 339824"/>
                  <a:gd name="connsiteY32" fmla="*/ 26209 h 147163"/>
                  <a:gd name="connsiteX33" fmla="*/ 115255 w 339824"/>
                  <a:gd name="connsiteY33" fmla="*/ 8021 h 147163"/>
                  <a:gd name="connsiteX34" fmla="*/ 136190 w 339824"/>
                  <a:gd name="connsiteY34" fmla="*/ 12405 h 147163"/>
                  <a:gd name="connsiteX35" fmla="*/ 148735 w 339824"/>
                  <a:gd name="connsiteY35" fmla="*/ 25107 h 147163"/>
                  <a:gd name="connsiteX36" fmla="*/ 160697 w 339824"/>
                  <a:gd name="connsiteY36" fmla="*/ 19299 h 147163"/>
                  <a:gd name="connsiteX37" fmla="*/ 172959 w 339824"/>
                  <a:gd name="connsiteY37" fmla="*/ 28012 h 147163"/>
                  <a:gd name="connsiteX38" fmla="*/ 172550 w 339824"/>
                  <a:gd name="connsiteY38" fmla="*/ 5109 h 147163"/>
                  <a:gd name="connsiteX39" fmla="*/ 172424 w 339824"/>
                  <a:gd name="connsiteY39" fmla="*/ -2304 h 147163"/>
                  <a:gd name="connsiteX40" fmla="*/ 179366 w 339824"/>
                  <a:gd name="connsiteY40" fmla="*/ -2304 h 147163"/>
                  <a:gd name="connsiteX41" fmla="*/ 186748 w 339824"/>
                  <a:gd name="connsiteY41" fmla="*/ 7415 h 147163"/>
                  <a:gd name="connsiteX42" fmla="*/ 186149 w 339824"/>
                  <a:gd name="connsiteY42" fmla="*/ 19606 h 147163"/>
                  <a:gd name="connsiteX43" fmla="*/ 199340 w 339824"/>
                  <a:gd name="connsiteY43" fmla="*/ 16923 h 147163"/>
                  <a:gd name="connsiteX44" fmla="*/ 212459 w 339824"/>
                  <a:gd name="connsiteY44" fmla="*/ 22959 h 147163"/>
                  <a:gd name="connsiteX45" fmla="*/ 223604 w 339824"/>
                  <a:gd name="connsiteY45" fmla="*/ 18347 h 147163"/>
                  <a:gd name="connsiteX46" fmla="*/ 240658 w 339824"/>
                  <a:gd name="connsiteY46" fmla="*/ 18347 h 147163"/>
                  <a:gd name="connsiteX47" fmla="*/ 259019 w 339824"/>
                  <a:gd name="connsiteY47" fmla="*/ 29082 h 147163"/>
                  <a:gd name="connsiteX48" fmla="*/ 283739 w 339824"/>
                  <a:gd name="connsiteY48" fmla="*/ 32781 h 147163"/>
                  <a:gd name="connsiteX49" fmla="*/ 286258 w 339824"/>
                  <a:gd name="connsiteY49" fmla="*/ 21070 h 147163"/>
                  <a:gd name="connsiteX50" fmla="*/ 297543 w 339824"/>
                  <a:gd name="connsiteY50" fmla="*/ 32812 h 147163"/>
                  <a:gd name="connsiteX51" fmla="*/ 316070 w 339824"/>
                  <a:gd name="connsiteY51" fmla="*/ 30247 h 147163"/>
                  <a:gd name="connsiteX52" fmla="*/ 319792 w 339824"/>
                  <a:gd name="connsiteY52" fmla="*/ 18882 h 147163"/>
                  <a:gd name="connsiteX53" fmla="*/ 335785 w 339824"/>
                  <a:gd name="connsiteY53" fmla="*/ 23101 h 147163"/>
                  <a:gd name="connsiteX54" fmla="*/ 331684 w 339824"/>
                  <a:gd name="connsiteY54" fmla="*/ 36189 h 147163"/>
                  <a:gd name="connsiteX55" fmla="*/ 318627 w 339824"/>
                  <a:gd name="connsiteY55" fmla="*/ 45468 h 147163"/>
                  <a:gd name="connsiteX56" fmla="*/ 321846 w 339824"/>
                  <a:gd name="connsiteY56" fmla="*/ 52197 h 147163"/>
                  <a:gd name="connsiteX57" fmla="*/ 316070 w 339824"/>
                  <a:gd name="connsiteY57" fmla="*/ 75964 h 147163"/>
                  <a:gd name="connsiteX58" fmla="*/ 329142 w 339824"/>
                  <a:gd name="connsiteY58" fmla="*/ 86321 h 147163"/>
                  <a:gd name="connsiteX59" fmla="*/ 310041 w 339824"/>
                  <a:gd name="connsiteY59" fmla="*/ 94758 h 147163"/>
                  <a:gd name="connsiteX60" fmla="*/ 313181 w 339824"/>
                  <a:gd name="connsiteY60" fmla="*/ 108972 h 147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39824" h="147163">
                    <a:moveTo>
                      <a:pt x="313181" y="108972"/>
                    </a:moveTo>
                    <a:lnTo>
                      <a:pt x="306901" y="115630"/>
                    </a:lnTo>
                    <a:lnTo>
                      <a:pt x="295749" y="128482"/>
                    </a:lnTo>
                    <a:lnTo>
                      <a:pt x="279914" y="120737"/>
                    </a:lnTo>
                    <a:lnTo>
                      <a:pt x="268810" y="128985"/>
                    </a:lnTo>
                    <a:lnTo>
                      <a:pt x="247096" y="116708"/>
                    </a:lnTo>
                    <a:lnTo>
                      <a:pt x="233937" y="121454"/>
                    </a:lnTo>
                    <a:lnTo>
                      <a:pt x="215112" y="116708"/>
                    </a:lnTo>
                    <a:lnTo>
                      <a:pt x="186079" y="126601"/>
                    </a:lnTo>
                    <a:lnTo>
                      <a:pt x="179334" y="124602"/>
                    </a:lnTo>
                    <a:lnTo>
                      <a:pt x="173557" y="134935"/>
                    </a:lnTo>
                    <a:lnTo>
                      <a:pt x="159800" y="135730"/>
                    </a:lnTo>
                    <a:lnTo>
                      <a:pt x="153819" y="144860"/>
                    </a:lnTo>
                    <a:lnTo>
                      <a:pt x="145579" y="141546"/>
                    </a:lnTo>
                    <a:lnTo>
                      <a:pt x="124809" y="142876"/>
                    </a:lnTo>
                    <a:lnTo>
                      <a:pt x="89543" y="122634"/>
                    </a:lnTo>
                    <a:lnTo>
                      <a:pt x="50626" y="121627"/>
                    </a:lnTo>
                    <a:lnTo>
                      <a:pt x="55930" y="113489"/>
                    </a:lnTo>
                    <a:lnTo>
                      <a:pt x="48280" y="103628"/>
                    </a:lnTo>
                    <a:lnTo>
                      <a:pt x="26165" y="104407"/>
                    </a:lnTo>
                    <a:lnTo>
                      <a:pt x="21065" y="101180"/>
                    </a:lnTo>
                    <a:lnTo>
                      <a:pt x="5608" y="103557"/>
                    </a:lnTo>
                    <a:lnTo>
                      <a:pt x="-4040" y="93822"/>
                    </a:lnTo>
                    <a:lnTo>
                      <a:pt x="5451" y="68716"/>
                    </a:lnTo>
                    <a:lnTo>
                      <a:pt x="-853" y="59036"/>
                    </a:lnTo>
                    <a:lnTo>
                      <a:pt x="14352" y="53109"/>
                    </a:lnTo>
                    <a:lnTo>
                      <a:pt x="10606" y="40313"/>
                    </a:lnTo>
                    <a:lnTo>
                      <a:pt x="26763" y="36480"/>
                    </a:lnTo>
                    <a:lnTo>
                      <a:pt x="25087" y="23549"/>
                    </a:lnTo>
                    <a:lnTo>
                      <a:pt x="44699" y="21574"/>
                    </a:lnTo>
                    <a:lnTo>
                      <a:pt x="59338" y="10209"/>
                    </a:lnTo>
                    <a:lnTo>
                      <a:pt x="76086" y="26209"/>
                    </a:lnTo>
                    <a:lnTo>
                      <a:pt x="83861" y="26209"/>
                    </a:lnTo>
                    <a:lnTo>
                      <a:pt x="115255" y="8021"/>
                    </a:lnTo>
                    <a:lnTo>
                      <a:pt x="136190" y="12405"/>
                    </a:lnTo>
                    <a:lnTo>
                      <a:pt x="148735" y="25107"/>
                    </a:lnTo>
                    <a:lnTo>
                      <a:pt x="160697" y="19299"/>
                    </a:lnTo>
                    <a:lnTo>
                      <a:pt x="172959" y="28012"/>
                    </a:lnTo>
                    <a:lnTo>
                      <a:pt x="172550" y="5109"/>
                    </a:lnTo>
                    <a:lnTo>
                      <a:pt x="172424" y="-2304"/>
                    </a:lnTo>
                    <a:lnTo>
                      <a:pt x="179366" y="-2304"/>
                    </a:lnTo>
                    <a:lnTo>
                      <a:pt x="186748" y="7415"/>
                    </a:lnTo>
                    <a:lnTo>
                      <a:pt x="186149" y="19606"/>
                    </a:lnTo>
                    <a:lnTo>
                      <a:pt x="199340" y="16923"/>
                    </a:lnTo>
                    <a:lnTo>
                      <a:pt x="212459" y="22959"/>
                    </a:lnTo>
                    <a:lnTo>
                      <a:pt x="223604" y="18347"/>
                    </a:lnTo>
                    <a:lnTo>
                      <a:pt x="240658" y="18347"/>
                    </a:lnTo>
                    <a:lnTo>
                      <a:pt x="259019" y="29082"/>
                    </a:lnTo>
                    <a:lnTo>
                      <a:pt x="283739" y="32781"/>
                    </a:lnTo>
                    <a:lnTo>
                      <a:pt x="286258" y="21070"/>
                    </a:lnTo>
                    <a:lnTo>
                      <a:pt x="297543" y="32812"/>
                    </a:lnTo>
                    <a:lnTo>
                      <a:pt x="316070" y="30247"/>
                    </a:lnTo>
                    <a:lnTo>
                      <a:pt x="319792" y="18882"/>
                    </a:lnTo>
                    <a:lnTo>
                      <a:pt x="335785" y="23101"/>
                    </a:lnTo>
                    <a:lnTo>
                      <a:pt x="331684" y="36189"/>
                    </a:lnTo>
                    <a:lnTo>
                      <a:pt x="318627" y="45468"/>
                    </a:lnTo>
                    <a:lnTo>
                      <a:pt x="321846" y="52197"/>
                    </a:lnTo>
                    <a:lnTo>
                      <a:pt x="316070" y="75964"/>
                    </a:lnTo>
                    <a:lnTo>
                      <a:pt x="329142" y="86321"/>
                    </a:lnTo>
                    <a:lnTo>
                      <a:pt x="310041" y="94758"/>
                    </a:lnTo>
                    <a:lnTo>
                      <a:pt x="313181" y="108972"/>
                    </a:lnTo>
                  </a:path>
                </a:pathLst>
              </a:custGeom>
              <a:grpFill/>
              <a:ln w="635" cap="flat">
                <a:solidFill>
                  <a:schemeClr val="bg1"/>
                </a:solidFill>
                <a:prstDash val="solid"/>
                <a:miter/>
              </a:ln>
            </p:spPr>
            <p:txBody>
              <a:bodyPr rtlCol="0" anchor="ctr"/>
              <a:lstStyle/>
              <a:p>
                <a:endParaRPr lang="en-US" dirty="0"/>
              </a:p>
            </p:txBody>
          </p:sp>
          <p:sp>
            <p:nvSpPr>
              <p:cNvPr id="2557" name="Freeform: Shape 2556">
                <a:extLst>
                  <a:ext uri="{FF2B5EF4-FFF2-40B4-BE49-F238E27FC236}">
                    <a16:creationId xmlns:a16="http://schemas.microsoft.com/office/drawing/2014/main" id="{F6AB1528-2B2F-488C-B1EC-CDCF0D7F5638}"/>
                  </a:ext>
                </a:extLst>
              </p:cNvPr>
              <p:cNvSpPr/>
              <p:nvPr/>
            </p:nvSpPr>
            <p:spPr>
              <a:xfrm flipV="1">
                <a:off x="4872673" y="2465241"/>
                <a:ext cx="369667" cy="160087"/>
              </a:xfrm>
              <a:custGeom>
                <a:avLst/>
                <a:gdLst>
                  <a:gd name="connsiteX0" fmla="*/ 313181 w 339824"/>
                  <a:gd name="connsiteY0" fmla="*/ 108972 h 147163"/>
                  <a:gd name="connsiteX1" fmla="*/ 306901 w 339824"/>
                  <a:gd name="connsiteY1" fmla="*/ 115630 h 147163"/>
                  <a:gd name="connsiteX2" fmla="*/ 295749 w 339824"/>
                  <a:gd name="connsiteY2" fmla="*/ 128482 h 147163"/>
                  <a:gd name="connsiteX3" fmla="*/ 279914 w 339824"/>
                  <a:gd name="connsiteY3" fmla="*/ 120737 h 147163"/>
                  <a:gd name="connsiteX4" fmla="*/ 268810 w 339824"/>
                  <a:gd name="connsiteY4" fmla="*/ 128985 h 147163"/>
                  <a:gd name="connsiteX5" fmla="*/ 247096 w 339824"/>
                  <a:gd name="connsiteY5" fmla="*/ 116708 h 147163"/>
                  <a:gd name="connsiteX6" fmla="*/ 233937 w 339824"/>
                  <a:gd name="connsiteY6" fmla="*/ 121454 h 147163"/>
                  <a:gd name="connsiteX7" fmla="*/ 215112 w 339824"/>
                  <a:gd name="connsiteY7" fmla="*/ 116708 h 147163"/>
                  <a:gd name="connsiteX8" fmla="*/ 186079 w 339824"/>
                  <a:gd name="connsiteY8" fmla="*/ 126601 h 147163"/>
                  <a:gd name="connsiteX9" fmla="*/ 179334 w 339824"/>
                  <a:gd name="connsiteY9" fmla="*/ 124602 h 147163"/>
                  <a:gd name="connsiteX10" fmla="*/ 173557 w 339824"/>
                  <a:gd name="connsiteY10" fmla="*/ 134935 h 147163"/>
                  <a:gd name="connsiteX11" fmla="*/ 159800 w 339824"/>
                  <a:gd name="connsiteY11" fmla="*/ 135730 h 147163"/>
                  <a:gd name="connsiteX12" fmla="*/ 153819 w 339824"/>
                  <a:gd name="connsiteY12" fmla="*/ 144860 h 147163"/>
                  <a:gd name="connsiteX13" fmla="*/ 145579 w 339824"/>
                  <a:gd name="connsiteY13" fmla="*/ 141546 h 147163"/>
                  <a:gd name="connsiteX14" fmla="*/ 124809 w 339824"/>
                  <a:gd name="connsiteY14" fmla="*/ 142876 h 147163"/>
                  <a:gd name="connsiteX15" fmla="*/ 89543 w 339824"/>
                  <a:gd name="connsiteY15" fmla="*/ 122634 h 147163"/>
                  <a:gd name="connsiteX16" fmla="*/ 50626 w 339824"/>
                  <a:gd name="connsiteY16" fmla="*/ 121627 h 147163"/>
                  <a:gd name="connsiteX17" fmla="*/ 55930 w 339824"/>
                  <a:gd name="connsiteY17" fmla="*/ 113489 h 147163"/>
                  <a:gd name="connsiteX18" fmla="*/ 48280 w 339824"/>
                  <a:gd name="connsiteY18" fmla="*/ 103628 h 147163"/>
                  <a:gd name="connsiteX19" fmla="*/ 26165 w 339824"/>
                  <a:gd name="connsiteY19" fmla="*/ 104407 h 147163"/>
                  <a:gd name="connsiteX20" fmla="*/ 21065 w 339824"/>
                  <a:gd name="connsiteY20" fmla="*/ 101180 h 147163"/>
                  <a:gd name="connsiteX21" fmla="*/ 5608 w 339824"/>
                  <a:gd name="connsiteY21" fmla="*/ 103557 h 147163"/>
                  <a:gd name="connsiteX22" fmla="*/ -4040 w 339824"/>
                  <a:gd name="connsiteY22" fmla="*/ 93822 h 147163"/>
                  <a:gd name="connsiteX23" fmla="*/ 5451 w 339824"/>
                  <a:gd name="connsiteY23" fmla="*/ 68716 h 147163"/>
                  <a:gd name="connsiteX24" fmla="*/ -853 w 339824"/>
                  <a:gd name="connsiteY24" fmla="*/ 59036 h 147163"/>
                  <a:gd name="connsiteX25" fmla="*/ 14352 w 339824"/>
                  <a:gd name="connsiteY25" fmla="*/ 53109 h 147163"/>
                  <a:gd name="connsiteX26" fmla="*/ 10606 w 339824"/>
                  <a:gd name="connsiteY26" fmla="*/ 40313 h 147163"/>
                  <a:gd name="connsiteX27" fmla="*/ 26763 w 339824"/>
                  <a:gd name="connsiteY27" fmla="*/ 36480 h 147163"/>
                  <a:gd name="connsiteX28" fmla="*/ 25087 w 339824"/>
                  <a:gd name="connsiteY28" fmla="*/ 23549 h 147163"/>
                  <a:gd name="connsiteX29" fmla="*/ 44699 w 339824"/>
                  <a:gd name="connsiteY29" fmla="*/ 21574 h 147163"/>
                  <a:gd name="connsiteX30" fmla="*/ 59338 w 339824"/>
                  <a:gd name="connsiteY30" fmla="*/ 10209 h 147163"/>
                  <a:gd name="connsiteX31" fmla="*/ 76086 w 339824"/>
                  <a:gd name="connsiteY31" fmla="*/ 26209 h 147163"/>
                  <a:gd name="connsiteX32" fmla="*/ 83861 w 339824"/>
                  <a:gd name="connsiteY32" fmla="*/ 26209 h 147163"/>
                  <a:gd name="connsiteX33" fmla="*/ 115255 w 339824"/>
                  <a:gd name="connsiteY33" fmla="*/ 8021 h 147163"/>
                  <a:gd name="connsiteX34" fmla="*/ 136190 w 339824"/>
                  <a:gd name="connsiteY34" fmla="*/ 12405 h 147163"/>
                  <a:gd name="connsiteX35" fmla="*/ 148735 w 339824"/>
                  <a:gd name="connsiteY35" fmla="*/ 25107 h 147163"/>
                  <a:gd name="connsiteX36" fmla="*/ 160697 w 339824"/>
                  <a:gd name="connsiteY36" fmla="*/ 19299 h 147163"/>
                  <a:gd name="connsiteX37" fmla="*/ 172959 w 339824"/>
                  <a:gd name="connsiteY37" fmla="*/ 28012 h 147163"/>
                  <a:gd name="connsiteX38" fmla="*/ 172550 w 339824"/>
                  <a:gd name="connsiteY38" fmla="*/ 5109 h 147163"/>
                  <a:gd name="connsiteX39" fmla="*/ 172424 w 339824"/>
                  <a:gd name="connsiteY39" fmla="*/ -2304 h 147163"/>
                  <a:gd name="connsiteX40" fmla="*/ 179366 w 339824"/>
                  <a:gd name="connsiteY40" fmla="*/ -2304 h 147163"/>
                  <a:gd name="connsiteX41" fmla="*/ 186748 w 339824"/>
                  <a:gd name="connsiteY41" fmla="*/ 7415 h 147163"/>
                  <a:gd name="connsiteX42" fmla="*/ 186149 w 339824"/>
                  <a:gd name="connsiteY42" fmla="*/ 19606 h 147163"/>
                  <a:gd name="connsiteX43" fmla="*/ 199340 w 339824"/>
                  <a:gd name="connsiteY43" fmla="*/ 16923 h 147163"/>
                  <a:gd name="connsiteX44" fmla="*/ 212459 w 339824"/>
                  <a:gd name="connsiteY44" fmla="*/ 22959 h 147163"/>
                  <a:gd name="connsiteX45" fmla="*/ 223604 w 339824"/>
                  <a:gd name="connsiteY45" fmla="*/ 18347 h 147163"/>
                  <a:gd name="connsiteX46" fmla="*/ 240658 w 339824"/>
                  <a:gd name="connsiteY46" fmla="*/ 18347 h 147163"/>
                  <a:gd name="connsiteX47" fmla="*/ 259019 w 339824"/>
                  <a:gd name="connsiteY47" fmla="*/ 29082 h 147163"/>
                  <a:gd name="connsiteX48" fmla="*/ 283739 w 339824"/>
                  <a:gd name="connsiteY48" fmla="*/ 32781 h 147163"/>
                  <a:gd name="connsiteX49" fmla="*/ 286258 w 339824"/>
                  <a:gd name="connsiteY49" fmla="*/ 21070 h 147163"/>
                  <a:gd name="connsiteX50" fmla="*/ 297543 w 339824"/>
                  <a:gd name="connsiteY50" fmla="*/ 32812 h 147163"/>
                  <a:gd name="connsiteX51" fmla="*/ 316070 w 339824"/>
                  <a:gd name="connsiteY51" fmla="*/ 30247 h 147163"/>
                  <a:gd name="connsiteX52" fmla="*/ 319792 w 339824"/>
                  <a:gd name="connsiteY52" fmla="*/ 18882 h 147163"/>
                  <a:gd name="connsiteX53" fmla="*/ 335785 w 339824"/>
                  <a:gd name="connsiteY53" fmla="*/ 23101 h 147163"/>
                  <a:gd name="connsiteX54" fmla="*/ 331684 w 339824"/>
                  <a:gd name="connsiteY54" fmla="*/ 36189 h 147163"/>
                  <a:gd name="connsiteX55" fmla="*/ 318627 w 339824"/>
                  <a:gd name="connsiteY55" fmla="*/ 45468 h 147163"/>
                  <a:gd name="connsiteX56" fmla="*/ 321846 w 339824"/>
                  <a:gd name="connsiteY56" fmla="*/ 52197 h 147163"/>
                  <a:gd name="connsiteX57" fmla="*/ 316070 w 339824"/>
                  <a:gd name="connsiteY57" fmla="*/ 75964 h 147163"/>
                  <a:gd name="connsiteX58" fmla="*/ 329142 w 339824"/>
                  <a:gd name="connsiteY58" fmla="*/ 86321 h 147163"/>
                  <a:gd name="connsiteX59" fmla="*/ 310041 w 339824"/>
                  <a:gd name="connsiteY59" fmla="*/ 94758 h 147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39824" h="147163">
                    <a:moveTo>
                      <a:pt x="313181" y="108972"/>
                    </a:moveTo>
                    <a:lnTo>
                      <a:pt x="306901" y="115630"/>
                    </a:lnTo>
                    <a:lnTo>
                      <a:pt x="295749" y="128482"/>
                    </a:lnTo>
                    <a:lnTo>
                      <a:pt x="279914" y="120737"/>
                    </a:lnTo>
                    <a:lnTo>
                      <a:pt x="268810" y="128985"/>
                    </a:lnTo>
                    <a:lnTo>
                      <a:pt x="247096" y="116708"/>
                    </a:lnTo>
                    <a:lnTo>
                      <a:pt x="233937" y="121454"/>
                    </a:lnTo>
                    <a:lnTo>
                      <a:pt x="215112" y="116708"/>
                    </a:lnTo>
                    <a:lnTo>
                      <a:pt x="186079" y="126601"/>
                    </a:lnTo>
                    <a:lnTo>
                      <a:pt x="179334" y="124602"/>
                    </a:lnTo>
                    <a:lnTo>
                      <a:pt x="173557" y="134935"/>
                    </a:lnTo>
                    <a:lnTo>
                      <a:pt x="159800" y="135730"/>
                    </a:lnTo>
                    <a:lnTo>
                      <a:pt x="153819" y="144860"/>
                    </a:lnTo>
                    <a:lnTo>
                      <a:pt x="145579" y="141546"/>
                    </a:lnTo>
                    <a:lnTo>
                      <a:pt x="124809" y="142876"/>
                    </a:lnTo>
                    <a:lnTo>
                      <a:pt x="89543" y="122634"/>
                    </a:lnTo>
                    <a:lnTo>
                      <a:pt x="50626" y="121627"/>
                    </a:lnTo>
                    <a:lnTo>
                      <a:pt x="55930" y="113489"/>
                    </a:lnTo>
                    <a:lnTo>
                      <a:pt x="48280" y="103628"/>
                    </a:lnTo>
                    <a:lnTo>
                      <a:pt x="26165" y="104407"/>
                    </a:lnTo>
                    <a:lnTo>
                      <a:pt x="21065" y="101180"/>
                    </a:lnTo>
                    <a:lnTo>
                      <a:pt x="5608" y="103557"/>
                    </a:lnTo>
                    <a:lnTo>
                      <a:pt x="-4040" y="93822"/>
                    </a:lnTo>
                    <a:lnTo>
                      <a:pt x="5451" y="68716"/>
                    </a:lnTo>
                    <a:lnTo>
                      <a:pt x="-853" y="59036"/>
                    </a:lnTo>
                    <a:lnTo>
                      <a:pt x="14352" y="53109"/>
                    </a:lnTo>
                    <a:lnTo>
                      <a:pt x="10606" y="40313"/>
                    </a:lnTo>
                    <a:lnTo>
                      <a:pt x="26763" y="36480"/>
                    </a:lnTo>
                    <a:lnTo>
                      <a:pt x="25087" y="23549"/>
                    </a:lnTo>
                    <a:lnTo>
                      <a:pt x="44699" y="21574"/>
                    </a:lnTo>
                    <a:lnTo>
                      <a:pt x="59338" y="10209"/>
                    </a:lnTo>
                    <a:lnTo>
                      <a:pt x="76086" y="26209"/>
                    </a:lnTo>
                    <a:lnTo>
                      <a:pt x="83861" y="26209"/>
                    </a:lnTo>
                    <a:lnTo>
                      <a:pt x="115255" y="8021"/>
                    </a:lnTo>
                    <a:lnTo>
                      <a:pt x="136190" y="12405"/>
                    </a:lnTo>
                    <a:lnTo>
                      <a:pt x="148735" y="25107"/>
                    </a:lnTo>
                    <a:lnTo>
                      <a:pt x="160697" y="19299"/>
                    </a:lnTo>
                    <a:lnTo>
                      <a:pt x="172959" y="28012"/>
                    </a:lnTo>
                    <a:lnTo>
                      <a:pt x="172550" y="5109"/>
                    </a:lnTo>
                    <a:lnTo>
                      <a:pt x="172424" y="-2304"/>
                    </a:lnTo>
                    <a:lnTo>
                      <a:pt x="179366" y="-2304"/>
                    </a:lnTo>
                    <a:lnTo>
                      <a:pt x="186748" y="7415"/>
                    </a:lnTo>
                    <a:lnTo>
                      <a:pt x="186149" y="19606"/>
                    </a:lnTo>
                    <a:lnTo>
                      <a:pt x="199340" y="16923"/>
                    </a:lnTo>
                    <a:lnTo>
                      <a:pt x="212459" y="22959"/>
                    </a:lnTo>
                    <a:lnTo>
                      <a:pt x="223604" y="18347"/>
                    </a:lnTo>
                    <a:lnTo>
                      <a:pt x="240658" y="18347"/>
                    </a:lnTo>
                    <a:lnTo>
                      <a:pt x="259019" y="29082"/>
                    </a:lnTo>
                    <a:lnTo>
                      <a:pt x="283739" y="32781"/>
                    </a:lnTo>
                    <a:lnTo>
                      <a:pt x="286258" y="21070"/>
                    </a:lnTo>
                    <a:lnTo>
                      <a:pt x="297543" y="32812"/>
                    </a:lnTo>
                    <a:lnTo>
                      <a:pt x="316070" y="30247"/>
                    </a:lnTo>
                    <a:lnTo>
                      <a:pt x="319792" y="18882"/>
                    </a:lnTo>
                    <a:lnTo>
                      <a:pt x="335785" y="23101"/>
                    </a:lnTo>
                    <a:lnTo>
                      <a:pt x="331684" y="36189"/>
                    </a:lnTo>
                    <a:lnTo>
                      <a:pt x="318627" y="45468"/>
                    </a:lnTo>
                    <a:lnTo>
                      <a:pt x="321846" y="52197"/>
                    </a:lnTo>
                    <a:lnTo>
                      <a:pt x="316070" y="75964"/>
                    </a:lnTo>
                    <a:lnTo>
                      <a:pt x="329142" y="86321"/>
                    </a:lnTo>
                    <a:lnTo>
                      <a:pt x="310041" y="94758"/>
                    </a:lnTo>
                    <a:close/>
                  </a:path>
                </a:pathLst>
              </a:custGeom>
              <a:grpFill/>
              <a:ln w="635" cap="rnd">
                <a:solidFill>
                  <a:schemeClr val="bg1"/>
                </a:solidFill>
                <a:prstDash val="solid"/>
                <a:round/>
              </a:ln>
            </p:spPr>
            <p:txBody>
              <a:bodyPr rtlCol="0" anchor="ctr"/>
              <a:lstStyle/>
              <a:p>
                <a:endParaRPr lang="en-US" dirty="0"/>
              </a:p>
            </p:txBody>
          </p:sp>
          <p:sp>
            <p:nvSpPr>
              <p:cNvPr id="2558" name="Freeform: Shape 2557">
                <a:extLst>
                  <a:ext uri="{FF2B5EF4-FFF2-40B4-BE49-F238E27FC236}">
                    <a16:creationId xmlns:a16="http://schemas.microsoft.com/office/drawing/2014/main" id="{C390D31F-9862-4159-98D8-3E98B704885E}"/>
                  </a:ext>
                </a:extLst>
              </p:cNvPr>
              <p:cNvSpPr/>
              <p:nvPr/>
            </p:nvSpPr>
            <p:spPr>
              <a:xfrm flipV="1">
                <a:off x="5235115" y="2528919"/>
                <a:ext cx="25769" cy="28089"/>
              </a:xfrm>
              <a:custGeom>
                <a:avLst/>
                <a:gdLst>
                  <a:gd name="connsiteX0" fmla="*/ -4233 w 23689"/>
                  <a:gd name="connsiteY0" fmla="*/ 23515 h 25821"/>
                  <a:gd name="connsiteX1" fmla="*/ 954 w 23689"/>
                  <a:gd name="connsiteY1" fmla="*/ 3100 h 25821"/>
                  <a:gd name="connsiteX2" fmla="*/ 19456 w 23689"/>
                  <a:gd name="connsiteY2" fmla="*/ -2307 h 25821"/>
                  <a:gd name="connsiteX3" fmla="*/ 13852 w 23689"/>
                  <a:gd name="connsiteY3" fmla="*/ 16487 h 25821"/>
                  <a:gd name="connsiteX4" fmla="*/ -4233 w 23689"/>
                  <a:gd name="connsiteY4" fmla="*/ 23515 h 25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89" h="25821">
                    <a:moveTo>
                      <a:pt x="-4233" y="23515"/>
                    </a:moveTo>
                    <a:lnTo>
                      <a:pt x="954" y="3100"/>
                    </a:lnTo>
                    <a:lnTo>
                      <a:pt x="19456" y="-2307"/>
                    </a:lnTo>
                    <a:lnTo>
                      <a:pt x="13852" y="16487"/>
                    </a:lnTo>
                    <a:lnTo>
                      <a:pt x="-4233" y="23515"/>
                    </a:lnTo>
                  </a:path>
                </a:pathLst>
              </a:custGeom>
              <a:grpFill/>
              <a:ln w="635" cap="flat">
                <a:solidFill>
                  <a:schemeClr val="bg1"/>
                </a:solidFill>
                <a:prstDash val="solid"/>
                <a:miter/>
              </a:ln>
            </p:spPr>
            <p:txBody>
              <a:bodyPr rtlCol="0" anchor="ctr"/>
              <a:lstStyle/>
              <a:p>
                <a:endParaRPr lang="en-US" dirty="0"/>
              </a:p>
            </p:txBody>
          </p:sp>
          <p:sp>
            <p:nvSpPr>
              <p:cNvPr id="2559" name="Freeform: Shape 2558">
                <a:extLst>
                  <a:ext uri="{FF2B5EF4-FFF2-40B4-BE49-F238E27FC236}">
                    <a16:creationId xmlns:a16="http://schemas.microsoft.com/office/drawing/2014/main" id="{524EE373-E093-44C2-8AFD-2B7A2B2DD53E}"/>
                  </a:ext>
                </a:extLst>
              </p:cNvPr>
              <p:cNvSpPr/>
              <p:nvPr/>
            </p:nvSpPr>
            <p:spPr>
              <a:xfrm flipV="1">
                <a:off x="5235115" y="2528919"/>
                <a:ext cx="25769" cy="28089"/>
              </a:xfrm>
              <a:custGeom>
                <a:avLst/>
                <a:gdLst>
                  <a:gd name="connsiteX0" fmla="*/ -4233 w 23689"/>
                  <a:gd name="connsiteY0" fmla="*/ 23515 h 25821"/>
                  <a:gd name="connsiteX1" fmla="*/ 954 w 23689"/>
                  <a:gd name="connsiteY1" fmla="*/ 3100 h 25821"/>
                  <a:gd name="connsiteX2" fmla="*/ 19456 w 23689"/>
                  <a:gd name="connsiteY2" fmla="*/ -2307 h 25821"/>
                  <a:gd name="connsiteX3" fmla="*/ 13852 w 23689"/>
                  <a:gd name="connsiteY3" fmla="*/ 16487 h 25821"/>
                </a:gdLst>
                <a:ahLst/>
                <a:cxnLst>
                  <a:cxn ang="0">
                    <a:pos x="connsiteX0" y="connsiteY0"/>
                  </a:cxn>
                  <a:cxn ang="0">
                    <a:pos x="connsiteX1" y="connsiteY1"/>
                  </a:cxn>
                  <a:cxn ang="0">
                    <a:pos x="connsiteX2" y="connsiteY2"/>
                  </a:cxn>
                  <a:cxn ang="0">
                    <a:pos x="connsiteX3" y="connsiteY3"/>
                  </a:cxn>
                </a:cxnLst>
                <a:rect l="l" t="t" r="r" b="b"/>
                <a:pathLst>
                  <a:path w="23689" h="25821">
                    <a:moveTo>
                      <a:pt x="-4233" y="23515"/>
                    </a:moveTo>
                    <a:lnTo>
                      <a:pt x="954" y="3100"/>
                    </a:lnTo>
                    <a:lnTo>
                      <a:pt x="19456" y="-2307"/>
                    </a:lnTo>
                    <a:lnTo>
                      <a:pt x="13852" y="16487"/>
                    </a:lnTo>
                    <a:close/>
                  </a:path>
                </a:pathLst>
              </a:custGeom>
              <a:grpFill/>
              <a:ln w="635" cap="rnd">
                <a:solidFill>
                  <a:schemeClr val="bg1"/>
                </a:solidFill>
                <a:prstDash val="solid"/>
                <a:round/>
              </a:ln>
            </p:spPr>
            <p:txBody>
              <a:bodyPr rtlCol="0" anchor="ctr"/>
              <a:lstStyle/>
              <a:p>
                <a:endParaRPr lang="en-US" dirty="0"/>
              </a:p>
            </p:txBody>
          </p:sp>
          <p:sp>
            <p:nvSpPr>
              <p:cNvPr id="2560" name="Freeform: Shape 2559">
                <a:extLst>
                  <a:ext uri="{FF2B5EF4-FFF2-40B4-BE49-F238E27FC236}">
                    <a16:creationId xmlns:a16="http://schemas.microsoft.com/office/drawing/2014/main" id="{2A472053-9CAA-4EFC-8992-1E1F2EE85F6A}"/>
                  </a:ext>
                </a:extLst>
              </p:cNvPr>
              <p:cNvSpPr/>
              <p:nvPr/>
            </p:nvSpPr>
            <p:spPr>
              <a:xfrm flipV="1">
                <a:off x="5210921" y="2492346"/>
                <a:ext cx="61461" cy="64663"/>
              </a:xfrm>
              <a:custGeom>
                <a:avLst/>
                <a:gdLst>
                  <a:gd name="connsiteX0" fmla="*/ 41680 w 56499"/>
                  <a:gd name="connsiteY0" fmla="*/ 27677 h 59443"/>
                  <a:gd name="connsiteX1" fmla="*/ 43057 w 56499"/>
                  <a:gd name="connsiteY1" fmla="*/ 32919 h 59443"/>
                  <a:gd name="connsiteX2" fmla="*/ 33148 w 56499"/>
                  <a:gd name="connsiteY2" fmla="*/ 39711 h 59443"/>
                  <a:gd name="connsiteX3" fmla="*/ 35447 w 56499"/>
                  <a:gd name="connsiteY3" fmla="*/ 44708 h 59443"/>
                  <a:gd name="connsiteX4" fmla="*/ 24539 w 56499"/>
                  <a:gd name="connsiteY4" fmla="*/ 57112 h 59443"/>
                  <a:gd name="connsiteX5" fmla="*/ 22075 w 56499"/>
                  <a:gd name="connsiteY5" fmla="*/ 55506 h 59443"/>
                  <a:gd name="connsiteX6" fmla="*/ -4227 w 56499"/>
                  <a:gd name="connsiteY6" fmla="*/ 52799 h 59443"/>
                  <a:gd name="connsiteX7" fmla="*/ 2054 w 56499"/>
                  <a:gd name="connsiteY7" fmla="*/ 46141 h 59443"/>
                  <a:gd name="connsiteX8" fmla="*/ -1087 w 56499"/>
                  <a:gd name="connsiteY8" fmla="*/ 31927 h 59443"/>
                  <a:gd name="connsiteX9" fmla="*/ 18014 w 56499"/>
                  <a:gd name="connsiteY9" fmla="*/ 23490 h 59443"/>
                  <a:gd name="connsiteX10" fmla="*/ 36100 w 56499"/>
                  <a:gd name="connsiteY10" fmla="*/ 16463 h 59443"/>
                  <a:gd name="connsiteX11" fmla="*/ 41703 w 56499"/>
                  <a:gd name="connsiteY11" fmla="*/ -2331 h 59443"/>
                  <a:gd name="connsiteX12" fmla="*/ 52273 w 56499"/>
                  <a:gd name="connsiteY12" fmla="*/ 7884 h 59443"/>
                  <a:gd name="connsiteX13" fmla="*/ 51415 w 56499"/>
                  <a:gd name="connsiteY13" fmla="*/ 21523 h 59443"/>
                  <a:gd name="connsiteX14" fmla="*/ 41680 w 56499"/>
                  <a:gd name="connsiteY14" fmla="*/ 27677 h 59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6499" h="59443">
                    <a:moveTo>
                      <a:pt x="41680" y="27677"/>
                    </a:moveTo>
                    <a:lnTo>
                      <a:pt x="43057" y="32919"/>
                    </a:lnTo>
                    <a:lnTo>
                      <a:pt x="33148" y="39711"/>
                    </a:lnTo>
                    <a:lnTo>
                      <a:pt x="35447" y="44708"/>
                    </a:lnTo>
                    <a:lnTo>
                      <a:pt x="24539" y="57112"/>
                    </a:lnTo>
                    <a:lnTo>
                      <a:pt x="22075" y="55506"/>
                    </a:lnTo>
                    <a:lnTo>
                      <a:pt x="-4227" y="52799"/>
                    </a:lnTo>
                    <a:lnTo>
                      <a:pt x="2054" y="46141"/>
                    </a:lnTo>
                    <a:lnTo>
                      <a:pt x="-1087" y="31927"/>
                    </a:lnTo>
                    <a:lnTo>
                      <a:pt x="18014" y="23490"/>
                    </a:lnTo>
                    <a:lnTo>
                      <a:pt x="36100" y="16463"/>
                    </a:lnTo>
                    <a:lnTo>
                      <a:pt x="41703" y="-2331"/>
                    </a:lnTo>
                    <a:lnTo>
                      <a:pt x="52273" y="7884"/>
                    </a:lnTo>
                    <a:lnTo>
                      <a:pt x="51415" y="21523"/>
                    </a:lnTo>
                    <a:lnTo>
                      <a:pt x="41680" y="27677"/>
                    </a:lnTo>
                  </a:path>
                </a:pathLst>
              </a:custGeom>
              <a:grpFill/>
              <a:ln w="635" cap="flat">
                <a:solidFill>
                  <a:schemeClr val="bg1"/>
                </a:solidFill>
                <a:prstDash val="solid"/>
                <a:miter/>
              </a:ln>
            </p:spPr>
            <p:txBody>
              <a:bodyPr rtlCol="0" anchor="ctr"/>
              <a:lstStyle/>
              <a:p>
                <a:endParaRPr lang="en-US" dirty="0"/>
              </a:p>
            </p:txBody>
          </p:sp>
          <p:sp>
            <p:nvSpPr>
              <p:cNvPr id="2561" name="Freeform: Shape 2560">
                <a:extLst>
                  <a:ext uri="{FF2B5EF4-FFF2-40B4-BE49-F238E27FC236}">
                    <a16:creationId xmlns:a16="http://schemas.microsoft.com/office/drawing/2014/main" id="{846DBC3E-26E3-43E4-8AB4-862B662D8D61}"/>
                  </a:ext>
                </a:extLst>
              </p:cNvPr>
              <p:cNvSpPr/>
              <p:nvPr/>
            </p:nvSpPr>
            <p:spPr>
              <a:xfrm flipV="1">
                <a:off x="5210921" y="2492346"/>
                <a:ext cx="61461" cy="64663"/>
              </a:xfrm>
              <a:custGeom>
                <a:avLst/>
                <a:gdLst>
                  <a:gd name="connsiteX0" fmla="*/ 41680 w 56499"/>
                  <a:gd name="connsiteY0" fmla="*/ 27677 h 59443"/>
                  <a:gd name="connsiteX1" fmla="*/ 43057 w 56499"/>
                  <a:gd name="connsiteY1" fmla="*/ 32919 h 59443"/>
                  <a:gd name="connsiteX2" fmla="*/ 33148 w 56499"/>
                  <a:gd name="connsiteY2" fmla="*/ 39711 h 59443"/>
                  <a:gd name="connsiteX3" fmla="*/ 35447 w 56499"/>
                  <a:gd name="connsiteY3" fmla="*/ 44708 h 59443"/>
                  <a:gd name="connsiteX4" fmla="*/ 24539 w 56499"/>
                  <a:gd name="connsiteY4" fmla="*/ 57112 h 59443"/>
                  <a:gd name="connsiteX5" fmla="*/ 22075 w 56499"/>
                  <a:gd name="connsiteY5" fmla="*/ 55506 h 59443"/>
                  <a:gd name="connsiteX6" fmla="*/ -4227 w 56499"/>
                  <a:gd name="connsiteY6" fmla="*/ 52799 h 59443"/>
                  <a:gd name="connsiteX7" fmla="*/ 2054 w 56499"/>
                  <a:gd name="connsiteY7" fmla="*/ 46141 h 59443"/>
                  <a:gd name="connsiteX8" fmla="*/ -1087 w 56499"/>
                  <a:gd name="connsiteY8" fmla="*/ 31927 h 59443"/>
                  <a:gd name="connsiteX9" fmla="*/ 18014 w 56499"/>
                  <a:gd name="connsiteY9" fmla="*/ 23490 h 59443"/>
                  <a:gd name="connsiteX10" fmla="*/ 36100 w 56499"/>
                  <a:gd name="connsiteY10" fmla="*/ 16463 h 59443"/>
                  <a:gd name="connsiteX11" fmla="*/ 41703 w 56499"/>
                  <a:gd name="connsiteY11" fmla="*/ -2331 h 59443"/>
                  <a:gd name="connsiteX12" fmla="*/ 52273 w 56499"/>
                  <a:gd name="connsiteY12" fmla="*/ 7884 h 59443"/>
                  <a:gd name="connsiteX13" fmla="*/ 51415 w 56499"/>
                  <a:gd name="connsiteY13" fmla="*/ 21523 h 59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6499" h="59443">
                    <a:moveTo>
                      <a:pt x="41680" y="27677"/>
                    </a:moveTo>
                    <a:lnTo>
                      <a:pt x="43057" y="32919"/>
                    </a:lnTo>
                    <a:lnTo>
                      <a:pt x="33148" y="39711"/>
                    </a:lnTo>
                    <a:lnTo>
                      <a:pt x="35447" y="44708"/>
                    </a:lnTo>
                    <a:lnTo>
                      <a:pt x="24539" y="57112"/>
                    </a:lnTo>
                    <a:lnTo>
                      <a:pt x="22075" y="55506"/>
                    </a:lnTo>
                    <a:lnTo>
                      <a:pt x="-4227" y="52799"/>
                    </a:lnTo>
                    <a:lnTo>
                      <a:pt x="2054" y="46141"/>
                    </a:lnTo>
                    <a:lnTo>
                      <a:pt x="-1087" y="31927"/>
                    </a:lnTo>
                    <a:lnTo>
                      <a:pt x="18014" y="23490"/>
                    </a:lnTo>
                    <a:lnTo>
                      <a:pt x="36100" y="16463"/>
                    </a:lnTo>
                    <a:lnTo>
                      <a:pt x="41703" y="-2331"/>
                    </a:lnTo>
                    <a:lnTo>
                      <a:pt x="52273" y="7884"/>
                    </a:lnTo>
                    <a:lnTo>
                      <a:pt x="51415" y="21523"/>
                    </a:lnTo>
                    <a:close/>
                  </a:path>
                </a:pathLst>
              </a:custGeom>
              <a:grpFill/>
              <a:ln w="635" cap="rnd">
                <a:solidFill>
                  <a:schemeClr val="bg1"/>
                </a:solidFill>
                <a:prstDash val="solid"/>
                <a:round/>
              </a:ln>
            </p:spPr>
            <p:txBody>
              <a:bodyPr rtlCol="0" anchor="ctr"/>
              <a:lstStyle/>
              <a:p>
                <a:endParaRPr lang="en-US" dirty="0"/>
              </a:p>
            </p:txBody>
          </p:sp>
          <p:sp>
            <p:nvSpPr>
              <p:cNvPr id="2562" name="Freeform: Shape 2561">
                <a:extLst>
                  <a:ext uri="{FF2B5EF4-FFF2-40B4-BE49-F238E27FC236}">
                    <a16:creationId xmlns:a16="http://schemas.microsoft.com/office/drawing/2014/main" id="{CFFD3ACC-5BC3-4138-AEBD-25040F77B18E}"/>
                  </a:ext>
                </a:extLst>
              </p:cNvPr>
              <p:cNvSpPr/>
              <p:nvPr/>
            </p:nvSpPr>
            <p:spPr>
              <a:xfrm flipV="1">
                <a:off x="5242212" y="2469041"/>
                <a:ext cx="100560" cy="94191"/>
              </a:xfrm>
              <a:custGeom>
                <a:avLst/>
                <a:gdLst>
                  <a:gd name="connsiteX0" fmla="*/ 88165 w 92442"/>
                  <a:gd name="connsiteY0" fmla="*/ 44886 h 86587"/>
                  <a:gd name="connsiteX1" fmla="*/ 69953 w 92442"/>
                  <a:gd name="connsiteY1" fmla="*/ 56974 h 86587"/>
                  <a:gd name="connsiteX2" fmla="*/ 58282 w 92442"/>
                  <a:gd name="connsiteY2" fmla="*/ 75272 h 86587"/>
                  <a:gd name="connsiteX3" fmla="*/ 48609 w 92442"/>
                  <a:gd name="connsiteY3" fmla="*/ 62562 h 86587"/>
                  <a:gd name="connsiteX4" fmla="*/ 39094 w 92442"/>
                  <a:gd name="connsiteY4" fmla="*/ 62562 h 86587"/>
                  <a:gd name="connsiteX5" fmla="*/ 35419 w 92442"/>
                  <a:gd name="connsiteY5" fmla="*/ 74415 h 86587"/>
                  <a:gd name="connsiteX6" fmla="*/ 22780 w 92442"/>
                  <a:gd name="connsiteY6" fmla="*/ 84244 h 86587"/>
                  <a:gd name="connsiteX7" fmla="*/ 14910 w 92442"/>
                  <a:gd name="connsiteY7" fmla="*/ 78389 h 86587"/>
                  <a:gd name="connsiteX8" fmla="*/ 24668 w 92442"/>
                  <a:gd name="connsiteY8" fmla="*/ 67481 h 86587"/>
                  <a:gd name="connsiteX9" fmla="*/ 18664 w 92442"/>
                  <a:gd name="connsiteY9" fmla="*/ 58477 h 86587"/>
                  <a:gd name="connsiteX10" fmla="*/ 3679 w 92442"/>
                  <a:gd name="connsiteY10" fmla="*/ 67961 h 86587"/>
                  <a:gd name="connsiteX11" fmla="*/ -4278 w 92442"/>
                  <a:gd name="connsiteY11" fmla="*/ 62822 h 86587"/>
                  <a:gd name="connsiteX12" fmla="*/ 6630 w 92442"/>
                  <a:gd name="connsiteY12" fmla="*/ 50418 h 86587"/>
                  <a:gd name="connsiteX13" fmla="*/ 4332 w 92442"/>
                  <a:gd name="connsiteY13" fmla="*/ 45421 h 86587"/>
                  <a:gd name="connsiteX14" fmla="*/ 14241 w 92442"/>
                  <a:gd name="connsiteY14" fmla="*/ 38629 h 86587"/>
                  <a:gd name="connsiteX15" fmla="*/ 12863 w 92442"/>
                  <a:gd name="connsiteY15" fmla="*/ 33388 h 86587"/>
                  <a:gd name="connsiteX16" fmla="*/ 22599 w 92442"/>
                  <a:gd name="connsiteY16" fmla="*/ 27233 h 86587"/>
                  <a:gd name="connsiteX17" fmla="*/ 23456 w 92442"/>
                  <a:gd name="connsiteY17" fmla="*/ 13594 h 86587"/>
                  <a:gd name="connsiteX18" fmla="*/ 44611 w 92442"/>
                  <a:gd name="connsiteY18" fmla="*/ 29657 h 86587"/>
                  <a:gd name="connsiteX19" fmla="*/ 50844 w 92442"/>
                  <a:gd name="connsiteY19" fmla="*/ 22047 h 86587"/>
                  <a:gd name="connsiteX20" fmla="*/ 51246 w 92442"/>
                  <a:gd name="connsiteY20" fmla="*/ 4300 h 86587"/>
                  <a:gd name="connsiteX21" fmla="*/ 66175 w 92442"/>
                  <a:gd name="connsiteY21" fmla="*/ -2343 h 86587"/>
                  <a:gd name="connsiteX22" fmla="*/ 63555 w 92442"/>
                  <a:gd name="connsiteY22" fmla="*/ 15341 h 86587"/>
                  <a:gd name="connsiteX23" fmla="*/ 88165 w 92442"/>
                  <a:gd name="connsiteY23" fmla="*/ 44886 h 86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2442" h="86587">
                    <a:moveTo>
                      <a:pt x="88165" y="44886"/>
                    </a:moveTo>
                    <a:lnTo>
                      <a:pt x="69953" y="56974"/>
                    </a:lnTo>
                    <a:lnTo>
                      <a:pt x="58282" y="75272"/>
                    </a:lnTo>
                    <a:lnTo>
                      <a:pt x="48609" y="62562"/>
                    </a:lnTo>
                    <a:lnTo>
                      <a:pt x="39094" y="62562"/>
                    </a:lnTo>
                    <a:lnTo>
                      <a:pt x="35419" y="74415"/>
                    </a:lnTo>
                    <a:lnTo>
                      <a:pt x="22780" y="84244"/>
                    </a:lnTo>
                    <a:lnTo>
                      <a:pt x="14910" y="78389"/>
                    </a:lnTo>
                    <a:lnTo>
                      <a:pt x="24668" y="67481"/>
                    </a:lnTo>
                    <a:lnTo>
                      <a:pt x="18664" y="58477"/>
                    </a:lnTo>
                    <a:lnTo>
                      <a:pt x="3679" y="67961"/>
                    </a:lnTo>
                    <a:lnTo>
                      <a:pt x="-4278" y="62822"/>
                    </a:lnTo>
                    <a:lnTo>
                      <a:pt x="6630" y="50418"/>
                    </a:lnTo>
                    <a:lnTo>
                      <a:pt x="4332" y="45421"/>
                    </a:lnTo>
                    <a:lnTo>
                      <a:pt x="14241" y="38629"/>
                    </a:lnTo>
                    <a:lnTo>
                      <a:pt x="12863" y="33388"/>
                    </a:lnTo>
                    <a:lnTo>
                      <a:pt x="22599" y="27233"/>
                    </a:lnTo>
                    <a:lnTo>
                      <a:pt x="23456" y="13594"/>
                    </a:lnTo>
                    <a:lnTo>
                      <a:pt x="44611" y="29657"/>
                    </a:lnTo>
                    <a:lnTo>
                      <a:pt x="50844" y="22047"/>
                    </a:lnTo>
                    <a:lnTo>
                      <a:pt x="51246" y="4300"/>
                    </a:lnTo>
                    <a:lnTo>
                      <a:pt x="66175" y="-2343"/>
                    </a:lnTo>
                    <a:lnTo>
                      <a:pt x="63555" y="15341"/>
                    </a:lnTo>
                    <a:lnTo>
                      <a:pt x="88165" y="44886"/>
                    </a:lnTo>
                  </a:path>
                </a:pathLst>
              </a:custGeom>
              <a:grpFill/>
              <a:ln w="635" cap="flat">
                <a:solidFill>
                  <a:schemeClr val="bg1"/>
                </a:solidFill>
                <a:prstDash val="solid"/>
                <a:miter/>
              </a:ln>
            </p:spPr>
            <p:txBody>
              <a:bodyPr rtlCol="0" anchor="ctr"/>
              <a:lstStyle/>
              <a:p>
                <a:endParaRPr lang="en-US" dirty="0"/>
              </a:p>
            </p:txBody>
          </p:sp>
          <p:sp>
            <p:nvSpPr>
              <p:cNvPr id="2563" name="Freeform: Shape 2562">
                <a:extLst>
                  <a:ext uri="{FF2B5EF4-FFF2-40B4-BE49-F238E27FC236}">
                    <a16:creationId xmlns:a16="http://schemas.microsoft.com/office/drawing/2014/main" id="{86B44252-282C-429B-A136-EDC2B2EF0352}"/>
                  </a:ext>
                </a:extLst>
              </p:cNvPr>
              <p:cNvSpPr/>
              <p:nvPr/>
            </p:nvSpPr>
            <p:spPr>
              <a:xfrm flipV="1">
                <a:off x="5242212" y="2469041"/>
                <a:ext cx="100560" cy="94191"/>
              </a:xfrm>
              <a:custGeom>
                <a:avLst/>
                <a:gdLst>
                  <a:gd name="connsiteX0" fmla="*/ 88165 w 92442"/>
                  <a:gd name="connsiteY0" fmla="*/ 44886 h 86587"/>
                  <a:gd name="connsiteX1" fmla="*/ 69953 w 92442"/>
                  <a:gd name="connsiteY1" fmla="*/ 56974 h 86587"/>
                  <a:gd name="connsiteX2" fmla="*/ 58282 w 92442"/>
                  <a:gd name="connsiteY2" fmla="*/ 75272 h 86587"/>
                  <a:gd name="connsiteX3" fmla="*/ 48609 w 92442"/>
                  <a:gd name="connsiteY3" fmla="*/ 62562 h 86587"/>
                  <a:gd name="connsiteX4" fmla="*/ 39094 w 92442"/>
                  <a:gd name="connsiteY4" fmla="*/ 62562 h 86587"/>
                  <a:gd name="connsiteX5" fmla="*/ 35419 w 92442"/>
                  <a:gd name="connsiteY5" fmla="*/ 74415 h 86587"/>
                  <a:gd name="connsiteX6" fmla="*/ 22780 w 92442"/>
                  <a:gd name="connsiteY6" fmla="*/ 84244 h 86587"/>
                  <a:gd name="connsiteX7" fmla="*/ 14910 w 92442"/>
                  <a:gd name="connsiteY7" fmla="*/ 78389 h 86587"/>
                  <a:gd name="connsiteX8" fmla="*/ 24668 w 92442"/>
                  <a:gd name="connsiteY8" fmla="*/ 67481 h 86587"/>
                  <a:gd name="connsiteX9" fmla="*/ 18664 w 92442"/>
                  <a:gd name="connsiteY9" fmla="*/ 58477 h 86587"/>
                  <a:gd name="connsiteX10" fmla="*/ 3679 w 92442"/>
                  <a:gd name="connsiteY10" fmla="*/ 67961 h 86587"/>
                  <a:gd name="connsiteX11" fmla="*/ -4278 w 92442"/>
                  <a:gd name="connsiteY11" fmla="*/ 62822 h 86587"/>
                  <a:gd name="connsiteX12" fmla="*/ 6630 w 92442"/>
                  <a:gd name="connsiteY12" fmla="*/ 50418 h 86587"/>
                  <a:gd name="connsiteX13" fmla="*/ 4332 w 92442"/>
                  <a:gd name="connsiteY13" fmla="*/ 45421 h 86587"/>
                  <a:gd name="connsiteX14" fmla="*/ 14241 w 92442"/>
                  <a:gd name="connsiteY14" fmla="*/ 38629 h 86587"/>
                  <a:gd name="connsiteX15" fmla="*/ 12863 w 92442"/>
                  <a:gd name="connsiteY15" fmla="*/ 33388 h 86587"/>
                  <a:gd name="connsiteX16" fmla="*/ 22599 w 92442"/>
                  <a:gd name="connsiteY16" fmla="*/ 27233 h 86587"/>
                  <a:gd name="connsiteX17" fmla="*/ 23456 w 92442"/>
                  <a:gd name="connsiteY17" fmla="*/ 13594 h 86587"/>
                  <a:gd name="connsiteX18" fmla="*/ 44611 w 92442"/>
                  <a:gd name="connsiteY18" fmla="*/ 29657 h 86587"/>
                  <a:gd name="connsiteX19" fmla="*/ 50844 w 92442"/>
                  <a:gd name="connsiteY19" fmla="*/ 22047 h 86587"/>
                  <a:gd name="connsiteX20" fmla="*/ 51246 w 92442"/>
                  <a:gd name="connsiteY20" fmla="*/ 4300 h 86587"/>
                  <a:gd name="connsiteX21" fmla="*/ 66175 w 92442"/>
                  <a:gd name="connsiteY21" fmla="*/ -2343 h 86587"/>
                  <a:gd name="connsiteX22" fmla="*/ 63555 w 92442"/>
                  <a:gd name="connsiteY22" fmla="*/ 15341 h 86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2442" h="86587">
                    <a:moveTo>
                      <a:pt x="88165" y="44886"/>
                    </a:moveTo>
                    <a:lnTo>
                      <a:pt x="69953" y="56974"/>
                    </a:lnTo>
                    <a:lnTo>
                      <a:pt x="58282" y="75272"/>
                    </a:lnTo>
                    <a:lnTo>
                      <a:pt x="48609" y="62562"/>
                    </a:lnTo>
                    <a:lnTo>
                      <a:pt x="39094" y="62562"/>
                    </a:lnTo>
                    <a:lnTo>
                      <a:pt x="35419" y="74415"/>
                    </a:lnTo>
                    <a:lnTo>
                      <a:pt x="22780" y="84244"/>
                    </a:lnTo>
                    <a:lnTo>
                      <a:pt x="14910" y="78389"/>
                    </a:lnTo>
                    <a:lnTo>
                      <a:pt x="24668" y="67481"/>
                    </a:lnTo>
                    <a:lnTo>
                      <a:pt x="18664" y="58477"/>
                    </a:lnTo>
                    <a:lnTo>
                      <a:pt x="3679" y="67961"/>
                    </a:lnTo>
                    <a:lnTo>
                      <a:pt x="-4278" y="62822"/>
                    </a:lnTo>
                    <a:lnTo>
                      <a:pt x="6630" y="50418"/>
                    </a:lnTo>
                    <a:lnTo>
                      <a:pt x="4332" y="45421"/>
                    </a:lnTo>
                    <a:lnTo>
                      <a:pt x="14241" y="38629"/>
                    </a:lnTo>
                    <a:lnTo>
                      <a:pt x="12863" y="33388"/>
                    </a:lnTo>
                    <a:lnTo>
                      <a:pt x="22599" y="27233"/>
                    </a:lnTo>
                    <a:lnTo>
                      <a:pt x="23456" y="13594"/>
                    </a:lnTo>
                    <a:lnTo>
                      <a:pt x="44611" y="29657"/>
                    </a:lnTo>
                    <a:lnTo>
                      <a:pt x="50844" y="22047"/>
                    </a:lnTo>
                    <a:lnTo>
                      <a:pt x="51246" y="4300"/>
                    </a:lnTo>
                    <a:lnTo>
                      <a:pt x="66175" y="-2343"/>
                    </a:lnTo>
                    <a:lnTo>
                      <a:pt x="63555" y="15341"/>
                    </a:lnTo>
                    <a:close/>
                  </a:path>
                </a:pathLst>
              </a:custGeom>
              <a:grpFill/>
              <a:ln w="635" cap="rnd">
                <a:solidFill>
                  <a:schemeClr val="bg1"/>
                </a:solidFill>
                <a:prstDash val="solid"/>
                <a:round/>
              </a:ln>
            </p:spPr>
            <p:txBody>
              <a:bodyPr rtlCol="0" anchor="ctr"/>
              <a:lstStyle/>
              <a:p>
                <a:endParaRPr lang="en-US" dirty="0"/>
              </a:p>
            </p:txBody>
          </p:sp>
          <p:sp>
            <p:nvSpPr>
              <p:cNvPr id="2564" name="Freeform: Shape 2563">
                <a:extLst>
                  <a:ext uri="{FF2B5EF4-FFF2-40B4-BE49-F238E27FC236}">
                    <a16:creationId xmlns:a16="http://schemas.microsoft.com/office/drawing/2014/main" id="{948F32A9-79A5-4448-9D47-858F1B9495EF}"/>
                  </a:ext>
                </a:extLst>
              </p:cNvPr>
              <p:cNvSpPr/>
              <p:nvPr/>
            </p:nvSpPr>
            <p:spPr>
              <a:xfrm flipV="1">
                <a:off x="5146095" y="2422358"/>
                <a:ext cx="127606" cy="74714"/>
              </a:xfrm>
              <a:custGeom>
                <a:avLst/>
                <a:gdLst>
                  <a:gd name="connsiteX0" fmla="*/ 94088 w 117304"/>
                  <a:gd name="connsiteY0" fmla="*/ 27505 h 68682"/>
                  <a:gd name="connsiteX1" fmla="*/ 95638 w 117304"/>
                  <a:gd name="connsiteY1" fmla="*/ 35021 h 68682"/>
                  <a:gd name="connsiteX2" fmla="*/ 82920 w 117304"/>
                  <a:gd name="connsiteY2" fmla="*/ 40451 h 68682"/>
                  <a:gd name="connsiteX3" fmla="*/ 64252 w 117304"/>
                  <a:gd name="connsiteY3" fmla="*/ 32077 h 68682"/>
                  <a:gd name="connsiteX4" fmla="*/ 59129 w 117304"/>
                  <a:gd name="connsiteY4" fmla="*/ 42970 h 68682"/>
                  <a:gd name="connsiteX5" fmla="*/ 42759 w 117304"/>
                  <a:gd name="connsiteY5" fmla="*/ 50588 h 68682"/>
                  <a:gd name="connsiteX6" fmla="*/ 25539 w 117304"/>
                  <a:gd name="connsiteY6" fmla="*/ 51462 h 68682"/>
                  <a:gd name="connsiteX7" fmla="*/ -354 w 117304"/>
                  <a:gd name="connsiteY7" fmla="*/ 66265 h 68682"/>
                  <a:gd name="connsiteX8" fmla="*/ -4195 w 117304"/>
                  <a:gd name="connsiteY8" fmla="*/ 59017 h 68682"/>
                  <a:gd name="connsiteX9" fmla="*/ -4195 w 117304"/>
                  <a:gd name="connsiteY9" fmla="*/ 59017 h 68682"/>
                  <a:gd name="connsiteX10" fmla="*/ 19227 w 117304"/>
                  <a:gd name="connsiteY10" fmla="*/ 41112 h 68682"/>
                  <a:gd name="connsiteX11" fmla="*/ 24893 w 117304"/>
                  <a:gd name="connsiteY11" fmla="*/ 20493 h 68682"/>
                  <a:gd name="connsiteX12" fmla="*/ 20116 w 117304"/>
                  <a:gd name="connsiteY12" fmla="*/ 12575 h 68682"/>
                  <a:gd name="connsiteX13" fmla="*/ 17307 w 117304"/>
                  <a:gd name="connsiteY13" fmla="*/ 10970 h 68682"/>
                  <a:gd name="connsiteX14" fmla="*/ 28412 w 117304"/>
                  <a:gd name="connsiteY14" fmla="*/ 2722 h 68682"/>
                  <a:gd name="connsiteX15" fmla="*/ 44246 w 117304"/>
                  <a:gd name="connsiteY15" fmla="*/ 10466 h 68682"/>
                  <a:gd name="connsiteX16" fmla="*/ 55398 w 117304"/>
                  <a:gd name="connsiteY16" fmla="*/ -2386 h 68682"/>
                  <a:gd name="connsiteX17" fmla="*/ 81700 w 117304"/>
                  <a:gd name="connsiteY17" fmla="*/ 321 h 68682"/>
                  <a:gd name="connsiteX18" fmla="*/ 92121 w 117304"/>
                  <a:gd name="connsiteY18" fmla="*/ 7066 h 68682"/>
                  <a:gd name="connsiteX19" fmla="*/ 107105 w 117304"/>
                  <a:gd name="connsiteY19" fmla="*/ -2417 h 68682"/>
                  <a:gd name="connsiteX20" fmla="*/ 113110 w 117304"/>
                  <a:gd name="connsiteY20" fmla="*/ 6586 h 68682"/>
                  <a:gd name="connsiteX21" fmla="*/ 103351 w 117304"/>
                  <a:gd name="connsiteY21" fmla="*/ 17494 h 68682"/>
                  <a:gd name="connsiteX22" fmla="*/ 106916 w 117304"/>
                  <a:gd name="connsiteY22" fmla="*/ 20146 h 68682"/>
                  <a:gd name="connsiteX23" fmla="*/ 106909 w 117304"/>
                  <a:gd name="connsiteY23" fmla="*/ 20154 h 68682"/>
                  <a:gd name="connsiteX24" fmla="*/ 94088 w 117304"/>
                  <a:gd name="connsiteY24" fmla="*/ 27505 h 68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304" h="68682">
                    <a:moveTo>
                      <a:pt x="94088" y="27505"/>
                    </a:moveTo>
                    <a:lnTo>
                      <a:pt x="95638" y="35021"/>
                    </a:lnTo>
                    <a:lnTo>
                      <a:pt x="82920" y="40451"/>
                    </a:lnTo>
                    <a:lnTo>
                      <a:pt x="64252" y="32077"/>
                    </a:lnTo>
                    <a:lnTo>
                      <a:pt x="59129" y="42970"/>
                    </a:lnTo>
                    <a:lnTo>
                      <a:pt x="42759" y="50588"/>
                    </a:lnTo>
                    <a:lnTo>
                      <a:pt x="25539" y="51462"/>
                    </a:lnTo>
                    <a:lnTo>
                      <a:pt x="-354" y="66265"/>
                    </a:lnTo>
                    <a:lnTo>
                      <a:pt x="-4195" y="59017"/>
                    </a:lnTo>
                    <a:lnTo>
                      <a:pt x="-4195" y="59017"/>
                    </a:lnTo>
                    <a:lnTo>
                      <a:pt x="19227" y="41112"/>
                    </a:lnTo>
                    <a:lnTo>
                      <a:pt x="24893" y="20493"/>
                    </a:lnTo>
                    <a:lnTo>
                      <a:pt x="20116" y="12575"/>
                    </a:lnTo>
                    <a:lnTo>
                      <a:pt x="17307" y="10970"/>
                    </a:lnTo>
                    <a:lnTo>
                      <a:pt x="28412" y="2722"/>
                    </a:lnTo>
                    <a:lnTo>
                      <a:pt x="44246" y="10466"/>
                    </a:lnTo>
                    <a:lnTo>
                      <a:pt x="55398" y="-2386"/>
                    </a:lnTo>
                    <a:lnTo>
                      <a:pt x="81700" y="321"/>
                    </a:lnTo>
                    <a:lnTo>
                      <a:pt x="92121" y="7066"/>
                    </a:lnTo>
                    <a:lnTo>
                      <a:pt x="107105" y="-2417"/>
                    </a:lnTo>
                    <a:lnTo>
                      <a:pt x="113110" y="6586"/>
                    </a:lnTo>
                    <a:lnTo>
                      <a:pt x="103351" y="17494"/>
                    </a:lnTo>
                    <a:lnTo>
                      <a:pt x="106916" y="20146"/>
                    </a:lnTo>
                    <a:lnTo>
                      <a:pt x="106909" y="20154"/>
                    </a:lnTo>
                    <a:lnTo>
                      <a:pt x="94088" y="27505"/>
                    </a:lnTo>
                  </a:path>
                </a:pathLst>
              </a:custGeom>
              <a:grpFill/>
              <a:ln w="635" cap="flat">
                <a:solidFill>
                  <a:schemeClr val="bg1"/>
                </a:solidFill>
                <a:prstDash val="solid"/>
                <a:miter/>
              </a:ln>
            </p:spPr>
            <p:txBody>
              <a:bodyPr rtlCol="0" anchor="ctr"/>
              <a:lstStyle/>
              <a:p>
                <a:endParaRPr lang="en-US" dirty="0"/>
              </a:p>
            </p:txBody>
          </p:sp>
          <p:sp>
            <p:nvSpPr>
              <p:cNvPr id="2565" name="Freeform: Shape 2564">
                <a:extLst>
                  <a:ext uri="{FF2B5EF4-FFF2-40B4-BE49-F238E27FC236}">
                    <a16:creationId xmlns:a16="http://schemas.microsoft.com/office/drawing/2014/main" id="{8334538A-C0B8-4518-82C9-8125D7649B7E}"/>
                  </a:ext>
                </a:extLst>
              </p:cNvPr>
              <p:cNvSpPr/>
              <p:nvPr/>
            </p:nvSpPr>
            <p:spPr>
              <a:xfrm flipV="1">
                <a:off x="5146095" y="2422358"/>
                <a:ext cx="127606" cy="74714"/>
              </a:xfrm>
              <a:custGeom>
                <a:avLst/>
                <a:gdLst>
                  <a:gd name="connsiteX0" fmla="*/ 94088 w 117304"/>
                  <a:gd name="connsiteY0" fmla="*/ 27505 h 68682"/>
                  <a:gd name="connsiteX1" fmla="*/ 95638 w 117304"/>
                  <a:gd name="connsiteY1" fmla="*/ 35021 h 68682"/>
                  <a:gd name="connsiteX2" fmla="*/ 82920 w 117304"/>
                  <a:gd name="connsiteY2" fmla="*/ 40451 h 68682"/>
                  <a:gd name="connsiteX3" fmla="*/ 64252 w 117304"/>
                  <a:gd name="connsiteY3" fmla="*/ 32077 h 68682"/>
                  <a:gd name="connsiteX4" fmla="*/ 59129 w 117304"/>
                  <a:gd name="connsiteY4" fmla="*/ 42970 h 68682"/>
                  <a:gd name="connsiteX5" fmla="*/ 42759 w 117304"/>
                  <a:gd name="connsiteY5" fmla="*/ 50588 h 68682"/>
                  <a:gd name="connsiteX6" fmla="*/ 25539 w 117304"/>
                  <a:gd name="connsiteY6" fmla="*/ 51462 h 68682"/>
                  <a:gd name="connsiteX7" fmla="*/ -354 w 117304"/>
                  <a:gd name="connsiteY7" fmla="*/ 66265 h 68682"/>
                  <a:gd name="connsiteX8" fmla="*/ -4195 w 117304"/>
                  <a:gd name="connsiteY8" fmla="*/ 59017 h 68682"/>
                  <a:gd name="connsiteX9" fmla="*/ -4195 w 117304"/>
                  <a:gd name="connsiteY9" fmla="*/ 59017 h 68682"/>
                  <a:gd name="connsiteX10" fmla="*/ 19227 w 117304"/>
                  <a:gd name="connsiteY10" fmla="*/ 41112 h 68682"/>
                  <a:gd name="connsiteX11" fmla="*/ 24893 w 117304"/>
                  <a:gd name="connsiteY11" fmla="*/ 20493 h 68682"/>
                  <a:gd name="connsiteX12" fmla="*/ 20116 w 117304"/>
                  <a:gd name="connsiteY12" fmla="*/ 12575 h 68682"/>
                  <a:gd name="connsiteX13" fmla="*/ 17307 w 117304"/>
                  <a:gd name="connsiteY13" fmla="*/ 10970 h 68682"/>
                  <a:gd name="connsiteX14" fmla="*/ 28412 w 117304"/>
                  <a:gd name="connsiteY14" fmla="*/ 2722 h 68682"/>
                  <a:gd name="connsiteX15" fmla="*/ 44246 w 117304"/>
                  <a:gd name="connsiteY15" fmla="*/ 10466 h 68682"/>
                  <a:gd name="connsiteX16" fmla="*/ 55398 w 117304"/>
                  <a:gd name="connsiteY16" fmla="*/ -2386 h 68682"/>
                  <a:gd name="connsiteX17" fmla="*/ 81700 w 117304"/>
                  <a:gd name="connsiteY17" fmla="*/ 321 h 68682"/>
                  <a:gd name="connsiteX18" fmla="*/ 92121 w 117304"/>
                  <a:gd name="connsiteY18" fmla="*/ 7066 h 68682"/>
                  <a:gd name="connsiteX19" fmla="*/ 107105 w 117304"/>
                  <a:gd name="connsiteY19" fmla="*/ -2417 h 68682"/>
                  <a:gd name="connsiteX20" fmla="*/ 113110 w 117304"/>
                  <a:gd name="connsiteY20" fmla="*/ 6586 h 68682"/>
                  <a:gd name="connsiteX21" fmla="*/ 103351 w 117304"/>
                  <a:gd name="connsiteY21" fmla="*/ 17494 h 68682"/>
                  <a:gd name="connsiteX22" fmla="*/ 106916 w 117304"/>
                  <a:gd name="connsiteY22" fmla="*/ 20146 h 68682"/>
                  <a:gd name="connsiteX23" fmla="*/ 106909 w 117304"/>
                  <a:gd name="connsiteY23" fmla="*/ 20154 h 68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7304" h="68682">
                    <a:moveTo>
                      <a:pt x="94088" y="27505"/>
                    </a:moveTo>
                    <a:lnTo>
                      <a:pt x="95638" y="35021"/>
                    </a:lnTo>
                    <a:lnTo>
                      <a:pt x="82920" y="40451"/>
                    </a:lnTo>
                    <a:lnTo>
                      <a:pt x="64252" y="32077"/>
                    </a:lnTo>
                    <a:lnTo>
                      <a:pt x="59129" y="42970"/>
                    </a:lnTo>
                    <a:lnTo>
                      <a:pt x="42759" y="50588"/>
                    </a:lnTo>
                    <a:lnTo>
                      <a:pt x="25539" y="51462"/>
                    </a:lnTo>
                    <a:lnTo>
                      <a:pt x="-354" y="66265"/>
                    </a:lnTo>
                    <a:lnTo>
                      <a:pt x="-4195" y="59017"/>
                    </a:lnTo>
                    <a:lnTo>
                      <a:pt x="-4195" y="59017"/>
                    </a:lnTo>
                    <a:lnTo>
                      <a:pt x="19227" y="41112"/>
                    </a:lnTo>
                    <a:lnTo>
                      <a:pt x="24893" y="20493"/>
                    </a:lnTo>
                    <a:lnTo>
                      <a:pt x="20116" y="12575"/>
                    </a:lnTo>
                    <a:lnTo>
                      <a:pt x="17307" y="10970"/>
                    </a:lnTo>
                    <a:lnTo>
                      <a:pt x="28412" y="2722"/>
                    </a:lnTo>
                    <a:lnTo>
                      <a:pt x="44246" y="10466"/>
                    </a:lnTo>
                    <a:lnTo>
                      <a:pt x="55398" y="-2386"/>
                    </a:lnTo>
                    <a:lnTo>
                      <a:pt x="81700" y="321"/>
                    </a:lnTo>
                    <a:lnTo>
                      <a:pt x="92121" y="7066"/>
                    </a:lnTo>
                    <a:lnTo>
                      <a:pt x="107105" y="-2417"/>
                    </a:lnTo>
                    <a:lnTo>
                      <a:pt x="113110" y="6586"/>
                    </a:lnTo>
                    <a:lnTo>
                      <a:pt x="103351" y="17494"/>
                    </a:lnTo>
                    <a:lnTo>
                      <a:pt x="106916" y="20146"/>
                    </a:lnTo>
                    <a:lnTo>
                      <a:pt x="106909" y="20154"/>
                    </a:lnTo>
                    <a:close/>
                  </a:path>
                </a:pathLst>
              </a:custGeom>
              <a:grpFill/>
              <a:ln w="635" cap="rnd">
                <a:solidFill>
                  <a:schemeClr val="bg1"/>
                </a:solidFill>
                <a:prstDash val="solid"/>
                <a:round/>
              </a:ln>
            </p:spPr>
            <p:txBody>
              <a:bodyPr rtlCol="0" anchor="ctr"/>
              <a:lstStyle/>
              <a:p>
                <a:endParaRPr lang="en-US" dirty="0"/>
              </a:p>
            </p:txBody>
          </p:sp>
          <p:sp>
            <p:nvSpPr>
              <p:cNvPr id="2566" name="Freeform: Shape 2565">
                <a:extLst>
                  <a:ext uri="{FF2B5EF4-FFF2-40B4-BE49-F238E27FC236}">
                    <a16:creationId xmlns:a16="http://schemas.microsoft.com/office/drawing/2014/main" id="{055100A5-D4FD-4628-8FD6-E8F18C5AE6C8}"/>
                  </a:ext>
                </a:extLst>
              </p:cNvPr>
              <p:cNvSpPr/>
              <p:nvPr/>
            </p:nvSpPr>
            <p:spPr>
              <a:xfrm flipV="1">
                <a:off x="4891902" y="1307215"/>
                <a:ext cx="3183576" cy="1185413"/>
              </a:xfrm>
              <a:custGeom>
                <a:avLst/>
                <a:gdLst>
                  <a:gd name="connsiteX0" fmla="*/ 1465319 w 2926566"/>
                  <a:gd name="connsiteY0" fmla="*/ 306358 h 1089715"/>
                  <a:gd name="connsiteX1" fmla="*/ 1453168 w 2926566"/>
                  <a:gd name="connsiteY1" fmla="*/ 286809 h 1089715"/>
                  <a:gd name="connsiteX2" fmla="*/ 1424182 w 2926566"/>
                  <a:gd name="connsiteY2" fmla="*/ 270715 h 1089715"/>
                  <a:gd name="connsiteX3" fmla="*/ 1403657 w 2926566"/>
                  <a:gd name="connsiteY3" fmla="*/ 246341 h 1089715"/>
                  <a:gd name="connsiteX4" fmla="*/ 1362905 w 2926566"/>
                  <a:gd name="connsiteY4" fmla="*/ 250551 h 1089715"/>
                  <a:gd name="connsiteX5" fmla="*/ 1396542 w 2926566"/>
                  <a:gd name="connsiteY5" fmla="*/ 267496 h 1089715"/>
                  <a:gd name="connsiteX6" fmla="*/ 1420601 w 2926566"/>
                  <a:gd name="connsiteY6" fmla="*/ 299928 h 1089715"/>
                  <a:gd name="connsiteX7" fmla="*/ 1446510 w 2926566"/>
                  <a:gd name="connsiteY7" fmla="*/ 312662 h 1089715"/>
                  <a:gd name="connsiteX8" fmla="*/ 1463430 w 2926566"/>
                  <a:gd name="connsiteY8" fmla="*/ 356940 h 1089715"/>
                  <a:gd name="connsiteX9" fmla="*/ 1476062 w 2926566"/>
                  <a:gd name="connsiteY9" fmla="*/ 363197 h 1089715"/>
                  <a:gd name="connsiteX10" fmla="*/ 154240 w 2926566"/>
                  <a:gd name="connsiteY10" fmla="*/ 490598 h 1089715"/>
                  <a:gd name="connsiteX11" fmla="*/ 142514 w 2926566"/>
                  <a:gd name="connsiteY11" fmla="*/ 494116 h 1089715"/>
                  <a:gd name="connsiteX12" fmla="*/ 143765 w 2926566"/>
                  <a:gd name="connsiteY12" fmla="*/ 507244 h 1089715"/>
                  <a:gd name="connsiteX13" fmla="*/ 124145 w 2926566"/>
                  <a:gd name="connsiteY13" fmla="*/ 518687 h 1089715"/>
                  <a:gd name="connsiteX14" fmla="*/ 130661 w 2926566"/>
                  <a:gd name="connsiteY14" fmla="*/ 533664 h 1089715"/>
                  <a:gd name="connsiteX15" fmla="*/ 138665 w 2926566"/>
                  <a:gd name="connsiteY15" fmla="*/ 534199 h 1089715"/>
                  <a:gd name="connsiteX16" fmla="*/ 132558 w 2926566"/>
                  <a:gd name="connsiteY16" fmla="*/ 555433 h 1089715"/>
                  <a:gd name="connsiteX17" fmla="*/ 151706 w 2926566"/>
                  <a:gd name="connsiteY17" fmla="*/ 545642 h 1089715"/>
                  <a:gd name="connsiteX18" fmla="*/ 153084 w 2926566"/>
                  <a:gd name="connsiteY18" fmla="*/ 528406 h 1089715"/>
                  <a:gd name="connsiteX19" fmla="*/ 162441 w 2926566"/>
                  <a:gd name="connsiteY19" fmla="*/ 510510 h 1089715"/>
                  <a:gd name="connsiteX20" fmla="*/ 94191 w 2926566"/>
                  <a:gd name="connsiteY20" fmla="*/ 479903 h 1089715"/>
                  <a:gd name="connsiteX21" fmla="*/ 90091 w 2926566"/>
                  <a:gd name="connsiteY21" fmla="*/ 466586 h 1089715"/>
                  <a:gd name="connsiteX22" fmla="*/ 75988 w 2926566"/>
                  <a:gd name="connsiteY22" fmla="*/ 473575 h 1089715"/>
                  <a:gd name="connsiteX23" fmla="*/ 73941 w 2926566"/>
                  <a:gd name="connsiteY23" fmla="*/ 463076 h 1089715"/>
                  <a:gd name="connsiteX24" fmla="*/ 65142 w 2926566"/>
                  <a:gd name="connsiteY24" fmla="*/ 463501 h 1089715"/>
                  <a:gd name="connsiteX25" fmla="*/ 51338 w 2926566"/>
                  <a:gd name="connsiteY25" fmla="*/ 495801 h 1089715"/>
                  <a:gd name="connsiteX26" fmla="*/ 44601 w 2926566"/>
                  <a:gd name="connsiteY26" fmla="*/ 500940 h 1089715"/>
                  <a:gd name="connsiteX27" fmla="*/ 57792 w 2926566"/>
                  <a:gd name="connsiteY27" fmla="*/ 517373 h 1089715"/>
                  <a:gd name="connsiteX28" fmla="*/ 72186 w 2926566"/>
                  <a:gd name="connsiteY28" fmla="*/ 518372 h 1089715"/>
                  <a:gd name="connsiteX29" fmla="*/ 74815 w 2926566"/>
                  <a:gd name="connsiteY29" fmla="*/ 506590 h 1089715"/>
                  <a:gd name="connsiteX30" fmla="*/ 90382 w 2926566"/>
                  <a:gd name="connsiteY30" fmla="*/ 504025 h 1089715"/>
                  <a:gd name="connsiteX31" fmla="*/ 101833 w 2926566"/>
                  <a:gd name="connsiteY31" fmla="*/ 482988 h 1089715"/>
                  <a:gd name="connsiteX32" fmla="*/ 1851664 w 2926566"/>
                  <a:gd name="connsiteY32" fmla="*/ 26378 h 1089715"/>
                  <a:gd name="connsiteX33" fmla="*/ 1862140 w 2926566"/>
                  <a:gd name="connsiteY33" fmla="*/ 35484 h 1089715"/>
                  <a:gd name="connsiteX34" fmla="*/ 1872316 w 2926566"/>
                  <a:gd name="connsiteY34" fmla="*/ 51350 h 1089715"/>
                  <a:gd name="connsiteX35" fmla="*/ 1894140 w 2926566"/>
                  <a:gd name="connsiteY35" fmla="*/ 35893 h 1089715"/>
                  <a:gd name="connsiteX36" fmla="*/ 1909675 w 2926566"/>
                  <a:gd name="connsiteY36" fmla="*/ 40245 h 1089715"/>
                  <a:gd name="connsiteX37" fmla="*/ 1931798 w 2926566"/>
                  <a:gd name="connsiteY37" fmla="*/ 55301 h 1089715"/>
                  <a:gd name="connsiteX38" fmla="*/ 1944351 w 2926566"/>
                  <a:gd name="connsiteY38" fmla="*/ 75543 h 1089715"/>
                  <a:gd name="connsiteX39" fmla="*/ 1977240 w 2926566"/>
                  <a:gd name="connsiteY39" fmla="*/ 110022 h 1089715"/>
                  <a:gd name="connsiteX40" fmla="*/ 2006250 w 2926566"/>
                  <a:gd name="connsiteY40" fmla="*/ 157990 h 1089715"/>
                  <a:gd name="connsiteX41" fmla="*/ 2022368 w 2926566"/>
                  <a:gd name="connsiteY41" fmla="*/ 173070 h 1089715"/>
                  <a:gd name="connsiteX42" fmla="*/ 2026279 w 2926566"/>
                  <a:gd name="connsiteY42" fmla="*/ 206762 h 1089715"/>
                  <a:gd name="connsiteX43" fmla="*/ 2031678 w 2926566"/>
                  <a:gd name="connsiteY43" fmla="*/ 211909 h 1089715"/>
                  <a:gd name="connsiteX44" fmla="*/ 2027491 w 2926566"/>
                  <a:gd name="connsiteY44" fmla="*/ 228672 h 1089715"/>
                  <a:gd name="connsiteX45" fmla="*/ 2041830 w 2926566"/>
                  <a:gd name="connsiteY45" fmla="*/ 286290 h 1089715"/>
                  <a:gd name="connsiteX46" fmla="*/ 2031678 w 2926566"/>
                  <a:gd name="connsiteY46" fmla="*/ 293420 h 1089715"/>
                  <a:gd name="connsiteX47" fmla="*/ 2036935 w 2926566"/>
                  <a:gd name="connsiteY47" fmla="*/ 304918 h 1089715"/>
                  <a:gd name="connsiteX48" fmla="*/ 2014632 w 2926566"/>
                  <a:gd name="connsiteY48" fmla="*/ 325585 h 1089715"/>
                  <a:gd name="connsiteX49" fmla="*/ 1983788 w 2926566"/>
                  <a:gd name="connsiteY49" fmla="*/ 300826 h 1089715"/>
                  <a:gd name="connsiteX50" fmla="*/ 1959194 w 2926566"/>
                  <a:gd name="connsiteY50" fmla="*/ 308216 h 1089715"/>
                  <a:gd name="connsiteX51" fmla="*/ 1974439 w 2926566"/>
                  <a:gd name="connsiteY51" fmla="*/ 332527 h 1089715"/>
                  <a:gd name="connsiteX52" fmla="*/ 1933120 w 2926566"/>
                  <a:gd name="connsiteY52" fmla="*/ 329882 h 1089715"/>
                  <a:gd name="connsiteX53" fmla="*/ 1933309 w 2926566"/>
                  <a:gd name="connsiteY53" fmla="*/ 342073 h 1089715"/>
                  <a:gd name="connsiteX54" fmla="*/ 1969803 w 2926566"/>
                  <a:gd name="connsiteY54" fmla="*/ 362614 h 1089715"/>
                  <a:gd name="connsiteX55" fmla="*/ 1981726 w 2926566"/>
                  <a:gd name="connsiteY55" fmla="*/ 380928 h 1089715"/>
                  <a:gd name="connsiteX56" fmla="*/ 1991761 w 2926566"/>
                  <a:gd name="connsiteY56" fmla="*/ 382848 h 1089715"/>
                  <a:gd name="connsiteX57" fmla="*/ 1994578 w 2926566"/>
                  <a:gd name="connsiteY57" fmla="*/ 396999 h 1089715"/>
                  <a:gd name="connsiteX58" fmla="*/ 2028066 w 2926566"/>
                  <a:gd name="connsiteY58" fmla="*/ 419342 h 1089715"/>
                  <a:gd name="connsiteX59" fmla="*/ 2033150 w 2926566"/>
                  <a:gd name="connsiteY59" fmla="*/ 432273 h 1089715"/>
                  <a:gd name="connsiteX60" fmla="*/ 2076506 w 2926566"/>
                  <a:gd name="connsiteY60" fmla="*/ 461274 h 1089715"/>
                  <a:gd name="connsiteX61" fmla="*/ 2120744 w 2926566"/>
                  <a:gd name="connsiteY61" fmla="*/ 462628 h 1089715"/>
                  <a:gd name="connsiteX62" fmla="*/ 2132400 w 2926566"/>
                  <a:gd name="connsiteY62" fmla="*/ 455907 h 1089715"/>
                  <a:gd name="connsiteX63" fmla="*/ 2166502 w 2926566"/>
                  <a:gd name="connsiteY63" fmla="*/ 462179 h 1089715"/>
                  <a:gd name="connsiteX64" fmla="*/ 2178748 w 2926566"/>
                  <a:gd name="connsiteY64" fmla="*/ 457276 h 1089715"/>
                  <a:gd name="connsiteX65" fmla="*/ 2191607 w 2926566"/>
                  <a:gd name="connsiteY65" fmla="*/ 471560 h 1089715"/>
                  <a:gd name="connsiteX66" fmla="*/ 2233169 w 2926566"/>
                  <a:gd name="connsiteY66" fmla="*/ 468341 h 1089715"/>
                  <a:gd name="connsiteX67" fmla="*/ 2217618 w 2926566"/>
                  <a:gd name="connsiteY67" fmla="*/ 454144 h 1089715"/>
                  <a:gd name="connsiteX68" fmla="*/ 2222104 w 2926566"/>
                  <a:gd name="connsiteY68" fmla="*/ 446557 h 1089715"/>
                  <a:gd name="connsiteX69" fmla="*/ 2250508 w 2926566"/>
                  <a:gd name="connsiteY69" fmla="*/ 448328 h 1089715"/>
                  <a:gd name="connsiteX70" fmla="*/ 2291448 w 2926566"/>
                  <a:gd name="connsiteY70" fmla="*/ 455474 h 1089715"/>
                  <a:gd name="connsiteX71" fmla="*/ 2290228 w 2926566"/>
                  <a:gd name="connsiteY71" fmla="*/ 465697 h 1089715"/>
                  <a:gd name="connsiteX72" fmla="*/ 2272512 w 2926566"/>
                  <a:gd name="connsiteY72" fmla="*/ 468672 h 1089715"/>
                  <a:gd name="connsiteX73" fmla="*/ 2286970 w 2926566"/>
                  <a:gd name="connsiteY73" fmla="*/ 488835 h 1089715"/>
                  <a:gd name="connsiteX74" fmla="*/ 2304324 w 2926566"/>
                  <a:gd name="connsiteY74" fmla="*/ 500310 h 1089715"/>
                  <a:gd name="connsiteX75" fmla="*/ 2318065 w 2926566"/>
                  <a:gd name="connsiteY75" fmla="*/ 516011 h 1089715"/>
                  <a:gd name="connsiteX76" fmla="*/ 2318663 w 2926566"/>
                  <a:gd name="connsiteY76" fmla="*/ 525935 h 1089715"/>
                  <a:gd name="connsiteX77" fmla="*/ 2332727 w 2926566"/>
                  <a:gd name="connsiteY77" fmla="*/ 534293 h 1089715"/>
                  <a:gd name="connsiteX78" fmla="*/ 2363531 w 2926566"/>
                  <a:gd name="connsiteY78" fmla="*/ 537953 h 1089715"/>
                  <a:gd name="connsiteX79" fmla="*/ 2369496 w 2926566"/>
                  <a:gd name="connsiteY79" fmla="*/ 530130 h 1089715"/>
                  <a:gd name="connsiteX80" fmla="*/ 2383828 w 2926566"/>
                  <a:gd name="connsiteY80" fmla="*/ 539000 h 1089715"/>
                  <a:gd name="connsiteX81" fmla="*/ 2380247 w 2926566"/>
                  <a:gd name="connsiteY81" fmla="*/ 496170 h 1089715"/>
                  <a:gd name="connsiteX82" fmla="*/ 2420896 w 2926566"/>
                  <a:gd name="connsiteY82" fmla="*/ 530130 h 1089715"/>
                  <a:gd name="connsiteX83" fmla="*/ 2436770 w 2926566"/>
                  <a:gd name="connsiteY83" fmla="*/ 530130 h 1089715"/>
                  <a:gd name="connsiteX84" fmla="*/ 2433968 w 2926566"/>
                  <a:gd name="connsiteY84" fmla="*/ 552891 h 1089715"/>
                  <a:gd name="connsiteX85" fmla="*/ 2462332 w 2926566"/>
                  <a:gd name="connsiteY85" fmla="*/ 561729 h 1089715"/>
                  <a:gd name="connsiteX86" fmla="*/ 2476687 w 2926566"/>
                  <a:gd name="connsiteY86" fmla="*/ 549750 h 1089715"/>
                  <a:gd name="connsiteX87" fmla="*/ 2449213 w 2926566"/>
                  <a:gd name="connsiteY87" fmla="*/ 544005 h 1089715"/>
                  <a:gd name="connsiteX88" fmla="*/ 2449905 w 2926566"/>
                  <a:gd name="connsiteY88" fmla="*/ 519671 h 1089715"/>
                  <a:gd name="connsiteX89" fmla="*/ 2444247 w 2926566"/>
                  <a:gd name="connsiteY89" fmla="*/ 505032 h 1089715"/>
                  <a:gd name="connsiteX90" fmla="*/ 2412247 w 2926566"/>
                  <a:gd name="connsiteY90" fmla="*/ 490897 h 1089715"/>
                  <a:gd name="connsiteX91" fmla="*/ 2410444 w 2926566"/>
                  <a:gd name="connsiteY91" fmla="*/ 482256 h 1089715"/>
                  <a:gd name="connsiteX92" fmla="*/ 2367466 w 2926566"/>
                  <a:gd name="connsiteY92" fmla="*/ 446329 h 1089715"/>
                  <a:gd name="connsiteX93" fmla="*/ 2365648 w 2926566"/>
                  <a:gd name="connsiteY93" fmla="*/ 434870 h 1089715"/>
                  <a:gd name="connsiteX94" fmla="*/ 2349254 w 2926566"/>
                  <a:gd name="connsiteY94" fmla="*/ 433107 h 1089715"/>
                  <a:gd name="connsiteX95" fmla="*/ 2347948 w 2926566"/>
                  <a:gd name="connsiteY95" fmla="*/ 422899 h 1089715"/>
                  <a:gd name="connsiteX96" fmla="*/ 2321646 w 2926566"/>
                  <a:gd name="connsiteY96" fmla="*/ 418862 h 1089715"/>
                  <a:gd name="connsiteX97" fmla="*/ 2318954 w 2926566"/>
                  <a:gd name="connsiteY97" fmla="*/ 399690 h 1089715"/>
                  <a:gd name="connsiteX98" fmla="*/ 2305221 w 2926566"/>
                  <a:gd name="connsiteY98" fmla="*/ 388507 h 1089715"/>
                  <a:gd name="connsiteX99" fmla="*/ 2298019 w 2926566"/>
                  <a:gd name="connsiteY99" fmla="*/ 352816 h 1089715"/>
                  <a:gd name="connsiteX100" fmla="*/ 2307904 w 2926566"/>
                  <a:gd name="connsiteY100" fmla="*/ 286290 h 1089715"/>
                  <a:gd name="connsiteX101" fmla="*/ 2317348 w 2926566"/>
                  <a:gd name="connsiteY101" fmla="*/ 280843 h 1089715"/>
                  <a:gd name="connsiteX102" fmla="*/ 2311816 w 2926566"/>
                  <a:gd name="connsiteY102" fmla="*/ 272564 h 1089715"/>
                  <a:gd name="connsiteX103" fmla="*/ 2315373 w 2926566"/>
                  <a:gd name="connsiteY103" fmla="*/ 245207 h 1089715"/>
                  <a:gd name="connsiteX104" fmla="*/ 2321661 w 2926566"/>
                  <a:gd name="connsiteY104" fmla="*/ 244963 h 1089715"/>
                  <a:gd name="connsiteX105" fmla="*/ 2322212 w 2926566"/>
                  <a:gd name="connsiteY105" fmla="*/ 234402 h 1089715"/>
                  <a:gd name="connsiteX106" fmla="*/ 2342541 w 2926566"/>
                  <a:gd name="connsiteY106" fmla="*/ 252377 h 1089715"/>
                  <a:gd name="connsiteX107" fmla="*/ 2349758 w 2926566"/>
                  <a:gd name="connsiteY107" fmla="*/ 290736 h 1089715"/>
                  <a:gd name="connsiteX108" fmla="*/ 2378767 w 2926566"/>
                  <a:gd name="connsiteY108" fmla="*/ 292979 h 1089715"/>
                  <a:gd name="connsiteX109" fmla="*/ 2375517 w 2926566"/>
                  <a:gd name="connsiteY109" fmla="*/ 308546 h 1089715"/>
                  <a:gd name="connsiteX110" fmla="*/ 2379641 w 2926566"/>
                  <a:gd name="connsiteY110" fmla="*/ 322445 h 1089715"/>
                  <a:gd name="connsiteX111" fmla="*/ 2393114 w 2926566"/>
                  <a:gd name="connsiteY111" fmla="*/ 331818 h 1089715"/>
                  <a:gd name="connsiteX112" fmla="*/ 2411727 w 2926566"/>
                  <a:gd name="connsiteY112" fmla="*/ 328300 h 1089715"/>
                  <a:gd name="connsiteX113" fmla="*/ 2417630 w 2926566"/>
                  <a:gd name="connsiteY113" fmla="*/ 368989 h 1089715"/>
                  <a:gd name="connsiteX114" fmla="*/ 2437951 w 2926566"/>
                  <a:gd name="connsiteY114" fmla="*/ 376009 h 1089715"/>
                  <a:gd name="connsiteX115" fmla="*/ 2426893 w 2926566"/>
                  <a:gd name="connsiteY115" fmla="*/ 406829 h 1089715"/>
                  <a:gd name="connsiteX116" fmla="*/ 2436471 w 2926566"/>
                  <a:gd name="connsiteY116" fmla="*/ 417980 h 1089715"/>
                  <a:gd name="connsiteX117" fmla="*/ 2426318 w 2926566"/>
                  <a:gd name="connsiteY117" fmla="*/ 423332 h 1089715"/>
                  <a:gd name="connsiteX118" fmla="*/ 2418244 w 2926566"/>
                  <a:gd name="connsiteY118" fmla="*/ 418862 h 1089715"/>
                  <a:gd name="connsiteX119" fmla="*/ 2412546 w 2926566"/>
                  <a:gd name="connsiteY119" fmla="*/ 426039 h 1089715"/>
                  <a:gd name="connsiteX120" fmla="*/ 2429569 w 2926566"/>
                  <a:gd name="connsiteY120" fmla="*/ 454584 h 1089715"/>
                  <a:gd name="connsiteX121" fmla="*/ 2435267 w 2926566"/>
                  <a:gd name="connsiteY121" fmla="*/ 452357 h 1089715"/>
                  <a:gd name="connsiteX122" fmla="*/ 2443035 w 2926566"/>
                  <a:gd name="connsiteY122" fmla="*/ 478691 h 1089715"/>
                  <a:gd name="connsiteX123" fmla="*/ 2464245 w 2926566"/>
                  <a:gd name="connsiteY123" fmla="*/ 472009 h 1089715"/>
                  <a:gd name="connsiteX124" fmla="*/ 2470250 w 2926566"/>
                  <a:gd name="connsiteY124" fmla="*/ 478691 h 1089715"/>
                  <a:gd name="connsiteX125" fmla="*/ 2489366 w 2926566"/>
                  <a:gd name="connsiteY125" fmla="*/ 491511 h 1089715"/>
                  <a:gd name="connsiteX126" fmla="*/ 2487273 w 2926566"/>
                  <a:gd name="connsiteY126" fmla="*/ 473339 h 1089715"/>
                  <a:gd name="connsiteX127" fmla="*/ 2499282 w 2926566"/>
                  <a:gd name="connsiteY127" fmla="*/ 476794 h 1089715"/>
                  <a:gd name="connsiteX128" fmla="*/ 2503721 w 2926566"/>
                  <a:gd name="connsiteY128" fmla="*/ 491440 h 1089715"/>
                  <a:gd name="connsiteX129" fmla="*/ 2543190 w 2926566"/>
                  <a:gd name="connsiteY129" fmla="*/ 497186 h 1089715"/>
                  <a:gd name="connsiteX130" fmla="*/ 2561724 w 2926566"/>
                  <a:gd name="connsiteY130" fmla="*/ 475559 h 1089715"/>
                  <a:gd name="connsiteX131" fmla="*/ 2566517 w 2926566"/>
                  <a:gd name="connsiteY131" fmla="*/ 491968 h 1089715"/>
                  <a:gd name="connsiteX132" fmla="*/ 2593417 w 2926566"/>
                  <a:gd name="connsiteY132" fmla="*/ 504505 h 1089715"/>
                  <a:gd name="connsiteX133" fmla="*/ 2593417 w 2926566"/>
                  <a:gd name="connsiteY133" fmla="*/ 512359 h 1089715"/>
                  <a:gd name="connsiteX134" fmla="*/ 2606537 w 2926566"/>
                  <a:gd name="connsiteY134" fmla="*/ 526344 h 1089715"/>
                  <a:gd name="connsiteX135" fmla="*/ 2639749 w 2926566"/>
                  <a:gd name="connsiteY135" fmla="*/ 540046 h 1089715"/>
                  <a:gd name="connsiteX136" fmla="*/ 2649964 w 2926566"/>
                  <a:gd name="connsiteY136" fmla="*/ 538189 h 1089715"/>
                  <a:gd name="connsiteX137" fmla="*/ 2651720 w 2926566"/>
                  <a:gd name="connsiteY137" fmla="*/ 545792 h 1089715"/>
                  <a:gd name="connsiteX138" fmla="*/ 2678588 w 2926566"/>
                  <a:gd name="connsiteY138" fmla="*/ 556204 h 1089715"/>
                  <a:gd name="connsiteX139" fmla="*/ 2682263 w 2926566"/>
                  <a:gd name="connsiteY139" fmla="*/ 565719 h 1089715"/>
                  <a:gd name="connsiteX140" fmla="*/ 2690370 w 2926566"/>
                  <a:gd name="connsiteY140" fmla="*/ 558604 h 1089715"/>
                  <a:gd name="connsiteX141" fmla="*/ 2701341 w 2926566"/>
                  <a:gd name="connsiteY141" fmla="*/ 557825 h 1089715"/>
                  <a:gd name="connsiteX142" fmla="*/ 2724235 w 2926566"/>
                  <a:gd name="connsiteY142" fmla="*/ 549365 h 1089715"/>
                  <a:gd name="connsiteX143" fmla="*/ 2717679 w 2926566"/>
                  <a:gd name="connsiteY143" fmla="*/ 591989 h 1089715"/>
                  <a:gd name="connsiteX144" fmla="*/ 2699971 w 2926566"/>
                  <a:gd name="connsiteY144" fmla="*/ 607494 h 1089715"/>
                  <a:gd name="connsiteX145" fmla="*/ 2684727 w 2926566"/>
                  <a:gd name="connsiteY145" fmla="*/ 617929 h 1089715"/>
                  <a:gd name="connsiteX146" fmla="*/ 2670993 w 2926566"/>
                  <a:gd name="connsiteY146" fmla="*/ 641083 h 1089715"/>
                  <a:gd name="connsiteX147" fmla="*/ 2703253 w 2926566"/>
                  <a:gd name="connsiteY147" fmla="*/ 624399 h 1089715"/>
                  <a:gd name="connsiteX148" fmla="*/ 2712327 w 2926566"/>
                  <a:gd name="connsiteY148" fmla="*/ 616174 h 1089715"/>
                  <a:gd name="connsiteX149" fmla="*/ 2742604 w 2926566"/>
                  <a:gd name="connsiteY149" fmla="*/ 642374 h 1089715"/>
                  <a:gd name="connsiteX150" fmla="*/ 2739912 w 2926566"/>
                  <a:gd name="connsiteY150" fmla="*/ 664465 h 1089715"/>
                  <a:gd name="connsiteX151" fmla="*/ 2751269 w 2926566"/>
                  <a:gd name="connsiteY151" fmla="*/ 679072 h 1089715"/>
                  <a:gd name="connsiteX152" fmla="*/ 2762641 w 2926566"/>
                  <a:gd name="connsiteY152" fmla="*/ 650842 h 1089715"/>
                  <a:gd name="connsiteX153" fmla="*/ 2789234 w 2926566"/>
                  <a:gd name="connsiteY153" fmla="*/ 653998 h 1089715"/>
                  <a:gd name="connsiteX154" fmla="*/ 2806580 w 2926566"/>
                  <a:gd name="connsiteY154" fmla="*/ 649835 h 1089715"/>
                  <a:gd name="connsiteX155" fmla="*/ 2817638 w 2926566"/>
                  <a:gd name="connsiteY155" fmla="*/ 627846 h 1089715"/>
                  <a:gd name="connsiteX156" fmla="*/ 2839194 w 2926566"/>
                  <a:gd name="connsiteY156" fmla="*/ 624194 h 1089715"/>
                  <a:gd name="connsiteX157" fmla="*/ 2852455 w 2926566"/>
                  <a:gd name="connsiteY157" fmla="*/ 609430 h 1089715"/>
                  <a:gd name="connsiteX158" fmla="*/ 2872618 w 2926566"/>
                  <a:gd name="connsiteY158" fmla="*/ 607320 h 1089715"/>
                  <a:gd name="connsiteX159" fmla="*/ 2864890 w 2926566"/>
                  <a:gd name="connsiteY159" fmla="*/ 656611 h 1089715"/>
                  <a:gd name="connsiteX160" fmla="*/ 2888508 w 2926566"/>
                  <a:gd name="connsiteY160" fmla="*/ 660798 h 1089715"/>
                  <a:gd name="connsiteX161" fmla="*/ 2906444 w 2926566"/>
                  <a:gd name="connsiteY161" fmla="*/ 655557 h 1089715"/>
                  <a:gd name="connsiteX162" fmla="*/ 2921083 w 2926566"/>
                  <a:gd name="connsiteY162" fmla="*/ 670203 h 1089715"/>
                  <a:gd name="connsiteX163" fmla="*/ 2904359 w 2926566"/>
                  <a:gd name="connsiteY163" fmla="*/ 673335 h 1089715"/>
                  <a:gd name="connsiteX164" fmla="*/ 2884935 w 2926566"/>
                  <a:gd name="connsiteY164" fmla="*/ 695804 h 1089715"/>
                  <a:gd name="connsiteX165" fmla="*/ 2872359 w 2926566"/>
                  <a:gd name="connsiteY165" fmla="*/ 695277 h 1089715"/>
                  <a:gd name="connsiteX166" fmla="*/ 2849937 w 2926566"/>
                  <a:gd name="connsiteY166" fmla="*/ 701557 h 1089715"/>
                  <a:gd name="connsiteX167" fmla="*/ 2835873 w 2926566"/>
                  <a:gd name="connsiteY167" fmla="*/ 675421 h 1089715"/>
                  <a:gd name="connsiteX168" fmla="*/ 2819424 w 2926566"/>
                  <a:gd name="connsiteY168" fmla="*/ 708357 h 1089715"/>
                  <a:gd name="connsiteX169" fmla="*/ 2820928 w 2926566"/>
                  <a:gd name="connsiteY169" fmla="*/ 718274 h 1089715"/>
                  <a:gd name="connsiteX170" fmla="*/ 2790163 w 2926566"/>
                  <a:gd name="connsiteY170" fmla="*/ 733581 h 1089715"/>
                  <a:gd name="connsiteX171" fmla="*/ 2779066 w 2926566"/>
                  <a:gd name="connsiteY171" fmla="*/ 734478 h 1089715"/>
                  <a:gd name="connsiteX172" fmla="*/ 2776209 w 2926566"/>
                  <a:gd name="connsiteY172" fmla="*/ 744182 h 1089715"/>
                  <a:gd name="connsiteX173" fmla="*/ 2767450 w 2926566"/>
                  <a:gd name="connsiteY173" fmla="*/ 737028 h 1089715"/>
                  <a:gd name="connsiteX174" fmla="*/ 2760225 w 2926566"/>
                  <a:gd name="connsiteY174" fmla="*/ 748888 h 1089715"/>
                  <a:gd name="connsiteX175" fmla="*/ 2715609 w 2926566"/>
                  <a:gd name="connsiteY175" fmla="*/ 771767 h 1089715"/>
                  <a:gd name="connsiteX176" fmla="*/ 2678021 w 2926566"/>
                  <a:gd name="connsiteY176" fmla="*/ 780999 h 1089715"/>
                  <a:gd name="connsiteX177" fmla="*/ 2666964 w 2926566"/>
                  <a:gd name="connsiteY177" fmla="*/ 787806 h 1089715"/>
                  <a:gd name="connsiteX178" fmla="*/ 2626724 w 2926566"/>
                  <a:gd name="connsiteY178" fmla="*/ 790545 h 1089715"/>
                  <a:gd name="connsiteX179" fmla="*/ 2614989 w 2926566"/>
                  <a:gd name="connsiteY179" fmla="*/ 782580 h 1089715"/>
                  <a:gd name="connsiteX180" fmla="*/ 2591914 w 2926566"/>
                  <a:gd name="connsiteY180" fmla="*/ 791466 h 1089715"/>
                  <a:gd name="connsiteX181" fmla="*/ 2559340 w 2926566"/>
                  <a:gd name="connsiteY181" fmla="*/ 794638 h 1089715"/>
                  <a:gd name="connsiteX182" fmla="*/ 2556766 w 2926566"/>
                  <a:gd name="connsiteY182" fmla="*/ 788908 h 1089715"/>
                  <a:gd name="connsiteX183" fmla="*/ 2566816 w 2926566"/>
                  <a:gd name="connsiteY183" fmla="*/ 777064 h 1089715"/>
                  <a:gd name="connsiteX184" fmla="*/ 2568288 w 2926566"/>
                  <a:gd name="connsiteY184" fmla="*/ 752265 h 1089715"/>
                  <a:gd name="connsiteX185" fmla="*/ 2549770 w 2926566"/>
                  <a:gd name="connsiteY185" fmla="*/ 753296 h 1089715"/>
                  <a:gd name="connsiteX186" fmla="*/ 2529913 w 2926566"/>
                  <a:gd name="connsiteY186" fmla="*/ 771767 h 1089715"/>
                  <a:gd name="connsiteX187" fmla="*/ 2536925 w 2926566"/>
                  <a:gd name="connsiteY187" fmla="*/ 787279 h 1089715"/>
                  <a:gd name="connsiteX188" fmla="*/ 2522917 w 2926566"/>
                  <a:gd name="connsiteY188" fmla="*/ 781164 h 1089715"/>
                  <a:gd name="connsiteX189" fmla="*/ 2501423 w 2926566"/>
                  <a:gd name="connsiteY189" fmla="*/ 772168 h 1089715"/>
                  <a:gd name="connsiteX190" fmla="*/ 2459184 w 2926566"/>
                  <a:gd name="connsiteY190" fmla="*/ 778921 h 1089715"/>
                  <a:gd name="connsiteX191" fmla="*/ 2449905 w 2926566"/>
                  <a:gd name="connsiteY191" fmla="*/ 784147 h 1089715"/>
                  <a:gd name="connsiteX192" fmla="*/ 2407194 w 2926566"/>
                  <a:gd name="connsiteY192" fmla="*/ 773908 h 1089715"/>
                  <a:gd name="connsiteX193" fmla="*/ 2397404 w 2926566"/>
                  <a:gd name="connsiteY193" fmla="*/ 761197 h 1089715"/>
                  <a:gd name="connsiteX194" fmla="*/ 2387842 w 2926566"/>
                  <a:gd name="connsiteY194" fmla="*/ 780046 h 1089715"/>
                  <a:gd name="connsiteX195" fmla="*/ 2373077 w 2926566"/>
                  <a:gd name="connsiteY195" fmla="*/ 783084 h 1089715"/>
                  <a:gd name="connsiteX196" fmla="*/ 2379641 w 2926566"/>
                  <a:gd name="connsiteY196" fmla="*/ 802720 h 1089715"/>
                  <a:gd name="connsiteX197" fmla="*/ 2364404 w 2926566"/>
                  <a:gd name="connsiteY197" fmla="*/ 823332 h 1089715"/>
                  <a:gd name="connsiteX198" fmla="*/ 2341628 w 2926566"/>
                  <a:gd name="connsiteY198" fmla="*/ 834830 h 1089715"/>
                  <a:gd name="connsiteX199" fmla="*/ 2305142 w 2926566"/>
                  <a:gd name="connsiteY199" fmla="*/ 836782 h 1089715"/>
                  <a:gd name="connsiteX200" fmla="*/ 2297744 w 2926566"/>
                  <a:gd name="connsiteY200" fmla="*/ 829109 h 1089715"/>
                  <a:gd name="connsiteX201" fmla="*/ 2274425 w 2926566"/>
                  <a:gd name="connsiteY201" fmla="*/ 829109 h 1089715"/>
                  <a:gd name="connsiteX202" fmla="*/ 2243936 w 2926566"/>
                  <a:gd name="connsiteY202" fmla="*/ 822010 h 1089715"/>
                  <a:gd name="connsiteX203" fmla="*/ 2224512 w 2926566"/>
                  <a:gd name="connsiteY203" fmla="*/ 843920 h 1089715"/>
                  <a:gd name="connsiteX204" fmla="*/ 2198769 w 2926566"/>
                  <a:gd name="connsiteY204" fmla="*/ 838128 h 1089715"/>
                  <a:gd name="connsiteX205" fmla="*/ 2204861 w 2926566"/>
                  <a:gd name="connsiteY205" fmla="*/ 852467 h 1089715"/>
                  <a:gd name="connsiteX206" fmla="*/ 2197903 w 2926566"/>
                  <a:gd name="connsiteY206" fmla="*/ 856119 h 1089715"/>
                  <a:gd name="connsiteX207" fmla="*/ 2184808 w 2926566"/>
                  <a:gd name="connsiteY207" fmla="*/ 856119 h 1089715"/>
                  <a:gd name="connsiteX208" fmla="*/ 2194189 w 2926566"/>
                  <a:gd name="connsiteY208" fmla="*/ 871497 h 1089715"/>
                  <a:gd name="connsiteX209" fmla="*/ 2185516 w 2926566"/>
                  <a:gd name="connsiteY209" fmla="*/ 879816 h 1089715"/>
                  <a:gd name="connsiteX210" fmla="*/ 2152367 w 2926566"/>
                  <a:gd name="connsiteY210" fmla="*/ 880288 h 1089715"/>
                  <a:gd name="connsiteX211" fmla="*/ 2132519 w 2926566"/>
                  <a:gd name="connsiteY211" fmla="*/ 857662 h 1089715"/>
                  <a:gd name="connsiteX212" fmla="*/ 2108554 w 2926566"/>
                  <a:gd name="connsiteY212" fmla="*/ 856513 h 1089715"/>
                  <a:gd name="connsiteX213" fmla="*/ 2135973 w 2926566"/>
                  <a:gd name="connsiteY213" fmla="*/ 883806 h 1089715"/>
                  <a:gd name="connsiteX214" fmla="*/ 2093230 w 2926566"/>
                  <a:gd name="connsiteY214" fmla="*/ 894108 h 1089715"/>
                  <a:gd name="connsiteX215" fmla="*/ 2052589 w 2926566"/>
                  <a:gd name="connsiteY215" fmla="*/ 897335 h 1089715"/>
                  <a:gd name="connsiteX216" fmla="*/ 2030734 w 2926566"/>
                  <a:gd name="connsiteY216" fmla="*/ 903757 h 1089715"/>
                  <a:gd name="connsiteX217" fmla="*/ 2022706 w 2926566"/>
                  <a:gd name="connsiteY217" fmla="*/ 876747 h 1089715"/>
                  <a:gd name="connsiteX218" fmla="*/ 2007139 w 2926566"/>
                  <a:gd name="connsiteY218" fmla="*/ 867098 h 1089715"/>
                  <a:gd name="connsiteX219" fmla="*/ 2011987 w 2926566"/>
                  <a:gd name="connsiteY219" fmla="*/ 851279 h 1089715"/>
                  <a:gd name="connsiteX220" fmla="*/ 1996081 w 2926566"/>
                  <a:gd name="connsiteY220" fmla="*/ 855482 h 1089715"/>
                  <a:gd name="connsiteX221" fmla="*/ 1985378 w 2926566"/>
                  <a:gd name="connsiteY221" fmla="*/ 849209 h 1089715"/>
                  <a:gd name="connsiteX222" fmla="*/ 1978216 w 2926566"/>
                  <a:gd name="connsiteY222" fmla="*/ 834720 h 1089715"/>
                  <a:gd name="connsiteX223" fmla="*/ 1966521 w 2926566"/>
                  <a:gd name="connsiteY223" fmla="*/ 846777 h 1089715"/>
                  <a:gd name="connsiteX224" fmla="*/ 1944957 w 2926566"/>
                  <a:gd name="connsiteY224" fmla="*/ 854852 h 1089715"/>
                  <a:gd name="connsiteX225" fmla="*/ 1923432 w 2926566"/>
                  <a:gd name="connsiteY225" fmla="*/ 840678 h 1089715"/>
                  <a:gd name="connsiteX226" fmla="*/ 1888756 w 2926566"/>
                  <a:gd name="connsiteY226" fmla="*/ 867098 h 1089715"/>
                  <a:gd name="connsiteX227" fmla="*/ 1857953 w 2926566"/>
                  <a:gd name="connsiteY227" fmla="*/ 820097 h 1089715"/>
                  <a:gd name="connsiteX228" fmla="*/ 1833146 w 2926566"/>
                  <a:gd name="connsiteY228" fmla="*/ 833603 h 1089715"/>
                  <a:gd name="connsiteX229" fmla="*/ 1831344 w 2926566"/>
                  <a:gd name="connsiteY229" fmla="*/ 858071 h 1089715"/>
                  <a:gd name="connsiteX230" fmla="*/ 1819499 w 2926566"/>
                  <a:gd name="connsiteY230" fmla="*/ 869601 h 1089715"/>
                  <a:gd name="connsiteX231" fmla="*/ 1822120 w 2926566"/>
                  <a:gd name="connsiteY231" fmla="*/ 897784 h 1089715"/>
                  <a:gd name="connsiteX232" fmla="*/ 1794102 w 2926566"/>
                  <a:gd name="connsiteY232" fmla="*/ 906519 h 1089715"/>
                  <a:gd name="connsiteX233" fmla="*/ 1790868 w 2926566"/>
                  <a:gd name="connsiteY233" fmla="*/ 871962 h 1089715"/>
                  <a:gd name="connsiteX234" fmla="*/ 1761906 w 2926566"/>
                  <a:gd name="connsiteY234" fmla="*/ 877904 h 1089715"/>
                  <a:gd name="connsiteX235" fmla="*/ 1780062 w 2926566"/>
                  <a:gd name="connsiteY235" fmla="*/ 921150 h 1089715"/>
                  <a:gd name="connsiteX236" fmla="*/ 1756538 w 2926566"/>
                  <a:gd name="connsiteY236" fmla="*/ 920332 h 1089715"/>
                  <a:gd name="connsiteX237" fmla="*/ 1738956 w 2926566"/>
                  <a:gd name="connsiteY237" fmla="*/ 938527 h 1089715"/>
                  <a:gd name="connsiteX238" fmla="*/ 1729701 w 2926566"/>
                  <a:gd name="connsiteY238" fmla="*/ 919387 h 1089715"/>
                  <a:gd name="connsiteX239" fmla="*/ 1714275 w 2926566"/>
                  <a:gd name="connsiteY239" fmla="*/ 917357 h 1089715"/>
                  <a:gd name="connsiteX240" fmla="*/ 1719871 w 2926566"/>
                  <a:gd name="connsiteY240" fmla="*/ 897186 h 1089715"/>
                  <a:gd name="connsiteX241" fmla="*/ 1676294 w 2926566"/>
                  <a:gd name="connsiteY241" fmla="*/ 903962 h 1089715"/>
                  <a:gd name="connsiteX242" fmla="*/ 1661333 w 2926566"/>
                  <a:gd name="connsiteY242" fmla="*/ 913233 h 1089715"/>
                  <a:gd name="connsiteX243" fmla="*/ 1650984 w 2926566"/>
                  <a:gd name="connsiteY243" fmla="*/ 906779 h 1089715"/>
                  <a:gd name="connsiteX244" fmla="*/ 1631631 w 2926566"/>
                  <a:gd name="connsiteY244" fmla="*/ 916617 h 1089715"/>
                  <a:gd name="connsiteX245" fmla="*/ 1635826 w 2926566"/>
                  <a:gd name="connsiteY245" fmla="*/ 929524 h 1089715"/>
                  <a:gd name="connsiteX246" fmla="*/ 1584733 w 2926566"/>
                  <a:gd name="connsiteY246" fmla="*/ 937457 h 1089715"/>
                  <a:gd name="connsiteX247" fmla="*/ 1557817 w 2926566"/>
                  <a:gd name="connsiteY247" fmla="*/ 931602 h 1089715"/>
                  <a:gd name="connsiteX248" fmla="*/ 1546492 w 2926566"/>
                  <a:gd name="connsiteY248" fmla="*/ 900404 h 1089715"/>
                  <a:gd name="connsiteX249" fmla="*/ 1532263 w 2926566"/>
                  <a:gd name="connsiteY249" fmla="*/ 934498 h 1089715"/>
                  <a:gd name="connsiteX250" fmla="*/ 1516428 w 2926566"/>
                  <a:gd name="connsiteY250" fmla="*/ 927407 h 1089715"/>
                  <a:gd name="connsiteX251" fmla="*/ 1504276 w 2926566"/>
                  <a:gd name="connsiteY251" fmla="*/ 941101 h 1089715"/>
                  <a:gd name="connsiteX252" fmla="*/ 1450547 w 2926566"/>
                  <a:gd name="connsiteY252" fmla="*/ 909242 h 1089715"/>
                  <a:gd name="connsiteX253" fmla="*/ 1392465 w 2926566"/>
                  <a:gd name="connsiteY253" fmla="*/ 899247 h 1089715"/>
                  <a:gd name="connsiteX254" fmla="*/ 1410394 w 2926566"/>
                  <a:gd name="connsiteY254" fmla="*/ 920276 h 1089715"/>
                  <a:gd name="connsiteX255" fmla="*/ 1429833 w 2926566"/>
                  <a:gd name="connsiteY255" fmla="*/ 931444 h 1089715"/>
                  <a:gd name="connsiteX256" fmla="*/ 1446281 w 2926566"/>
                  <a:gd name="connsiteY256" fmla="*/ 932090 h 1089715"/>
                  <a:gd name="connsiteX257" fmla="*/ 1464516 w 2926566"/>
                  <a:gd name="connsiteY257" fmla="*/ 947523 h 1089715"/>
                  <a:gd name="connsiteX258" fmla="*/ 1478250 w 2926566"/>
                  <a:gd name="connsiteY258" fmla="*/ 949553 h 1089715"/>
                  <a:gd name="connsiteX259" fmla="*/ 1505000 w 2926566"/>
                  <a:gd name="connsiteY259" fmla="*/ 975682 h 1089715"/>
                  <a:gd name="connsiteX260" fmla="*/ 1513241 w 2926566"/>
                  <a:gd name="connsiteY260" fmla="*/ 971976 h 1089715"/>
                  <a:gd name="connsiteX261" fmla="*/ 1545650 w 2926566"/>
                  <a:gd name="connsiteY261" fmla="*/ 991785 h 1089715"/>
                  <a:gd name="connsiteX262" fmla="*/ 1533561 w 2926566"/>
                  <a:gd name="connsiteY262" fmla="*/ 1025390 h 1089715"/>
                  <a:gd name="connsiteX263" fmla="*/ 1513847 w 2926566"/>
                  <a:gd name="connsiteY263" fmla="*/ 1036353 h 1089715"/>
                  <a:gd name="connsiteX264" fmla="*/ 1500696 w 2926566"/>
                  <a:gd name="connsiteY264" fmla="*/ 1052432 h 1089715"/>
                  <a:gd name="connsiteX265" fmla="*/ 1481878 w 2926566"/>
                  <a:gd name="connsiteY265" fmla="*/ 1045058 h 1089715"/>
                  <a:gd name="connsiteX266" fmla="*/ 1469593 w 2926566"/>
                  <a:gd name="connsiteY266" fmla="*/ 1052432 h 1089715"/>
                  <a:gd name="connsiteX267" fmla="*/ 1442976 w 2926566"/>
                  <a:gd name="connsiteY267" fmla="*/ 1044066 h 1089715"/>
                  <a:gd name="connsiteX268" fmla="*/ 1416367 w 2926566"/>
                  <a:gd name="connsiteY268" fmla="*/ 1043436 h 1089715"/>
                  <a:gd name="connsiteX269" fmla="*/ 1436121 w 2926566"/>
                  <a:gd name="connsiteY269" fmla="*/ 1059499 h 1089715"/>
                  <a:gd name="connsiteX270" fmla="*/ 1423852 w 2926566"/>
                  <a:gd name="connsiteY270" fmla="*/ 1064025 h 1089715"/>
                  <a:gd name="connsiteX271" fmla="*/ 1400131 w 2926566"/>
                  <a:gd name="connsiteY271" fmla="*/ 1057736 h 1089715"/>
                  <a:gd name="connsiteX272" fmla="*/ 1376213 w 2926566"/>
                  <a:gd name="connsiteY272" fmla="*/ 1062246 h 1089715"/>
                  <a:gd name="connsiteX273" fmla="*/ 1414588 w 2926566"/>
                  <a:gd name="connsiteY273" fmla="*/ 1076247 h 1089715"/>
                  <a:gd name="connsiteX274" fmla="*/ 1406805 w 2926566"/>
                  <a:gd name="connsiteY274" fmla="*/ 1083991 h 1089715"/>
                  <a:gd name="connsiteX275" fmla="*/ 1356286 w 2926566"/>
                  <a:gd name="connsiteY275" fmla="*/ 1086557 h 1089715"/>
                  <a:gd name="connsiteX276" fmla="*/ 1324074 w 2926566"/>
                  <a:gd name="connsiteY276" fmla="*/ 1064890 h 1089715"/>
                  <a:gd name="connsiteX277" fmla="*/ 1346795 w 2926566"/>
                  <a:gd name="connsiteY277" fmla="*/ 1033244 h 1089715"/>
                  <a:gd name="connsiteX278" fmla="*/ 1316991 w 2926566"/>
                  <a:gd name="connsiteY278" fmla="*/ 1042555 h 1089715"/>
                  <a:gd name="connsiteX279" fmla="*/ 1291720 w 2926566"/>
                  <a:gd name="connsiteY279" fmla="*/ 1042775 h 1089715"/>
                  <a:gd name="connsiteX280" fmla="*/ 1299479 w 2926566"/>
                  <a:gd name="connsiteY280" fmla="*/ 1026681 h 1089715"/>
                  <a:gd name="connsiteX281" fmla="*/ 1304863 w 2926566"/>
                  <a:gd name="connsiteY281" fmla="*/ 991289 h 1089715"/>
                  <a:gd name="connsiteX282" fmla="*/ 1285424 w 2926566"/>
                  <a:gd name="connsiteY282" fmla="*/ 1006085 h 1089715"/>
                  <a:gd name="connsiteX283" fmla="*/ 1280048 w 2926566"/>
                  <a:gd name="connsiteY283" fmla="*/ 1033748 h 1089715"/>
                  <a:gd name="connsiteX284" fmla="*/ 1262403 w 2926566"/>
                  <a:gd name="connsiteY284" fmla="*/ 1022832 h 1089715"/>
                  <a:gd name="connsiteX285" fmla="*/ 1227759 w 2926566"/>
                  <a:gd name="connsiteY285" fmla="*/ 1016332 h 1089715"/>
                  <a:gd name="connsiteX286" fmla="*/ 1226531 w 2926566"/>
                  <a:gd name="connsiteY286" fmla="*/ 1028625 h 1089715"/>
                  <a:gd name="connsiteX287" fmla="*/ 1178697 w 2926566"/>
                  <a:gd name="connsiteY287" fmla="*/ 1027342 h 1089715"/>
                  <a:gd name="connsiteX288" fmla="*/ 1185244 w 2926566"/>
                  <a:gd name="connsiteY288" fmla="*/ 1012900 h 1089715"/>
                  <a:gd name="connsiteX289" fmla="*/ 1149522 w 2926566"/>
                  <a:gd name="connsiteY289" fmla="*/ 1005841 h 1089715"/>
                  <a:gd name="connsiteX290" fmla="*/ 1108739 w 2926566"/>
                  <a:gd name="connsiteY290" fmla="*/ 1004164 h 1089715"/>
                  <a:gd name="connsiteX291" fmla="*/ 1078974 w 2926566"/>
                  <a:gd name="connsiteY291" fmla="*/ 980703 h 1089715"/>
                  <a:gd name="connsiteX292" fmla="*/ 1067798 w 2926566"/>
                  <a:gd name="connsiteY292" fmla="*/ 969433 h 1089715"/>
                  <a:gd name="connsiteX293" fmla="*/ 1048044 w 2926566"/>
                  <a:gd name="connsiteY293" fmla="*/ 973919 h 1089715"/>
                  <a:gd name="connsiteX294" fmla="*/ 1047910 w 2926566"/>
                  <a:gd name="connsiteY294" fmla="*/ 947523 h 1089715"/>
                  <a:gd name="connsiteX295" fmla="*/ 1075189 w 2926566"/>
                  <a:gd name="connsiteY295" fmla="*/ 918695 h 1089715"/>
                  <a:gd name="connsiteX296" fmla="*/ 1043771 w 2926566"/>
                  <a:gd name="connsiteY296" fmla="*/ 917821 h 1089715"/>
                  <a:gd name="connsiteX297" fmla="*/ 1035775 w 2926566"/>
                  <a:gd name="connsiteY297" fmla="*/ 931444 h 1089715"/>
                  <a:gd name="connsiteX298" fmla="*/ 1007741 w 2926566"/>
                  <a:gd name="connsiteY298" fmla="*/ 936961 h 1089715"/>
                  <a:gd name="connsiteX299" fmla="*/ 952383 w 2926566"/>
                  <a:gd name="connsiteY299" fmla="*/ 926887 h 1089715"/>
                  <a:gd name="connsiteX300" fmla="*/ 957648 w 2926566"/>
                  <a:gd name="connsiteY300" fmla="*/ 895493 h 1089715"/>
                  <a:gd name="connsiteX301" fmla="*/ 979716 w 2926566"/>
                  <a:gd name="connsiteY301" fmla="*/ 884932 h 1089715"/>
                  <a:gd name="connsiteX302" fmla="*/ 981975 w 2926566"/>
                  <a:gd name="connsiteY302" fmla="*/ 872245 h 1089715"/>
                  <a:gd name="connsiteX303" fmla="*/ 1012448 w 2926566"/>
                  <a:gd name="connsiteY303" fmla="*/ 854215 h 1089715"/>
                  <a:gd name="connsiteX304" fmla="*/ 995732 w 2926566"/>
                  <a:gd name="connsiteY304" fmla="*/ 817799 h 1089715"/>
                  <a:gd name="connsiteX305" fmla="*/ 999612 w 2926566"/>
                  <a:gd name="connsiteY305" fmla="*/ 794079 h 1089715"/>
                  <a:gd name="connsiteX306" fmla="*/ 980180 w 2926566"/>
                  <a:gd name="connsiteY306" fmla="*/ 813675 h 1089715"/>
                  <a:gd name="connsiteX307" fmla="*/ 991946 w 2926566"/>
                  <a:gd name="connsiteY307" fmla="*/ 848587 h 1089715"/>
                  <a:gd name="connsiteX308" fmla="*/ 972113 w 2926566"/>
                  <a:gd name="connsiteY308" fmla="*/ 858071 h 1089715"/>
                  <a:gd name="connsiteX309" fmla="*/ 954830 w 2926566"/>
                  <a:gd name="connsiteY309" fmla="*/ 877384 h 1089715"/>
                  <a:gd name="connsiteX310" fmla="*/ 916212 w 2926566"/>
                  <a:gd name="connsiteY310" fmla="*/ 884452 h 1089715"/>
                  <a:gd name="connsiteX311" fmla="*/ 908727 w 2926566"/>
                  <a:gd name="connsiteY311" fmla="*/ 864501 h 1089715"/>
                  <a:gd name="connsiteX312" fmla="*/ 887202 w 2926566"/>
                  <a:gd name="connsiteY312" fmla="*/ 870954 h 1089715"/>
                  <a:gd name="connsiteX313" fmla="*/ 875554 w 2926566"/>
                  <a:gd name="connsiteY313" fmla="*/ 852924 h 1089715"/>
                  <a:gd name="connsiteX314" fmla="*/ 898268 w 2926566"/>
                  <a:gd name="connsiteY314" fmla="*/ 841976 h 1089715"/>
                  <a:gd name="connsiteX315" fmla="*/ 906933 w 2926566"/>
                  <a:gd name="connsiteY315" fmla="*/ 844550 h 1089715"/>
                  <a:gd name="connsiteX316" fmla="*/ 926671 w 2926566"/>
                  <a:gd name="connsiteY316" fmla="*/ 831045 h 1089715"/>
                  <a:gd name="connsiteX317" fmla="*/ 910915 w 2926566"/>
                  <a:gd name="connsiteY317" fmla="*/ 806718 h 1089715"/>
                  <a:gd name="connsiteX318" fmla="*/ 899015 w 2926566"/>
                  <a:gd name="connsiteY318" fmla="*/ 826575 h 1089715"/>
                  <a:gd name="connsiteX319" fmla="*/ 858972 w 2926566"/>
                  <a:gd name="connsiteY319" fmla="*/ 832383 h 1089715"/>
                  <a:gd name="connsiteX320" fmla="*/ 862687 w 2926566"/>
                  <a:gd name="connsiteY320" fmla="*/ 860038 h 1089715"/>
                  <a:gd name="connsiteX321" fmla="*/ 849906 w 2926566"/>
                  <a:gd name="connsiteY321" fmla="*/ 891739 h 1089715"/>
                  <a:gd name="connsiteX322" fmla="*/ 843586 w 2926566"/>
                  <a:gd name="connsiteY322" fmla="*/ 869365 h 1089715"/>
                  <a:gd name="connsiteX323" fmla="*/ 826815 w 2926566"/>
                  <a:gd name="connsiteY323" fmla="*/ 861951 h 1089715"/>
                  <a:gd name="connsiteX324" fmla="*/ 817552 w 2926566"/>
                  <a:gd name="connsiteY324" fmla="*/ 846486 h 1089715"/>
                  <a:gd name="connsiteX325" fmla="*/ 840564 w 2926566"/>
                  <a:gd name="connsiteY325" fmla="*/ 818161 h 1089715"/>
                  <a:gd name="connsiteX326" fmla="*/ 827200 w 2926566"/>
                  <a:gd name="connsiteY326" fmla="*/ 792993 h 1089715"/>
                  <a:gd name="connsiteX327" fmla="*/ 831600 w 2926566"/>
                  <a:gd name="connsiteY327" fmla="*/ 764282 h 1089715"/>
                  <a:gd name="connsiteX328" fmla="*/ 863293 w 2926566"/>
                  <a:gd name="connsiteY328" fmla="*/ 768469 h 1089715"/>
                  <a:gd name="connsiteX329" fmla="*/ 904808 w 2926566"/>
                  <a:gd name="connsiteY329" fmla="*/ 756955 h 1089715"/>
                  <a:gd name="connsiteX330" fmla="*/ 904060 w 2926566"/>
                  <a:gd name="connsiteY330" fmla="*/ 728473 h 1089715"/>
                  <a:gd name="connsiteX331" fmla="*/ 930220 w 2926566"/>
                  <a:gd name="connsiteY331" fmla="*/ 715157 h 1089715"/>
                  <a:gd name="connsiteX332" fmla="*/ 896780 w 2926566"/>
                  <a:gd name="connsiteY332" fmla="*/ 710364 h 1089715"/>
                  <a:gd name="connsiteX333" fmla="*/ 886329 w 2926566"/>
                  <a:gd name="connsiteY333" fmla="*/ 717156 h 1089715"/>
                  <a:gd name="connsiteX334" fmla="*/ 886061 w 2926566"/>
                  <a:gd name="connsiteY334" fmla="*/ 740916 h 1089715"/>
                  <a:gd name="connsiteX335" fmla="*/ 873658 w 2926566"/>
                  <a:gd name="connsiteY335" fmla="*/ 752265 h 1089715"/>
                  <a:gd name="connsiteX336" fmla="*/ 837927 w 2926566"/>
                  <a:gd name="connsiteY336" fmla="*/ 748888 h 1089715"/>
                  <a:gd name="connsiteX337" fmla="*/ 848347 w 2926566"/>
                  <a:gd name="connsiteY337" fmla="*/ 718801 h 1089715"/>
                  <a:gd name="connsiteX338" fmla="*/ 832489 w 2926566"/>
                  <a:gd name="connsiteY338" fmla="*/ 696859 h 1089715"/>
                  <a:gd name="connsiteX339" fmla="*/ 807683 w 2926566"/>
                  <a:gd name="connsiteY339" fmla="*/ 684841 h 1089715"/>
                  <a:gd name="connsiteX340" fmla="*/ 799317 w 2926566"/>
                  <a:gd name="connsiteY340" fmla="*/ 670415 h 1089715"/>
                  <a:gd name="connsiteX341" fmla="*/ 752371 w 2926566"/>
                  <a:gd name="connsiteY341" fmla="*/ 679293 h 1089715"/>
                  <a:gd name="connsiteX342" fmla="*/ 746366 w 2926566"/>
                  <a:gd name="connsiteY342" fmla="*/ 694978 h 1089715"/>
                  <a:gd name="connsiteX343" fmla="*/ 779082 w 2926566"/>
                  <a:gd name="connsiteY343" fmla="*/ 689280 h 1089715"/>
                  <a:gd name="connsiteX344" fmla="*/ 815049 w 2926566"/>
                  <a:gd name="connsiteY344" fmla="*/ 723562 h 1089715"/>
                  <a:gd name="connsiteX345" fmla="*/ 810846 w 2926566"/>
                  <a:gd name="connsiteY345" fmla="*/ 735824 h 1089715"/>
                  <a:gd name="connsiteX346" fmla="*/ 822526 w 2926566"/>
                  <a:gd name="connsiteY346" fmla="*/ 743985 h 1089715"/>
                  <a:gd name="connsiteX347" fmla="*/ 809178 w 2926566"/>
                  <a:gd name="connsiteY347" fmla="*/ 759576 h 1089715"/>
                  <a:gd name="connsiteX348" fmla="*/ 806785 w 2926566"/>
                  <a:gd name="connsiteY348" fmla="*/ 802083 h 1089715"/>
                  <a:gd name="connsiteX349" fmla="*/ 814246 w 2926566"/>
                  <a:gd name="connsiteY349" fmla="*/ 825244 h 1089715"/>
                  <a:gd name="connsiteX350" fmla="*/ 795728 w 2926566"/>
                  <a:gd name="connsiteY350" fmla="*/ 848406 h 1089715"/>
                  <a:gd name="connsiteX351" fmla="*/ 815143 w 2926566"/>
                  <a:gd name="connsiteY351" fmla="*/ 879950 h 1089715"/>
                  <a:gd name="connsiteX352" fmla="*/ 814246 w 2926566"/>
                  <a:gd name="connsiteY352" fmla="*/ 896044 h 1089715"/>
                  <a:gd name="connsiteX353" fmla="*/ 755062 w 2926566"/>
                  <a:gd name="connsiteY353" fmla="*/ 906331 h 1089715"/>
                  <a:gd name="connsiteX354" fmla="*/ 745201 w 2926566"/>
                  <a:gd name="connsiteY354" fmla="*/ 894762 h 1089715"/>
                  <a:gd name="connsiteX355" fmla="*/ 733837 w 2926566"/>
                  <a:gd name="connsiteY355" fmla="*/ 856119 h 1089715"/>
                  <a:gd name="connsiteX356" fmla="*/ 700129 w 2926566"/>
                  <a:gd name="connsiteY356" fmla="*/ 830880 h 1089715"/>
                  <a:gd name="connsiteX357" fmla="*/ 715075 w 2926566"/>
                  <a:gd name="connsiteY357" fmla="*/ 823844 h 1089715"/>
                  <a:gd name="connsiteX358" fmla="*/ 706032 w 2926566"/>
                  <a:gd name="connsiteY358" fmla="*/ 777866 h 1089715"/>
                  <a:gd name="connsiteX359" fmla="*/ 729343 w 2926566"/>
                  <a:gd name="connsiteY359" fmla="*/ 777347 h 1089715"/>
                  <a:gd name="connsiteX360" fmla="*/ 735938 w 2926566"/>
                  <a:gd name="connsiteY360" fmla="*/ 759576 h 1089715"/>
                  <a:gd name="connsiteX361" fmla="*/ 749380 w 2926566"/>
                  <a:gd name="connsiteY361" fmla="*/ 758537 h 1089715"/>
                  <a:gd name="connsiteX362" fmla="*/ 739204 w 2926566"/>
                  <a:gd name="connsiteY362" fmla="*/ 738689 h 1089715"/>
                  <a:gd name="connsiteX363" fmla="*/ 731743 w 2926566"/>
                  <a:gd name="connsiteY363" fmla="*/ 738146 h 1089715"/>
                  <a:gd name="connsiteX364" fmla="*/ 711714 w 2926566"/>
                  <a:gd name="connsiteY364" fmla="*/ 755413 h 1089715"/>
                  <a:gd name="connsiteX365" fmla="*/ 645329 w 2926566"/>
                  <a:gd name="connsiteY365" fmla="*/ 780999 h 1089715"/>
                  <a:gd name="connsiteX366" fmla="*/ 593197 w 2926566"/>
                  <a:gd name="connsiteY366" fmla="*/ 788633 h 1089715"/>
                  <a:gd name="connsiteX367" fmla="*/ 564936 w 2926566"/>
                  <a:gd name="connsiteY367" fmla="*/ 815848 h 1089715"/>
                  <a:gd name="connsiteX368" fmla="*/ 555515 w 2926566"/>
                  <a:gd name="connsiteY368" fmla="*/ 796054 h 1089715"/>
                  <a:gd name="connsiteX369" fmla="*/ 585973 w 2926566"/>
                  <a:gd name="connsiteY369" fmla="*/ 775804 h 1089715"/>
                  <a:gd name="connsiteX370" fmla="*/ 601406 w 2926566"/>
                  <a:gd name="connsiteY370" fmla="*/ 756955 h 1089715"/>
                  <a:gd name="connsiteX371" fmla="*/ 577756 w 2926566"/>
                  <a:gd name="connsiteY371" fmla="*/ 739200 h 1089715"/>
                  <a:gd name="connsiteX372" fmla="*/ 564896 w 2926566"/>
                  <a:gd name="connsiteY372" fmla="*/ 760088 h 1089715"/>
                  <a:gd name="connsiteX373" fmla="*/ 540704 w 2926566"/>
                  <a:gd name="connsiteY373" fmla="*/ 751737 h 1089715"/>
                  <a:gd name="connsiteX374" fmla="*/ 535313 w 2926566"/>
                  <a:gd name="connsiteY374" fmla="*/ 745992 h 1089715"/>
                  <a:gd name="connsiteX375" fmla="*/ 500046 w 2926566"/>
                  <a:gd name="connsiteY375" fmla="*/ 745992 h 1089715"/>
                  <a:gd name="connsiteX376" fmla="*/ 490854 w 2926566"/>
                  <a:gd name="connsiteY376" fmla="*/ 729150 h 1089715"/>
                  <a:gd name="connsiteX377" fmla="*/ 464466 w 2926566"/>
                  <a:gd name="connsiteY377" fmla="*/ 736052 h 1089715"/>
                  <a:gd name="connsiteX378" fmla="*/ 478034 w 2926566"/>
                  <a:gd name="connsiteY378" fmla="*/ 744576 h 1089715"/>
                  <a:gd name="connsiteX379" fmla="*/ 486588 w 2926566"/>
                  <a:gd name="connsiteY379" fmla="*/ 760088 h 1089715"/>
                  <a:gd name="connsiteX380" fmla="*/ 379208 w 2926566"/>
                  <a:gd name="connsiteY380" fmla="*/ 729898 h 1089715"/>
                  <a:gd name="connsiteX381" fmla="*/ 388519 w 2926566"/>
                  <a:gd name="connsiteY381" fmla="*/ 717227 h 1089715"/>
                  <a:gd name="connsiteX382" fmla="*/ 365806 w 2926566"/>
                  <a:gd name="connsiteY382" fmla="*/ 715684 h 1089715"/>
                  <a:gd name="connsiteX383" fmla="*/ 361012 w 2926566"/>
                  <a:gd name="connsiteY383" fmla="*/ 693183 h 1089715"/>
                  <a:gd name="connsiteX384" fmla="*/ 332625 w 2926566"/>
                  <a:gd name="connsiteY384" fmla="*/ 692664 h 1089715"/>
                  <a:gd name="connsiteX385" fmla="*/ 313477 w 2926566"/>
                  <a:gd name="connsiteY385" fmla="*/ 708357 h 1089715"/>
                  <a:gd name="connsiteX386" fmla="*/ 321843 w 2926566"/>
                  <a:gd name="connsiteY386" fmla="*/ 720383 h 1089715"/>
                  <a:gd name="connsiteX387" fmla="*/ 345784 w 2926566"/>
                  <a:gd name="connsiteY387" fmla="*/ 722988 h 1089715"/>
                  <a:gd name="connsiteX388" fmla="*/ 332924 w 2926566"/>
                  <a:gd name="connsiteY388" fmla="*/ 743395 h 1089715"/>
                  <a:gd name="connsiteX389" fmla="*/ 285680 w 2926566"/>
                  <a:gd name="connsiteY389" fmla="*/ 750156 h 1089715"/>
                  <a:gd name="connsiteX390" fmla="*/ 299665 w 2926566"/>
                  <a:gd name="connsiteY390" fmla="*/ 734187 h 1089715"/>
                  <a:gd name="connsiteX391" fmla="*/ 292550 w 2926566"/>
                  <a:gd name="connsiteY391" fmla="*/ 704186 h 1089715"/>
                  <a:gd name="connsiteX392" fmla="*/ 306677 w 2926566"/>
                  <a:gd name="connsiteY392" fmla="*/ 693766 h 1089715"/>
                  <a:gd name="connsiteX393" fmla="*/ 299208 w 2926566"/>
                  <a:gd name="connsiteY393" fmla="*/ 682858 h 1089715"/>
                  <a:gd name="connsiteX394" fmla="*/ 300318 w 2926566"/>
                  <a:gd name="connsiteY394" fmla="*/ 661837 h 1089715"/>
                  <a:gd name="connsiteX395" fmla="*/ 284483 w 2926566"/>
                  <a:gd name="connsiteY395" fmla="*/ 679072 h 1089715"/>
                  <a:gd name="connsiteX396" fmla="*/ 265060 w 2926566"/>
                  <a:gd name="connsiteY396" fmla="*/ 682740 h 1089715"/>
                  <a:gd name="connsiteX397" fmla="*/ 254876 w 2926566"/>
                  <a:gd name="connsiteY397" fmla="*/ 671226 h 1089715"/>
                  <a:gd name="connsiteX398" fmla="*/ 222593 w 2926566"/>
                  <a:gd name="connsiteY398" fmla="*/ 653998 h 1089715"/>
                  <a:gd name="connsiteX399" fmla="*/ 234256 w 2926566"/>
                  <a:gd name="connsiteY399" fmla="*/ 620015 h 1089715"/>
                  <a:gd name="connsiteX400" fmla="*/ 217217 w 2926566"/>
                  <a:gd name="connsiteY400" fmla="*/ 621069 h 1089715"/>
                  <a:gd name="connsiteX401" fmla="*/ 168777 w 2926566"/>
                  <a:gd name="connsiteY401" fmla="*/ 640406 h 1089715"/>
                  <a:gd name="connsiteX402" fmla="*/ 171429 w 2926566"/>
                  <a:gd name="connsiteY402" fmla="*/ 619039 h 1089715"/>
                  <a:gd name="connsiteX403" fmla="*/ 189727 w 2926566"/>
                  <a:gd name="connsiteY403" fmla="*/ 612704 h 1089715"/>
                  <a:gd name="connsiteX404" fmla="*/ 179063 w 2926566"/>
                  <a:gd name="connsiteY404" fmla="*/ 591501 h 1089715"/>
                  <a:gd name="connsiteX405" fmla="*/ 155027 w 2926566"/>
                  <a:gd name="connsiteY405" fmla="*/ 614152 h 1089715"/>
                  <a:gd name="connsiteX406" fmla="*/ 131118 w 2926566"/>
                  <a:gd name="connsiteY406" fmla="*/ 620550 h 1089715"/>
                  <a:gd name="connsiteX407" fmla="*/ 133809 w 2926566"/>
                  <a:gd name="connsiteY407" fmla="*/ 659145 h 1089715"/>
                  <a:gd name="connsiteX408" fmla="*/ 90760 w 2926566"/>
                  <a:gd name="connsiteY408" fmla="*/ 698425 h 1089715"/>
                  <a:gd name="connsiteX409" fmla="*/ 125869 w 2926566"/>
                  <a:gd name="connsiteY409" fmla="*/ 696143 h 1089715"/>
                  <a:gd name="connsiteX410" fmla="*/ 129520 w 2926566"/>
                  <a:gd name="connsiteY410" fmla="*/ 683283 h 1089715"/>
                  <a:gd name="connsiteX411" fmla="*/ 174160 w 2926566"/>
                  <a:gd name="connsiteY411" fmla="*/ 673878 h 1089715"/>
                  <a:gd name="connsiteX412" fmla="*/ 188814 w 2926566"/>
                  <a:gd name="connsiteY412" fmla="*/ 668629 h 1089715"/>
                  <a:gd name="connsiteX413" fmla="*/ 211834 w 2926566"/>
                  <a:gd name="connsiteY413" fmla="*/ 669683 h 1089715"/>
                  <a:gd name="connsiteX414" fmla="*/ 247124 w 2926566"/>
                  <a:gd name="connsiteY414" fmla="*/ 692161 h 1089715"/>
                  <a:gd name="connsiteX415" fmla="*/ 249799 w 2926566"/>
                  <a:gd name="connsiteY415" fmla="*/ 703659 h 1089715"/>
                  <a:gd name="connsiteX416" fmla="*/ 243228 w 2926566"/>
                  <a:gd name="connsiteY416" fmla="*/ 719863 h 1089715"/>
                  <a:gd name="connsiteX417" fmla="*/ 196590 w 2926566"/>
                  <a:gd name="connsiteY417" fmla="*/ 739200 h 1089715"/>
                  <a:gd name="connsiteX418" fmla="*/ 164290 w 2926566"/>
                  <a:gd name="connsiteY418" fmla="*/ 760623 h 1089715"/>
                  <a:gd name="connsiteX419" fmla="*/ 116779 w 2926566"/>
                  <a:gd name="connsiteY419" fmla="*/ 770555 h 1089715"/>
                  <a:gd name="connsiteX420" fmla="*/ 89091 w 2926566"/>
                  <a:gd name="connsiteY420" fmla="*/ 770201 h 1089715"/>
                  <a:gd name="connsiteX421" fmla="*/ 101518 w 2926566"/>
                  <a:gd name="connsiteY421" fmla="*/ 783604 h 1089715"/>
                  <a:gd name="connsiteX422" fmla="*/ 80576 w 2926566"/>
                  <a:gd name="connsiteY422" fmla="*/ 790419 h 1089715"/>
                  <a:gd name="connsiteX423" fmla="*/ 78207 w 2926566"/>
                  <a:gd name="connsiteY423" fmla="*/ 781526 h 1089715"/>
                  <a:gd name="connsiteX424" fmla="*/ 62672 w 2926566"/>
                  <a:gd name="connsiteY424" fmla="*/ 785658 h 1089715"/>
                  <a:gd name="connsiteX425" fmla="*/ 63073 w 2926566"/>
                  <a:gd name="connsiteY425" fmla="*/ 765912 h 1089715"/>
                  <a:gd name="connsiteX426" fmla="*/ 50126 w 2926566"/>
                  <a:gd name="connsiteY426" fmla="*/ 769611 h 1089715"/>
                  <a:gd name="connsiteX427" fmla="*/ 30782 w 2926566"/>
                  <a:gd name="connsiteY427" fmla="*/ 752139 h 1089715"/>
                  <a:gd name="connsiteX428" fmla="*/ 25713 w 2926566"/>
                  <a:gd name="connsiteY428" fmla="*/ 759080 h 1089715"/>
                  <a:gd name="connsiteX429" fmla="*/ 16489 w 2926566"/>
                  <a:gd name="connsiteY429" fmla="*/ 751053 h 1089715"/>
                  <a:gd name="connsiteX430" fmla="*/ 21101 w 2926566"/>
                  <a:gd name="connsiteY430" fmla="*/ 744709 h 1089715"/>
                  <a:gd name="connsiteX431" fmla="*/ 18465 w 2926566"/>
                  <a:gd name="connsiteY431" fmla="*/ 732936 h 1089715"/>
                  <a:gd name="connsiteX432" fmla="*/ 32851 w 2926566"/>
                  <a:gd name="connsiteY432" fmla="*/ 730016 h 1089715"/>
                  <a:gd name="connsiteX433" fmla="*/ 44601 w 2926566"/>
                  <a:gd name="connsiteY433" fmla="*/ 715118 h 1089715"/>
                  <a:gd name="connsiteX434" fmla="*/ 41115 w 2926566"/>
                  <a:gd name="connsiteY434" fmla="*/ 703493 h 1089715"/>
                  <a:gd name="connsiteX435" fmla="*/ 26225 w 2926566"/>
                  <a:gd name="connsiteY435" fmla="*/ 691783 h 1089715"/>
                  <a:gd name="connsiteX436" fmla="*/ 48717 w 2926566"/>
                  <a:gd name="connsiteY436" fmla="*/ 652463 h 1089715"/>
                  <a:gd name="connsiteX437" fmla="*/ 38093 w 2926566"/>
                  <a:gd name="connsiteY437" fmla="*/ 639108 h 1089715"/>
                  <a:gd name="connsiteX438" fmla="*/ 48717 w 2926566"/>
                  <a:gd name="connsiteY438" fmla="*/ 624343 h 1089715"/>
                  <a:gd name="connsiteX439" fmla="*/ 44184 w 2926566"/>
                  <a:gd name="connsiteY439" fmla="*/ 613372 h 1089715"/>
                  <a:gd name="connsiteX440" fmla="*/ 58721 w 2926566"/>
                  <a:gd name="connsiteY440" fmla="*/ 604810 h 1089715"/>
                  <a:gd name="connsiteX441" fmla="*/ 59169 w 2926566"/>
                  <a:gd name="connsiteY441" fmla="*/ 596444 h 1089715"/>
                  <a:gd name="connsiteX442" fmla="*/ 48717 w 2926566"/>
                  <a:gd name="connsiteY442" fmla="*/ 588290 h 1089715"/>
                  <a:gd name="connsiteX443" fmla="*/ 66913 w 2926566"/>
                  <a:gd name="connsiteY443" fmla="*/ 575698 h 1089715"/>
                  <a:gd name="connsiteX444" fmla="*/ 73217 w 2926566"/>
                  <a:gd name="connsiteY444" fmla="*/ 564515 h 1089715"/>
                  <a:gd name="connsiteX445" fmla="*/ 65308 w 2926566"/>
                  <a:gd name="connsiteY445" fmla="*/ 550246 h 1089715"/>
                  <a:gd name="connsiteX446" fmla="*/ 9933 w 2926566"/>
                  <a:gd name="connsiteY446" fmla="*/ 494116 h 1089715"/>
                  <a:gd name="connsiteX447" fmla="*/ 37266 w 2926566"/>
                  <a:gd name="connsiteY447" fmla="*/ 478085 h 1089715"/>
                  <a:gd name="connsiteX448" fmla="*/ 11516 w 2926566"/>
                  <a:gd name="connsiteY448" fmla="*/ 472442 h 1089715"/>
                  <a:gd name="connsiteX449" fmla="*/ 10626 w 2926566"/>
                  <a:gd name="connsiteY449" fmla="*/ 463966 h 1089715"/>
                  <a:gd name="connsiteX450" fmla="*/ 6738 w 2926566"/>
                  <a:gd name="connsiteY450" fmla="*/ 463966 h 1089715"/>
                  <a:gd name="connsiteX451" fmla="*/ 12318 w 2926566"/>
                  <a:gd name="connsiteY451" fmla="*/ 457064 h 1089715"/>
                  <a:gd name="connsiteX452" fmla="*/ 2843 w 2926566"/>
                  <a:gd name="connsiteY452" fmla="*/ 444574 h 1089715"/>
                  <a:gd name="connsiteX453" fmla="*/ 8076 w 2926566"/>
                  <a:gd name="connsiteY453" fmla="*/ 444133 h 1089715"/>
                  <a:gd name="connsiteX454" fmla="*/ 8682 w 2926566"/>
                  <a:gd name="connsiteY454" fmla="*/ 431525 h 1089715"/>
                  <a:gd name="connsiteX455" fmla="*/ 15065 w 2926566"/>
                  <a:gd name="connsiteY455" fmla="*/ 414770 h 1089715"/>
                  <a:gd name="connsiteX456" fmla="*/ 6959 w 2926566"/>
                  <a:gd name="connsiteY456" fmla="*/ 405861 h 1089715"/>
                  <a:gd name="connsiteX457" fmla="*/ 1788 w 2926566"/>
                  <a:gd name="connsiteY457" fmla="*/ 414329 h 1089715"/>
                  <a:gd name="connsiteX458" fmla="*/ -5484 w 2926566"/>
                  <a:gd name="connsiteY458" fmla="*/ 402681 h 1089715"/>
                  <a:gd name="connsiteX459" fmla="*/ 3386 w 2926566"/>
                  <a:gd name="connsiteY459" fmla="*/ 396054 h 1089715"/>
                  <a:gd name="connsiteX460" fmla="*/ 2307 w 2926566"/>
                  <a:gd name="connsiteY460" fmla="*/ 387814 h 1089715"/>
                  <a:gd name="connsiteX461" fmla="*/ 9926 w 2926566"/>
                  <a:gd name="connsiteY461" fmla="*/ 385902 h 1089715"/>
                  <a:gd name="connsiteX462" fmla="*/ 13633 w 2926566"/>
                  <a:gd name="connsiteY462" fmla="*/ 371633 h 1089715"/>
                  <a:gd name="connsiteX463" fmla="*/ 13743 w 2926566"/>
                  <a:gd name="connsiteY463" fmla="*/ 370720 h 1089715"/>
                  <a:gd name="connsiteX464" fmla="*/ 29160 w 2926566"/>
                  <a:gd name="connsiteY464" fmla="*/ 369799 h 1089715"/>
                  <a:gd name="connsiteX465" fmla="*/ 34063 w 2926566"/>
                  <a:gd name="connsiteY465" fmla="*/ 356444 h 1089715"/>
                  <a:gd name="connsiteX466" fmla="*/ 50394 w 2926566"/>
                  <a:gd name="connsiteY466" fmla="*/ 364952 h 1089715"/>
                  <a:gd name="connsiteX467" fmla="*/ 62978 w 2926566"/>
                  <a:gd name="connsiteY467" fmla="*/ 355948 h 1089715"/>
                  <a:gd name="connsiteX468" fmla="*/ 60523 w 2926566"/>
                  <a:gd name="connsiteY468" fmla="*/ 336068 h 1089715"/>
                  <a:gd name="connsiteX469" fmla="*/ 69676 w 2926566"/>
                  <a:gd name="connsiteY469" fmla="*/ 320587 h 1089715"/>
                  <a:gd name="connsiteX470" fmla="*/ 92948 w 2926566"/>
                  <a:gd name="connsiteY470" fmla="*/ 307027 h 1089715"/>
                  <a:gd name="connsiteX471" fmla="*/ 94954 w 2926566"/>
                  <a:gd name="connsiteY471" fmla="*/ 295521 h 1089715"/>
                  <a:gd name="connsiteX472" fmla="*/ 85117 w 2926566"/>
                  <a:gd name="connsiteY472" fmla="*/ 288666 h 1089715"/>
                  <a:gd name="connsiteX473" fmla="*/ 68330 w 2926566"/>
                  <a:gd name="connsiteY473" fmla="*/ 293129 h 1089715"/>
                  <a:gd name="connsiteX474" fmla="*/ 77562 w 2926566"/>
                  <a:gd name="connsiteY474" fmla="*/ 261192 h 1089715"/>
                  <a:gd name="connsiteX475" fmla="*/ 77554 w 2926566"/>
                  <a:gd name="connsiteY475" fmla="*/ 261058 h 1089715"/>
                  <a:gd name="connsiteX476" fmla="*/ 84794 w 2926566"/>
                  <a:gd name="connsiteY476" fmla="*/ 259421 h 1089715"/>
                  <a:gd name="connsiteX477" fmla="*/ 88076 w 2926566"/>
                  <a:gd name="connsiteY477" fmla="*/ 267590 h 1089715"/>
                  <a:gd name="connsiteX478" fmla="*/ 114307 w 2926566"/>
                  <a:gd name="connsiteY478" fmla="*/ 269990 h 1089715"/>
                  <a:gd name="connsiteX479" fmla="*/ 123815 w 2926566"/>
                  <a:gd name="connsiteY479" fmla="*/ 255887 h 1089715"/>
                  <a:gd name="connsiteX480" fmla="*/ 118573 w 2926566"/>
                  <a:gd name="connsiteY480" fmla="*/ 249205 h 1089715"/>
                  <a:gd name="connsiteX481" fmla="*/ 121194 w 2926566"/>
                  <a:gd name="connsiteY481" fmla="*/ 238990 h 1089715"/>
                  <a:gd name="connsiteX482" fmla="*/ 141766 w 2926566"/>
                  <a:gd name="connsiteY482" fmla="*/ 236196 h 1089715"/>
                  <a:gd name="connsiteX483" fmla="*/ 145135 w 2926566"/>
                  <a:gd name="connsiteY483" fmla="*/ 227633 h 1089715"/>
                  <a:gd name="connsiteX484" fmla="*/ 143167 w 2926566"/>
                  <a:gd name="connsiteY484" fmla="*/ 219259 h 1089715"/>
                  <a:gd name="connsiteX485" fmla="*/ 146772 w 2926566"/>
                  <a:gd name="connsiteY485" fmla="*/ 214333 h 1089715"/>
                  <a:gd name="connsiteX486" fmla="*/ 165133 w 2926566"/>
                  <a:gd name="connsiteY486" fmla="*/ 212538 h 1089715"/>
                  <a:gd name="connsiteX487" fmla="*/ 177135 w 2926566"/>
                  <a:gd name="connsiteY487" fmla="*/ 218299 h 1089715"/>
                  <a:gd name="connsiteX488" fmla="*/ 188090 w 2926566"/>
                  <a:gd name="connsiteY488" fmla="*/ 203283 h 1089715"/>
                  <a:gd name="connsiteX489" fmla="*/ 194197 w 2926566"/>
                  <a:gd name="connsiteY489" fmla="*/ 209863 h 1089715"/>
                  <a:gd name="connsiteX490" fmla="*/ 209772 w 2926566"/>
                  <a:gd name="connsiteY490" fmla="*/ 198537 h 1089715"/>
                  <a:gd name="connsiteX491" fmla="*/ 228495 w 2926566"/>
                  <a:gd name="connsiteY491" fmla="*/ 199891 h 1089715"/>
                  <a:gd name="connsiteX492" fmla="*/ 228495 w 2926566"/>
                  <a:gd name="connsiteY492" fmla="*/ 187739 h 1089715"/>
                  <a:gd name="connsiteX493" fmla="*/ 221860 w 2926566"/>
                  <a:gd name="connsiteY493" fmla="*/ 183238 h 1089715"/>
                  <a:gd name="connsiteX494" fmla="*/ 220625 w 2926566"/>
                  <a:gd name="connsiteY494" fmla="*/ 173463 h 1089715"/>
                  <a:gd name="connsiteX495" fmla="*/ 226528 w 2926566"/>
                  <a:gd name="connsiteY495" fmla="*/ 163326 h 1089715"/>
                  <a:gd name="connsiteX496" fmla="*/ 223380 w 2926566"/>
                  <a:gd name="connsiteY496" fmla="*/ 156558 h 1089715"/>
                  <a:gd name="connsiteX497" fmla="*/ 204397 w 2926566"/>
                  <a:gd name="connsiteY497" fmla="*/ 156558 h 1089715"/>
                  <a:gd name="connsiteX498" fmla="*/ 193457 w 2926566"/>
                  <a:gd name="connsiteY498" fmla="*/ 140582 h 1089715"/>
                  <a:gd name="connsiteX499" fmla="*/ 214219 w 2926566"/>
                  <a:gd name="connsiteY499" fmla="*/ 141337 h 1089715"/>
                  <a:gd name="connsiteX500" fmla="*/ 203177 w 2926566"/>
                  <a:gd name="connsiteY500" fmla="*/ 127690 h 1089715"/>
                  <a:gd name="connsiteX501" fmla="*/ 187429 w 2926566"/>
                  <a:gd name="connsiteY501" fmla="*/ 128100 h 1089715"/>
                  <a:gd name="connsiteX502" fmla="*/ 199572 w 2926566"/>
                  <a:gd name="connsiteY502" fmla="*/ 113886 h 1089715"/>
                  <a:gd name="connsiteX503" fmla="*/ 184635 w 2926566"/>
                  <a:gd name="connsiteY503" fmla="*/ 98138 h 1089715"/>
                  <a:gd name="connsiteX504" fmla="*/ 167124 w 2926566"/>
                  <a:gd name="connsiteY504" fmla="*/ 94518 h 1089715"/>
                  <a:gd name="connsiteX505" fmla="*/ 193009 w 2926566"/>
                  <a:gd name="connsiteY505" fmla="*/ 76314 h 1089715"/>
                  <a:gd name="connsiteX506" fmla="*/ 202870 w 2926566"/>
                  <a:gd name="connsiteY506" fmla="*/ 73536 h 1089715"/>
                  <a:gd name="connsiteX507" fmla="*/ 228188 w 2926566"/>
                  <a:gd name="connsiteY507" fmla="*/ 54191 h 1089715"/>
                  <a:gd name="connsiteX508" fmla="*/ 232029 w 2926566"/>
                  <a:gd name="connsiteY508" fmla="*/ 61439 h 1089715"/>
                  <a:gd name="connsiteX509" fmla="*/ 257922 w 2926566"/>
                  <a:gd name="connsiteY509" fmla="*/ 46636 h 1089715"/>
                  <a:gd name="connsiteX510" fmla="*/ 275141 w 2926566"/>
                  <a:gd name="connsiteY510" fmla="*/ 45762 h 1089715"/>
                  <a:gd name="connsiteX511" fmla="*/ 291511 w 2926566"/>
                  <a:gd name="connsiteY511" fmla="*/ 38144 h 1089715"/>
                  <a:gd name="connsiteX512" fmla="*/ 296635 w 2926566"/>
                  <a:gd name="connsiteY512" fmla="*/ 27252 h 1089715"/>
                  <a:gd name="connsiteX513" fmla="*/ 315303 w 2926566"/>
                  <a:gd name="connsiteY513" fmla="*/ 35626 h 1089715"/>
                  <a:gd name="connsiteX514" fmla="*/ 328021 w 2926566"/>
                  <a:gd name="connsiteY514" fmla="*/ 30195 h 1089715"/>
                  <a:gd name="connsiteX515" fmla="*/ 326471 w 2926566"/>
                  <a:gd name="connsiteY515" fmla="*/ 22679 h 1089715"/>
                  <a:gd name="connsiteX516" fmla="*/ 339291 w 2926566"/>
                  <a:gd name="connsiteY516" fmla="*/ 15328 h 1089715"/>
                  <a:gd name="connsiteX517" fmla="*/ 339299 w 2926566"/>
                  <a:gd name="connsiteY517" fmla="*/ 15321 h 1089715"/>
                  <a:gd name="connsiteX518" fmla="*/ 343604 w 2926566"/>
                  <a:gd name="connsiteY518" fmla="*/ 18524 h 1089715"/>
                  <a:gd name="connsiteX519" fmla="*/ 356243 w 2926566"/>
                  <a:gd name="connsiteY519" fmla="*/ 8694 h 1089715"/>
                  <a:gd name="connsiteX520" fmla="*/ 359919 w 2926566"/>
                  <a:gd name="connsiteY520" fmla="*/ -3159 h 1089715"/>
                  <a:gd name="connsiteX521" fmla="*/ 369434 w 2926566"/>
                  <a:gd name="connsiteY521" fmla="*/ -3159 h 1089715"/>
                  <a:gd name="connsiteX522" fmla="*/ 379106 w 2926566"/>
                  <a:gd name="connsiteY522" fmla="*/ 9552 h 1089715"/>
                  <a:gd name="connsiteX523" fmla="*/ 359942 w 2926566"/>
                  <a:gd name="connsiteY523" fmla="*/ 39576 h 1089715"/>
                  <a:gd name="connsiteX524" fmla="*/ 359242 w 2926566"/>
                  <a:gd name="connsiteY524" fmla="*/ 66524 h 1089715"/>
                  <a:gd name="connsiteX525" fmla="*/ 342431 w 2926566"/>
                  <a:gd name="connsiteY525" fmla="*/ 74890 h 1089715"/>
                  <a:gd name="connsiteX526" fmla="*/ 355039 w 2926566"/>
                  <a:gd name="connsiteY526" fmla="*/ 86026 h 1089715"/>
                  <a:gd name="connsiteX527" fmla="*/ 365554 w 2926566"/>
                  <a:gd name="connsiteY527" fmla="*/ 108338 h 1089715"/>
                  <a:gd name="connsiteX528" fmla="*/ 379570 w 2926566"/>
                  <a:gd name="connsiteY528" fmla="*/ 106079 h 1089715"/>
                  <a:gd name="connsiteX529" fmla="*/ 384552 w 2926566"/>
                  <a:gd name="connsiteY529" fmla="*/ 113312 h 1089715"/>
                  <a:gd name="connsiteX530" fmla="*/ 375990 w 2926566"/>
                  <a:gd name="connsiteY530" fmla="*/ 121032 h 1089715"/>
                  <a:gd name="connsiteX531" fmla="*/ 384702 w 2926566"/>
                  <a:gd name="connsiteY531" fmla="*/ 134411 h 1089715"/>
                  <a:gd name="connsiteX532" fmla="*/ 371818 w 2926566"/>
                  <a:gd name="connsiteY532" fmla="*/ 151112 h 1089715"/>
                  <a:gd name="connsiteX533" fmla="*/ 352702 w 2926566"/>
                  <a:gd name="connsiteY533" fmla="*/ 154496 h 1089715"/>
                  <a:gd name="connsiteX534" fmla="*/ 352702 w 2926566"/>
                  <a:gd name="connsiteY534" fmla="*/ 163326 h 1089715"/>
                  <a:gd name="connsiteX535" fmla="*/ 344281 w 2926566"/>
                  <a:gd name="connsiteY535" fmla="*/ 168182 h 1089715"/>
                  <a:gd name="connsiteX536" fmla="*/ 352206 w 2926566"/>
                  <a:gd name="connsiteY536" fmla="*/ 185622 h 1089715"/>
                  <a:gd name="connsiteX537" fmla="*/ 345705 w 2926566"/>
                  <a:gd name="connsiteY537" fmla="*/ 194177 h 1089715"/>
                  <a:gd name="connsiteX538" fmla="*/ 354669 w 2926566"/>
                  <a:gd name="connsiteY538" fmla="*/ 205864 h 1089715"/>
                  <a:gd name="connsiteX539" fmla="*/ 354173 w 2926566"/>
                  <a:gd name="connsiteY539" fmla="*/ 215262 h 1089715"/>
                  <a:gd name="connsiteX540" fmla="*/ 362075 w 2926566"/>
                  <a:gd name="connsiteY540" fmla="*/ 220959 h 1089715"/>
                  <a:gd name="connsiteX541" fmla="*/ 375667 w 2926566"/>
                  <a:gd name="connsiteY541" fmla="*/ 205180 h 1089715"/>
                  <a:gd name="connsiteX542" fmla="*/ 384702 w 2926566"/>
                  <a:gd name="connsiteY542" fmla="*/ 209406 h 1089715"/>
                  <a:gd name="connsiteX543" fmla="*/ 382065 w 2926566"/>
                  <a:gd name="connsiteY543" fmla="*/ 220959 h 1089715"/>
                  <a:gd name="connsiteX544" fmla="*/ 395987 w 2926566"/>
                  <a:gd name="connsiteY544" fmla="*/ 237408 h 1089715"/>
                  <a:gd name="connsiteX545" fmla="*/ 411232 w 2926566"/>
                  <a:gd name="connsiteY545" fmla="*/ 241359 h 1089715"/>
                  <a:gd name="connsiteX546" fmla="*/ 415899 w 2926566"/>
                  <a:gd name="connsiteY546" fmla="*/ 249402 h 1089715"/>
                  <a:gd name="connsiteX547" fmla="*/ 425988 w 2926566"/>
                  <a:gd name="connsiteY547" fmla="*/ 249402 h 1089715"/>
                  <a:gd name="connsiteX548" fmla="*/ 428452 w 2926566"/>
                  <a:gd name="connsiteY548" fmla="*/ 245333 h 1089715"/>
                  <a:gd name="connsiteX549" fmla="*/ 437306 w 2926566"/>
                  <a:gd name="connsiteY549" fmla="*/ 245333 h 1089715"/>
                  <a:gd name="connsiteX550" fmla="*/ 440965 w 2926566"/>
                  <a:gd name="connsiteY550" fmla="*/ 250756 h 1089715"/>
                  <a:gd name="connsiteX551" fmla="*/ 452062 w 2926566"/>
                  <a:gd name="connsiteY551" fmla="*/ 250756 h 1089715"/>
                  <a:gd name="connsiteX552" fmla="*/ 452062 w 2926566"/>
                  <a:gd name="connsiteY552" fmla="*/ 245861 h 1089715"/>
                  <a:gd name="connsiteX553" fmla="*/ 466449 w 2926566"/>
                  <a:gd name="connsiteY553" fmla="*/ 245152 h 1089715"/>
                  <a:gd name="connsiteX554" fmla="*/ 473980 w 2926566"/>
                  <a:gd name="connsiteY554" fmla="*/ 234764 h 1089715"/>
                  <a:gd name="connsiteX555" fmla="*/ 479907 w 2926566"/>
                  <a:gd name="connsiteY555" fmla="*/ 224178 h 1089715"/>
                  <a:gd name="connsiteX556" fmla="*/ 488950 w 2926566"/>
                  <a:gd name="connsiteY556" fmla="*/ 223556 h 1089715"/>
                  <a:gd name="connsiteX557" fmla="*/ 488950 w 2926566"/>
                  <a:gd name="connsiteY557" fmla="*/ 233182 h 1089715"/>
                  <a:gd name="connsiteX558" fmla="*/ 505988 w 2926566"/>
                  <a:gd name="connsiteY558" fmla="*/ 220448 h 1089715"/>
                  <a:gd name="connsiteX559" fmla="*/ 517676 w 2926566"/>
                  <a:gd name="connsiteY559" fmla="*/ 233001 h 1089715"/>
                  <a:gd name="connsiteX560" fmla="*/ 529930 w 2926566"/>
                  <a:gd name="connsiteY560" fmla="*/ 234307 h 1089715"/>
                  <a:gd name="connsiteX561" fmla="*/ 533495 w 2926566"/>
                  <a:gd name="connsiteY561" fmla="*/ 226657 h 1089715"/>
                  <a:gd name="connsiteX562" fmla="*/ 542900 w 2926566"/>
                  <a:gd name="connsiteY562" fmla="*/ 229113 h 1089715"/>
                  <a:gd name="connsiteX563" fmla="*/ 545528 w 2926566"/>
                  <a:gd name="connsiteY563" fmla="*/ 236172 h 1089715"/>
                  <a:gd name="connsiteX564" fmla="*/ 557483 w 2926566"/>
                  <a:gd name="connsiteY564" fmla="*/ 235110 h 1089715"/>
                  <a:gd name="connsiteX565" fmla="*/ 560607 w 2926566"/>
                  <a:gd name="connsiteY565" fmla="*/ 226657 h 1089715"/>
                  <a:gd name="connsiteX566" fmla="*/ 579299 w 2926566"/>
                  <a:gd name="connsiteY566" fmla="*/ 219606 h 1089715"/>
                  <a:gd name="connsiteX567" fmla="*/ 585532 w 2926566"/>
                  <a:gd name="connsiteY567" fmla="*/ 226657 h 1089715"/>
                  <a:gd name="connsiteX568" fmla="*/ 608489 w 2926566"/>
                  <a:gd name="connsiteY568" fmla="*/ 227374 h 1089715"/>
                  <a:gd name="connsiteX569" fmla="*/ 612094 w 2926566"/>
                  <a:gd name="connsiteY569" fmla="*/ 243563 h 1089715"/>
                  <a:gd name="connsiteX570" fmla="*/ 582384 w 2926566"/>
                  <a:gd name="connsiteY570" fmla="*/ 252708 h 1089715"/>
                  <a:gd name="connsiteX571" fmla="*/ 580550 w 2926566"/>
                  <a:gd name="connsiteY571" fmla="*/ 260593 h 1089715"/>
                  <a:gd name="connsiteX572" fmla="*/ 604121 w 2926566"/>
                  <a:gd name="connsiteY572" fmla="*/ 264709 h 1089715"/>
                  <a:gd name="connsiteX573" fmla="*/ 596440 w 2926566"/>
                  <a:gd name="connsiteY573" fmla="*/ 276680 h 1089715"/>
                  <a:gd name="connsiteX574" fmla="*/ 601926 w 2926566"/>
                  <a:gd name="connsiteY574" fmla="*/ 283732 h 1089715"/>
                  <a:gd name="connsiteX575" fmla="*/ 622262 w 2926566"/>
                  <a:gd name="connsiteY575" fmla="*/ 279505 h 1089715"/>
                  <a:gd name="connsiteX576" fmla="*/ 625402 w 2926566"/>
                  <a:gd name="connsiteY576" fmla="*/ 290949 h 1089715"/>
                  <a:gd name="connsiteX577" fmla="*/ 607505 w 2926566"/>
                  <a:gd name="connsiteY577" fmla="*/ 295356 h 1089715"/>
                  <a:gd name="connsiteX578" fmla="*/ 603240 w 2926566"/>
                  <a:gd name="connsiteY578" fmla="*/ 312977 h 1089715"/>
                  <a:gd name="connsiteX579" fmla="*/ 634720 w 2926566"/>
                  <a:gd name="connsiteY579" fmla="*/ 319029 h 1089715"/>
                  <a:gd name="connsiteX580" fmla="*/ 674465 w 2926566"/>
                  <a:gd name="connsiteY580" fmla="*/ 322272 h 1089715"/>
                  <a:gd name="connsiteX581" fmla="*/ 678069 w 2926566"/>
                  <a:gd name="connsiteY581" fmla="*/ 330480 h 1089715"/>
                  <a:gd name="connsiteX582" fmla="*/ 729485 w 2926566"/>
                  <a:gd name="connsiteY582" fmla="*/ 337815 h 1089715"/>
                  <a:gd name="connsiteX583" fmla="*/ 730106 w 2926566"/>
                  <a:gd name="connsiteY583" fmla="*/ 348613 h 1089715"/>
                  <a:gd name="connsiteX584" fmla="*/ 745642 w 2926566"/>
                  <a:gd name="connsiteY584" fmla="*/ 355004 h 1089715"/>
                  <a:gd name="connsiteX585" fmla="*/ 762854 w 2926566"/>
                  <a:gd name="connsiteY585" fmla="*/ 348857 h 1089715"/>
                  <a:gd name="connsiteX586" fmla="*/ 780255 w 2926566"/>
                  <a:gd name="connsiteY586" fmla="*/ 349258 h 1089715"/>
                  <a:gd name="connsiteX587" fmla="*/ 786071 w 2926566"/>
                  <a:gd name="connsiteY587" fmla="*/ 334958 h 1089715"/>
                  <a:gd name="connsiteX588" fmla="*/ 777980 w 2926566"/>
                  <a:gd name="connsiteY588" fmla="*/ 322303 h 1089715"/>
                  <a:gd name="connsiteX589" fmla="*/ 786071 w 2926566"/>
                  <a:gd name="connsiteY589" fmla="*/ 312820 h 1089715"/>
                  <a:gd name="connsiteX590" fmla="*/ 804896 w 2926566"/>
                  <a:gd name="connsiteY590" fmla="*/ 323012 h 1089715"/>
                  <a:gd name="connsiteX591" fmla="*/ 808721 w 2926566"/>
                  <a:gd name="connsiteY591" fmla="*/ 315574 h 1089715"/>
                  <a:gd name="connsiteX592" fmla="*/ 824910 w 2926566"/>
                  <a:gd name="connsiteY592" fmla="*/ 322492 h 1089715"/>
                  <a:gd name="connsiteX593" fmla="*/ 827861 w 2926566"/>
                  <a:gd name="connsiteY593" fmla="*/ 313504 h 1089715"/>
                  <a:gd name="connsiteX594" fmla="*/ 818850 w 2926566"/>
                  <a:gd name="connsiteY594" fmla="*/ 304831 h 1089715"/>
                  <a:gd name="connsiteX595" fmla="*/ 827389 w 2926566"/>
                  <a:gd name="connsiteY595" fmla="*/ 294663 h 1089715"/>
                  <a:gd name="connsiteX596" fmla="*/ 874665 w 2926566"/>
                  <a:gd name="connsiteY596" fmla="*/ 329363 h 1089715"/>
                  <a:gd name="connsiteX597" fmla="*/ 890028 w 2926566"/>
                  <a:gd name="connsiteY597" fmla="*/ 328458 h 1089715"/>
                  <a:gd name="connsiteX598" fmla="*/ 881197 w 2926566"/>
                  <a:gd name="connsiteY598" fmla="*/ 311206 h 1089715"/>
                  <a:gd name="connsiteX599" fmla="*/ 904013 w 2926566"/>
                  <a:gd name="connsiteY599" fmla="*/ 294585 h 1089715"/>
                  <a:gd name="connsiteX600" fmla="*/ 942466 w 2926566"/>
                  <a:gd name="connsiteY600" fmla="*/ 226508 h 1089715"/>
                  <a:gd name="connsiteX601" fmla="*/ 949857 w 2926566"/>
                  <a:gd name="connsiteY601" fmla="*/ 231230 h 1089715"/>
                  <a:gd name="connsiteX602" fmla="*/ 951824 w 2926566"/>
                  <a:gd name="connsiteY602" fmla="*/ 240399 h 1089715"/>
                  <a:gd name="connsiteX603" fmla="*/ 965597 w 2926566"/>
                  <a:gd name="connsiteY603" fmla="*/ 239682 h 1089715"/>
                  <a:gd name="connsiteX604" fmla="*/ 970744 w 2926566"/>
                  <a:gd name="connsiteY604" fmla="*/ 224776 h 1089715"/>
                  <a:gd name="connsiteX605" fmla="*/ 989207 w 2926566"/>
                  <a:gd name="connsiteY605" fmla="*/ 223840 h 1089715"/>
                  <a:gd name="connsiteX606" fmla="*/ 998714 w 2926566"/>
                  <a:gd name="connsiteY606" fmla="*/ 234158 h 1089715"/>
                  <a:gd name="connsiteX607" fmla="*/ 1013801 w 2926566"/>
                  <a:gd name="connsiteY607" fmla="*/ 228774 h 1089715"/>
                  <a:gd name="connsiteX608" fmla="*/ 1019043 w 2926566"/>
                  <a:gd name="connsiteY608" fmla="*/ 211862 h 1089715"/>
                  <a:gd name="connsiteX609" fmla="*/ 1032163 w 2926566"/>
                  <a:gd name="connsiteY609" fmla="*/ 208690 h 1089715"/>
                  <a:gd name="connsiteX610" fmla="*/ 1037081 w 2926566"/>
                  <a:gd name="connsiteY610" fmla="*/ 197774 h 1089715"/>
                  <a:gd name="connsiteX611" fmla="*/ 1049870 w 2926566"/>
                  <a:gd name="connsiteY611" fmla="*/ 195657 h 1089715"/>
                  <a:gd name="connsiteX612" fmla="*/ 1058748 w 2926566"/>
                  <a:gd name="connsiteY612" fmla="*/ 205912 h 1089715"/>
                  <a:gd name="connsiteX613" fmla="*/ 1068680 w 2926566"/>
                  <a:gd name="connsiteY613" fmla="*/ 199560 h 1089715"/>
                  <a:gd name="connsiteX614" fmla="*/ 1067468 w 2926566"/>
                  <a:gd name="connsiteY614" fmla="*/ 195114 h 1089715"/>
                  <a:gd name="connsiteX615" fmla="*/ 1081595 w 2926566"/>
                  <a:gd name="connsiteY615" fmla="*/ 181640 h 1089715"/>
                  <a:gd name="connsiteX616" fmla="*/ 1092558 w 2926566"/>
                  <a:gd name="connsiteY616" fmla="*/ 195500 h 1089715"/>
                  <a:gd name="connsiteX617" fmla="*/ 1114539 w 2926566"/>
                  <a:gd name="connsiteY617" fmla="*/ 193729 h 1089715"/>
                  <a:gd name="connsiteX618" fmla="*/ 1114539 w 2926566"/>
                  <a:gd name="connsiteY618" fmla="*/ 203740 h 1089715"/>
                  <a:gd name="connsiteX619" fmla="*/ 1138598 w 2926566"/>
                  <a:gd name="connsiteY619" fmla="*/ 218716 h 1089715"/>
                  <a:gd name="connsiteX620" fmla="*/ 1151545 w 2926566"/>
                  <a:gd name="connsiteY620" fmla="*/ 216741 h 1089715"/>
                  <a:gd name="connsiteX621" fmla="*/ 1160084 w 2926566"/>
                  <a:gd name="connsiteY621" fmla="*/ 227153 h 1089715"/>
                  <a:gd name="connsiteX622" fmla="*/ 1178571 w 2926566"/>
                  <a:gd name="connsiteY622" fmla="*/ 222612 h 1089715"/>
                  <a:gd name="connsiteX623" fmla="*/ 1198246 w 2926566"/>
                  <a:gd name="connsiteY623" fmla="*/ 221022 h 1089715"/>
                  <a:gd name="connsiteX624" fmla="*/ 1201221 w 2926566"/>
                  <a:gd name="connsiteY624" fmla="*/ 205849 h 1089715"/>
                  <a:gd name="connsiteX625" fmla="*/ 1219401 w 2926566"/>
                  <a:gd name="connsiteY625" fmla="*/ 202040 h 1089715"/>
                  <a:gd name="connsiteX626" fmla="*/ 1230490 w 2926566"/>
                  <a:gd name="connsiteY626" fmla="*/ 208241 h 1089715"/>
                  <a:gd name="connsiteX627" fmla="*/ 1249213 w 2926566"/>
                  <a:gd name="connsiteY627" fmla="*/ 197947 h 1089715"/>
                  <a:gd name="connsiteX628" fmla="*/ 1265638 w 2926566"/>
                  <a:gd name="connsiteY628" fmla="*/ 203740 h 1089715"/>
                  <a:gd name="connsiteX629" fmla="*/ 1270557 w 2926566"/>
                  <a:gd name="connsiteY629" fmla="*/ 216796 h 1089715"/>
                  <a:gd name="connsiteX630" fmla="*/ 1262191 w 2926566"/>
                  <a:gd name="connsiteY630" fmla="*/ 231600 h 1089715"/>
                  <a:gd name="connsiteX631" fmla="*/ 1267952 w 2926566"/>
                  <a:gd name="connsiteY631" fmla="*/ 247332 h 1089715"/>
                  <a:gd name="connsiteX632" fmla="*/ 1285251 w 2926566"/>
                  <a:gd name="connsiteY632" fmla="*/ 264560 h 1089715"/>
                  <a:gd name="connsiteX633" fmla="*/ 1302525 w 2926566"/>
                  <a:gd name="connsiteY633" fmla="*/ 252204 h 1089715"/>
                  <a:gd name="connsiteX634" fmla="*/ 1323680 w 2926566"/>
                  <a:gd name="connsiteY634" fmla="*/ 246341 h 1089715"/>
                  <a:gd name="connsiteX635" fmla="*/ 1341514 w 2926566"/>
                  <a:gd name="connsiteY635" fmla="*/ 245270 h 1089715"/>
                  <a:gd name="connsiteX636" fmla="*/ 1341514 w 2926566"/>
                  <a:gd name="connsiteY636" fmla="*/ 223147 h 1089715"/>
                  <a:gd name="connsiteX637" fmla="*/ 1369075 w 2926566"/>
                  <a:gd name="connsiteY637" fmla="*/ 206439 h 1089715"/>
                  <a:gd name="connsiteX638" fmla="*/ 1398809 w 2926566"/>
                  <a:gd name="connsiteY638" fmla="*/ 221038 h 1089715"/>
                  <a:gd name="connsiteX639" fmla="*/ 1446785 w 2926566"/>
                  <a:gd name="connsiteY639" fmla="*/ 206510 h 1089715"/>
                  <a:gd name="connsiteX640" fmla="*/ 1446785 w 2926566"/>
                  <a:gd name="connsiteY640" fmla="*/ 196003 h 1089715"/>
                  <a:gd name="connsiteX641" fmla="*/ 1468861 w 2926566"/>
                  <a:gd name="connsiteY641" fmla="*/ 186976 h 1089715"/>
                  <a:gd name="connsiteX642" fmla="*/ 1494226 w 2926566"/>
                  <a:gd name="connsiteY642" fmla="*/ 181498 h 1089715"/>
                  <a:gd name="connsiteX643" fmla="*/ 1503505 w 2926566"/>
                  <a:gd name="connsiteY643" fmla="*/ 191777 h 1089715"/>
                  <a:gd name="connsiteX644" fmla="*/ 1535135 w 2926566"/>
                  <a:gd name="connsiteY644" fmla="*/ 189817 h 1089715"/>
                  <a:gd name="connsiteX645" fmla="*/ 1539125 w 2926566"/>
                  <a:gd name="connsiteY645" fmla="*/ 201473 h 1089715"/>
                  <a:gd name="connsiteX646" fmla="*/ 1557211 w 2926566"/>
                  <a:gd name="connsiteY646" fmla="*/ 216261 h 1089715"/>
                  <a:gd name="connsiteX647" fmla="*/ 1577492 w 2926566"/>
                  <a:gd name="connsiteY647" fmla="*/ 203740 h 1089715"/>
                  <a:gd name="connsiteX648" fmla="*/ 1590690 w 2926566"/>
                  <a:gd name="connsiteY648" fmla="*/ 209831 h 1089715"/>
                  <a:gd name="connsiteX649" fmla="*/ 1603180 w 2926566"/>
                  <a:gd name="connsiteY649" fmla="*/ 199993 h 1089715"/>
                  <a:gd name="connsiteX650" fmla="*/ 1620794 w 2926566"/>
                  <a:gd name="connsiteY650" fmla="*/ 191997 h 1089715"/>
                  <a:gd name="connsiteX651" fmla="*/ 1634638 w 2926566"/>
                  <a:gd name="connsiteY651" fmla="*/ 202661 h 1089715"/>
                  <a:gd name="connsiteX652" fmla="*/ 1650803 w 2926566"/>
                  <a:gd name="connsiteY652" fmla="*/ 204975 h 1089715"/>
                  <a:gd name="connsiteX653" fmla="*/ 1653337 w 2926566"/>
                  <a:gd name="connsiteY653" fmla="*/ 213420 h 1089715"/>
                  <a:gd name="connsiteX654" fmla="*/ 1646844 w 2926566"/>
                  <a:gd name="connsiteY654" fmla="*/ 216552 h 1089715"/>
                  <a:gd name="connsiteX655" fmla="*/ 1662553 w 2926566"/>
                  <a:gd name="connsiteY655" fmla="*/ 250087 h 1089715"/>
                  <a:gd name="connsiteX656" fmla="*/ 1675806 w 2926566"/>
                  <a:gd name="connsiteY656" fmla="*/ 257382 h 1089715"/>
                  <a:gd name="connsiteX657" fmla="*/ 1673406 w 2926566"/>
                  <a:gd name="connsiteY657" fmla="*/ 273973 h 1089715"/>
                  <a:gd name="connsiteX658" fmla="*/ 1662553 w 2926566"/>
                  <a:gd name="connsiteY658" fmla="*/ 272816 h 1089715"/>
                  <a:gd name="connsiteX659" fmla="*/ 1660931 w 2926566"/>
                  <a:gd name="connsiteY659" fmla="*/ 283834 h 1089715"/>
                  <a:gd name="connsiteX660" fmla="*/ 1675806 w 2926566"/>
                  <a:gd name="connsiteY660" fmla="*/ 293955 h 1089715"/>
                  <a:gd name="connsiteX661" fmla="*/ 1717707 w 2926566"/>
                  <a:gd name="connsiteY661" fmla="*/ 302289 h 1089715"/>
                  <a:gd name="connsiteX662" fmla="*/ 1741884 w 2926566"/>
                  <a:gd name="connsiteY662" fmla="*/ 289941 h 1089715"/>
                  <a:gd name="connsiteX663" fmla="*/ 1752107 w 2926566"/>
                  <a:gd name="connsiteY663" fmla="*/ 292373 h 1089715"/>
                  <a:gd name="connsiteX664" fmla="*/ 1777551 w 2926566"/>
                  <a:gd name="connsiteY664" fmla="*/ 267141 h 1089715"/>
                  <a:gd name="connsiteX665" fmla="*/ 1784571 w 2926566"/>
                  <a:gd name="connsiteY665" fmla="*/ 237408 h 1089715"/>
                  <a:gd name="connsiteX666" fmla="*/ 1796377 w 2926566"/>
                  <a:gd name="connsiteY666" fmla="*/ 199356 h 1089715"/>
                  <a:gd name="connsiteX667" fmla="*/ 1805774 w 2926566"/>
                  <a:gd name="connsiteY667" fmla="*/ 192674 h 1089715"/>
                  <a:gd name="connsiteX668" fmla="*/ 1815942 w 2926566"/>
                  <a:gd name="connsiteY668" fmla="*/ 197341 h 1089715"/>
                  <a:gd name="connsiteX669" fmla="*/ 1834421 w 2926566"/>
                  <a:gd name="connsiteY669" fmla="*/ 189463 h 1089715"/>
                  <a:gd name="connsiteX670" fmla="*/ 1838671 w 2926566"/>
                  <a:gd name="connsiteY670" fmla="*/ 181719 h 1089715"/>
                  <a:gd name="connsiteX671" fmla="*/ 1851389 w 2926566"/>
                  <a:gd name="connsiteY671" fmla="*/ 182836 h 1089715"/>
                  <a:gd name="connsiteX672" fmla="*/ 1854687 w 2926566"/>
                  <a:gd name="connsiteY672" fmla="*/ 147885 h 1089715"/>
                  <a:gd name="connsiteX673" fmla="*/ 1868459 w 2926566"/>
                  <a:gd name="connsiteY673" fmla="*/ 151686 h 1089715"/>
                  <a:gd name="connsiteX674" fmla="*/ 1885388 w 2926566"/>
                  <a:gd name="connsiteY674" fmla="*/ 147547 h 1089715"/>
                  <a:gd name="connsiteX675" fmla="*/ 1889346 w 2926566"/>
                  <a:gd name="connsiteY675" fmla="*/ 161272 h 1089715"/>
                  <a:gd name="connsiteX676" fmla="*/ 1922535 w 2926566"/>
                  <a:gd name="connsiteY676" fmla="*/ 170071 h 1089715"/>
                  <a:gd name="connsiteX677" fmla="*/ 1927509 w 2926566"/>
                  <a:gd name="connsiteY677" fmla="*/ 162744 h 1089715"/>
                  <a:gd name="connsiteX678" fmla="*/ 1922795 w 2926566"/>
                  <a:gd name="connsiteY678" fmla="*/ 156023 h 1089715"/>
                  <a:gd name="connsiteX679" fmla="*/ 1928210 w 2926566"/>
                  <a:gd name="connsiteY679" fmla="*/ 149255 h 1089715"/>
                  <a:gd name="connsiteX680" fmla="*/ 1924306 w 2926566"/>
                  <a:gd name="connsiteY680" fmla="*/ 142195 h 1089715"/>
                  <a:gd name="connsiteX681" fmla="*/ 1913445 w 2926566"/>
                  <a:gd name="connsiteY681" fmla="*/ 138590 h 1089715"/>
                  <a:gd name="connsiteX682" fmla="*/ 1897012 w 2926566"/>
                  <a:gd name="connsiteY682" fmla="*/ 84357 h 1089715"/>
                  <a:gd name="connsiteX683" fmla="*/ 1873606 w 2926566"/>
                  <a:gd name="connsiteY683" fmla="*/ 93140 h 1089715"/>
                  <a:gd name="connsiteX684" fmla="*/ 1856757 w 2926566"/>
                  <a:gd name="connsiteY684" fmla="*/ 84357 h 1089715"/>
                  <a:gd name="connsiteX685" fmla="*/ 1861801 w 2926566"/>
                  <a:gd name="connsiteY685" fmla="*/ 63549 h 1089715"/>
                  <a:gd name="connsiteX686" fmla="*/ 1852774 w 2926566"/>
                  <a:gd name="connsiteY686" fmla="*/ 44031 h 1089715"/>
                  <a:gd name="connsiteX687" fmla="*/ 1844770 w 2926566"/>
                  <a:gd name="connsiteY687" fmla="*/ 36090 h 1089715"/>
                  <a:gd name="connsiteX688" fmla="*/ 1849752 w 2926566"/>
                  <a:gd name="connsiteY688" fmla="*/ 24710 h 1089715"/>
                  <a:gd name="connsiteX689" fmla="*/ 1851664 w 2926566"/>
                  <a:gd name="connsiteY689" fmla="*/ 26378 h 1089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Lst>
                <a:rect l="l" t="t" r="r" b="b"/>
                <a:pathLst>
                  <a:path w="2926566" h="1089715">
                    <a:moveTo>
                      <a:pt x="1465319" y="306358"/>
                    </a:moveTo>
                    <a:lnTo>
                      <a:pt x="1453168" y="286809"/>
                    </a:lnTo>
                    <a:lnTo>
                      <a:pt x="1424182" y="270715"/>
                    </a:lnTo>
                    <a:lnTo>
                      <a:pt x="1403657" y="246341"/>
                    </a:lnTo>
                    <a:lnTo>
                      <a:pt x="1362905" y="250551"/>
                    </a:lnTo>
                    <a:lnTo>
                      <a:pt x="1396542" y="267496"/>
                    </a:lnTo>
                    <a:lnTo>
                      <a:pt x="1420601" y="299928"/>
                    </a:lnTo>
                    <a:lnTo>
                      <a:pt x="1446510" y="312662"/>
                    </a:lnTo>
                    <a:lnTo>
                      <a:pt x="1463430" y="356940"/>
                    </a:lnTo>
                    <a:lnTo>
                      <a:pt x="1476062" y="363197"/>
                    </a:lnTo>
                    <a:close/>
                    <a:moveTo>
                      <a:pt x="154240" y="490598"/>
                    </a:moveTo>
                    <a:lnTo>
                      <a:pt x="142514" y="494116"/>
                    </a:lnTo>
                    <a:lnTo>
                      <a:pt x="143765" y="507244"/>
                    </a:lnTo>
                    <a:lnTo>
                      <a:pt x="124145" y="518687"/>
                    </a:lnTo>
                    <a:lnTo>
                      <a:pt x="130661" y="533664"/>
                    </a:lnTo>
                    <a:lnTo>
                      <a:pt x="138665" y="534199"/>
                    </a:lnTo>
                    <a:lnTo>
                      <a:pt x="132558" y="555433"/>
                    </a:lnTo>
                    <a:lnTo>
                      <a:pt x="151706" y="545642"/>
                    </a:lnTo>
                    <a:lnTo>
                      <a:pt x="153084" y="528406"/>
                    </a:lnTo>
                    <a:lnTo>
                      <a:pt x="162441" y="510510"/>
                    </a:lnTo>
                    <a:close/>
                    <a:moveTo>
                      <a:pt x="94191" y="479903"/>
                    </a:moveTo>
                    <a:lnTo>
                      <a:pt x="90091" y="466586"/>
                    </a:lnTo>
                    <a:lnTo>
                      <a:pt x="75988" y="473575"/>
                    </a:lnTo>
                    <a:lnTo>
                      <a:pt x="73941" y="463076"/>
                    </a:lnTo>
                    <a:lnTo>
                      <a:pt x="65142" y="463501"/>
                    </a:lnTo>
                    <a:lnTo>
                      <a:pt x="51338" y="495801"/>
                    </a:lnTo>
                    <a:lnTo>
                      <a:pt x="44601" y="500940"/>
                    </a:lnTo>
                    <a:lnTo>
                      <a:pt x="57792" y="517373"/>
                    </a:lnTo>
                    <a:lnTo>
                      <a:pt x="72186" y="518372"/>
                    </a:lnTo>
                    <a:lnTo>
                      <a:pt x="74815" y="506590"/>
                    </a:lnTo>
                    <a:lnTo>
                      <a:pt x="90382" y="504025"/>
                    </a:lnTo>
                    <a:lnTo>
                      <a:pt x="101833" y="482988"/>
                    </a:lnTo>
                    <a:close/>
                    <a:moveTo>
                      <a:pt x="1851664" y="26378"/>
                    </a:moveTo>
                    <a:lnTo>
                      <a:pt x="1862140" y="35484"/>
                    </a:lnTo>
                    <a:lnTo>
                      <a:pt x="1872316" y="51350"/>
                    </a:lnTo>
                    <a:lnTo>
                      <a:pt x="1894140" y="35893"/>
                    </a:lnTo>
                    <a:lnTo>
                      <a:pt x="1909675" y="40245"/>
                    </a:lnTo>
                    <a:lnTo>
                      <a:pt x="1931798" y="55301"/>
                    </a:lnTo>
                    <a:lnTo>
                      <a:pt x="1944351" y="75543"/>
                    </a:lnTo>
                    <a:lnTo>
                      <a:pt x="1977240" y="110022"/>
                    </a:lnTo>
                    <a:lnTo>
                      <a:pt x="2006250" y="157990"/>
                    </a:lnTo>
                    <a:lnTo>
                      <a:pt x="2022368" y="173070"/>
                    </a:lnTo>
                    <a:lnTo>
                      <a:pt x="2026279" y="206762"/>
                    </a:lnTo>
                    <a:lnTo>
                      <a:pt x="2031678" y="211909"/>
                    </a:lnTo>
                    <a:lnTo>
                      <a:pt x="2027491" y="228672"/>
                    </a:lnTo>
                    <a:lnTo>
                      <a:pt x="2041830" y="286290"/>
                    </a:lnTo>
                    <a:lnTo>
                      <a:pt x="2031678" y="293420"/>
                    </a:lnTo>
                    <a:lnTo>
                      <a:pt x="2036935" y="304918"/>
                    </a:lnTo>
                    <a:lnTo>
                      <a:pt x="2014632" y="325585"/>
                    </a:lnTo>
                    <a:lnTo>
                      <a:pt x="1983788" y="300826"/>
                    </a:lnTo>
                    <a:lnTo>
                      <a:pt x="1959194" y="308216"/>
                    </a:lnTo>
                    <a:lnTo>
                      <a:pt x="1974439" y="332527"/>
                    </a:lnTo>
                    <a:lnTo>
                      <a:pt x="1933120" y="329882"/>
                    </a:lnTo>
                    <a:lnTo>
                      <a:pt x="1933309" y="342073"/>
                    </a:lnTo>
                    <a:lnTo>
                      <a:pt x="1969803" y="362614"/>
                    </a:lnTo>
                    <a:lnTo>
                      <a:pt x="1981726" y="380928"/>
                    </a:lnTo>
                    <a:lnTo>
                      <a:pt x="1991761" y="382848"/>
                    </a:lnTo>
                    <a:lnTo>
                      <a:pt x="1994578" y="396999"/>
                    </a:lnTo>
                    <a:lnTo>
                      <a:pt x="2028066" y="419342"/>
                    </a:lnTo>
                    <a:lnTo>
                      <a:pt x="2033150" y="432273"/>
                    </a:lnTo>
                    <a:lnTo>
                      <a:pt x="2076506" y="461274"/>
                    </a:lnTo>
                    <a:lnTo>
                      <a:pt x="2120744" y="462628"/>
                    </a:lnTo>
                    <a:lnTo>
                      <a:pt x="2132400" y="455907"/>
                    </a:lnTo>
                    <a:lnTo>
                      <a:pt x="2166502" y="462179"/>
                    </a:lnTo>
                    <a:lnTo>
                      <a:pt x="2178748" y="457276"/>
                    </a:lnTo>
                    <a:lnTo>
                      <a:pt x="2191607" y="471560"/>
                    </a:lnTo>
                    <a:lnTo>
                      <a:pt x="2233169" y="468341"/>
                    </a:lnTo>
                    <a:lnTo>
                      <a:pt x="2217618" y="454144"/>
                    </a:lnTo>
                    <a:lnTo>
                      <a:pt x="2222104" y="446557"/>
                    </a:lnTo>
                    <a:lnTo>
                      <a:pt x="2250508" y="448328"/>
                    </a:lnTo>
                    <a:lnTo>
                      <a:pt x="2291448" y="455474"/>
                    </a:lnTo>
                    <a:lnTo>
                      <a:pt x="2290228" y="465697"/>
                    </a:lnTo>
                    <a:lnTo>
                      <a:pt x="2272512" y="468672"/>
                    </a:lnTo>
                    <a:lnTo>
                      <a:pt x="2286970" y="488835"/>
                    </a:lnTo>
                    <a:lnTo>
                      <a:pt x="2304324" y="500310"/>
                    </a:lnTo>
                    <a:lnTo>
                      <a:pt x="2318065" y="516011"/>
                    </a:lnTo>
                    <a:lnTo>
                      <a:pt x="2318663" y="525935"/>
                    </a:lnTo>
                    <a:lnTo>
                      <a:pt x="2332727" y="534293"/>
                    </a:lnTo>
                    <a:lnTo>
                      <a:pt x="2363531" y="537953"/>
                    </a:lnTo>
                    <a:lnTo>
                      <a:pt x="2369496" y="530130"/>
                    </a:lnTo>
                    <a:lnTo>
                      <a:pt x="2383828" y="539000"/>
                    </a:lnTo>
                    <a:lnTo>
                      <a:pt x="2380247" y="496170"/>
                    </a:lnTo>
                    <a:lnTo>
                      <a:pt x="2420896" y="530130"/>
                    </a:lnTo>
                    <a:lnTo>
                      <a:pt x="2436770" y="530130"/>
                    </a:lnTo>
                    <a:lnTo>
                      <a:pt x="2433968" y="552891"/>
                    </a:lnTo>
                    <a:lnTo>
                      <a:pt x="2462332" y="561729"/>
                    </a:lnTo>
                    <a:lnTo>
                      <a:pt x="2476687" y="549750"/>
                    </a:lnTo>
                    <a:lnTo>
                      <a:pt x="2449213" y="544005"/>
                    </a:lnTo>
                    <a:lnTo>
                      <a:pt x="2449905" y="519671"/>
                    </a:lnTo>
                    <a:lnTo>
                      <a:pt x="2444247" y="505032"/>
                    </a:lnTo>
                    <a:lnTo>
                      <a:pt x="2412247" y="490897"/>
                    </a:lnTo>
                    <a:lnTo>
                      <a:pt x="2410444" y="482256"/>
                    </a:lnTo>
                    <a:lnTo>
                      <a:pt x="2367466" y="446329"/>
                    </a:lnTo>
                    <a:lnTo>
                      <a:pt x="2365648" y="434870"/>
                    </a:lnTo>
                    <a:lnTo>
                      <a:pt x="2349254" y="433107"/>
                    </a:lnTo>
                    <a:lnTo>
                      <a:pt x="2347948" y="422899"/>
                    </a:lnTo>
                    <a:lnTo>
                      <a:pt x="2321646" y="418862"/>
                    </a:lnTo>
                    <a:lnTo>
                      <a:pt x="2318954" y="399690"/>
                    </a:lnTo>
                    <a:lnTo>
                      <a:pt x="2305221" y="388507"/>
                    </a:lnTo>
                    <a:lnTo>
                      <a:pt x="2298019" y="352816"/>
                    </a:lnTo>
                    <a:lnTo>
                      <a:pt x="2307904" y="286290"/>
                    </a:lnTo>
                    <a:lnTo>
                      <a:pt x="2317348" y="280843"/>
                    </a:lnTo>
                    <a:lnTo>
                      <a:pt x="2311816" y="272564"/>
                    </a:lnTo>
                    <a:lnTo>
                      <a:pt x="2315373" y="245207"/>
                    </a:lnTo>
                    <a:lnTo>
                      <a:pt x="2321661" y="244963"/>
                    </a:lnTo>
                    <a:lnTo>
                      <a:pt x="2322212" y="234402"/>
                    </a:lnTo>
                    <a:lnTo>
                      <a:pt x="2342541" y="252377"/>
                    </a:lnTo>
                    <a:lnTo>
                      <a:pt x="2349758" y="290736"/>
                    </a:lnTo>
                    <a:lnTo>
                      <a:pt x="2378767" y="292979"/>
                    </a:lnTo>
                    <a:lnTo>
                      <a:pt x="2375517" y="308546"/>
                    </a:lnTo>
                    <a:lnTo>
                      <a:pt x="2379641" y="322445"/>
                    </a:lnTo>
                    <a:lnTo>
                      <a:pt x="2393114" y="331818"/>
                    </a:lnTo>
                    <a:lnTo>
                      <a:pt x="2411727" y="328300"/>
                    </a:lnTo>
                    <a:lnTo>
                      <a:pt x="2417630" y="368989"/>
                    </a:lnTo>
                    <a:lnTo>
                      <a:pt x="2437951" y="376009"/>
                    </a:lnTo>
                    <a:lnTo>
                      <a:pt x="2426893" y="406829"/>
                    </a:lnTo>
                    <a:lnTo>
                      <a:pt x="2436471" y="417980"/>
                    </a:lnTo>
                    <a:lnTo>
                      <a:pt x="2426318" y="423332"/>
                    </a:lnTo>
                    <a:lnTo>
                      <a:pt x="2418244" y="418862"/>
                    </a:lnTo>
                    <a:lnTo>
                      <a:pt x="2412546" y="426039"/>
                    </a:lnTo>
                    <a:lnTo>
                      <a:pt x="2429569" y="454584"/>
                    </a:lnTo>
                    <a:lnTo>
                      <a:pt x="2435267" y="452357"/>
                    </a:lnTo>
                    <a:lnTo>
                      <a:pt x="2443035" y="478691"/>
                    </a:lnTo>
                    <a:lnTo>
                      <a:pt x="2464245" y="472009"/>
                    </a:lnTo>
                    <a:lnTo>
                      <a:pt x="2470250" y="478691"/>
                    </a:lnTo>
                    <a:lnTo>
                      <a:pt x="2489366" y="491511"/>
                    </a:lnTo>
                    <a:lnTo>
                      <a:pt x="2487273" y="473339"/>
                    </a:lnTo>
                    <a:lnTo>
                      <a:pt x="2499282" y="476794"/>
                    </a:lnTo>
                    <a:lnTo>
                      <a:pt x="2503721" y="491440"/>
                    </a:lnTo>
                    <a:lnTo>
                      <a:pt x="2543190" y="497186"/>
                    </a:lnTo>
                    <a:lnTo>
                      <a:pt x="2561724" y="475559"/>
                    </a:lnTo>
                    <a:lnTo>
                      <a:pt x="2566517" y="491968"/>
                    </a:lnTo>
                    <a:lnTo>
                      <a:pt x="2593417" y="504505"/>
                    </a:lnTo>
                    <a:lnTo>
                      <a:pt x="2593417" y="512359"/>
                    </a:lnTo>
                    <a:lnTo>
                      <a:pt x="2606537" y="526344"/>
                    </a:lnTo>
                    <a:lnTo>
                      <a:pt x="2639749" y="540046"/>
                    </a:lnTo>
                    <a:lnTo>
                      <a:pt x="2649964" y="538189"/>
                    </a:lnTo>
                    <a:lnTo>
                      <a:pt x="2651720" y="545792"/>
                    </a:lnTo>
                    <a:lnTo>
                      <a:pt x="2678588" y="556204"/>
                    </a:lnTo>
                    <a:lnTo>
                      <a:pt x="2682263" y="565719"/>
                    </a:lnTo>
                    <a:lnTo>
                      <a:pt x="2690370" y="558604"/>
                    </a:lnTo>
                    <a:lnTo>
                      <a:pt x="2701341" y="557825"/>
                    </a:lnTo>
                    <a:lnTo>
                      <a:pt x="2724235" y="549365"/>
                    </a:lnTo>
                    <a:lnTo>
                      <a:pt x="2717679" y="591989"/>
                    </a:lnTo>
                    <a:lnTo>
                      <a:pt x="2699971" y="607494"/>
                    </a:lnTo>
                    <a:lnTo>
                      <a:pt x="2684727" y="617929"/>
                    </a:lnTo>
                    <a:lnTo>
                      <a:pt x="2670993" y="641083"/>
                    </a:lnTo>
                    <a:lnTo>
                      <a:pt x="2703253" y="624399"/>
                    </a:lnTo>
                    <a:lnTo>
                      <a:pt x="2712327" y="616174"/>
                    </a:lnTo>
                    <a:lnTo>
                      <a:pt x="2742604" y="642374"/>
                    </a:lnTo>
                    <a:lnTo>
                      <a:pt x="2739912" y="664465"/>
                    </a:lnTo>
                    <a:lnTo>
                      <a:pt x="2751269" y="679072"/>
                    </a:lnTo>
                    <a:lnTo>
                      <a:pt x="2762641" y="650842"/>
                    </a:lnTo>
                    <a:lnTo>
                      <a:pt x="2789234" y="653998"/>
                    </a:lnTo>
                    <a:lnTo>
                      <a:pt x="2806580" y="649835"/>
                    </a:lnTo>
                    <a:lnTo>
                      <a:pt x="2817638" y="627846"/>
                    </a:lnTo>
                    <a:lnTo>
                      <a:pt x="2839194" y="624194"/>
                    </a:lnTo>
                    <a:lnTo>
                      <a:pt x="2852455" y="609430"/>
                    </a:lnTo>
                    <a:lnTo>
                      <a:pt x="2872618" y="607320"/>
                    </a:lnTo>
                    <a:lnTo>
                      <a:pt x="2864890" y="656611"/>
                    </a:lnTo>
                    <a:lnTo>
                      <a:pt x="2888508" y="660798"/>
                    </a:lnTo>
                    <a:lnTo>
                      <a:pt x="2906444" y="655557"/>
                    </a:lnTo>
                    <a:lnTo>
                      <a:pt x="2921083" y="670203"/>
                    </a:lnTo>
                    <a:lnTo>
                      <a:pt x="2904359" y="673335"/>
                    </a:lnTo>
                    <a:lnTo>
                      <a:pt x="2884935" y="695804"/>
                    </a:lnTo>
                    <a:lnTo>
                      <a:pt x="2872359" y="695277"/>
                    </a:lnTo>
                    <a:lnTo>
                      <a:pt x="2849937" y="701557"/>
                    </a:lnTo>
                    <a:lnTo>
                      <a:pt x="2835873" y="675421"/>
                    </a:lnTo>
                    <a:lnTo>
                      <a:pt x="2819424" y="708357"/>
                    </a:lnTo>
                    <a:lnTo>
                      <a:pt x="2820928" y="718274"/>
                    </a:lnTo>
                    <a:lnTo>
                      <a:pt x="2790163" y="733581"/>
                    </a:lnTo>
                    <a:lnTo>
                      <a:pt x="2779066" y="734478"/>
                    </a:lnTo>
                    <a:lnTo>
                      <a:pt x="2776209" y="744182"/>
                    </a:lnTo>
                    <a:lnTo>
                      <a:pt x="2767450" y="737028"/>
                    </a:lnTo>
                    <a:lnTo>
                      <a:pt x="2760225" y="748888"/>
                    </a:lnTo>
                    <a:lnTo>
                      <a:pt x="2715609" y="771767"/>
                    </a:lnTo>
                    <a:lnTo>
                      <a:pt x="2678021" y="780999"/>
                    </a:lnTo>
                    <a:lnTo>
                      <a:pt x="2666964" y="787806"/>
                    </a:lnTo>
                    <a:lnTo>
                      <a:pt x="2626724" y="790545"/>
                    </a:lnTo>
                    <a:lnTo>
                      <a:pt x="2614989" y="782580"/>
                    </a:lnTo>
                    <a:lnTo>
                      <a:pt x="2591914" y="791466"/>
                    </a:lnTo>
                    <a:lnTo>
                      <a:pt x="2559340" y="794638"/>
                    </a:lnTo>
                    <a:lnTo>
                      <a:pt x="2556766" y="788908"/>
                    </a:lnTo>
                    <a:lnTo>
                      <a:pt x="2566816" y="777064"/>
                    </a:lnTo>
                    <a:lnTo>
                      <a:pt x="2568288" y="752265"/>
                    </a:lnTo>
                    <a:lnTo>
                      <a:pt x="2549770" y="753296"/>
                    </a:lnTo>
                    <a:lnTo>
                      <a:pt x="2529913" y="771767"/>
                    </a:lnTo>
                    <a:lnTo>
                      <a:pt x="2536925" y="787279"/>
                    </a:lnTo>
                    <a:lnTo>
                      <a:pt x="2522917" y="781164"/>
                    </a:lnTo>
                    <a:lnTo>
                      <a:pt x="2501423" y="772168"/>
                    </a:lnTo>
                    <a:lnTo>
                      <a:pt x="2459184" y="778921"/>
                    </a:lnTo>
                    <a:lnTo>
                      <a:pt x="2449905" y="784147"/>
                    </a:lnTo>
                    <a:lnTo>
                      <a:pt x="2407194" y="773908"/>
                    </a:lnTo>
                    <a:lnTo>
                      <a:pt x="2397404" y="761197"/>
                    </a:lnTo>
                    <a:lnTo>
                      <a:pt x="2387842" y="780046"/>
                    </a:lnTo>
                    <a:lnTo>
                      <a:pt x="2373077" y="783084"/>
                    </a:lnTo>
                    <a:lnTo>
                      <a:pt x="2379641" y="802720"/>
                    </a:lnTo>
                    <a:lnTo>
                      <a:pt x="2364404" y="823332"/>
                    </a:lnTo>
                    <a:lnTo>
                      <a:pt x="2341628" y="834830"/>
                    </a:lnTo>
                    <a:lnTo>
                      <a:pt x="2305142" y="836782"/>
                    </a:lnTo>
                    <a:lnTo>
                      <a:pt x="2297744" y="829109"/>
                    </a:lnTo>
                    <a:lnTo>
                      <a:pt x="2274425" y="829109"/>
                    </a:lnTo>
                    <a:lnTo>
                      <a:pt x="2243936" y="822010"/>
                    </a:lnTo>
                    <a:lnTo>
                      <a:pt x="2224512" y="843920"/>
                    </a:lnTo>
                    <a:lnTo>
                      <a:pt x="2198769" y="838128"/>
                    </a:lnTo>
                    <a:lnTo>
                      <a:pt x="2204861" y="852467"/>
                    </a:lnTo>
                    <a:lnTo>
                      <a:pt x="2197903" y="856119"/>
                    </a:lnTo>
                    <a:lnTo>
                      <a:pt x="2184808" y="856119"/>
                    </a:lnTo>
                    <a:lnTo>
                      <a:pt x="2194189" y="871497"/>
                    </a:lnTo>
                    <a:lnTo>
                      <a:pt x="2185516" y="879816"/>
                    </a:lnTo>
                    <a:lnTo>
                      <a:pt x="2152367" y="880288"/>
                    </a:lnTo>
                    <a:lnTo>
                      <a:pt x="2132519" y="857662"/>
                    </a:lnTo>
                    <a:lnTo>
                      <a:pt x="2108554" y="856513"/>
                    </a:lnTo>
                    <a:lnTo>
                      <a:pt x="2135973" y="883806"/>
                    </a:lnTo>
                    <a:lnTo>
                      <a:pt x="2093230" y="894108"/>
                    </a:lnTo>
                    <a:lnTo>
                      <a:pt x="2052589" y="897335"/>
                    </a:lnTo>
                    <a:lnTo>
                      <a:pt x="2030734" y="903757"/>
                    </a:lnTo>
                    <a:lnTo>
                      <a:pt x="2022706" y="876747"/>
                    </a:lnTo>
                    <a:lnTo>
                      <a:pt x="2007139" y="867098"/>
                    </a:lnTo>
                    <a:lnTo>
                      <a:pt x="2011987" y="851279"/>
                    </a:lnTo>
                    <a:lnTo>
                      <a:pt x="1996081" y="855482"/>
                    </a:lnTo>
                    <a:lnTo>
                      <a:pt x="1985378" y="849209"/>
                    </a:lnTo>
                    <a:lnTo>
                      <a:pt x="1978216" y="834720"/>
                    </a:lnTo>
                    <a:lnTo>
                      <a:pt x="1966521" y="846777"/>
                    </a:lnTo>
                    <a:lnTo>
                      <a:pt x="1944957" y="854852"/>
                    </a:lnTo>
                    <a:lnTo>
                      <a:pt x="1923432" y="840678"/>
                    </a:lnTo>
                    <a:lnTo>
                      <a:pt x="1888756" y="867098"/>
                    </a:lnTo>
                    <a:lnTo>
                      <a:pt x="1857953" y="820097"/>
                    </a:lnTo>
                    <a:lnTo>
                      <a:pt x="1833146" y="833603"/>
                    </a:lnTo>
                    <a:lnTo>
                      <a:pt x="1831344" y="858071"/>
                    </a:lnTo>
                    <a:lnTo>
                      <a:pt x="1819499" y="869601"/>
                    </a:lnTo>
                    <a:lnTo>
                      <a:pt x="1822120" y="897784"/>
                    </a:lnTo>
                    <a:lnTo>
                      <a:pt x="1794102" y="906519"/>
                    </a:lnTo>
                    <a:lnTo>
                      <a:pt x="1790868" y="871962"/>
                    </a:lnTo>
                    <a:lnTo>
                      <a:pt x="1761906" y="877904"/>
                    </a:lnTo>
                    <a:lnTo>
                      <a:pt x="1780062" y="921150"/>
                    </a:lnTo>
                    <a:lnTo>
                      <a:pt x="1756538" y="920332"/>
                    </a:lnTo>
                    <a:lnTo>
                      <a:pt x="1738956" y="938527"/>
                    </a:lnTo>
                    <a:lnTo>
                      <a:pt x="1729701" y="919387"/>
                    </a:lnTo>
                    <a:lnTo>
                      <a:pt x="1714275" y="917357"/>
                    </a:lnTo>
                    <a:lnTo>
                      <a:pt x="1719871" y="897186"/>
                    </a:lnTo>
                    <a:lnTo>
                      <a:pt x="1676294" y="903962"/>
                    </a:lnTo>
                    <a:lnTo>
                      <a:pt x="1661333" y="913233"/>
                    </a:lnTo>
                    <a:lnTo>
                      <a:pt x="1650984" y="906779"/>
                    </a:lnTo>
                    <a:lnTo>
                      <a:pt x="1631631" y="916617"/>
                    </a:lnTo>
                    <a:lnTo>
                      <a:pt x="1635826" y="929524"/>
                    </a:lnTo>
                    <a:lnTo>
                      <a:pt x="1584733" y="937457"/>
                    </a:lnTo>
                    <a:lnTo>
                      <a:pt x="1557817" y="931602"/>
                    </a:lnTo>
                    <a:lnTo>
                      <a:pt x="1546492" y="900404"/>
                    </a:lnTo>
                    <a:lnTo>
                      <a:pt x="1532263" y="934498"/>
                    </a:lnTo>
                    <a:lnTo>
                      <a:pt x="1516428" y="927407"/>
                    </a:lnTo>
                    <a:lnTo>
                      <a:pt x="1504276" y="941101"/>
                    </a:lnTo>
                    <a:lnTo>
                      <a:pt x="1450547" y="909242"/>
                    </a:lnTo>
                    <a:lnTo>
                      <a:pt x="1392465" y="899247"/>
                    </a:lnTo>
                    <a:lnTo>
                      <a:pt x="1410394" y="920276"/>
                    </a:lnTo>
                    <a:lnTo>
                      <a:pt x="1429833" y="931444"/>
                    </a:lnTo>
                    <a:lnTo>
                      <a:pt x="1446281" y="932090"/>
                    </a:lnTo>
                    <a:lnTo>
                      <a:pt x="1464516" y="947523"/>
                    </a:lnTo>
                    <a:lnTo>
                      <a:pt x="1478250" y="949553"/>
                    </a:lnTo>
                    <a:lnTo>
                      <a:pt x="1505000" y="975682"/>
                    </a:lnTo>
                    <a:lnTo>
                      <a:pt x="1513241" y="971976"/>
                    </a:lnTo>
                    <a:lnTo>
                      <a:pt x="1545650" y="991785"/>
                    </a:lnTo>
                    <a:lnTo>
                      <a:pt x="1533561" y="1025390"/>
                    </a:lnTo>
                    <a:lnTo>
                      <a:pt x="1513847" y="1036353"/>
                    </a:lnTo>
                    <a:lnTo>
                      <a:pt x="1500696" y="1052432"/>
                    </a:lnTo>
                    <a:lnTo>
                      <a:pt x="1481878" y="1045058"/>
                    </a:lnTo>
                    <a:lnTo>
                      <a:pt x="1469593" y="1052432"/>
                    </a:lnTo>
                    <a:lnTo>
                      <a:pt x="1442976" y="1044066"/>
                    </a:lnTo>
                    <a:lnTo>
                      <a:pt x="1416367" y="1043436"/>
                    </a:lnTo>
                    <a:lnTo>
                      <a:pt x="1436121" y="1059499"/>
                    </a:lnTo>
                    <a:lnTo>
                      <a:pt x="1423852" y="1064025"/>
                    </a:lnTo>
                    <a:lnTo>
                      <a:pt x="1400131" y="1057736"/>
                    </a:lnTo>
                    <a:lnTo>
                      <a:pt x="1376213" y="1062246"/>
                    </a:lnTo>
                    <a:lnTo>
                      <a:pt x="1414588" y="1076247"/>
                    </a:lnTo>
                    <a:lnTo>
                      <a:pt x="1406805" y="1083991"/>
                    </a:lnTo>
                    <a:lnTo>
                      <a:pt x="1356286" y="1086557"/>
                    </a:lnTo>
                    <a:lnTo>
                      <a:pt x="1324074" y="1064890"/>
                    </a:lnTo>
                    <a:lnTo>
                      <a:pt x="1346795" y="1033244"/>
                    </a:lnTo>
                    <a:lnTo>
                      <a:pt x="1316991" y="1042555"/>
                    </a:lnTo>
                    <a:lnTo>
                      <a:pt x="1291720" y="1042775"/>
                    </a:lnTo>
                    <a:lnTo>
                      <a:pt x="1299479" y="1026681"/>
                    </a:lnTo>
                    <a:lnTo>
                      <a:pt x="1304863" y="991289"/>
                    </a:lnTo>
                    <a:lnTo>
                      <a:pt x="1285424" y="1006085"/>
                    </a:lnTo>
                    <a:lnTo>
                      <a:pt x="1280048" y="1033748"/>
                    </a:lnTo>
                    <a:lnTo>
                      <a:pt x="1262403" y="1022832"/>
                    </a:lnTo>
                    <a:lnTo>
                      <a:pt x="1227759" y="1016332"/>
                    </a:lnTo>
                    <a:lnTo>
                      <a:pt x="1226531" y="1028625"/>
                    </a:lnTo>
                    <a:lnTo>
                      <a:pt x="1178697" y="1027342"/>
                    </a:lnTo>
                    <a:lnTo>
                      <a:pt x="1185244" y="1012900"/>
                    </a:lnTo>
                    <a:lnTo>
                      <a:pt x="1149522" y="1005841"/>
                    </a:lnTo>
                    <a:lnTo>
                      <a:pt x="1108739" y="1004164"/>
                    </a:lnTo>
                    <a:lnTo>
                      <a:pt x="1078974" y="980703"/>
                    </a:lnTo>
                    <a:lnTo>
                      <a:pt x="1067798" y="969433"/>
                    </a:lnTo>
                    <a:lnTo>
                      <a:pt x="1048044" y="973919"/>
                    </a:lnTo>
                    <a:lnTo>
                      <a:pt x="1047910" y="947523"/>
                    </a:lnTo>
                    <a:lnTo>
                      <a:pt x="1075189" y="918695"/>
                    </a:lnTo>
                    <a:lnTo>
                      <a:pt x="1043771" y="917821"/>
                    </a:lnTo>
                    <a:lnTo>
                      <a:pt x="1035775" y="931444"/>
                    </a:lnTo>
                    <a:lnTo>
                      <a:pt x="1007741" y="936961"/>
                    </a:lnTo>
                    <a:lnTo>
                      <a:pt x="952383" y="926887"/>
                    </a:lnTo>
                    <a:lnTo>
                      <a:pt x="957648" y="895493"/>
                    </a:lnTo>
                    <a:lnTo>
                      <a:pt x="979716" y="884932"/>
                    </a:lnTo>
                    <a:lnTo>
                      <a:pt x="981975" y="872245"/>
                    </a:lnTo>
                    <a:lnTo>
                      <a:pt x="1012448" y="854215"/>
                    </a:lnTo>
                    <a:lnTo>
                      <a:pt x="995732" y="817799"/>
                    </a:lnTo>
                    <a:lnTo>
                      <a:pt x="999612" y="794079"/>
                    </a:lnTo>
                    <a:lnTo>
                      <a:pt x="980180" y="813675"/>
                    </a:lnTo>
                    <a:lnTo>
                      <a:pt x="991946" y="848587"/>
                    </a:lnTo>
                    <a:lnTo>
                      <a:pt x="972113" y="858071"/>
                    </a:lnTo>
                    <a:lnTo>
                      <a:pt x="954830" y="877384"/>
                    </a:lnTo>
                    <a:lnTo>
                      <a:pt x="916212" y="884452"/>
                    </a:lnTo>
                    <a:lnTo>
                      <a:pt x="908727" y="864501"/>
                    </a:lnTo>
                    <a:lnTo>
                      <a:pt x="887202" y="870954"/>
                    </a:lnTo>
                    <a:lnTo>
                      <a:pt x="875554" y="852924"/>
                    </a:lnTo>
                    <a:lnTo>
                      <a:pt x="898268" y="841976"/>
                    </a:lnTo>
                    <a:lnTo>
                      <a:pt x="906933" y="844550"/>
                    </a:lnTo>
                    <a:lnTo>
                      <a:pt x="926671" y="831045"/>
                    </a:lnTo>
                    <a:lnTo>
                      <a:pt x="910915" y="806718"/>
                    </a:lnTo>
                    <a:lnTo>
                      <a:pt x="899015" y="826575"/>
                    </a:lnTo>
                    <a:lnTo>
                      <a:pt x="858972" y="832383"/>
                    </a:lnTo>
                    <a:lnTo>
                      <a:pt x="862687" y="860038"/>
                    </a:lnTo>
                    <a:lnTo>
                      <a:pt x="849906" y="891739"/>
                    </a:lnTo>
                    <a:lnTo>
                      <a:pt x="843586" y="869365"/>
                    </a:lnTo>
                    <a:lnTo>
                      <a:pt x="826815" y="861951"/>
                    </a:lnTo>
                    <a:lnTo>
                      <a:pt x="817552" y="846486"/>
                    </a:lnTo>
                    <a:lnTo>
                      <a:pt x="840564" y="818161"/>
                    </a:lnTo>
                    <a:lnTo>
                      <a:pt x="827200" y="792993"/>
                    </a:lnTo>
                    <a:lnTo>
                      <a:pt x="831600" y="764282"/>
                    </a:lnTo>
                    <a:lnTo>
                      <a:pt x="863293" y="768469"/>
                    </a:lnTo>
                    <a:lnTo>
                      <a:pt x="904808" y="756955"/>
                    </a:lnTo>
                    <a:lnTo>
                      <a:pt x="904060" y="728473"/>
                    </a:lnTo>
                    <a:lnTo>
                      <a:pt x="930220" y="715157"/>
                    </a:lnTo>
                    <a:lnTo>
                      <a:pt x="896780" y="710364"/>
                    </a:lnTo>
                    <a:lnTo>
                      <a:pt x="886329" y="717156"/>
                    </a:lnTo>
                    <a:lnTo>
                      <a:pt x="886061" y="740916"/>
                    </a:lnTo>
                    <a:lnTo>
                      <a:pt x="873658" y="752265"/>
                    </a:lnTo>
                    <a:lnTo>
                      <a:pt x="837927" y="748888"/>
                    </a:lnTo>
                    <a:lnTo>
                      <a:pt x="848347" y="718801"/>
                    </a:lnTo>
                    <a:lnTo>
                      <a:pt x="832489" y="696859"/>
                    </a:lnTo>
                    <a:lnTo>
                      <a:pt x="807683" y="684841"/>
                    </a:lnTo>
                    <a:lnTo>
                      <a:pt x="799317" y="670415"/>
                    </a:lnTo>
                    <a:lnTo>
                      <a:pt x="752371" y="679293"/>
                    </a:lnTo>
                    <a:lnTo>
                      <a:pt x="746366" y="694978"/>
                    </a:lnTo>
                    <a:lnTo>
                      <a:pt x="779082" y="689280"/>
                    </a:lnTo>
                    <a:lnTo>
                      <a:pt x="815049" y="723562"/>
                    </a:lnTo>
                    <a:lnTo>
                      <a:pt x="810846" y="735824"/>
                    </a:lnTo>
                    <a:lnTo>
                      <a:pt x="822526" y="743985"/>
                    </a:lnTo>
                    <a:lnTo>
                      <a:pt x="809178" y="759576"/>
                    </a:lnTo>
                    <a:lnTo>
                      <a:pt x="806785" y="802083"/>
                    </a:lnTo>
                    <a:lnTo>
                      <a:pt x="814246" y="825244"/>
                    </a:lnTo>
                    <a:lnTo>
                      <a:pt x="795728" y="848406"/>
                    </a:lnTo>
                    <a:lnTo>
                      <a:pt x="815143" y="879950"/>
                    </a:lnTo>
                    <a:lnTo>
                      <a:pt x="814246" y="896044"/>
                    </a:lnTo>
                    <a:lnTo>
                      <a:pt x="755062" y="906331"/>
                    </a:lnTo>
                    <a:lnTo>
                      <a:pt x="745201" y="894762"/>
                    </a:lnTo>
                    <a:lnTo>
                      <a:pt x="733837" y="856119"/>
                    </a:lnTo>
                    <a:lnTo>
                      <a:pt x="700129" y="830880"/>
                    </a:lnTo>
                    <a:lnTo>
                      <a:pt x="715075" y="823844"/>
                    </a:lnTo>
                    <a:lnTo>
                      <a:pt x="706032" y="777866"/>
                    </a:lnTo>
                    <a:lnTo>
                      <a:pt x="729343" y="777347"/>
                    </a:lnTo>
                    <a:lnTo>
                      <a:pt x="735938" y="759576"/>
                    </a:lnTo>
                    <a:lnTo>
                      <a:pt x="749380" y="758537"/>
                    </a:lnTo>
                    <a:lnTo>
                      <a:pt x="739204" y="738689"/>
                    </a:lnTo>
                    <a:lnTo>
                      <a:pt x="731743" y="738146"/>
                    </a:lnTo>
                    <a:lnTo>
                      <a:pt x="711714" y="755413"/>
                    </a:lnTo>
                    <a:lnTo>
                      <a:pt x="645329" y="780999"/>
                    </a:lnTo>
                    <a:lnTo>
                      <a:pt x="593197" y="788633"/>
                    </a:lnTo>
                    <a:lnTo>
                      <a:pt x="564936" y="815848"/>
                    </a:lnTo>
                    <a:lnTo>
                      <a:pt x="555515" y="796054"/>
                    </a:lnTo>
                    <a:lnTo>
                      <a:pt x="585973" y="775804"/>
                    </a:lnTo>
                    <a:lnTo>
                      <a:pt x="601406" y="756955"/>
                    </a:lnTo>
                    <a:lnTo>
                      <a:pt x="577756" y="739200"/>
                    </a:lnTo>
                    <a:lnTo>
                      <a:pt x="564896" y="760088"/>
                    </a:lnTo>
                    <a:lnTo>
                      <a:pt x="540704" y="751737"/>
                    </a:lnTo>
                    <a:lnTo>
                      <a:pt x="535313" y="745992"/>
                    </a:lnTo>
                    <a:lnTo>
                      <a:pt x="500046" y="745992"/>
                    </a:lnTo>
                    <a:lnTo>
                      <a:pt x="490854" y="729150"/>
                    </a:lnTo>
                    <a:lnTo>
                      <a:pt x="464466" y="736052"/>
                    </a:lnTo>
                    <a:lnTo>
                      <a:pt x="478034" y="744576"/>
                    </a:lnTo>
                    <a:lnTo>
                      <a:pt x="486588" y="760088"/>
                    </a:lnTo>
                    <a:lnTo>
                      <a:pt x="379208" y="729898"/>
                    </a:lnTo>
                    <a:lnTo>
                      <a:pt x="388519" y="717227"/>
                    </a:lnTo>
                    <a:lnTo>
                      <a:pt x="365806" y="715684"/>
                    </a:lnTo>
                    <a:lnTo>
                      <a:pt x="361012" y="693183"/>
                    </a:lnTo>
                    <a:lnTo>
                      <a:pt x="332625" y="692664"/>
                    </a:lnTo>
                    <a:lnTo>
                      <a:pt x="313477" y="708357"/>
                    </a:lnTo>
                    <a:lnTo>
                      <a:pt x="321843" y="720383"/>
                    </a:lnTo>
                    <a:lnTo>
                      <a:pt x="345784" y="722988"/>
                    </a:lnTo>
                    <a:lnTo>
                      <a:pt x="332924" y="743395"/>
                    </a:lnTo>
                    <a:lnTo>
                      <a:pt x="285680" y="750156"/>
                    </a:lnTo>
                    <a:lnTo>
                      <a:pt x="299665" y="734187"/>
                    </a:lnTo>
                    <a:lnTo>
                      <a:pt x="292550" y="704186"/>
                    </a:lnTo>
                    <a:lnTo>
                      <a:pt x="306677" y="693766"/>
                    </a:lnTo>
                    <a:lnTo>
                      <a:pt x="299208" y="682858"/>
                    </a:lnTo>
                    <a:lnTo>
                      <a:pt x="300318" y="661837"/>
                    </a:lnTo>
                    <a:lnTo>
                      <a:pt x="284483" y="679072"/>
                    </a:lnTo>
                    <a:lnTo>
                      <a:pt x="265060" y="682740"/>
                    </a:lnTo>
                    <a:lnTo>
                      <a:pt x="254876" y="671226"/>
                    </a:lnTo>
                    <a:lnTo>
                      <a:pt x="222593" y="653998"/>
                    </a:lnTo>
                    <a:lnTo>
                      <a:pt x="234256" y="620015"/>
                    </a:lnTo>
                    <a:lnTo>
                      <a:pt x="217217" y="621069"/>
                    </a:lnTo>
                    <a:lnTo>
                      <a:pt x="168777" y="640406"/>
                    </a:lnTo>
                    <a:lnTo>
                      <a:pt x="171429" y="619039"/>
                    </a:lnTo>
                    <a:lnTo>
                      <a:pt x="189727" y="612704"/>
                    </a:lnTo>
                    <a:lnTo>
                      <a:pt x="179063" y="591501"/>
                    </a:lnTo>
                    <a:lnTo>
                      <a:pt x="155027" y="614152"/>
                    </a:lnTo>
                    <a:lnTo>
                      <a:pt x="131118" y="620550"/>
                    </a:lnTo>
                    <a:lnTo>
                      <a:pt x="133809" y="659145"/>
                    </a:lnTo>
                    <a:lnTo>
                      <a:pt x="90760" y="698425"/>
                    </a:lnTo>
                    <a:lnTo>
                      <a:pt x="125869" y="696143"/>
                    </a:lnTo>
                    <a:lnTo>
                      <a:pt x="129520" y="683283"/>
                    </a:lnTo>
                    <a:lnTo>
                      <a:pt x="174160" y="673878"/>
                    </a:lnTo>
                    <a:lnTo>
                      <a:pt x="188814" y="668629"/>
                    </a:lnTo>
                    <a:lnTo>
                      <a:pt x="211834" y="669683"/>
                    </a:lnTo>
                    <a:lnTo>
                      <a:pt x="247124" y="692161"/>
                    </a:lnTo>
                    <a:lnTo>
                      <a:pt x="249799" y="703659"/>
                    </a:lnTo>
                    <a:lnTo>
                      <a:pt x="243228" y="719863"/>
                    </a:lnTo>
                    <a:lnTo>
                      <a:pt x="196590" y="739200"/>
                    </a:lnTo>
                    <a:lnTo>
                      <a:pt x="164290" y="760623"/>
                    </a:lnTo>
                    <a:lnTo>
                      <a:pt x="116779" y="770555"/>
                    </a:lnTo>
                    <a:lnTo>
                      <a:pt x="89091" y="770201"/>
                    </a:lnTo>
                    <a:lnTo>
                      <a:pt x="101518" y="783604"/>
                    </a:lnTo>
                    <a:lnTo>
                      <a:pt x="80576" y="790419"/>
                    </a:lnTo>
                    <a:lnTo>
                      <a:pt x="78207" y="781526"/>
                    </a:lnTo>
                    <a:lnTo>
                      <a:pt x="62672" y="785658"/>
                    </a:lnTo>
                    <a:lnTo>
                      <a:pt x="63073" y="765912"/>
                    </a:lnTo>
                    <a:lnTo>
                      <a:pt x="50126" y="769611"/>
                    </a:lnTo>
                    <a:lnTo>
                      <a:pt x="30782" y="752139"/>
                    </a:lnTo>
                    <a:lnTo>
                      <a:pt x="25713" y="759080"/>
                    </a:lnTo>
                    <a:lnTo>
                      <a:pt x="16489" y="751053"/>
                    </a:lnTo>
                    <a:lnTo>
                      <a:pt x="21101" y="744709"/>
                    </a:lnTo>
                    <a:lnTo>
                      <a:pt x="18465" y="732936"/>
                    </a:lnTo>
                    <a:lnTo>
                      <a:pt x="32851" y="730016"/>
                    </a:lnTo>
                    <a:lnTo>
                      <a:pt x="44601" y="715118"/>
                    </a:lnTo>
                    <a:lnTo>
                      <a:pt x="41115" y="703493"/>
                    </a:lnTo>
                    <a:lnTo>
                      <a:pt x="26225" y="691783"/>
                    </a:lnTo>
                    <a:lnTo>
                      <a:pt x="48717" y="652463"/>
                    </a:lnTo>
                    <a:lnTo>
                      <a:pt x="38093" y="639108"/>
                    </a:lnTo>
                    <a:lnTo>
                      <a:pt x="48717" y="624343"/>
                    </a:lnTo>
                    <a:lnTo>
                      <a:pt x="44184" y="613372"/>
                    </a:lnTo>
                    <a:lnTo>
                      <a:pt x="58721" y="604810"/>
                    </a:lnTo>
                    <a:lnTo>
                      <a:pt x="59169" y="596444"/>
                    </a:lnTo>
                    <a:lnTo>
                      <a:pt x="48717" y="588290"/>
                    </a:lnTo>
                    <a:lnTo>
                      <a:pt x="66913" y="575698"/>
                    </a:lnTo>
                    <a:lnTo>
                      <a:pt x="73217" y="564515"/>
                    </a:lnTo>
                    <a:lnTo>
                      <a:pt x="65308" y="550246"/>
                    </a:lnTo>
                    <a:lnTo>
                      <a:pt x="9933" y="494116"/>
                    </a:lnTo>
                    <a:lnTo>
                      <a:pt x="37266" y="478085"/>
                    </a:lnTo>
                    <a:lnTo>
                      <a:pt x="11516" y="472442"/>
                    </a:lnTo>
                    <a:lnTo>
                      <a:pt x="10626" y="463966"/>
                    </a:lnTo>
                    <a:lnTo>
                      <a:pt x="6738" y="463966"/>
                    </a:lnTo>
                    <a:lnTo>
                      <a:pt x="12318" y="457064"/>
                    </a:lnTo>
                    <a:lnTo>
                      <a:pt x="2843" y="444574"/>
                    </a:lnTo>
                    <a:lnTo>
                      <a:pt x="8076" y="444133"/>
                    </a:lnTo>
                    <a:lnTo>
                      <a:pt x="8682" y="431525"/>
                    </a:lnTo>
                    <a:lnTo>
                      <a:pt x="15065" y="414770"/>
                    </a:lnTo>
                    <a:lnTo>
                      <a:pt x="6959" y="405861"/>
                    </a:lnTo>
                    <a:lnTo>
                      <a:pt x="1788" y="414329"/>
                    </a:lnTo>
                    <a:lnTo>
                      <a:pt x="-5484" y="402681"/>
                    </a:lnTo>
                    <a:lnTo>
                      <a:pt x="3386" y="396054"/>
                    </a:lnTo>
                    <a:lnTo>
                      <a:pt x="2307" y="387814"/>
                    </a:lnTo>
                    <a:lnTo>
                      <a:pt x="9926" y="385902"/>
                    </a:lnTo>
                    <a:lnTo>
                      <a:pt x="13633" y="371633"/>
                    </a:lnTo>
                    <a:lnTo>
                      <a:pt x="13743" y="370720"/>
                    </a:lnTo>
                    <a:lnTo>
                      <a:pt x="29160" y="369799"/>
                    </a:lnTo>
                    <a:lnTo>
                      <a:pt x="34063" y="356444"/>
                    </a:lnTo>
                    <a:lnTo>
                      <a:pt x="50394" y="364952"/>
                    </a:lnTo>
                    <a:lnTo>
                      <a:pt x="62978" y="355948"/>
                    </a:lnTo>
                    <a:lnTo>
                      <a:pt x="60523" y="336068"/>
                    </a:lnTo>
                    <a:lnTo>
                      <a:pt x="69676" y="320587"/>
                    </a:lnTo>
                    <a:lnTo>
                      <a:pt x="92948" y="307027"/>
                    </a:lnTo>
                    <a:lnTo>
                      <a:pt x="94954" y="295521"/>
                    </a:lnTo>
                    <a:lnTo>
                      <a:pt x="85117" y="288666"/>
                    </a:lnTo>
                    <a:lnTo>
                      <a:pt x="68330" y="293129"/>
                    </a:lnTo>
                    <a:lnTo>
                      <a:pt x="77562" y="261192"/>
                    </a:lnTo>
                    <a:lnTo>
                      <a:pt x="77554" y="261058"/>
                    </a:lnTo>
                    <a:lnTo>
                      <a:pt x="84794" y="259421"/>
                    </a:lnTo>
                    <a:lnTo>
                      <a:pt x="88076" y="267590"/>
                    </a:lnTo>
                    <a:lnTo>
                      <a:pt x="114307" y="269990"/>
                    </a:lnTo>
                    <a:lnTo>
                      <a:pt x="123815" y="255887"/>
                    </a:lnTo>
                    <a:lnTo>
                      <a:pt x="118573" y="249205"/>
                    </a:lnTo>
                    <a:lnTo>
                      <a:pt x="121194" y="238990"/>
                    </a:lnTo>
                    <a:lnTo>
                      <a:pt x="141766" y="236196"/>
                    </a:lnTo>
                    <a:lnTo>
                      <a:pt x="145135" y="227633"/>
                    </a:lnTo>
                    <a:lnTo>
                      <a:pt x="143167" y="219259"/>
                    </a:lnTo>
                    <a:lnTo>
                      <a:pt x="146772" y="214333"/>
                    </a:lnTo>
                    <a:lnTo>
                      <a:pt x="165133" y="212538"/>
                    </a:lnTo>
                    <a:lnTo>
                      <a:pt x="177135" y="218299"/>
                    </a:lnTo>
                    <a:lnTo>
                      <a:pt x="188090" y="203283"/>
                    </a:lnTo>
                    <a:lnTo>
                      <a:pt x="194197" y="209863"/>
                    </a:lnTo>
                    <a:lnTo>
                      <a:pt x="209772" y="198537"/>
                    </a:lnTo>
                    <a:lnTo>
                      <a:pt x="228495" y="199891"/>
                    </a:lnTo>
                    <a:lnTo>
                      <a:pt x="228495" y="187739"/>
                    </a:lnTo>
                    <a:lnTo>
                      <a:pt x="221860" y="183238"/>
                    </a:lnTo>
                    <a:lnTo>
                      <a:pt x="220625" y="173463"/>
                    </a:lnTo>
                    <a:lnTo>
                      <a:pt x="226528" y="163326"/>
                    </a:lnTo>
                    <a:lnTo>
                      <a:pt x="223380" y="156558"/>
                    </a:lnTo>
                    <a:lnTo>
                      <a:pt x="204397" y="156558"/>
                    </a:lnTo>
                    <a:lnTo>
                      <a:pt x="193457" y="140582"/>
                    </a:lnTo>
                    <a:lnTo>
                      <a:pt x="214219" y="141337"/>
                    </a:lnTo>
                    <a:lnTo>
                      <a:pt x="203177" y="127690"/>
                    </a:lnTo>
                    <a:lnTo>
                      <a:pt x="187429" y="128100"/>
                    </a:lnTo>
                    <a:lnTo>
                      <a:pt x="199572" y="113886"/>
                    </a:lnTo>
                    <a:lnTo>
                      <a:pt x="184635" y="98138"/>
                    </a:lnTo>
                    <a:lnTo>
                      <a:pt x="167124" y="94518"/>
                    </a:lnTo>
                    <a:lnTo>
                      <a:pt x="193009" y="76314"/>
                    </a:lnTo>
                    <a:lnTo>
                      <a:pt x="202870" y="73536"/>
                    </a:lnTo>
                    <a:lnTo>
                      <a:pt x="228188" y="54191"/>
                    </a:lnTo>
                    <a:lnTo>
                      <a:pt x="232029" y="61439"/>
                    </a:lnTo>
                    <a:lnTo>
                      <a:pt x="257922" y="46636"/>
                    </a:lnTo>
                    <a:lnTo>
                      <a:pt x="275141" y="45762"/>
                    </a:lnTo>
                    <a:lnTo>
                      <a:pt x="291511" y="38144"/>
                    </a:lnTo>
                    <a:lnTo>
                      <a:pt x="296635" y="27252"/>
                    </a:lnTo>
                    <a:lnTo>
                      <a:pt x="315303" y="35626"/>
                    </a:lnTo>
                    <a:lnTo>
                      <a:pt x="328021" y="30195"/>
                    </a:lnTo>
                    <a:lnTo>
                      <a:pt x="326471" y="22679"/>
                    </a:lnTo>
                    <a:lnTo>
                      <a:pt x="339291" y="15328"/>
                    </a:lnTo>
                    <a:lnTo>
                      <a:pt x="339299" y="15321"/>
                    </a:lnTo>
                    <a:lnTo>
                      <a:pt x="343604" y="18524"/>
                    </a:lnTo>
                    <a:lnTo>
                      <a:pt x="356243" y="8694"/>
                    </a:lnTo>
                    <a:lnTo>
                      <a:pt x="359919" y="-3159"/>
                    </a:lnTo>
                    <a:lnTo>
                      <a:pt x="369434" y="-3159"/>
                    </a:lnTo>
                    <a:lnTo>
                      <a:pt x="379106" y="9552"/>
                    </a:lnTo>
                    <a:lnTo>
                      <a:pt x="359942" y="39576"/>
                    </a:lnTo>
                    <a:lnTo>
                      <a:pt x="359242" y="66524"/>
                    </a:lnTo>
                    <a:lnTo>
                      <a:pt x="342431" y="74890"/>
                    </a:lnTo>
                    <a:lnTo>
                      <a:pt x="355039" y="86026"/>
                    </a:lnTo>
                    <a:lnTo>
                      <a:pt x="365554" y="108338"/>
                    </a:lnTo>
                    <a:lnTo>
                      <a:pt x="379570" y="106079"/>
                    </a:lnTo>
                    <a:lnTo>
                      <a:pt x="384552" y="113312"/>
                    </a:lnTo>
                    <a:lnTo>
                      <a:pt x="375990" y="121032"/>
                    </a:lnTo>
                    <a:lnTo>
                      <a:pt x="384702" y="134411"/>
                    </a:lnTo>
                    <a:lnTo>
                      <a:pt x="371818" y="151112"/>
                    </a:lnTo>
                    <a:lnTo>
                      <a:pt x="352702" y="154496"/>
                    </a:lnTo>
                    <a:lnTo>
                      <a:pt x="352702" y="163326"/>
                    </a:lnTo>
                    <a:lnTo>
                      <a:pt x="344281" y="168182"/>
                    </a:lnTo>
                    <a:lnTo>
                      <a:pt x="352206" y="185622"/>
                    </a:lnTo>
                    <a:lnTo>
                      <a:pt x="345705" y="194177"/>
                    </a:lnTo>
                    <a:lnTo>
                      <a:pt x="354669" y="205864"/>
                    </a:lnTo>
                    <a:lnTo>
                      <a:pt x="354173" y="215262"/>
                    </a:lnTo>
                    <a:lnTo>
                      <a:pt x="362075" y="220959"/>
                    </a:lnTo>
                    <a:lnTo>
                      <a:pt x="375667" y="205180"/>
                    </a:lnTo>
                    <a:lnTo>
                      <a:pt x="384702" y="209406"/>
                    </a:lnTo>
                    <a:lnTo>
                      <a:pt x="382065" y="220959"/>
                    </a:lnTo>
                    <a:lnTo>
                      <a:pt x="395987" y="237408"/>
                    </a:lnTo>
                    <a:lnTo>
                      <a:pt x="411232" y="241359"/>
                    </a:lnTo>
                    <a:lnTo>
                      <a:pt x="415899" y="249402"/>
                    </a:lnTo>
                    <a:lnTo>
                      <a:pt x="425988" y="249402"/>
                    </a:lnTo>
                    <a:lnTo>
                      <a:pt x="428452" y="245333"/>
                    </a:lnTo>
                    <a:lnTo>
                      <a:pt x="437306" y="245333"/>
                    </a:lnTo>
                    <a:lnTo>
                      <a:pt x="440965" y="250756"/>
                    </a:lnTo>
                    <a:lnTo>
                      <a:pt x="452062" y="250756"/>
                    </a:lnTo>
                    <a:lnTo>
                      <a:pt x="452062" y="245861"/>
                    </a:lnTo>
                    <a:lnTo>
                      <a:pt x="466449" y="245152"/>
                    </a:lnTo>
                    <a:lnTo>
                      <a:pt x="473980" y="234764"/>
                    </a:lnTo>
                    <a:lnTo>
                      <a:pt x="479907" y="224178"/>
                    </a:lnTo>
                    <a:lnTo>
                      <a:pt x="488950" y="223556"/>
                    </a:lnTo>
                    <a:lnTo>
                      <a:pt x="488950" y="233182"/>
                    </a:lnTo>
                    <a:lnTo>
                      <a:pt x="505988" y="220448"/>
                    </a:lnTo>
                    <a:lnTo>
                      <a:pt x="517676" y="233001"/>
                    </a:lnTo>
                    <a:lnTo>
                      <a:pt x="529930" y="234307"/>
                    </a:lnTo>
                    <a:lnTo>
                      <a:pt x="533495" y="226657"/>
                    </a:lnTo>
                    <a:lnTo>
                      <a:pt x="542900" y="229113"/>
                    </a:lnTo>
                    <a:lnTo>
                      <a:pt x="545528" y="236172"/>
                    </a:lnTo>
                    <a:lnTo>
                      <a:pt x="557483" y="235110"/>
                    </a:lnTo>
                    <a:lnTo>
                      <a:pt x="560607" y="226657"/>
                    </a:lnTo>
                    <a:lnTo>
                      <a:pt x="579299" y="219606"/>
                    </a:lnTo>
                    <a:lnTo>
                      <a:pt x="585532" y="226657"/>
                    </a:lnTo>
                    <a:lnTo>
                      <a:pt x="608489" y="227374"/>
                    </a:lnTo>
                    <a:lnTo>
                      <a:pt x="612094" y="243563"/>
                    </a:lnTo>
                    <a:lnTo>
                      <a:pt x="582384" y="252708"/>
                    </a:lnTo>
                    <a:lnTo>
                      <a:pt x="580550" y="260593"/>
                    </a:lnTo>
                    <a:lnTo>
                      <a:pt x="604121" y="264709"/>
                    </a:lnTo>
                    <a:lnTo>
                      <a:pt x="596440" y="276680"/>
                    </a:lnTo>
                    <a:lnTo>
                      <a:pt x="601926" y="283732"/>
                    </a:lnTo>
                    <a:lnTo>
                      <a:pt x="622262" y="279505"/>
                    </a:lnTo>
                    <a:lnTo>
                      <a:pt x="625402" y="290949"/>
                    </a:lnTo>
                    <a:lnTo>
                      <a:pt x="607505" y="295356"/>
                    </a:lnTo>
                    <a:lnTo>
                      <a:pt x="603240" y="312977"/>
                    </a:lnTo>
                    <a:lnTo>
                      <a:pt x="634720" y="319029"/>
                    </a:lnTo>
                    <a:lnTo>
                      <a:pt x="674465" y="322272"/>
                    </a:lnTo>
                    <a:lnTo>
                      <a:pt x="678069" y="330480"/>
                    </a:lnTo>
                    <a:lnTo>
                      <a:pt x="729485" y="337815"/>
                    </a:lnTo>
                    <a:lnTo>
                      <a:pt x="730106" y="348613"/>
                    </a:lnTo>
                    <a:lnTo>
                      <a:pt x="745642" y="355004"/>
                    </a:lnTo>
                    <a:lnTo>
                      <a:pt x="762854" y="348857"/>
                    </a:lnTo>
                    <a:lnTo>
                      <a:pt x="780255" y="349258"/>
                    </a:lnTo>
                    <a:lnTo>
                      <a:pt x="786071" y="334958"/>
                    </a:lnTo>
                    <a:lnTo>
                      <a:pt x="777980" y="322303"/>
                    </a:lnTo>
                    <a:lnTo>
                      <a:pt x="786071" y="312820"/>
                    </a:lnTo>
                    <a:lnTo>
                      <a:pt x="804896" y="323012"/>
                    </a:lnTo>
                    <a:lnTo>
                      <a:pt x="808721" y="315574"/>
                    </a:lnTo>
                    <a:lnTo>
                      <a:pt x="824910" y="322492"/>
                    </a:lnTo>
                    <a:lnTo>
                      <a:pt x="827861" y="313504"/>
                    </a:lnTo>
                    <a:lnTo>
                      <a:pt x="818850" y="304831"/>
                    </a:lnTo>
                    <a:lnTo>
                      <a:pt x="827389" y="294663"/>
                    </a:lnTo>
                    <a:lnTo>
                      <a:pt x="874665" y="329363"/>
                    </a:lnTo>
                    <a:lnTo>
                      <a:pt x="890028" y="328458"/>
                    </a:lnTo>
                    <a:lnTo>
                      <a:pt x="881197" y="311206"/>
                    </a:lnTo>
                    <a:lnTo>
                      <a:pt x="904013" y="294585"/>
                    </a:lnTo>
                    <a:lnTo>
                      <a:pt x="942466" y="226508"/>
                    </a:lnTo>
                    <a:lnTo>
                      <a:pt x="949857" y="231230"/>
                    </a:lnTo>
                    <a:lnTo>
                      <a:pt x="951824" y="240399"/>
                    </a:lnTo>
                    <a:lnTo>
                      <a:pt x="965597" y="239682"/>
                    </a:lnTo>
                    <a:lnTo>
                      <a:pt x="970744" y="224776"/>
                    </a:lnTo>
                    <a:lnTo>
                      <a:pt x="989207" y="223840"/>
                    </a:lnTo>
                    <a:lnTo>
                      <a:pt x="998714" y="234158"/>
                    </a:lnTo>
                    <a:lnTo>
                      <a:pt x="1013801" y="228774"/>
                    </a:lnTo>
                    <a:lnTo>
                      <a:pt x="1019043" y="211862"/>
                    </a:lnTo>
                    <a:lnTo>
                      <a:pt x="1032163" y="208690"/>
                    </a:lnTo>
                    <a:lnTo>
                      <a:pt x="1037081" y="197774"/>
                    </a:lnTo>
                    <a:lnTo>
                      <a:pt x="1049870" y="195657"/>
                    </a:lnTo>
                    <a:lnTo>
                      <a:pt x="1058748" y="205912"/>
                    </a:lnTo>
                    <a:lnTo>
                      <a:pt x="1068680" y="199560"/>
                    </a:lnTo>
                    <a:lnTo>
                      <a:pt x="1067468" y="195114"/>
                    </a:lnTo>
                    <a:lnTo>
                      <a:pt x="1081595" y="181640"/>
                    </a:lnTo>
                    <a:lnTo>
                      <a:pt x="1092558" y="195500"/>
                    </a:lnTo>
                    <a:lnTo>
                      <a:pt x="1114539" y="193729"/>
                    </a:lnTo>
                    <a:lnTo>
                      <a:pt x="1114539" y="203740"/>
                    </a:lnTo>
                    <a:lnTo>
                      <a:pt x="1138598" y="218716"/>
                    </a:lnTo>
                    <a:lnTo>
                      <a:pt x="1151545" y="216741"/>
                    </a:lnTo>
                    <a:lnTo>
                      <a:pt x="1160084" y="227153"/>
                    </a:lnTo>
                    <a:lnTo>
                      <a:pt x="1178571" y="222612"/>
                    </a:lnTo>
                    <a:lnTo>
                      <a:pt x="1198246" y="221022"/>
                    </a:lnTo>
                    <a:lnTo>
                      <a:pt x="1201221" y="205849"/>
                    </a:lnTo>
                    <a:lnTo>
                      <a:pt x="1219401" y="202040"/>
                    </a:lnTo>
                    <a:lnTo>
                      <a:pt x="1230490" y="208241"/>
                    </a:lnTo>
                    <a:lnTo>
                      <a:pt x="1249213" y="197947"/>
                    </a:lnTo>
                    <a:lnTo>
                      <a:pt x="1265638" y="203740"/>
                    </a:lnTo>
                    <a:lnTo>
                      <a:pt x="1270557" y="216796"/>
                    </a:lnTo>
                    <a:lnTo>
                      <a:pt x="1262191" y="231600"/>
                    </a:lnTo>
                    <a:lnTo>
                      <a:pt x="1267952" y="247332"/>
                    </a:lnTo>
                    <a:lnTo>
                      <a:pt x="1285251" y="264560"/>
                    </a:lnTo>
                    <a:lnTo>
                      <a:pt x="1302525" y="252204"/>
                    </a:lnTo>
                    <a:lnTo>
                      <a:pt x="1323680" y="246341"/>
                    </a:lnTo>
                    <a:lnTo>
                      <a:pt x="1341514" y="245270"/>
                    </a:lnTo>
                    <a:lnTo>
                      <a:pt x="1341514" y="223147"/>
                    </a:lnTo>
                    <a:lnTo>
                      <a:pt x="1369075" y="206439"/>
                    </a:lnTo>
                    <a:lnTo>
                      <a:pt x="1398809" y="221038"/>
                    </a:lnTo>
                    <a:lnTo>
                      <a:pt x="1446785" y="206510"/>
                    </a:lnTo>
                    <a:lnTo>
                      <a:pt x="1446785" y="196003"/>
                    </a:lnTo>
                    <a:lnTo>
                      <a:pt x="1468861" y="186976"/>
                    </a:lnTo>
                    <a:lnTo>
                      <a:pt x="1494226" y="181498"/>
                    </a:lnTo>
                    <a:lnTo>
                      <a:pt x="1503505" y="191777"/>
                    </a:lnTo>
                    <a:lnTo>
                      <a:pt x="1535135" y="189817"/>
                    </a:lnTo>
                    <a:lnTo>
                      <a:pt x="1539125" y="201473"/>
                    </a:lnTo>
                    <a:lnTo>
                      <a:pt x="1557211" y="216261"/>
                    </a:lnTo>
                    <a:lnTo>
                      <a:pt x="1577492" y="203740"/>
                    </a:lnTo>
                    <a:lnTo>
                      <a:pt x="1590690" y="209831"/>
                    </a:lnTo>
                    <a:lnTo>
                      <a:pt x="1603180" y="199993"/>
                    </a:lnTo>
                    <a:lnTo>
                      <a:pt x="1620794" y="191997"/>
                    </a:lnTo>
                    <a:lnTo>
                      <a:pt x="1634638" y="202661"/>
                    </a:lnTo>
                    <a:lnTo>
                      <a:pt x="1650803" y="204975"/>
                    </a:lnTo>
                    <a:lnTo>
                      <a:pt x="1653337" y="213420"/>
                    </a:lnTo>
                    <a:lnTo>
                      <a:pt x="1646844" y="216552"/>
                    </a:lnTo>
                    <a:lnTo>
                      <a:pt x="1662553" y="250087"/>
                    </a:lnTo>
                    <a:lnTo>
                      <a:pt x="1675806" y="257382"/>
                    </a:lnTo>
                    <a:lnTo>
                      <a:pt x="1673406" y="273973"/>
                    </a:lnTo>
                    <a:lnTo>
                      <a:pt x="1662553" y="272816"/>
                    </a:lnTo>
                    <a:lnTo>
                      <a:pt x="1660931" y="283834"/>
                    </a:lnTo>
                    <a:lnTo>
                      <a:pt x="1675806" y="293955"/>
                    </a:lnTo>
                    <a:lnTo>
                      <a:pt x="1717707" y="302289"/>
                    </a:lnTo>
                    <a:lnTo>
                      <a:pt x="1741884" y="289941"/>
                    </a:lnTo>
                    <a:lnTo>
                      <a:pt x="1752107" y="292373"/>
                    </a:lnTo>
                    <a:lnTo>
                      <a:pt x="1777551" y="267141"/>
                    </a:lnTo>
                    <a:lnTo>
                      <a:pt x="1784571" y="237408"/>
                    </a:lnTo>
                    <a:lnTo>
                      <a:pt x="1796377" y="199356"/>
                    </a:lnTo>
                    <a:lnTo>
                      <a:pt x="1805774" y="192674"/>
                    </a:lnTo>
                    <a:lnTo>
                      <a:pt x="1815942" y="197341"/>
                    </a:lnTo>
                    <a:lnTo>
                      <a:pt x="1834421" y="189463"/>
                    </a:lnTo>
                    <a:lnTo>
                      <a:pt x="1838671" y="181719"/>
                    </a:lnTo>
                    <a:lnTo>
                      <a:pt x="1851389" y="182836"/>
                    </a:lnTo>
                    <a:lnTo>
                      <a:pt x="1854687" y="147885"/>
                    </a:lnTo>
                    <a:lnTo>
                      <a:pt x="1868459" y="151686"/>
                    </a:lnTo>
                    <a:lnTo>
                      <a:pt x="1885388" y="147547"/>
                    </a:lnTo>
                    <a:lnTo>
                      <a:pt x="1889346" y="161272"/>
                    </a:lnTo>
                    <a:lnTo>
                      <a:pt x="1922535" y="170071"/>
                    </a:lnTo>
                    <a:lnTo>
                      <a:pt x="1927509" y="162744"/>
                    </a:lnTo>
                    <a:lnTo>
                      <a:pt x="1922795" y="156023"/>
                    </a:lnTo>
                    <a:lnTo>
                      <a:pt x="1928210" y="149255"/>
                    </a:lnTo>
                    <a:lnTo>
                      <a:pt x="1924306" y="142195"/>
                    </a:lnTo>
                    <a:lnTo>
                      <a:pt x="1913445" y="138590"/>
                    </a:lnTo>
                    <a:lnTo>
                      <a:pt x="1897012" y="84357"/>
                    </a:lnTo>
                    <a:lnTo>
                      <a:pt x="1873606" y="93140"/>
                    </a:lnTo>
                    <a:lnTo>
                      <a:pt x="1856757" y="84357"/>
                    </a:lnTo>
                    <a:lnTo>
                      <a:pt x="1861801" y="63549"/>
                    </a:lnTo>
                    <a:lnTo>
                      <a:pt x="1852774" y="44031"/>
                    </a:lnTo>
                    <a:lnTo>
                      <a:pt x="1844770" y="36090"/>
                    </a:lnTo>
                    <a:lnTo>
                      <a:pt x="1849752" y="24710"/>
                    </a:lnTo>
                    <a:lnTo>
                      <a:pt x="1851664" y="26378"/>
                    </a:lnTo>
                  </a:path>
                </a:pathLst>
              </a:custGeom>
              <a:grpFill/>
              <a:ln w="635" cap="flat">
                <a:solidFill>
                  <a:schemeClr val="bg1"/>
                </a:solidFill>
                <a:prstDash val="solid"/>
                <a:miter/>
              </a:ln>
            </p:spPr>
            <p:txBody>
              <a:bodyPr rtlCol="0" anchor="ctr"/>
              <a:lstStyle/>
              <a:p>
                <a:endParaRPr lang="en-US" dirty="0"/>
              </a:p>
            </p:txBody>
          </p:sp>
          <p:sp>
            <p:nvSpPr>
              <p:cNvPr id="2567" name="Freeform: Shape 2566">
                <a:extLst>
                  <a:ext uri="{FF2B5EF4-FFF2-40B4-BE49-F238E27FC236}">
                    <a16:creationId xmlns:a16="http://schemas.microsoft.com/office/drawing/2014/main" id="{F400634D-EAC8-4AA8-8518-721B7E24AB48}"/>
                  </a:ext>
                </a:extLst>
              </p:cNvPr>
              <p:cNvSpPr/>
              <p:nvPr/>
            </p:nvSpPr>
            <p:spPr>
              <a:xfrm flipV="1">
                <a:off x="4891902" y="1307215"/>
                <a:ext cx="3183576" cy="1185413"/>
              </a:xfrm>
              <a:custGeom>
                <a:avLst/>
                <a:gdLst>
                  <a:gd name="connsiteX0" fmla="*/ 1465319 w 2926566"/>
                  <a:gd name="connsiteY0" fmla="*/ 306358 h 1089715"/>
                  <a:gd name="connsiteX1" fmla="*/ 1453168 w 2926566"/>
                  <a:gd name="connsiteY1" fmla="*/ 286809 h 1089715"/>
                  <a:gd name="connsiteX2" fmla="*/ 1424182 w 2926566"/>
                  <a:gd name="connsiteY2" fmla="*/ 270715 h 1089715"/>
                  <a:gd name="connsiteX3" fmla="*/ 1403657 w 2926566"/>
                  <a:gd name="connsiteY3" fmla="*/ 246341 h 1089715"/>
                  <a:gd name="connsiteX4" fmla="*/ 1362905 w 2926566"/>
                  <a:gd name="connsiteY4" fmla="*/ 250551 h 1089715"/>
                  <a:gd name="connsiteX5" fmla="*/ 1396542 w 2926566"/>
                  <a:gd name="connsiteY5" fmla="*/ 267496 h 1089715"/>
                  <a:gd name="connsiteX6" fmla="*/ 1420601 w 2926566"/>
                  <a:gd name="connsiteY6" fmla="*/ 299928 h 1089715"/>
                  <a:gd name="connsiteX7" fmla="*/ 1446510 w 2926566"/>
                  <a:gd name="connsiteY7" fmla="*/ 312662 h 1089715"/>
                  <a:gd name="connsiteX8" fmla="*/ 1463430 w 2926566"/>
                  <a:gd name="connsiteY8" fmla="*/ 356940 h 1089715"/>
                  <a:gd name="connsiteX9" fmla="*/ 1476062 w 2926566"/>
                  <a:gd name="connsiteY9" fmla="*/ 363197 h 1089715"/>
                  <a:gd name="connsiteX10" fmla="*/ 154240 w 2926566"/>
                  <a:gd name="connsiteY10" fmla="*/ 490598 h 1089715"/>
                  <a:gd name="connsiteX11" fmla="*/ 142514 w 2926566"/>
                  <a:gd name="connsiteY11" fmla="*/ 494116 h 1089715"/>
                  <a:gd name="connsiteX12" fmla="*/ 143765 w 2926566"/>
                  <a:gd name="connsiteY12" fmla="*/ 507244 h 1089715"/>
                  <a:gd name="connsiteX13" fmla="*/ 124145 w 2926566"/>
                  <a:gd name="connsiteY13" fmla="*/ 518687 h 1089715"/>
                  <a:gd name="connsiteX14" fmla="*/ 130661 w 2926566"/>
                  <a:gd name="connsiteY14" fmla="*/ 533664 h 1089715"/>
                  <a:gd name="connsiteX15" fmla="*/ 138665 w 2926566"/>
                  <a:gd name="connsiteY15" fmla="*/ 534199 h 1089715"/>
                  <a:gd name="connsiteX16" fmla="*/ 132558 w 2926566"/>
                  <a:gd name="connsiteY16" fmla="*/ 555433 h 1089715"/>
                  <a:gd name="connsiteX17" fmla="*/ 151706 w 2926566"/>
                  <a:gd name="connsiteY17" fmla="*/ 545642 h 1089715"/>
                  <a:gd name="connsiteX18" fmla="*/ 153084 w 2926566"/>
                  <a:gd name="connsiteY18" fmla="*/ 528406 h 1089715"/>
                  <a:gd name="connsiteX19" fmla="*/ 162441 w 2926566"/>
                  <a:gd name="connsiteY19" fmla="*/ 510510 h 1089715"/>
                  <a:gd name="connsiteX20" fmla="*/ 94191 w 2926566"/>
                  <a:gd name="connsiteY20" fmla="*/ 479903 h 1089715"/>
                  <a:gd name="connsiteX21" fmla="*/ 90091 w 2926566"/>
                  <a:gd name="connsiteY21" fmla="*/ 466586 h 1089715"/>
                  <a:gd name="connsiteX22" fmla="*/ 75988 w 2926566"/>
                  <a:gd name="connsiteY22" fmla="*/ 473575 h 1089715"/>
                  <a:gd name="connsiteX23" fmla="*/ 73941 w 2926566"/>
                  <a:gd name="connsiteY23" fmla="*/ 463076 h 1089715"/>
                  <a:gd name="connsiteX24" fmla="*/ 65142 w 2926566"/>
                  <a:gd name="connsiteY24" fmla="*/ 463501 h 1089715"/>
                  <a:gd name="connsiteX25" fmla="*/ 51338 w 2926566"/>
                  <a:gd name="connsiteY25" fmla="*/ 495801 h 1089715"/>
                  <a:gd name="connsiteX26" fmla="*/ 44601 w 2926566"/>
                  <a:gd name="connsiteY26" fmla="*/ 500940 h 1089715"/>
                  <a:gd name="connsiteX27" fmla="*/ 57792 w 2926566"/>
                  <a:gd name="connsiteY27" fmla="*/ 517373 h 1089715"/>
                  <a:gd name="connsiteX28" fmla="*/ 72186 w 2926566"/>
                  <a:gd name="connsiteY28" fmla="*/ 518372 h 1089715"/>
                  <a:gd name="connsiteX29" fmla="*/ 74815 w 2926566"/>
                  <a:gd name="connsiteY29" fmla="*/ 506590 h 1089715"/>
                  <a:gd name="connsiteX30" fmla="*/ 90382 w 2926566"/>
                  <a:gd name="connsiteY30" fmla="*/ 504025 h 1089715"/>
                  <a:gd name="connsiteX31" fmla="*/ 101833 w 2926566"/>
                  <a:gd name="connsiteY31" fmla="*/ 482988 h 1089715"/>
                  <a:gd name="connsiteX32" fmla="*/ 1851664 w 2926566"/>
                  <a:gd name="connsiteY32" fmla="*/ 26378 h 1089715"/>
                  <a:gd name="connsiteX33" fmla="*/ 1862140 w 2926566"/>
                  <a:gd name="connsiteY33" fmla="*/ 35484 h 1089715"/>
                  <a:gd name="connsiteX34" fmla="*/ 1872316 w 2926566"/>
                  <a:gd name="connsiteY34" fmla="*/ 51350 h 1089715"/>
                  <a:gd name="connsiteX35" fmla="*/ 1894140 w 2926566"/>
                  <a:gd name="connsiteY35" fmla="*/ 35893 h 1089715"/>
                  <a:gd name="connsiteX36" fmla="*/ 1909675 w 2926566"/>
                  <a:gd name="connsiteY36" fmla="*/ 40245 h 1089715"/>
                  <a:gd name="connsiteX37" fmla="*/ 1931798 w 2926566"/>
                  <a:gd name="connsiteY37" fmla="*/ 55301 h 1089715"/>
                  <a:gd name="connsiteX38" fmla="*/ 1944351 w 2926566"/>
                  <a:gd name="connsiteY38" fmla="*/ 75543 h 1089715"/>
                  <a:gd name="connsiteX39" fmla="*/ 1977240 w 2926566"/>
                  <a:gd name="connsiteY39" fmla="*/ 110022 h 1089715"/>
                  <a:gd name="connsiteX40" fmla="*/ 2006250 w 2926566"/>
                  <a:gd name="connsiteY40" fmla="*/ 157990 h 1089715"/>
                  <a:gd name="connsiteX41" fmla="*/ 2022368 w 2926566"/>
                  <a:gd name="connsiteY41" fmla="*/ 173070 h 1089715"/>
                  <a:gd name="connsiteX42" fmla="*/ 2026279 w 2926566"/>
                  <a:gd name="connsiteY42" fmla="*/ 206762 h 1089715"/>
                  <a:gd name="connsiteX43" fmla="*/ 2031678 w 2926566"/>
                  <a:gd name="connsiteY43" fmla="*/ 211909 h 1089715"/>
                  <a:gd name="connsiteX44" fmla="*/ 2027491 w 2926566"/>
                  <a:gd name="connsiteY44" fmla="*/ 228672 h 1089715"/>
                  <a:gd name="connsiteX45" fmla="*/ 2041830 w 2926566"/>
                  <a:gd name="connsiteY45" fmla="*/ 286290 h 1089715"/>
                  <a:gd name="connsiteX46" fmla="*/ 2031678 w 2926566"/>
                  <a:gd name="connsiteY46" fmla="*/ 293420 h 1089715"/>
                  <a:gd name="connsiteX47" fmla="*/ 2036935 w 2926566"/>
                  <a:gd name="connsiteY47" fmla="*/ 304918 h 1089715"/>
                  <a:gd name="connsiteX48" fmla="*/ 2014632 w 2926566"/>
                  <a:gd name="connsiteY48" fmla="*/ 325585 h 1089715"/>
                  <a:gd name="connsiteX49" fmla="*/ 1983788 w 2926566"/>
                  <a:gd name="connsiteY49" fmla="*/ 300826 h 1089715"/>
                  <a:gd name="connsiteX50" fmla="*/ 1959194 w 2926566"/>
                  <a:gd name="connsiteY50" fmla="*/ 308216 h 1089715"/>
                  <a:gd name="connsiteX51" fmla="*/ 1974439 w 2926566"/>
                  <a:gd name="connsiteY51" fmla="*/ 332527 h 1089715"/>
                  <a:gd name="connsiteX52" fmla="*/ 1933120 w 2926566"/>
                  <a:gd name="connsiteY52" fmla="*/ 329882 h 1089715"/>
                  <a:gd name="connsiteX53" fmla="*/ 1933309 w 2926566"/>
                  <a:gd name="connsiteY53" fmla="*/ 342073 h 1089715"/>
                  <a:gd name="connsiteX54" fmla="*/ 1969803 w 2926566"/>
                  <a:gd name="connsiteY54" fmla="*/ 362614 h 1089715"/>
                  <a:gd name="connsiteX55" fmla="*/ 1981726 w 2926566"/>
                  <a:gd name="connsiteY55" fmla="*/ 380928 h 1089715"/>
                  <a:gd name="connsiteX56" fmla="*/ 1991761 w 2926566"/>
                  <a:gd name="connsiteY56" fmla="*/ 382848 h 1089715"/>
                  <a:gd name="connsiteX57" fmla="*/ 1994578 w 2926566"/>
                  <a:gd name="connsiteY57" fmla="*/ 396999 h 1089715"/>
                  <a:gd name="connsiteX58" fmla="*/ 2028066 w 2926566"/>
                  <a:gd name="connsiteY58" fmla="*/ 419342 h 1089715"/>
                  <a:gd name="connsiteX59" fmla="*/ 2033150 w 2926566"/>
                  <a:gd name="connsiteY59" fmla="*/ 432273 h 1089715"/>
                  <a:gd name="connsiteX60" fmla="*/ 2076506 w 2926566"/>
                  <a:gd name="connsiteY60" fmla="*/ 461274 h 1089715"/>
                  <a:gd name="connsiteX61" fmla="*/ 2120744 w 2926566"/>
                  <a:gd name="connsiteY61" fmla="*/ 462628 h 1089715"/>
                  <a:gd name="connsiteX62" fmla="*/ 2132400 w 2926566"/>
                  <a:gd name="connsiteY62" fmla="*/ 455907 h 1089715"/>
                  <a:gd name="connsiteX63" fmla="*/ 2166502 w 2926566"/>
                  <a:gd name="connsiteY63" fmla="*/ 462179 h 1089715"/>
                  <a:gd name="connsiteX64" fmla="*/ 2178748 w 2926566"/>
                  <a:gd name="connsiteY64" fmla="*/ 457276 h 1089715"/>
                  <a:gd name="connsiteX65" fmla="*/ 2191607 w 2926566"/>
                  <a:gd name="connsiteY65" fmla="*/ 471560 h 1089715"/>
                  <a:gd name="connsiteX66" fmla="*/ 2233169 w 2926566"/>
                  <a:gd name="connsiteY66" fmla="*/ 468341 h 1089715"/>
                  <a:gd name="connsiteX67" fmla="*/ 2217618 w 2926566"/>
                  <a:gd name="connsiteY67" fmla="*/ 454144 h 1089715"/>
                  <a:gd name="connsiteX68" fmla="*/ 2222104 w 2926566"/>
                  <a:gd name="connsiteY68" fmla="*/ 446557 h 1089715"/>
                  <a:gd name="connsiteX69" fmla="*/ 2250508 w 2926566"/>
                  <a:gd name="connsiteY69" fmla="*/ 448328 h 1089715"/>
                  <a:gd name="connsiteX70" fmla="*/ 2291448 w 2926566"/>
                  <a:gd name="connsiteY70" fmla="*/ 455474 h 1089715"/>
                  <a:gd name="connsiteX71" fmla="*/ 2290228 w 2926566"/>
                  <a:gd name="connsiteY71" fmla="*/ 465697 h 1089715"/>
                  <a:gd name="connsiteX72" fmla="*/ 2272512 w 2926566"/>
                  <a:gd name="connsiteY72" fmla="*/ 468672 h 1089715"/>
                  <a:gd name="connsiteX73" fmla="*/ 2286970 w 2926566"/>
                  <a:gd name="connsiteY73" fmla="*/ 488835 h 1089715"/>
                  <a:gd name="connsiteX74" fmla="*/ 2304324 w 2926566"/>
                  <a:gd name="connsiteY74" fmla="*/ 500310 h 1089715"/>
                  <a:gd name="connsiteX75" fmla="*/ 2318065 w 2926566"/>
                  <a:gd name="connsiteY75" fmla="*/ 516011 h 1089715"/>
                  <a:gd name="connsiteX76" fmla="*/ 2318663 w 2926566"/>
                  <a:gd name="connsiteY76" fmla="*/ 525935 h 1089715"/>
                  <a:gd name="connsiteX77" fmla="*/ 2332727 w 2926566"/>
                  <a:gd name="connsiteY77" fmla="*/ 534293 h 1089715"/>
                  <a:gd name="connsiteX78" fmla="*/ 2363531 w 2926566"/>
                  <a:gd name="connsiteY78" fmla="*/ 537953 h 1089715"/>
                  <a:gd name="connsiteX79" fmla="*/ 2369496 w 2926566"/>
                  <a:gd name="connsiteY79" fmla="*/ 530130 h 1089715"/>
                  <a:gd name="connsiteX80" fmla="*/ 2383828 w 2926566"/>
                  <a:gd name="connsiteY80" fmla="*/ 539000 h 1089715"/>
                  <a:gd name="connsiteX81" fmla="*/ 2380247 w 2926566"/>
                  <a:gd name="connsiteY81" fmla="*/ 496170 h 1089715"/>
                  <a:gd name="connsiteX82" fmla="*/ 2420896 w 2926566"/>
                  <a:gd name="connsiteY82" fmla="*/ 530130 h 1089715"/>
                  <a:gd name="connsiteX83" fmla="*/ 2436770 w 2926566"/>
                  <a:gd name="connsiteY83" fmla="*/ 530130 h 1089715"/>
                  <a:gd name="connsiteX84" fmla="*/ 2433968 w 2926566"/>
                  <a:gd name="connsiteY84" fmla="*/ 552891 h 1089715"/>
                  <a:gd name="connsiteX85" fmla="*/ 2462332 w 2926566"/>
                  <a:gd name="connsiteY85" fmla="*/ 561729 h 1089715"/>
                  <a:gd name="connsiteX86" fmla="*/ 2476687 w 2926566"/>
                  <a:gd name="connsiteY86" fmla="*/ 549750 h 1089715"/>
                  <a:gd name="connsiteX87" fmla="*/ 2449213 w 2926566"/>
                  <a:gd name="connsiteY87" fmla="*/ 544005 h 1089715"/>
                  <a:gd name="connsiteX88" fmla="*/ 2449905 w 2926566"/>
                  <a:gd name="connsiteY88" fmla="*/ 519671 h 1089715"/>
                  <a:gd name="connsiteX89" fmla="*/ 2444247 w 2926566"/>
                  <a:gd name="connsiteY89" fmla="*/ 505032 h 1089715"/>
                  <a:gd name="connsiteX90" fmla="*/ 2412247 w 2926566"/>
                  <a:gd name="connsiteY90" fmla="*/ 490897 h 1089715"/>
                  <a:gd name="connsiteX91" fmla="*/ 2410444 w 2926566"/>
                  <a:gd name="connsiteY91" fmla="*/ 482256 h 1089715"/>
                  <a:gd name="connsiteX92" fmla="*/ 2367466 w 2926566"/>
                  <a:gd name="connsiteY92" fmla="*/ 446329 h 1089715"/>
                  <a:gd name="connsiteX93" fmla="*/ 2365648 w 2926566"/>
                  <a:gd name="connsiteY93" fmla="*/ 434870 h 1089715"/>
                  <a:gd name="connsiteX94" fmla="*/ 2349254 w 2926566"/>
                  <a:gd name="connsiteY94" fmla="*/ 433107 h 1089715"/>
                  <a:gd name="connsiteX95" fmla="*/ 2347948 w 2926566"/>
                  <a:gd name="connsiteY95" fmla="*/ 422899 h 1089715"/>
                  <a:gd name="connsiteX96" fmla="*/ 2321646 w 2926566"/>
                  <a:gd name="connsiteY96" fmla="*/ 418862 h 1089715"/>
                  <a:gd name="connsiteX97" fmla="*/ 2318954 w 2926566"/>
                  <a:gd name="connsiteY97" fmla="*/ 399690 h 1089715"/>
                  <a:gd name="connsiteX98" fmla="*/ 2305221 w 2926566"/>
                  <a:gd name="connsiteY98" fmla="*/ 388507 h 1089715"/>
                  <a:gd name="connsiteX99" fmla="*/ 2298019 w 2926566"/>
                  <a:gd name="connsiteY99" fmla="*/ 352816 h 1089715"/>
                  <a:gd name="connsiteX100" fmla="*/ 2307904 w 2926566"/>
                  <a:gd name="connsiteY100" fmla="*/ 286290 h 1089715"/>
                  <a:gd name="connsiteX101" fmla="*/ 2317348 w 2926566"/>
                  <a:gd name="connsiteY101" fmla="*/ 280843 h 1089715"/>
                  <a:gd name="connsiteX102" fmla="*/ 2311816 w 2926566"/>
                  <a:gd name="connsiteY102" fmla="*/ 272564 h 1089715"/>
                  <a:gd name="connsiteX103" fmla="*/ 2315373 w 2926566"/>
                  <a:gd name="connsiteY103" fmla="*/ 245207 h 1089715"/>
                  <a:gd name="connsiteX104" fmla="*/ 2321661 w 2926566"/>
                  <a:gd name="connsiteY104" fmla="*/ 244963 h 1089715"/>
                  <a:gd name="connsiteX105" fmla="*/ 2322212 w 2926566"/>
                  <a:gd name="connsiteY105" fmla="*/ 234402 h 1089715"/>
                  <a:gd name="connsiteX106" fmla="*/ 2342541 w 2926566"/>
                  <a:gd name="connsiteY106" fmla="*/ 252377 h 1089715"/>
                  <a:gd name="connsiteX107" fmla="*/ 2349758 w 2926566"/>
                  <a:gd name="connsiteY107" fmla="*/ 290736 h 1089715"/>
                  <a:gd name="connsiteX108" fmla="*/ 2378767 w 2926566"/>
                  <a:gd name="connsiteY108" fmla="*/ 292979 h 1089715"/>
                  <a:gd name="connsiteX109" fmla="*/ 2375517 w 2926566"/>
                  <a:gd name="connsiteY109" fmla="*/ 308546 h 1089715"/>
                  <a:gd name="connsiteX110" fmla="*/ 2379641 w 2926566"/>
                  <a:gd name="connsiteY110" fmla="*/ 322445 h 1089715"/>
                  <a:gd name="connsiteX111" fmla="*/ 2393114 w 2926566"/>
                  <a:gd name="connsiteY111" fmla="*/ 331818 h 1089715"/>
                  <a:gd name="connsiteX112" fmla="*/ 2411727 w 2926566"/>
                  <a:gd name="connsiteY112" fmla="*/ 328300 h 1089715"/>
                  <a:gd name="connsiteX113" fmla="*/ 2417630 w 2926566"/>
                  <a:gd name="connsiteY113" fmla="*/ 368989 h 1089715"/>
                  <a:gd name="connsiteX114" fmla="*/ 2437951 w 2926566"/>
                  <a:gd name="connsiteY114" fmla="*/ 376009 h 1089715"/>
                  <a:gd name="connsiteX115" fmla="*/ 2426893 w 2926566"/>
                  <a:gd name="connsiteY115" fmla="*/ 406829 h 1089715"/>
                  <a:gd name="connsiteX116" fmla="*/ 2436471 w 2926566"/>
                  <a:gd name="connsiteY116" fmla="*/ 417980 h 1089715"/>
                  <a:gd name="connsiteX117" fmla="*/ 2426318 w 2926566"/>
                  <a:gd name="connsiteY117" fmla="*/ 423332 h 1089715"/>
                  <a:gd name="connsiteX118" fmla="*/ 2418244 w 2926566"/>
                  <a:gd name="connsiteY118" fmla="*/ 418862 h 1089715"/>
                  <a:gd name="connsiteX119" fmla="*/ 2412546 w 2926566"/>
                  <a:gd name="connsiteY119" fmla="*/ 426039 h 1089715"/>
                  <a:gd name="connsiteX120" fmla="*/ 2429569 w 2926566"/>
                  <a:gd name="connsiteY120" fmla="*/ 454584 h 1089715"/>
                  <a:gd name="connsiteX121" fmla="*/ 2435267 w 2926566"/>
                  <a:gd name="connsiteY121" fmla="*/ 452357 h 1089715"/>
                  <a:gd name="connsiteX122" fmla="*/ 2443035 w 2926566"/>
                  <a:gd name="connsiteY122" fmla="*/ 478691 h 1089715"/>
                  <a:gd name="connsiteX123" fmla="*/ 2464245 w 2926566"/>
                  <a:gd name="connsiteY123" fmla="*/ 472009 h 1089715"/>
                  <a:gd name="connsiteX124" fmla="*/ 2470250 w 2926566"/>
                  <a:gd name="connsiteY124" fmla="*/ 478691 h 1089715"/>
                  <a:gd name="connsiteX125" fmla="*/ 2489366 w 2926566"/>
                  <a:gd name="connsiteY125" fmla="*/ 491511 h 1089715"/>
                  <a:gd name="connsiteX126" fmla="*/ 2487273 w 2926566"/>
                  <a:gd name="connsiteY126" fmla="*/ 473339 h 1089715"/>
                  <a:gd name="connsiteX127" fmla="*/ 2499282 w 2926566"/>
                  <a:gd name="connsiteY127" fmla="*/ 476794 h 1089715"/>
                  <a:gd name="connsiteX128" fmla="*/ 2503721 w 2926566"/>
                  <a:gd name="connsiteY128" fmla="*/ 491440 h 1089715"/>
                  <a:gd name="connsiteX129" fmla="*/ 2543190 w 2926566"/>
                  <a:gd name="connsiteY129" fmla="*/ 497186 h 1089715"/>
                  <a:gd name="connsiteX130" fmla="*/ 2561724 w 2926566"/>
                  <a:gd name="connsiteY130" fmla="*/ 475559 h 1089715"/>
                  <a:gd name="connsiteX131" fmla="*/ 2566517 w 2926566"/>
                  <a:gd name="connsiteY131" fmla="*/ 491968 h 1089715"/>
                  <a:gd name="connsiteX132" fmla="*/ 2593417 w 2926566"/>
                  <a:gd name="connsiteY132" fmla="*/ 504505 h 1089715"/>
                  <a:gd name="connsiteX133" fmla="*/ 2593417 w 2926566"/>
                  <a:gd name="connsiteY133" fmla="*/ 512359 h 1089715"/>
                  <a:gd name="connsiteX134" fmla="*/ 2606537 w 2926566"/>
                  <a:gd name="connsiteY134" fmla="*/ 526344 h 1089715"/>
                  <a:gd name="connsiteX135" fmla="*/ 2639749 w 2926566"/>
                  <a:gd name="connsiteY135" fmla="*/ 540046 h 1089715"/>
                  <a:gd name="connsiteX136" fmla="*/ 2649964 w 2926566"/>
                  <a:gd name="connsiteY136" fmla="*/ 538189 h 1089715"/>
                  <a:gd name="connsiteX137" fmla="*/ 2651720 w 2926566"/>
                  <a:gd name="connsiteY137" fmla="*/ 545792 h 1089715"/>
                  <a:gd name="connsiteX138" fmla="*/ 2678588 w 2926566"/>
                  <a:gd name="connsiteY138" fmla="*/ 556204 h 1089715"/>
                  <a:gd name="connsiteX139" fmla="*/ 2682263 w 2926566"/>
                  <a:gd name="connsiteY139" fmla="*/ 565719 h 1089715"/>
                  <a:gd name="connsiteX140" fmla="*/ 2690370 w 2926566"/>
                  <a:gd name="connsiteY140" fmla="*/ 558604 h 1089715"/>
                  <a:gd name="connsiteX141" fmla="*/ 2701341 w 2926566"/>
                  <a:gd name="connsiteY141" fmla="*/ 557825 h 1089715"/>
                  <a:gd name="connsiteX142" fmla="*/ 2724235 w 2926566"/>
                  <a:gd name="connsiteY142" fmla="*/ 549365 h 1089715"/>
                  <a:gd name="connsiteX143" fmla="*/ 2717679 w 2926566"/>
                  <a:gd name="connsiteY143" fmla="*/ 591989 h 1089715"/>
                  <a:gd name="connsiteX144" fmla="*/ 2699971 w 2926566"/>
                  <a:gd name="connsiteY144" fmla="*/ 607494 h 1089715"/>
                  <a:gd name="connsiteX145" fmla="*/ 2684727 w 2926566"/>
                  <a:gd name="connsiteY145" fmla="*/ 617929 h 1089715"/>
                  <a:gd name="connsiteX146" fmla="*/ 2670993 w 2926566"/>
                  <a:gd name="connsiteY146" fmla="*/ 641083 h 1089715"/>
                  <a:gd name="connsiteX147" fmla="*/ 2703253 w 2926566"/>
                  <a:gd name="connsiteY147" fmla="*/ 624399 h 1089715"/>
                  <a:gd name="connsiteX148" fmla="*/ 2712327 w 2926566"/>
                  <a:gd name="connsiteY148" fmla="*/ 616174 h 1089715"/>
                  <a:gd name="connsiteX149" fmla="*/ 2742604 w 2926566"/>
                  <a:gd name="connsiteY149" fmla="*/ 642374 h 1089715"/>
                  <a:gd name="connsiteX150" fmla="*/ 2739912 w 2926566"/>
                  <a:gd name="connsiteY150" fmla="*/ 664465 h 1089715"/>
                  <a:gd name="connsiteX151" fmla="*/ 2751269 w 2926566"/>
                  <a:gd name="connsiteY151" fmla="*/ 679072 h 1089715"/>
                  <a:gd name="connsiteX152" fmla="*/ 2762641 w 2926566"/>
                  <a:gd name="connsiteY152" fmla="*/ 650842 h 1089715"/>
                  <a:gd name="connsiteX153" fmla="*/ 2789234 w 2926566"/>
                  <a:gd name="connsiteY153" fmla="*/ 653998 h 1089715"/>
                  <a:gd name="connsiteX154" fmla="*/ 2806580 w 2926566"/>
                  <a:gd name="connsiteY154" fmla="*/ 649835 h 1089715"/>
                  <a:gd name="connsiteX155" fmla="*/ 2817638 w 2926566"/>
                  <a:gd name="connsiteY155" fmla="*/ 627846 h 1089715"/>
                  <a:gd name="connsiteX156" fmla="*/ 2839194 w 2926566"/>
                  <a:gd name="connsiteY156" fmla="*/ 624194 h 1089715"/>
                  <a:gd name="connsiteX157" fmla="*/ 2852455 w 2926566"/>
                  <a:gd name="connsiteY157" fmla="*/ 609430 h 1089715"/>
                  <a:gd name="connsiteX158" fmla="*/ 2872618 w 2926566"/>
                  <a:gd name="connsiteY158" fmla="*/ 607320 h 1089715"/>
                  <a:gd name="connsiteX159" fmla="*/ 2864890 w 2926566"/>
                  <a:gd name="connsiteY159" fmla="*/ 656611 h 1089715"/>
                  <a:gd name="connsiteX160" fmla="*/ 2888508 w 2926566"/>
                  <a:gd name="connsiteY160" fmla="*/ 660798 h 1089715"/>
                  <a:gd name="connsiteX161" fmla="*/ 2906444 w 2926566"/>
                  <a:gd name="connsiteY161" fmla="*/ 655557 h 1089715"/>
                  <a:gd name="connsiteX162" fmla="*/ 2921083 w 2926566"/>
                  <a:gd name="connsiteY162" fmla="*/ 670203 h 1089715"/>
                  <a:gd name="connsiteX163" fmla="*/ 2904359 w 2926566"/>
                  <a:gd name="connsiteY163" fmla="*/ 673335 h 1089715"/>
                  <a:gd name="connsiteX164" fmla="*/ 2884935 w 2926566"/>
                  <a:gd name="connsiteY164" fmla="*/ 695804 h 1089715"/>
                  <a:gd name="connsiteX165" fmla="*/ 2872359 w 2926566"/>
                  <a:gd name="connsiteY165" fmla="*/ 695277 h 1089715"/>
                  <a:gd name="connsiteX166" fmla="*/ 2849937 w 2926566"/>
                  <a:gd name="connsiteY166" fmla="*/ 701557 h 1089715"/>
                  <a:gd name="connsiteX167" fmla="*/ 2835873 w 2926566"/>
                  <a:gd name="connsiteY167" fmla="*/ 675421 h 1089715"/>
                  <a:gd name="connsiteX168" fmla="*/ 2819424 w 2926566"/>
                  <a:gd name="connsiteY168" fmla="*/ 708357 h 1089715"/>
                  <a:gd name="connsiteX169" fmla="*/ 2820928 w 2926566"/>
                  <a:gd name="connsiteY169" fmla="*/ 718274 h 1089715"/>
                  <a:gd name="connsiteX170" fmla="*/ 2790163 w 2926566"/>
                  <a:gd name="connsiteY170" fmla="*/ 733581 h 1089715"/>
                  <a:gd name="connsiteX171" fmla="*/ 2779066 w 2926566"/>
                  <a:gd name="connsiteY171" fmla="*/ 734478 h 1089715"/>
                  <a:gd name="connsiteX172" fmla="*/ 2776209 w 2926566"/>
                  <a:gd name="connsiteY172" fmla="*/ 744182 h 1089715"/>
                  <a:gd name="connsiteX173" fmla="*/ 2767450 w 2926566"/>
                  <a:gd name="connsiteY173" fmla="*/ 737028 h 1089715"/>
                  <a:gd name="connsiteX174" fmla="*/ 2760225 w 2926566"/>
                  <a:gd name="connsiteY174" fmla="*/ 748888 h 1089715"/>
                  <a:gd name="connsiteX175" fmla="*/ 2715609 w 2926566"/>
                  <a:gd name="connsiteY175" fmla="*/ 771767 h 1089715"/>
                  <a:gd name="connsiteX176" fmla="*/ 2678021 w 2926566"/>
                  <a:gd name="connsiteY176" fmla="*/ 780999 h 1089715"/>
                  <a:gd name="connsiteX177" fmla="*/ 2666964 w 2926566"/>
                  <a:gd name="connsiteY177" fmla="*/ 787806 h 1089715"/>
                  <a:gd name="connsiteX178" fmla="*/ 2626724 w 2926566"/>
                  <a:gd name="connsiteY178" fmla="*/ 790545 h 1089715"/>
                  <a:gd name="connsiteX179" fmla="*/ 2614989 w 2926566"/>
                  <a:gd name="connsiteY179" fmla="*/ 782580 h 1089715"/>
                  <a:gd name="connsiteX180" fmla="*/ 2591914 w 2926566"/>
                  <a:gd name="connsiteY180" fmla="*/ 791466 h 1089715"/>
                  <a:gd name="connsiteX181" fmla="*/ 2559340 w 2926566"/>
                  <a:gd name="connsiteY181" fmla="*/ 794638 h 1089715"/>
                  <a:gd name="connsiteX182" fmla="*/ 2556766 w 2926566"/>
                  <a:gd name="connsiteY182" fmla="*/ 788908 h 1089715"/>
                  <a:gd name="connsiteX183" fmla="*/ 2566816 w 2926566"/>
                  <a:gd name="connsiteY183" fmla="*/ 777064 h 1089715"/>
                  <a:gd name="connsiteX184" fmla="*/ 2568288 w 2926566"/>
                  <a:gd name="connsiteY184" fmla="*/ 752265 h 1089715"/>
                  <a:gd name="connsiteX185" fmla="*/ 2549770 w 2926566"/>
                  <a:gd name="connsiteY185" fmla="*/ 753296 h 1089715"/>
                  <a:gd name="connsiteX186" fmla="*/ 2529913 w 2926566"/>
                  <a:gd name="connsiteY186" fmla="*/ 771767 h 1089715"/>
                  <a:gd name="connsiteX187" fmla="*/ 2536925 w 2926566"/>
                  <a:gd name="connsiteY187" fmla="*/ 787279 h 1089715"/>
                  <a:gd name="connsiteX188" fmla="*/ 2522917 w 2926566"/>
                  <a:gd name="connsiteY188" fmla="*/ 781164 h 1089715"/>
                  <a:gd name="connsiteX189" fmla="*/ 2501423 w 2926566"/>
                  <a:gd name="connsiteY189" fmla="*/ 772168 h 1089715"/>
                  <a:gd name="connsiteX190" fmla="*/ 2459184 w 2926566"/>
                  <a:gd name="connsiteY190" fmla="*/ 778921 h 1089715"/>
                  <a:gd name="connsiteX191" fmla="*/ 2449905 w 2926566"/>
                  <a:gd name="connsiteY191" fmla="*/ 784147 h 1089715"/>
                  <a:gd name="connsiteX192" fmla="*/ 2407194 w 2926566"/>
                  <a:gd name="connsiteY192" fmla="*/ 773908 h 1089715"/>
                  <a:gd name="connsiteX193" fmla="*/ 2397404 w 2926566"/>
                  <a:gd name="connsiteY193" fmla="*/ 761197 h 1089715"/>
                  <a:gd name="connsiteX194" fmla="*/ 2387842 w 2926566"/>
                  <a:gd name="connsiteY194" fmla="*/ 780046 h 1089715"/>
                  <a:gd name="connsiteX195" fmla="*/ 2373077 w 2926566"/>
                  <a:gd name="connsiteY195" fmla="*/ 783084 h 1089715"/>
                  <a:gd name="connsiteX196" fmla="*/ 2379641 w 2926566"/>
                  <a:gd name="connsiteY196" fmla="*/ 802720 h 1089715"/>
                  <a:gd name="connsiteX197" fmla="*/ 2364404 w 2926566"/>
                  <a:gd name="connsiteY197" fmla="*/ 823332 h 1089715"/>
                  <a:gd name="connsiteX198" fmla="*/ 2341628 w 2926566"/>
                  <a:gd name="connsiteY198" fmla="*/ 834830 h 1089715"/>
                  <a:gd name="connsiteX199" fmla="*/ 2305142 w 2926566"/>
                  <a:gd name="connsiteY199" fmla="*/ 836782 h 1089715"/>
                  <a:gd name="connsiteX200" fmla="*/ 2297744 w 2926566"/>
                  <a:gd name="connsiteY200" fmla="*/ 829109 h 1089715"/>
                  <a:gd name="connsiteX201" fmla="*/ 2274425 w 2926566"/>
                  <a:gd name="connsiteY201" fmla="*/ 829109 h 1089715"/>
                  <a:gd name="connsiteX202" fmla="*/ 2243936 w 2926566"/>
                  <a:gd name="connsiteY202" fmla="*/ 822010 h 1089715"/>
                  <a:gd name="connsiteX203" fmla="*/ 2224512 w 2926566"/>
                  <a:gd name="connsiteY203" fmla="*/ 843920 h 1089715"/>
                  <a:gd name="connsiteX204" fmla="*/ 2198769 w 2926566"/>
                  <a:gd name="connsiteY204" fmla="*/ 838128 h 1089715"/>
                  <a:gd name="connsiteX205" fmla="*/ 2204861 w 2926566"/>
                  <a:gd name="connsiteY205" fmla="*/ 852467 h 1089715"/>
                  <a:gd name="connsiteX206" fmla="*/ 2197903 w 2926566"/>
                  <a:gd name="connsiteY206" fmla="*/ 856119 h 1089715"/>
                  <a:gd name="connsiteX207" fmla="*/ 2184808 w 2926566"/>
                  <a:gd name="connsiteY207" fmla="*/ 856119 h 1089715"/>
                  <a:gd name="connsiteX208" fmla="*/ 2194189 w 2926566"/>
                  <a:gd name="connsiteY208" fmla="*/ 871497 h 1089715"/>
                  <a:gd name="connsiteX209" fmla="*/ 2185516 w 2926566"/>
                  <a:gd name="connsiteY209" fmla="*/ 879816 h 1089715"/>
                  <a:gd name="connsiteX210" fmla="*/ 2152367 w 2926566"/>
                  <a:gd name="connsiteY210" fmla="*/ 880288 h 1089715"/>
                  <a:gd name="connsiteX211" fmla="*/ 2132519 w 2926566"/>
                  <a:gd name="connsiteY211" fmla="*/ 857662 h 1089715"/>
                  <a:gd name="connsiteX212" fmla="*/ 2108554 w 2926566"/>
                  <a:gd name="connsiteY212" fmla="*/ 856513 h 1089715"/>
                  <a:gd name="connsiteX213" fmla="*/ 2135973 w 2926566"/>
                  <a:gd name="connsiteY213" fmla="*/ 883806 h 1089715"/>
                  <a:gd name="connsiteX214" fmla="*/ 2093230 w 2926566"/>
                  <a:gd name="connsiteY214" fmla="*/ 894108 h 1089715"/>
                  <a:gd name="connsiteX215" fmla="*/ 2052589 w 2926566"/>
                  <a:gd name="connsiteY215" fmla="*/ 897335 h 1089715"/>
                  <a:gd name="connsiteX216" fmla="*/ 2030734 w 2926566"/>
                  <a:gd name="connsiteY216" fmla="*/ 903757 h 1089715"/>
                  <a:gd name="connsiteX217" fmla="*/ 2022706 w 2926566"/>
                  <a:gd name="connsiteY217" fmla="*/ 876747 h 1089715"/>
                  <a:gd name="connsiteX218" fmla="*/ 2007139 w 2926566"/>
                  <a:gd name="connsiteY218" fmla="*/ 867098 h 1089715"/>
                  <a:gd name="connsiteX219" fmla="*/ 2011987 w 2926566"/>
                  <a:gd name="connsiteY219" fmla="*/ 851279 h 1089715"/>
                  <a:gd name="connsiteX220" fmla="*/ 1996081 w 2926566"/>
                  <a:gd name="connsiteY220" fmla="*/ 855482 h 1089715"/>
                  <a:gd name="connsiteX221" fmla="*/ 1985378 w 2926566"/>
                  <a:gd name="connsiteY221" fmla="*/ 849209 h 1089715"/>
                  <a:gd name="connsiteX222" fmla="*/ 1978216 w 2926566"/>
                  <a:gd name="connsiteY222" fmla="*/ 834720 h 1089715"/>
                  <a:gd name="connsiteX223" fmla="*/ 1966521 w 2926566"/>
                  <a:gd name="connsiteY223" fmla="*/ 846777 h 1089715"/>
                  <a:gd name="connsiteX224" fmla="*/ 1944957 w 2926566"/>
                  <a:gd name="connsiteY224" fmla="*/ 854852 h 1089715"/>
                  <a:gd name="connsiteX225" fmla="*/ 1923432 w 2926566"/>
                  <a:gd name="connsiteY225" fmla="*/ 840678 h 1089715"/>
                  <a:gd name="connsiteX226" fmla="*/ 1888756 w 2926566"/>
                  <a:gd name="connsiteY226" fmla="*/ 867098 h 1089715"/>
                  <a:gd name="connsiteX227" fmla="*/ 1857953 w 2926566"/>
                  <a:gd name="connsiteY227" fmla="*/ 820097 h 1089715"/>
                  <a:gd name="connsiteX228" fmla="*/ 1833146 w 2926566"/>
                  <a:gd name="connsiteY228" fmla="*/ 833603 h 1089715"/>
                  <a:gd name="connsiteX229" fmla="*/ 1831344 w 2926566"/>
                  <a:gd name="connsiteY229" fmla="*/ 858071 h 1089715"/>
                  <a:gd name="connsiteX230" fmla="*/ 1819499 w 2926566"/>
                  <a:gd name="connsiteY230" fmla="*/ 869601 h 1089715"/>
                  <a:gd name="connsiteX231" fmla="*/ 1822120 w 2926566"/>
                  <a:gd name="connsiteY231" fmla="*/ 897784 h 1089715"/>
                  <a:gd name="connsiteX232" fmla="*/ 1794102 w 2926566"/>
                  <a:gd name="connsiteY232" fmla="*/ 906519 h 1089715"/>
                  <a:gd name="connsiteX233" fmla="*/ 1790868 w 2926566"/>
                  <a:gd name="connsiteY233" fmla="*/ 871962 h 1089715"/>
                  <a:gd name="connsiteX234" fmla="*/ 1761906 w 2926566"/>
                  <a:gd name="connsiteY234" fmla="*/ 877904 h 1089715"/>
                  <a:gd name="connsiteX235" fmla="*/ 1780062 w 2926566"/>
                  <a:gd name="connsiteY235" fmla="*/ 921150 h 1089715"/>
                  <a:gd name="connsiteX236" fmla="*/ 1756538 w 2926566"/>
                  <a:gd name="connsiteY236" fmla="*/ 920332 h 1089715"/>
                  <a:gd name="connsiteX237" fmla="*/ 1738956 w 2926566"/>
                  <a:gd name="connsiteY237" fmla="*/ 938527 h 1089715"/>
                  <a:gd name="connsiteX238" fmla="*/ 1729701 w 2926566"/>
                  <a:gd name="connsiteY238" fmla="*/ 919387 h 1089715"/>
                  <a:gd name="connsiteX239" fmla="*/ 1714275 w 2926566"/>
                  <a:gd name="connsiteY239" fmla="*/ 917357 h 1089715"/>
                  <a:gd name="connsiteX240" fmla="*/ 1719871 w 2926566"/>
                  <a:gd name="connsiteY240" fmla="*/ 897186 h 1089715"/>
                  <a:gd name="connsiteX241" fmla="*/ 1676294 w 2926566"/>
                  <a:gd name="connsiteY241" fmla="*/ 903962 h 1089715"/>
                  <a:gd name="connsiteX242" fmla="*/ 1661333 w 2926566"/>
                  <a:gd name="connsiteY242" fmla="*/ 913233 h 1089715"/>
                  <a:gd name="connsiteX243" fmla="*/ 1650984 w 2926566"/>
                  <a:gd name="connsiteY243" fmla="*/ 906779 h 1089715"/>
                  <a:gd name="connsiteX244" fmla="*/ 1631631 w 2926566"/>
                  <a:gd name="connsiteY244" fmla="*/ 916617 h 1089715"/>
                  <a:gd name="connsiteX245" fmla="*/ 1635826 w 2926566"/>
                  <a:gd name="connsiteY245" fmla="*/ 929524 h 1089715"/>
                  <a:gd name="connsiteX246" fmla="*/ 1584733 w 2926566"/>
                  <a:gd name="connsiteY246" fmla="*/ 937457 h 1089715"/>
                  <a:gd name="connsiteX247" fmla="*/ 1557817 w 2926566"/>
                  <a:gd name="connsiteY247" fmla="*/ 931602 h 1089715"/>
                  <a:gd name="connsiteX248" fmla="*/ 1546492 w 2926566"/>
                  <a:gd name="connsiteY248" fmla="*/ 900404 h 1089715"/>
                  <a:gd name="connsiteX249" fmla="*/ 1532263 w 2926566"/>
                  <a:gd name="connsiteY249" fmla="*/ 934498 h 1089715"/>
                  <a:gd name="connsiteX250" fmla="*/ 1516428 w 2926566"/>
                  <a:gd name="connsiteY250" fmla="*/ 927407 h 1089715"/>
                  <a:gd name="connsiteX251" fmla="*/ 1504276 w 2926566"/>
                  <a:gd name="connsiteY251" fmla="*/ 941101 h 1089715"/>
                  <a:gd name="connsiteX252" fmla="*/ 1450547 w 2926566"/>
                  <a:gd name="connsiteY252" fmla="*/ 909242 h 1089715"/>
                  <a:gd name="connsiteX253" fmla="*/ 1392465 w 2926566"/>
                  <a:gd name="connsiteY253" fmla="*/ 899247 h 1089715"/>
                  <a:gd name="connsiteX254" fmla="*/ 1410394 w 2926566"/>
                  <a:gd name="connsiteY254" fmla="*/ 920276 h 1089715"/>
                  <a:gd name="connsiteX255" fmla="*/ 1429833 w 2926566"/>
                  <a:gd name="connsiteY255" fmla="*/ 931444 h 1089715"/>
                  <a:gd name="connsiteX256" fmla="*/ 1446281 w 2926566"/>
                  <a:gd name="connsiteY256" fmla="*/ 932090 h 1089715"/>
                  <a:gd name="connsiteX257" fmla="*/ 1464516 w 2926566"/>
                  <a:gd name="connsiteY257" fmla="*/ 947523 h 1089715"/>
                  <a:gd name="connsiteX258" fmla="*/ 1478250 w 2926566"/>
                  <a:gd name="connsiteY258" fmla="*/ 949553 h 1089715"/>
                  <a:gd name="connsiteX259" fmla="*/ 1505000 w 2926566"/>
                  <a:gd name="connsiteY259" fmla="*/ 975682 h 1089715"/>
                  <a:gd name="connsiteX260" fmla="*/ 1513241 w 2926566"/>
                  <a:gd name="connsiteY260" fmla="*/ 971976 h 1089715"/>
                  <a:gd name="connsiteX261" fmla="*/ 1545650 w 2926566"/>
                  <a:gd name="connsiteY261" fmla="*/ 991785 h 1089715"/>
                  <a:gd name="connsiteX262" fmla="*/ 1533561 w 2926566"/>
                  <a:gd name="connsiteY262" fmla="*/ 1025390 h 1089715"/>
                  <a:gd name="connsiteX263" fmla="*/ 1513847 w 2926566"/>
                  <a:gd name="connsiteY263" fmla="*/ 1036353 h 1089715"/>
                  <a:gd name="connsiteX264" fmla="*/ 1500696 w 2926566"/>
                  <a:gd name="connsiteY264" fmla="*/ 1052432 h 1089715"/>
                  <a:gd name="connsiteX265" fmla="*/ 1481878 w 2926566"/>
                  <a:gd name="connsiteY265" fmla="*/ 1045058 h 1089715"/>
                  <a:gd name="connsiteX266" fmla="*/ 1469593 w 2926566"/>
                  <a:gd name="connsiteY266" fmla="*/ 1052432 h 1089715"/>
                  <a:gd name="connsiteX267" fmla="*/ 1442976 w 2926566"/>
                  <a:gd name="connsiteY267" fmla="*/ 1044066 h 1089715"/>
                  <a:gd name="connsiteX268" fmla="*/ 1416367 w 2926566"/>
                  <a:gd name="connsiteY268" fmla="*/ 1043436 h 1089715"/>
                  <a:gd name="connsiteX269" fmla="*/ 1436121 w 2926566"/>
                  <a:gd name="connsiteY269" fmla="*/ 1059499 h 1089715"/>
                  <a:gd name="connsiteX270" fmla="*/ 1423852 w 2926566"/>
                  <a:gd name="connsiteY270" fmla="*/ 1064025 h 1089715"/>
                  <a:gd name="connsiteX271" fmla="*/ 1400131 w 2926566"/>
                  <a:gd name="connsiteY271" fmla="*/ 1057736 h 1089715"/>
                  <a:gd name="connsiteX272" fmla="*/ 1376213 w 2926566"/>
                  <a:gd name="connsiteY272" fmla="*/ 1062246 h 1089715"/>
                  <a:gd name="connsiteX273" fmla="*/ 1414588 w 2926566"/>
                  <a:gd name="connsiteY273" fmla="*/ 1076247 h 1089715"/>
                  <a:gd name="connsiteX274" fmla="*/ 1406805 w 2926566"/>
                  <a:gd name="connsiteY274" fmla="*/ 1083991 h 1089715"/>
                  <a:gd name="connsiteX275" fmla="*/ 1356286 w 2926566"/>
                  <a:gd name="connsiteY275" fmla="*/ 1086557 h 1089715"/>
                  <a:gd name="connsiteX276" fmla="*/ 1324074 w 2926566"/>
                  <a:gd name="connsiteY276" fmla="*/ 1064890 h 1089715"/>
                  <a:gd name="connsiteX277" fmla="*/ 1346795 w 2926566"/>
                  <a:gd name="connsiteY277" fmla="*/ 1033244 h 1089715"/>
                  <a:gd name="connsiteX278" fmla="*/ 1316991 w 2926566"/>
                  <a:gd name="connsiteY278" fmla="*/ 1042555 h 1089715"/>
                  <a:gd name="connsiteX279" fmla="*/ 1291720 w 2926566"/>
                  <a:gd name="connsiteY279" fmla="*/ 1042775 h 1089715"/>
                  <a:gd name="connsiteX280" fmla="*/ 1299479 w 2926566"/>
                  <a:gd name="connsiteY280" fmla="*/ 1026681 h 1089715"/>
                  <a:gd name="connsiteX281" fmla="*/ 1304863 w 2926566"/>
                  <a:gd name="connsiteY281" fmla="*/ 991289 h 1089715"/>
                  <a:gd name="connsiteX282" fmla="*/ 1285424 w 2926566"/>
                  <a:gd name="connsiteY282" fmla="*/ 1006085 h 1089715"/>
                  <a:gd name="connsiteX283" fmla="*/ 1280048 w 2926566"/>
                  <a:gd name="connsiteY283" fmla="*/ 1033748 h 1089715"/>
                  <a:gd name="connsiteX284" fmla="*/ 1262403 w 2926566"/>
                  <a:gd name="connsiteY284" fmla="*/ 1022832 h 1089715"/>
                  <a:gd name="connsiteX285" fmla="*/ 1227759 w 2926566"/>
                  <a:gd name="connsiteY285" fmla="*/ 1016332 h 1089715"/>
                  <a:gd name="connsiteX286" fmla="*/ 1226531 w 2926566"/>
                  <a:gd name="connsiteY286" fmla="*/ 1028625 h 1089715"/>
                  <a:gd name="connsiteX287" fmla="*/ 1178697 w 2926566"/>
                  <a:gd name="connsiteY287" fmla="*/ 1027342 h 1089715"/>
                  <a:gd name="connsiteX288" fmla="*/ 1185244 w 2926566"/>
                  <a:gd name="connsiteY288" fmla="*/ 1012900 h 1089715"/>
                  <a:gd name="connsiteX289" fmla="*/ 1149522 w 2926566"/>
                  <a:gd name="connsiteY289" fmla="*/ 1005841 h 1089715"/>
                  <a:gd name="connsiteX290" fmla="*/ 1108739 w 2926566"/>
                  <a:gd name="connsiteY290" fmla="*/ 1004164 h 1089715"/>
                  <a:gd name="connsiteX291" fmla="*/ 1078974 w 2926566"/>
                  <a:gd name="connsiteY291" fmla="*/ 980703 h 1089715"/>
                  <a:gd name="connsiteX292" fmla="*/ 1067798 w 2926566"/>
                  <a:gd name="connsiteY292" fmla="*/ 969433 h 1089715"/>
                  <a:gd name="connsiteX293" fmla="*/ 1048044 w 2926566"/>
                  <a:gd name="connsiteY293" fmla="*/ 973919 h 1089715"/>
                  <a:gd name="connsiteX294" fmla="*/ 1047910 w 2926566"/>
                  <a:gd name="connsiteY294" fmla="*/ 947523 h 1089715"/>
                  <a:gd name="connsiteX295" fmla="*/ 1075189 w 2926566"/>
                  <a:gd name="connsiteY295" fmla="*/ 918695 h 1089715"/>
                  <a:gd name="connsiteX296" fmla="*/ 1043771 w 2926566"/>
                  <a:gd name="connsiteY296" fmla="*/ 917821 h 1089715"/>
                  <a:gd name="connsiteX297" fmla="*/ 1035775 w 2926566"/>
                  <a:gd name="connsiteY297" fmla="*/ 931444 h 1089715"/>
                  <a:gd name="connsiteX298" fmla="*/ 1007741 w 2926566"/>
                  <a:gd name="connsiteY298" fmla="*/ 936961 h 1089715"/>
                  <a:gd name="connsiteX299" fmla="*/ 952383 w 2926566"/>
                  <a:gd name="connsiteY299" fmla="*/ 926887 h 1089715"/>
                  <a:gd name="connsiteX300" fmla="*/ 957648 w 2926566"/>
                  <a:gd name="connsiteY300" fmla="*/ 895493 h 1089715"/>
                  <a:gd name="connsiteX301" fmla="*/ 979716 w 2926566"/>
                  <a:gd name="connsiteY301" fmla="*/ 884932 h 1089715"/>
                  <a:gd name="connsiteX302" fmla="*/ 981975 w 2926566"/>
                  <a:gd name="connsiteY302" fmla="*/ 872245 h 1089715"/>
                  <a:gd name="connsiteX303" fmla="*/ 1012448 w 2926566"/>
                  <a:gd name="connsiteY303" fmla="*/ 854215 h 1089715"/>
                  <a:gd name="connsiteX304" fmla="*/ 995732 w 2926566"/>
                  <a:gd name="connsiteY304" fmla="*/ 817799 h 1089715"/>
                  <a:gd name="connsiteX305" fmla="*/ 999612 w 2926566"/>
                  <a:gd name="connsiteY305" fmla="*/ 794079 h 1089715"/>
                  <a:gd name="connsiteX306" fmla="*/ 980180 w 2926566"/>
                  <a:gd name="connsiteY306" fmla="*/ 813675 h 1089715"/>
                  <a:gd name="connsiteX307" fmla="*/ 991946 w 2926566"/>
                  <a:gd name="connsiteY307" fmla="*/ 848587 h 1089715"/>
                  <a:gd name="connsiteX308" fmla="*/ 972113 w 2926566"/>
                  <a:gd name="connsiteY308" fmla="*/ 858071 h 1089715"/>
                  <a:gd name="connsiteX309" fmla="*/ 954830 w 2926566"/>
                  <a:gd name="connsiteY309" fmla="*/ 877384 h 1089715"/>
                  <a:gd name="connsiteX310" fmla="*/ 916212 w 2926566"/>
                  <a:gd name="connsiteY310" fmla="*/ 884452 h 1089715"/>
                  <a:gd name="connsiteX311" fmla="*/ 908727 w 2926566"/>
                  <a:gd name="connsiteY311" fmla="*/ 864501 h 1089715"/>
                  <a:gd name="connsiteX312" fmla="*/ 887202 w 2926566"/>
                  <a:gd name="connsiteY312" fmla="*/ 870954 h 1089715"/>
                  <a:gd name="connsiteX313" fmla="*/ 875554 w 2926566"/>
                  <a:gd name="connsiteY313" fmla="*/ 852924 h 1089715"/>
                  <a:gd name="connsiteX314" fmla="*/ 898268 w 2926566"/>
                  <a:gd name="connsiteY314" fmla="*/ 841976 h 1089715"/>
                  <a:gd name="connsiteX315" fmla="*/ 906933 w 2926566"/>
                  <a:gd name="connsiteY315" fmla="*/ 844550 h 1089715"/>
                  <a:gd name="connsiteX316" fmla="*/ 926671 w 2926566"/>
                  <a:gd name="connsiteY316" fmla="*/ 831045 h 1089715"/>
                  <a:gd name="connsiteX317" fmla="*/ 910915 w 2926566"/>
                  <a:gd name="connsiteY317" fmla="*/ 806718 h 1089715"/>
                  <a:gd name="connsiteX318" fmla="*/ 899015 w 2926566"/>
                  <a:gd name="connsiteY318" fmla="*/ 826575 h 1089715"/>
                  <a:gd name="connsiteX319" fmla="*/ 858972 w 2926566"/>
                  <a:gd name="connsiteY319" fmla="*/ 832383 h 1089715"/>
                  <a:gd name="connsiteX320" fmla="*/ 862687 w 2926566"/>
                  <a:gd name="connsiteY320" fmla="*/ 860038 h 1089715"/>
                  <a:gd name="connsiteX321" fmla="*/ 849906 w 2926566"/>
                  <a:gd name="connsiteY321" fmla="*/ 891739 h 1089715"/>
                  <a:gd name="connsiteX322" fmla="*/ 843586 w 2926566"/>
                  <a:gd name="connsiteY322" fmla="*/ 869365 h 1089715"/>
                  <a:gd name="connsiteX323" fmla="*/ 826815 w 2926566"/>
                  <a:gd name="connsiteY323" fmla="*/ 861951 h 1089715"/>
                  <a:gd name="connsiteX324" fmla="*/ 817552 w 2926566"/>
                  <a:gd name="connsiteY324" fmla="*/ 846486 h 1089715"/>
                  <a:gd name="connsiteX325" fmla="*/ 840564 w 2926566"/>
                  <a:gd name="connsiteY325" fmla="*/ 818161 h 1089715"/>
                  <a:gd name="connsiteX326" fmla="*/ 827200 w 2926566"/>
                  <a:gd name="connsiteY326" fmla="*/ 792993 h 1089715"/>
                  <a:gd name="connsiteX327" fmla="*/ 831600 w 2926566"/>
                  <a:gd name="connsiteY327" fmla="*/ 764282 h 1089715"/>
                  <a:gd name="connsiteX328" fmla="*/ 863293 w 2926566"/>
                  <a:gd name="connsiteY328" fmla="*/ 768469 h 1089715"/>
                  <a:gd name="connsiteX329" fmla="*/ 904808 w 2926566"/>
                  <a:gd name="connsiteY329" fmla="*/ 756955 h 1089715"/>
                  <a:gd name="connsiteX330" fmla="*/ 904060 w 2926566"/>
                  <a:gd name="connsiteY330" fmla="*/ 728473 h 1089715"/>
                  <a:gd name="connsiteX331" fmla="*/ 930220 w 2926566"/>
                  <a:gd name="connsiteY331" fmla="*/ 715157 h 1089715"/>
                  <a:gd name="connsiteX332" fmla="*/ 896780 w 2926566"/>
                  <a:gd name="connsiteY332" fmla="*/ 710364 h 1089715"/>
                  <a:gd name="connsiteX333" fmla="*/ 886329 w 2926566"/>
                  <a:gd name="connsiteY333" fmla="*/ 717156 h 1089715"/>
                  <a:gd name="connsiteX334" fmla="*/ 886061 w 2926566"/>
                  <a:gd name="connsiteY334" fmla="*/ 740916 h 1089715"/>
                  <a:gd name="connsiteX335" fmla="*/ 873658 w 2926566"/>
                  <a:gd name="connsiteY335" fmla="*/ 752265 h 1089715"/>
                  <a:gd name="connsiteX336" fmla="*/ 837927 w 2926566"/>
                  <a:gd name="connsiteY336" fmla="*/ 748888 h 1089715"/>
                  <a:gd name="connsiteX337" fmla="*/ 848347 w 2926566"/>
                  <a:gd name="connsiteY337" fmla="*/ 718801 h 1089715"/>
                  <a:gd name="connsiteX338" fmla="*/ 832489 w 2926566"/>
                  <a:gd name="connsiteY338" fmla="*/ 696859 h 1089715"/>
                  <a:gd name="connsiteX339" fmla="*/ 807683 w 2926566"/>
                  <a:gd name="connsiteY339" fmla="*/ 684841 h 1089715"/>
                  <a:gd name="connsiteX340" fmla="*/ 799317 w 2926566"/>
                  <a:gd name="connsiteY340" fmla="*/ 670415 h 1089715"/>
                  <a:gd name="connsiteX341" fmla="*/ 752371 w 2926566"/>
                  <a:gd name="connsiteY341" fmla="*/ 679293 h 1089715"/>
                  <a:gd name="connsiteX342" fmla="*/ 746366 w 2926566"/>
                  <a:gd name="connsiteY342" fmla="*/ 694978 h 1089715"/>
                  <a:gd name="connsiteX343" fmla="*/ 779082 w 2926566"/>
                  <a:gd name="connsiteY343" fmla="*/ 689280 h 1089715"/>
                  <a:gd name="connsiteX344" fmla="*/ 815049 w 2926566"/>
                  <a:gd name="connsiteY344" fmla="*/ 723562 h 1089715"/>
                  <a:gd name="connsiteX345" fmla="*/ 810846 w 2926566"/>
                  <a:gd name="connsiteY345" fmla="*/ 735824 h 1089715"/>
                  <a:gd name="connsiteX346" fmla="*/ 822526 w 2926566"/>
                  <a:gd name="connsiteY346" fmla="*/ 743985 h 1089715"/>
                  <a:gd name="connsiteX347" fmla="*/ 809178 w 2926566"/>
                  <a:gd name="connsiteY347" fmla="*/ 759576 h 1089715"/>
                  <a:gd name="connsiteX348" fmla="*/ 806785 w 2926566"/>
                  <a:gd name="connsiteY348" fmla="*/ 802083 h 1089715"/>
                  <a:gd name="connsiteX349" fmla="*/ 814246 w 2926566"/>
                  <a:gd name="connsiteY349" fmla="*/ 825244 h 1089715"/>
                  <a:gd name="connsiteX350" fmla="*/ 795728 w 2926566"/>
                  <a:gd name="connsiteY350" fmla="*/ 848406 h 1089715"/>
                  <a:gd name="connsiteX351" fmla="*/ 815143 w 2926566"/>
                  <a:gd name="connsiteY351" fmla="*/ 879950 h 1089715"/>
                  <a:gd name="connsiteX352" fmla="*/ 814246 w 2926566"/>
                  <a:gd name="connsiteY352" fmla="*/ 896044 h 1089715"/>
                  <a:gd name="connsiteX353" fmla="*/ 755062 w 2926566"/>
                  <a:gd name="connsiteY353" fmla="*/ 906331 h 1089715"/>
                  <a:gd name="connsiteX354" fmla="*/ 745201 w 2926566"/>
                  <a:gd name="connsiteY354" fmla="*/ 894762 h 1089715"/>
                  <a:gd name="connsiteX355" fmla="*/ 733837 w 2926566"/>
                  <a:gd name="connsiteY355" fmla="*/ 856119 h 1089715"/>
                  <a:gd name="connsiteX356" fmla="*/ 700129 w 2926566"/>
                  <a:gd name="connsiteY356" fmla="*/ 830880 h 1089715"/>
                  <a:gd name="connsiteX357" fmla="*/ 715075 w 2926566"/>
                  <a:gd name="connsiteY357" fmla="*/ 823844 h 1089715"/>
                  <a:gd name="connsiteX358" fmla="*/ 706032 w 2926566"/>
                  <a:gd name="connsiteY358" fmla="*/ 777866 h 1089715"/>
                  <a:gd name="connsiteX359" fmla="*/ 729343 w 2926566"/>
                  <a:gd name="connsiteY359" fmla="*/ 777347 h 1089715"/>
                  <a:gd name="connsiteX360" fmla="*/ 735938 w 2926566"/>
                  <a:gd name="connsiteY360" fmla="*/ 759576 h 1089715"/>
                  <a:gd name="connsiteX361" fmla="*/ 749380 w 2926566"/>
                  <a:gd name="connsiteY361" fmla="*/ 758537 h 1089715"/>
                  <a:gd name="connsiteX362" fmla="*/ 739204 w 2926566"/>
                  <a:gd name="connsiteY362" fmla="*/ 738689 h 1089715"/>
                  <a:gd name="connsiteX363" fmla="*/ 731743 w 2926566"/>
                  <a:gd name="connsiteY363" fmla="*/ 738146 h 1089715"/>
                  <a:gd name="connsiteX364" fmla="*/ 711714 w 2926566"/>
                  <a:gd name="connsiteY364" fmla="*/ 755413 h 1089715"/>
                  <a:gd name="connsiteX365" fmla="*/ 645329 w 2926566"/>
                  <a:gd name="connsiteY365" fmla="*/ 780999 h 1089715"/>
                  <a:gd name="connsiteX366" fmla="*/ 593197 w 2926566"/>
                  <a:gd name="connsiteY366" fmla="*/ 788633 h 1089715"/>
                  <a:gd name="connsiteX367" fmla="*/ 564936 w 2926566"/>
                  <a:gd name="connsiteY367" fmla="*/ 815848 h 1089715"/>
                  <a:gd name="connsiteX368" fmla="*/ 555515 w 2926566"/>
                  <a:gd name="connsiteY368" fmla="*/ 796054 h 1089715"/>
                  <a:gd name="connsiteX369" fmla="*/ 585973 w 2926566"/>
                  <a:gd name="connsiteY369" fmla="*/ 775804 h 1089715"/>
                  <a:gd name="connsiteX370" fmla="*/ 601406 w 2926566"/>
                  <a:gd name="connsiteY370" fmla="*/ 756955 h 1089715"/>
                  <a:gd name="connsiteX371" fmla="*/ 577756 w 2926566"/>
                  <a:gd name="connsiteY371" fmla="*/ 739200 h 1089715"/>
                  <a:gd name="connsiteX372" fmla="*/ 564896 w 2926566"/>
                  <a:gd name="connsiteY372" fmla="*/ 760088 h 1089715"/>
                  <a:gd name="connsiteX373" fmla="*/ 540704 w 2926566"/>
                  <a:gd name="connsiteY373" fmla="*/ 751737 h 1089715"/>
                  <a:gd name="connsiteX374" fmla="*/ 535313 w 2926566"/>
                  <a:gd name="connsiteY374" fmla="*/ 745992 h 1089715"/>
                  <a:gd name="connsiteX375" fmla="*/ 500046 w 2926566"/>
                  <a:gd name="connsiteY375" fmla="*/ 745992 h 1089715"/>
                  <a:gd name="connsiteX376" fmla="*/ 490854 w 2926566"/>
                  <a:gd name="connsiteY376" fmla="*/ 729150 h 1089715"/>
                  <a:gd name="connsiteX377" fmla="*/ 464466 w 2926566"/>
                  <a:gd name="connsiteY377" fmla="*/ 736052 h 1089715"/>
                  <a:gd name="connsiteX378" fmla="*/ 478034 w 2926566"/>
                  <a:gd name="connsiteY378" fmla="*/ 744576 h 1089715"/>
                  <a:gd name="connsiteX379" fmla="*/ 486588 w 2926566"/>
                  <a:gd name="connsiteY379" fmla="*/ 760088 h 1089715"/>
                  <a:gd name="connsiteX380" fmla="*/ 379208 w 2926566"/>
                  <a:gd name="connsiteY380" fmla="*/ 729898 h 1089715"/>
                  <a:gd name="connsiteX381" fmla="*/ 388519 w 2926566"/>
                  <a:gd name="connsiteY381" fmla="*/ 717227 h 1089715"/>
                  <a:gd name="connsiteX382" fmla="*/ 365806 w 2926566"/>
                  <a:gd name="connsiteY382" fmla="*/ 715684 h 1089715"/>
                  <a:gd name="connsiteX383" fmla="*/ 361012 w 2926566"/>
                  <a:gd name="connsiteY383" fmla="*/ 693183 h 1089715"/>
                  <a:gd name="connsiteX384" fmla="*/ 332625 w 2926566"/>
                  <a:gd name="connsiteY384" fmla="*/ 692664 h 1089715"/>
                  <a:gd name="connsiteX385" fmla="*/ 313477 w 2926566"/>
                  <a:gd name="connsiteY385" fmla="*/ 708357 h 1089715"/>
                  <a:gd name="connsiteX386" fmla="*/ 321843 w 2926566"/>
                  <a:gd name="connsiteY386" fmla="*/ 720383 h 1089715"/>
                  <a:gd name="connsiteX387" fmla="*/ 345784 w 2926566"/>
                  <a:gd name="connsiteY387" fmla="*/ 722988 h 1089715"/>
                  <a:gd name="connsiteX388" fmla="*/ 332924 w 2926566"/>
                  <a:gd name="connsiteY388" fmla="*/ 743395 h 1089715"/>
                  <a:gd name="connsiteX389" fmla="*/ 285680 w 2926566"/>
                  <a:gd name="connsiteY389" fmla="*/ 750156 h 1089715"/>
                  <a:gd name="connsiteX390" fmla="*/ 299665 w 2926566"/>
                  <a:gd name="connsiteY390" fmla="*/ 734187 h 1089715"/>
                  <a:gd name="connsiteX391" fmla="*/ 292550 w 2926566"/>
                  <a:gd name="connsiteY391" fmla="*/ 704186 h 1089715"/>
                  <a:gd name="connsiteX392" fmla="*/ 306677 w 2926566"/>
                  <a:gd name="connsiteY392" fmla="*/ 693766 h 1089715"/>
                  <a:gd name="connsiteX393" fmla="*/ 299208 w 2926566"/>
                  <a:gd name="connsiteY393" fmla="*/ 682858 h 1089715"/>
                  <a:gd name="connsiteX394" fmla="*/ 300318 w 2926566"/>
                  <a:gd name="connsiteY394" fmla="*/ 661837 h 1089715"/>
                  <a:gd name="connsiteX395" fmla="*/ 284483 w 2926566"/>
                  <a:gd name="connsiteY395" fmla="*/ 679072 h 1089715"/>
                  <a:gd name="connsiteX396" fmla="*/ 265060 w 2926566"/>
                  <a:gd name="connsiteY396" fmla="*/ 682740 h 1089715"/>
                  <a:gd name="connsiteX397" fmla="*/ 254876 w 2926566"/>
                  <a:gd name="connsiteY397" fmla="*/ 671226 h 1089715"/>
                  <a:gd name="connsiteX398" fmla="*/ 222593 w 2926566"/>
                  <a:gd name="connsiteY398" fmla="*/ 653998 h 1089715"/>
                  <a:gd name="connsiteX399" fmla="*/ 234256 w 2926566"/>
                  <a:gd name="connsiteY399" fmla="*/ 620015 h 1089715"/>
                  <a:gd name="connsiteX400" fmla="*/ 217217 w 2926566"/>
                  <a:gd name="connsiteY400" fmla="*/ 621069 h 1089715"/>
                  <a:gd name="connsiteX401" fmla="*/ 168777 w 2926566"/>
                  <a:gd name="connsiteY401" fmla="*/ 640406 h 1089715"/>
                  <a:gd name="connsiteX402" fmla="*/ 171429 w 2926566"/>
                  <a:gd name="connsiteY402" fmla="*/ 619039 h 1089715"/>
                  <a:gd name="connsiteX403" fmla="*/ 189727 w 2926566"/>
                  <a:gd name="connsiteY403" fmla="*/ 612704 h 1089715"/>
                  <a:gd name="connsiteX404" fmla="*/ 179063 w 2926566"/>
                  <a:gd name="connsiteY404" fmla="*/ 591501 h 1089715"/>
                  <a:gd name="connsiteX405" fmla="*/ 155027 w 2926566"/>
                  <a:gd name="connsiteY405" fmla="*/ 614152 h 1089715"/>
                  <a:gd name="connsiteX406" fmla="*/ 131118 w 2926566"/>
                  <a:gd name="connsiteY406" fmla="*/ 620550 h 1089715"/>
                  <a:gd name="connsiteX407" fmla="*/ 133809 w 2926566"/>
                  <a:gd name="connsiteY407" fmla="*/ 659145 h 1089715"/>
                  <a:gd name="connsiteX408" fmla="*/ 90760 w 2926566"/>
                  <a:gd name="connsiteY408" fmla="*/ 698425 h 1089715"/>
                  <a:gd name="connsiteX409" fmla="*/ 125869 w 2926566"/>
                  <a:gd name="connsiteY409" fmla="*/ 696143 h 1089715"/>
                  <a:gd name="connsiteX410" fmla="*/ 129520 w 2926566"/>
                  <a:gd name="connsiteY410" fmla="*/ 683283 h 1089715"/>
                  <a:gd name="connsiteX411" fmla="*/ 174160 w 2926566"/>
                  <a:gd name="connsiteY411" fmla="*/ 673878 h 1089715"/>
                  <a:gd name="connsiteX412" fmla="*/ 188814 w 2926566"/>
                  <a:gd name="connsiteY412" fmla="*/ 668629 h 1089715"/>
                  <a:gd name="connsiteX413" fmla="*/ 211834 w 2926566"/>
                  <a:gd name="connsiteY413" fmla="*/ 669683 h 1089715"/>
                  <a:gd name="connsiteX414" fmla="*/ 247124 w 2926566"/>
                  <a:gd name="connsiteY414" fmla="*/ 692161 h 1089715"/>
                  <a:gd name="connsiteX415" fmla="*/ 249799 w 2926566"/>
                  <a:gd name="connsiteY415" fmla="*/ 703659 h 1089715"/>
                  <a:gd name="connsiteX416" fmla="*/ 243228 w 2926566"/>
                  <a:gd name="connsiteY416" fmla="*/ 719863 h 1089715"/>
                  <a:gd name="connsiteX417" fmla="*/ 196590 w 2926566"/>
                  <a:gd name="connsiteY417" fmla="*/ 739200 h 1089715"/>
                  <a:gd name="connsiteX418" fmla="*/ 164290 w 2926566"/>
                  <a:gd name="connsiteY418" fmla="*/ 760623 h 1089715"/>
                  <a:gd name="connsiteX419" fmla="*/ 116779 w 2926566"/>
                  <a:gd name="connsiteY419" fmla="*/ 770555 h 1089715"/>
                  <a:gd name="connsiteX420" fmla="*/ 89091 w 2926566"/>
                  <a:gd name="connsiteY420" fmla="*/ 770201 h 1089715"/>
                  <a:gd name="connsiteX421" fmla="*/ 101518 w 2926566"/>
                  <a:gd name="connsiteY421" fmla="*/ 783604 h 1089715"/>
                  <a:gd name="connsiteX422" fmla="*/ 80576 w 2926566"/>
                  <a:gd name="connsiteY422" fmla="*/ 790419 h 1089715"/>
                  <a:gd name="connsiteX423" fmla="*/ 78207 w 2926566"/>
                  <a:gd name="connsiteY423" fmla="*/ 781526 h 1089715"/>
                  <a:gd name="connsiteX424" fmla="*/ 62672 w 2926566"/>
                  <a:gd name="connsiteY424" fmla="*/ 785658 h 1089715"/>
                  <a:gd name="connsiteX425" fmla="*/ 63073 w 2926566"/>
                  <a:gd name="connsiteY425" fmla="*/ 765912 h 1089715"/>
                  <a:gd name="connsiteX426" fmla="*/ 50126 w 2926566"/>
                  <a:gd name="connsiteY426" fmla="*/ 769611 h 1089715"/>
                  <a:gd name="connsiteX427" fmla="*/ 30782 w 2926566"/>
                  <a:gd name="connsiteY427" fmla="*/ 752139 h 1089715"/>
                  <a:gd name="connsiteX428" fmla="*/ 25713 w 2926566"/>
                  <a:gd name="connsiteY428" fmla="*/ 759080 h 1089715"/>
                  <a:gd name="connsiteX429" fmla="*/ 16489 w 2926566"/>
                  <a:gd name="connsiteY429" fmla="*/ 751053 h 1089715"/>
                  <a:gd name="connsiteX430" fmla="*/ 21101 w 2926566"/>
                  <a:gd name="connsiteY430" fmla="*/ 744709 h 1089715"/>
                  <a:gd name="connsiteX431" fmla="*/ 18465 w 2926566"/>
                  <a:gd name="connsiteY431" fmla="*/ 732936 h 1089715"/>
                  <a:gd name="connsiteX432" fmla="*/ 32851 w 2926566"/>
                  <a:gd name="connsiteY432" fmla="*/ 730016 h 1089715"/>
                  <a:gd name="connsiteX433" fmla="*/ 44601 w 2926566"/>
                  <a:gd name="connsiteY433" fmla="*/ 715118 h 1089715"/>
                  <a:gd name="connsiteX434" fmla="*/ 41115 w 2926566"/>
                  <a:gd name="connsiteY434" fmla="*/ 703493 h 1089715"/>
                  <a:gd name="connsiteX435" fmla="*/ 26225 w 2926566"/>
                  <a:gd name="connsiteY435" fmla="*/ 691783 h 1089715"/>
                  <a:gd name="connsiteX436" fmla="*/ 48717 w 2926566"/>
                  <a:gd name="connsiteY436" fmla="*/ 652463 h 1089715"/>
                  <a:gd name="connsiteX437" fmla="*/ 38093 w 2926566"/>
                  <a:gd name="connsiteY437" fmla="*/ 639108 h 1089715"/>
                  <a:gd name="connsiteX438" fmla="*/ 48717 w 2926566"/>
                  <a:gd name="connsiteY438" fmla="*/ 624343 h 1089715"/>
                  <a:gd name="connsiteX439" fmla="*/ 44184 w 2926566"/>
                  <a:gd name="connsiteY439" fmla="*/ 613372 h 1089715"/>
                  <a:gd name="connsiteX440" fmla="*/ 58721 w 2926566"/>
                  <a:gd name="connsiteY440" fmla="*/ 604810 h 1089715"/>
                  <a:gd name="connsiteX441" fmla="*/ 59169 w 2926566"/>
                  <a:gd name="connsiteY441" fmla="*/ 596444 h 1089715"/>
                  <a:gd name="connsiteX442" fmla="*/ 48717 w 2926566"/>
                  <a:gd name="connsiteY442" fmla="*/ 588290 h 1089715"/>
                  <a:gd name="connsiteX443" fmla="*/ 66913 w 2926566"/>
                  <a:gd name="connsiteY443" fmla="*/ 575698 h 1089715"/>
                  <a:gd name="connsiteX444" fmla="*/ 73217 w 2926566"/>
                  <a:gd name="connsiteY444" fmla="*/ 564515 h 1089715"/>
                  <a:gd name="connsiteX445" fmla="*/ 65308 w 2926566"/>
                  <a:gd name="connsiteY445" fmla="*/ 550246 h 1089715"/>
                  <a:gd name="connsiteX446" fmla="*/ 9933 w 2926566"/>
                  <a:gd name="connsiteY446" fmla="*/ 494116 h 1089715"/>
                  <a:gd name="connsiteX447" fmla="*/ 37266 w 2926566"/>
                  <a:gd name="connsiteY447" fmla="*/ 478085 h 1089715"/>
                  <a:gd name="connsiteX448" fmla="*/ 11516 w 2926566"/>
                  <a:gd name="connsiteY448" fmla="*/ 472442 h 1089715"/>
                  <a:gd name="connsiteX449" fmla="*/ 10626 w 2926566"/>
                  <a:gd name="connsiteY449" fmla="*/ 463966 h 1089715"/>
                  <a:gd name="connsiteX450" fmla="*/ 6738 w 2926566"/>
                  <a:gd name="connsiteY450" fmla="*/ 463966 h 1089715"/>
                  <a:gd name="connsiteX451" fmla="*/ 12318 w 2926566"/>
                  <a:gd name="connsiteY451" fmla="*/ 457064 h 1089715"/>
                  <a:gd name="connsiteX452" fmla="*/ 2843 w 2926566"/>
                  <a:gd name="connsiteY452" fmla="*/ 444574 h 1089715"/>
                  <a:gd name="connsiteX453" fmla="*/ 8076 w 2926566"/>
                  <a:gd name="connsiteY453" fmla="*/ 444133 h 1089715"/>
                  <a:gd name="connsiteX454" fmla="*/ 8682 w 2926566"/>
                  <a:gd name="connsiteY454" fmla="*/ 431525 h 1089715"/>
                  <a:gd name="connsiteX455" fmla="*/ 15065 w 2926566"/>
                  <a:gd name="connsiteY455" fmla="*/ 414770 h 1089715"/>
                  <a:gd name="connsiteX456" fmla="*/ 6959 w 2926566"/>
                  <a:gd name="connsiteY456" fmla="*/ 405861 h 1089715"/>
                  <a:gd name="connsiteX457" fmla="*/ 1788 w 2926566"/>
                  <a:gd name="connsiteY457" fmla="*/ 414329 h 1089715"/>
                  <a:gd name="connsiteX458" fmla="*/ -5484 w 2926566"/>
                  <a:gd name="connsiteY458" fmla="*/ 402681 h 1089715"/>
                  <a:gd name="connsiteX459" fmla="*/ 3386 w 2926566"/>
                  <a:gd name="connsiteY459" fmla="*/ 396054 h 1089715"/>
                  <a:gd name="connsiteX460" fmla="*/ 2307 w 2926566"/>
                  <a:gd name="connsiteY460" fmla="*/ 387814 h 1089715"/>
                  <a:gd name="connsiteX461" fmla="*/ 9926 w 2926566"/>
                  <a:gd name="connsiteY461" fmla="*/ 385902 h 1089715"/>
                  <a:gd name="connsiteX462" fmla="*/ 13633 w 2926566"/>
                  <a:gd name="connsiteY462" fmla="*/ 371633 h 1089715"/>
                  <a:gd name="connsiteX463" fmla="*/ 13743 w 2926566"/>
                  <a:gd name="connsiteY463" fmla="*/ 370720 h 1089715"/>
                  <a:gd name="connsiteX464" fmla="*/ 29160 w 2926566"/>
                  <a:gd name="connsiteY464" fmla="*/ 369799 h 1089715"/>
                  <a:gd name="connsiteX465" fmla="*/ 34063 w 2926566"/>
                  <a:gd name="connsiteY465" fmla="*/ 356444 h 1089715"/>
                  <a:gd name="connsiteX466" fmla="*/ 50394 w 2926566"/>
                  <a:gd name="connsiteY466" fmla="*/ 364952 h 1089715"/>
                  <a:gd name="connsiteX467" fmla="*/ 62978 w 2926566"/>
                  <a:gd name="connsiteY467" fmla="*/ 355948 h 1089715"/>
                  <a:gd name="connsiteX468" fmla="*/ 60523 w 2926566"/>
                  <a:gd name="connsiteY468" fmla="*/ 336068 h 1089715"/>
                  <a:gd name="connsiteX469" fmla="*/ 69676 w 2926566"/>
                  <a:gd name="connsiteY469" fmla="*/ 320587 h 1089715"/>
                  <a:gd name="connsiteX470" fmla="*/ 92948 w 2926566"/>
                  <a:gd name="connsiteY470" fmla="*/ 307027 h 1089715"/>
                  <a:gd name="connsiteX471" fmla="*/ 94954 w 2926566"/>
                  <a:gd name="connsiteY471" fmla="*/ 295521 h 1089715"/>
                  <a:gd name="connsiteX472" fmla="*/ 85117 w 2926566"/>
                  <a:gd name="connsiteY472" fmla="*/ 288666 h 1089715"/>
                  <a:gd name="connsiteX473" fmla="*/ 68330 w 2926566"/>
                  <a:gd name="connsiteY473" fmla="*/ 293129 h 1089715"/>
                  <a:gd name="connsiteX474" fmla="*/ 77562 w 2926566"/>
                  <a:gd name="connsiteY474" fmla="*/ 261192 h 1089715"/>
                  <a:gd name="connsiteX475" fmla="*/ 77554 w 2926566"/>
                  <a:gd name="connsiteY475" fmla="*/ 261058 h 1089715"/>
                  <a:gd name="connsiteX476" fmla="*/ 84794 w 2926566"/>
                  <a:gd name="connsiteY476" fmla="*/ 259421 h 1089715"/>
                  <a:gd name="connsiteX477" fmla="*/ 88076 w 2926566"/>
                  <a:gd name="connsiteY477" fmla="*/ 267590 h 1089715"/>
                  <a:gd name="connsiteX478" fmla="*/ 114307 w 2926566"/>
                  <a:gd name="connsiteY478" fmla="*/ 269990 h 1089715"/>
                  <a:gd name="connsiteX479" fmla="*/ 123815 w 2926566"/>
                  <a:gd name="connsiteY479" fmla="*/ 255887 h 1089715"/>
                  <a:gd name="connsiteX480" fmla="*/ 118573 w 2926566"/>
                  <a:gd name="connsiteY480" fmla="*/ 249205 h 1089715"/>
                  <a:gd name="connsiteX481" fmla="*/ 121194 w 2926566"/>
                  <a:gd name="connsiteY481" fmla="*/ 238990 h 1089715"/>
                  <a:gd name="connsiteX482" fmla="*/ 141766 w 2926566"/>
                  <a:gd name="connsiteY482" fmla="*/ 236196 h 1089715"/>
                  <a:gd name="connsiteX483" fmla="*/ 145135 w 2926566"/>
                  <a:gd name="connsiteY483" fmla="*/ 227633 h 1089715"/>
                  <a:gd name="connsiteX484" fmla="*/ 143167 w 2926566"/>
                  <a:gd name="connsiteY484" fmla="*/ 219259 h 1089715"/>
                  <a:gd name="connsiteX485" fmla="*/ 146772 w 2926566"/>
                  <a:gd name="connsiteY485" fmla="*/ 214333 h 1089715"/>
                  <a:gd name="connsiteX486" fmla="*/ 165133 w 2926566"/>
                  <a:gd name="connsiteY486" fmla="*/ 212538 h 1089715"/>
                  <a:gd name="connsiteX487" fmla="*/ 177135 w 2926566"/>
                  <a:gd name="connsiteY487" fmla="*/ 218299 h 1089715"/>
                  <a:gd name="connsiteX488" fmla="*/ 188090 w 2926566"/>
                  <a:gd name="connsiteY488" fmla="*/ 203283 h 1089715"/>
                  <a:gd name="connsiteX489" fmla="*/ 194197 w 2926566"/>
                  <a:gd name="connsiteY489" fmla="*/ 209863 h 1089715"/>
                  <a:gd name="connsiteX490" fmla="*/ 209772 w 2926566"/>
                  <a:gd name="connsiteY490" fmla="*/ 198537 h 1089715"/>
                  <a:gd name="connsiteX491" fmla="*/ 228495 w 2926566"/>
                  <a:gd name="connsiteY491" fmla="*/ 199891 h 1089715"/>
                  <a:gd name="connsiteX492" fmla="*/ 228495 w 2926566"/>
                  <a:gd name="connsiteY492" fmla="*/ 187739 h 1089715"/>
                  <a:gd name="connsiteX493" fmla="*/ 221860 w 2926566"/>
                  <a:gd name="connsiteY493" fmla="*/ 183238 h 1089715"/>
                  <a:gd name="connsiteX494" fmla="*/ 220625 w 2926566"/>
                  <a:gd name="connsiteY494" fmla="*/ 173463 h 1089715"/>
                  <a:gd name="connsiteX495" fmla="*/ 226528 w 2926566"/>
                  <a:gd name="connsiteY495" fmla="*/ 163326 h 1089715"/>
                  <a:gd name="connsiteX496" fmla="*/ 223380 w 2926566"/>
                  <a:gd name="connsiteY496" fmla="*/ 156558 h 1089715"/>
                  <a:gd name="connsiteX497" fmla="*/ 204397 w 2926566"/>
                  <a:gd name="connsiteY497" fmla="*/ 156558 h 1089715"/>
                  <a:gd name="connsiteX498" fmla="*/ 193457 w 2926566"/>
                  <a:gd name="connsiteY498" fmla="*/ 140582 h 1089715"/>
                  <a:gd name="connsiteX499" fmla="*/ 214219 w 2926566"/>
                  <a:gd name="connsiteY499" fmla="*/ 141337 h 1089715"/>
                  <a:gd name="connsiteX500" fmla="*/ 203177 w 2926566"/>
                  <a:gd name="connsiteY500" fmla="*/ 127690 h 1089715"/>
                  <a:gd name="connsiteX501" fmla="*/ 187429 w 2926566"/>
                  <a:gd name="connsiteY501" fmla="*/ 128100 h 1089715"/>
                  <a:gd name="connsiteX502" fmla="*/ 199572 w 2926566"/>
                  <a:gd name="connsiteY502" fmla="*/ 113886 h 1089715"/>
                  <a:gd name="connsiteX503" fmla="*/ 184635 w 2926566"/>
                  <a:gd name="connsiteY503" fmla="*/ 98138 h 1089715"/>
                  <a:gd name="connsiteX504" fmla="*/ 167124 w 2926566"/>
                  <a:gd name="connsiteY504" fmla="*/ 94518 h 1089715"/>
                  <a:gd name="connsiteX505" fmla="*/ 193009 w 2926566"/>
                  <a:gd name="connsiteY505" fmla="*/ 76314 h 1089715"/>
                  <a:gd name="connsiteX506" fmla="*/ 202870 w 2926566"/>
                  <a:gd name="connsiteY506" fmla="*/ 73536 h 1089715"/>
                  <a:gd name="connsiteX507" fmla="*/ 228188 w 2926566"/>
                  <a:gd name="connsiteY507" fmla="*/ 54191 h 1089715"/>
                  <a:gd name="connsiteX508" fmla="*/ 232029 w 2926566"/>
                  <a:gd name="connsiteY508" fmla="*/ 61439 h 1089715"/>
                  <a:gd name="connsiteX509" fmla="*/ 257922 w 2926566"/>
                  <a:gd name="connsiteY509" fmla="*/ 46636 h 1089715"/>
                  <a:gd name="connsiteX510" fmla="*/ 275141 w 2926566"/>
                  <a:gd name="connsiteY510" fmla="*/ 45762 h 1089715"/>
                  <a:gd name="connsiteX511" fmla="*/ 291511 w 2926566"/>
                  <a:gd name="connsiteY511" fmla="*/ 38144 h 1089715"/>
                  <a:gd name="connsiteX512" fmla="*/ 296635 w 2926566"/>
                  <a:gd name="connsiteY512" fmla="*/ 27252 h 1089715"/>
                  <a:gd name="connsiteX513" fmla="*/ 315303 w 2926566"/>
                  <a:gd name="connsiteY513" fmla="*/ 35626 h 1089715"/>
                  <a:gd name="connsiteX514" fmla="*/ 328021 w 2926566"/>
                  <a:gd name="connsiteY514" fmla="*/ 30195 h 1089715"/>
                  <a:gd name="connsiteX515" fmla="*/ 326471 w 2926566"/>
                  <a:gd name="connsiteY515" fmla="*/ 22679 h 1089715"/>
                  <a:gd name="connsiteX516" fmla="*/ 339291 w 2926566"/>
                  <a:gd name="connsiteY516" fmla="*/ 15328 h 1089715"/>
                  <a:gd name="connsiteX517" fmla="*/ 339299 w 2926566"/>
                  <a:gd name="connsiteY517" fmla="*/ 15321 h 1089715"/>
                  <a:gd name="connsiteX518" fmla="*/ 343604 w 2926566"/>
                  <a:gd name="connsiteY518" fmla="*/ 18524 h 1089715"/>
                  <a:gd name="connsiteX519" fmla="*/ 356243 w 2926566"/>
                  <a:gd name="connsiteY519" fmla="*/ 8694 h 1089715"/>
                  <a:gd name="connsiteX520" fmla="*/ 359919 w 2926566"/>
                  <a:gd name="connsiteY520" fmla="*/ -3159 h 1089715"/>
                  <a:gd name="connsiteX521" fmla="*/ 369434 w 2926566"/>
                  <a:gd name="connsiteY521" fmla="*/ -3159 h 1089715"/>
                  <a:gd name="connsiteX522" fmla="*/ 379106 w 2926566"/>
                  <a:gd name="connsiteY522" fmla="*/ 9552 h 1089715"/>
                  <a:gd name="connsiteX523" fmla="*/ 359942 w 2926566"/>
                  <a:gd name="connsiteY523" fmla="*/ 39576 h 1089715"/>
                  <a:gd name="connsiteX524" fmla="*/ 359242 w 2926566"/>
                  <a:gd name="connsiteY524" fmla="*/ 66524 h 1089715"/>
                  <a:gd name="connsiteX525" fmla="*/ 342431 w 2926566"/>
                  <a:gd name="connsiteY525" fmla="*/ 74890 h 1089715"/>
                  <a:gd name="connsiteX526" fmla="*/ 355039 w 2926566"/>
                  <a:gd name="connsiteY526" fmla="*/ 86026 h 1089715"/>
                  <a:gd name="connsiteX527" fmla="*/ 365554 w 2926566"/>
                  <a:gd name="connsiteY527" fmla="*/ 108338 h 1089715"/>
                  <a:gd name="connsiteX528" fmla="*/ 379570 w 2926566"/>
                  <a:gd name="connsiteY528" fmla="*/ 106079 h 1089715"/>
                  <a:gd name="connsiteX529" fmla="*/ 384552 w 2926566"/>
                  <a:gd name="connsiteY529" fmla="*/ 113312 h 1089715"/>
                  <a:gd name="connsiteX530" fmla="*/ 375990 w 2926566"/>
                  <a:gd name="connsiteY530" fmla="*/ 121032 h 1089715"/>
                  <a:gd name="connsiteX531" fmla="*/ 384702 w 2926566"/>
                  <a:gd name="connsiteY531" fmla="*/ 134411 h 1089715"/>
                  <a:gd name="connsiteX532" fmla="*/ 371818 w 2926566"/>
                  <a:gd name="connsiteY532" fmla="*/ 151112 h 1089715"/>
                  <a:gd name="connsiteX533" fmla="*/ 352702 w 2926566"/>
                  <a:gd name="connsiteY533" fmla="*/ 154496 h 1089715"/>
                  <a:gd name="connsiteX534" fmla="*/ 352702 w 2926566"/>
                  <a:gd name="connsiteY534" fmla="*/ 163326 h 1089715"/>
                  <a:gd name="connsiteX535" fmla="*/ 344281 w 2926566"/>
                  <a:gd name="connsiteY535" fmla="*/ 168182 h 1089715"/>
                  <a:gd name="connsiteX536" fmla="*/ 352206 w 2926566"/>
                  <a:gd name="connsiteY536" fmla="*/ 185622 h 1089715"/>
                  <a:gd name="connsiteX537" fmla="*/ 345705 w 2926566"/>
                  <a:gd name="connsiteY537" fmla="*/ 194177 h 1089715"/>
                  <a:gd name="connsiteX538" fmla="*/ 354669 w 2926566"/>
                  <a:gd name="connsiteY538" fmla="*/ 205864 h 1089715"/>
                  <a:gd name="connsiteX539" fmla="*/ 354173 w 2926566"/>
                  <a:gd name="connsiteY539" fmla="*/ 215262 h 1089715"/>
                  <a:gd name="connsiteX540" fmla="*/ 362075 w 2926566"/>
                  <a:gd name="connsiteY540" fmla="*/ 220959 h 1089715"/>
                  <a:gd name="connsiteX541" fmla="*/ 375667 w 2926566"/>
                  <a:gd name="connsiteY541" fmla="*/ 205180 h 1089715"/>
                  <a:gd name="connsiteX542" fmla="*/ 384702 w 2926566"/>
                  <a:gd name="connsiteY542" fmla="*/ 209406 h 1089715"/>
                  <a:gd name="connsiteX543" fmla="*/ 382065 w 2926566"/>
                  <a:gd name="connsiteY543" fmla="*/ 220959 h 1089715"/>
                  <a:gd name="connsiteX544" fmla="*/ 395987 w 2926566"/>
                  <a:gd name="connsiteY544" fmla="*/ 237408 h 1089715"/>
                  <a:gd name="connsiteX545" fmla="*/ 411232 w 2926566"/>
                  <a:gd name="connsiteY545" fmla="*/ 241359 h 1089715"/>
                  <a:gd name="connsiteX546" fmla="*/ 415899 w 2926566"/>
                  <a:gd name="connsiteY546" fmla="*/ 249402 h 1089715"/>
                  <a:gd name="connsiteX547" fmla="*/ 425988 w 2926566"/>
                  <a:gd name="connsiteY547" fmla="*/ 249402 h 1089715"/>
                  <a:gd name="connsiteX548" fmla="*/ 428452 w 2926566"/>
                  <a:gd name="connsiteY548" fmla="*/ 245333 h 1089715"/>
                  <a:gd name="connsiteX549" fmla="*/ 437306 w 2926566"/>
                  <a:gd name="connsiteY549" fmla="*/ 245333 h 1089715"/>
                  <a:gd name="connsiteX550" fmla="*/ 440965 w 2926566"/>
                  <a:gd name="connsiteY550" fmla="*/ 250756 h 1089715"/>
                  <a:gd name="connsiteX551" fmla="*/ 452062 w 2926566"/>
                  <a:gd name="connsiteY551" fmla="*/ 250756 h 1089715"/>
                  <a:gd name="connsiteX552" fmla="*/ 452062 w 2926566"/>
                  <a:gd name="connsiteY552" fmla="*/ 245861 h 1089715"/>
                  <a:gd name="connsiteX553" fmla="*/ 466449 w 2926566"/>
                  <a:gd name="connsiteY553" fmla="*/ 245152 h 1089715"/>
                  <a:gd name="connsiteX554" fmla="*/ 473980 w 2926566"/>
                  <a:gd name="connsiteY554" fmla="*/ 234764 h 1089715"/>
                  <a:gd name="connsiteX555" fmla="*/ 479907 w 2926566"/>
                  <a:gd name="connsiteY555" fmla="*/ 224178 h 1089715"/>
                  <a:gd name="connsiteX556" fmla="*/ 488950 w 2926566"/>
                  <a:gd name="connsiteY556" fmla="*/ 223556 h 1089715"/>
                  <a:gd name="connsiteX557" fmla="*/ 488950 w 2926566"/>
                  <a:gd name="connsiteY557" fmla="*/ 233182 h 1089715"/>
                  <a:gd name="connsiteX558" fmla="*/ 505988 w 2926566"/>
                  <a:gd name="connsiteY558" fmla="*/ 220448 h 1089715"/>
                  <a:gd name="connsiteX559" fmla="*/ 517676 w 2926566"/>
                  <a:gd name="connsiteY559" fmla="*/ 233001 h 1089715"/>
                  <a:gd name="connsiteX560" fmla="*/ 529930 w 2926566"/>
                  <a:gd name="connsiteY560" fmla="*/ 234307 h 1089715"/>
                  <a:gd name="connsiteX561" fmla="*/ 533495 w 2926566"/>
                  <a:gd name="connsiteY561" fmla="*/ 226657 h 1089715"/>
                  <a:gd name="connsiteX562" fmla="*/ 542900 w 2926566"/>
                  <a:gd name="connsiteY562" fmla="*/ 229113 h 1089715"/>
                  <a:gd name="connsiteX563" fmla="*/ 545528 w 2926566"/>
                  <a:gd name="connsiteY563" fmla="*/ 236172 h 1089715"/>
                  <a:gd name="connsiteX564" fmla="*/ 557483 w 2926566"/>
                  <a:gd name="connsiteY564" fmla="*/ 235110 h 1089715"/>
                  <a:gd name="connsiteX565" fmla="*/ 560607 w 2926566"/>
                  <a:gd name="connsiteY565" fmla="*/ 226657 h 1089715"/>
                  <a:gd name="connsiteX566" fmla="*/ 579299 w 2926566"/>
                  <a:gd name="connsiteY566" fmla="*/ 219606 h 1089715"/>
                  <a:gd name="connsiteX567" fmla="*/ 585532 w 2926566"/>
                  <a:gd name="connsiteY567" fmla="*/ 226657 h 1089715"/>
                  <a:gd name="connsiteX568" fmla="*/ 608489 w 2926566"/>
                  <a:gd name="connsiteY568" fmla="*/ 227374 h 1089715"/>
                  <a:gd name="connsiteX569" fmla="*/ 612094 w 2926566"/>
                  <a:gd name="connsiteY569" fmla="*/ 243563 h 1089715"/>
                  <a:gd name="connsiteX570" fmla="*/ 582384 w 2926566"/>
                  <a:gd name="connsiteY570" fmla="*/ 252708 h 1089715"/>
                  <a:gd name="connsiteX571" fmla="*/ 580550 w 2926566"/>
                  <a:gd name="connsiteY571" fmla="*/ 260593 h 1089715"/>
                  <a:gd name="connsiteX572" fmla="*/ 604121 w 2926566"/>
                  <a:gd name="connsiteY572" fmla="*/ 264709 h 1089715"/>
                  <a:gd name="connsiteX573" fmla="*/ 596440 w 2926566"/>
                  <a:gd name="connsiteY573" fmla="*/ 276680 h 1089715"/>
                  <a:gd name="connsiteX574" fmla="*/ 601926 w 2926566"/>
                  <a:gd name="connsiteY574" fmla="*/ 283732 h 1089715"/>
                  <a:gd name="connsiteX575" fmla="*/ 622262 w 2926566"/>
                  <a:gd name="connsiteY575" fmla="*/ 279505 h 1089715"/>
                  <a:gd name="connsiteX576" fmla="*/ 625402 w 2926566"/>
                  <a:gd name="connsiteY576" fmla="*/ 290949 h 1089715"/>
                  <a:gd name="connsiteX577" fmla="*/ 607505 w 2926566"/>
                  <a:gd name="connsiteY577" fmla="*/ 295356 h 1089715"/>
                  <a:gd name="connsiteX578" fmla="*/ 603240 w 2926566"/>
                  <a:gd name="connsiteY578" fmla="*/ 312977 h 1089715"/>
                  <a:gd name="connsiteX579" fmla="*/ 634720 w 2926566"/>
                  <a:gd name="connsiteY579" fmla="*/ 319029 h 1089715"/>
                  <a:gd name="connsiteX580" fmla="*/ 674465 w 2926566"/>
                  <a:gd name="connsiteY580" fmla="*/ 322272 h 1089715"/>
                  <a:gd name="connsiteX581" fmla="*/ 678069 w 2926566"/>
                  <a:gd name="connsiteY581" fmla="*/ 330480 h 1089715"/>
                  <a:gd name="connsiteX582" fmla="*/ 729485 w 2926566"/>
                  <a:gd name="connsiteY582" fmla="*/ 337815 h 1089715"/>
                  <a:gd name="connsiteX583" fmla="*/ 730106 w 2926566"/>
                  <a:gd name="connsiteY583" fmla="*/ 348613 h 1089715"/>
                  <a:gd name="connsiteX584" fmla="*/ 745642 w 2926566"/>
                  <a:gd name="connsiteY584" fmla="*/ 355004 h 1089715"/>
                  <a:gd name="connsiteX585" fmla="*/ 762854 w 2926566"/>
                  <a:gd name="connsiteY585" fmla="*/ 348857 h 1089715"/>
                  <a:gd name="connsiteX586" fmla="*/ 780255 w 2926566"/>
                  <a:gd name="connsiteY586" fmla="*/ 349258 h 1089715"/>
                  <a:gd name="connsiteX587" fmla="*/ 786071 w 2926566"/>
                  <a:gd name="connsiteY587" fmla="*/ 334958 h 1089715"/>
                  <a:gd name="connsiteX588" fmla="*/ 777980 w 2926566"/>
                  <a:gd name="connsiteY588" fmla="*/ 322303 h 1089715"/>
                  <a:gd name="connsiteX589" fmla="*/ 786071 w 2926566"/>
                  <a:gd name="connsiteY589" fmla="*/ 312820 h 1089715"/>
                  <a:gd name="connsiteX590" fmla="*/ 804896 w 2926566"/>
                  <a:gd name="connsiteY590" fmla="*/ 323012 h 1089715"/>
                  <a:gd name="connsiteX591" fmla="*/ 808721 w 2926566"/>
                  <a:gd name="connsiteY591" fmla="*/ 315574 h 1089715"/>
                  <a:gd name="connsiteX592" fmla="*/ 824910 w 2926566"/>
                  <a:gd name="connsiteY592" fmla="*/ 322492 h 1089715"/>
                  <a:gd name="connsiteX593" fmla="*/ 827861 w 2926566"/>
                  <a:gd name="connsiteY593" fmla="*/ 313504 h 1089715"/>
                  <a:gd name="connsiteX594" fmla="*/ 818850 w 2926566"/>
                  <a:gd name="connsiteY594" fmla="*/ 304831 h 1089715"/>
                  <a:gd name="connsiteX595" fmla="*/ 827389 w 2926566"/>
                  <a:gd name="connsiteY595" fmla="*/ 294663 h 1089715"/>
                  <a:gd name="connsiteX596" fmla="*/ 874665 w 2926566"/>
                  <a:gd name="connsiteY596" fmla="*/ 329363 h 1089715"/>
                  <a:gd name="connsiteX597" fmla="*/ 890028 w 2926566"/>
                  <a:gd name="connsiteY597" fmla="*/ 328458 h 1089715"/>
                  <a:gd name="connsiteX598" fmla="*/ 881197 w 2926566"/>
                  <a:gd name="connsiteY598" fmla="*/ 311206 h 1089715"/>
                  <a:gd name="connsiteX599" fmla="*/ 904013 w 2926566"/>
                  <a:gd name="connsiteY599" fmla="*/ 294585 h 1089715"/>
                  <a:gd name="connsiteX600" fmla="*/ 942466 w 2926566"/>
                  <a:gd name="connsiteY600" fmla="*/ 226508 h 1089715"/>
                  <a:gd name="connsiteX601" fmla="*/ 949857 w 2926566"/>
                  <a:gd name="connsiteY601" fmla="*/ 231230 h 1089715"/>
                  <a:gd name="connsiteX602" fmla="*/ 951824 w 2926566"/>
                  <a:gd name="connsiteY602" fmla="*/ 240399 h 1089715"/>
                  <a:gd name="connsiteX603" fmla="*/ 965597 w 2926566"/>
                  <a:gd name="connsiteY603" fmla="*/ 239682 h 1089715"/>
                  <a:gd name="connsiteX604" fmla="*/ 970744 w 2926566"/>
                  <a:gd name="connsiteY604" fmla="*/ 224776 h 1089715"/>
                  <a:gd name="connsiteX605" fmla="*/ 989207 w 2926566"/>
                  <a:gd name="connsiteY605" fmla="*/ 223840 h 1089715"/>
                  <a:gd name="connsiteX606" fmla="*/ 998714 w 2926566"/>
                  <a:gd name="connsiteY606" fmla="*/ 234158 h 1089715"/>
                  <a:gd name="connsiteX607" fmla="*/ 1013801 w 2926566"/>
                  <a:gd name="connsiteY607" fmla="*/ 228774 h 1089715"/>
                  <a:gd name="connsiteX608" fmla="*/ 1019043 w 2926566"/>
                  <a:gd name="connsiteY608" fmla="*/ 211862 h 1089715"/>
                  <a:gd name="connsiteX609" fmla="*/ 1032163 w 2926566"/>
                  <a:gd name="connsiteY609" fmla="*/ 208690 h 1089715"/>
                  <a:gd name="connsiteX610" fmla="*/ 1037081 w 2926566"/>
                  <a:gd name="connsiteY610" fmla="*/ 197774 h 1089715"/>
                  <a:gd name="connsiteX611" fmla="*/ 1049870 w 2926566"/>
                  <a:gd name="connsiteY611" fmla="*/ 195657 h 1089715"/>
                  <a:gd name="connsiteX612" fmla="*/ 1058748 w 2926566"/>
                  <a:gd name="connsiteY612" fmla="*/ 205912 h 1089715"/>
                  <a:gd name="connsiteX613" fmla="*/ 1068680 w 2926566"/>
                  <a:gd name="connsiteY613" fmla="*/ 199560 h 1089715"/>
                  <a:gd name="connsiteX614" fmla="*/ 1067468 w 2926566"/>
                  <a:gd name="connsiteY614" fmla="*/ 195114 h 1089715"/>
                  <a:gd name="connsiteX615" fmla="*/ 1081595 w 2926566"/>
                  <a:gd name="connsiteY615" fmla="*/ 181640 h 1089715"/>
                  <a:gd name="connsiteX616" fmla="*/ 1092558 w 2926566"/>
                  <a:gd name="connsiteY616" fmla="*/ 195500 h 1089715"/>
                  <a:gd name="connsiteX617" fmla="*/ 1114539 w 2926566"/>
                  <a:gd name="connsiteY617" fmla="*/ 193729 h 1089715"/>
                  <a:gd name="connsiteX618" fmla="*/ 1114539 w 2926566"/>
                  <a:gd name="connsiteY618" fmla="*/ 203740 h 1089715"/>
                  <a:gd name="connsiteX619" fmla="*/ 1138598 w 2926566"/>
                  <a:gd name="connsiteY619" fmla="*/ 218716 h 1089715"/>
                  <a:gd name="connsiteX620" fmla="*/ 1151545 w 2926566"/>
                  <a:gd name="connsiteY620" fmla="*/ 216741 h 1089715"/>
                  <a:gd name="connsiteX621" fmla="*/ 1160084 w 2926566"/>
                  <a:gd name="connsiteY621" fmla="*/ 227153 h 1089715"/>
                  <a:gd name="connsiteX622" fmla="*/ 1178571 w 2926566"/>
                  <a:gd name="connsiteY622" fmla="*/ 222612 h 1089715"/>
                  <a:gd name="connsiteX623" fmla="*/ 1198246 w 2926566"/>
                  <a:gd name="connsiteY623" fmla="*/ 221022 h 1089715"/>
                  <a:gd name="connsiteX624" fmla="*/ 1201221 w 2926566"/>
                  <a:gd name="connsiteY624" fmla="*/ 205849 h 1089715"/>
                  <a:gd name="connsiteX625" fmla="*/ 1219401 w 2926566"/>
                  <a:gd name="connsiteY625" fmla="*/ 202040 h 1089715"/>
                  <a:gd name="connsiteX626" fmla="*/ 1230490 w 2926566"/>
                  <a:gd name="connsiteY626" fmla="*/ 208241 h 1089715"/>
                  <a:gd name="connsiteX627" fmla="*/ 1249213 w 2926566"/>
                  <a:gd name="connsiteY627" fmla="*/ 197947 h 1089715"/>
                  <a:gd name="connsiteX628" fmla="*/ 1265638 w 2926566"/>
                  <a:gd name="connsiteY628" fmla="*/ 203740 h 1089715"/>
                  <a:gd name="connsiteX629" fmla="*/ 1270557 w 2926566"/>
                  <a:gd name="connsiteY629" fmla="*/ 216796 h 1089715"/>
                  <a:gd name="connsiteX630" fmla="*/ 1262191 w 2926566"/>
                  <a:gd name="connsiteY630" fmla="*/ 231600 h 1089715"/>
                  <a:gd name="connsiteX631" fmla="*/ 1267952 w 2926566"/>
                  <a:gd name="connsiteY631" fmla="*/ 247332 h 1089715"/>
                  <a:gd name="connsiteX632" fmla="*/ 1285251 w 2926566"/>
                  <a:gd name="connsiteY632" fmla="*/ 264560 h 1089715"/>
                  <a:gd name="connsiteX633" fmla="*/ 1302525 w 2926566"/>
                  <a:gd name="connsiteY633" fmla="*/ 252204 h 1089715"/>
                  <a:gd name="connsiteX634" fmla="*/ 1323680 w 2926566"/>
                  <a:gd name="connsiteY634" fmla="*/ 246341 h 1089715"/>
                  <a:gd name="connsiteX635" fmla="*/ 1341514 w 2926566"/>
                  <a:gd name="connsiteY635" fmla="*/ 245270 h 1089715"/>
                  <a:gd name="connsiteX636" fmla="*/ 1341514 w 2926566"/>
                  <a:gd name="connsiteY636" fmla="*/ 223147 h 1089715"/>
                  <a:gd name="connsiteX637" fmla="*/ 1369075 w 2926566"/>
                  <a:gd name="connsiteY637" fmla="*/ 206439 h 1089715"/>
                  <a:gd name="connsiteX638" fmla="*/ 1398809 w 2926566"/>
                  <a:gd name="connsiteY638" fmla="*/ 221038 h 1089715"/>
                  <a:gd name="connsiteX639" fmla="*/ 1446785 w 2926566"/>
                  <a:gd name="connsiteY639" fmla="*/ 206510 h 1089715"/>
                  <a:gd name="connsiteX640" fmla="*/ 1446785 w 2926566"/>
                  <a:gd name="connsiteY640" fmla="*/ 196003 h 1089715"/>
                  <a:gd name="connsiteX641" fmla="*/ 1468861 w 2926566"/>
                  <a:gd name="connsiteY641" fmla="*/ 186976 h 1089715"/>
                  <a:gd name="connsiteX642" fmla="*/ 1494226 w 2926566"/>
                  <a:gd name="connsiteY642" fmla="*/ 181498 h 1089715"/>
                  <a:gd name="connsiteX643" fmla="*/ 1503505 w 2926566"/>
                  <a:gd name="connsiteY643" fmla="*/ 191777 h 1089715"/>
                  <a:gd name="connsiteX644" fmla="*/ 1535135 w 2926566"/>
                  <a:gd name="connsiteY644" fmla="*/ 189817 h 1089715"/>
                  <a:gd name="connsiteX645" fmla="*/ 1539125 w 2926566"/>
                  <a:gd name="connsiteY645" fmla="*/ 201473 h 1089715"/>
                  <a:gd name="connsiteX646" fmla="*/ 1557211 w 2926566"/>
                  <a:gd name="connsiteY646" fmla="*/ 216261 h 1089715"/>
                  <a:gd name="connsiteX647" fmla="*/ 1577492 w 2926566"/>
                  <a:gd name="connsiteY647" fmla="*/ 203740 h 1089715"/>
                  <a:gd name="connsiteX648" fmla="*/ 1590690 w 2926566"/>
                  <a:gd name="connsiteY648" fmla="*/ 209831 h 1089715"/>
                  <a:gd name="connsiteX649" fmla="*/ 1603180 w 2926566"/>
                  <a:gd name="connsiteY649" fmla="*/ 199993 h 1089715"/>
                  <a:gd name="connsiteX650" fmla="*/ 1620794 w 2926566"/>
                  <a:gd name="connsiteY650" fmla="*/ 191997 h 1089715"/>
                  <a:gd name="connsiteX651" fmla="*/ 1634638 w 2926566"/>
                  <a:gd name="connsiteY651" fmla="*/ 202661 h 1089715"/>
                  <a:gd name="connsiteX652" fmla="*/ 1650803 w 2926566"/>
                  <a:gd name="connsiteY652" fmla="*/ 204975 h 1089715"/>
                  <a:gd name="connsiteX653" fmla="*/ 1653337 w 2926566"/>
                  <a:gd name="connsiteY653" fmla="*/ 213420 h 1089715"/>
                  <a:gd name="connsiteX654" fmla="*/ 1646844 w 2926566"/>
                  <a:gd name="connsiteY654" fmla="*/ 216552 h 1089715"/>
                  <a:gd name="connsiteX655" fmla="*/ 1662553 w 2926566"/>
                  <a:gd name="connsiteY655" fmla="*/ 250087 h 1089715"/>
                  <a:gd name="connsiteX656" fmla="*/ 1675806 w 2926566"/>
                  <a:gd name="connsiteY656" fmla="*/ 257382 h 1089715"/>
                  <a:gd name="connsiteX657" fmla="*/ 1673406 w 2926566"/>
                  <a:gd name="connsiteY657" fmla="*/ 273973 h 1089715"/>
                  <a:gd name="connsiteX658" fmla="*/ 1662553 w 2926566"/>
                  <a:gd name="connsiteY658" fmla="*/ 272816 h 1089715"/>
                  <a:gd name="connsiteX659" fmla="*/ 1660931 w 2926566"/>
                  <a:gd name="connsiteY659" fmla="*/ 283834 h 1089715"/>
                  <a:gd name="connsiteX660" fmla="*/ 1675806 w 2926566"/>
                  <a:gd name="connsiteY660" fmla="*/ 293955 h 1089715"/>
                  <a:gd name="connsiteX661" fmla="*/ 1717707 w 2926566"/>
                  <a:gd name="connsiteY661" fmla="*/ 302289 h 1089715"/>
                  <a:gd name="connsiteX662" fmla="*/ 1741884 w 2926566"/>
                  <a:gd name="connsiteY662" fmla="*/ 289941 h 1089715"/>
                  <a:gd name="connsiteX663" fmla="*/ 1752107 w 2926566"/>
                  <a:gd name="connsiteY663" fmla="*/ 292373 h 1089715"/>
                  <a:gd name="connsiteX664" fmla="*/ 1777551 w 2926566"/>
                  <a:gd name="connsiteY664" fmla="*/ 267141 h 1089715"/>
                  <a:gd name="connsiteX665" fmla="*/ 1784571 w 2926566"/>
                  <a:gd name="connsiteY665" fmla="*/ 237408 h 1089715"/>
                  <a:gd name="connsiteX666" fmla="*/ 1796377 w 2926566"/>
                  <a:gd name="connsiteY666" fmla="*/ 199356 h 1089715"/>
                  <a:gd name="connsiteX667" fmla="*/ 1805774 w 2926566"/>
                  <a:gd name="connsiteY667" fmla="*/ 192674 h 1089715"/>
                  <a:gd name="connsiteX668" fmla="*/ 1815942 w 2926566"/>
                  <a:gd name="connsiteY668" fmla="*/ 197341 h 1089715"/>
                  <a:gd name="connsiteX669" fmla="*/ 1834421 w 2926566"/>
                  <a:gd name="connsiteY669" fmla="*/ 189463 h 1089715"/>
                  <a:gd name="connsiteX670" fmla="*/ 1838671 w 2926566"/>
                  <a:gd name="connsiteY670" fmla="*/ 181719 h 1089715"/>
                  <a:gd name="connsiteX671" fmla="*/ 1851389 w 2926566"/>
                  <a:gd name="connsiteY671" fmla="*/ 182836 h 1089715"/>
                  <a:gd name="connsiteX672" fmla="*/ 1854687 w 2926566"/>
                  <a:gd name="connsiteY672" fmla="*/ 147885 h 1089715"/>
                  <a:gd name="connsiteX673" fmla="*/ 1868459 w 2926566"/>
                  <a:gd name="connsiteY673" fmla="*/ 151686 h 1089715"/>
                  <a:gd name="connsiteX674" fmla="*/ 1885388 w 2926566"/>
                  <a:gd name="connsiteY674" fmla="*/ 147547 h 1089715"/>
                  <a:gd name="connsiteX675" fmla="*/ 1889346 w 2926566"/>
                  <a:gd name="connsiteY675" fmla="*/ 161272 h 1089715"/>
                  <a:gd name="connsiteX676" fmla="*/ 1922535 w 2926566"/>
                  <a:gd name="connsiteY676" fmla="*/ 170071 h 1089715"/>
                  <a:gd name="connsiteX677" fmla="*/ 1927509 w 2926566"/>
                  <a:gd name="connsiteY677" fmla="*/ 162744 h 1089715"/>
                  <a:gd name="connsiteX678" fmla="*/ 1922795 w 2926566"/>
                  <a:gd name="connsiteY678" fmla="*/ 156023 h 1089715"/>
                  <a:gd name="connsiteX679" fmla="*/ 1928210 w 2926566"/>
                  <a:gd name="connsiteY679" fmla="*/ 149255 h 1089715"/>
                  <a:gd name="connsiteX680" fmla="*/ 1924306 w 2926566"/>
                  <a:gd name="connsiteY680" fmla="*/ 142195 h 1089715"/>
                  <a:gd name="connsiteX681" fmla="*/ 1913445 w 2926566"/>
                  <a:gd name="connsiteY681" fmla="*/ 138590 h 1089715"/>
                  <a:gd name="connsiteX682" fmla="*/ 1897012 w 2926566"/>
                  <a:gd name="connsiteY682" fmla="*/ 84357 h 1089715"/>
                  <a:gd name="connsiteX683" fmla="*/ 1873606 w 2926566"/>
                  <a:gd name="connsiteY683" fmla="*/ 93140 h 1089715"/>
                  <a:gd name="connsiteX684" fmla="*/ 1856757 w 2926566"/>
                  <a:gd name="connsiteY684" fmla="*/ 84357 h 1089715"/>
                  <a:gd name="connsiteX685" fmla="*/ 1861801 w 2926566"/>
                  <a:gd name="connsiteY685" fmla="*/ 63549 h 1089715"/>
                  <a:gd name="connsiteX686" fmla="*/ 1852774 w 2926566"/>
                  <a:gd name="connsiteY686" fmla="*/ 44031 h 1089715"/>
                  <a:gd name="connsiteX687" fmla="*/ 1844770 w 2926566"/>
                  <a:gd name="connsiteY687" fmla="*/ 36090 h 1089715"/>
                  <a:gd name="connsiteX688" fmla="*/ 1849752 w 2926566"/>
                  <a:gd name="connsiteY688" fmla="*/ 24710 h 1089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Lst>
                <a:rect l="l" t="t" r="r" b="b"/>
                <a:pathLst>
                  <a:path w="2926566" h="1089715">
                    <a:moveTo>
                      <a:pt x="1465319" y="306358"/>
                    </a:moveTo>
                    <a:lnTo>
                      <a:pt x="1453168" y="286809"/>
                    </a:lnTo>
                    <a:lnTo>
                      <a:pt x="1424182" y="270715"/>
                    </a:lnTo>
                    <a:lnTo>
                      <a:pt x="1403657" y="246341"/>
                    </a:lnTo>
                    <a:lnTo>
                      <a:pt x="1362905" y="250551"/>
                    </a:lnTo>
                    <a:lnTo>
                      <a:pt x="1396542" y="267496"/>
                    </a:lnTo>
                    <a:lnTo>
                      <a:pt x="1420601" y="299928"/>
                    </a:lnTo>
                    <a:lnTo>
                      <a:pt x="1446510" y="312662"/>
                    </a:lnTo>
                    <a:lnTo>
                      <a:pt x="1463430" y="356940"/>
                    </a:lnTo>
                    <a:lnTo>
                      <a:pt x="1476062" y="363197"/>
                    </a:lnTo>
                    <a:close/>
                    <a:moveTo>
                      <a:pt x="154240" y="490598"/>
                    </a:moveTo>
                    <a:lnTo>
                      <a:pt x="142514" y="494116"/>
                    </a:lnTo>
                    <a:lnTo>
                      <a:pt x="143765" y="507244"/>
                    </a:lnTo>
                    <a:lnTo>
                      <a:pt x="124145" y="518687"/>
                    </a:lnTo>
                    <a:lnTo>
                      <a:pt x="130661" y="533664"/>
                    </a:lnTo>
                    <a:lnTo>
                      <a:pt x="138665" y="534199"/>
                    </a:lnTo>
                    <a:lnTo>
                      <a:pt x="132558" y="555433"/>
                    </a:lnTo>
                    <a:lnTo>
                      <a:pt x="151706" y="545642"/>
                    </a:lnTo>
                    <a:lnTo>
                      <a:pt x="153084" y="528406"/>
                    </a:lnTo>
                    <a:lnTo>
                      <a:pt x="162441" y="510510"/>
                    </a:lnTo>
                    <a:close/>
                    <a:moveTo>
                      <a:pt x="94191" y="479903"/>
                    </a:moveTo>
                    <a:lnTo>
                      <a:pt x="90091" y="466586"/>
                    </a:lnTo>
                    <a:lnTo>
                      <a:pt x="75988" y="473575"/>
                    </a:lnTo>
                    <a:lnTo>
                      <a:pt x="73941" y="463076"/>
                    </a:lnTo>
                    <a:lnTo>
                      <a:pt x="65142" y="463501"/>
                    </a:lnTo>
                    <a:lnTo>
                      <a:pt x="51338" y="495801"/>
                    </a:lnTo>
                    <a:lnTo>
                      <a:pt x="44601" y="500940"/>
                    </a:lnTo>
                    <a:lnTo>
                      <a:pt x="57792" y="517373"/>
                    </a:lnTo>
                    <a:lnTo>
                      <a:pt x="72186" y="518372"/>
                    </a:lnTo>
                    <a:lnTo>
                      <a:pt x="74815" y="506590"/>
                    </a:lnTo>
                    <a:lnTo>
                      <a:pt x="90382" y="504025"/>
                    </a:lnTo>
                    <a:lnTo>
                      <a:pt x="101833" y="482988"/>
                    </a:lnTo>
                    <a:close/>
                    <a:moveTo>
                      <a:pt x="1851664" y="26378"/>
                    </a:moveTo>
                    <a:lnTo>
                      <a:pt x="1862140" y="35484"/>
                    </a:lnTo>
                    <a:lnTo>
                      <a:pt x="1872316" y="51350"/>
                    </a:lnTo>
                    <a:lnTo>
                      <a:pt x="1894140" y="35893"/>
                    </a:lnTo>
                    <a:lnTo>
                      <a:pt x="1909675" y="40245"/>
                    </a:lnTo>
                    <a:lnTo>
                      <a:pt x="1931798" y="55301"/>
                    </a:lnTo>
                    <a:lnTo>
                      <a:pt x="1944351" y="75543"/>
                    </a:lnTo>
                    <a:lnTo>
                      <a:pt x="1977240" y="110022"/>
                    </a:lnTo>
                    <a:lnTo>
                      <a:pt x="2006250" y="157990"/>
                    </a:lnTo>
                    <a:lnTo>
                      <a:pt x="2022368" y="173070"/>
                    </a:lnTo>
                    <a:lnTo>
                      <a:pt x="2026279" y="206762"/>
                    </a:lnTo>
                    <a:lnTo>
                      <a:pt x="2031678" y="211909"/>
                    </a:lnTo>
                    <a:lnTo>
                      <a:pt x="2027491" y="228672"/>
                    </a:lnTo>
                    <a:lnTo>
                      <a:pt x="2041830" y="286290"/>
                    </a:lnTo>
                    <a:lnTo>
                      <a:pt x="2031678" y="293420"/>
                    </a:lnTo>
                    <a:lnTo>
                      <a:pt x="2036935" y="304918"/>
                    </a:lnTo>
                    <a:lnTo>
                      <a:pt x="2014632" y="325585"/>
                    </a:lnTo>
                    <a:lnTo>
                      <a:pt x="1983788" y="300826"/>
                    </a:lnTo>
                    <a:lnTo>
                      <a:pt x="1959194" y="308216"/>
                    </a:lnTo>
                    <a:lnTo>
                      <a:pt x="1974439" y="332527"/>
                    </a:lnTo>
                    <a:lnTo>
                      <a:pt x="1933120" y="329882"/>
                    </a:lnTo>
                    <a:lnTo>
                      <a:pt x="1933309" y="342073"/>
                    </a:lnTo>
                    <a:lnTo>
                      <a:pt x="1969803" y="362614"/>
                    </a:lnTo>
                    <a:lnTo>
                      <a:pt x="1981726" y="380928"/>
                    </a:lnTo>
                    <a:lnTo>
                      <a:pt x="1991761" y="382848"/>
                    </a:lnTo>
                    <a:lnTo>
                      <a:pt x="1994578" y="396999"/>
                    </a:lnTo>
                    <a:lnTo>
                      <a:pt x="2028066" y="419342"/>
                    </a:lnTo>
                    <a:lnTo>
                      <a:pt x="2033150" y="432273"/>
                    </a:lnTo>
                    <a:lnTo>
                      <a:pt x="2076506" y="461274"/>
                    </a:lnTo>
                    <a:lnTo>
                      <a:pt x="2120744" y="462628"/>
                    </a:lnTo>
                    <a:lnTo>
                      <a:pt x="2132400" y="455907"/>
                    </a:lnTo>
                    <a:lnTo>
                      <a:pt x="2166502" y="462179"/>
                    </a:lnTo>
                    <a:lnTo>
                      <a:pt x="2178748" y="457276"/>
                    </a:lnTo>
                    <a:lnTo>
                      <a:pt x="2191607" y="471560"/>
                    </a:lnTo>
                    <a:lnTo>
                      <a:pt x="2233169" y="468341"/>
                    </a:lnTo>
                    <a:lnTo>
                      <a:pt x="2217618" y="454144"/>
                    </a:lnTo>
                    <a:lnTo>
                      <a:pt x="2222104" y="446557"/>
                    </a:lnTo>
                    <a:lnTo>
                      <a:pt x="2250508" y="448328"/>
                    </a:lnTo>
                    <a:lnTo>
                      <a:pt x="2291448" y="455474"/>
                    </a:lnTo>
                    <a:lnTo>
                      <a:pt x="2290228" y="465697"/>
                    </a:lnTo>
                    <a:lnTo>
                      <a:pt x="2272512" y="468672"/>
                    </a:lnTo>
                    <a:lnTo>
                      <a:pt x="2286970" y="488835"/>
                    </a:lnTo>
                    <a:lnTo>
                      <a:pt x="2304324" y="500310"/>
                    </a:lnTo>
                    <a:lnTo>
                      <a:pt x="2318065" y="516011"/>
                    </a:lnTo>
                    <a:lnTo>
                      <a:pt x="2318663" y="525935"/>
                    </a:lnTo>
                    <a:lnTo>
                      <a:pt x="2332727" y="534293"/>
                    </a:lnTo>
                    <a:lnTo>
                      <a:pt x="2363531" y="537953"/>
                    </a:lnTo>
                    <a:lnTo>
                      <a:pt x="2369496" y="530130"/>
                    </a:lnTo>
                    <a:lnTo>
                      <a:pt x="2383828" y="539000"/>
                    </a:lnTo>
                    <a:lnTo>
                      <a:pt x="2380247" y="496170"/>
                    </a:lnTo>
                    <a:lnTo>
                      <a:pt x="2420896" y="530130"/>
                    </a:lnTo>
                    <a:lnTo>
                      <a:pt x="2436770" y="530130"/>
                    </a:lnTo>
                    <a:lnTo>
                      <a:pt x="2433968" y="552891"/>
                    </a:lnTo>
                    <a:lnTo>
                      <a:pt x="2462332" y="561729"/>
                    </a:lnTo>
                    <a:lnTo>
                      <a:pt x="2476687" y="549750"/>
                    </a:lnTo>
                    <a:lnTo>
                      <a:pt x="2449213" y="544005"/>
                    </a:lnTo>
                    <a:lnTo>
                      <a:pt x="2449905" y="519671"/>
                    </a:lnTo>
                    <a:lnTo>
                      <a:pt x="2444247" y="505032"/>
                    </a:lnTo>
                    <a:lnTo>
                      <a:pt x="2412247" y="490897"/>
                    </a:lnTo>
                    <a:lnTo>
                      <a:pt x="2410444" y="482256"/>
                    </a:lnTo>
                    <a:lnTo>
                      <a:pt x="2367466" y="446329"/>
                    </a:lnTo>
                    <a:lnTo>
                      <a:pt x="2365648" y="434870"/>
                    </a:lnTo>
                    <a:lnTo>
                      <a:pt x="2349254" y="433107"/>
                    </a:lnTo>
                    <a:lnTo>
                      <a:pt x="2347948" y="422899"/>
                    </a:lnTo>
                    <a:lnTo>
                      <a:pt x="2321646" y="418862"/>
                    </a:lnTo>
                    <a:lnTo>
                      <a:pt x="2318954" y="399690"/>
                    </a:lnTo>
                    <a:lnTo>
                      <a:pt x="2305221" y="388507"/>
                    </a:lnTo>
                    <a:lnTo>
                      <a:pt x="2298019" y="352816"/>
                    </a:lnTo>
                    <a:lnTo>
                      <a:pt x="2307904" y="286290"/>
                    </a:lnTo>
                    <a:lnTo>
                      <a:pt x="2317348" y="280843"/>
                    </a:lnTo>
                    <a:lnTo>
                      <a:pt x="2311816" y="272564"/>
                    </a:lnTo>
                    <a:lnTo>
                      <a:pt x="2315373" y="245207"/>
                    </a:lnTo>
                    <a:lnTo>
                      <a:pt x="2321661" y="244963"/>
                    </a:lnTo>
                    <a:lnTo>
                      <a:pt x="2322212" y="234402"/>
                    </a:lnTo>
                    <a:lnTo>
                      <a:pt x="2342541" y="252377"/>
                    </a:lnTo>
                    <a:lnTo>
                      <a:pt x="2349758" y="290736"/>
                    </a:lnTo>
                    <a:lnTo>
                      <a:pt x="2378767" y="292979"/>
                    </a:lnTo>
                    <a:lnTo>
                      <a:pt x="2375517" y="308546"/>
                    </a:lnTo>
                    <a:lnTo>
                      <a:pt x="2379641" y="322445"/>
                    </a:lnTo>
                    <a:lnTo>
                      <a:pt x="2393114" y="331818"/>
                    </a:lnTo>
                    <a:lnTo>
                      <a:pt x="2411727" y="328300"/>
                    </a:lnTo>
                    <a:lnTo>
                      <a:pt x="2417630" y="368989"/>
                    </a:lnTo>
                    <a:lnTo>
                      <a:pt x="2437951" y="376009"/>
                    </a:lnTo>
                    <a:lnTo>
                      <a:pt x="2426893" y="406829"/>
                    </a:lnTo>
                    <a:lnTo>
                      <a:pt x="2436471" y="417980"/>
                    </a:lnTo>
                    <a:lnTo>
                      <a:pt x="2426318" y="423332"/>
                    </a:lnTo>
                    <a:lnTo>
                      <a:pt x="2418244" y="418862"/>
                    </a:lnTo>
                    <a:lnTo>
                      <a:pt x="2412546" y="426039"/>
                    </a:lnTo>
                    <a:lnTo>
                      <a:pt x="2429569" y="454584"/>
                    </a:lnTo>
                    <a:lnTo>
                      <a:pt x="2435267" y="452357"/>
                    </a:lnTo>
                    <a:lnTo>
                      <a:pt x="2443035" y="478691"/>
                    </a:lnTo>
                    <a:lnTo>
                      <a:pt x="2464245" y="472009"/>
                    </a:lnTo>
                    <a:lnTo>
                      <a:pt x="2470250" y="478691"/>
                    </a:lnTo>
                    <a:lnTo>
                      <a:pt x="2489366" y="491511"/>
                    </a:lnTo>
                    <a:lnTo>
                      <a:pt x="2487273" y="473339"/>
                    </a:lnTo>
                    <a:lnTo>
                      <a:pt x="2499282" y="476794"/>
                    </a:lnTo>
                    <a:lnTo>
                      <a:pt x="2503721" y="491440"/>
                    </a:lnTo>
                    <a:lnTo>
                      <a:pt x="2543190" y="497186"/>
                    </a:lnTo>
                    <a:lnTo>
                      <a:pt x="2561724" y="475559"/>
                    </a:lnTo>
                    <a:lnTo>
                      <a:pt x="2566517" y="491968"/>
                    </a:lnTo>
                    <a:lnTo>
                      <a:pt x="2593417" y="504505"/>
                    </a:lnTo>
                    <a:lnTo>
                      <a:pt x="2593417" y="512359"/>
                    </a:lnTo>
                    <a:lnTo>
                      <a:pt x="2606537" y="526344"/>
                    </a:lnTo>
                    <a:lnTo>
                      <a:pt x="2639749" y="540046"/>
                    </a:lnTo>
                    <a:lnTo>
                      <a:pt x="2649964" y="538189"/>
                    </a:lnTo>
                    <a:lnTo>
                      <a:pt x="2651720" y="545792"/>
                    </a:lnTo>
                    <a:lnTo>
                      <a:pt x="2678588" y="556204"/>
                    </a:lnTo>
                    <a:lnTo>
                      <a:pt x="2682263" y="565719"/>
                    </a:lnTo>
                    <a:lnTo>
                      <a:pt x="2690370" y="558604"/>
                    </a:lnTo>
                    <a:lnTo>
                      <a:pt x="2701341" y="557825"/>
                    </a:lnTo>
                    <a:lnTo>
                      <a:pt x="2724235" y="549365"/>
                    </a:lnTo>
                    <a:lnTo>
                      <a:pt x="2717679" y="591989"/>
                    </a:lnTo>
                    <a:lnTo>
                      <a:pt x="2699971" y="607494"/>
                    </a:lnTo>
                    <a:lnTo>
                      <a:pt x="2684727" y="617929"/>
                    </a:lnTo>
                    <a:lnTo>
                      <a:pt x="2670993" y="641083"/>
                    </a:lnTo>
                    <a:lnTo>
                      <a:pt x="2703253" y="624399"/>
                    </a:lnTo>
                    <a:lnTo>
                      <a:pt x="2712327" y="616174"/>
                    </a:lnTo>
                    <a:lnTo>
                      <a:pt x="2742604" y="642374"/>
                    </a:lnTo>
                    <a:lnTo>
                      <a:pt x="2739912" y="664465"/>
                    </a:lnTo>
                    <a:lnTo>
                      <a:pt x="2751269" y="679072"/>
                    </a:lnTo>
                    <a:lnTo>
                      <a:pt x="2762641" y="650842"/>
                    </a:lnTo>
                    <a:lnTo>
                      <a:pt x="2789234" y="653998"/>
                    </a:lnTo>
                    <a:lnTo>
                      <a:pt x="2806580" y="649835"/>
                    </a:lnTo>
                    <a:lnTo>
                      <a:pt x="2817638" y="627846"/>
                    </a:lnTo>
                    <a:lnTo>
                      <a:pt x="2839194" y="624194"/>
                    </a:lnTo>
                    <a:lnTo>
                      <a:pt x="2852455" y="609430"/>
                    </a:lnTo>
                    <a:lnTo>
                      <a:pt x="2872618" y="607320"/>
                    </a:lnTo>
                    <a:lnTo>
                      <a:pt x="2864890" y="656611"/>
                    </a:lnTo>
                    <a:lnTo>
                      <a:pt x="2888508" y="660798"/>
                    </a:lnTo>
                    <a:lnTo>
                      <a:pt x="2906444" y="655557"/>
                    </a:lnTo>
                    <a:lnTo>
                      <a:pt x="2921083" y="670203"/>
                    </a:lnTo>
                    <a:lnTo>
                      <a:pt x="2904359" y="673335"/>
                    </a:lnTo>
                    <a:lnTo>
                      <a:pt x="2884935" y="695804"/>
                    </a:lnTo>
                    <a:lnTo>
                      <a:pt x="2872359" y="695277"/>
                    </a:lnTo>
                    <a:lnTo>
                      <a:pt x="2849937" y="701557"/>
                    </a:lnTo>
                    <a:lnTo>
                      <a:pt x="2835873" y="675421"/>
                    </a:lnTo>
                    <a:lnTo>
                      <a:pt x="2819424" y="708357"/>
                    </a:lnTo>
                    <a:lnTo>
                      <a:pt x="2820928" y="718274"/>
                    </a:lnTo>
                    <a:lnTo>
                      <a:pt x="2790163" y="733581"/>
                    </a:lnTo>
                    <a:lnTo>
                      <a:pt x="2779066" y="734478"/>
                    </a:lnTo>
                    <a:lnTo>
                      <a:pt x="2776209" y="744182"/>
                    </a:lnTo>
                    <a:lnTo>
                      <a:pt x="2767450" y="737028"/>
                    </a:lnTo>
                    <a:lnTo>
                      <a:pt x="2760225" y="748888"/>
                    </a:lnTo>
                    <a:lnTo>
                      <a:pt x="2715609" y="771767"/>
                    </a:lnTo>
                    <a:lnTo>
                      <a:pt x="2678021" y="780999"/>
                    </a:lnTo>
                    <a:lnTo>
                      <a:pt x="2666964" y="787806"/>
                    </a:lnTo>
                    <a:lnTo>
                      <a:pt x="2626724" y="790545"/>
                    </a:lnTo>
                    <a:lnTo>
                      <a:pt x="2614989" y="782580"/>
                    </a:lnTo>
                    <a:lnTo>
                      <a:pt x="2591914" y="791466"/>
                    </a:lnTo>
                    <a:lnTo>
                      <a:pt x="2559340" y="794638"/>
                    </a:lnTo>
                    <a:lnTo>
                      <a:pt x="2556766" y="788908"/>
                    </a:lnTo>
                    <a:lnTo>
                      <a:pt x="2566816" y="777064"/>
                    </a:lnTo>
                    <a:lnTo>
                      <a:pt x="2568288" y="752265"/>
                    </a:lnTo>
                    <a:lnTo>
                      <a:pt x="2549770" y="753296"/>
                    </a:lnTo>
                    <a:lnTo>
                      <a:pt x="2529913" y="771767"/>
                    </a:lnTo>
                    <a:lnTo>
                      <a:pt x="2536925" y="787279"/>
                    </a:lnTo>
                    <a:lnTo>
                      <a:pt x="2522917" y="781164"/>
                    </a:lnTo>
                    <a:lnTo>
                      <a:pt x="2501423" y="772168"/>
                    </a:lnTo>
                    <a:lnTo>
                      <a:pt x="2459184" y="778921"/>
                    </a:lnTo>
                    <a:lnTo>
                      <a:pt x="2449905" y="784147"/>
                    </a:lnTo>
                    <a:lnTo>
                      <a:pt x="2407194" y="773908"/>
                    </a:lnTo>
                    <a:lnTo>
                      <a:pt x="2397404" y="761197"/>
                    </a:lnTo>
                    <a:lnTo>
                      <a:pt x="2387842" y="780046"/>
                    </a:lnTo>
                    <a:lnTo>
                      <a:pt x="2373077" y="783084"/>
                    </a:lnTo>
                    <a:lnTo>
                      <a:pt x="2379641" y="802720"/>
                    </a:lnTo>
                    <a:lnTo>
                      <a:pt x="2364404" y="823332"/>
                    </a:lnTo>
                    <a:lnTo>
                      <a:pt x="2341628" y="834830"/>
                    </a:lnTo>
                    <a:lnTo>
                      <a:pt x="2305142" y="836782"/>
                    </a:lnTo>
                    <a:lnTo>
                      <a:pt x="2297744" y="829109"/>
                    </a:lnTo>
                    <a:lnTo>
                      <a:pt x="2274425" y="829109"/>
                    </a:lnTo>
                    <a:lnTo>
                      <a:pt x="2243936" y="822010"/>
                    </a:lnTo>
                    <a:lnTo>
                      <a:pt x="2224512" y="843920"/>
                    </a:lnTo>
                    <a:lnTo>
                      <a:pt x="2198769" y="838128"/>
                    </a:lnTo>
                    <a:lnTo>
                      <a:pt x="2204861" y="852467"/>
                    </a:lnTo>
                    <a:lnTo>
                      <a:pt x="2197903" y="856119"/>
                    </a:lnTo>
                    <a:lnTo>
                      <a:pt x="2184808" y="856119"/>
                    </a:lnTo>
                    <a:lnTo>
                      <a:pt x="2194189" y="871497"/>
                    </a:lnTo>
                    <a:lnTo>
                      <a:pt x="2185516" y="879816"/>
                    </a:lnTo>
                    <a:lnTo>
                      <a:pt x="2152367" y="880288"/>
                    </a:lnTo>
                    <a:lnTo>
                      <a:pt x="2132519" y="857662"/>
                    </a:lnTo>
                    <a:lnTo>
                      <a:pt x="2108554" y="856513"/>
                    </a:lnTo>
                    <a:lnTo>
                      <a:pt x="2135973" y="883806"/>
                    </a:lnTo>
                    <a:lnTo>
                      <a:pt x="2093230" y="894108"/>
                    </a:lnTo>
                    <a:lnTo>
                      <a:pt x="2052589" y="897335"/>
                    </a:lnTo>
                    <a:lnTo>
                      <a:pt x="2030734" y="903757"/>
                    </a:lnTo>
                    <a:lnTo>
                      <a:pt x="2022706" y="876747"/>
                    </a:lnTo>
                    <a:lnTo>
                      <a:pt x="2007139" y="867098"/>
                    </a:lnTo>
                    <a:lnTo>
                      <a:pt x="2011987" y="851279"/>
                    </a:lnTo>
                    <a:lnTo>
                      <a:pt x="1996081" y="855482"/>
                    </a:lnTo>
                    <a:lnTo>
                      <a:pt x="1985378" y="849209"/>
                    </a:lnTo>
                    <a:lnTo>
                      <a:pt x="1978216" y="834720"/>
                    </a:lnTo>
                    <a:lnTo>
                      <a:pt x="1966521" y="846777"/>
                    </a:lnTo>
                    <a:lnTo>
                      <a:pt x="1944957" y="854852"/>
                    </a:lnTo>
                    <a:lnTo>
                      <a:pt x="1923432" y="840678"/>
                    </a:lnTo>
                    <a:lnTo>
                      <a:pt x="1888756" y="867098"/>
                    </a:lnTo>
                    <a:lnTo>
                      <a:pt x="1857953" y="820097"/>
                    </a:lnTo>
                    <a:lnTo>
                      <a:pt x="1833146" y="833603"/>
                    </a:lnTo>
                    <a:lnTo>
                      <a:pt x="1831344" y="858071"/>
                    </a:lnTo>
                    <a:lnTo>
                      <a:pt x="1819499" y="869601"/>
                    </a:lnTo>
                    <a:lnTo>
                      <a:pt x="1822120" y="897784"/>
                    </a:lnTo>
                    <a:lnTo>
                      <a:pt x="1794102" y="906519"/>
                    </a:lnTo>
                    <a:lnTo>
                      <a:pt x="1790868" y="871962"/>
                    </a:lnTo>
                    <a:lnTo>
                      <a:pt x="1761906" y="877904"/>
                    </a:lnTo>
                    <a:lnTo>
                      <a:pt x="1780062" y="921150"/>
                    </a:lnTo>
                    <a:lnTo>
                      <a:pt x="1756538" y="920332"/>
                    </a:lnTo>
                    <a:lnTo>
                      <a:pt x="1738956" y="938527"/>
                    </a:lnTo>
                    <a:lnTo>
                      <a:pt x="1729701" y="919387"/>
                    </a:lnTo>
                    <a:lnTo>
                      <a:pt x="1714275" y="917357"/>
                    </a:lnTo>
                    <a:lnTo>
                      <a:pt x="1719871" y="897186"/>
                    </a:lnTo>
                    <a:lnTo>
                      <a:pt x="1676294" y="903962"/>
                    </a:lnTo>
                    <a:lnTo>
                      <a:pt x="1661333" y="913233"/>
                    </a:lnTo>
                    <a:lnTo>
                      <a:pt x="1650984" y="906779"/>
                    </a:lnTo>
                    <a:lnTo>
                      <a:pt x="1631631" y="916617"/>
                    </a:lnTo>
                    <a:lnTo>
                      <a:pt x="1635826" y="929524"/>
                    </a:lnTo>
                    <a:lnTo>
                      <a:pt x="1584733" y="937457"/>
                    </a:lnTo>
                    <a:lnTo>
                      <a:pt x="1557817" y="931602"/>
                    </a:lnTo>
                    <a:lnTo>
                      <a:pt x="1546492" y="900404"/>
                    </a:lnTo>
                    <a:lnTo>
                      <a:pt x="1532263" y="934498"/>
                    </a:lnTo>
                    <a:lnTo>
                      <a:pt x="1516428" y="927407"/>
                    </a:lnTo>
                    <a:lnTo>
                      <a:pt x="1504276" y="941101"/>
                    </a:lnTo>
                    <a:lnTo>
                      <a:pt x="1450547" y="909242"/>
                    </a:lnTo>
                    <a:lnTo>
                      <a:pt x="1392465" y="899247"/>
                    </a:lnTo>
                    <a:lnTo>
                      <a:pt x="1410394" y="920276"/>
                    </a:lnTo>
                    <a:lnTo>
                      <a:pt x="1429833" y="931444"/>
                    </a:lnTo>
                    <a:lnTo>
                      <a:pt x="1446281" y="932090"/>
                    </a:lnTo>
                    <a:lnTo>
                      <a:pt x="1464516" y="947523"/>
                    </a:lnTo>
                    <a:lnTo>
                      <a:pt x="1478250" y="949553"/>
                    </a:lnTo>
                    <a:lnTo>
                      <a:pt x="1505000" y="975682"/>
                    </a:lnTo>
                    <a:lnTo>
                      <a:pt x="1513241" y="971976"/>
                    </a:lnTo>
                    <a:lnTo>
                      <a:pt x="1545650" y="991785"/>
                    </a:lnTo>
                    <a:lnTo>
                      <a:pt x="1533561" y="1025390"/>
                    </a:lnTo>
                    <a:lnTo>
                      <a:pt x="1513847" y="1036353"/>
                    </a:lnTo>
                    <a:lnTo>
                      <a:pt x="1500696" y="1052432"/>
                    </a:lnTo>
                    <a:lnTo>
                      <a:pt x="1481878" y="1045058"/>
                    </a:lnTo>
                    <a:lnTo>
                      <a:pt x="1469593" y="1052432"/>
                    </a:lnTo>
                    <a:lnTo>
                      <a:pt x="1442976" y="1044066"/>
                    </a:lnTo>
                    <a:lnTo>
                      <a:pt x="1416367" y="1043436"/>
                    </a:lnTo>
                    <a:lnTo>
                      <a:pt x="1436121" y="1059499"/>
                    </a:lnTo>
                    <a:lnTo>
                      <a:pt x="1423852" y="1064025"/>
                    </a:lnTo>
                    <a:lnTo>
                      <a:pt x="1400131" y="1057736"/>
                    </a:lnTo>
                    <a:lnTo>
                      <a:pt x="1376213" y="1062246"/>
                    </a:lnTo>
                    <a:lnTo>
                      <a:pt x="1414588" y="1076247"/>
                    </a:lnTo>
                    <a:lnTo>
                      <a:pt x="1406805" y="1083991"/>
                    </a:lnTo>
                    <a:lnTo>
                      <a:pt x="1356286" y="1086557"/>
                    </a:lnTo>
                    <a:lnTo>
                      <a:pt x="1324074" y="1064890"/>
                    </a:lnTo>
                    <a:lnTo>
                      <a:pt x="1346795" y="1033244"/>
                    </a:lnTo>
                    <a:lnTo>
                      <a:pt x="1316991" y="1042555"/>
                    </a:lnTo>
                    <a:lnTo>
                      <a:pt x="1291720" y="1042775"/>
                    </a:lnTo>
                    <a:lnTo>
                      <a:pt x="1299479" y="1026681"/>
                    </a:lnTo>
                    <a:lnTo>
                      <a:pt x="1304863" y="991289"/>
                    </a:lnTo>
                    <a:lnTo>
                      <a:pt x="1285424" y="1006085"/>
                    </a:lnTo>
                    <a:lnTo>
                      <a:pt x="1280048" y="1033748"/>
                    </a:lnTo>
                    <a:lnTo>
                      <a:pt x="1262403" y="1022832"/>
                    </a:lnTo>
                    <a:lnTo>
                      <a:pt x="1227759" y="1016332"/>
                    </a:lnTo>
                    <a:lnTo>
                      <a:pt x="1226531" y="1028625"/>
                    </a:lnTo>
                    <a:lnTo>
                      <a:pt x="1178697" y="1027342"/>
                    </a:lnTo>
                    <a:lnTo>
                      <a:pt x="1185244" y="1012900"/>
                    </a:lnTo>
                    <a:lnTo>
                      <a:pt x="1149522" y="1005841"/>
                    </a:lnTo>
                    <a:lnTo>
                      <a:pt x="1108739" y="1004164"/>
                    </a:lnTo>
                    <a:lnTo>
                      <a:pt x="1078974" y="980703"/>
                    </a:lnTo>
                    <a:lnTo>
                      <a:pt x="1067798" y="969433"/>
                    </a:lnTo>
                    <a:lnTo>
                      <a:pt x="1048044" y="973919"/>
                    </a:lnTo>
                    <a:lnTo>
                      <a:pt x="1047910" y="947523"/>
                    </a:lnTo>
                    <a:lnTo>
                      <a:pt x="1075189" y="918695"/>
                    </a:lnTo>
                    <a:lnTo>
                      <a:pt x="1043771" y="917821"/>
                    </a:lnTo>
                    <a:lnTo>
                      <a:pt x="1035775" y="931444"/>
                    </a:lnTo>
                    <a:lnTo>
                      <a:pt x="1007741" y="936961"/>
                    </a:lnTo>
                    <a:lnTo>
                      <a:pt x="952383" y="926887"/>
                    </a:lnTo>
                    <a:lnTo>
                      <a:pt x="957648" y="895493"/>
                    </a:lnTo>
                    <a:lnTo>
                      <a:pt x="979716" y="884932"/>
                    </a:lnTo>
                    <a:lnTo>
                      <a:pt x="981975" y="872245"/>
                    </a:lnTo>
                    <a:lnTo>
                      <a:pt x="1012448" y="854215"/>
                    </a:lnTo>
                    <a:lnTo>
                      <a:pt x="995732" y="817799"/>
                    </a:lnTo>
                    <a:lnTo>
                      <a:pt x="999612" y="794079"/>
                    </a:lnTo>
                    <a:lnTo>
                      <a:pt x="980180" y="813675"/>
                    </a:lnTo>
                    <a:lnTo>
                      <a:pt x="991946" y="848587"/>
                    </a:lnTo>
                    <a:lnTo>
                      <a:pt x="972113" y="858071"/>
                    </a:lnTo>
                    <a:lnTo>
                      <a:pt x="954830" y="877384"/>
                    </a:lnTo>
                    <a:lnTo>
                      <a:pt x="916212" y="884452"/>
                    </a:lnTo>
                    <a:lnTo>
                      <a:pt x="908727" y="864501"/>
                    </a:lnTo>
                    <a:lnTo>
                      <a:pt x="887202" y="870954"/>
                    </a:lnTo>
                    <a:lnTo>
                      <a:pt x="875554" y="852924"/>
                    </a:lnTo>
                    <a:lnTo>
                      <a:pt x="898268" y="841976"/>
                    </a:lnTo>
                    <a:lnTo>
                      <a:pt x="906933" y="844550"/>
                    </a:lnTo>
                    <a:lnTo>
                      <a:pt x="926671" y="831045"/>
                    </a:lnTo>
                    <a:lnTo>
                      <a:pt x="910915" y="806718"/>
                    </a:lnTo>
                    <a:lnTo>
                      <a:pt x="899015" y="826575"/>
                    </a:lnTo>
                    <a:lnTo>
                      <a:pt x="858972" y="832383"/>
                    </a:lnTo>
                    <a:lnTo>
                      <a:pt x="862687" y="860038"/>
                    </a:lnTo>
                    <a:lnTo>
                      <a:pt x="849906" y="891739"/>
                    </a:lnTo>
                    <a:lnTo>
                      <a:pt x="843586" y="869365"/>
                    </a:lnTo>
                    <a:lnTo>
                      <a:pt x="826815" y="861951"/>
                    </a:lnTo>
                    <a:lnTo>
                      <a:pt x="817552" y="846486"/>
                    </a:lnTo>
                    <a:lnTo>
                      <a:pt x="840564" y="818161"/>
                    </a:lnTo>
                    <a:lnTo>
                      <a:pt x="827200" y="792993"/>
                    </a:lnTo>
                    <a:lnTo>
                      <a:pt x="831600" y="764282"/>
                    </a:lnTo>
                    <a:lnTo>
                      <a:pt x="863293" y="768469"/>
                    </a:lnTo>
                    <a:lnTo>
                      <a:pt x="904808" y="756955"/>
                    </a:lnTo>
                    <a:lnTo>
                      <a:pt x="904060" y="728473"/>
                    </a:lnTo>
                    <a:lnTo>
                      <a:pt x="930220" y="715157"/>
                    </a:lnTo>
                    <a:lnTo>
                      <a:pt x="896780" y="710364"/>
                    </a:lnTo>
                    <a:lnTo>
                      <a:pt x="886329" y="717156"/>
                    </a:lnTo>
                    <a:lnTo>
                      <a:pt x="886061" y="740916"/>
                    </a:lnTo>
                    <a:lnTo>
                      <a:pt x="873658" y="752265"/>
                    </a:lnTo>
                    <a:lnTo>
                      <a:pt x="837927" y="748888"/>
                    </a:lnTo>
                    <a:lnTo>
                      <a:pt x="848347" y="718801"/>
                    </a:lnTo>
                    <a:lnTo>
                      <a:pt x="832489" y="696859"/>
                    </a:lnTo>
                    <a:lnTo>
                      <a:pt x="807683" y="684841"/>
                    </a:lnTo>
                    <a:lnTo>
                      <a:pt x="799317" y="670415"/>
                    </a:lnTo>
                    <a:lnTo>
                      <a:pt x="752371" y="679293"/>
                    </a:lnTo>
                    <a:lnTo>
                      <a:pt x="746366" y="694978"/>
                    </a:lnTo>
                    <a:lnTo>
                      <a:pt x="779082" y="689280"/>
                    </a:lnTo>
                    <a:lnTo>
                      <a:pt x="815049" y="723562"/>
                    </a:lnTo>
                    <a:lnTo>
                      <a:pt x="810846" y="735824"/>
                    </a:lnTo>
                    <a:lnTo>
                      <a:pt x="822526" y="743985"/>
                    </a:lnTo>
                    <a:lnTo>
                      <a:pt x="809178" y="759576"/>
                    </a:lnTo>
                    <a:lnTo>
                      <a:pt x="806785" y="802083"/>
                    </a:lnTo>
                    <a:lnTo>
                      <a:pt x="814246" y="825244"/>
                    </a:lnTo>
                    <a:lnTo>
                      <a:pt x="795728" y="848406"/>
                    </a:lnTo>
                    <a:lnTo>
                      <a:pt x="815143" y="879950"/>
                    </a:lnTo>
                    <a:lnTo>
                      <a:pt x="814246" y="896044"/>
                    </a:lnTo>
                    <a:lnTo>
                      <a:pt x="755062" y="906331"/>
                    </a:lnTo>
                    <a:lnTo>
                      <a:pt x="745201" y="894762"/>
                    </a:lnTo>
                    <a:lnTo>
                      <a:pt x="733837" y="856119"/>
                    </a:lnTo>
                    <a:lnTo>
                      <a:pt x="700129" y="830880"/>
                    </a:lnTo>
                    <a:lnTo>
                      <a:pt x="715075" y="823844"/>
                    </a:lnTo>
                    <a:lnTo>
                      <a:pt x="706032" y="777866"/>
                    </a:lnTo>
                    <a:lnTo>
                      <a:pt x="729343" y="777347"/>
                    </a:lnTo>
                    <a:lnTo>
                      <a:pt x="735938" y="759576"/>
                    </a:lnTo>
                    <a:lnTo>
                      <a:pt x="749380" y="758537"/>
                    </a:lnTo>
                    <a:lnTo>
                      <a:pt x="739204" y="738689"/>
                    </a:lnTo>
                    <a:lnTo>
                      <a:pt x="731743" y="738146"/>
                    </a:lnTo>
                    <a:lnTo>
                      <a:pt x="711714" y="755413"/>
                    </a:lnTo>
                    <a:lnTo>
                      <a:pt x="645329" y="780999"/>
                    </a:lnTo>
                    <a:lnTo>
                      <a:pt x="593197" y="788633"/>
                    </a:lnTo>
                    <a:lnTo>
                      <a:pt x="564936" y="815848"/>
                    </a:lnTo>
                    <a:lnTo>
                      <a:pt x="555515" y="796054"/>
                    </a:lnTo>
                    <a:lnTo>
                      <a:pt x="585973" y="775804"/>
                    </a:lnTo>
                    <a:lnTo>
                      <a:pt x="601406" y="756955"/>
                    </a:lnTo>
                    <a:lnTo>
                      <a:pt x="577756" y="739200"/>
                    </a:lnTo>
                    <a:lnTo>
                      <a:pt x="564896" y="760088"/>
                    </a:lnTo>
                    <a:lnTo>
                      <a:pt x="540704" y="751737"/>
                    </a:lnTo>
                    <a:lnTo>
                      <a:pt x="535313" y="745992"/>
                    </a:lnTo>
                    <a:lnTo>
                      <a:pt x="500046" y="745992"/>
                    </a:lnTo>
                    <a:lnTo>
                      <a:pt x="490854" y="729150"/>
                    </a:lnTo>
                    <a:lnTo>
                      <a:pt x="464466" y="736052"/>
                    </a:lnTo>
                    <a:lnTo>
                      <a:pt x="478034" y="744576"/>
                    </a:lnTo>
                    <a:lnTo>
                      <a:pt x="486588" y="760088"/>
                    </a:lnTo>
                    <a:lnTo>
                      <a:pt x="379208" y="729898"/>
                    </a:lnTo>
                    <a:lnTo>
                      <a:pt x="388519" y="717227"/>
                    </a:lnTo>
                    <a:lnTo>
                      <a:pt x="365806" y="715684"/>
                    </a:lnTo>
                    <a:lnTo>
                      <a:pt x="361012" y="693183"/>
                    </a:lnTo>
                    <a:lnTo>
                      <a:pt x="332625" y="692664"/>
                    </a:lnTo>
                    <a:lnTo>
                      <a:pt x="313477" y="708357"/>
                    </a:lnTo>
                    <a:lnTo>
                      <a:pt x="321843" y="720383"/>
                    </a:lnTo>
                    <a:lnTo>
                      <a:pt x="345784" y="722988"/>
                    </a:lnTo>
                    <a:lnTo>
                      <a:pt x="332924" y="743395"/>
                    </a:lnTo>
                    <a:lnTo>
                      <a:pt x="285680" y="750156"/>
                    </a:lnTo>
                    <a:lnTo>
                      <a:pt x="299665" y="734187"/>
                    </a:lnTo>
                    <a:lnTo>
                      <a:pt x="292550" y="704186"/>
                    </a:lnTo>
                    <a:lnTo>
                      <a:pt x="306677" y="693766"/>
                    </a:lnTo>
                    <a:lnTo>
                      <a:pt x="299208" y="682858"/>
                    </a:lnTo>
                    <a:lnTo>
                      <a:pt x="300318" y="661837"/>
                    </a:lnTo>
                    <a:lnTo>
                      <a:pt x="284483" y="679072"/>
                    </a:lnTo>
                    <a:lnTo>
                      <a:pt x="265060" y="682740"/>
                    </a:lnTo>
                    <a:lnTo>
                      <a:pt x="254876" y="671226"/>
                    </a:lnTo>
                    <a:lnTo>
                      <a:pt x="222593" y="653998"/>
                    </a:lnTo>
                    <a:lnTo>
                      <a:pt x="234256" y="620015"/>
                    </a:lnTo>
                    <a:lnTo>
                      <a:pt x="217217" y="621069"/>
                    </a:lnTo>
                    <a:lnTo>
                      <a:pt x="168777" y="640406"/>
                    </a:lnTo>
                    <a:lnTo>
                      <a:pt x="171429" y="619039"/>
                    </a:lnTo>
                    <a:lnTo>
                      <a:pt x="189727" y="612704"/>
                    </a:lnTo>
                    <a:lnTo>
                      <a:pt x="179063" y="591501"/>
                    </a:lnTo>
                    <a:lnTo>
                      <a:pt x="155027" y="614152"/>
                    </a:lnTo>
                    <a:lnTo>
                      <a:pt x="131118" y="620550"/>
                    </a:lnTo>
                    <a:lnTo>
                      <a:pt x="133809" y="659145"/>
                    </a:lnTo>
                    <a:lnTo>
                      <a:pt x="90760" y="698425"/>
                    </a:lnTo>
                    <a:lnTo>
                      <a:pt x="125869" y="696143"/>
                    </a:lnTo>
                    <a:lnTo>
                      <a:pt x="129520" y="683283"/>
                    </a:lnTo>
                    <a:lnTo>
                      <a:pt x="174160" y="673878"/>
                    </a:lnTo>
                    <a:lnTo>
                      <a:pt x="188814" y="668629"/>
                    </a:lnTo>
                    <a:lnTo>
                      <a:pt x="211834" y="669683"/>
                    </a:lnTo>
                    <a:lnTo>
                      <a:pt x="247124" y="692161"/>
                    </a:lnTo>
                    <a:lnTo>
                      <a:pt x="249799" y="703659"/>
                    </a:lnTo>
                    <a:lnTo>
                      <a:pt x="243228" y="719863"/>
                    </a:lnTo>
                    <a:lnTo>
                      <a:pt x="196590" y="739200"/>
                    </a:lnTo>
                    <a:lnTo>
                      <a:pt x="164290" y="760623"/>
                    </a:lnTo>
                    <a:lnTo>
                      <a:pt x="116779" y="770555"/>
                    </a:lnTo>
                    <a:lnTo>
                      <a:pt x="89091" y="770201"/>
                    </a:lnTo>
                    <a:lnTo>
                      <a:pt x="101518" y="783604"/>
                    </a:lnTo>
                    <a:lnTo>
                      <a:pt x="80576" y="790419"/>
                    </a:lnTo>
                    <a:lnTo>
                      <a:pt x="78207" y="781526"/>
                    </a:lnTo>
                    <a:lnTo>
                      <a:pt x="62672" y="785658"/>
                    </a:lnTo>
                    <a:lnTo>
                      <a:pt x="63073" y="765912"/>
                    </a:lnTo>
                    <a:lnTo>
                      <a:pt x="50126" y="769611"/>
                    </a:lnTo>
                    <a:lnTo>
                      <a:pt x="30782" y="752139"/>
                    </a:lnTo>
                    <a:lnTo>
                      <a:pt x="25713" y="759080"/>
                    </a:lnTo>
                    <a:lnTo>
                      <a:pt x="16489" y="751053"/>
                    </a:lnTo>
                    <a:lnTo>
                      <a:pt x="21101" y="744709"/>
                    </a:lnTo>
                    <a:lnTo>
                      <a:pt x="18465" y="732936"/>
                    </a:lnTo>
                    <a:lnTo>
                      <a:pt x="32851" y="730016"/>
                    </a:lnTo>
                    <a:lnTo>
                      <a:pt x="44601" y="715118"/>
                    </a:lnTo>
                    <a:lnTo>
                      <a:pt x="41115" y="703493"/>
                    </a:lnTo>
                    <a:lnTo>
                      <a:pt x="26225" y="691783"/>
                    </a:lnTo>
                    <a:lnTo>
                      <a:pt x="48717" y="652463"/>
                    </a:lnTo>
                    <a:lnTo>
                      <a:pt x="38093" y="639108"/>
                    </a:lnTo>
                    <a:lnTo>
                      <a:pt x="48717" y="624343"/>
                    </a:lnTo>
                    <a:lnTo>
                      <a:pt x="44184" y="613372"/>
                    </a:lnTo>
                    <a:lnTo>
                      <a:pt x="58721" y="604810"/>
                    </a:lnTo>
                    <a:lnTo>
                      <a:pt x="59169" y="596444"/>
                    </a:lnTo>
                    <a:lnTo>
                      <a:pt x="48717" y="588290"/>
                    </a:lnTo>
                    <a:lnTo>
                      <a:pt x="66913" y="575698"/>
                    </a:lnTo>
                    <a:lnTo>
                      <a:pt x="73217" y="564515"/>
                    </a:lnTo>
                    <a:lnTo>
                      <a:pt x="65308" y="550246"/>
                    </a:lnTo>
                    <a:lnTo>
                      <a:pt x="9933" y="494116"/>
                    </a:lnTo>
                    <a:lnTo>
                      <a:pt x="37266" y="478085"/>
                    </a:lnTo>
                    <a:lnTo>
                      <a:pt x="11516" y="472442"/>
                    </a:lnTo>
                    <a:lnTo>
                      <a:pt x="10626" y="463966"/>
                    </a:lnTo>
                    <a:lnTo>
                      <a:pt x="6738" y="463966"/>
                    </a:lnTo>
                    <a:lnTo>
                      <a:pt x="12318" y="457064"/>
                    </a:lnTo>
                    <a:lnTo>
                      <a:pt x="2843" y="444574"/>
                    </a:lnTo>
                    <a:lnTo>
                      <a:pt x="8076" y="444133"/>
                    </a:lnTo>
                    <a:lnTo>
                      <a:pt x="8682" y="431525"/>
                    </a:lnTo>
                    <a:lnTo>
                      <a:pt x="15065" y="414770"/>
                    </a:lnTo>
                    <a:lnTo>
                      <a:pt x="6959" y="405861"/>
                    </a:lnTo>
                    <a:lnTo>
                      <a:pt x="1788" y="414329"/>
                    </a:lnTo>
                    <a:lnTo>
                      <a:pt x="-5484" y="402681"/>
                    </a:lnTo>
                    <a:lnTo>
                      <a:pt x="3386" y="396054"/>
                    </a:lnTo>
                    <a:lnTo>
                      <a:pt x="2307" y="387814"/>
                    </a:lnTo>
                    <a:lnTo>
                      <a:pt x="9926" y="385902"/>
                    </a:lnTo>
                    <a:lnTo>
                      <a:pt x="13633" y="371633"/>
                    </a:lnTo>
                    <a:lnTo>
                      <a:pt x="13743" y="370720"/>
                    </a:lnTo>
                    <a:lnTo>
                      <a:pt x="29160" y="369799"/>
                    </a:lnTo>
                    <a:lnTo>
                      <a:pt x="34063" y="356444"/>
                    </a:lnTo>
                    <a:lnTo>
                      <a:pt x="50394" y="364952"/>
                    </a:lnTo>
                    <a:lnTo>
                      <a:pt x="62978" y="355948"/>
                    </a:lnTo>
                    <a:lnTo>
                      <a:pt x="60523" y="336068"/>
                    </a:lnTo>
                    <a:lnTo>
                      <a:pt x="69676" y="320587"/>
                    </a:lnTo>
                    <a:lnTo>
                      <a:pt x="92948" y="307027"/>
                    </a:lnTo>
                    <a:lnTo>
                      <a:pt x="94954" y="295521"/>
                    </a:lnTo>
                    <a:lnTo>
                      <a:pt x="85117" y="288666"/>
                    </a:lnTo>
                    <a:lnTo>
                      <a:pt x="68330" y="293129"/>
                    </a:lnTo>
                    <a:lnTo>
                      <a:pt x="77562" y="261192"/>
                    </a:lnTo>
                    <a:lnTo>
                      <a:pt x="77554" y="261058"/>
                    </a:lnTo>
                    <a:lnTo>
                      <a:pt x="84794" y="259421"/>
                    </a:lnTo>
                    <a:lnTo>
                      <a:pt x="88076" y="267590"/>
                    </a:lnTo>
                    <a:lnTo>
                      <a:pt x="114307" y="269990"/>
                    </a:lnTo>
                    <a:lnTo>
                      <a:pt x="123815" y="255887"/>
                    </a:lnTo>
                    <a:lnTo>
                      <a:pt x="118573" y="249205"/>
                    </a:lnTo>
                    <a:lnTo>
                      <a:pt x="121194" y="238990"/>
                    </a:lnTo>
                    <a:lnTo>
                      <a:pt x="141766" y="236196"/>
                    </a:lnTo>
                    <a:lnTo>
                      <a:pt x="145135" y="227633"/>
                    </a:lnTo>
                    <a:lnTo>
                      <a:pt x="143167" y="219259"/>
                    </a:lnTo>
                    <a:lnTo>
                      <a:pt x="146772" y="214333"/>
                    </a:lnTo>
                    <a:lnTo>
                      <a:pt x="165133" y="212538"/>
                    </a:lnTo>
                    <a:lnTo>
                      <a:pt x="177135" y="218299"/>
                    </a:lnTo>
                    <a:lnTo>
                      <a:pt x="188090" y="203283"/>
                    </a:lnTo>
                    <a:lnTo>
                      <a:pt x="194197" y="209863"/>
                    </a:lnTo>
                    <a:lnTo>
                      <a:pt x="209772" y="198537"/>
                    </a:lnTo>
                    <a:lnTo>
                      <a:pt x="228495" y="199891"/>
                    </a:lnTo>
                    <a:lnTo>
                      <a:pt x="228495" y="187739"/>
                    </a:lnTo>
                    <a:lnTo>
                      <a:pt x="221860" y="183238"/>
                    </a:lnTo>
                    <a:lnTo>
                      <a:pt x="220625" y="173463"/>
                    </a:lnTo>
                    <a:lnTo>
                      <a:pt x="226528" y="163326"/>
                    </a:lnTo>
                    <a:lnTo>
                      <a:pt x="223380" y="156558"/>
                    </a:lnTo>
                    <a:lnTo>
                      <a:pt x="204397" y="156558"/>
                    </a:lnTo>
                    <a:lnTo>
                      <a:pt x="193457" y="140582"/>
                    </a:lnTo>
                    <a:lnTo>
                      <a:pt x="214219" y="141337"/>
                    </a:lnTo>
                    <a:lnTo>
                      <a:pt x="203177" y="127690"/>
                    </a:lnTo>
                    <a:lnTo>
                      <a:pt x="187429" y="128100"/>
                    </a:lnTo>
                    <a:lnTo>
                      <a:pt x="199572" y="113886"/>
                    </a:lnTo>
                    <a:lnTo>
                      <a:pt x="184635" y="98138"/>
                    </a:lnTo>
                    <a:lnTo>
                      <a:pt x="167124" y="94518"/>
                    </a:lnTo>
                    <a:lnTo>
                      <a:pt x="193009" y="76314"/>
                    </a:lnTo>
                    <a:lnTo>
                      <a:pt x="202870" y="73536"/>
                    </a:lnTo>
                    <a:lnTo>
                      <a:pt x="228188" y="54191"/>
                    </a:lnTo>
                    <a:lnTo>
                      <a:pt x="232029" y="61439"/>
                    </a:lnTo>
                    <a:lnTo>
                      <a:pt x="257922" y="46636"/>
                    </a:lnTo>
                    <a:lnTo>
                      <a:pt x="275141" y="45762"/>
                    </a:lnTo>
                    <a:lnTo>
                      <a:pt x="291511" y="38144"/>
                    </a:lnTo>
                    <a:lnTo>
                      <a:pt x="296635" y="27252"/>
                    </a:lnTo>
                    <a:lnTo>
                      <a:pt x="315303" y="35626"/>
                    </a:lnTo>
                    <a:lnTo>
                      <a:pt x="328021" y="30195"/>
                    </a:lnTo>
                    <a:lnTo>
                      <a:pt x="326471" y="22679"/>
                    </a:lnTo>
                    <a:lnTo>
                      <a:pt x="339291" y="15328"/>
                    </a:lnTo>
                    <a:lnTo>
                      <a:pt x="339299" y="15321"/>
                    </a:lnTo>
                    <a:lnTo>
                      <a:pt x="343604" y="18524"/>
                    </a:lnTo>
                    <a:lnTo>
                      <a:pt x="356243" y="8694"/>
                    </a:lnTo>
                    <a:lnTo>
                      <a:pt x="359919" y="-3159"/>
                    </a:lnTo>
                    <a:lnTo>
                      <a:pt x="369434" y="-3159"/>
                    </a:lnTo>
                    <a:lnTo>
                      <a:pt x="379106" y="9552"/>
                    </a:lnTo>
                    <a:lnTo>
                      <a:pt x="359942" y="39576"/>
                    </a:lnTo>
                    <a:lnTo>
                      <a:pt x="359242" y="66524"/>
                    </a:lnTo>
                    <a:lnTo>
                      <a:pt x="342431" y="74890"/>
                    </a:lnTo>
                    <a:lnTo>
                      <a:pt x="355039" y="86026"/>
                    </a:lnTo>
                    <a:lnTo>
                      <a:pt x="365554" y="108338"/>
                    </a:lnTo>
                    <a:lnTo>
                      <a:pt x="379570" y="106079"/>
                    </a:lnTo>
                    <a:lnTo>
                      <a:pt x="384552" y="113312"/>
                    </a:lnTo>
                    <a:lnTo>
                      <a:pt x="375990" y="121032"/>
                    </a:lnTo>
                    <a:lnTo>
                      <a:pt x="384702" y="134411"/>
                    </a:lnTo>
                    <a:lnTo>
                      <a:pt x="371818" y="151112"/>
                    </a:lnTo>
                    <a:lnTo>
                      <a:pt x="352702" y="154496"/>
                    </a:lnTo>
                    <a:lnTo>
                      <a:pt x="352702" y="163326"/>
                    </a:lnTo>
                    <a:lnTo>
                      <a:pt x="344281" y="168182"/>
                    </a:lnTo>
                    <a:lnTo>
                      <a:pt x="352206" y="185622"/>
                    </a:lnTo>
                    <a:lnTo>
                      <a:pt x="345705" y="194177"/>
                    </a:lnTo>
                    <a:lnTo>
                      <a:pt x="354669" y="205864"/>
                    </a:lnTo>
                    <a:lnTo>
                      <a:pt x="354173" y="215262"/>
                    </a:lnTo>
                    <a:lnTo>
                      <a:pt x="362075" y="220959"/>
                    </a:lnTo>
                    <a:lnTo>
                      <a:pt x="375667" y="205180"/>
                    </a:lnTo>
                    <a:lnTo>
                      <a:pt x="384702" y="209406"/>
                    </a:lnTo>
                    <a:lnTo>
                      <a:pt x="382065" y="220959"/>
                    </a:lnTo>
                    <a:lnTo>
                      <a:pt x="395987" y="237408"/>
                    </a:lnTo>
                    <a:lnTo>
                      <a:pt x="411232" y="241359"/>
                    </a:lnTo>
                    <a:lnTo>
                      <a:pt x="415899" y="249402"/>
                    </a:lnTo>
                    <a:lnTo>
                      <a:pt x="425988" y="249402"/>
                    </a:lnTo>
                    <a:lnTo>
                      <a:pt x="428452" y="245333"/>
                    </a:lnTo>
                    <a:lnTo>
                      <a:pt x="437306" y="245333"/>
                    </a:lnTo>
                    <a:lnTo>
                      <a:pt x="440965" y="250756"/>
                    </a:lnTo>
                    <a:lnTo>
                      <a:pt x="452062" y="250756"/>
                    </a:lnTo>
                    <a:lnTo>
                      <a:pt x="452062" y="245861"/>
                    </a:lnTo>
                    <a:lnTo>
                      <a:pt x="466449" y="245152"/>
                    </a:lnTo>
                    <a:lnTo>
                      <a:pt x="473980" y="234764"/>
                    </a:lnTo>
                    <a:lnTo>
                      <a:pt x="479907" y="224178"/>
                    </a:lnTo>
                    <a:lnTo>
                      <a:pt x="488950" y="223556"/>
                    </a:lnTo>
                    <a:lnTo>
                      <a:pt x="488950" y="233182"/>
                    </a:lnTo>
                    <a:lnTo>
                      <a:pt x="505988" y="220448"/>
                    </a:lnTo>
                    <a:lnTo>
                      <a:pt x="517676" y="233001"/>
                    </a:lnTo>
                    <a:lnTo>
                      <a:pt x="529930" y="234307"/>
                    </a:lnTo>
                    <a:lnTo>
                      <a:pt x="533495" y="226657"/>
                    </a:lnTo>
                    <a:lnTo>
                      <a:pt x="542900" y="229113"/>
                    </a:lnTo>
                    <a:lnTo>
                      <a:pt x="545528" y="236172"/>
                    </a:lnTo>
                    <a:lnTo>
                      <a:pt x="557483" y="235110"/>
                    </a:lnTo>
                    <a:lnTo>
                      <a:pt x="560607" y="226657"/>
                    </a:lnTo>
                    <a:lnTo>
                      <a:pt x="579299" y="219606"/>
                    </a:lnTo>
                    <a:lnTo>
                      <a:pt x="585532" y="226657"/>
                    </a:lnTo>
                    <a:lnTo>
                      <a:pt x="608489" y="227374"/>
                    </a:lnTo>
                    <a:lnTo>
                      <a:pt x="612094" y="243563"/>
                    </a:lnTo>
                    <a:lnTo>
                      <a:pt x="582384" y="252708"/>
                    </a:lnTo>
                    <a:lnTo>
                      <a:pt x="580550" y="260593"/>
                    </a:lnTo>
                    <a:lnTo>
                      <a:pt x="604121" y="264709"/>
                    </a:lnTo>
                    <a:lnTo>
                      <a:pt x="596440" y="276680"/>
                    </a:lnTo>
                    <a:lnTo>
                      <a:pt x="601926" y="283732"/>
                    </a:lnTo>
                    <a:lnTo>
                      <a:pt x="622262" y="279505"/>
                    </a:lnTo>
                    <a:lnTo>
                      <a:pt x="625402" y="290949"/>
                    </a:lnTo>
                    <a:lnTo>
                      <a:pt x="607505" y="295356"/>
                    </a:lnTo>
                    <a:lnTo>
                      <a:pt x="603240" y="312977"/>
                    </a:lnTo>
                    <a:lnTo>
                      <a:pt x="634720" y="319029"/>
                    </a:lnTo>
                    <a:lnTo>
                      <a:pt x="674465" y="322272"/>
                    </a:lnTo>
                    <a:lnTo>
                      <a:pt x="678069" y="330480"/>
                    </a:lnTo>
                    <a:lnTo>
                      <a:pt x="729485" y="337815"/>
                    </a:lnTo>
                    <a:lnTo>
                      <a:pt x="730106" y="348613"/>
                    </a:lnTo>
                    <a:lnTo>
                      <a:pt x="745642" y="355004"/>
                    </a:lnTo>
                    <a:lnTo>
                      <a:pt x="762854" y="348857"/>
                    </a:lnTo>
                    <a:lnTo>
                      <a:pt x="780255" y="349258"/>
                    </a:lnTo>
                    <a:lnTo>
                      <a:pt x="786071" y="334958"/>
                    </a:lnTo>
                    <a:lnTo>
                      <a:pt x="777980" y="322303"/>
                    </a:lnTo>
                    <a:lnTo>
                      <a:pt x="786071" y="312820"/>
                    </a:lnTo>
                    <a:lnTo>
                      <a:pt x="804896" y="323012"/>
                    </a:lnTo>
                    <a:lnTo>
                      <a:pt x="808721" y="315574"/>
                    </a:lnTo>
                    <a:lnTo>
                      <a:pt x="824910" y="322492"/>
                    </a:lnTo>
                    <a:lnTo>
                      <a:pt x="827861" y="313504"/>
                    </a:lnTo>
                    <a:lnTo>
                      <a:pt x="818850" y="304831"/>
                    </a:lnTo>
                    <a:lnTo>
                      <a:pt x="827389" y="294663"/>
                    </a:lnTo>
                    <a:lnTo>
                      <a:pt x="874665" y="329363"/>
                    </a:lnTo>
                    <a:lnTo>
                      <a:pt x="890028" y="328458"/>
                    </a:lnTo>
                    <a:lnTo>
                      <a:pt x="881197" y="311206"/>
                    </a:lnTo>
                    <a:lnTo>
                      <a:pt x="904013" y="294585"/>
                    </a:lnTo>
                    <a:lnTo>
                      <a:pt x="942466" y="226508"/>
                    </a:lnTo>
                    <a:lnTo>
                      <a:pt x="949857" y="231230"/>
                    </a:lnTo>
                    <a:lnTo>
                      <a:pt x="951824" y="240399"/>
                    </a:lnTo>
                    <a:lnTo>
                      <a:pt x="965597" y="239682"/>
                    </a:lnTo>
                    <a:lnTo>
                      <a:pt x="970744" y="224776"/>
                    </a:lnTo>
                    <a:lnTo>
                      <a:pt x="989207" y="223840"/>
                    </a:lnTo>
                    <a:lnTo>
                      <a:pt x="998714" y="234158"/>
                    </a:lnTo>
                    <a:lnTo>
                      <a:pt x="1013801" y="228774"/>
                    </a:lnTo>
                    <a:lnTo>
                      <a:pt x="1019043" y="211862"/>
                    </a:lnTo>
                    <a:lnTo>
                      <a:pt x="1032163" y="208690"/>
                    </a:lnTo>
                    <a:lnTo>
                      <a:pt x="1037081" y="197774"/>
                    </a:lnTo>
                    <a:lnTo>
                      <a:pt x="1049870" y="195657"/>
                    </a:lnTo>
                    <a:lnTo>
                      <a:pt x="1058748" y="205912"/>
                    </a:lnTo>
                    <a:lnTo>
                      <a:pt x="1068680" y="199560"/>
                    </a:lnTo>
                    <a:lnTo>
                      <a:pt x="1067468" y="195114"/>
                    </a:lnTo>
                    <a:lnTo>
                      <a:pt x="1081595" y="181640"/>
                    </a:lnTo>
                    <a:lnTo>
                      <a:pt x="1092558" y="195500"/>
                    </a:lnTo>
                    <a:lnTo>
                      <a:pt x="1114539" y="193729"/>
                    </a:lnTo>
                    <a:lnTo>
                      <a:pt x="1114539" y="203740"/>
                    </a:lnTo>
                    <a:lnTo>
                      <a:pt x="1138598" y="218716"/>
                    </a:lnTo>
                    <a:lnTo>
                      <a:pt x="1151545" y="216741"/>
                    </a:lnTo>
                    <a:lnTo>
                      <a:pt x="1160084" y="227153"/>
                    </a:lnTo>
                    <a:lnTo>
                      <a:pt x="1178571" y="222612"/>
                    </a:lnTo>
                    <a:lnTo>
                      <a:pt x="1198246" y="221022"/>
                    </a:lnTo>
                    <a:lnTo>
                      <a:pt x="1201221" y="205849"/>
                    </a:lnTo>
                    <a:lnTo>
                      <a:pt x="1219401" y="202040"/>
                    </a:lnTo>
                    <a:lnTo>
                      <a:pt x="1230490" y="208241"/>
                    </a:lnTo>
                    <a:lnTo>
                      <a:pt x="1249213" y="197947"/>
                    </a:lnTo>
                    <a:lnTo>
                      <a:pt x="1265638" y="203740"/>
                    </a:lnTo>
                    <a:lnTo>
                      <a:pt x="1270557" y="216796"/>
                    </a:lnTo>
                    <a:lnTo>
                      <a:pt x="1262191" y="231600"/>
                    </a:lnTo>
                    <a:lnTo>
                      <a:pt x="1267952" y="247332"/>
                    </a:lnTo>
                    <a:lnTo>
                      <a:pt x="1285251" y="264560"/>
                    </a:lnTo>
                    <a:lnTo>
                      <a:pt x="1302525" y="252204"/>
                    </a:lnTo>
                    <a:lnTo>
                      <a:pt x="1323680" y="246341"/>
                    </a:lnTo>
                    <a:lnTo>
                      <a:pt x="1341514" y="245270"/>
                    </a:lnTo>
                    <a:lnTo>
                      <a:pt x="1341514" y="223147"/>
                    </a:lnTo>
                    <a:lnTo>
                      <a:pt x="1369075" y="206439"/>
                    </a:lnTo>
                    <a:lnTo>
                      <a:pt x="1398809" y="221038"/>
                    </a:lnTo>
                    <a:lnTo>
                      <a:pt x="1446785" y="206510"/>
                    </a:lnTo>
                    <a:lnTo>
                      <a:pt x="1446785" y="196003"/>
                    </a:lnTo>
                    <a:lnTo>
                      <a:pt x="1468861" y="186976"/>
                    </a:lnTo>
                    <a:lnTo>
                      <a:pt x="1494226" y="181498"/>
                    </a:lnTo>
                    <a:lnTo>
                      <a:pt x="1503505" y="191777"/>
                    </a:lnTo>
                    <a:lnTo>
                      <a:pt x="1535135" y="189817"/>
                    </a:lnTo>
                    <a:lnTo>
                      <a:pt x="1539125" y="201473"/>
                    </a:lnTo>
                    <a:lnTo>
                      <a:pt x="1557211" y="216261"/>
                    </a:lnTo>
                    <a:lnTo>
                      <a:pt x="1577492" y="203740"/>
                    </a:lnTo>
                    <a:lnTo>
                      <a:pt x="1590690" y="209831"/>
                    </a:lnTo>
                    <a:lnTo>
                      <a:pt x="1603180" y="199993"/>
                    </a:lnTo>
                    <a:lnTo>
                      <a:pt x="1620794" y="191997"/>
                    </a:lnTo>
                    <a:lnTo>
                      <a:pt x="1634638" y="202661"/>
                    </a:lnTo>
                    <a:lnTo>
                      <a:pt x="1650803" y="204975"/>
                    </a:lnTo>
                    <a:lnTo>
                      <a:pt x="1653337" y="213420"/>
                    </a:lnTo>
                    <a:lnTo>
                      <a:pt x="1646844" y="216552"/>
                    </a:lnTo>
                    <a:lnTo>
                      <a:pt x="1662553" y="250087"/>
                    </a:lnTo>
                    <a:lnTo>
                      <a:pt x="1675806" y="257382"/>
                    </a:lnTo>
                    <a:lnTo>
                      <a:pt x="1673406" y="273973"/>
                    </a:lnTo>
                    <a:lnTo>
                      <a:pt x="1662553" y="272816"/>
                    </a:lnTo>
                    <a:lnTo>
                      <a:pt x="1660931" y="283834"/>
                    </a:lnTo>
                    <a:lnTo>
                      <a:pt x="1675806" y="293955"/>
                    </a:lnTo>
                    <a:lnTo>
                      <a:pt x="1717707" y="302289"/>
                    </a:lnTo>
                    <a:lnTo>
                      <a:pt x="1741884" y="289941"/>
                    </a:lnTo>
                    <a:lnTo>
                      <a:pt x="1752107" y="292373"/>
                    </a:lnTo>
                    <a:lnTo>
                      <a:pt x="1777551" y="267141"/>
                    </a:lnTo>
                    <a:lnTo>
                      <a:pt x="1784571" y="237408"/>
                    </a:lnTo>
                    <a:lnTo>
                      <a:pt x="1796377" y="199356"/>
                    </a:lnTo>
                    <a:lnTo>
                      <a:pt x="1805774" y="192674"/>
                    </a:lnTo>
                    <a:lnTo>
                      <a:pt x="1815942" y="197341"/>
                    </a:lnTo>
                    <a:lnTo>
                      <a:pt x="1834421" y="189463"/>
                    </a:lnTo>
                    <a:lnTo>
                      <a:pt x="1838671" y="181719"/>
                    </a:lnTo>
                    <a:lnTo>
                      <a:pt x="1851389" y="182836"/>
                    </a:lnTo>
                    <a:lnTo>
                      <a:pt x="1854687" y="147885"/>
                    </a:lnTo>
                    <a:lnTo>
                      <a:pt x="1868459" y="151686"/>
                    </a:lnTo>
                    <a:lnTo>
                      <a:pt x="1885388" y="147547"/>
                    </a:lnTo>
                    <a:lnTo>
                      <a:pt x="1889346" y="161272"/>
                    </a:lnTo>
                    <a:lnTo>
                      <a:pt x="1922535" y="170071"/>
                    </a:lnTo>
                    <a:lnTo>
                      <a:pt x="1927509" y="162744"/>
                    </a:lnTo>
                    <a:lnTo>
                      <a:pt x="1922795" y="156023"/>
                    </a:lnTo>
                    <a:lnTo>
                      <a:pt x="1928210" y="149255"/>
                    </a:lnTo>
                    <a:lnTo>
                      <a:pt x="1924306" y="142195"/>
                    </a:lnTo>
                    <a:lnTo>
                      <a:pt x="1913445" y="138590"/>
                    </a:lnTo>
                    <a:lnTo>
                      <a:pt x="1897012" y="84357"/>
                    </a:lnTo>
                    <a:lnTo>
                      <a:pt x="1873606" y="93140"/>
                    </a:lnTo>
                    <a:lnTo>
                      <a:pt x="1856757" y="84357"/>
                    </a:lnTo>
                    <a:lnTo>
                      <a:pt x="1861801" y="63549"/>
                    </a:lnTo>
                    <a:lnTo>
                      <a:pt x="1852774" y="44031"/>
                    </a:lnTo>
                    <a:lnTo>
                      <a:pt x="1844770" y="36090"/>
                    </a:lnTo>
                    <a:lnTo>
                      <a:pt x="1849752" y="24710"/>
                    </a:lnTo>
                    <a:close/>
                  </a:path>
                </a:pathLst>
              </a:custGeom>
              <a:grpFill/>
              <a:ln w="635" cap="rnd">
                <a:solidFill>
                  <a:schemeClr val="bg1"/>
                </a:solidFill>
                <a:prstDash val="solid"/>
                <a:round/>
              </a:ln>
            </p:spPr>
            <p:txBody>
              <a:bodyPr rtlCol="0" anchor="ctr"/>
              <a:lstStyle/>
              <a:p>
                <a:endParaRPr lang="en-US" dirty="0"/>
              </a:p>
            </p:txBody>
          </p:sp>
          <p:sp>
            <p:nvSpPr>
              <p:cNvPr id="2569" name="Freeform: Shape 2568">
                <a:extLst>
                  <a:ext uri="{FF2B5EF4-FFF2-40B4-BE49-F238E27FC236}">
                    <a16:creationId xmlns:a16="http://schemas.microsoft.com/office/drawing/2014/main" id="{6C5B6624-119C-402A-A1D4-B7FC9A3ECA35}"/>
                  </a:ext>
                </a:extLst>
              </p:cNvPr>
              <p:cNvSpPr/>
              <p:nvPr/>
            </p:nvSpPr>
            <p:spPr>
              <a:xfrm flipV="1">
                <a:off x="5551002" y="2602555"/>
                <a:ext cx="305227" cy="296999"/>
              </a:xfrm>
              <a:custGeom>
                <a:avLst/>
                <a:gdLst>
                  <a:gd name="connsiteX0" fmla="*/ 254800 w 280586"/>
                  <a:gd name="connsiteY0" fmla="*/ 270991 h 273022"/>
                  <a:gd name="connsiteX1" fmla="*/ 241019 w 280586"/>
                  <a:gd name="connsiteY1" fmla="*/ 270991 h 273022"/>
                  <a:gd name="connsiteX2" fmla="*/ 229151 w 280586"/>
                  <a:gd name="connsiteY2" fmla="*/ 265057 h 273022"/>
                  <a:gd name="connsiteX3" fmla="*/ 199174 w 280586"/>
                  <a:gd name="connsiteY3" fmla="*/ 265836 h 273022"/>
                  <a:gd name="connsiteX4" fmla="*/ 182426 w 280586"/>
                  <a:gd name="connsiteY4" fmla="*/ 252386 h 273022"/>
                  <a:gd name="connsiteX5" fmla="*/ 188329 w 280586"/>
                  <a:gd name="connsiteY5" fmla="*/ 237614 h 273022"/>
                  <a:gd name="connsiteX6" fmla="*/ 176523 w 280586"/>
                  <a:gd name="connsiteY6" fmla="*/ 224211 h 273022"/>
                  <a:gd name="connsiteX7" fmla="*/ 176523 w 280586"/>
                  <a:gd name="connsiteY7" fmla="*/ 210785 h 273022"/>
                  <a:gd name="connsiteX8" fmla="*/ 157423 w 280586"/>
                  <a:gd name="connsiteY8" fmla="*/ 216609 h 273022"/>
                  <a:gd name="connsiteX9" fmla="*/ 154440 w 280586"/>
                  <a:gd name="connsiteY9" fmla="*/ 203584 h 273022"/>
                  <a:gd name="connsiteX10" fmla="*/ 163239 w 280586"/>
                  <a:gd name="connsiteY10" fmla="*/ 197539 h 273022"/>
                  <a:gd name="connsiteX11" fmla="*/ 158320 w 280586"/>
                  <a:gd name="connsiteY11" fmla="*/ 189063 h 273022"/>
                  <a:gd name="connsiteX12" fmla="*/ 146428 w 280586"/>
                  <a:gd name="connsiteY12" fmla="*/ 189063 h 273022"/>
                  <a:gd name="connsiteX13" fmla="*/ 145531 w 280586"/>
                  <a:gd name="connsiteY13" fmla="*/ 166861 h 273022"/>
                  <a:gd name="connsiteX14" fmla="*/ 139140 w 280586"/>
                  <a:gd name="connsiteY14" fmla="*/ 158676 h 273022"/>
                  <a:gd name="connsiteX15" fmla="*/ 123243 w 280586"/>
                  <a:gd name="connsiteY15" fmla="*/ 162911 h 273022"/>
                  <a:gd name="connsiteX16" fmla="*/ 116514 w 280586"/>
                  <a:gd name="connsiteY16" fmla="*/ 152860 h 273022"/>
                  <a:gd name="connsiteX17" fmla="*/ 96342 w 280586"/>
                  <a:gd name="connsiteY17" fmla="*/ 148933 h 273022"/>
                  <a:gd name="connsiteX18" fmla="*/ 89842 w 280586"/>
                  <a:gd name="connsiteY18" fmla="*/ 125039 h 273022"/>
                  <a:gd name="connsiteX19" fmla="*/ 61911 w 280586"/>
                  <a:gd name="connsiteY19" fmla="*/ 116406 h 273022"/>
                  <a:gd name="connsiteX20" fmla="*/ 56858 w 280586"/>
                  <a:gd name="connsiteY20" fmla="*/ 110653 h 273022"/>
                  <a:gd name="connsiteX21" fmla="*/ 41244 w 280586"/>
                  <a:gd name="connsiteY21" fmla="*/ 116406 h 273022"/>
                  <a:gd name="connsiteX22" fmla="*/ 25023 w 280586"/>
                  <a:gd name="connsiteY22" fmla="*/ 112172 h 273022"/>
                  <a:gd name="connsiteX23" fmla="*/ -4694 w 280586"/>
                  <a:gd name="connsiteY23" fmla="*/ 124544 h 273022"/>
                  <a:gd name="connsiteX24" fmla="*/ 7953 w 280586"/>
                  <a:gd name="connsiteY24" fmla="*/ 100603 h 273022"/>
                  <a:gd name="connsiteX25" fmla="*/ 28462 w 280586"/>
                  <a:gd name="connsiteY25" fmla="*/ 87334 h 273022"/>
                  <a:gd name="connsiteX26" fmla="*/ 28462 w 280586"/>
                  <a:gd name="connsiteY26" fmla="*/ 67257 h 273022"/>
                  <a:gd name="connsiteX27" fmla="*/ 38300 w 280586"/>
                  <a:gd name="connsiteY27" fmla="*/ 67257 h 273022"/>
                  <a:gd name="connsiteX28" fmla="*/ 36325 w 280586"/>
                  <a:gd name="connsiteY28" fmla="*/ 53374 h 273022"/>
                  <a:gd name="connsiteX29" fmla="*/ 21088 w 280586"/>
                  <a:gd name="connsiteY29" fmla="*/ 53374 h 273022"/>
                  <a:gd name="connsiteX30" fmla="*/ 11250 w 280586"/>
                  <a:gd name="connsiteY30" fmla="*/ 45063 h 273022"/>
                  <a:gd name="connsiteX31" fmla="*/ 7953 w 280586"/>
                  <a:gd name="connsiteY31" fmla="*/ 30976 h 273022"/>
                  <a:gd name="connsiteX32" fmla="*/ 41747 w 280586"/>
                  <a:gd name="connsiteY32" fmla="*/ 30645 h 273022"/>
                  <a:gd name="connsiteX33" fmla="*/ 52789 w 280586"/>
                  <a:gd name="connsiteY33" fmla="*/ 36091 h 273022"/>
                  <a:gd name="connsiteX34" fmla="*/ 62643 w 280586"/>
                  <a:gd name="connsiteY34" fmla="*/ 30299 h 273022"/>
                  <a:gd name="connsiteX35" fmla="*/ 83892 w 280586"/>
                  <a:gd name="connsiteY35" fmla="*/ 35407 h 273022"/>
                  <a:gd name="connsiteX36" fmla="*/ 93155 w 280586"/>
                  <a:gd name="connsiteY36" fmla="*/ 39507 h 273022"/>
                  <a:gd name="connsiteX37" fmla="*/ 96783 w 280586"/>
                  <a:gd name="connsiteY37" fmla="*/ 28300 h 273022"/>
                  <a:gd name="connsiteX38" fmla="*/ 103788 w 280586"/>
                  <a:gd name="connsiteY38" fmla="*/ 27883 h 273022"/>
                  <a:gd name="connsiteX39" fmla="*/ 113193 w 280586"/>
                  <a:gd name="connsiteY39" fmla="*/ 4052 h 273022"/>
                  <a:gd name="connsiteX40" fmla="*/ 126052 w 280586"/>
                  <a:gd name="connsiteY40" fmla="*/ 1659 h 273022"/>
                  <a:gd name="connsiteX41" fmla="*/ 129594 w 280586"/>
                  <a:gd name="connsiteY41" fmla="*/ -2032 h 273022"/>
                  <a:gd name="connsiteX42" fmla="*/ 137094 w 280586"/>
                  <a:gd name="connsiteY42" fmla="*/ 11465 h 273022"/>
                  <a:gd name="connsiteX43" fmla="*/ 180860 w 280586"/>
                  <a:gd name="connsiteY43" fmla="*/ 10458 h 273022"/>
                  <a:gd name="connsiteX44" fmla="*/ 173218 w 280586"/>
                  <a:gd name="connsiteY44" fmla="*/ 35044 h 273022"/>
                  <a:gd name="connsiteX45" fmla="*/ 161759 w 280586"/>
                  <a:gd name="connsiteY45" fmla="*/ 35044 h 273022"/>
                  <a:gd name="connsiteX46" fmla="*/ 162412 w 280586"/>
                  <a:gd name="connsiteY46" fmla="*/ 57844 h 273022"/>
                  <a:gd name="connsiteX47" fmla="*/ 146562 w 280586"/>
                  <a:gd name="connsiteY47" fmla="*/ 58088 h 273022"/>
                  <a:gd name="connsiteX48" fmla="*/ 147971 w 280586"/>
                  <a:gd name="connsiteY48" fmla="*/ 67517 h 273022"/>
                  <a:gd name="connsiteX49" fmla="*/ 163782 w 280586"/>
                  <a:gd name="connsiteY49" fmla="*/ 86326 h 273022"/>
                  <a:gd name="connsiteX50" fmla="*/ 170440 w 280586"/>
                  <a:gd name="connsiteY50" fmla="*/ 75827 h 273022"/>
                  <a:gd name="connsiteX51" fmla="*/ 190477 w 280586"/>
                  <a:gd name="connsiteY51" fmla="*/ 83635 h 273022"/>
                  <a:gd name="connsiteX52" fmla="*/ 198190 w 280586"/>
                  <a:gd name="connsiteY52" fmla="*/ 100068 h 273022"/>
                  <a:gd name="connsiteX53" fmla="*/ 213419 w 280586"/>
                  <a:gd name="connsiteY53" fmla="*/ 102649 h 273022"/>
                  <a:gd name="connsiteX54" fmla="*/ 225429 w 280586"/>
                  <a:gd name="connsiteY54" fmla="*/ 134539 h 273022"/>
                  <a:gd name="connsiteX55" fmla="*/ 240956 w 280586"/>
                  <a:gd name="connsiteY55" fmla="*/ 148933 h 273022"/>
                  <a:gd name="connsiteX56" fmla="*/ 237745 w 280586"/>
                  <a:gd name="connsiteY56" fmla="*/ 161313 h 273022"/>
                  <a:gd name="connsiteX57" fmla="*/ 249330 w 280586"/>
                  <a:gd name="connsiteY57" fmla="*/ 166861 h 273022"/>
                  <a:gd name="connsiteX58" fmla="*/ 254800 w 280586"/>
                  <a:gd name="connsiteY58" fmla="*/ 177982 h 273022"/>
                  <a:gd name="connsiteX59" fmla="*/ 245741 w 280586"/>
                  <a:gd name="connsiteY59" fmla="*/ 186411 h 273022"/>
                  <a:gd name="connsiteX60" fmla="*/ 234070 w 280586"/>
                  <a:gd name="connsiteY60" fmla="*/ 186411 h 273022"/>
                  <a:gd name="connsiteX61" fmla="*/ 220691 w 280586"/>
                  <a:gd name="connsiteY61" fmla="*/ 199900 h 273022"/>
                  <a:gd name="connsiteX62" fmla="*/ 218747 w 280586"/>
                  <a:gd name="connsiteY62" fmla="*/ 230539 h 273022"/>
                  <a:gd name="connsiteX63" fmla="*/ 229647 w 280586"/>
                  <a:gd name="connsiteY63" fmla="*/ 241360 h 273022"/>
                  <a:gd name="connsiteX64" fmla="*/ 249330 w 280586"/>
                  <a:gd name="connsiteY64" fmla="*/ 241360 h 273022"/>
                  <a:gd name="connsiteX65" fmla="*/ 259648 w 280586"/>
                  <a:gd name="connsiteY65" fmla="*/ 250057 h 273022"/>
                  <a:gd name="connsiteX66" fmla="*/ 275892 w 280586"/>
                  <a:gd name="connsiteY66" fmla="*/ 252386 h 273022"/>
                  <a:gd name="connsiteX67" fmla="*/ 263426 w 280586"/>
                  <a:gd name="connsiteY67" fmla="*/ 265057 h 273022"/>
                  <a:gd name="connsiteX68" fmla="*/ 254800 w 280586"/>
                  <a:gd name="connsiteY68" fmla="*/ 270991 h 273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280586" h="273022">
                    <a:moveTo>
                      <a:pt x="254800" y="270991"/>
                    </a:moveTo>
                    <a:lnTo>
                      <a:pt x="241019" y="270991"/>
                    </a:lnTo>
                    <a:lnTo>
                      <a:pt x="229151" y="265057"/>
                    </a:lnTo>
                    <a:lnTo>
                      <a:pt x="199174" y="265836"/>
                    </a:lnTo>
                    <a:lnTo>
                      <a:pt x="182426" y="252386"/>
                    </a:lnTo>
                    <a:lnTo>
                      <a:pt x="188329" y="237614"/>
                    </a:lnTo>
                    <a:lnTo>
                      <a:pt x="176523" y="224211"/>
                    </a:lnTo>
                    <a:lnTo>
                      <a:pt x="176523" y="210785"/>
                    </a:lnTo>
                    <a:lnTo>
                      <a:pt x="157423" y="216609"/>
                    </a:lnTo>
                    <a:lnTo>
                      <a:pt x="154440" y="203584"/>
                    </a:lnTo>
                    <a:lnTo>
                      <a:pt x="163239" y="197539"/>
                    </a:lnTo>
                    <a:lnTo>
                      <a:pt x="158320" y="189063"/>
                    </a:lnTo>
                    <a:lnTo>
                      <a:pt x="146428" y="189063"/>
                    </a:lnTo>
                    <a:lnTo>
                      <a:pt x="145531" y="166861"/>
                    </a:lnTo>
                    <a:lnTo>
                      <a:pt x="139140" y="158676"/>
                    </a:lnTo>
                    <a:lnTo>
                      <a:pt x="123243" y="162911"/>
                    </a:lnTo>
                    <a:lnTo>
                      <a:pt x="116514" y="152860"/>
                    </a:lnTo>
                    <a:lnTo>
                      <a:pt x="96342" y="148933"/>
                    </a:lnTo>
                    <a:lnTo>
                      <a:pt x="89842" y="125039"/>
                    </a:lnTo>
                    <a:lnTo>
                      <a:pt x="61911" y="116406"/>
                    </a:lnTo>
                    <a:lnTo>
                      <a:pt x="56858" y="110653"/>
                    </a:lnTo>
                    <a:lnTo>
                      <a:pt x="41244" y="116406"/>
                    </a:lnTo>
                    <a:lnTo>
                      <a:pt x="25023" y="112172"/>
                    </a:lnTo>
                    <a:lnTo>
                      <a:pt x="-4694" y="124544"/>
                    </a:lnTo>
                    <a:lnTo>
                      <a:pt x="7953" y="100603"/>
                    </a:lnTo>
                    <a:lnTo>
                      <a:pt x="28462" y="87334"/>
                    </a:lnTo>
                    <a:lnTo>
                      <a:pt x="28462" y="67257"/>
                    </a:lnTo>
                    <a:lnTo>
                      <a:pt x="38300" y="67257"/>
                    </a:lnTo>
                    <a:lnTo>
                      <a:pt x="36325" y="53374"/>
                    </a:lnTo>
                    <a:lnTo>
                      <a:pt x="21088" y="53374"/>
                    </a:lnTo>
                    <a:lnTo>
                      <a:pt x="11250" y="45063"/>
                    </a:lnTo>
                    <a:lnTo>
                      <a:pt x="7953" y="30976"/>
                    </a:lnTo>
                    <a:lnTo>
                      <a:pt x="41747" y="30645"/>
                    </a:lnTo>
                    <a:lnTo>
                      <a:pt x="52789" y="36091"/>
                    </a:lnTo>
                    <a:lnTo>
                      <a:pt x="62643" y="30299"/>
                    </a:lnTo>
                    <a:lnTo>
                      <a:pt x="83892" y="35407"/>
                    </a:lnTo>
                    <a:lnTo>
                      <a:pt x="93155" y="39507"/>
                    </a:lnTo>
                    <a:lnTo>
                      <a:pt x="96783" y="28300"/>
                    </a:lnTo>
                    <a:lnTo>
                      <a:pt x="103788" y="27883"/>
                    </a:lnTo>
                    <a:lnTo>
                      <a:pt x="113193" y="4052"/>
                    </a:lnTo>
                    <a:lnTo>
                      <a:pt x="126052" y="1659"/>
                    </a:lnTo>
                    <a:lnTo>
                      <a:pt x="129594" y="-2032"/>
                    </a:lnTo>
                    <a:lnTo>
                      <a:pt x="137094" y="11465"/>
                    </a:lnTo>
                    <a:lnTo>
                      <a:pt x="180860" y="10458"/>
                    </a:lnTo>
                    <a:lnTo>
                      <a:pt x="173218" y="35044"/>
                    </a:lnTo>
                    <a:lnTo>
                      <a:pt x="161759" y="35044"/>
                    </a:lnTo>
                    <a:lnTo>
                      <a:pt x="162412" y="57844"/>
                    </a:lnTo>
                    <a:lnTo>
                      <a:pt x="146562" y="58088"/>
                    </a:lnTo>
                    <a:lnTo>
                      <a:pt x="147971" y="67517"/>
                    </a:lnTo>
                    <a:lnTo>
                      <a:pt x="163782" y="86326"/>
                    </a:lnTo>
                    <a:lnTo>
                      <a:pt x="170440" y="75827"/>
                    </a:lnTo>
                    <a:lnTo>
                      <a:pt x="190477" y="83635"/>
                    </a:lnTo>
                    <a:lnTo>
                      <a:pt x="198190" y="100068"/>
                    </a:lnTo>
                    <a:lnTo>
                      <a:pt x="213419" y="102649"/>
                    </a:lnTo>
                    <a:lnTo>
                      <a:pt x="225429" y="134539"/>
                    </a:lnTo>
                    <a:lnTo>
                      <a:pt x="240956" y="148933"/>
                    </a:lnTo>
                    <a:lnTo>
                      <a:pt x="237745" y="161313"/>
                    </a:lnTo>
                    <a:lnTo>
                      <a:pt x="249330" y="166861"/>
                    </a:lnTo>
                    <a:lnTo>
                      <a:pt x="254800" y="177982"/>
                    </a:lnTo>
                    <a:lnTo>
                      <a:pt x="245741" y="186411"/>
                    </a:lnTo>
                    <a:lnTo>
                      <a:pt x="234070" y="186411"/>
                    </a:lnTo>
                    <a:lnTo>
                      <a:pt x="220691" y="199900"/>
                    </a:lnTo>
                    <a:lnTo>
                      <a:pt x="218747" y="230539"/>
                    </a:lnTo>
                    <a:lnTo>
                      <a:pt x="229647" y="241360"/>
                    </a:lnTo>
                    <a:lnTo>
                      <a:pt x="249330" y="241360"/>
                    </a:lnTo>
                    <a:lnTo>
                      <a:pt x="259648" y="250057"/>
                    </a:lnTo>
                    <a:lnTo>
                      <a:pt x="275892" y="252386"/>
                    </a:lnTo>
                    <a:lnTo>
                      <a:pt x="263426" y="265057"/>
                    </a:lnTo>
                    <a:lnTo>
                      <a:pt x="254800" y="270991"/>
                    </a:lnTo>
                  </a:path>
                </a:pathLst>
              </a:custGeom>
              <a:grpFill/>
              <a:ln w="635" cap="flat">
                <a:solidFill>
                  <a:schemeClr val="bg1"/>
                </a:solidFill>
                <a:prstDash val="solid"/>
                <a:miter/>
              </a:ln>
            </p:spPr>
            <p:txBody>
              <a:bodyPr rtlCol="0" anchor="ctr"/>
              <a:lstStyle/>
              <a:p>
                <a:endParaRPr lang="en-US" dirty="0"/>
              </a:p>
            </p:txBody>
          </p:sp>
          <p:sp>
            <p:nvSpPr>
              <p:cNvPr id="2570" name="Freeform: Shape 2569">
                <a:extLst>
                  <a:ext uri="{FF2B5EF4-FFF2-40B4-BE49-F238E27FC236}">
                    <a16:creationId xmlns:a16="http://schemas.microsoft.com/office/drawing/2014/main" id="{004C75EB-9832-467D-A585-2444A964B2FC}"/>
                  </a:ext>
                </a:extLst>
              </p:cNvPr>
              <p:cNvSpPr/>
              <p:nvPr/>
            </p:nvSpPr>
            <p:spPr>
              <a:xfrm flipV="1">
                <a:off x="5551002" y="2602555"/>
                <a:ext cx="305227" cy="296999"/>
              </a:xfrm>
              <a:custGeom>
                <a:avLst/>
                <a:gdLst>
                  <a:gd name="connsiteX0" fmla="*/ 254800 w 280586"/>
                  <a:gd name="connsiteY0" fmla="*/ 270991 h 273022"/>
                  <a:gd name="connsiteX1" fmla="*/ 241019 w 280586"/>
                  <a:gd name="connsiteY1" fmla="*/ 270991 h 273022"/>
                  <a:gd name="connsiteX2" fmla="*/ 229151 w 280586"/>
                  <a:gd name="connsiteY2" fmla="*/ 265057 h 273022"/>
                  <a:gd name="connsiteX3" fmla="*/ 199174 w 280586"/>
                  <a:gd name="connsiteY3" fmla="*/ 265836 h 273022"/>
                  <a:gd name="connsiteX4" fmla="*/ 182426 w 280586"/>
                  <a:gd name="connsiteY4" fmla="*/ 252386 h 273022"/>
                  <a:gd name="connsiteX5" fmla="*/ 188329 w 280586"/>
                  <a:gd name="connsiteY5" fmla="*/ 237614 h 273022"/>
                  <a:gd name="connsiteX6" fmla="*/ 176523 w 280586"/>
                  <a:gd name="connsiteY6" fmla="*/ 224211 h 273022"/>
                  <a:gd name="connsiteX7" fmla="*/ 176523 w 280586"/>
                  <a:gd name="connsiteY7" fmla="*/ 210785 h 273022"/>
                  <a:gd name="connsiteX8" fmla="*/ 157423 w 280586"/>
                  <a:gd name="connsiteY8" fmla="*/ 216609 h 273022"/>
                  <a:gd name="connsiteX9" fmla="*/ 154440 w 280586"/>
                  <a:gd name="connsiteY9" fmla="*/ 203584 h 273022"/>
                  <a:gd name="connsiteX10" fmla="*/ 163239 w 280586"/>
                  <a:gd name="connsiteY10" fmla="*/ 197539 h 273022"/>
                  <a:gd name="connsiteX11" fmla="*/ 158320 w 280586"/>
                  <a:gd name="connsiteY11" fmla="*/ 189063 h 273022"/>
                  <a:gd name="connsiteX12" fmla="*/ 146428 w 280586"/>
                  <a:gd name="connsiteY12" fmla="*/ 189063 h 273022"/>
                  <a:gd name="connsiteX13" fmla="*/ 145531 w 280586"/>
                  <a:gd name="connsiteY13" fmla="*/ 166861 h 273022"/>
                  <a:gd name="connsiteX14" fmla="*/ 139140 w 280586"/>
                  <a:gd name="connsiteY14" fmla="*/ 158676 h 273022"/>
                  <a:gd name="connsiteX15" fmla="*/ 123243 w 280586"/>
                  <a:gd name="connsiteY15" fmla="*/ 162911 h 273022"/>
                  <a:gd name="connsiteX16" fmla="*/ 116514 w 280586"/>
                  <a:gd name="connsiteY16" fmla="*/ 152860 h 273022"/>
                  <a:gd name="connsiteX17" fmla="*/ 96342 w 280586"/>
                  <a:gd name="connsiteY17" fmla="*/ 148933 h 273022"/>
                  <a:gd name="connsiteX18" fmla="*/ 89842 w 280586"/>
                  <a:gd name="connsiteY18" fmla="*/ 125039 h 273022"/>
                  <a:gd name="connsiteX19" fmla="*/ 61911 w 280586"/>
                  <a:gd name="connsiteY19" fmla="*/ 116406 h 273022"/>
                  <a:gd name="connsiteX20" fmla="*/ 56858 w 280586"/>
                  <a:gd name="connsiteY20" fmla="*/ 110653 h 273022"/>
                  <a:gd name="connsiteX21" fmla="*/ 41244 w 280586"/>
                  <a:gd name="connsiteY21" fmla="*/ 116406 h 273022"/>
                  <a:gd name="connsiteX22" fmla="*/ 25023 w 280586"/>
                  <a:gd name="connsiteY22" fmla="*/ 112172 h 273022"/>
                  <a:gd name="connsiteX23" fmla="*/ -4694 w 280586"/>
                  <a:gd name="connsiteY23" fmla="*/ 124544 h 273022"/>
                  <a:gd name="connsiteX24" fmla="*/ 7953 w 280586"/>
                  <a:gd name="connsiteY24" fmla="*/ 100603 h 273022"/>
                  <a:gd name="connsiteX25" fmla="*/ 28462 w 280586"/>
                  <a:gd name="connsiteY25" fmla="*/ 87334 h 273022"/>
                  <a:gd name="connsiteX26" fmla="*/ 28462 w 280586"/>
                  <a:gd name="connsiteY26" fmla="*/ 67257 h 273022"/>
                  <a:gd name="connsiteX27" fmla="*/ 38300 w 280586"/>
                  <a:gd name="connsiteY27" fmla="*/ 67257 h 273022"/>
                  <a:gd name="connsiteX28" fmla="*/ 36325 w 280586"/>
                  <a:gd name="connsiteY28" fmla="*/ 53374 h 273022"/>
                  <a:gd name="connsiteX29" fmla="*/ 21088 w 280586"/>
                  <a:gd name="connsiteY29" fmla="*/ 53374 h 273022"/>
                  <a:gd name="connsiteX30" fmla="*/ 11250 w 280586"/>
                  <a:gd name="connsiteY30" fmla="*/ 45063 h 273022"/>
                  <a:gd name="connsiteX31" fmla="*/ 7953 w 280586"/>
                  <a:gd name="connsiteY31" fmla="*/ 30976 h 273022"/>
                  <a:gd name="connsiteX32" fmla="*/ 41747 w 280586"/>
                  <a:gd name="connsiteY32" fmla="*/ 30645 h 273022"/>
                  <a:gd name="connsiteX33" fmla="*/ 52789 w 280586"/>
                  <a:gd name="connsiteY33" fmla="*/ 36091 h 273022"/>
                  <a:gd name="connsiteX34" fmla="*/ 62643 w 280586"/>
                  <a:gd name="connsiteY34" fmla="*/ 30299 h 273022"/>
                  <a:gd name="connsiteX35" fmla="*/ 83892 w 280586"/>
                  <a:gd name="connsiteY35" fmla="*/ 35407 h 273022"/>
                  <a:gd name="connsiteX36" fmla="*/ 93155 w 280586"/>
                  <a:gd name="connsiteY36" fmla="*/ 39507 h 273022"/>
                  <a:gd name="connsiteX37" fmla="*/ 96783 w 280586"/>
                  <a:gd name="connsiteY37" fmla="*/ 28300 h 273022"/>
                  <a:gd name="connsiteX38" fmla="*/ 103788 w 280586"/>
                  <a:gd name="connsiteY38" fmla="*/ 27883 h 273022"/>
                  <a:gd name="connsiteX39" fmla="*/ 113193 w 280586"/>
                  <a:gd name="connsiteY39" fmla="*/ 4052 h 273022"/>
                  <a:gd name="connsiteX40" fmla="*/ 126052 w 280586"/>
                  <a:gd name="connsiteY40" fmla="*/ 1659 h 273022"/>
                  <a:gd name="connsiteX41" fmla="*/ 129594 w 280586"/>
                  <a:gd name="connsiteY41" fmla="*/ -2032 h 273022"/>
                  <a:gd name="connsiteX42" fmla="*/ 137094 w 280586"/>
                  <a:gd name="connsiteY42" fmla="*/ 11465 h 273022"/>
                  <a:gd name="connsiteX43" fmla="*/ 180860 w 280586"/>
                  <a:gd name="connsiteY43" fmla="*/ 10458 h 273022"/>
                  <a:gd name="connsiteX44" fmla="*/ 173218 w 280586"/>
                  <a:gd name="connsiteY44" fmla="*/ 35044 h 273022"/>
                  <a:gd name="connsiteX45" fmla="*/ 161759 w 280586"/>
                  <a:gd name="connsiteY45" fmla="*/ 35044 h 273022"/>
                  <a:gd name="connsiteX46" fmla="*/ 162412 w 280586"/>
                  <a:gd name="connsiteY46" fmla="*/ 57844 h 273022"/>
                  <a:gd name="connsiteX47" fmla="*/ 146562 w 280586"/>
                  <a:gd name="connsiteY47" fmla="*/ 58088 h 273022"/>
                  <a:gd name="connsiteX48" fmla="*/ 147971 w 280586"/>
                  <a:gd name="connsiteY48" fmla="*/ 67517 h 273022"/>
                  <a:gd name="connsiteX49" fmla="*/ 163782 w 280586"/>
                  <a:gd name="connsiteY49" fmla="*/ 86326 h 273022"/>
                  <a:gd name="connsiteX50" fmla="*/ 170440 w 280586"/>
                  <a:gd name="connsiteY50" fmla="*/ 75827 h 273022"/>
                  <a:gd name="connsiteX51" fmla="*/ 190477 w 280586"/>
                  <a:gd name="connsiteY51" fmla="*/ 83635 h 273022"/>
                  <a:gd name="connsiteX52" fmla="*/ 198190 w 280586"/>
                  <a:gd name="connsiteY52" fmla="*/ 100068 h 273022"/>
                  <a:gd name="connsiteX53" fmla="*/ 213419 w 280586"/>
                  <a:gd name="connsiteY53" fmla="*/ 102649 h 273022"/>
                  <a:gd name="connsiteX54" fmla="*/ 225429 w 280586"/>
                  <a:gd name="connsiteY54" fmla="*/ 134539 h 273022"/>
                  <a:gd name="connsiteX55" fmla="*/ 240956 w 280586"/>
                  <a:gd name="connsiteY55" fmla="*/ 148933 h 273022"/>
                  <a:gd name="connsiteX56" fmla="*/ 237745 w 280586"/>
                  <a:gd name="connsiteY56" fmla="*/ 161313 h 273022"/>
                  <a:gd name="connsiteX57" fmla="*/ 249330 w 280586"/>
                  <a:gd name="connsiteY57" fmla="*/ 166861 h 273022"/>
                  <a:gd name="connsiteX58" fmla="*/ 254800 w 280586"/>
                  <a:gd name="connsiteY58" fmla="*/ 177982 h 273022"/>
                  <a:gd name="connsiteX59" fmla="*/ 245741 w 280586"/>
                  <a:gd name="connsiteY59" fmla="*/ 186411 h 273022"/>
                  <a:gd name="connsiteX60" fmla="*/ 234070 w 280586"/>
                  <a:gd name="connsiteY60" fmla="*/ 186411 h 273022"/>
                  <a:gd name="connsiteX61" fmla="*/ 220691 w 280586"/>
                  <a:gd name="connsiteY61" fmla="*/ 199900 h 273022"/>
                  <a:gd name="connsiteX62" fmla="*/ 218747 w 280586"/>
                  <a:gd name="connsiteY62" fmla="*/ 230539 h 273022"/>
                  <a:gd name="connsiteX63" fmla="*/ 229647 w 280586"/>
                  <a:gd name="connsiteY63" fmla="*/ 241360 h 273022"/>
                  <a:gd name="connsiteX64" fmla="*/ 249330 w 280586"/>
                  <a:gd name="connsiteY64" fmla="*/ 241360 h 273022"/>
                  <a:gd name="connsiteX65" fmla="*/ 259648 w 280586"/>
                  <a:gd name="connsiteY65" fmla="*/ 250057 h 273022"/>
                  <a:gd name="connsiteX66" fmla="*/ 275892 w 280586"/>
                  <a:gd name="connsiteY66" fmla="*/ 252386 h 273022"/>
                  <a:gd name="connsiteX67" fmla="*/ 263426 w 280586"/>
                  <a:gd name="connsiteY67" fmla="*/ 265057 h 273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80586" h="273022">
                    <a:moveTo>
                      <a:pt x="254800" y="270991"/>
                    </a:moveTo>
                    <a:lnTo>
                      <a:pt x="241019" y="270991"/>
                    </a:lnTo>
                    <a:lnTo>
                      <a:pt x="229151" y="265057"/>
                    </a:lnTo>
                    <a:lnTo>
                      <a:pt x="199174" y="265836"/>
                    </a:lnTo>
                    <a:lnTo>
                      <a:pt x="182426" y="252386"/>
                    </a:lnTo>
                    <a:lnTo>
                      <a:pt x="188329" y="237614"/>
                    </a:lnTo>
                    <a:lnTo>
                      <a:pt x="176523" y="224211"/>
                    </a:lnTo>
                    <a:lnTo>
                      <a:pt x="176523" y="210785"/>
                    </a:lnTo>
                    <a:lnTo>
                      <a:pt x="157423" y="216609"/>
                    </a:lnTo>
                    <a:lnTo>
                      <a:pt x="154440" y="203584"/>
                    </a:lnTo>
                    <a:lnTo>
                      <a:pt x="163239" y="197539"/>
                    </a:lnTo>
                    <a:lnTo>
                      <a:pt x="158320" y="189063"/>
                    </a:lnTo>
                    <a:lnTo>
                      <a:pt x="146428" y="189063"/>
                    </a:lnTo>
                    <a:lnTo>
                      <a:pt x="145531" y="166861"/>
                    </a:lnTo>
                    <a:lnTo>
                      <a:pt x="139140" y="158676"/>
                    </a:lnTo>
                    <a:lnTo>
                      <a:pt x="123243" y="162911"/>
                    </a:lnTo>
                    <a:lnTo>
                      <a:pt x="116514" y="152860"/>
                    </a:lnTo>
                    <a:lnTo>
                      <a:pt x="96342" y="148933"/>
                    </a:lnTo>
                    <a:lnTo>
                      <a:pt x="89842" y="125039"/>
                    </a:lnTo>
                    <a:lnTo>
                      <a:pt x="61911" y="116406"/>
                    </a:lnTo>
                    <a:lnTo>
                      <a:pt x="56858" y="110653"/>
                    </a:lnTo>
                    <a:lnTo>
                      <a:pt x="41244" y="116406"/>
                    </a:lnTo>
                    <a:lnTo>
                      <a:pt x="25023" y="112172"/>
                    </a:lnTo>
                    <a:lnTo>
                      <a:pt x="-4694" y="124544"/>
                    </a:lnTo>
                    <a:lnTo>
                      <a:pt x="7953" y="100603"/>
                    </a:lnTo>
                    <a:lnTo>
                      <a:pt x="28462" y="87334"/>
                    </a:lnTo>
                    <a:lnTo>
                      <a:pt x="28462" y="67257"/>
                    </a:lnTo>
                    <a:lnTo>
                      <a:pt x="38300" y="67257"/>
                    </a:lnTo>
                    <a:lnTo>
                      <a:pt x="36325" y="53374"/>
                    </a:lnTo>
                    <a:lnTo>
                      <a:pt x="21088" y="53374"/>
                    </a:lnTo>
                    <a:lnTo>
                      <a:pt x="11250" y="45063"/>
                    </a:lnTo>
                    <a:lnTo>
                      <a:pt x="7953" y="30976"/>
                    </a:lnTo>
                    <a:lnTo>
                      <a:pt x="41747" y="30645"/>
                    </a:lnTo>
                    <a:lnTo>
                      <a:pt x="52789" y="36091"/>
                    </a:lnTo>
                    <a:lnTo>
                      <a:pt x="62643" y="30299"/>
                    </a:lnTo>
                    <a:lnTo>
                      <a:pt x="83892" y="35407"/>
                    </a:lnTo>
                    <a:lnTo>
                      <a:pt x="93155" y="39507"/>
                    </a:lnTo>
                    <a:lnTo>
                      <a:pt x="96783" y="28300"/>
                    </a:lnTo>
                    <a:lnTo>
                      <a:pt x="103788" y="27883"/>
                    </a:lnTo>
                    <a:lnTo>
                      <a:pt x="113193" y="4052"/>
                    </a:lnTo>
                    <a:lnTo>
                      <a:pt x="126052" y="1659"/>
                    </a:lnTo>
                    <a:lnTo>
                      <a:pt x="129594" y="-2032"/>
                    </a:lnTo>
                    <a:lnTo>
                      <a:pt x="137094" y="11465"/>
                    </a:lnTo>
                    <a:lnTo>
                      <a:pt x="180860" y="10458"/>
                    </a:lnTo>
                    <a:lnTo>
                      <a:pt x="173218" y="35044"/>
                    </a:lnTo>
                    <a:lnTo>
                      <a:pt x="161759" y="35044"/>
                    </a:lnTo>
                    <a:lnTo>
                      <a:pt x="162412" y="57844"/>
                    </a:lnTo>
                    <a:lnTo>
                      <a:pt x="146562" y="58088"/>
                    </a:lnTo>
                    <a:lnTo>
                      <a:pt x="147971" y="67517"/>
                    </a:lnTo>
                    <a:lnTo>
                      <a:pt x="163782" y="86326"/>
                    </a:lnTo>
                    <a:lnTo>
                      <a:pt x="170440" y="75827"/>
                    </a:lnTo>
                    <a:lnTo>
                      <a:pt x="190477" y="83635"/>
                    </a:lnTo>
                    <a:lnTo>
                      <a:pt x="198190" y="100068"/>
                    </a:lnTo>
                    <a:lnTo>
                      <a:pt x="213419" y="102649"/>
                    </a:lnTo>
                    <a:lnTo>
                      <a:pt x="225429" y="134539"/>
                    </a:lnTo>
                    <a:lnTo>
                      <a:pt x="240956" y="148933"/>
                    </a:lnTo>
                    <a:lnTo>
                      <a:pt x="237745" y="161313"/>
                    </a:lnTo>
                    <a:lnTo>
                      <a:pt x="249330" y="166861"/>
                    </a:lnTo>
                    <a:lnTo>
                      <a:pt x="254800" y="177982"/>
                    </a:lnTo>
                    <a:lnTo>
                      <a:pt x="245741" y="186411"/>
                    </a:lnTo>
                    <a:lnTo>
                      <a:pt x="234070" y="186411"/>
                    </a:lnTo>
                    <a:lnTo>
                      <a:pt x="220691" y="199900"/>
                    </a:lnTo>
                    <a:lnTo>
                      <a:pt x="218747" y="230539"/>
                    </a:lnTo>
                    <a:lnTo>
                      <a:pt x="229647" y="241360"/>
                    </a:lnTo>
                    <a:lnTo>
                      <a:pt x="249330" y="241360"/>
                    </a:lnTo>
                    <a:lnTo>
                      <a:pt x="259648" y="250057"/>
                    </a:lnTo>
                    <a:lnTo>
                      <a:pt x="275892" y="252386"/>
                    </a:lnTo>
                    <a:lnTo>
                      <a:pt x="263426" y="265057"/>
                    </a:lnTo>
                    <a:close/>
                  </a:path>
                </a:pathLst>
              </a:custGeom>
              <a:grpFill/>
              <a:ln w="635" cap="rnd">
                <a:solidFill>
                  <a:schemeClr val="bg1"/>
                </a:solidFill>
                <a:prstDash val="solid"/>
                <a:round/>
              </a:ln>
            </p:spPr>
            <p:txBody>
              <a:bodyPr rtlCol="0" anchor="ctr"/>
              <a:lstStyle/>
              <a:p>
                <a:endParaRPr lang="en-US" dirty="0"/>
              </a:p>
            </p:txBody>
          </p:sp>
          <p:sp>
            <p:nvSpPr>
              <p:cNvPr id="2571" name="Freeform: Shape 2570">
                <a:extLst>
                  <a:ext uri="{FF2B5EF4-FFF2-40B4-BE49-F238E27FC236}">
                    <a16:creationId xmlns:a16="http://schemas.microsoft.com/office/drawing/2014/main" id="{6353B67C-B929-4CD9-8A47-571ECF9FEC3A}"/>
                  </a:ext>
                </a:extLst>
              </p:cNvPr>
              <p:cNvSpPr/>
              <p:nvPr/>
            </p:nvSpPr>
            <p:spPr>
              <a:xfrm flipV="1">
                <a:off x="5543194" y="2557608"/>
                <a:ext cx="278122" cy="219365"/>
              </a:xfrm>
              <a:custGeom>
                <a:avLst/>
                <a:gdLst>
                  <a:gd name="connsiteX0" fmla="*/ 244944 w 255669"/>
                  <a:gd name="connsiteY0" fmla="*/ 174739 h 201656"/>
                  <a:gd name="connsiteX1" fmla="*/ 222578 w 255669"/>
                  <a:gd name="connsiteY1" fmla="*/ 175762 h 201656"/>
                  <a:gd name="connsiteX2" fmla="*/ 215203 w 255669"/>
                  <a:gd name="connsiteY2" fmla="*/ 168647 h 201656"/>
                  <a:gd name="connsiteX3" fmla="*/ 193560 w 255669"/>
                  <a:gd name="connsiteY3" fmla="*/ 162359 h 201656"/>
                  <a:gd name="connsiteX4" fmla="*/ 193560 w 255669"/>
                  <a:gd name="connsiteY4" fmla="*/ 182223 h 201656"/>
                  <a:gd name="connsiteX5" fmla="*/ 188641 w 255669"/>
                  <a:gd name="connsiteY5" fmla="*/ 185395 h 201656"/>
                  <a:gd name="connsiteX6" fmla="*/ 189027 w 255669"/>
                  <a:gd name="connsiteY6" fmla="*/ 196602 h 201656"/>
                  <a:gd name="connsiteX7" fmla="*/ 179465 w 255669"/>
                  <a:gd name="connsiteY7" fmla="*/ 199514 h 201656"/>
                  <a:gd name="connsiteX8" fmla="*/ 166416 w 255669"/>
                  <a:gd name="connsiteY8" fmla="*/ 188645 h 201656"/>
                  <a:gd name="connsiteX9" fmla="*/ 166416 w 255669"/>
                  <a:gd name="connsiteY9" fmla="*/ 175762 h 201656"/>
                  <a:gd name="connsiteX10" fmla="*/ 151746 w 255669"/>
                  <a:gd name="connsiteY10" fmla="*/ 166318 h 201656"/>
                  <a:gd name="connsiteX11" fmla="*/ 147017 w 255669"/>
                  <a:gd name="connsiteY11" fmla="*/ 173236 h 201656"/>
                  <a:gd name="connsiteX12" fmla="*/ 130442 w 255669"/>
                  <a:gd name="connsiteY12" fmla="*/ 162359 h 201656"/>
                  <a:gd name="connsiteX13" fmla="*/ 125358 w 255669"/>
                  <a:gd name="connsiteY13" fmla="*/ 171638 h 201656"/>
                  <a:gd name="connsiteX14" fmla="*/ 90265 w 255669"/>
                  <a:gd name="connsiteY14" fmla="*/ 175762 h 201656"/>
                  <a:gd name="connsiteX15" fmla="*/ 87801 w 255669"/>
                  <a:gd name="connsiteY15" fmla="*/ 168647 h 201656"/>
                  <a:gd name="connsiteX16" fmla="*/ 73541 w 255669"/>
                  <a:gd name="connsiteY16" fmla="*/ 168647 h 201656"/>
                  <a:gd name="connsiteX17" fmla="*/ 66324 w 255669"/>
                  <a:gd name="connsiteY17" fmla="*/ 145533 h 201656"/>
                  <a:gd name="connsiteX18" fmla="*/ 45011 w 255669"/>
                  <a:gd name="connsiteY18" fmla="*/ 139591 h 201656"/>
                  <a:gd name="connsiteX19" fmla="*/ 43406 w 255669"/>
                  <a:gd name="connsiteY19" fmla="*/ 128517 h 201656"/>
                  <a:gd name="connsiteX20" fmla="*/ 28768 w 255669"/>
                  <a:gd name="connsiteY20" fmla="*/ 119900 h 201656"/>
                  <a:gd name="connsiteX21" fmla="*/ 23747 w 255669"/>
                  <a:gd name="connsiteY21" fmla="*/ 133814 h 201656"/>
                  <a:gd name="connsiteX22" fmla="*/ 6644 w 255669"/>
                  <a:gd name="connsiteY22" fmla="*/ 135010 h 201656"/>
                  <a:gd name="connsiteX23" fmla="*/ 2505 w 255669"/>
                  <a:gd name="connsiteY23" fmla="*/ 108771 h 201656"/>
                  <a:gd name="connsiteX24" fmla="*/ -4673 w 255669"/>
                  <a:gd name="connsiteY24" fmla="*/ 101365 h 201656"/>
                  <a:gd name="connsiteX25" fmla="*/ -4673 w 255669"/>
                  <a:gd name="connsiteY25" fmla="*/ 91819 h 201656"/>
                  <a:gd name="connsiteX26" fmla="*/ 2505 w 255669"/>
                  <a:gd name="connsiteY26" fmla="*/ 86916 h 201656"/>
                  <a:gd name="connsiteX27" fmla="*/ -4673 w 255669"/>
                  <a:gd name="connsiteY27" fmla="*/ 78652 h 201656"/>
                  <a:gd name="connsiteX28" fmla="*/ 2505 w 255669"/>
                  <a:gd name="connsiteY28" fmla="*/ 44826 h 201656"/>
                  <a:gd name="connsiteX29" fmla="*/ 15986 w 255669"/>
                  <a:gd name="connsiteY29" fmla="*/ 42851 h 201656"/>
                  <a:gd name="connsiteX30" fmla="*/ 17954 w 255669"/>
                  <a:gd name="connsiteY30" fmla="*/ 31085 h 201656"/>
                  <a:gd name="connsiteX31" fmla="*/ 2505 w 255669"/>
                  <a:gd name="connsiteY31" fmla="*/ 11748 h 201656"/>
                  <a:gd name="connsiteX32" fmla="*/ 32222 w 255669"/>
                  <a:gd name="connsiteY32" fmla="*/ -624 h 201656"/>
                  <a:gd name="connsiteX33" fmla="*/ 48443 w 255669"/>
                  <a:gd name="connsiteY33" fmla="*/ 3610 h 201656"/>
                  <a:gd name="connsiteX34" fmla="*/ 64057 w 255669"/>
                  <a:gd name="connsiteY34" fmla="*/ -2143 h 201656"/>
                  <a:gd name="connsiteX35" fmla="*/ 69110 w 255669"/>
                  <a:gd name="connsiteY35" fmla="*/ 3610 h 201656"/>
                  <a:gd name="connsiteX36" fmla="*/ 97041 w 255669"/>
                  <a:gd name="connsiteY36" fmla="*/ 12244 h 201656"/>
                  <a:gd name="connsiteX37" fmla="*/ 103542 w 255669"/>
                  <a:gd name="connsiteY37" fmla="*/ 36138 h 201656"/>
                  <a:gd name="connsiteX38" fmla="*/ 123713 w 255669"/>
                  <a:gd name="connsiteY38" fmla="*/ 40065 h 201656"/>
                  <a:gd name="connsiteX39" fmla="*/ 130442 w 255669"/>
                  <a:gd name="connsiteY39" fmla="*/ 50115 h 201656"/>
                  <a:gd name="connsiteX40" fmla="*/ 146339 w 255669"/>
                  <a:gd name="connsiteY40" fmla="*/ 45881 h 201656"/>
                  <a:gd name="connsiteX41" fmla="*/ 152730 w 255669"/>
                  <a:gd name="connsiteY41" fmla="*/ 54066 h 201656"/>
                  <a:gd name="connsiteX42" fmla="*/ 153627 w 255669"/>
                  <a:gd name="connsiteY42" fmla="*/ 76268 h 201656"/>
                  <a:gd name="connsiteX43" fmla="*/ 165519 w 255669"/>
                  <a:gd name="connsiteY43" fmla="*/ 76268 h 201656"/>
                  <a:gd name="connsiteX44" fmla="*/ 170438 w 255669"/>
                  <a:gd name="connsiteY44" fmla="*/ 84744 h 201656"/>
                  <a:gd name="connsiteX45" fmla="*/ 161639 w 255669"/>
                  <a:gd name="connsiteY45" fmla="*/ 90788 h 201656"/>
                  <a:gd name="connsiteX46" fmla="*/ 164622 w 255669"/>
                  <a:gd name="connsiteY46" fmla="*/ 103813 h 201656"/>
                  <a:gd name="connsiteX47" fmla="*/ 183723 w 255669"/>
                  <a:gd name="connsiteY47" fmla="*/ 97989 h 201656"/>
                  <a:gd name="connsiteX48" fmla="*/ 183723 w 255669"/>
                  <a:gd name="connsiteY48" fmla="*/ 111416 h 201656"/>
                  <a:gd name="connsiteX49" fmla="*/ 195528 w 255669"/>
                  <a:gd name="connsiteY49" fmla="*/ 124818 h 201656"/>
                  <a:gd name="connsiteX50" fmla="*/ 189625 w 255669"/>
                  <a:gd name="connsiteY50" fmla="*/ 139591 h 201656"/>
                  <a:gd name="connsiteX51" fmla="*/ 206373 w 255669"/>
                  <a:gd name="connsiteY51" fmla="*/ 153041 h 201656"/>
                  <a:gd name="connsiteX52" fmla="*/ 236350 w 255669"/>
                  <a:gd name="connsiteY52" fmla="*/ 152262 h 201656"/>
                  <a:gd name="connsiteX53" fmla="*/ 248219 w 255669"/>
                  <a:gd name="connsiteY53" fmla="*/ 158196 h 201656"/>
                  <a:gd name="connsiteX54" fmla="*/ 250997 w 255669"/>
                  <a:gd name="connsiteY54" fmla="*/ 168647 h 201656"/>
                  <a:gd name="connsiteX55" fmla="*/ 244944 w 255669"/>
                  <a:gd name="connsiteY55" fmla="*/ 174739 h 201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55669" h="201656">
                    <a:moveTo>
                      <a:pt x="244944" y="174739"/>
                    </a:moveTo>
                    <a:lnTo>
                      <a:pt x="222578" y="175762"/>
                    </a:lnTo>
                    <a:lnTo>
                      <a:pt x="215203" y="168647"/>
                    </a:lnTo>
                    <a:lnTo>
                      <a:pt x="193560" y="162359"/>
                    </a:lnTo>
                    <a:lnTo>
                      <a:pt x="193560" y="182223"/>
                    </a:lnTo>
                    <a:lnTo>
                      <a:pt x="188641" y="185395"/>
                    </a:lnTo>
                    <a:lnTo>
                      <a:pt x="189027" y="196602"/>
                    </a:lnTo>
                    <a:lnTo>
                      <a:pt x="179465" y="199514"/>
                    </a:lnTo>
                    <a:lnTo>
                      <a:pt x="166416" y="188645"/>
                    </a:lnTo>
                    <a:lnTo>
                      <a:pt x="166416" y="175762"/>
                    </a:lnTo>
                    <a:lnTo>
                      <a:pt x="151746" y="166318"/>
                    </a:lnTo>
                    <a:lnTo>
                      <a:pt x="147017" y="173236"/>
                    </a:lnTo>
                    <a:lnTo>
                      <a:pt x="130442" y="162359"/>
                    </a:lnTo>
                    <a:lnTo>
                      <a:pt x="125358" y="171638"/>
                    </a:lnTo>
                    <a:lnTo>
                      <a:pt x="90265" y="175762"/>
                    </a:lnTo>
                    <a:lnTo>
                      <a:pt x="87801" y="168647"/>
                    </a:lnTo>
                    <a:lnTo>
                      <a:pt x="73541" y="168647"/>
                    </a:lnTo>
                    <a:lnTo>
                      <a:pt x="66324" y="145533"/>
                    </a:lnTo>
                    <a:lnTo>
                      <a:pt x="45011" y="139591"/>
                    </a:lnTo>
                    <a:lnTo>
                      <a:pt x="43406" y="128517"/>
                    </a:lnTo>
                    <a:lnTo>
                      <a:pt x="28768" y="119900"/>
                    </a:lnTo>
                    <a:lnTo>
                      <a:pt x="23747" y="133814"/>
                    </a:lnTo>
                    <a:lnTo>
                      <a:pt x="6644" y="135010"/>
                    </a:lnTo>
                    <a:lnTo>
                      <a:pt x="2505" y="108771"/>
                    </a:lnTo>
                    <a:lnTo>
                      <a:pt x="-4673" y="101365"/>
                    </a:lnTo>
                    <a:lnTo>
                      <a:pt x="-4673" y="91819"/>
                    </a:lnTo>
                    <a:lnTo>
                      <a:pt x="2505" y="86916"/>
                    </a:lnTo>
                    <a:lnTo>
                      <a:pt x="-4673" y="78652"/>
                    </a:lnTo>
                    <a:lnTo>
                      <a:pt x="2505" y="44826"/>
                    </a:lnTo>
                    <a:lnTo>
                      <a:pt x="15986" y="42851"/>
                    </a:lnTo>
                    <a:lnTo>
                      <a:pt x="17954" y="31085"/>
                    </a:lnTo>
                    <a:lnTo>
                      <a:pt x="2505" y="11748"/>
                    </a:lnTo>
                    <a:lnTo>
                      <a:pt x="32222" y="-624"/>
                    </a:lnTo>
                    <a:lnTo>
                      <a:pt x="48443" y="3610"/>
                    </a:lnTo>
                    <a:lnTo>
                      <a:pt x="64057" y="-2143"/>
                    </a:lnTo>
                    <a:lnTo>
                      <a:pt x="69110" y="3610"/>
                    </a:lnTo>
                    <a:lnTo>
                      <a:pt x="97041" y="12244"/>
                    </a:lnTo>
                    <a:lnTo>
                      <a:pt x="103542" y="36138"/>
                    </a:lnTo>
                    <a:lnTo>
                      <a:pt x="123713" y="40065"/>
                    </a:lnTo>
                    <a:lnTo>
                      <a:pt x="130442" y="50115"/>
                    </a:lnTo>
                    <a:lnTo>
                      <a:pt x="146339" y="45881"/>
                    </a:lnTo>
                    <a:lnTo>
                      <a:pt x="152730" y="54066"/>
                    </a:lnTo>
                    <a:lnTo>
                      <a:pt x="153627" y="76268"/>
                    </a:lnTo>
                    <a:lnTo>
                      <a:pt x="165519" y="76268"/>
                    </a:lnTo>
                    <a:lnTo>
                      <a:pt x="170438" y="84744"/>
                    </a:lnTo>
                    <a:lnTo>
                      <a:pt x="161639" y="90788"/>
                    </a:lnTo>
                    <a:lnTo>
                      <a:pt x="164622" y="103813"/>
                    </a:lnTo>
                    <a:lnTo>
                      <a:pt x="183723" y="97989"/>
                    </a:lnTo>
                    <a:lnTo>
                      <a:pt x="183723" y="111416"/>
                    </a:lnTo>
                    <a:lnTo>
                      <a:pt x="195528" y="124818"/>
                    </a:lnTo>
                    <a:lnTo>
                      <a:pt x="189625" y="139591"/>
                    </a:lnTo>
                    <a:lnTo>
                      <a:pt x="206373" y="153041"/>
                    </a:lnTo>
                    <a:lnTo>
                      <a:pt x="236350" y="152262"/>
                    </a:lnTo>
                    <a:lnTo>
                      <a:pt x="248219" y="158196"/>
                    </a:lnTo>
                    <a:lnTo>
                      <a:pt x="250997" y="168647"/>
                    </a:lnTo>
                    <a:lnTo>
                      <a:pt x="244944" y="174739"/>
                    </a:lnTo>
                  </a:path>
                </a:pathLst>
              </a:custGeom>
              <a:grpFill/>
              <a:ln w="635" cap="flat">
                <a:solidFill>
                  <a:schemeClr val="bg1"/>
                </a:solidFill>
                <a:prstDash val="solid"/>
                <a:miter/>
              </a:ln>
            </p:spPr>
            <p:txBody>
              <a:bodyPr rtlCol="0" anchor="ctr"/>
              <a:lstStyle/>
              <a:p>
                <a:endParaRPr lang="en-US" dirty="0"/>
              </a:p>
            </p:txBody>
          </p:sp>
          <p:sp>
            <p:nvSpPr>
              <p:cNvPr id="2572" name="Freeform: Shape 2571">
                <a:extLst>
                  <a:ext uri="{FF2B5EF4-FFF2-40B4-BE49-F238E27FC236}">
                    <a16:creationId xmlns:a16="http://schemas.microsoft.com/office/drawing/2014/main" id="{A224E298-B5FC-4775-9697-C475800DEF38}"/>
                  </a:ext>
                </a:extLst>
              </p:cNvPr>
              <p:cNvSpPr/>
              <p:nvPr/>
            </p:nvSpPr>
            <p:spPr>
              <a:xfrm flipV="1">
                <a:off x="5543194" y="2557608"/>
                <a:ext cx="278122" cy="219365"/>
              </a:xfrm>
              <a:custGeom>
                <a:avLst/>
                <a:gdLst>
                  <a:gd name="connsiteX0" fmla="*/ 244944 w 255669"/>
                  <a:gd name="connsiteY0" fmla="*/ 174739 h 201656"/>
                  <a:gd name="connsiteX1" fmla="*/ 222578 w 255669"/>
                  <a:gd name="connsiteY1" fmla="*/ 175762 h 201656"/>
                  <a:gd name="connsiteX2" fmla="*/ 215203 w 255669"/>
                  <a:gd name="connsiteY2" fmla="*/ 168647 h 201656"/>
                  <a:gd name="connsiteX3" fmla="*/ 193560 w 255669"/>
                  <a:gd name="connsiteY3" fmla="*/ 162359 h 201656"/>
                  <a:gd name="connsiteX4" fmla="*/ 193560 w 255669"/>
                  <a:gd name="connsiteY4" fmla="*/ 182223 h 201656"/>
                  <a:gd name="connsiteX5" fmla="*/ 188641 w 255669"/>
                  <a:gd name="connsiteY5" fmla="*/ 185395 h 201656"/>
                  <a:gd name="connsiteX6" fmla="*/ 189027 w 255669"/>
                  <a:gd name="connsiteY6" fmla="*/ 196602 h 201656"/>
                  <a:gd name="connsiteX7" fmla="*/ 179465 w 255669"/>
                  <a:gd name="connsiteY7" fmla="*/ 199514 h 201656"/>
                  <a:gd name="connsiteX8" fmla="*/ 166416 w 255669"/>
                  <a:gd name="connsiteY8" fmla="*/ 188645 h 201656"/>
                  <a:gd name="connsiteX9" fmla="*/ 166416 w 255669"/>
                  <a:gd name="connsiteY9" fmla="*/ 175762 h 201656"/>
                  <a:gd name="connsiteX10" fmla="*/ 151746 w 255669"/>
                  <a:gd name="connsiteY10" fmla="*/ 166318 h 201656"/>
                  <a:gd name="connsiteX11" fmla="*/ 147017 w 255669"/>
                  <a:gd name="connsiteY11" fmla="*/ 173236 h 201656"/>
                  <a:gd name="connsiteX12" fmla="*/ 130442 w 255669"/>
                  <a:gd name="connsiteY12" fmla="*/ 162359 h 201656"/>
                  <a:gd name="connsiteX13" fmla="*/ 125358 w 255669"/>
                  <a:gd name="connsiteY13" fmla="*/ 171638 h 201656"/>
                  <a:gd name="connsiteX14" fmla="*/ 90265 w 255669"/>
                  <a:gd name="connsiteY14" fmla="*/ 175762 h 201656"/>
                  <a:gd name="connsiteX15" fmla="*/ 87801 w 255669"/>
                  <a:gd name="connsiteY15" fmla="*/ 168647 h 201656"/>
                  <a:gd name="connsiteX16" fmla="*/ 73541 w 255669"/>
                  <a:gd name="connsiteY16" fmla="*/ 168647 h 201656"/>
                  <a:gd name="connsiteX17" fmla="*/ 66324 w 255669"/>
                  <a:gd name="connsiteY17" fmla="*/ 145533 h 201656"/>
                  <a:gd name="connsiteX18" fmla="*/ 45011 w 255669"/>
                  <a:gd name="connsiteY18" fmla="*/ 139591 h 201656"/>
                  <a:gd name="connsiteX19" fmla="*/ 43406 w 255669"/>
                  <a:gd name="connsiteY19" fmla="*/ 128517 h 201656"/>
                  <a:gd name="connsiteX20" fmla="*/ 28768 w 255669"/>
                  <a:gd name="connsiteY20" fmla="*/ 119900 h 201656"/>
                  <a:gd name="connsiteX21" fmla="*/ 23747 w 255669"/>
                  <a:gd name="connsiteY21" fmla="*/ 133814 h 201656"/>
                  <a:gd name="connsiteX22" fmla="*/ 6644 w 255669"/>
                  <a:gd name="connsiteY22" fmla="*/ 135010 h 201656"/>
                  <a:gd name="connsiteX23" fmla="*/ 2505 w 255669"/>
                  <a:gd name="connsiteY23" fmla="*/ 108771 h 201656"/>
                  <a:gd name="connsiteX24" fmla="*/ -4673 w 255669"/>
                  <a:gd name="connsiteY24" fmla="*/ 101365 h 201656"/>
                  <a:gd name="connsiteX25" fmla="*/ -4673 w 255669"/>
                  <a:gd name="connsiteY25" fmla="*/ 91819 h 201656"/>
                  <a:gd name="connsiteX26" fmla="*/ 2505 w 255669"/>
                  <a:gd name="connsiteY26" fmla="*/ 86916 h 201656"/>
                  <a:gd name="connsiteX27" fmla="*/ -4673 w 255669"/>
                  <a:gd name="connsiteY27" fmla="*/ 78652 h 201656"/>
                  <a:gd name="connsiteX28" fmla="*/ 2505 w 255669"/>
                  <a:gd name="connsiteY28" fmla="*/ 44826 h 201656"/>
                  <a:gd name="connsiteX29" fmla="*/ 15986 w 255669"/>
                  <a:gd name="connsiteY29" fmla="*/ 42851 h 201656"/>
                  <a:gd name="connsiteX30" fmla="*/ 17954 w 255669"/>
                  <a:gd name="connsiteY30" fmla="*/ 31085 h 201656"/>
                  <a:gd name="connsiteX31" fmla="*/ 2505 w 255669"/>
                  <a:gd name="connsiteY31" fmla="*/ 11748 h 201656"/>
                  <a:gd name="connsiteX32" fmla="*/ 32222 w 255669"/>
                  <a:gd name="connsiteY32" fmla="*/ -624 h 201656"/>
                  <a:gd name="connsiteX33" fmla="*/ 48443 w 255669"/>
                  <a:gd name="connsiteY33" fmla="*/ 3610 h 201656"/>
                  <a:gd name="connsiteX34" fmla="*/ 64057 w 255669"/>
                  <a:gd name="connsiteY34" fmla="*/ -2143 h 201656"/>
                  <a:gd name="connsiteX35" fmla="*/ 69110 w 255669"/>
                  <a:gd name="connsiteY35" fmla="*/ 3610 h 201656"/>
                  <a:gd name="connsiteX36" fmla="*/ 97041 w 255669"/>
                  <a:gd name="connsiteY36" fmla="*/ 12244 h 201656"/>
                  <a:gd name="connsiteX37" fmla="*/ 103542 w 255669"/>
                  <a:gd name="connsiteY37" fmla="*/ 36138 h 201656"/>
                  <a:gd name="connsiteX38" fmla="*/ 123713 w 255669"/>
                  <a:gd name="connsiteY38" fmla="*/ 40065 h 201656"/>
                  <a:gd name="connsiteX39" fmla="*/ 130442 w 255669"/>
                  <a:gd name="connsiteY39" fmla="*/ 50115 h 201656"/>
                  <a:gd name="connsiteX40" fmla="*/ 146339 w 255669"/>
                  <a:gd name="connsiteY40" fmla="*/ 45881 h 201656"/>
                  <a:gd name="connsiteX41" fmla="*/ 152730 w 255669"/>
                  <a:gd name="connsiteY41" fmla="*/ 54066 h 201656"/>
                  <a:gd name="connsiteX42" fmla="*/ 153627 w 255669"/>
                  <a:gd name="connsiteY42" fmla="*/ 76268 h 201656"/>
                  <a:gd name="connsiteX43" fmla="*/ 165519 w 255669"/>
                  <a:gd name="connsiteY43" fmla="*/ 76268 h 201656"/>
                  <a:gd name="connsiteX44" fmla="*/ 170438 w 255669"/>
                  <a:gd name="connsiteY44" fmla="*/ 84744 h 201656"/>
                  <a:gd name="connsiteX45" fmla="*/ 161639 w 255669"/>
                  <a:gd name="connsiteY45" fmla="*/ 90788 h 201656"/>
                  <a:gd name="connsiteX46" fmla="*/ 164622 w 255669"/>
                  <a:gd name="connsiteY46" fmla="*/ 103813 h 201656"/>
                  <a:gd name="connsiteX47" fmla="*/ 183723 w 255669"/>
                  <a:gd name="connsiteY47" fmla="*/ 97989 h 201656"/>
                  <a:gd name="connsiteX48" fmla="*/ 183723 w 255669"/>
                  <a:gd name="connsiteY48" fmla="*/ 111416 h 201656"/>
                  <a:gd name="connsiteX49" fmla="*/ 195528 w 255669"/>
                  <a:gd name="connsiteY49" fmla="*/ 124818 h 201656"/>
                  <a:gd name="connsiteX50" fmla="*/ 189625 w 255669"/>
                  <a:gd name="connsiteY50" fmla="*/ 139591 h 201656"/>
                  <a:gd name="connsiteX51" fmla="*/ 206373 w 255669"/>
                  <a:gd name="connsiteY51" fmla="*/ 153041 h 201656"/>
                  <a:gd name="connsiteX52" fmla="*/ 236350 w 255669"/>
                  <a:gd name="connsiteY52" fmla="*/ 152262 h 201656"/>
                  <a:gd name="connsiteX53" fmla="*/ 248219 w 255669"/>
                  <a:gd name="connsiteY53" fmla="*/ 158196 h 201656"/>
                  <a:gd name="connsiteX54" fmla="*/ 250997 w 255669"/>
                  <a:gd name="connsiteY54" fmla="*/ 168647 h 201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55669" h="201656">
                    <a:moveTo>
                      <a:pt x="244944" y="174739"/>
                    </a:moveTo>
                    <a:lnTo>
                      <a:pt x="222578" y="175762"/>
                    </a:lnTo>
                    <a:lnTo>
                      <a:pt x="215203" y="168647"/>
                    </a:lnTo>
                    <a:lnTo>
                      <a:pt x="193560" y="162359"/>
                    </a:lnTo>
                    <a:lnTo>
                      <a:pt x="193560" y="182223"/>
                    </a:lnTo>
                    <a:lnTo>
                      <a:pt x="188641" y="185395"/>
                    </a:lnTo>
                    <a:lnTo>
                      <a:pt x="189027" y="196602"/>
                    </a:lnTo>
                    <a:lnTo>
                      <a:pt x="179465" y="199514"/>
                    </a:lnTo>
                    <a:lnTo>
                      <a:pt x="166416" y="188645"/>
                    </a:lnTo>
                    <a:lnTo>
                      <a:pt x="166416" y="175762"/>
                    </a:lnTo>
                    <a:lnTo>
                      <a:pt x="151746" y="166318"/>
                    </a:lnTo>
                    <a:lnTo>
                      <a:pt x="147017" y="173236"/>
                    </a:lnTo>
                    <a:lnTo>
                      <a:pt x="130442" y="162359"/>
                    </a:lnTo>
                    <a:lnTo>
                      <a:pt x="125358" y="171638"/>
                    </a:lnTo>
                    <a:lnTo>
                      <a:pt x="90265" y="175762"/>
                    </a:lnTo>
                    <a:lnTo>
                      <a:pt x="87801" y="168647"/>
                    </a:lnTo>
                    <a:lnTo>
                      <a:pt x="73541" y="168647"/>
                    </a:lnTo>
                    <a:lnTo>
                      <a:pt x="66324" y="145533"/>
                    </a:lnTo>
                    <a:lnTo>
                      <a:pt x="45011" y="139591"/>
                    </a:lnTo>
                    <a:lnTo>
                      <a:pt x="43406" y="128517"/>
                    </a:lnTo>
                    <a:lnTo>
                      <a:pt x="28768" y="119900"/>
                    </a:lnTo>
                    <a:lnTo>
                      <a:pt x="23747" y="133814"/>
                    </a:lnTo>
                    <a:lnTo>
                      <a:pt x="6644" y="135010"/>
                    </a:lnTo>
                    <a:lnTo>
                      <a:pt x="2505" y="108771"/>
                    </a:lnTo>
                    <a:lnTo>
                      <a:pt x="-4673" y="101365"/>
                    </a:lnTo>
                    <a:lnTo>
                      <a:pt x="-4673" y="91819"/>
                    </a:lnTo>
                    <a:lnTo>
                      <a:pt x="2505" y="86916"/>
                    </a:lnTo>
                    <a:lnTo>
                      <a:pt x="-4673" y="78652"/>
                    </a:lnTo>
                    <a:lnTo>
                      <a:pt x="2505" y="44826"/>
                    </a:lnTo>
                    <a:lnTo>
                      <a:pt x="15986" y="42851"/>
                    </a:lnTo>
                    <a:lnTo>
                      <a:pt x="17954" y="31085"/>
                    </a:lnTo>
                    <a:lnTo>
                      <a:pt x="2505" y="11748"/>
                    </a:lnTo>
                    <a:lnTo>
                      <a:pt x="32222" y="-624"/>
                    </a:lnTo>
                    <a:lnTo>
                      <a:pt x="48443" y="3610"/>
                    </a:lnTo>
                    <a:lnTo>
                      <a:pt x="64057" y="-2143"/>
                    </a:lnTo>
                    <a:lnTo>
                      <a:pt x="69110" y="3610"/>
                    </a:lnTo>
                    <a:lnTo>
                      <a:pt x="97041" y="12244"/>
                    </a:lnTo>
                    <a:lnTo>
                      <a:pt x="103542" y="36138"/>
                    </a:lnTo>
                    <a:lnTo>
                      <a:pt x="123713" y="40065"/>
                    </a:lnTo>
                    <a:lnTo>
                      <a:pt x="130442" y="50115"/>
                    </a:lnTo>
                    <a:lnTo>
                      <a:pt x="146339" y="45881"/>
                    </a:lnTo>
                    <a:lnTo>
                      <a:pt x="152730" y="54066"/>
                    </a:lnTo>
                    <a:lnTo>
                      <a:pt x="153627" y="76268"/>
                    </a:lnTo>
                    <a:lnTo>
                      <a:pt x="165519" y="76268"/>
                    </a:lnTo>
                    <a:lnTo>
                      <a:pt x="170438" y="84744"/>
                    </a:lnTo>
                    <a:lnTo>
                      <a:pt x="161639" y="90788"/>
                    </a:lnTo>
                    <a:lnTo>
                      <a:pt x="164622" y="103813"/>
                    </a:lnTo>
                    <a:lnTo>
                      <a:pt x="183723" y="97989"/>
                    </a:lnTo>
                    <a:lnTo>
                      <a:pt x="183723" y="111416"/>
                    </a:lnTo>
                    <a:lnTo>
                      <a:pt x="195528" y="124818"/>
                    </a:lnTo>
                    <a:lnTo>
                      <a:pt x="189625" y="139591"/>
                    </a:lnTo>
                    <a:lnTo>
                      <a:pt x="206373" y="153041"/>
                    </a:lnTo>
                    <a:lnTo>
                      <a:pt x="236350" y="152262"/>
                    </a:lnTo>
                    <a:lnTo>
                      <a:pt x="248219" y="158196"/>
                    </a:lnTo>
                    <a:lnTo>
                      <a:pt x="250997" y="168647"/>
                    </a:lnTo>
                    <a:close/>
                  </a:path>
                </a:pathLst>
              </a:custGeom>
              <a:grpFill/>
              <a:ln w="635" cap="rnd">
                <a:solidFill>
                  <a:schemeClr val="bg1"/>
                </a:solidFill>
                <a:prstDash val="solid"/>
                <a:round/>
              </a:ln>
            </p:spPr>
            <p:txBody>
              <a:bodyPr rtlCol="0" anchor="ctr"/>
              <a:lstStyle/>
              <a:p>
                <a:endParaRPr lang="en-US" dirty="0"/>
              </a:p>
            </p:txBody>
          </p:sp>
          <p:sp>
            <p:nvSpPr>
              <p:cNvPr id="2573" name="Freeform: Shape 2572">
                <a:extLst>
                  <a:ext uri="{FF2B5EF4-FFF2-40B4-BE49-F238E27FC236}">
                    <a16:creationId xmlns:a16="http://schemas.microsoft.com/office/drawing/2014/main" id="{D1FE42C0-0C25-4997-8981-6E8DBFC14FCF}"/>
                  </a:ext>
                </a:extLst>
              </p:cNvPr>
              <p:cNvSpPr/>
              <p:nvPr/>
            </p:nvSpPr>
            <p:spPr>
              <a:xfrm flipV="1">
                <a:off x="5220895" y="2528423"/>
                <a:ext cx="376876" cy="335226"/>
              </a:xfrm>
              <a:custGeom>
                <a:avLst/>
                <a:gdLst>
                  <a:gd name="connsiteX0" fmla="*/ 288515 w 346451"/>
                  <a:gd name="connsiteY0" fmla="*/ 239737 h 308163"/>
                  <a:gd name="connsiteX1" fmla="*/ 266864 w 346451"/>
                  <a:gd name="connsiteY1" fmla="*/ 259585 h 308163"/>
                  <a:gd name="connsiteX2" fmla="*/ 251108 w 346451"/>
                  <a:gd name="connsiteY2" fmla="*/ 254155 h 308163"/>
                  <a:gd name="connsiteX3" fmla="*/ 233502 w 346451"/>
                  <a:gd name="connsiteY3" fmla="*/ 264284 h 308163"/>
                  <a:gd name="connsiteX4" fmla="*/ 232149 w 346451"/>
                  <a:gd name="connsiteY4" fmla="*/ 273043 h 308163"/>
                  <a:gd name="connsiteX5" fmla="*/ 198748 w 346451"/>
                  <a:gd name="connsiteY5" fmla="*/ 270147 h 308163"/>
                  <a:gd name="connsiteX6" fmla="*/ 187604 w 346451"/>
                  <a:gd name="connsiteY6" fmla="*/ 254454 h 308163"/>
                  <a:gd name="connsiteX7" fmla="*/ 174193 w 346451"/>
                  <a:gd name="connsiteY7" fmla="*/ 254604 h 308163"/>
                  <a:gd name="connsiteX8" fmla="*/ 174909 w 346451"/>
                  <a:gd name="connsiteY8" fmla="*/ 237683 h 308163"/>
                  <a:gd name="connsiteX9" fmla="*/ 157327 w 346451"/>
                  <a:gd name="connsiteY9" fmla="*/ 242783 h 308163"/>
                  <a:gd name="connsiteX10" fmla="*/ 133575 w 346451"/>
                  <a:gd name="connsiteY10" fmla="*/ 236817 h 308163"/>
                  <a:gd name="connsiteX11" fmla="*/ 88023 w 346451"/>
                  <a:gd name="connsiteY11" fmla="*/ 258122 h 308163"/>
                  <a:gd name="connsiteX12" fmla="*/ 85654 w 346451"/>
                  <a:gd name="connsiteY12" fmla="*/ 274059 h 308163"/>
                  <a:gd name="connsiteX13" fmla="*/ 70724 w 346451"/>
                  <a:gd name="connsiteY13" fmla="*/ 280701 h 308163"/>
                  <a:gd name="connsiteX14" fmla="*/ 70323 w 346451"/>
                  <a:gd name="connsiteY14" fmla="*/ 298448 h 308163"/>
                  <a:gd name="connsiteX15" fmla="*/ 64090 w 346451"/>
                  <a:gd name="connsiteY15" fmla="*/ 306059 h 308163"/>
                  <a:gd name="connsiteX16" fmla="*/ 42935 w 346451"/>
                  <a:gd name="connsiteY16" fmla="*/ 289996 h 308163"/>
                  <a:gd name="connsiteX17" fmla="*/ 32365 w 346451"/>
                  <a:gd name="connsiteY17" fmla="*/ 279780 h 308163"/>
                  <a:gd name="connsiteX18" fmla="*/ 13862 w 346451"/>
                  <a:gd name="connsiteY18" fmla="*/ 285187 h 308163"/>
                  <a:gd name="connsiteX19" fmla="*/ 8676 w 346451"/>
                  <a:gd name="connsiteY19" fmla="*/ 305602 h 308163"/>
                  <a:gd name="connsiteX20" fmla="*/ -4396 w 346451"/>
                  <a:gd name="connsiteY20" fmla="*/ 295245 h 308163"/>
                  <a:gd name="connsiteX21" fmla="*/ 1380 w 346451"/>
                  <a:gd name="connsiteY21" fmla="*/ 271477 h 308163"/>
                  <a:gd name="connsiteX22" fmla="*/ -1839 w 346451"/>
                  <a:gd name="connsiteY22" fmla="*/ 264748 h 308163"/>
                  <a:gd name="connsiteX23" fmla="*/ 11218 w 346451"/>
                  <a:gd name="connsiteY23" fmla="*/ 255469 h 308163"/>
                  <a:gd name="connsiteX24" fmla="*/ 21552 w 346451"/>
                  <a:gd name="connsiteY24" fmla="*/ 222470 h 308163"/>
                  <a:gd name="connsiteX25" fmla="*/ 38142 w 346451"/>
                  <a:gd name="connsiteY25" fmla="*/ 220014 h 308163"/>
                  <a:gd name="connsiteX26" fmla="*/ 34388 w 346451"/>
                  <a:gd name="connsiteY26" fmla="*/ 212262 h 308163"/>
                  <a:gd name="connsiteX27" fmla="*/ 37756 w 346451"/>
                  <a:gd name="connsiteY27" fmla="*/ 203873 h 308163"/>
                  <a:gd name="connsiteX28" fmla="*/ 24023 w 346451"/>
                  <a:gd name="connsiteY28" fmla="*/ 193539 h 308163"/>
                  <a:gd name="connsiteX29" fmla="*/ 21552 w 346451"/>
                  <a:gd name="connsiteY29" fmla="*/ 176925 h 308163"/>
                  <a:gd name="connsiteX30" fmla="*/ 32719 w 346451"/>
                  <a:gd name="connsiteY30" fmla="*/ 171204 h 308163"/>
                  <a:gd name="connsiteX31" fmla="*/ 32168 w 346451"/>
                  <a:gd name="connsiteY31" fmla="*/ 155873 h 308163"/>
                  <a:gd name="connsiteX32" fmla="*/ 42935 w 346451"/>
                  <a:gd name="connsiteY32" fmla="*/ 155873 h 308163"/>
                  <a:gd name="connsiteX33" fmla="*/ 51844 w 346451"/>
                  <a:gd name="connsiteY33" fmla="*/ 146791 h 308163"/>
                  <a:gd name="connsiteX34" fmla="*/ 59926 w 346451"/>
                  <a:gd name="connsiteY34" fmla="*/ 146673 h 308163"/>
                  <a:gd name="connsiteX35" fmla="*/ 67159 w 346451"/>
                  <a:gd name="connsiteY35" fmla="*/ 132530 h 308163"/>
                  <a:gd name="connsiteX36" fmla="*/ 64294 w 346451"/>
                  <a:gd name="connsiteY36" fmla="*/ 119103 h 308163"/>
                  <a:gd name="connsiteX37" fmla="*/ 80719 w 346451"/>
                  <a:gd name="connsiteY37" fmla="*/ 95910 h 308163"/>
                  <a:gd name="connsiteX38" fmla="*/ 80719 w 346451"/>
                  <a:gd name="connsiteY38" fmla="*/ 95902 h 308163"/>
                  <a:gd name="connsiteX39" fmla="*/ 105125 w 346451"/>
                  <a:gd name="connsiteY39" fmla="*/ 99160 h 308163"/>
                  <a:gd name="connsiteX40" fmla="*/ 120054 w 346451"/>
                  <a:gd name="connsiteY40" fmla="*/ 76998 h 308163"/>
                  <a:gd name="connsiteX41" fmla="*/ 126948 w 346451"/>
                  <a:gd name="connsiteY41" fmla="*/ 56552 h 308163"/>
                  <a:gd name="connsiteX42" fmla="*/ 148174 w 346451"/>
                  <a:gd name="connsiteY42" fmla="*/ 47336 h 308163"/>
                  <a:gd name="connsiteX43" fmla="*/ 164914 w 346451"/>
                  <a:gd name="connsiteY43" fmla="*/ 34051 h 308163"/>
                  <a:gd name="connsiteX44" fmla="*/ 170006 w 346451"/>
                  <a:gd name="connsiteY44" fmla="*/ 28589 h 308163"/>
                  <a:gd name="connsiteX45" fmla="*/ 186439 w 346451"/>
                  <a:gd name="connsiteY45" fmla="*/ 24481 h 308163"/>
                  <a:gd name="connsiteX46" fmla="*/ 197512 w 346451"/>
                  <a:gd name="connsiteY46" fmla="*/ 30297 h 308163"/>
                  <a:gd name="connsiteX47" fmla="*/ 201699 w 346451"/>
                  <a:gd name="connsiteY47" fmla="*/ 29950 h 308163"/>
                  <a:gd name="connsiteX48" fmla="*/ 217227 w 346451"/>
                  <a:gd name="connsiteY48" fmla="*/ 38812 h 308163"/>
                  <a:gd name="connsiteX49" fmla="*/ 225608 w 346451"/>
                  <a:gd name="connsiteY49" fmla="*/ 37443 h 308163"/>
                  <a:gd name="connsiteX50" fmla="*/ 230386 w 346451"/>
                  <a:gd name="connsiteY50" fmla="*/ 27896 h 308163"/>
                  <a:gd name="connsiteX51" fmla="*/ 234573 w 346451"/>
                  <a:gd name="connsiteY51" fmla="*/ 9819 h 308163"/>
                  <a:gd name="connsiteX52" fmla="*/ 265667 w 346451"/>
                  <a:gd name="connsiteY52" fmla="*/ 1988 h 308163"/>
                  <a:gd name="connsiteX53" fmla="*/ 292568 w 346451"/>
                  <a:gd name="connsiteY53" fmla="*/ 2665 h 308163"/>
                  <a:gd name="connsiteX54" fmla="*/ 311708 w 346451"/>
                  <a:gd name="connsiteY54" fmla="*/ -2105 h 308163"/>
                  <a:gd name="connsiteX55" fmla="*/ 315005 w 346451"/>
                  <a:gd name="connsiteY55" fmla="*/ 11983 h 308163"/>
                  <a:gd name="connsiteX56" fmla="*/ 324843 w 346451"/>
                  <a:gd name="connsiteY56" fmla="*/ 20294 h 308163"/>
                  <a:gd name="connsiteX57" fmla="*/ 340080 w 346451"/>
                  <a:gd name="connsiteY57" fmla="*/ 20294 h 308163"/>
                  <a:gd name="connsiteX58" fmla="*/ 342055 w 346451"/>
                  <a:gd name="connsiteY58" fmla="*/ 34177 h 308163"/>
                  <a:gd name="connsiteX59" fmla="*/ 332217 w 346451"/>
                  <a:gd name="connsiteY59" fmla="*/ 34177 h 308163"/>
                  <a:gd name="connsiteX60" fmla="*/ 332217 w 346451"/>
                  <a:gd name="connsiteY60" fmla="*/ 54254 h 308163"/>
                  <a:gd name="connsiteX61" fmla="*/ 311708 w 346451"/>
                  <a:gd name="connsiteY61" fmla="*/ 67522 h 308163"/>
                  <a:gd name="connsiteX62" fmla="*/ 299061 w 346451"/>
                  <a:gd name="connsiteY62" fmla="*/ 91464 h 308163"/>
                  <a:gd name="connsiteX63" fmla="*/ 314510 w 346451"/>
                  <a:gd name="connsiteY63" fmla="*/ 110800 h 308163"/>
                  <a:gd name="connsiteX64" fmla="*/ 312542 w 346451"/>
                  <a:gd name="connsiteY64" fmla="*/ 122566 h 308163"/>
                  <a:gd name="connsiteX65" fmla="*/ 299061 w 346451"/>
                  <a:gd name="connsiteY65" fmla="*/ 124542 h 308163"/>
                  <a:gd name="connsiteX66" fmla="*/ 291883 w 346451"/>
                  <a:gd name="connsiteY66" fmla="*/ 158368 h 308163"/>
                  <a:gd name="connsiteX67" fmla="*/ 299061 w 346451"/>
                  <a:gd name="connsiteY67" fmla="*/ 166631 h 308163"/>
                  <a:gd name="connsiteX68" fmla="*/ 291883 w 346451"/>
                  <a:gd name="connsiteY68" fmla="*/ 171534 h 308163"/>
                  <a:gd name="connsiteX69" fmla="*/ 291883 w 346451"/>
                  <a:gd name="connsiteY69" fmla="*/ 181081 h 308163"/>
                  <a:gd name="connsiteX70" fmla="*/ 299061 w 346451"/>
                  <a:gd name="connsiteY70" fmla="*/ 188486 h 308163"/>
                  <a:gd name="connsiteX71" fmla="*/ 303200 w 346451"/>
                  <a:gd name="connsiteY71" fmla="*/ 214726 h 308163"/>
                  <a:gd name="connsiteX72" fmla="*/ 303413 w 346451"/>
                  <a:gd name="connsiteY72" fmla="*/ 214710 h 308163"/>
                  <a:gd name="connsiteX73" fmla="*/ 301500 w 346451"/>
                  <a:gd name="connsiteY73" fmla="*/ 237911 h 308163"/>
                  <a:gd name="connsiteX74" fmla="*/ 288515 w 346451"/>
                  <a:gd name="connsiteY74" fmla="*/ 239737 h 308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46451" h="308163">
                    <a:moveTo>
                      <a:pt x="288515" y="239737"/>
                    </a:moveTo>
                    <a:lnTo>
                      <a:pt x="266864" y="259585"/>
                    </a:lnTo>
                    <a:lnTo>
                      <a:pt x="251108" y="254155"/>
                    </a:lnTo>
                    <a:lnTo>
                      <a:pt x="233502" y="264284"/>
                    </a:lnTo>
                    <a:lnTo>
                      <a:pt x="232149" y="273043"/>
                    </a:lnTo>
                    <a:lnTo>
                      <a:pt x="198748" y="270147"/>
                    </a:lnTo>
                    <a:lnTo>
                      <a:pt x="187604" y="254454"/>
                    </a:lnTo>
                    <a:lnTo>
                      <a:pt x="174193" y="254604"/>
                    </a:lnTo>
                    <a:lnTo>
                      <a:pt x="174909" y="237683"/>
                    </a:lnTo>
                    <a:lnTo>
                      <a:pt x="157327" y="242783"/>
                    </a:lnTo>
                    <a:lnTo>
                      <a:pt x="133575" y="236817"/>
                    </a:lnTo>
                    <a:lnTo>
                      <a:pt x="88023" y="258122"/>
                    </a:lnTo>
                    <a:lnTo>
                      <a:pt x="85654" y="274059"/>
                    </a:lnTo>
                    <a:lnTo>
                      <a:pt x="70724" y="280701"/>
                    </a:lnTo>
                    <a:lnTo>
                      <a:pt x="70323" y="298448"/>
                    </a:lnTo>
                    <a:lnTo>
                      <a:pt x="64090" y="306059"/>
                    </a:lnTo>
                    <a:lnTo>
                      <a:pt x="42935" y="289996"/>
                    </a:lnTo>
                    <a:lnTo>
                      <a:pt x="32365" y="279780"/>
                    </a:lnTo>
                    <a:lnTo>
                      <a:pt x="13862" y="285187"/>
                    </a:lnTo>
                    <a:lnTo>
                      <a:pt x="8676" y="305602"/>
                    </a:lnTo>
                    <a:lnTo>
                      <a:pt x="-4396" y="295245"/>
                    </a:lnTo>
                    <a:lnTo>
                      <a:pt x="1380" y="271477"/>
                    </a:lnTo>
                    <a:lnTo>
                      <a:pt x="-1839" y="264748"/>
                    </a:lnTo>
                    <a:lnTo>
                      <a:pt x="11218" y="255469"/>
                    </a:lnTo>
                    <a:lnTo>
                      <a:pt x="21552" y="222470"/>
                    </a:lnTo>
                    <a:lnTo>
                      <a:pt x="38142" y="220014"/>
                    </a:lnTo>
                    <a:lnTo>
                      <a:pt x="34388" y="212262"/>
                    </a:lnTo>
                    <a:lnTo>
                      <a:pt x="37756" y="203873"/>
                    </a:lnTo>
                    <a:lnTo>
                      <a:pt x="24023" y="193539"/>
                    </a:lnTo>
                    <a:lnTo>
                      <a:pt x="21552" y="176925"/>
                    </a:lnTo>
                    <a:lnTo>
                      <a:pt x="32719" y="171204"/>
                    </a:lnTo>
                    <a:lnTo>
                      <a:pt x="32168" y="155873"/>
                    </a:lnTo>
                    <a:lnTo>
                      <a:pt x="42935" y="155873"/>
                    </a:lnTo>
                    <a:lnTo>
                      <a:pt x="51844" y="146791"/>
                    </a:lnTo>
                    <a:lnTo>
                      <a:pt x="59926" y="146673"/>
                    </a:lnTo>
                    <a:lnTo>
                      <a:pt x="67159" y="132530"/>
                    </a:lnTo>
                    <a:lnTo>
                      <a:pt x="64294" y="119103"/>
                    </a:lnTo>
                    <a:lnTo>
                      <a:pt x="80719" y="95910"/>
                    </a:lnTo>
                    <a:lnTo>
                      <a:pt x="80719" y="95902"/>
                    </a:lnTo>
                    <a:lnTo>
                      <a:pt x="105125" y="99160"/>
                    </a:lnTo>
                    <a:lnTo>
                      <a:pt x="120054" y="76998"/>
                    </a:lnTo>
                    <a:lnTo>
                      <a:pt x="126948" y="56552"/>
                    </a:lnTo>
                    <a:lnTo>
                      <a:pt x="148174" y="47336"/>
                    </a:lnTo>
                    <a:lnTo>
                      <a:pt x="164914" y="34051"/>
                    </a:lnTo>
                    <a:lnTo>
                      <a:pt x="170006" y="28589"/>
                    </a:lnTo>
                    <a:lnTo>
                      <a:pt x="186439" y="24481"/>
                    </a:lnTo>
                    <a:lnTo>
                      <a:pt x="197512" y="30297"/>
                    </a:lnTo>
                    <a:lnTo>
                      <a:pt x="201699" y="29950"/>
                    </a:lnTo>
                    <a:lnTo>
                      <a:pt x="217227" y="38812"/>
                    </a:lnTo>
                    <a:lnTo>
                      <a:pt x="225608" y="37443"/>
                    </a:lnTo>
                    <a:lnTo>
                      <a:pt x="230386" y="27896"/>
                    </a:lnTo>
                    <a:lnTo>
                      <a:pt x="234573" y="9819"/>
                    </a:lnTo>
                    <a:lnTo>
                      <a:pt x="265667" y="1988"/>
                    </a:lnTo>
                    <a:lnTo>
                      <a:pt x="292568" y="2665"/>
                    </a:lnTo>
                    <a:lnTo>
                      <a:pt x="311708" y="-2105"/>
                    </a:lnTo>
                    <a:lnTo>
                      <a:pt x="315005" y="11983"/>
                    </a:lnTo>
                    <a:lnTo>
                      <a:pt x="324843" y="20294"/>
                    </a:lnTo>
                    <a:lnTo>
                      <a:pt x="340080" y="20294"/>
                    </a:lnTo>
                    <a:lnTo>
                      <a:pt x="342055" y="34177"/>
                    </a:lnTo>
                    <a:lnTo>
                      <a:pt x="332217" y="34177"/>
                    </a:lnTo>
                    <a:lnTo>
                      <a:pt x="332217" y="54254"/>
                    </a:lnTo>
                    <a:lnTo>
                      <a:pt x="311708" y="67522"/>
                    </a:lnTo>
                    <a:lnTo>
                      <a:pt x="299061" y="91464"/>
                    </a:lnTo>
                    <a:lnTo>
                      <a:pt x="314510" y="110800"/>
                    </a:lnTo>
                    <a:lnTo>
                      <a:pt x="312542" y="122566"/>
                    </a:lnTo>
                    <a:lnTo>
                      <a:pt x="299061" y="124542"/>
                    </a:lnTo>
                    <a:lnTo>
                      <a:pt x="291883" y="158368"/>
                    </a:lnTo>
                    <a:lnTo>
                      <a:pt x="299061" y="166631"/>
                    </a:lnTo>
                    <a:lnTo>
                      <a:pt x="291883" y="171534"/>
                    </a:lnTo>
                    <a:lnTo>
                      <a:pt x="291883" y="181081"/>
                    </a:lnTo>
                    <a:lnTo>
                      <a:pt x="299061" y="188486"/>
                    </a:lnTo>
                    <a:lnTo>
                      <a:pt x="303200" y="214726"/>
                    </a:lnTo>
                    <a:lnTo>
                      <a:pt x="303413" y="214710"/>
                    </a:lnTo>
                    <a:lnTo>
                      <a:pt x="301500" y="237911"/>
                    </a:lnTo>
                    <a:lnTo>
                      <a:pt x="288515" y="239737"/>
                    </a:lnTo>
                  </a:path>
                </a:pathLst>
              </a:custGeom>
              <a:grpFill/>
              <a:ln w="635" cap="flat">
                <a:solidFill>
                  <a:schemeClr val="bg1"/>
                </a:solidFill>
                <a:prstDash val="solid"/>
                <a:miter/>
              </a:ln>
            </p:spPr>
            <p:txBody>
              <a:bodyPr rtlCol="0" anchor="ctr"/>
              <a:lstStyle/>
              <a:p>
                <a:endParaRPr lang="en-US" dirty="0"/>
              </a:p>
            </p:txBody>
          </p:sp>
          <p:sp>
            <p:nvSpPr>
              <p:cNvPr id="2574" name="Freeform: Shape 2573">
                <a:extLst>
                  <a:ext uri="{FF2B5EF4-FFF2-40B4-BE49-F238E27FC236}">
                    <a16:creationId xmlns:a16="http://schemas.microsoft.com/office/drawing/2014/main" id="{1D382727-570C-403F-9604-B8B3A468BD9B}"/>
                  </a:ext>
                </a:extLst>
              </p:cNvPr>
              <p:cNvSpPr/>
              <p:nvPr/>
            </p:nvSpPr>
            <p:spPr>
              <a:xfrm flipV="1">
                <a:off x="5220895" y="2528423"/>
                <a:ext cx="376876" cy="335226"/>
              </a:xfrm>
              <a:custGeom>
                <a:avLst/>
                <a:gdLst>
                  <a:gd name="connsiteX0" fmla="*/ 288515 w 346451"/>
                  <a:gd name="connsiteY0" fmla="*/ 239737 h 308163"/>
                  <a:gd name="connsiteX1" fmla="*/ 266864 w 346451"/>
                  <a:gd name="connsiteY1" fmla="*/ 259585 h 308163"/>
                  <a:gd name="connsiteX2" fmla="*/ 251108 w 346451"/>
                  <a:gd name="connsiteY2" fmla="*/ 254155 h 308163"/>
                  <a:gd name="connsiteX3" fmla="*/ 233502 w 346451"/>
                  <a:gd name="connsiteY3" fmla="*/ 264284 h 308163"/>
                  <a:gd name="connsiteX4" fmla="*/ 232149 w 346451"/>
                  <a:gd name="connsiteY4" fmla="*/ 273043 h 308163"/>
                  <a:gd name="connsiteX5" fmla="*/ 198748 w 346451"/>
                  <a:gd name="connsiteY5" fmla="*/ 270147 h 308163"/>
                  <a:gd name="connsiteX6" fmla="*/ 187604 w 346451"/>
                  <a:gd name="connsiteY6" fmla="*/ 254454 h 308163"/>
                  <a:gd name="connsiteX7" fmla="*/ 174193 w 346451"/>
                  <a:gd name="connsiteY7" fmla="*/ 254604 h 308163"/>
                  <a:gd name="connsiteX8" fmla="*/ 174909 w 346451"/>
                  <a:gd name="connsiteY8" fmla="*/ 237683 h 308163"/>
                  <a:gd name="connsiteX9" fmla="*/ 157327 w 346451"/>
                  <a:gd name="connsiteY9" fmla="*/ 242783 h 308163"/>
                  <a:gd name="connsiteX10" fmla="*/ 133575 w 346451"/>
                  <a:gd name="connsiteY10" fmla="*/ 236817 h 308163"/>
                  <a:gd name="connsiteX11" fmla="*/ 88023 w 346451"/>
                  <a:gd name="connsiteY11" fmla="*/ 258122 h 308163"/>
                  <a:gd name="connsiteX12" fmla="*/ 85654 w 346451"/>
                  <a:gd name="connsiteY12" fmla="*/ 274059 h 308163"/>
                  <a:gd name="connsiteX13" fmla="*/ 70724 w 346451"/>
                  <a:gd name="connsiteY13" fmla="*/ 280701 h 308163"/>
                  <a:gd name="connsiteX14" fmla="*/ 70323 w 346451"/>
                  <a:gd name="connsiteY14" fmla="*/ 298448 h 308163"/>
                  <a:gd name="connsiteX15" fmla="*/ 64090 w 346451"/>
                  <a:gd name="connsiteY15" fmla="*/ 306059 h 308163"/>
                  <a:gd name="connsiteX16" fmla="*/ 42935 w 346451"/>
                  <a:gd name="connsiteY16" fmla="*/ 289996 h 308163"/>
                  <a:gd name="connsiteX17" fmla="*/ 32365 w 346451"/>
                  <a:gd name="connsiteY17" fmla="*/ 279780 h 308163"/>
                  <a:gd name="connsiteX18" fmla="*/ 13862 w 346451"/>
                  <a:gd name="connsiteY18" fmla="*/ 285187 h 308163"/>
                  <a:gd name="connsiteX19" fmla="*/ 8676 w 346451"/>
                  <a:gd name="connsiteY19" fmla="*/ 305602 h 308163"/>
                  <a:gd name="connsiteX20" fmla="*/ -4396 w 346451"/>
                  <a:gd name="connsiteY20" fmla="*/ 295245 h 308163"/>
                  <a:gd name="connsiteX21" fmla="*/ 1380 w 346451"/>
                  <a:gd name="connsiteY21" fmla="*/ 271477 h 308163"/>
                  <a:gd name="connsiteX22" fmla="*/ -1839 w 346451"/>
                  <a:gd name="connsiteY22" fmla="*/ 264748 h 308163"/>
                  <a:gd name="connsiteX23" fmla="*/ 11218 w 346451"/>
                  <a:gd name="connsiteY23" fmla="*/ 255469 h 308163"/>
                  <a:gd name="connsiteX24" fmla="*/ 21552 w 346451"/>
                  <a:gd name="connsiteY24" fmla="*/ 222470 h 308163"/>
                  <a:gd name="connsiteX25" fmla="*/ 38142 w 346451"/>
                  <a:gd name="connsiteY25" fmla="*/ 220014 h 308163"/>
                  <a:gd name="connsiteX26" fmla="*/ 34388 w 346451"/>
                  <a:gd name="connsiteY26" fmla="*/ 212262 h 308163"/>
                  <a:gd name="connsiteX27" fmla="*/ 37756 w 346451"/>
                  <a:gd name="connsiteY27" fmla="*/ 203873 h 308163"/>
                  <a:gd name="connsiteX28" fmla="*/ 24023 w 346451"/>
                  <a:gd name="connsiteY28" fmla="*/ 193539 h 308163"/>
                  <a:gd name="connsiteX29" fmla="*/ 21552 w 346451"/>
                  <a:gd name="connsiteY29" fmla="*/ 176925 h 308163"/>
                  <a:gd name="connsiteX30" fmla="*/ 32719 w 346451"/>
                  <a:gd name="connsiteY30" fmla="*/ 171204 h 308163"/>
                  <a:gd name="connsiteX31" fmla="*/ 32168 w 346451"/>
                  <a:gd name="connsiteY31" fmla="*/ 155873 h 308163"/>
                  <a:gd name="connsiteX32" fmla="*/ 42935 w 346451"/>
                  <a:gd name="connsiteY32" fmla="*/ 155873 h 308163"/>
                  <a:gd name="connsiteX33" fmla="*/ 51844 w 346451"/>
                  <a:gd name="connsiteY33" fmla="*/ 146791 h 308163"/>
                  <a:gd name="connsiteX34" fmla="*/ 59926 w 346451"/>
                  <a:gd name="connsiteY34" fmla="*/ 146673 h 308163"/>
                  <a:gd name="connsiteX35" fmla="*/ 67159 w 346451"/>
                  <a:gd name="connsiteY35" fmla="*/ 132530 h 308163"/>
                  <a:gd name="connsiteX36" fmla="*/ 64294 w 346451"/>
                  <a:gd name="connsiteY36" fmla="*/ 119103 h 308163"/>
                  <a:gd name="connsiteX37" fmla="*/ 80719 w 346451"/>
                  <a:gd name="connsiteY37" fmla="*/ 95910 h 308163"/>
                  <a:gd name="connsiteX38" fmla="*/ 80719 w 346451"/>
                  <a:gd name="connsiteY38" fmla="*/ 95902 h 308163"/>
                  <a:gd name="connsiteX39" fmla="*/ 105125 w 346451"/>
                  <a:gd name="connsiteY39" fmla="*/ 99160 h 308163"/>
                  <a:gd name="connsiteX40" fmla="*/ 120054 w 346451"/>
                  <a:gd name="connsiteY40" fmla="*/ 76998 h 308163"/>
                  <a:gd name="connsiteX41" fmla="*/ 126948 w 346451"/>
                  <a:gd name="connsiteY41" fmla="*/ 56552 h 308163"/>
                  <a:gd name="connsiteX42" fmla="*/ 148174 w 346451"/>
                  <a:gd name="connsiteY42" fmla="*/ 47336 h 308163"/>
                  <a:gd name="connsiteX43" fmla="*/ 164914 w 346451"/>
                  <a:gd name="connsiteY43" fmla="*/ 34051 h 308163"/>
                  <a:gd name="connsiteX44" fmla="*/ 170006 w 346451"/>
                  <a:gd name="connsiteY44" fmla="*/ 28589 h 308163"/>
                  <a:gd name="connsiteX45" fmla="*/ 186439 w 346451"/>
                  <a:gd name="connsiteY45" fmla="*/ 24481 h 308163"/>
                  <a:gd name="connsiteX46" fmla="*/ 197512 w 346451"/>
                  <a:gd name="connsiteY46" fmla="*/ 30297 h 308163"/>
                  <a:gd name="connsiteX47" fmla="*/ 201699 w 346451"/>
                  <a:gd name="connsiteY47" fmla="*/ 29950 h 308163"/>
                  <a:gd name="connsiteX48" fmla="*/ 217227 w 346451"/>
                  <a:gd name="connsiteY48" fmla="*/ 38812 h 308163"/>
                  <a:gd name="connsiteX49" fmla="*/ 225608 w 346451"/>
                  <a:gd name="connsiteY49" fmla="*/ 37443 h 308163"/>
                  <a:gd name="connsiteX50" fmla="*/ 230386 w 346451"/>
                  <a:gd name="connsiteY50" fmla="*/ 27896 h 308163"/>
                  <a:gd name="connsiteX51" fmla="*/ 234573 w 346451"/>
                  <a:gd name="connsiteY51" fmla="*/ 9819 h 308163"/>
                  <a:gd name="connsiteX52" fmla="*/ 265667 w 346451"/>
                  <a:gd name="connsiteY52" fmla="*/ 1988 h 308163"/>
                  <a:gd name="connsiteX53" fmla="*/ 292568 w 346451"/>
                  <a:gd name="connsiteY53" fmla="*/ 2665 h 308163"/>
                  <a:gd name="connsiteX54" fmla="*/ 311708 w 346451"/>
                  <a:gd name="connsiteY54" fmla="*/ -2105 h 308163"/>
                  <a:gd name="connsiteX55" fmla="*/ 315005 w 346451"/>
                  <a:gd name="connsiteY55" fmla="*/ 11983 h 308163"/>
                  <a:gd name="connsiteX56" fmla="*/ 324843 w 346451"/>
                  <a:gd name="connsiteY56" fmla="*/ 20294 h 308163"/>
                  <a:gd name="connsiteX57" fmla="*/ 340080 w 346451"/>
                  <a:gd name="connsiteY57" fmla="*/ 20294 h 308163"/>
                  <a:gd name="connsiteX58" fmla="*/ 342055 w 346451"/>
                  <a:gd name="connsiteY58" fmla="*/ 34177 h 308163"/>
                  <a:gd name="connsiteX59" fmla="*/ 332217 w 346451"/>
                  <a:gd name="connsiteY59" fmla="*/ 34177 h 308163"/>
                  <a:gd name="connsiteX60" fmla="*/ 332217 w 346451"/>
                  <a:gd name="connsiteY60" fmla="*/ 54254 h 308163"/>
                  <a:gd name="connsiteX61" fmla="*/ 311708 w 346451"/>
                  <a:gd name="connsiteY61" fmla="*/ 67522 h 308163"/>
                  <a:gd name="connsiteX62" fmla="*/ 299061 w 346451"/>
                  <a:gd name="connsiteY62" fmla="*/ 91464 h 308163"/>
                  <a:gd name="connsiteX63" fmla="*/ 314510 w 346451"/>
                  <a:gd name="connsiteY63" fmla="*/ 110800 h 308163"/>
                  <a:gd name="connsiteX64" fmla="*/ 312542 w 346451"/>
                  <a:gd name="connsiteY64" fmla="*/ 122566 h 308163"/>
                  <a:gd name="connsiteX65" fmla="*/ 299061 w 346451"/>
                  <a:gd name="connsiteY65" fmla="*/ 124542 h 308163"/>
                  <a:gd name="connsiteX66" fmla="*/ 291883 w 346451"/>
                  <a:gd name="connsiteY66" fmla="*/ 158368 h 308163"/>
                  <a:gd name="connsiteX67" fmla="*/ 299061 w 346451"/>
                  <a:gd name="connsiteY67" fmla="*/ 166631 h 308163"/>
                  <a:gd name="connsiteX68" fmla="*/ 291883 w 346451"/>
                  <a:gd name="connsiteY68" fmla="*/ 171534 h 308163"/>
                  <a:gd name="connsiteX69" fmla="*/ 291883 w 346451"/>
                  <a:gd name="connsiteY69" fmla="*/ 181081 h 308163"/>
                  <a:gd name="connsiteX70" fmla="*/ 299061 w 346451"/>
                  <a:gd name="connsiteY70" fmla="*/ 188486 h 308163"/>
                  <a:gd name="connsiteX71" fmla="*/ 303200 w 346451"/>
                  <a:gd name="connsiteY71" fmla="*/ 214726 h 308163"/>
                  <a:gd name="connsiteX72" fmla="*/ 303413 w 346451"/>
                  <a:gd name="connsiteY72" fmla="*/ 214710 h 308163"/>
                  <a:gd name="connsiteX73" fmla="*/ 301500 w 346451"/>
                  <a:gd name="connsiteY73" fmla="*/ 237911 h 308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346451" h="308163">
                    <a:moveTo>
                      <a:pt x="288515" y="239737"/>
                    </a:moveTo>
                    <a:lnTo>
                      <a:pt x="266864" y="259585"/>
                    </a:lnTo>
                    <a:lnTo>
                      <a:pt x="251108" y="254155"/>
                    </a:lnTo>
                    <a:lnTo>
                      <a:pt x="233502" y="264284"/>
                    </a:lnTo>
                    <a:lnTo>
                      <a:pt x="232149" y="273043"/>
                    </a:lnTo>
                    <a:lnTo>
                      <a:pt x="198748" y="270147"/>
                    </a:lnTo>
                    <a:lnTo>
                      <a:pt x="187604" y="254454"/>
                    </a:lnTo>
                    <a:lnTo>
                      <a:pt x="174193" y="254604"/>
                    </a:lnTo>
                    <a:lnTo>
                      <a:pt x="174909" y="237683"/>
                    </a:lnTo>
                    <a:lnTo>
                      <a:pt x="157327" y="242783"/>
                    </a:lnTo>
                    <a:lnTo>
                      <a:pt x="133575" y="236817"/>
                    </a:lnTo>
                    <a:lnTo>
                      <a:pt x="88023" y="258122"/>
                    </a:lnTo>
                    <a:lnTo>
                      <a:pt x="85654" y="274059"/>
                    </a:lnTo>
                    <a:lnTo>
                      <a:pt x="70724" y="280701"/>
                    </a:lnTo>
                    <a:lnTo>
                      <a:pt x="70323" y="298448"/>
                    </a:lnTo>
                    <a:lnTo>
                      <a:pt x="64090" y="306059"/>
                    </a:lnTo>
                    <a:lnTo>
                      <a:pt x="42935" y="289996"/>
                    </a:lnTo>
                    <a:lnTo>
                      <a:pt x="32365" y="279780"/>
                    </a:lnTo>
                    <a:lnTo>
                      <a:pt x="13862" y="285187"/>
                    </a:lnTo>
                    <a:lnTo>
                      <a:pt x="8676" y="305602"/>
                    </a:lnTo>
                    <a:lnTo>
                      <a:pt x="-4396" y="295245"/>
                    </a:lnTo>
                    <a:lnTo>
                      <a:pt x="1380" y="271477"/>
                    </a:lnTo>
                    <a:lnTo>
                      <a:pt x="-1839" y="264748"/>
                    </a:lnTo>
                    <a:lnTo>
                      <a:pt x="11218" y="255469"/>
                    </a:lnTo>
                    <a:lnTo>
                      <a:pt x="21552" y="222470"/>
                    </a:lnTo>
                    <a:lnTo>
                      <a:pt x="38142" y="220014"/>
                    </a:lnTo>
                    <a:lnTo>
                      <a:pt x="34388" y="212262"/>
                    </a:lnTo>
                    <a:lnTo>
                      <a:pt x="37756" y="203873"/>
                    </a:lnTo>
                    <a:lnTo>
                      <a:pt x="24023" y="193539"/>
                    </a:lnTo>
                    <a:lnTo>
                      <a:pt x="21552" y="176925"/>
                    </a:lnTo>
                    <a:lnTo>
                      <a:pt x="32719" y="171204"/>
                    </a:lnTo>
                    <a:lnTo>
                      <a:pt x="32168" y="155873"/>
                    </a:lnTo>
                    <a:lnTo>
                      <a:pt x="42935" y="155873"/>
                    </a:lnTo>
                    <a:lnTo>
                      <a:pt x="51844" y="146791"/>
                    </a:lnTo>
                    <a:lnTo>
                      <a:pt x="59926" y="146673"/>
                    </a:lnTo>
                    <a:lnTo>
                      <a:pt x="67159" y="132530"/>
                    </a:lnTo>
                    <a:lnTo>
                      <a:pt x="64294" y="119103"/>
                    </a:lnTo>
                    <a:lnTo>
                      <a:pt x="80719" y="95910"/>
                    </a:lnTo>
                    <a:lnTo>
                      <a:pt x="80719" y="95902"/>
                    </a:lnTo>
                    <a:lnTo>
                      <a:pt x="105125" y="99160"/>
                    </a:lnTo>
                    <a:lnTo>
                      <a:pt x="120054" y="76998"/>
                    </a:lnTo>
                    <a:lnTo>
                      <a:pt x="126948" y="56552"/>
                    </a:lnTo>
                    <a:lnTo>
                      <a:pt x="148174" y="47336"/>
                    </a:lnTo>
                    <a:lnTo>
                      <a:pt x="164914" y="34051"/>
                    </a:lnTo>
                    <a:lnTo>
                      <a:pt x="170006" y="28589"/>
                    </a:lnTo>
                    <a:lnTo>
                      <a:pt x="186439" y="24481"/>
                    </a:lnTo>
                    <a:lnTo>
                      <a:pt x="197512" y="30297"/>
                    </a:lnTo>
                    <a:lnTo>
                      <a:pt x="201699" y="29950"/>
                    </a:lnTo>
                    <a:lnTo>
                      <a:pt x="217227" y="38812"/>
                    </a:lnTo>
                    <a:lnTo>
                      <a:pt x="225608" y="37443"/>
                    </a:lnTo>
                    <a:lnTo>
                      <a:pt x="230386" y="27896"/>
                    </a:lnTo>
                    <a:lnTo>
                      <a:pt x="234573" y="9819"/>
                    </a:lnTo>
                    <a:lnTo>
                      <a:pt x="265667" y="1988"/>
                    </a:lnTo>
                    <a:lnTo>
                      <a:pt x="292568" y="2665"/>
                    </a:lnTo>
                    <a:lnTo>
                      <a:pt x="311708" y="-2105"/>
                    </a:lnTo>
                    <a:lnTo>
                      <a:pt x="315005" y="11983"/>
                    </a:lnTo>
                    <a:lnTo>
                      <a:pt x="324843" y="20294"/>
                    </a:lnTo>
                    <a:lnTo>
                      <a:pt x="340080" y="20294"/>
                    </a:lnTo>
                    <a:lnTo>
                      <a:pt x="342055" y="34177"/>
                    </a:lnTo>
                    <a:lnTo>
                      <a:pt x="332217" y="34177"/>
                    </a:lnTo>
                    <a:lnTo>
                      <a:pt x="332217" y="54254"/>
                    </a:lnTo>
                    <a:lnTo>
                      <a:pt x="311708" y="67522"/>
                    </a:lnTo>
                    <a:lnTo>
                      <a:pt x="299061" y="91464"/>
                    </a:lnTo>
                    <a:lnTo>
                      <a:pt x="314510" y="110800"/>
                    </a:lnTo>
                    <a:lnTo>
                      <a:pt x="312542" y="122566"/>
                    </a:lnTo>
                    <a:lnTo>
                      <a:pt x="299061" y="124542"/>
                    </a:lnTo>
                    <a:lnTo>
                      <a:pt x="291883" y="158368"/>
                    </a:lnTo>
                    <a:lnTo>
                      <a:pt x="299061" y="166631"/>
                    </a:lnTo>
                    <a:lnTo>
                      <a:pt x="291883" y="171534"/>
                    </a:lnTo>
                    <a:lnTo>
                      <a:pt x="291883" y="181081"/>
                    </a:lnTo>
                    <a:lnTo>
                      <a:pt x="299061" y="188486"/>
                    </a:lnTo>
                    <a:lnTo>
                      <a:pt x="303200" y="214726"/>
                    </a:lnTo>
                    <a:lnTo>
                      <a:pt x="303413" y="214710"/>
                    </a:lnTo>
                    <a:lnTo>
                      <a:pt x="301500" y="237911"/>
                    </a:lnTo>
                    <a:close/>
                  </a:path>
                </a:pathLst>
              </a:custGeom>
              <a:grpFill/>
              <a:ln w="635" cap="rnd">
                <a:solidFill>
                  <a:schemeClr val="bg1"/>
                </a:solidFill>
                <a:prstDash val="solid"/>
                <a:round/>
              </a:ln>
            </p:spPr>
            <p:txBody>
              <a:bodyPr rtlCol="0" anchor="ctr"/>
              <a:lstStyle/>
              <a:p>
                <a:endParaRPr lang="en-US" dirty="0"/>
              </a:p>
            </p:txBody>
          </p:sp>
          <p:sp>
            <p:nvSpPr>
              <p:cNvPr id="2575" name="Freeform: Shape 2574">
                <a:extLst>
                  <a:ext uri="{FF2B5EF4-FFF2-40B4-BE49-F238E27FC236}">
                    <a16:creationId xmlns:a16="http://schemas.microsoft.com/office/drawing/2014/main" id="{63C44FFF-FC16-4BAB-89B0-7A4B5B30BA39}"/>
                  </a:ext>
                </a:extLst>
              </p:cNvPr>
              <p:cNvSpPr/>
              <p:nvPr/>
            </p:nvSpPr>
            <p:spPr>
              <a:xfrm flipV="1">
                <a:off x="5379853" y="2449059"/>
                <a:ext cx="281623" cy="195154"/>
              </a:xfrm>
              <a:custGeom>
                <a:avLst/>
                <a:gdLst>
                  <a:gd name="connsiteX0" fmla="*/ 254355 w 258888"/>
                  <a:gd name="connsiteY0" fmla="*/ 71126 h 179399"/>
                  <a:gd name="connsiteX1" fmla="*/ 237884 w 258888"/>
                  <a:gd name="connsiteY1" fmla="*/ 72291 h 179399"/>
                  <a:gd name="connsiteX2" fmla="*/ 216910 w 258888"/>
                  <a:gd name="connsiteY2" fmla="*/ 88669 h 179399"/>
                  <a:gd name="connsiteX3" fmla="*/ 204750 w 258888"/>
                  <a:gd name="connsiteY3" fmla="*/ 85914 h 179399"/>
                  <a:gd name="connsiteX4" fmla="*/ 177110 w 258888"/>
                  <a:gd name="connsiteY4" fmla="*/ 110382 h 179399"/>
                  <a:gd name="connsiteX5" fmla="*/ 172986 w 258888"/>
                  <a:gd name="connsiteY5" fmla="*/ 134732 h 179399"/>
                  <a:gd name="connsiteX6" fmla="*/ 163637 w 258888"/>
                  <a:gd name="connsiteY6" fmla="*/ 141399 h 179399"/>
                  <a:gd name="connsiteX7" fmla="*/ 148856 w 258888"/>
                  <a:gd name="connsiteY7" fmla="*/ 135960 h 179399"/>
                  <a:gd name="connsiteX8" fmla="*/ 135698 w 258888"/>
                  <a:gd name="connsiteY8" fmla="*/ 143366 h 179399"/>
                  <a:gd name="connsiteX9" fmla="*/ 142277 w 258888"/>
                  <a:gd name="connsiteY9" fmla="*/ 151598 h 179399"/>
                  <a:gd name="connsiteX10" fmla="*/ 137492 w 258888"/>
                  <a:gd name="connsiteY10" fmla="*/ 166111 h 179399"/>
                  <a:gd name="connsiteX11" fmla="*/ 124262 w 258888"/>
                  <a:gd name="connsiteY11" fmla="*/ 166457 h 179399"/>
                  <a:gd name="connsiteX12" fmla="*/ 113480 w 258888"/>
                  <a:gd name="connsiteY12" fmla="*/ 176350 h 179399"/>
                  <a:gd name="connsiteX13" fmla="*/ 103375 w 258888"/>
                  <a:gd name="connsiteY13" fmla="*/ 172863 h 179399"/>
                  <a:gd name="connsiteX14" fmla="*/ 101344 w 258888"/>
                  <a:gd name="connsiteY14" fmla="*/ 161822 h 179399"/>
                  <a:gd name="connsiteX15" fmla="*/ 85911 w 258888"/>
                  <a:gd name="connsiteY15" fmla="*/ 154967 h 179399"/>
                  <a:gd name="connsiteX16" fmla="*/ 89594 w 258888"/>
                  <a:gd name="connsiteY16" fmla="*/ 136031 h 179399"/>
                  <a:gd name="connsiteX17" fmla="*/ 67534 w 258888"/>
                  <a:gd name="connsiteY17" fmla="*/ 139171 h 179399"/>
                  <a:gd name="connsiteX18" fmla="*/ 57106 w 258888"/>
                  <a:gd name="connsiteY18" fmla="*/ 137046 h 179399"/>
                  <a:gd name="connsiteX19" fmla="*/ 45797 w 258888"/>
                  <a:gd name="connsiteY19" fmla="*/ 156336 h 179399"/>
                  <a:gd name="connsiteX20" fmla="*/ 23871 w 258888"/>
                  <a:gd name="connsiteY20" fmla="*/ 177097 h 179399"/>
                  <a:gd name="connsiteX21" fmla="*/ -4509 w 258888"/>
                  <a:gd name="connsiteY21" fmla="*/ 160798 h 179399"/>
                  <a:gd name="connsiteX22" fmla="*/ 362 w 258888"/>
                  <a:gd name="connsiteY22" fmla="*/ 146451 h 179399"/>
                  <a:gd name="connsiteX23" fmla="*/ 8870 w 258888"/>
                  <a:gd name="connsiteY23" fmla="*/ 159878 h 179399"/>
                  <a:gd name="connsiteX24" fmla="*/ 27278 w 258888"/>
                  <a:gd name="connsiteY24" fmla="*/ 157477 h 179399"/>
                  <a:gd name="connsiteX25" fmla="*/ 41988 w 258888"/>
                  <a:gd name="connsiteY25" fmla="*/ 132379 h 179399"/>
                  <a:gd name="connsiteX26" fmla="*/ 6824 w 258888"/>
                  <a:gd name="connsiteY26" fmla="*/ 129444 h 179399"/>
                  <a:gd name="connsiteX27" fmla="*/ 4156 w 258888"/>
                  <a:gd name="connsiteY27" fmla="*/ 112869 h 179399"/>
                  <a:gd name="connsiteX28" fmla="*/ 18157 w 258888"/>
                  <a:gd name="connsiteY28" fmla="*/ 107313 h 179399"/>
                  <a:gd name="connsiteX29" fmla="*/ 14553 w 258888"/>
                  <a:gd name="connsiteY29" fmla="*/ 95602 h 179399"/>
                  <a:gd name="connsiteX30" fmla="*/ 26578 w 258888"/>
                  <a:gd name="connsiteY30" fmla="*/ 85158 h 179399"/>
                  <a:gd name="connsiteX31" fmla="*/ 27955 w 258888"/>
                  <a:gd name="connsiteY31" fmla="*/ 52686 h 179399"/>
                  <a:gd name="connsiteX32" fmla="*/ 41366 w 258888"/>
                  <a:gd name="connsiteY32" fmla="*/ 52537 h 179399"/>
                  <a:gd name="connsiteX33" fmla="*/ 52510 w 258888"/>
                  <a:gd name="connsiteY33" fmla="*/ 68230 h 179399"/>
                  <a:gd name="connsiteX34" fmla="*/ 85911 w 258888"/>
                  <a:gd name="connsiteY34" fmla="*/ 71126 h 179399"/>
                  <a:gd name="connsiteX35" fmla="*/ 87265 w 258888"/>
                  <a:gd name="connsiteY35" fmla="*/ 62366 h 179399"/>
                  <a:gd name="connsiteX36" fmla="*/ 104870 w 258888"/>
                  <a:gd name="connsiteY36" fmla="*/ 52238 h 179399"/>
                  <a:gd name="connsiteX37" fmla="*/ 120626 w 258888"/>
                  <a:gd name="connsiteY37" fmla="*/ 57668 h 179399"/>
                  <a:gd name="connsiteX38" fmla="*/ 142277 w 258888"/>
                  <a:gd name="connsiteY38" fmla="*/ 37820 h 179399"/>
                  <a:gd name="connsiteX39" fmla="*/ 155263 w 258888"/>
                  <a:gd name="connsiteY39" fmla="*/ 35994 h 179399"/>
                  <a:gd name="connsiteX40" fmla="*/ 157175 w 258888"/>
                  <a:gd name="connsiteY40" fmla="*/ 12792 h 179399"/>
                  <a:gd name="connsiteX41" fmla="*/ 174065 w 258888"/>
                  <a:gd name="connsiteY41" fmla="*/ 11612 h 179399"/>
                  <a:gd name="connsiteX42" fmla="*/ 179086 w 258888"/>
                  <a:gd name="connsiteY42" fmla="*/ -2302 h 179399"/>
                  <a:gd name="connsiteX43" fmla="*/ 193724 w 258888"/>
                  <a:gd name="connsiteY43" fmla="*/ 6315 h 179399"/>
                  <a:gd name="connsiteX44" fmla="*/ 195329 w 258888"/>
                  <a:gd name="connsiteY44" fmla="*/ 17389 h 179399"/>
                  <a:gd name="connsiteX45" fmla="*/ 216642 w 258888"/>
                  <a:gd name="connsiteY45" fmla="*/ 23331 h 179399"/>
                  <a:gd name="connsiteX46" fmla="*/ 223859 w 258888"/>
                  <a:gd name="connsiteY46" fmla="*/ 46445 h 179399"/>
                  <a:gd name="connsiteX47" fmla="*/ 238119 w 258888"/>
                  <a:gd name="connsiteY47" fmla="*/ 46445 h 179399"/>
                  <a:gd name="connsiteX48" fmla="*/ 240583 w 258888"/>
                  <a:gd name="connsiteY48" fmla="*/ 53560 h 179399"/>
                  <a:gd name="connsiteX49" fmla="*/ 254379 w 258888"/>
                  <a:gd name="connsiteY49" fmla="*/ 51939 h 179399"/>
                  <a:gd name="connsiteX50" fmla="*/ 254355 w 258888"/>
                  <a:gd name="connsiteY50" fmla="*/ 52537 h 179399"/>
                  <a:gd name="connsiteX51" fmla="*/ 254355 w 258888"/>
                  <a:gd name="connsiteY51" fmla="*/ 71126 h 179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58888" h="179399">
                    <a:moveTo>
                      <a:pt x="254355" y="71126"/>
                    </a:moveTo>
                    <a:lnTo>
                      <a:pt x="237884" y="72291"/>
                    </a:lnTo>
                    <a:lnTo>
                      <a:pt x="216910" y="88669"/>
                    </a:lnTo>
                    <a:lnTo>
                      <a:pt x="204750" y="85914"/>
                    </a:lnTo>
                    <a:lnTo>
                      <a:pt x="177110" y="110382"/>
                    </a:lnTo>
                    <a:lnTo>
                      <a:pt x="172986" y="134732"/>
                    </a:lnTo>
                    <a:lnTo>
                      <a:pt x="163637" y="141399"/>
                    </a:lnTo>
                    <a:lnTo>
                      <a:pt x="148856" y="135960"/>
                    </a:lnTo>
                    <a:lnTo>
                      <a:pt x="135698" y="143366"/>
                    </a:lnTo>
                    <a:lnTo>
                      <a:pt x="142277" y="151598"/>
                    </a:lnTo>
                    <a:lnTo>
                      <a:pt x="137492" y="166111"/>
                    </a:lnTo>
                    <a:lnTo>
                      <a:pt x="124262" y="166457"/>
                    </a:lnTo>
                    <a:lnTo>
                      <a:pt x="113480" y="176350"/>
                    </a:lnTo>
                    <a:lnTo>
                      <a:pt x="103375" y="172863"/>
                    </a:lnTo>
                    <a:lnTo>
                      <a:pt x="101344" y="161822"/>
                    </a:lnTo>
                    <a:lnTo>
                      <a:pt x="85911" y="154967"/>
                    </a:lnTo>
                    <a:lnTo>
                      <a:pt x="89594" y="136031"/>
                    </a:lnTo>
                    <a:lnTo>
                      <a:pt x="67534" y="139171"/>
                    </a:lnTo>
                    <a:lnTo>
                      <a:pt x="57106" y="137046"/>
                    </a:lnTo>
                    <a:lnTo>
                      <a:pt x="45797" y="156336"/>
                    </a:lnTo>
                    <a:lnTo>
                      <a:pt x="23871" y="177097"/>
                    </a:lnTo>
                    <a:lnTo>
                      <a:pt x="-4509" y="160798"/>
                    </a:lnTo>
                    <a:lnTo>
                      <a:pt x="362" y="146451"/>
                    </a:lnTo>
                    <a:lnTo>
                      <a:pt x="8870" y="159878"/>
                    </a:lnTo>
                    <a:lnTo>
                      <a:pt x="27278" y="157477"/>
                    </a:lnTo>
                    <a:lnTo>
                      <a:pt x="41988" y="132379"/>
                    </a:lnTo>
                    <a:lnTo>
                      <a:pt x="6824" y="129444"/>
                    </a:lnTo>
                    <a:lnTo>
                      <a:pt x="4156" y="112869"/>
                    </a:lnTo>
                    <a:lnTo>
                      <a:pt x="18157" y="107313"/>
                    </a:lnTo>
                    <a:lnTo>
                      <a:pt x="14553" y="95602"/>
                    </a:lnTo>
                    <a:lnTo>
                      <a:pt x="26578" y="85158"/>
                    </a:lnTo>
                    <a:lnTo>
                      <a:pt x="27955" y="52686"/>
                    </a:lnTo>
                    <a:lnTo>
                      <a:pt x="41366" y="52537"/>
                    </a:lnTo>
                    <a:lnTo>
                      <a:pt x="52510" y="68230"/>
                    </a:lnTo>
                    <a:lnTo>
                      <a:pt x="85911" y="71126"/>
                    </a:lnTo>
                    <a:lnTo>
                      <a:pt x="87265" y="62366"/>
                    </a:lnTo>
                    <a:lnTo>
                      <a:pt x="104870" y="52238"/>
                    </a:lnTo>
                    <a:lnTo>
                      <a:pt x="120626" y="57668"/>
                    </a:lnTo>
                    <a:lnTo>
                      <a:pt x="142277" y="37820"/>
                    </a:lnTo>
                    <a:lnTo>
                      <a:pt x="155263" y="35994"/>
                    </a:lnTo>
                    <a:lnTo>
                      <a:pt x="157175" y="12792"/>
                    </a:lnTo>
                    <a:lnTo>
                      <a:pt x="174065" y="11612"/>
                    </a:lnTo>
                    <a:lnTo>
                      <a:pt x="179086" y="-2302"/>
                    </a:lnTo>
                    <a:lnTo>
                      <a:pt x="193724" y="6315"/>
                    </a:lnTo>
                    <a:lnTo>
                      <a:pt x="195329" y="17389"/>
                    </a:lnTo>
                    <a:lnTo>
                      <a:pt x="216642" y="23331"/>
                    </a:lnTo>
                    <a:lnTo>
                      <a:pt x="223859" y="46445"/>
                    </a:lnTo>
                    <a:lnTo>
                      <a:pt x="238119" y="46445"/>
                    </a:lnTo>
                    <a:lnTo>
                      <a:pt x="240583" y="53560"/>
                    </a:lnTo>
                    <a:lnTo>
                      <a:pt x="254379" y="51939"/>
                    </a:lnTo>
                    <a:lnTo>
                      <a:pt x="254355" y="52537"/>
                    </a:lnTo>
                    <a:lnTo>
                      <a:pt x="254355" y="71126"/>
                    </a:lnTo>
                  </a:path>
                </a:pathLst>
              </a:custGeom>
              <a:grpFill/>
              <a:ln w="635" cap="flat">
                <a:solidFill>
                  <a:schemeClr val="bg1"/>
                </a:solidFill>
                <a:prstDash val="solid"/>
                <a:miter/>
              </a:ln>
            </p:spPr>
            <p:txBody>
              <a:bodyPr rtlCol="0" anchor="ctr"/>
              <a:lstStyle/>
              <a:p>
                <a:endParaRPr lang="en-US" dirty="0"/>
              </a:p>
            </p:txBody>
          </p:sp>
          <p:sp>
            <p:nvSpPr>
              <p:cNvPr id="2576" name="Freeform: Shape 2575">
                <a:extLst>
                  <a:ext uri="{FF2B5EF4-FFF2-40B4-BE49-F238E27FC236}">
                    <a16:creationId xmlns:a16="http://schemas.microsoft.com/office/drawing/2014/main" id="{56064902-3EB9-4811-966B-1ED7881C6B08}"/>
                  </a:ext>
                </a:extLst>
              </p:cNvPr>
              <p:cNvSpPr/>
              <p:nvPr/>
            </p:nvSpPr>
            <p:spPr>
              <a:xfrm flipV="1">
                <a:off x="5379853" y="2449059"/>
                <a:ext cx="281623" cy="195154"/>
              </a:xfrm>
              <a:custGeom>
                <a:avLst/>
                <a:gdLst>
                  <a:gd name="connsiteX0" fmla="*/ 254355 w 258888"/>
                  <a:gd name="connsiteY0" fmla="*/ 71126 h 179399"/>
                  <a:gd name="connsiteX1" fmla="*/ 237884 w 258888"/>
                  <a:gd name="connsiteY1" fmla="*/ 72291 h 179399"/>
                  <a:gd name="connsiteX2" fmla="*/ 216910 w 258888"/>
                  <a:gd name="connsiteY2" fmla="*/ 88669 h 179399"/>
                  <a:gd name="connsiteX3" fmla="*/ 204750 w 258888"/>
                  <a:gd name="connsiteY3" fmla="*/ 85914 h 179399"/>
                  <a:gd name="connsiteX4" fmla="*/ 177110 w 258888"/>
                  <a:gd name="connsiteY4" fmla="*/ 110382 h 179399"/>
                  <a:gd name="connsiteX5" fmla="*/ 172986 w 258888"/>
                  <a:gd name="connsiteY5" fmla="*/ 134732 h 179399"/>
                  <a:gd name="connsiteX6" fmla="*/ 163637 w 258888"/>
                  <a:gd name="connsiteY6" fmla="*/ 141399 h 179399"/>
                  <a:gd name="connsiteX7" fmla="*/ 148856 w 258888"/>
                  <a:gd name="connsiteY7" fmla="*/ 135960 h 179399"/>
                  <a:gd name="connsiteX8" fmla="*/ 135698 w 258888"/>
                  <a:gd name="connsiteY8" fmla="*/ 143366 h 179399"/>
                  <a:gd name="connsiteX9" fmla="*/ 142277 w 258888"/>
                  <a:gd name="connsiteY9" fmla="*/ 151598 h 179399"/>
                  <a:gd name="connsiteX10" fmla="*/ 137492 w 258888"/>
                  <a:gd name="connsiteY10" fmla="*/ 166111 h 179399"/>
                  <a:gd name="connsiteX11" fmla="*/ 124262 w 258888"/>
                  <a:gd name="connsiteY11" fmla="*/ 166457 h 179399"/>
                  <a:gd name="connsiteX12" fmla="*/ 113480 w 258888"/>
                  <a:gd name="connsiteY12" fmla="*/ 176350 h 179399"/>
                  <a:gd name="connsiteX13" fmla="*/ 103375 w 258888"/>
                  <a:gd name="connsiteY13" fmla="*/ 172863 h 179399"/>
                  <a:gd name="connsiteX14" fmla="*/ 101344 w 258888"/>
                  <a:gd name="connsiteY14" fmla="*/ 161822 h 179399"/>
                  <a:gd name="connsiteX15" fmla="*/ 85911 w 258888"/>
                  <a:gd name="connsiteY15" fmla="*/ 154967 h 179399"/>
                  <a:gd name="connsiteX16" fmla="*/ 89594 w 258888"/>
                  <a:gd name="connsiteY16" fmla="*/ 136031 h 179399"/>
                  <a:gd name="connsiteX17" fmla="*/ 67534 w 258888"/>
                  <a:gd name="connsiteY17" fmla="*/ 139171 h 179399"/>
                  <a:gd name="connsiteX18" fmla="*/ 57106 w 258888"/>
                  <a:gd name="connsiteY18" fmla="*/ 137046 h 179399"/>
                  <a:gd name="connsiteX19" fmla="*/ 45797 w 258888"/>
                  <a:gd name="connsiteY19" fmla="*/ 156336 h 179399"/>
                  <a:gd name="connsiteX20" fmla="*/ 23871 w 258888"/>
                  <a:gd name="connsiteY20" fmla="*/ 177097 h 179399"/>
                  <a:gd name="connsiteX21" fmla="*/ -4509 w 258888"/>
                  <a:gd name="connsiteY21" fmla="*/ 160798 h 179399"/>
                  <a:gd name="connsiteX22" fmla="*/ 362 w 258888"/>
                  <a:gd name="connsiteY22" fmla="*/ 146451 h 179399"/>
                  <a:gd name="connsiteX23" fmla="*/ 8870 w 258888"/>
                  <a:gd name="connsiteY23" fmla="*/ 159878 h 179399"/>
                  <a:gd name="connsiteX24" fmla="*/ 27278 w 258888"/>
                  <a:gd name="connsiteY24" fmla="*/ 157477 h 179399"/>
                  <a:gd name="connsiteX25" fmla="*/ 41988 w 258888"/>
                  <a:gd name="connsiteY25" fmla="*/ 132379 h 179399"/>
                  <a:gd name="connsiteX26" fmla="*/ 6824 w 258888"/>
                  <a:gd name="connsiteY26" fmla="*/ 129444 h 179399"/>
                  <a:gd name="connsiteX27" fmla="*/ 4156 w 258888"/>
                  <a:gd name="connsiteY27" fmla="*/ 112869 h 179399"/>
                  <a:gd name="connsiteX28" fmla="*/ 18157 w 258888"/>
                  <a:gd name="connsiteY28" fmla="*/ 107313 h 179399"/>
                  <a:gd name="connsiteX29" fmla="*/ 14553 w 258888"/>
                  <a:gd name="connsiteY29" fmla="*/ 95602 h 179399"/>
                  <a:gd name="connsiteX30" fmla="*/ 26578 w 258888"/>
                  <a:gd name="connsiteY30" fmla="*/ 85158 h 179399"/>
                  <a:gd name="connsiteX31" fmla="*/ 27955 w 258888"/>
                  <a:gd name="connsiteY31" fmla="*/ 52686 h 179399"/>
                  <a:gd name="connsiteX32" fmla="*/ 41366 w 258888"/>
                  <a:gd name="connsiteY32" fmla="*/ 52537 h 179399"/>
                  <a:gd name="connsiteX33" fmla="*/ 52510 w 258888"/>
                  <a:gd name="connsiteY33" fmla="*/ 68230 h 179399"/>
                  <a:gd name="connsiteX34" fmla="*/ 85911 w 258888"/>
                  <a:gd name="connsiteY34" fmla="*/ 71126 h 179399"/>
                  <a:gd name="connsiteX35" fmla="*/ 87265 w 258888"/>
                  <a:gd name="connsiteY35" fmla="*/ 62366 h 179399"/>
                  <a:gd name="connsiteX36" fmla="*/ 104870 w 258888"/>
                  <a:gd name="connsiteY36" fmla="*/ 52238 h 179399"/>
                  <a:gd name="connsiteX37" fmla="*/ 120626 w 258888"/>
                  <a:gd name="connsiteY37" fmla="*/ 57668 h 179399"/>
                  <a:gd name="connsiteX38" fmla="*/ 142277 w 258888"/>
                  <a:gd name="connsiteY38" fmla="*/ 37820 h 179399"/>
                  <a:gd name="connsiteX39" fmla="*/ 155263 w 258888"/>
                  <a:gd name="connsiteY39" fmla="*/ 35994 h 179399"/>
                  <a:gd name="connsiteX40" fmla="*/ 157175 w 258888"/>
                  <a:gd name="connsiteY40" fmla="*/ 12792 h 179399"/>
                  <a:gd name="connsiteX41" fmla="*/ 174065 w 258888"/>
                  <a:gd name="connsiteY41" fmla="*/ 11612 h 179399"/>
                  <a:gd name="connsiteX42" fmla="*/ 179086 w 258888"/>
                  <a:gd name="connsiteY42" fmla="*/ -2302 h 179399"/>
                  <a:gd name="connsiteX43" fmla="*/ 193724 w 258888"/>
                  <a:gd name="connsiteY43" fmla="*/ 6315 h 179399"/>
                  <a:gd name="connsiteX44" fmla="*/ 195329 w 258888"/>
                  <a:gd name="connsiteY44" fmla="*/ 17389 h 179399"/>
                  <a:gd name="connsiteX45" fmla="*/ 216642 w 258888"/>
                  <a:gd name="connsiteY45" fmla="*/ 23331 h 179399"/>
                  <a:gd name="connsiteX46" fmla="*/ 223859 w 258888"/>
                  <a:gd name="connsiteY46" fmla="*/ 46445 h 179399"/>
                  <a:gd name="connsiteX47" fmla="*/ 238119 w 258888"/>
                  <a:gd name="connsiteY47" fmla="*/ 46445 h 179399"/>
                  <a:gd name="connsiteX48" fmla="*/ 240583 w 258888"/>
                  <a:gd name="connsiteY48" fmla="*/ 53560 h 179399"/>
                  <a:gd name="connsiteX49" fmla="*/ 254379 w 258888"/>
                  <a:gd name="connsiteY49" fmla="*/ 51939 h 179399"/>
                  <a:gd name="connsiteX50" fmla="*/ 254355 w 258888"/>
                  <a:gd name="connsiteY50" fmla="*/ 52537 h 179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58888" h="179399">
                    <a:moveTo>
                      <a:pt x="254355" y="71126"/>
                    </a:moveTo>
                    <a:lnTo>
                      <a:pt x="237884" y="72291"/>
                    </a:lnTo>
                    <a:lnTo>
                      <a:pt x="216910" y="88669"/>
                    </a:lnTo>
                    <a:lnTo>
                      <a:pt x="204750" y="85914"/>
                    </a:lnTo>
                    <a:lnTo>
                      <a:pt x="177110" y="110382"/>
                    </a:lnTo>
                    <a:lnTo>
                      <a:pt x="172986" y="134732"/>
                    </a:lnTo>
                    <a:lnTo>
                      <a:pt x="163637" y="141399"/>
                    </a:lnTo>
                    <a:lnTo>
                      <a:pt x="148856" y="135960"/>
                    </a:lnTo>
                    <a:lnTo>
                      <a:pt x="135698" y="143366"/>
                    </a:lnTo>
                    <a:lnTo>
                      <a:pt x="142277" y="151598"/>
                    </a:lnTo>
                    <a:lnTo>
                      <a:pt x="137492" y="166111"/>
                    </a:lnTo>
                    <a:lnTo>
                      <a:pt x="124262" y="166457"/>
                    </a:lnTo>
                    <a:lnTo>
                      <a:pt x="113480" y="176350"/>
                    </a:lnTo>
                    <a:lnTo>
                      <a:pt x="103375" y="172863"/>
                    </a:lnTo>
                    <a:lnTo>
                      <a:pt x="101344" y="161822"/>
                    </a:lnTo>
                    <a:lnTo>
                      <a:pt x="85911" y="154967"/>
                    </a:lnTo>
                    <a:lnTo>
                      <a:pt x="89594" y="136031"/>
                    </a:lnTo>
                    <a:lnTo>
                      <a:pt x="67534" y="139171"/>
                    </a:lnTo>
                    <a:lnTo>
                      <a:pt x="57106" y="137046"/>
                    </a:lnTo>
                    <a:lnTo>
                      <a:pt x="45797" y="156336"/>
                    </a:lnTo>
                    <a:lnTo>
                      <a:pt x="23871" y="177097"/>
                    </a:lnTo>
                    <a:lnTo>
                      <a:pt x="-4509" y="160798"/>
                    </a:lnTo>
                    <a:lnTo>
                      <a:pt x="362" y="146451"/>
                    </a:lnTo>
                    <a:lnTo>
                      <a:pt x="8870" y="159878"/>
                    </a:lnTo>
                    <a:lnTo>
                      <a:pt x="27278" y="157477"/>
                    </a:lnTo>
                    <a:lnTo>
                      <a:pt x="41988" y="132379"/>
                    </a:lnTo>
                    <a:lnTo>
                      <a:pt x="6824" y="129444"/>
                    </a:lnTo>
                    <a:lnTo>
                      <a:pt x="4156" y="112869"/>
                    </a:lnTo>
                    <a:lnTo>
                      <a:pt x="18157" y="107313"/>
                    </a:lnTo>
                    <a:lnTo>
                      <a:pt x="14553" y="95602"/>
                    </a:lnTo>
                    <a:lnTo>
                      <a:pt x="26578" y="85158"/>
                    </a:lnTo>
                    <a:lnTo>
                      <a:pt x="27955" y="52686"/>
                    </a:lnTo>
                    <a:lnTo>
                      <a:pt x="41366" y="52537"/>
                    </a:lnTo>
                    <a:lnTo>
                      <a:pt x="52510" y="68230"/>
                    </a:lnTo>
                    <a:lnTo>
                      <a:pt x="85911" y="71126"/>
                    </a:lnTo>
                    <a:lnTo>
                      <a:pt x="87265" y="62366"/>
                    </a:lnTo>
                    <a:lnTo>
                      <a:pt x="104870" y="52238"/>
                    </a:lnTo>
                    <a:lnTo>
                      <a:pt x="120626" y="57668"/>
                    </a:lnTo>
                    <a:lnTo>
                      <a:pt x="142277" y="37820"/>
                    </a:lnTo>
                    <a:lnTo>
                      <a:pt x="155263" y="35994"/>
                    </a:lnTo>
                    <a:lnTo>
                      <a:pt x="157175" y="12792"/>
                    </a:lnTo>
                    <a:lnTo>
                      <a:pt x="174065" y="11612"/>
                    </a:lnTo>
                    <a:lnTo>
                      <a:pt x="179086" y="-2302"/>
                    </a:lnTo>
                    <a:lnTo>
                      <a:pt x="193724" y="6315"/>
                    </a:lnTo>
                    <a:lnTo>
                      <a:pt x="195329" y="17389"/>
                    </a:lnTo>
                    <a:lnTo>
                      <a:pt x="216642" y="23331"/>
                    </a:lnTo>
                    <a:lnTo>
                      <a:pt x="223859" y="46445"/>
                    </a:lnTo>
                    <a:lnTo>
                      <a:pt x="238119" y="46445"/>
                    </a:lnTo>
                    <a:lnTo>
                      <a:pt x="240583" y="53560"/>
                    </a:lnTo>
                    <a:lnTo>
                      <a:pt x="254379" y="51939"/>
                    </a:lnTo>
                    <a:lnTo>
                      <a:pt x="254355" y="52537"/>
                    </a:lnTo>
                    <a:close/>
                  </a:path>
                </a:pathLst>
              </a:custGeom>
              <a:grpFill/>
              <a:ln w="635" cap="rnd">
                <a:solidFill>
                  <a:schemeClr val="bg1"/>
                </a:solidFill>
                <a:prstDash val="solid"/>
                <a:round/>
              </a:ln>
            </p:spPr>
            <p:txBody>
              <a:bodyPr rtlCol="0" anchor="ctr"/>
              <a:lstStyle/>
              <a:p>
                <a:endParaRPr lang="en-US" dirty="0"/>
              </a:p>
            </p:txBody>
          </p:sp>
          <p:sp>
            <p:nvSpPr>
              <p:cNvPr id="2577" name="Freeform: Shape 2576">
                <a:extLst>
                  <a:ext uri="{FF2B5EF4-FFF2-40B4-BE49-F238E27FC236}">
                    <a16:creationId xmlns:a16="http://schemas.microsoft.com/office/drawing/2014/main" id="{338F4267-CE76-4E6C-9D88-D0FB66B690AC}"/>
                  </a:ext>
                </a:extLst>
              </p:cNvPr>
              <p:cNvSpPr/>
              <p:nvPr/>
            </p:nvSpPr>
            <p:spPr>
              <a:xfrm flipV="1">
                <a:off x="5272383" y="2103012"/>
                <a:ext cx="802065" cy="403544"/>
              </a:xfrm>
              <a:custGeom>
                <a:avLst/>
                <a:gdLst>
                  <a:gd name="connsiteX0" fmla="*/ 574830 w 737314"/>
                  <a:gd name="connsiteY0" fmla="*/ 121537 h 370966"/>
                  <a:gd name="connsiteX1" fmla="*/ 505337 w 737314"/>
                  <a:gd name="connsiteY1" fmla="*/ 124323 h 370966"/>
                  <a:gd name="connsiteX2" fmla="*/ 491336 w 737314"/>
                  <a:gd name="connsiteY2" fmla="*/ 113179 h 370966"/>
                  <a:gd name="connsiteX3" fmla="*/ 487810 w 737314"/>
                  <a:gd name="connsiteY3" fmla="*/ 91803 h 370966"/>
                  <a:gd name="connsiteX4" fmla="*/ 468190 w 737314"/>
                  <a:gd name="connsiteY4" fmla="*/ 110928 h 370966"/>
                  <a:gd name="connsiteX5" fmla="*/ 497868 w 737314"/>
                  <a:gd name="connsiteY5" fmla="*/ 142755 h 370966"/>
                  <a:gd name="connsiteX6" fmla="*/ 560932 w 737314"/>
                  <a:gd name="connsiteY6" fmla="*/ 135923 h 370966"/>
                  <a:gd name="connsiteX7" fmla="*/ 568873 w 737314"/>
                  <a:gd name="connsiteY7" fmla="*/ 143982 h 370966"/>
                  <a:gd name="connsiteX8" fmla="*/ 583236 w 737314"/>
                  <a:gd name="connsiteY8" fmla="*/ 142133 h 370966"/>
                  <a:gd name="connsiteX9" fmla="*/ 718523 w 737314"/>
                  <a:gd name="connsiteY9" fmla="*/ 208455 h 370966"/>
                  <a:gd name="connsiteX10" fmla="*/ 719735 w 737314"/>
                  <a:gd name="connsiteY10" fmla="*/ 212901 h 370966"/>
                  <a:gd name="connsiteX11" fmla="*/ 709803 w 737314"/>
                  <a:gd name="connsiteY11" fmla="*/ 219252 h 370966"/>
                  <a:gd name="connsiteX12" fmla="*/ 700926 w 737314"/>
                  <a:gd name="connsiteY12" fmla="*/ 208998 h 370966"/>
                  <a:gd name="connsiteX13" fmla="*/ 688137 w 737314"/>
                  <a:gd name="connsiteY13" fmla="*/ 211115 h 370966"/>
                  <a:gd name="connsiteX14" fmla="*/ 683218 w 737314"/>
                  <a:gd name="connsiteY14" fmla="*/ 222031 h 370966"/>
                  <a:gd name="connsiteX15" fmla="*/ 670099 w 737314"/>
                  <a:gd name="connsiteY15" fmla="*/ 225202 h 370966"/>
                  <a:gd name="connsiteX16" fmla="*/ 664857 w 737314"/>
                  <a:gd name="connsiteY16" fmla="*/ 242115 h 370966"/>
                  <a:gd name="connsiteX17" fmla="*/ 649770 w 737314"/>
                  <a:gd name="connsiteY17" fmla="*/ 247498 h 370966"/>
                  <a:gd name="connsiteX18" fmla="*/ 640263 w 737314"/>
                  <a:gd name="connsiteY18" fmla="*/ 237181 h 370966"/>
                  <a:gd name="connsiteX19" fmla="*/ 621799 w 737314"/>
                  <a:gd name="connsiteY19" fmla="*/ 238117 h 370966"/>
                  <a:gd name="connsiteX20" fmla="*/ 616652 w 737314"/>
                  <a:gd name="connsiteY20" fmla="*/ 253023 h 370966"/>
                  <a:gd name="connsiteX21" fmla="*/ 602880 w 737314"/>
                  <a:gd name="connsiteY21" fmla="*/ 253739 h 370966"/>
                  <a:gd name="connsiteX22" fmla="*/ 600912 w 737314"/>
                  <a:gd name="connsiteY22" fmla="*/ 244571 h 370966"/>
                  <a:gd name="connsiteX23" fmla="*/ 593522 w 737314"/>
                  <a:gd name="connsiteY23" fmla="*/ 239848 h 370966"/>
                  <a:gd name="connsiteX24" fmla="*/ 555069 w 737314"/>
                  <a:gd name="connsiteY24" fmla="*/ 307925 h 370966"/>
                  <a:gd name="connsiteX25" fmla="*/ 532253 w 737314"/>
                  <a:gd name="connsiteY25" fmla="*/ 324547 h 370966"/>
                  <a:gd name="connsiteX26" fmla="*/ 541083 w 737314"/>
                  <a:gd name="connsiteY26" fmla="*/ 341798 h 370966"/>
                  <a:gd name="connsiteX27" fmla="*/ 525721 w 737314"/>
                  <a:gd name="connsiteY27" fmla="*/ 342703 h 370966"/>
                  <a:gd name="connsiteX28" fmla="*/ 478445 w 737314"/>
                  <a:gd name="connsiteY28" fmla="*/ 308004 h 370966"/>
                  <a:gd name="connsiteX29" fmla="*/ 469906 w 737314"/>
                  <a:gd name="connsiteY29" fmla="*/ 318172 h 370966"/>
                  <a:gd name="connsiteX30" fmla="*/ 478917 w 737314"/>
                  <a:gd name="connsiteY30" fmla="*/ 326845 h 370966"/>
                  <a:gd name="connsiteX31" fmla="*/ 475966 w 737314"/>
                  <a:gd name="connsiteY31" fmla="*/ 335833 h 370966"/>
                  <a:gd name="connsiteX32" fmla="*/ 459777 w 737314"/>
                  <a:gd name="connsiteY32" fmla="*/ 328915 h 370966"/>
                  <a:gd name="connsiteX33" fmla="*/ 455952 w 737314"/>
                  <a:gd name="connsiteY33" fmla="*/ 336352 h 370966"/>
                  <a:gd name="connsiteX34" fmla="*/ 437127 w 737314"/>
                  <a:gd name="connsiteY34" fmla="*/ 326160 h 370966"/>
                  <a:gd name="connsiteX35" fmla="*/ 429036 w 737314"/>
                  <a:gd name="connsiteY35" fmla="*/ 335644 h 370966"/>
                  <a:gd name="connsiteX36" fmla="*/ 437127 w 737314"/>
                  <a:gd name="connsiteY36" fmla="*/ 348299 h 370966"/>
                  <a:gd name="connsiteX37" fmla="*/ 431311 w 737314"/>
                  <a:gd name="connsiteY37" fmla="*/ 362599 h 370966"/>
                  <a:gd name="connsiteX38" fmla="*/ 413910 w 737314"/>
                  <a:gd name="connsiteY38" fmla="*/ 362198 h 370966"/>
                  <a:gd name="connsiteX39" fmla="*/ 396698 w 737314"/>
                  <a:gd name="connsiteY39" fmla="*/ 368344 h 370966"/>
                  <a:gd name="connsiteX40" fmla="*/ 381162 w 737314"/>
                  <a:gd name="connsiteY40" fmla="*/ 361954 h 370966"/>
                  <a:gd name="connsiteX41" fmla="*/ 380540 w 737314"/>
                  <a:gd name="connsiteY41" fmla="*/ 351156 h 370966"/>
                  <a:gd name="connsiteX42" fmla="*/ 329125 w 737314"/>
                  <a:gd name="connsiteY42" fmla="*/ 343821 h 370966"/>
                  <a:gd name="connsiteX43" fmla="*/ 325520 w 737314"/>
                  <a:gd name="connsiteY43" fmla="*/ 335612 h 370966"/>
                  <a:gd name="connsiteX44" fmla="*/ 285776 w 737314"/>
                  <a:gd name="connsiteY44" fmla="*/ 332370 h 370966"/>
                  <a:gd name="connsiteX45" fmla="*/ 254295 w 737314"/>
                  <a:gd name="connsiteY45" fmla="*/ 326318 h 370966"/>
                  <a:gd name="connsiteX46" fmla="*/ 258561 w 737314"/>
                  <a:gd name="connsiteY46" fmla="*/ 308696 h 370966"/>
                  <a:gd name="connsiteX47" fmla="*/ 276457 w 737314"/>
                  <a:gd name="connsiteY47" fmla="*/ 304289 h 370966"/>
                  <a:gd name="connsiteX48" fmla="*/ 273317 w 737314"/>
                  <a:gd name="connsiteY48" fmla="*/ 292846 h 370966"/>
                  <a:gd name="connsiteX49" fmla="*/ 252981 w 737314"/>
                  <a:gd name="connsiteY49" fmla="*/ 297072 h 370966"/>
                  <a:gd name="connsiteX50" fmla="*/ 247495 w 737314"/>
                  <a:gd name="connsiteY50" fmla="*/ 290021 h 370966"/>
                  <a:gd name="connsiteX51" fmla="*/ 255177 w 737314"/>
                  <a:gd name="connsiteY51" fmla="*/ 278050 h 370966"/>
                  <a:gd name="connsiteX52" fmla="*/ 231606 w 737314"/>
                  <a:gd name="connsiteY52" fmla="*/ 273934 h 370966"/>
                  <a:gd name="connsiteX53" fmla="*/ 233440 w 737314"/>
                  <a:gd name="connsiteY53" fmla="*/ 266048 h 370966"/>
                  <a:gd name="connsiteX54" fmla="*/ 263149 w 737314"/>
                  <a:gd name="connsiteY54" fmla="*/ 256903 h 370966"/>
                  <a:gd name="connsiteX55" fmla="*/ 259545 w 737314"/>
                  <a:gd name="connsiteY55" fmla="*/ 240714 h 370966"/>
                  <a:gd name="connsiteX56" fmla="*/ 236588 w 737314"/>
                  <a:gd name="connsiteY56" fmla="*/ 239998 h 370966"/>
                  <a:gd name="connsiteX57" fmla="*/ 230354 w 737314"/>
                  <a:gd name="connsiteY57" fmla="*/ 232946 h 370966"/>
                  <a:gd name="connsiteX58" fmla="*/ 211663 w 737314"/>
                  <a:gd name="connsiteY58" fmla="*/ 239998 h 370966"/>
                  <a:gd name="connsiteX59" fmla="*/ 208538 w 737314"/>
                  <a:gd name="connsiteY59" fmla="*/ 248451 h 370966"/>
                  <a:gd name="connsiteX60" fmla="*/ 196584 w 737314"/>
                  <a:gd name="connsiteY60" fmla="*/ 249513 h 370966"/>
                  <a:gd name="connsiteX61" fmla="*/ 193955 w 737314"/>
                  <a:gd name="connsiteY61" fmla="*/ 242454 h 370966"/>
                  <a:gd name="connsiteX62" fmla="*/ 184550 w 737314"/>
                  <a:gd name="connsiteY62" fmla="*/ 239998 h 370966"/>
                  <a:gd name="connsiteX63" fmla="*/ 180985 w 737314"/>
                  <a:gd name="connsiteY63" fmla="*/ 247648 h 370966"/>
                  <a:gd name="connsiteX64" fmla="*/ 168731 w 737314"/>
                  <a:gd name="connsiteY64" fmla="*/ 246341 h 370966"/>
                  <a:gd name="connsiteX65" fmla="*/ 157044 w 737314"/>
                  <a:gd name="connsiteY65" fmla="*/ 233789 h 370966"/>
                  <a:gd name="connsiteX66" fmla="*/ 140005 w 737314"/>
                  <a:gd name="connsiteY66" fmla="*/ 246522 h 370966"/>
                  <a:gd name="connsiteX67" fmla="*/ 140005 w 737314"/>
                  <a:gd name="connsiteY67" fmla="*/ 236897 h 370966"/>
                  <a:gd name="connsiteX68" fmla="*/ 130962 w 737314"/>
                  <a:gd name="connsiteY68" fmla="*/ 237519 h 370966"/>
                  <a:gd name="connsiteX69" fmla="*/ 125036 w 737314"/>
                  <a:gd name="connsiteY69" fmla="*/ 248104 h 370966"/>
                  <a:gd name="connsiteX70" fmla="*/ 117504 w 737314"/>
                  <a:gd name="connsiteY70" fmla="*/ 258493 h 370966"/>
                  <a:gd name="connsiteX71" fmla="*/ 103118 w 737314"/>
                  <a:gd name="connsiteY71" fmla="*/ 259201 h 370966"/>
                  <a:gd name="connsiteX72" fmla="*/ 103118 w 737314"/>
                  <a:gd name="connsiteY72" fmla="*/ 264096 h 370966"/>
                  <a:gd name="connsiteX73" fmla="*/ 92021 w 737314"/>
                  <a:gd name="connsiteY73" fmla="*/ 264096 h 370966"/>
                  <a:gd name="connsiteX74" fmla="*/ 88361 w 737314"/>
                  <a:gd name="connsiteY74" fmla="*/ 258674 h 370966"/>
                  <a:gd name="connsiteX75" fmla="*/ 79507 w 737314"/>
                  <a:gd name="connsiteY75" fmla="*/ 258674 h 370966"/>
                  <a:gd name="connsiteX76" fmla="*/ 77044 w 737314"/>
                  <a:gd name="connsiteY76" fmla="*/ 262743 h 370966"/>
                  <a:gd name="connsiteX77" fmla="*/ 66955 w 737314"/>
                  <a:gd name="connsiteY77" fmla="*/ 262743 h 370966"/>
                  <a:gd name="connsiteX78" fmla="*/ 62287 w 737314"/>
                  <a:gd name="connsiteY78" fmla="*/ 254700 h 370966"/>
                  <a:gd name="connsiteX79" fmla="*/ 47043 w 737314"/>
                  <a:gd name="connsiteY79" fmla="*/ 250749 h 370966"/>
                  <a:gd name="connsiteX80" fmla="*/ 33121 w 737314"/>
                  <a:gd name="connsiteY80" fmla="*/ 234300 h 370966"/>
                  <a:gd name="connsiteX81" fmla="*/ 35757 w 737314"/>
                  <a:gd name="connsiteY81" fmla="*/ 222747 h 370966"/>
                  <a:gd name="connsiteX82" fmla="*/ 26722 w 737314"/>
                  <a:gd name="connsiteY82" fmla="*/ 218521 h 370966"/>
                  <a:gd name="connsiteX83" fmla="*/ 13131 w 737314"/>
                  <a:gd name="connsiteY83" fmla="*/ 234300 h 370966"/>
                  <a:gd name="connsiteX84" fmla="*/ 5229 w 737314"/>
                  <a:gd name="connsiteY84" fmla="*/ 228602 h 370966"/>
                  <a:gd name="connsiteX85" fmla="*/ 5725 w 737314"/>
                  <a:gd name="connsiteY85" fmla="*/ 219205 h 370966"/>
                  <a:gd name="connsiteX86" fmla="*/ -3239 w 737314"/>
                  <a:gd name="connsiteY86" fmla="*/ 207518 h 370966"/>
                  <a:gd name="connsiteX87" fmla="*/ 3261 w 737314"/>
                  <a:gd name="connsiteY87" fmla="*/ 198963 h 370966"/>
                  <a:gd name="connsiteX88" fmla="*/ -4664 w 737314"/>
                  <a:gd name="connsiteY88" fmla="*/ 181523 h 370966"/>
                  <a:gd name="connsiteX89" fmla="*/ 3757 w 737314"/>
                  <a:gd name="connsiteY89" fmla="*/ 176667 h 370966"/>
                  <a:gd name="connsiteX90" fmla="*/ 3757 w 737314"/>
                  <a:gd name="connsiteY90" fmla="*/ 167837 h 370966"/>
                  <a:gd name="connsiteX91" fmla="*/ 22874 w 737314"/>
                  <a:gd name="connsiteY91" fmla="*/ 164453 h 370966"/>
                  <a:gd name="connsiteX92" fmla="*/ 35757 w 737314"/>
                  <a:gd name="connsiteY92" fmla="*/ 147752 h 370966"/>
                  <a:gd name="connsiteX93" fmla="*/ 27045 w 737314"/>
                  <a:gd name="connsiteY93" fmla="*/ 134373 h 370966"/>
                  <a:gd name="connsiteX94" fmla="*/ 35608 w 737314"/>
                  <a:gd name="connsiteY94" fmla="*/ 126652 h 370966"/>
                  <a:gd name="connsiteX95" fmla="*/ 41140 w 737314"/>
                  <a:gd name="connsiteY95" fmla="*/ 134672 h 370966"/>
                  <a:gd name="connsiteX96" fmla="*/ 78264 w 737314"/>
                  <a:gd name="connsiteY96" fmla="*/ 148618 h 370966"/>
                  <a:gd name="connsiteX97" fmla="*/ 106990 w 737314"/>
                  <a:gd name="connsiteY97" fmla="*/ 142101 h 370966"/>
                  <a:gd name="connsiteX98" fmla="*/ 102087 w 737314"/>
                  <a:gd name="connsiteY98" fmla="*/ 113305 h 370966"/>
                  <a:gd name="connsiteX99" fmla="*/ 71960 w 737314"/>
                  <a:gd name="connsiteY99" fmla="*/ 102137 h 370966"/>
                  <a:gd name="connsiteX100" fmla="*/ 72991 w 737314"/>
                  <a:gd name="connsiteY100" fmla="*/ 91559 h 370966"/>
                  <a:gd name="connsiteX101" fmla="*/ 62311 w 737314"/>
                  <a:gd name="connsiteY101" fmla="*/ 87270 h 370966"/>
                  <a:gd name="connsiteX102" fmla="*/ 73809 w 737314"/>
                  <a:gd name="connsiteY102" fmla="*/ 60882 h 370966"/>
                  <a:gd name="connsiteX103" fmla="*/ 101142 w 737314"/>
                  <a:gd name="connsiteY103" fmla="*/ 48817 h 370966"/>
                  <a:gd name="connsiteX104" fmla="*/ 94130 w 737314"/>
                  <a:gd name="connsiteY104" fmla="*/ 33934 h 370966"/>
                  <a:gd name="connsiteX105" fmla="*/ 122510 w 737314"/>
                  <a:gd name="connsiteY105" fmla="*/ 50233 h 370966"/>
                  <a:gd name="connsiteX106" fmla="*/ 144436 w 737314"/>
                  <a:gd name="connsiteY106" fmla="*/ 29472 h 370966"/>
                  <a:gd name="connsiteX107" fmla="*/ 155745 w 737314"/>
                  <a:gd name="connsiteY107" fmla="*/ 10182 h 370966"/>
                  <a:gd name="connsiteX108" fmla="*/ 166173 w 737314"/>
                  <a:gd name="connsiteY108" fmla="*/ 12307 h 370966"/>
                  <a:gd name="connsiteX109" fmla="*/ 166173 w 737314"/>
                  <a:gd name="connsiteY109" fmla="*/ 99469 h 370966"/>
                  <a:gd name="connsiteX110" fmla="*/ 207822 w 737314"/>
                  <a:gd name="connsiteY110" fmla="*/ 112691 h 370966"/>
                  <a:gd name="connsiteX111" fmla="*/ 224137 w 737314"/>
                  <a:gd name="connsiteY111" fmla="*/ 134782 h 370966"/>
                  <a:gd name="connsiteX112" fmla="*/ 247495 w 737314"/>
                  <a:gd name="connsiteY112" fmla="*/ 126101 h 370966"/>
                  <a:gd name="connsiteX113" fmla="*/ 233943 w 737314"/>
                  <a:gd name="connsiteY113" fmla="*/ 114934 h 370966"/>
                  <a:gd name="connsiteX114" fmla="*/ 243734 w 737314"/>
                  <a:gd name="connsiteY114" fmla="*/ 92638 h 370966"/>
                  <a:gd name="connsiteX115" fmla="*/ 270571 w 737314"/>
                  <a:gd name="connsiteY115" fmla="*/ 62605 h 370966"/>
                  <a:gd name="connsiteX116" fmla="*/ 307749 w 737314"/>
                  <a:gd name="connsiteY116" fmla="*/ 62660 h 370966"/>
                  <a:gd name="connsiteX117" fmla="*/ 325685 w 737314"/>
                  <a:gd name="connsiteY117" fmla="*/ 71427 h 370966"/>
                  <a:gd name="connsiteX118" fmla="*/ 343929 w 737314"/>
                  <a:gd name="connsiteY118" fmla="*/ 50233 h 370966"/>
                  <a:gd name="connsiteX119" fmla="*/ 343929 w 737314"/>
                  <a:gd name="connsiteY119" fmla="*/ 29236 h 370966"/>
                  <a:gd name="connsiteX120" fmla="*/ 352995 w 737314"/>
                  <a:gd name="connsiteY120" fmla="*/ 29236 h 370966"/>
                  <a:gd name="connsiteX121" fmla="*/ 355513 w 737314"/>
                  <a:gd name="connsiteY121" fmla="*/ 9285 h 370966"/>
                  <a:gd name="connsiteX122" fmla="*/ 376652 w 737314"/>
                  <a:gd name="connsiteY122" fmla="*/ 9285 h 370966"/>
                  <a:gd name="connsiteX123" fmla="*/ 385577 w 737314"/>
                  <a:gd name="connsiteY123" fmla="*/ -2623 h 370966"/>
                  <a:gd name="connsiteX124" fmla="*/ 394156 w 737314"/>
                  <a:gd name="connsiteY124" fmla="*/ 12307 h 370966"/>
                  <a:gd name="connsiteX125" fmla="*/ 431295 w 737314"/>
                  <a:gd name="connsiteY125" fmla="*/ 38782 h 370966"/>
                  <a:gd name="connsiteX126" fmla="*/ 438150 w 737314"/>
                  <a:gd name="connsiteY126" fmla="*/ 50871 h 370966"/>
                  <a:gd name="connsiteX127" fmla="*/ 474691 w 737314"/>
                  <a:gd name="connsiteY127" fmla="*/ 39129 h 370966"/>
                  <a:gd name="connsiteX128" fmla="*/ 476847 w 737314"/>
                  <a:gd name="connsiteY128" fmla="*/ 50871 h 370966"/>
                  <a:gd name="connsiteX129" fmla="*/ 488188 w 737314"/>
                  <a:gd name="connsiteY129" fmla="*/ 56813 h 370966"/>
                  <a:gd name="connsiteX130" fmla="*/ 513861 w 737314"/>
                  <a:gd name="connsiteY130" fmla="*/ 47793 h 370966"/>
                  <a:gd name="connsiteX131" fmla="*/ 541382 w 737314"/>
                  <a:gd name="connsiteY131" fmla="*/ 50233 h 370966"/>
                  <a:gd name="connsiteX132" fmla="*/ 578419 w 737314"/>
                  <a:gd name="connsiteY132" fmla="*/ 50587 h 370966"/>
                  <a:gd name="connsiteX133" fmla="*/ 580733 w 737314"/>
                  <a:gd name="connsiteY133" fmla="*/ 45102 h 370966"/>
                  <a:gd name="connsiteX134" fmla="*/ 600007 w 737314"/>
                  <a:gd name="connsiteY134" fmla="*/ 36885 h 370966"/>
                  <a:gd name="connsiteX135" fmla="*/ 600007 w 737314"/>
                  <a:gd name="connsiteY135" fmla="*/ 36885 h 370966"/>
                  <a:gd name="connsiteX136" fmla="*/ 598149 w 737314"/>
                  <a:gd name="connsiteY136" fmla="*/ 50981 h 370966"/>
                  <a:gd name="connsiteX137" fmla="*/ 610655 w 737314"/>
                  <a:gd name="connsiteY137" fmla="*/ 56340 h 370966"/>
                  <a:gd name="connsiteX138" fmla="*/ 604375 w 737314"/>
                  <a:gd name="connsiteY138" fmla="*/ 86790 h 370966"/>
                  <a:gd name="connsiteX139" fmla="*/ 587879 w 737314"/>
                  <a:gd name="connsiteY139" fmla="*/ 99075 h 370966"/>
                  <a:gd name="connsiteX140" fmla="*/ 625065 w 737314"/>
                  <a:gd name="connsiteY140" fmla="*/ 112565 h 370966"/>
                  <a:gd name="connsiteX141" fmla="*/ 637996 w 737314"/>
                  <a:gd name="connsiteY141" fmla="*/ 99485 h 370966"/>
                  <a:gd name="connsiteX142" fmla="*/ 644780 w 737314"/>
                  <a:gd name="connsiteY142" fmla="*/ 115107 h 370966"/>
                  <a:gd name="connsiteX143" fmla="*/ 639059 w 737314"/>
                  <a:gd name="connsiteY143" fmla="*/ 122221 h 370966"/>
                  <a:gd name="connsiteX144" fmla="*/ 651053 w 737314"/>
                  <a:gd name="connsiteY144" fmla="*/ 154788 h 370966"/>
                  <a:gd name="connsiteX145" fmla="*/ 681676 w 737314"/>
                  <a:gd name="connsiteY145" fmla="*/ 147406 h 370966"/>
                  <a:gd name="connsiteX146" fmla="*/ 694008 w 737314"/>
                  <a:gd name="connsiteY146" fmla="*/ 155103 h 370966"/>
                  <a:gd name="connsiteX147" fmla="*/ 694008 w 737314"/>
                  <a:gd name="connsiteY147" fmla="*/ 179587 h 370966"/>
                  <a:gd name="connsiteX148" fmla="*/ 708222 w 737314"/>
                  <a:gd name="connsiteY148" fmla="*/ 179587 h 370966"/>
                  <a:gd name="connsiteX149" fmla="*/ 715674 w 737314"/>
                  <a:gd name="connsiteY149" fmla="*/ 191030 h 370966"/>
                  <a:gd name="connsiteX150" fmla="*/ 732650 w 737314"/>
                  <a:gd name="connsiteY150" fmla="*/ 194981 h 370966"/>
                  <a:gd name="connsiteX151" fmla="*/ 718523 w 737314"/>
                  <a:gd name="connsiteY151" fmla="*/ 208455 h 370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737314" h="370966">
                    <a:moveTo>
                      <a:pt x="574830" y="121537"/>
                    </a:moveTo>
                    <a:lnTo>
                      <a:pt x="505337" y="124323"/>
                    </a:lnTo>
                    <a:lnTo>
                      <a:pt x="491336" y="113179"/>
                    </a:lnTo>
                    <a:lnTo>
                      <a:pt x="487810" y="91803"/>
                    </a:lnTo>
                    <a:lnTo>
                      <a:pt x="468190" y="110928"/>
                    </a:lnTo>
                    <a:lnTo>
                      <a:pt x="497868" y="142755"/>
                    </a:lnTo>
                    <a:lnTo>
                      <a:pt x="560932" y="135923"/>
                    </a:lnTo>
                    <a:lnTo>
                      <a:pt x="568873" y="143982"/>
                    </a:lnTo>
                    <a:lnTo>
                      <a:pt x="583236" y="142133"/>
                    </a:lnTo>
                    <a:close/>
                    <a:moveTo>
                      <a:pt x="718523" y="208455"/>
                    </a:moveTo>
                    <a:lnTo>
                      <a:pt x="719735" y="212901"/>
                    </a:lnTo>
                    <a:lnTo>
                      <a:pt x="709803" y="219252"/>
                    </a:lnTo>
                    <a:lnTo>
                      <a:pt x="700926" y="208998"/>
                    </a:lnTo>
                    <a:lnTo>
                      <a:pt x="688137" y="211115"/>
                    </a:lnTo>
                    <a:lnTo>
                      <a:pt x="683218" y="222031"/>
                    </a:lnTo>
                    <a:lnTo>
                      <a:pt x="670099" y="225202"/>
                    </a:lnTo>
                    <a:lnTo>
                      <a:pt x="664857" y="242115"/>
                    </a:lnTo>
                    <a:lnTo>
                      <a:pt x="649770" y="247498"/>
                    </a:lnTo>
                    <a:lnTo>
                      <a:pt x="640263" y="237181"/>
                    </a:lnTo>
                    <a:lnTo>
                      <a:pt x="621799" y="238117"/>
                    </a:lnTo>
                    <a:lnTo>
                      <a:pt x="616652" y="253023"/>
                    </a:lnTo>
                    <a:lnTo>
                      <a:pt x="602880" y="253739"/>
                    </a:lnTo>
                    <a:lnTo>
                      <a:pt x="600912" y="244571"/>
                    </a:lnTo>
                    <a:lnTo>
                      <a:pt x="593522" y="239848"/>
                    </a:lnTo>
                    <a:lnTo>
                      <a:pt x="555069" y="307925"/>
                    </a:lnTo>
                    <a:lnTo>
                      <a:pt x="532253" y="324547"/>
                    </a:lnTo>
                    <a:lnTo>
                      <a:pt x="541083" y="341798"/>
                    </a:lnTo>
                    <a:lnTo>
                      <a:pt x="525721" y="342703"/>
                    </a:lnTo>
                    <a:lnTo>
                      <a:pt x="478445" y="308004"/>
                    </a:lnTo>
                    <a:lnTo>
                      <a:pt x="469906" y="318172"/>
                    </a:lnTo>
                    <a:lnTo>
                      <a:pt x="478917" y="326845"/>
                    </a:lnTo>
                    <a:lnTo>
                      <a:pt x="475966" y="335833"/>
                    </a:lnTo>
                    <a:lnTo>
                      <a:pt x="459777" y="328915"/>
                    </a:lnTo>
                    <a:lnTo>
                      <a:pt x="455952" y="336352"/>
                    </a:lnTo>
                    <a:lnTo>
                      <a:pt x="437127" y="326160"/>
                    </a:lnTo>
                    <a:lnTo>
                      <a:pt x="429036" y="335644"/>
                    </a:lnTo>
                    <a:lnTo>
                      <a:pt x="437127" y="348299"/>
                    </a:lnTo>
                    <a:lnTo>
                      <a:pt x="431311" y="362599"/>
                    </a:lnTo>
                    <a:lnTo>
                      <a:pt x="413910" y="362198"/>
                    </a:lnTo>
                    <a:lnTo>
                      <a:pt x="396698" y="368344"/>
                    </a:lnTo>
                    <a:lnTo>
                      <a:pt x="381162" y="361954"/>
                    </a:lnTo>
                    <a:lnTo>
                      <a:pt x="380540" y="351156"/>
                    </a:lnTo>
                    <a:lnTo>
                      <a:pt x="329125" y="343821"/>
                    </a:lnTo>
                    <a:lnTo>
                      <a:pt x="325520" y="335612"/>
                    </a:lnTo>
                    <a:lnTo>
                      <a:pt x="285776" y="332370"/>
                    </a:lnTo>
                    <a:lnTo>
                      <a:pt x="254295" y="326318"/>
                    </a:lnTo>
                    <a:lnTo>
                      <a:pt x="258561" y="308696"/>
                    </a:lnTo>
                    <a:lnTo>
                      <a:pt x="276457" y="304289"/>
                    </a:lnTo>
                    <a:lnTo>
                      <a:pt x="273317" y="292846"/>
                    </a:lnTo>
                    <a:lnTo>
                      <a:pt x="252981" y="297072"/>
                    </a:lnTo>
                    <a:lnTo>
                      <a:pt x="247495" y="290021"/>
                    </a:lnTo>
                    <a:lnTo>
                      <a:pt x="255177" y="278050"/>
                    </a:lnTo>
                    <a:lnTo>
                      <a:pt x="231606" y="273934"/>
                    </a:lnTo>
                    <a:lnTo>
                      <a:pt x="233440" y="266048"/>
                    </a:lnTo>
                    <a:lnTo>
                      <a:pt x="263149" y="256903"/>
                    </a:lnTo>
                    <a:lnTo>
                      <a:pt x="259545" y="240714"/>
                    </a:lnTo>
                    <a:lnTo>
                      <a:pt x="236588" y="239998"/>
                    </a:lnTo>
                    <a:lnTo>
                      <a:pt x="230354" y="232946"/>
                    </a:lnTo>
                    <a:lnTo>
                      <a:pt x="211663" y="239998"/>
                    </a:lnTo>
                    <a:lnTo>
                      <a:pt x="208538" y="248451"/>
                    </a:lnTo>
                    <a:lnTo>
                      <a:pt x="196584" y="249513"/>
                    </a:lnTo>
                    <a:lnTo>
                      <a:pt x="193955" y="242454"/>
                    </a:lnTo>
                    <a:lnTo>
                      <a:pt x="184550" y="239998"/>
                    </a:lnTo>
                    <a:lnTo>
                      <a:pt x="180985" y="247648"/>
                    </a:lnTo>
                    <a:lnTo>
                      <a:pt x="168731" y="246341"/>
                    </a:lnTo>
                    <a:lnTo>
                      <a:pt x="157044" y="233789"/>
                    </a:lnTo>
                    <a:lnTo>
                      <a:pt x="140005" y="246522"/>
                    </a:lnTo>
                    <a:lnTo>
                      <a:pt x="140005" y="236897"/>
                    </a:lnTo>
                    <a:lnTo>
                      <a:pt x="130962" y="237519"/>
                    </a:lnTo>
                    <a:lnTo>
                      <a:pt x="125036" y="248104"/>
                    </a:lnTo>
                    <a:lnTo>
                      <a:pt x="117504" y="258493"/>
                    </a:lnTo>
                    <a:lnTo>
                      <a:pt x="103118" y="259201"/>
                    </a:lnTo>
                    <a:lnTo>
                      <a:pt x="103118" y="264096"/>
                    </a:lnTo>
                    <a:lnTo>
                      <a:pt x="92021" y="264096"/>
                    </a:lnTo>
                    <a:lnTo>
                      <a:pt x="88361" y="258674"/>
                    </a:lnTo>
                    <a:lnTo>
                      <a:pt x="79507" y="258674"/>
                    </a:lnTo>
                    <a:lnTo>
                      <a:pt x="77044" y="262743"/>
                    </a:lnTo>
                    <a:lnTo>
                      <a:pt x="66955" y="262743"/>
                    </a:lnTo>
                    <a:lnTo>
                      <a:pt x="62287" y="254700"/>
                    </a:lnTo>
                    <a:lnTo>
                      <a:pt x="47043" y="250749"/>
                    </a:lnTo>
                    <a:lnTo>
                      <a:pt x="33121" y="234300"/>
                    </a:lnTo>
                    <a:lnTo>
                      <a:pt x="35757" y="222747"/>
                    </a:lnTo>
                    <a:lnTo>
                      <a:pt x="26722" y="218521"/>
                    </a:lnTo>
                    <a:lnTo>
                      <a:pt x="13131" y="234300"/>
                    </a:lnTo>
                    <a:lnTo>
                      <a:pt x="5229" y="228602"/>
                    </a:lnTo>
                    <a:lnTo>
                      <a:pt x="5725" y="219205"/>
                    </a:lnTo>
                    <a:lnTo>
                      <a:pt x="-3239" y="207518"/>
                    </a:lnTo>
                    <a:lnTo>
                      <a:pt x="3261" y="198963"/>
                    </a:lnTo>
                    <a:lnTo>
                      <a:pt x="-4664" y="181523"/>
                    </a:lnTo>
                    <a:lnTo>
                      <a:pt x="3757" y="176667"/>
                    </a:lnTo>
                    <a:lnTo>
                      <a:pt x="3757" y="167837"/>
                    </a:lnTo>
                    <a:lnTo>
                      <a:pt x="22874" y="164453"/>
                    </a:lnTo>
                    <a:lnTo>
                      <a:pt x="35757" y="147752"/>
                    </a:lnTo>
                    <a:lnTo>
                      <a:pt x="27045" y="134373"/>
                    </a:lnTo>
                    <a:lnTo>
                      <a:pt x="35608" y="126652"/>
                    </a:lnTo>
                    <a:lnTo>
                      <a:pt x="41140" y="134672"/>
                    </a:lnTo>
                    <a:lnTo>
                      <a:pt x="78264" y="148618"/>
                    </a:lnTo>
                    <a:lnTo>
                      <a:pt x="106990" y="142101"/>
                    </a:lnTo>
                    <a:lnTo>
                      <a:pt x="102087" y="113305"/>
                    </a:lnTo>
                    <a:lnTo>
                      <a:pt x="71960" y="102137"/>
                    </a:lnTo>
                    <a:lnTo>
                      <a:pt x="72991" y="91559"/>
                    </a:lnTo>
                    <a:lnTo>
                      <a:pt x="62311" y="87270"/>
                    </a:lnTo>
                    <a:lnTo>
                      <a:pt x="73809" y="60882"/>
                    </a:lnTo>
                    <a:lnTo>
                      <a:pt x="101142" y="48817"/>
                    </a:lnTo>
                    <a:lnTo>
                      <a:pt x="94130" y="33934"/>
                    </a:lnTo>
                    <a:lnTo>
                      <a:pt x="122510" y="50233"/>
                    </a:lnTo>
                    <a:lnTo>
                      <a:pt x="144436" y="29472"/>
                    </a:lnTo>
                    <a:lnTo>
                      <a:pt x="155745" y="10182"/>
                    </a:lnTo>
                    <a:lnTo>
                      <a:pt x="166173" y="12307"/>
                    </a:lnTo>
                    <a:lnTo>
                      <a:pt x="166173" y="99469"/>
                    </a:lnTo>
                    <a:lnTo>
                      <a:pt x="207822" y="112691"/>
                    </a:lnTo>
                    <a:lnTo>
                      <a:pt x="224137" y="134782"/>
                    </a:lnTo>
                    <a:lnTo>
                      <a:pt x="247495" y="126101"/>
                    </a:lnTo>
                    <a:lnTo>
                      <a:pt x="233943" y="114934"/>
                    </a:lnTo>
                    <a:lnTo>
                      <a:pt x="243734" y="92638"/>
                    </a:lnTo>
                    <a:lnTo>
                      <a:pt x="270571" y="62605"/>
                    </a:lnTo>
                    <a:lnTo>
                      <a:pt x="307749" y="62660"/>
                    </a:lnTo>
                    <a:lnTo>
                      <a:pt x="325685" y="71427"/>
                    </a:lnTo>
                    <a:lnTo>
                      <a:pt x="343929" y="50233"/>
                    </a:lnTo>
                    <a:lnTo>
                      <a:pt x="343929" y="29236"/>
                    </a:lnTo>
                    <a:lnTo>
                      <a:pt x="352995" y="29236"/>
                    </a:lnTo>
                    <a:lnTo>
                      <a:pt x="355513" y="9285"/>
                    </a:lnTo>
                    <a:lnTo>
                      <a:pt x="376652" y="9285"/>
                    </a:lnTo>
                    <a:lnTo>
                      <a:pt x="385577" y="-2623"/>
                    </a:lnTo>
                    <a:lnTo>
                      <a:pt x="394156" y="12307"/>
                    </a:lnTo>
                    <a:lnTo>
                      <a:pt x="431295" y="38782"/>
                    </a:lnTo>
                    <a:lnTo>
                      <a:pt x="438150" y="50871"/>
                    </a:lnTo>
                    <a:lnTo>
                      <a:pt x="474691" y="39129"/>
                    </a:lnTo>
                    <a:lnTo>
                      <a:pt x="476847" y="50871"/>
                    </a:lnTo>
                    <a:lnTo>
                      <a:pt x="488188" y="56813"/>
                    </a:lnTo>
                    <a:lnTo>
                      <a:pt x="513861" y="47793"/>
                    </a:lnTo>
                    <a:lnTo>
                      <a:pt x="541382" y="50233"/>
                    </a:lnTo>
                    <a:lnTo>
                      <a:pt x="578419" y="50587"/>
                    </a:lnTo>
                    <a:lnTo>
                      <a:pt x="580733" y="45102"/>
                    </a:lnTo>
                    <a:lnTo>
                      <a:pt x="600007" y="36885"/>
                    </a:lnTo>
                    <a:lnTo>
                      <a:pt x="600007" y="36885"/>
                    </a:lnTo>
                    <a:lnTo>
                      <a:pt x="598149" y="50981"/>
                    </a:lnTo>
                    <a:lnTo>
                      <a:pt x="610655" y="56340"/>
                    </a:lnTo>
                    <a:lnTo>
                      <a:pt x="604375" y="86790"/>
                    </a:lnTo>
                    <a:lnTo>
                      <a:pt x="587879" y="99075"/>
                    </a:lnTo>
                    <a:lnTo>
                      <a:pt x="625065" y="112565"/>
                    </a:lnTo>
                    <a:lnTo>
                      <a:pt x="637996" y="99485"/>
                    </a:lnTo>
                    <a:lnTo>
                      <a:pt x="644780" y="115107"/>
                    </a:lnTo>
                    <a:lnTo>
                      <a:pt x="639059" y="122221"/>
                    </a:lnTo>
                    <a:lnTo>
                      <a:pt x="651053" y="154788"/>
                    </a:lnTo>
                    <a:lnTo>
                      <a:pt x="681676" y="147406"/>
                    </a:lnTo>
                    <a:lnTo>
                      <a:pt x="694008" y="155103"/>
                    </a:lnTo>
                    <a:lnTo>
                      <a:pt x="694008" y="179587"/>
                    </a:lnTo>
                    <a:lnTo>
                      <a:pt x="708222" y="179587"/>
                    </a:lnTo>
                    <a:lnTo>
                      <a:pt x="715674" y="191030"/>
                    </a:lnTo>
                    <a:lnTo>
                      <a:pt x="732650" y="194981"/>
                    </a:lnTo>
                    <a:lnTo>
                      <a:pt x="718523" y="208455"/>
                    </a:lnTo>
                  </a:path>
                </a:pathLst>
              </a:custGeom>
              <a:grpFill/>
              <a:ln w="635" cap="flat">
                <a:solidFill>
                  <a:schemeClr val="bg1"/>
                </a:solidFill>
                <a:prstDash val="solid"/>
                <a:miter/>
              </a:ln>
            </p:spPr>
            <p:txBody>
              <a:bodyPr rtlCol="0" anchor="ctr"/>
              <a:lstStyle/>
              <a:p>
                <a:endParaRPr lang="en-US" dirty="0"/>
              </a:p>
            </p:txBody>
          </p:sp>
          <p:sp>
            <p:nvSpPr>
              <p:cNvPr id="2578" name="Freeform: Shape 2577">
                <a:extLst>
                  <a:ext uri="{FF2B5EF4-FFF2-40B4-BE49-F238E27FC236}">
                    <a16:creationId xmlns:a16="http://schemas.microsoft.com/office/drawing/2014/main" id="{23228DA3-554C-4C34-B741-541B11A7CA4A}"/>
                  </a:ext>
                </a:extLst>
              </p:cNvPr>
              <p:cNvSpPr/>
              <p:nvPr/>
            </p:nvSpPr>
            <p:spPr>
              <a:xfrm flipV="1">
                <a:off x="5272383" y="2103012"/>
                <a:ext cx="802065" cy="403544"/>
              </a:xfrm>
              <a:custGeom>
                <a:avLst/>
                <a:gdLst>
                  <a:gd name="connsiteX0" fmla="*/ 574830 w 737314"/>
                  <a:gd name="connsiteY0" fmla="*/ 121537 h 370966"/>
                  <a:gd name="connsiteX1" fmla="*/ 505337 w 737314"/>
                  <a:gd name="connsiteY1" fmla="*/ 124323 h 370966"/>
                  <a:gd name="connsiteX2" fmla="*/ 491336 w 737314"/>
                  <a:gd name="connsiteY2" fmla="*/ 113179 h 370966"/>
                  <a:gd name="connsiteX3" fmla="*/ 487810 w 737314"/>
                  <a:gd name="connsiteY3" fmla="*/ 91803 h 370966"/>
                  <a:gd name="connsiteX4" fmla="*/ 468190 w 737314"/>
                  <a:gd name="connsiteY4" fmla="*/ 110928 h 370966"/>
                  <a:gd name="connsiteX5" fmla="*/ 497868 w 737314"/>
                  <a:gd name="connsiteY5" fmla="*/ 142755 h 370966"/>
                  <a:gd name="connsiteX6" fmla="*/ 560932 w 737314"/>
                  <a:gd name="connsiteY6" fmla="*/ 135923 h 370966"/>
                  <a:gd name="connsiteX7" fmla="*/ 568873 w 737314"/>
                  <a:gd name="connsiteY7" fmla="*/ 143982 h 370966"/>
                  <a:gd name="connsiteX8" fmla="*/ 583236 w 737314"/>
                  <a:gd name="connsiteY8" fmla="*/ 142133 h 370966"/>
                  <a:gd name="connsiteX9" fmla="*/ 718523 w 737314"/>
                  <a:gd name="connsiteY9" fmla="*/ 208455 h 370966"/>
                  <a:gd name="connsiteX10" fmla="*/ 719735 w 737314"/>
                  <a:gd name="connsiteY10" fmla="*/ 212901 h 370966"/>
                  <a:gd name="connsiteX11" fmla="*/ 709803 w 737314"/>
                  <a:gd name="connsiteY11" fmla="*/ 219252 h 370966"/>
                  <a:gd name="connsiteX12" fmla="*/ 700926 w 737314"/>
                  <a:gd name="connsiteY12" fmla="*/ 208998 h 370966"/>
                  <a:gd name="connsiteX13" fmla="*/ 688137 w 737314"/>
                  <a:gd name="connsiteY13" fmla="*/ 211115 h 370966"/>
                  <a:gd name="connsiteX14" fmla="*/ 683218 w 737314"/>
                  <a:gd name="connsiteY14" fmla="*/ 222031 h 370966"/>
                  <a:gd name="connsiteX15" fmla="*/ 670099 w 737314"/>
                  <a:gd name="connsiteY15" fmla="*/ 225202 h 370966"/>
                  <a:gd name="connsiteX16" fmla="*/ 664857 w 737314"/>
                  <a:gd name="connsiteY16" fmla="*/ 242115 h 370966"/>
                  <a:gd name="connsiteX17" fmla="*/ 649770 w 737314"/>
                  <a:gd name="connsiteY17" fmla="*/ 247498 h 370966"/>
                  <a:gd name="connsiteX18" fmla="*/ 640263 w 737314"/>
                  <a:gd name="connsiteY18" fmla="*/ 237181 h 370966"/>
                  <a:gd name="connsiteX19" fmla="*/ 621799 w 737314"/>
                  <a:gd name="connsiteY19" fmla="*/ 238117 h 370966"/>
                  <a:gd name="connsiteX20" fmla="*/ 616652 w 737314"/>
                  <a:gd name="connsiteY20" fmla="*/ 253023 h 370966"/>
                  <a:gd name="connsiteX21" fmla="*/ 602880 w 737314"/>
                  <a:gd name="connsiteY21" fmla="*/ 253739 h 370966"/>
                  <a:gd name="connsiteX22" fmla="*/ 600912 w 737314"/>
                  <a:gd name="connsiteY22" fmla="*/ 244571 h 370966"/>
                  <a:gd name="connsiteX23" fmla="*/ 593522 w 737314"/>
                  <a:gd name="connsiteY23" fmla="*/ 239848 h 370966"/>
                  <a:gd name="connsiteX24" fmla="*/ 555069 w 737314"/>
                  <a:gd name="connsiteY24" fmla="*/ 307925 h 370966"/>
                  <a:gd name="connsiteX25" fmla="*/ 532253 w 737314"/>
                  <a:gd name="connsiteY25" fmla="*/ 324547 h 370966"/>
                  <a:gd name="connsiteX26" fmla="*/ 541083 w 737314"/>
                  <a:gd name="connsiteY26" fmla="*/ 341798 h 370966"/>
                  <a:gd name="connsiteX27" fmla="*/ 525721 w 737314"/>
                  <a:gd name="connsiteY27" fmla="*/ 342703 h 370966"/>
                  <a:gd name="connsiteX28" fmla="*/ 478445 w 737314"/>
                  <a:gd name="connsiteY28" fmla="*/ 308004 h 370966"/>
                  <a:gd name="connsiteX29" fmla="*/ 469906 w 737314"/>
                  <a:gd name="connsiteY29" fmla="*/ 318172 h 370966"/>
                  <a:gd name="connsiteX30" fmla="*/ 478917 w 737314"/>
                  <a:gd name="connsiteY30" fmla="*/ 326845 h 370966"/>
                  <a:gd name="connsiteX31" fmla="*/ 475966 w 737314"/>
                  <a:gd name="connsiteY31" fmla="*/ 335833 h 370966"/>
                  <a:gd name="connsiteX32" fmla="*/ 459777 w 737314"/>
                  <a:gd name="connsiteY32" fmla="*/ 328915 h 370966"/>
                  <a:gd name="connsiteX33" fmla="*/ 455952 w 737314"/>
                  <a:gd name="connsiteY33" fmla="*/ 336352 h 370966"/>
                  <a:gd name="connsiteX34" fmla="*/ 437127 w 737314"/>
                  <a:gd name="connsiteY34" fmla="*/ 326160 h 370966"/>
                  <a:gd name="connsiteX35" fmla="*/ 429036 w 737314"/>
                  <a:gd name="connsiteY35" fmla="*/ 335644 h 370966"/>
                  <a:gd name="connsiteX36" fmla="*/ 437127 w 737314"/>
                  <a:gd name="connsiteY36" fmla="*/ 348299 h 370966"/>
                  <a:gd name="connsiteX37" fmla="*/ 431311 w 737314"/>
                  <a:gd name="connsiteY37" fmla="*/ 362599 h 370966"/>
                  <a:gd name="connsiteX38" fmla="*/ 413910 w 737314"/>
                  <a:gd name="connsiteY38" fmla="*/ 362198 h 370966"/>
                  <a:gd name="connsiteX39" fmla="*/ 396698 w 737314"/>
                  <a:gd name="connsiteY39" fmla="*/ 368344 h 370966"/>
                  <a:gd name="connsiteX40" fmla="*/ 381162 w 737314"/>
                  <a:gd name="connsiteY40" fmla="*/ 361954 h 370966"/>
                  <a:gd name="connsiteX41" fmla="*/ 380540 w 737314"/>
                  <a:gd name="connsiteY41" fmla="*/ 351156 h 370966"/>
                  <a:gd name="connsiteX42" fmla="*/ 329125 w 737314"/>
                  <a:gd name="connsiteY42" fmla="*/ 343821 h 370966"/>
                  <a:gd name="connsiteX43" fmla="*/ 325520 w 737314"/>
                  <a:gd name="connsiteY43" fmla="*/ 335612 h 370966"/>
                  <a:gd name="connsiteX44" fmla="*/ 285776 w 737314"/>
                  <a:gd name="connsiteY44" fmla="*/ 332370 h 370966"/>
                  <a:gd name="connsiteX45" fmla="*/ 254295 w 737314"/>
                  <a:gd name="connsiteY45" fmla="*/ 326318 h 370966"/>
                  <a:gd name="connsiteX46" fmla="*/ 258561 w 737314"/>
                  <a:gd name="connsiteY46" fmla="*/ 308696 h 370966"/>
                  <a:gd name="connsiteX47" fmla="*/ 276457 w 737314"/>
                  <a:gd name="connsiteY47" fmla="*/ 304289 h 370966"/>
                  <a:gd name="connsiteX48" fmla="*/ 273317 w 737314"/>
                  <a:gd name="connsiteY48" fmla="*/ 292846 h 370966"/>
                  <a:gd name="connsiteX49" fmla="*/ 252981 w 737314"/>
                  <a:gd name="connsiteY49" fmla="*/ 297072 h 370966"/>
                  <a:gd name="connsiteX50" fmla="*/ 247495 w 737314"/>
                  <a:gd name="connsiteY50" fmla="*/ 290021 h 370966"/>
                  <a:gd name="connsiteX51" fmla="*/ 255177 w 737314"/>
                  <a:gd name="connsiteY51" fmla="*/ 278050 h 370966"/>
                  <a:gd name="connsiteX52" fmla="*/ 231606 w 737314"/>
                  <a:gd name="connsiteY52" fmla="*/ 273934 h 370966"/>
                  <a:gd name="connsiteX53" fmla="*/ 233440 w 737314"/>
                  <a:gd name="connsiteY53" fmla="*/ 266048 h 370966"/>
                  <a:gd name="connsiteX54" fmla="*/ 263149 w 737314"/>
                  <a:gd name="connsiteY54" fmla="*/ 256903 h 370966"/>
                  <a:gd name="connsiteX55" fmla="*/ 259545 w 737314"/>
                  <a:gd name="connsiteY55" fmla="*/ 240714 h 370966"/>
                  <a:gd name="connsiteX56" fmla="*/ 236588 w 737314"/>
                  <a:gd name="connsiteY56" fmla="*/ 239998 h 370966"/>
                  <a:gd name="connsiteX57" fmla="*/ 230354 w 737314"/>
                  <a:gd name="connsiteY57" fmla="*/ 232946 h 370966"/>
                  <a:gd name="connsiteX58" fmla="*/ 211663 w 737314"/>
                  <a:gd name="connsiteY58" fmla="*/ 239998 h 370966"/>
                  <a:gd name="connsiteX59" fmla="*/ 208538 w 737314"/>
                  <a:gd name="connsiteY59" fmla="*/ 248451 h 370966"/>
                  <a:gd name="connsiteX60" fmla="*/ 196584 w 737314"/>
                  <a:gd name="connsiteY60" fmla="*/ 249513 h 370966"/>
                  <a:gd name="connsiteX61" fmla="*/ 193955 w 737314"/>
                  <a:gd name="connsiteY61" fmla="*/ 242454 h 370966"/>
                  <a:gd name="connsiteX62" fmla="*/ 184550 w 737314"/>
                  <a:gd name="connsiteY62" fmla="*/ 239998 h 370966"/>
                  <a:gd name="connsiteX63" fmla="*/ 180985 w 737314"/>
                  <a:gd name="connsiteY63" fmla="*/ 247648 h 370966"/>
                  <a:gd name="connsiteX64" fmla="*/ 168731 w 737314"/>
                  <a:gd name="connsiteY64" fmla="*/ 246341 h 370966"/>
                  <a:gd name="connsiteX65" fmla="*/ 157044 w 737314"/>
                  <a:gd name="connsiteY65" fmla="*/ 233789 h 370966"/>
                  <a:gd name="connsiteX66" fmla="*/ 140005 w 737314"/>
                  <a:gd name="connsiteY66" fmla="*/ 246522 h 370966"/>
                  <a:gd name="connsiteX67" fmla="*/ 140005 w 737314"/>
                  <a:gd name="connsiteY67" fmla="*/ 236897 h 370966"/>
                  <a:gd name="connsiteX68" fmla="*/ 130962 w 737314"/>
                  <a:gd name="connsiteY68" fmla="*/ 237519 h 370966"/>
                  <a:gd name="connsiteX69" fmla="*/ 125036 w 737314"/>
                  <a:gd name="connsiteY69" fmla="*/ 248104 h 370966"/>
                  <a:gd name="connsiteX70" fmla="*/ 117504 w 737314"/>
                  <a:gd name="connsiteY70" fmla="*/ 258493 h 370966"/>
                  <a:gd name="connsiteX71" fmla="*/ 103118 w 737314"/>
                  <a:gd name="connsiteY71" fmla="*/ 259201 h 370966"/>
                  <a:gd name="connsiteX72" fmla="*/ 103118 w 737314"/>
                  <a:gd name="connsiteY72" fmla="*/ 264096 h 370966"/>
                  <a:gd name="connsiteX73" fmla="*/ 92021 w 737314"/>
                  <a:gd name="connsiteY73" fmla="*/ 264096 h 370966"/>
                  <a:gd name="connsiteX74" fmla="*/ 88361 w 737314"/>
                  <a:gd name="connsiteY74" fmla="*/ 258674 h 370966"/>
                  <a:gd name="connsiteX75" fmla="*/ 79507 w 737314"/>
                  <a:gd name="connsiteY75" fmla="*/ 258674 h 370966"/>
                  <a:gd name="connsiteX76" fmla="*/ 77044 w 737314"/>
                  <a:gd name="connsiteY76" fmla="*/ 262743 h 370966"/>
                  <a:gd name="connsiteX77" fmla="*/ 66955 w 737314"/>
                  <a:gd name="connsiteY77" fmla="*/ 262743 h 370966"/>
                  <a:gd name="connsiteX78" fmla="*/ 62287 w 737314"/>
                  <a:gd name="connsiteY78" fmla="*/ 254700 h 370966"/>
                  <a:gd name="connsiteX79" fmla="*/ 47043 w 737314"/>
                  <a:gd name="connsiteY79" fmla="*/ 250749 h 370966"/>
                  <a:gd name="connsiteX80" fmla="*/ 33121 w 737314"/>
                  <a:gd name="connsiteY80" fmla="*/ 234300 h 370966"/>
                  <a:gd name="connsiteX81" fmla="*/ 35757 w 737314"/>
                  <a:gd name="connsiteY81" fmla="*/ 222747 h 370966"/>
                  <a:gd name="connsiteX82" fmla="*/ 26722 w 737314"/>
                  <a:gd name="connsiteY82" fmla="*/ 218521 h 370966"/>
                  <a:gd name="connsiteX83" fmla="*/ 13131 w 737314"/>
                  <a:gd name="connsiteY83" fmla="*/ 234300 h 370966"/>
                  <a:gd name="connsiteX84" fmla="*/ 5229 w 737314"/>
                  <a:gd name="connsiteY84" fmla="*/ 228602 h 370966"/>
                  <a:gd name="connsiteX85" fmla="*/ 5725 w 737314"/>
                  <a:gd name="connsiteY85" fmla="*/ 219205 h 370966"/>
                  <a:gd name="connsiteX86" fmla="*/ -3239 w 737314"/>
                  <a:gd name="connsiteY86" fmla="*/ 207518 h 370966"/>
                  <a:gd name="connsiteX87" fmla="*/ 3261 w 737314"/>
                  <a:gd name="connsiteY87" fmla="*/ 198963 h 370966"/>
                  <a:gd name="connsiteX88" fmla="*/ -4664 w 737314"/>
                  <a:gd name="connsiteY88" fmla="*/ 181523 h 370966"/>
                  <a:gd name="connsiteX89" fmla="*/ 3757 w 737314"/>
                  <a:gd name="connsiteY89" fmla="*/ 176667 h 370966"/>
                  <a:gd name="connsiteX90" fmla="*/ 3757 w 737314"/>
                  <a:gd name="connsiteY90" fmla="*/ 167837 h 370966"/>
                  <a:gd name="connsiteX91" fmla="*/ 22874 w 737314"/>
                  <a:gd name="connsiteY91" fmla="*/ 164453 h 370966"/>
                  <a:gd name="connsiteX92" fmla="*/ 35757 w 737314"/>
                  <a:gd name="connsiteY92" fmla="*/ 147752 h 370966"/>
                  <a:gd name="connsiteX93" fmla="*/ 27045 w 737314"/>
                  <a:gd name="connsiteY93" fmla="*/ 134373 h 370966"/>
                  <a:gd name="connsiteX94" fmla="*/ 35608 w 737314"/>
                  <a:gd name="connsiteY94" fmla="*/ 126652 h 370966"/>
                  <a:gd name="connsiteX95" fmla="*/ 41140 w 737314"/>
                  <a:gd name="connsiteY95" fmla="*/ 134672 h 370966"/>
                  <a:gd name="connsiteX96" fmla="*/ 78264 w 737314"/>
                  <a:gd name="connsiteY96" fmla="*/ 148618 h 370966"/>
                  <a:gd name="connsiteX97" fmla="*/ 106990 w 737314"/>
                  <a:gd name="connsiteY97" fmla="*/ 142101 h 370966"/>
                  <a:gd name="connsiteX98" fmla="*/ 102087 w 737314"/>
                  <a:gd name="connsiteY98" fmla="*/ 113305 h 370966"/>
                  <a:gd name="connsiteX99" fmla="*/ 71960 w 737314"/>
                  <a:gd name="connsiteY99" fmla="*/ 102137 h 370966"/>
                  <a:gd name="connsiteX100" fmla="*/ 72991 w 737314"/>
                  <a:gd name="connsiteY100" fmla="*/ 91559 h 370966"/>
                  <a:gd name="connsiteX101" fmla="*/ 62311 w 737314"/>
                  <a:gd name="connsiteY101" fmla="*/ 87270 h 370966"/>
                  <a:gd name="connsiteX102" fmla="*/ 73809 w 737314"/>
                  <a:gd name="connsiteY102" fmla="*/ 60882 h 370966"/>
                  <a:gd name="connsiteX103" fmla="*/ 101142 w 737314"/>
                  <a:gd name="connsiteY103" fmla="*/ 48817 h 370966"/>
                  <a:gd name="connsiteX104" fmla="*/ 94130 w 737314"/>
                  <a:gd name="connsiteY104" fmla="*/ 33934 h 370966"/>
                  <a:gd name="connsiteX105" fmla="*/ 122510 w 737314"/>
                  <a:gd name="connsiteY105" fmla="*/ 50233 h 370966"/>
                  <a:gd name="connsiteX106" fmla="*/ 144436 w 737314"/>
                  <a:gd name="connsiteY106" fmla="*/ 29472 h 370966"/>
                  <a:gd name="connsiteX107" fmla="*/ 155745 w 737314"/>
                  <a:gd name="connsiteY107" fmla="*/ 10182 h 370966"/>
                  <a:gd name="connsiteX108" fmla="*/ 166173 w 737314"/>
                  <a:gd name="connsiteY108" fmla="*/ 12307 h 370966"/>
                  <a:gd name="connsiteX109" fmla="*/ 166173 w 737314"/>
                  <a:gd name="connsiteY109" fmla="*/ 99469 h 370966"/>
                  <a:gd name="connsiteX110" fmla="*/ 207822 w 737314"/>
                  <a:gd name="connsiteY110" fmla="*/ 112691 h 370966"/>
                  <a:gd name="connsiteX111" fmla="*/ 224137 w 737314"/>
                  <a:gd name="connsiteY111" fmla="*/ 134782 h 370966"/>
                  <a:gd name="connsiteX112" fmla="*/ 247495 w 737314"/>
                  <a:gd name="connsiteY112" fmla="*/ 126101 h 370966"/>
                  <a:gd name="connsiteX113" fmla="*/ 233943 w 737314"/>
                  <a:gd name="connsiteY113" fmla="*/ 114934 h 370966"/>
                  <a:gd name="connsiteX114" fmla="*/ 243734 w 737314"/>
                  <a:gd name="connsiteY114" fmla="*/ 92638 h 370966"/>
                  <a:gd name="connsiteX115" fmla="*/ 270571 w 737314"/>
                  <a:gd name="connsiteY115" fmla="*/ 62605 h 370966"/>
                  <a:gd name="connsiteX116" fmla="*/ 307749 w 737314"/>
                  <a:gd name="connsiteY116" fmla="*/ 62660 h 370966"/>
                  <a:gd name="connsiteX117" fmla="*/ 325685 w 737314"/>
                  <a:gd name="connsiteY117" fmla="*/ 71427 h 370966"/>
                  <a:gd name="connsiteX118" fmla="*/ 343929 w 737314"/>
                  <a:gd name="connsiteY118" fmla="*/ 50233 h 370966"/>
                  <a:gd name="connsiteX119" fmla="*/ 343929 w 737314"/>
                  <a:gd name="connsiteY119" fmla="*/ 29236 h 370966"/>
                  <a:gd name="connsiteX120" fmla="*/ 352995 w 737314"/>
                  <a:gd name="connsiteY120" fmla="*/ 29236 h 370966"/>
                  <a:gd name="connsiteX121" fmla="*/ 355513 w 737314"/>
                  <a:gd name="connsiteY121" fmla="*/ 9285 h 370966"/>
                  <a:gd name="connsiteX122" fmla="*/ 376652 w 737314"/>
                  <a:gd name="connsiteY122" fmla="*/ 9285 h 370966"/>
                  <a:gd name="connsiteX123" fmla="*/ 385577 w 737314"/>
                  <a:gd name="connsiteY123" fmla="*/ -2623 h 370966"/>
                  <a:gd name="connsiteX124" fmla="*/ 394156 w 737314"/>
                  <a:gd name="connsiteY124" fmla="*/ 12307 h 370966"/>
                  <a:gd name="connsiteX125" fmla="*/ 431295 w 737314"/>
                  <a:gd name="connsiteY125" fmla="*/ 38782 h 370966"/>
                  <a:gd name="connsiteX126" fmla="*/ 438150 w 737314"/>
                  <a:gd name="connsiteY126" fmla="*/ 50871 h 370966"/>
                  <a:gd name="connsiteX127" fmla="*/ 474691 w 737314"/>
                  <a:gd name="connsiteY127" fmla="*/ 39129 h 370966"/>
                  <a:gd name="connsiteX128" fmla="*/ 476847 w 737314"/>
                  <a:gd name="connsiteY128" fmla="*/ 50871 h 370966"/>
                  <a:gd name="connsiteX129" fmla="*/ 488188 w 737314"/>
                  <a:gd name="connsiteY129" fmla="*/ 56813 h 370966"/>
                  <a:gd name="connsiteX130" fmla="*/ 513861 w 737314"/>
                  <a:gd name="connsiteY130" fmla="*/ 47793 h 370966"/>
                  <a:gd name="connsiteX131" fmla="*/ 541382 w 737314"/>
                  <a:gd name="connsiteY131" fmla="*/ 50233 h 370966"/>
                  <a:gd name="connsiteX132" fmla="*/ 578419 w 737314"/>
                  <a:gd name="connsiteY132" fmla="*/ 50587 h 370966"/>
                  <a:gd name="connsiteX133" fmla="*/ 580733 w 737314"/>
                  <a:gd name="connsiteY133" fmla="*/ 45102 h 370966"/>
                  <a:gd name="connsiteX134" fmla="*/ 600007 w 737314"/>
                  <a:gd name="connsiteY134" fmla="*/ 36885 h 370966"/>
                  <a:gd name="connsiteX135" fmla="*/ 600007 w 737314"/>
                  <a:gd name="connsiteY135" fmla="*/ 36885 h 370966"/>
                  <a:gd name="connsiteX136" fmla="*/ 598149 w 737314"/>
                  <a:gd name="connsiteY136" fmla="*/ 50981 h 370966"/>
                  <a:gd name="connsiteX137" fmla="*/ 610655 w 737314"/>
                  <a:gd name="connsiteY137" fmla="*/ 56340 h 370966"/>
                  <a:gd name="connsiteX138" fmla="*/ 604375 w 737314"/>
                  <a:gd name="connsiteY138" fmla="*/ 86790 h 370966"/>
                  <a:gd name="connsiteX139" fmla="*/ 587879 w 737314"/>
                  <a:gd name="connsiteY139" fmla="*/ 99075 h 370966"/>
                  <a:gd name="connsiteX140" fmla="*/ 625065 w 737314"/>
                  <a:gd name="connsiteY140" fmla="*/ 112565 h 370966"/>
                  <a:gd name="connsiteX141" fmla="*/ 637996 w 737314"/>
                  <a:gd name="connsiteY141" fmla="*/ 99485 h 370966"/>
                  <a:gd name="connsiteX142" fmla="*/ 644780 w 737314"/>
                  <a:gd name="connsiteY142" fmla="*/ 115107 h 370966"/>
                  <a:gd name="connsiteX143" fmla="*/ 639059 w 737314"/>
                  <a:gd name="connsiteY143" fmla="*/ 122221 h 370966"/>
                  <a:gd name="connsiteX144" fmla="*/ 651053 w 737314"/>
                  <a:gd name="connsiteY144" fmla="*/ 154788 h 370966"/>
                  <a:gd name="connsiteX145" fmla="*/ 681676 w 737314"/>
                  <a:gd name="connsiteY145" fmla="*/ 147406 h 370966"/>
                  <a:gd name="connsiteX146" fmla="*/ 694008 w 737314"/>
                  <a:gd name="connsiteY146" fmla="*/ 155103 h 370966"/>
                  <a:gd name="connsiteX147" fmla="*/ 694008 w 737314"/>
                  <a:gd name="connsiteY147" fmla="*/ 179587 h 370966"/>
                  <a:gd name="connsiteX148" fmla="*/ 708222 w 737314"/>
                  <a:gd name="connsiteY148" fmla="*/ 179587 h 370966"/>
                  <a:gd name="connsiteX149" fmla="*/ 715674 w 737314"/>
                  <a:gd name="connsiteY149" fmla="*/ 191030 h 370966"/>
                  <a:gd name="connsiteX150" fmla="*/ 732650 w 737314"/>
                  <a:gd name="connsiteY150" fmla="*/ 194981 h 370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737314" h="370966">
                    <a:moveTo>
                      <a:pt x="574830" y="121537"/>
                    </a:moveTo>
                    <a:lnTo>
                      <a:pt x="505337" y="124323"/>
                    </a:lnTo>
                    <a:lnTo>
                      <a:pt x="491336" y="113179"/>
                    </a:lnTo>
                    <a:lnTo>
                      <a:pt x="487810" y="91803"/>
                    </a:lnTo>
                    <a:lnTo>
                      <a:pt x="468190" y="110928"/>
                    </a:lnTo>
                    <a:lnTo>
                      <a:pt x="497868" y="142755"/>
                    </a:lnTo>
                    <a:lnTo>
                      <a:pt x="560932" y="135923"/>
                    </a:lnTo>
                    <a:lnTo>
                      <a:pt x="568873" y="143982"/>
                    </a:lnTo>
                    <a:lnTo>
                      <a:pt x="583236" y="142133"/>
                    </a:lnTo>
                    <a:close/>
                    <a:moveTo>
                      <a:pt x="718523" y="208455"/>
                    </a:moveTo>
                    <a:lnTo>
                      <a:pt x="719735" y="212901"/>
                    </a:lnTo>
                    <a:lnTo>
                      <a:pt x="709803" y="219252"/>
                    </a:lnTo>
                    <a:lnTo>
                      <a:pt x="700926" y="208998"/>
                    </a:lnTo>
                    <a:lnTo>
                      <a:pt x="688137" y="211115"/>
                    </a:lnTo>
                    <a:lnTo>
                      <a:pt x="683218" y="222031"/>
                    </a:lnTo>
                    <a:lnTo>
                      <a:pt x="670099" y="225202"/>
                    </a:lnTo>
                    <a:lnTo>
                      <a:pt x="664857" y="242115"/>
                    </a:lnTo>
                    <a:lnTo>
                      <a:pt x="649770" y="247498"/>
                    </a:lnTo>
                    <a:lnTo>
                      <a:pt x="640263" y="237181"/>
                    </a:lnTo>
                    <a:lnTo>
                      <a:pt x="621799" y="238117"/>
                    </a:lnTo>
                    <a:lnTo>
                      <a:pt x="616652" y="253023"/>
                    </a:lnTo>
                    <a:lnTo>
                      <a:pt x="602880" y="253739"/>
                    </a:lnTo>
                    <a:lnTo>
                      <a:pt x="600912" y="244571"/>
                    </a:lnTo>
                    <a:lnTo>
                      <a:pt x="593522" y="239848"/>
                    </a:lnTo>
                    <a:lnTo>
                      <a:pt x="555069" y="307925"/>
                    </a:lnTo>
                    <a:lnTo>
                      <a:pt x="532253" y="324547"/>
                    </a:lnTo>
                    <a:lnTo>
                      <a:pt x="541083" y="341798"/>
                    </a:lnTo>
                    <a:lnTo>
                      <a:pt x="525721" y="342703"/>
                    </a:lnTo>
                    <a:lnTo>
                      <a:pt x="478445" y="308004"/>
                    </a:lnTo>
                    <a:lnTo>
                      <a:pt x="469906" y="318172"/>
                    </a:lnTo>
                    <a:lnTo>
                      <a:pt x="478917" y="326845"/>
                    </a:lnTo>
                    <a:lnTo>
                      <a:pt x="475966" y="335833"/>
                    </a:lnTo>
                    <a:lnTo>
                      <a:pt x="459777" y="328915"/>
                    </a:lnTo>
                    <a:lnTo>
                      <a:pt x="455952" y="336352"/>
                    </a:lnTo>
                    <a:lnTo>
                      <a:pt x="437127" y="326160"/>
                    </a:lnTo>
                    <a:lnTo>
                      <a:pt x="429036" y="335644"/>
                    </a:lnTo>
                    <a:lnTo>
                      <a:pt x="437127" y="348299"/>
                    </a:lnTo>
                    <a:lnTo>
                      <a:pt x="431311" y="362599"/>
                    </a:lnTo>
                    <a:lnTo>
                      <a:pt x="413910" y="362198"/>
                    </a:lnTo>
                    <a:lnTo>
                      <a:pt x="396698" y="368344"/>
                    </a:lnTo>
                    <a:lnTo>
                      <a:pt x="381162" y="361954"/>
                    </a:lnTo>
                    <a:lnTo>
                      <a:pt x="380540" y="351156"/>
                    </a:lnTo>
                    <a:lnTo>
                      <a:pt x="329125" y="343821"/>
                    </a:lnTo>
                    <a:lnTo>
                      <a:pt x="325520" y="335612"/>
                    </a:lnTo>
                    <a:lnTo>
                      <a:pt x="285776" y="332370"/>
                    </a:lnTo>
                    <a:lnTo>
                      <a:pt x="254295" y="326318"/>
                    </a:lnTo>
                    <a:lnTo>
                      <a:pt x="258561" y="308696"/>
                    </a:lnTo>
                    <a:lnTo>
                      <a:pt x="276457" y="304289"/>
                    </a:lnTo>
                    <a:lnTo>
                      <a:pt x="273317" y="292846"/>
                    </a:lnTo>
                    <a:lnTo>
                      <a:pt x="252981" y="297072"/>
                    </a:lnTo>
                    <a:lnTo>
                      <a:pt x="247495" y="290021"/>
                    </a:lnTo>
                    <a:lnTo>
                      <a:pt x="255177" y="278050"/>
                    </a:lnTo>
                    <a:lnTo>
                      <a:pt x="231606" y="273934"/>
                    </a:lnTo>
                    <a:lnTo>
                      <a:pt x="233440" y="266048"/>
                    </a:lnTo>
                    <a:lnTo>
                      <a:pt x="263149" y="256903"/>
                    </a:lnTo>
                    <a:lnTo>
                      <a:pt x="259545" y="240714"/>
                    </a:lnTo>
                    <a:lnTo>
                      <a:pt x="236588" y="239998"/>
                    </a:lnTo>
                    <a:lnTo>
                      <a:pt x="230354" y="232946"/>
                    </a:lnTo>
                    <a:lnTo>
                      <a:pt x="211663" y="239998"/>
                    </a:lnTo>
                    <a:lnTo>
                      <a:pt x="208538" y="248451"/>
                    </a:lnTo>
                    <a:lnTo>
                      <a:pt x="196584" y="249513"/>
                    </a:lnTo>
                    <a:lnTo>
                      <a:pt x="193955" y="242454"/>
                    </a:lnTo>
                    <a:lnTo>
                      <a:pt x="184550" y="239998"/>
                    </a:lnTo>
                    <a:lnTo>
                      <a:pt x="180985" y="247648"/>
                    </a:lnTo>
                    <a:lnTo>
                      <a:pt x="168731" y="246341"/>
                    </a:lnTo>
                    <a:lnTo>
                      <a:pt x="157044" y="233789"/>
                    </a:lnTo>
                    <a:lnTo>
                      <a:pt x="140005" y="246522"/>
                    </a:lnTo>
                    <a:lnTo>
                      <a:pt x="140005" y="236897"/>
                    </a:lnTo>
                    <a:lnTo>
                      <a:pt x="130962" y="237519"/>
                    </a:lnTo>
                    <a:lnTo>
                      <a:pt x="125036" y="248104"/>
                    </a:lnTo>
                    <a:lnTo>
                      <a:pt x="117504" y="258493"/>
                    </a:lnTo>
                    <a:lnTo>
                      <a:pt x="103118" y="259201"/>
                    </a:lnTo>
                    <a:lnTo>
                      <a:pt x="103118" y="264096"/>
                    </a:lnTo>
                    <a:lnTo>
                      <a:pt x="92021" y="264096"/>
                    </a:lnTo>
                    <a:lnTo>
                      <a:pt x="88361" y="258674"/>
                    </a:lnTo>
                    <a:lnTo>
                      <a:pt x="79507" y="258674"/>
                    </a:lnTo>
                    <a:lnTo>
                      <a:pt x="77044" y="262743"/>
                    </a:lnTo>
                    <a:lnTo>
                      <a:pt x="66955" y="262743"/>
                    </a:lnTo>
                    <a:lnTo>
                      <a:pt x="62287" y="254700"/>
                    </a:lnTo>
                    <a:lnTo>
                      <a:pt x="47043" y="250749"/>
                    </a:lnTo>
                    <a:lnTo>
                      <a:pt x="33121" y="234300"/>
                    </a:lnTo>
                    <a:lnTo>
                      <a:pt x="35757" y="222747"/>
                    </a:lnTo>
                    <a:lnTo>
                      <a:pt x="26722" y="218521"/>
                    </a:lnTo>
                    <a:lnTo>
                      <a:pt x="13131" y="234300"/>
                    </a:lnTo>
                    <a:lnTo>
                      <a:pt x="5229" y="228602"/>
                    </a:lnTo>
                    <a:lnTo>
                      <a:pt x="5725" y="219205"/>
                    </a:lnTo>
                    <a:lnTo>
                      <a:pt x="-3239" y="207518"/>
                    </a:lnTo>
                    <a:lnTo>
                      <a:pt x="3261" y="198963"/>
                    </a:lnTo>
                    <a:lnTo>
                      <a:pt x="-4664" y="181523"/>
                    </a:lnTo>
                    <a:lnTo>
                      <a:pt x="3757" y="176667"/>
                    </a:lnTo>
                    <a:lnTo>
                      <a:pt x="3757" y="167837"/>
                    </a:lnTo>
                    <a:lnTo>
                      <a:pt x="22874" y="164453"/>
                    </a:lnTo>
                    <a:lnTo>
                      <a:pt x="35757" y="147752"/>
                    </a:lnTo>
                    <a:lnTo>
                      <a:pt x="27045" y="134373"/>
                    </a:lnTo>
                    <a:lnTo>
                      <a:pt x="35608" y="126652"/>
                    </a:lnTo>
                    <a:lnTo>
                      <a:pt x="41140" y="134672"/>
                    </a:lnTo>
                    <a:lnTo>
                      <a:pt x="78264" y="148618"/>
                    </a:lnTo>
                    <a:lnTo>
                      <a:pt x="106990" y="142101"/>
                    </a:lnTo>
                    <a:lnTo>
                      <a:pt x="102087" y="113305"/>
                    </a:lnTo>
                    <a:lnTo>
                      <a:pt x="71960" y="102137"/>
                    </a:lnTo>
                    <a:lnTo>
                      <a:pt x="72991" y="91559"/>
                    </a:lnTo>
                    <a:lnTo>
                      <a:pt x="62311" y="87270"/>
                    </a:lnTo>
                    <a:lnTo>
                      <a:pt x="73809" y="60882"/>
                    </a:lnTo>
                    <a:lnTo>
                      <a:pt x="101142" y="48817"/>
                    </a:lnTo>
                    <a:lnTo>
                      <a:pt x="94130" y="33934"/>
                    </a:lnTo>
                    <a:lnTo>
                      <a:pt x="122510" y="50233"/>
                    </a:lnTo>
                    <a:lnTo>
                      <a:pt x="144436" y="29472"/>
                    </a:lnTo>
                    <a:lnTo>
                      <a:pt x="155745" y="10182"/>
                    </a:lnTo>
                    <a:lnTo>
                      <a:pt x="166173" y="12307"/>
                    </a:lnTo>
                    <a:lnTo>
                      <a:pt x="166173" y="99469"/>
                    </a:lnTo>
                    <a:lnTo>
                      <a:pt x="207822" y="112691"/>
                    </a:lnTo>
                    <a:lnTo>
                      <a:pt x="224137" y="134782"/>
                    </a:lnTo>
                    <a:lnTo>
                      <a:pt x="247495" y="126101"/>
                    </a:lnTo>
                    <a:lnTo>
                      <a:pt x="233943" y="114934"/>
                    </a:lnTo>
                    <a:lnTo>
                      <a:pt x="243734" y="92638"/>
                    </a:lnTo>
                    <a:lnTo>
                      <a:pt x="270571" y="62605"/>
                    </a:lnTo>
                    <a:lnTo>
                      <a:pt x="307749" y="62660"/>
                    </a:lnTo>
                    <a:lnTo>
                      <a:pt x="325685" y="71427"/>
                    </a:lnTo>
                    <a:lnTo>
                      <a:pt x="343929" y="50233"/>
                    </a:lnTo>
                    <a:lnTo>
                      <a:pt x="343929" y="29236"/>
                    </a:lnTo>
                    <a:lnTo>
                      <a:pt x="352995" y="29236"/>
                    </a:lnTo>
                    <a:lnTo>
                      <a:pt x="355513" y="9285"/>
                    </a:lnTo>
                    <a:lnTo>
                      <a:pt x="376652" y="9285"/>
                    </a:lnTo>
                    <a:lnTo>
                      <a:pt x="385577" y="-2623"/>
                    </a:lnTo>
                    <a:lnTo>
                      <a:pt x="394156" y="12307"/>
                    </a:lnTo>
                    <a:lnTo>
                      <a:pt x="431295" y="38782"/>
                    </a:lnTo>
                    <a:lnTo>
                      <a:pt x="438150" y="50871"/>
                    </a:lnTo>
                    <a:lnTo>
                      <a:pt x="474691" y="39129"/>
                    </a:lnTo>
                    <a:lnTo>
                      <a:pt x="476847" y="50871"/>
                    </a:lnTo>
                    <a:lnTo>
                      <a:pt x="488188" y="56813"/>
                    </a:lnTo>
                    <a:lnTo>
                      <a:pt x="513861" y="47793"/>
                    </a:lnTo>
                    <a:lnTo>
                      <a:pt x="541382" y="50233"/>
                    </a:lnTo>
                    <a:lnTo>
                      <a:pt x="578419" y="50587"/>
                    </a:lnTo>
                    <a:lnTo>
                      <a:pt x="580733" y="45102"/>
                    </a:lnTo>
                    <a:lnTo>
                      <a:pt x="600007" y="36885"/>
                    </a:lnTo>
                    <a:lnTo>
                      <a:pt x="600007" y="36885"/>
                    </a:lnTo>
                    <a:lnTo>
                      <a:pt x="598149" y="50981"/>
                    </a:lnTo>
                    <a:lnTo>
                      <a:pt x="610655" y="56340"/>
                    </a:lnTo>
                    <a:lnTo>
                      <a:pt x="604375" y="86790"/>
                    </a:lnTo>
                    <a:lnTo>
                      <a:pt x="587879" y="99075"/>
                    </a:lnTo>
                    <a:lnTo>
                      <a:pt x="625065" y="112565"/>
                    </a:lnTo>
                    <a:lnTo>
                      <a:pt x="637996" y="99485"/>
                    </a:lnTo>
                    <a:lnTo>
                      <a:pt x="644780" y="115107"/>
                    </a:lnTo>
                    <a:lnTo>
                      <a:pt x="639059" y="122221"/>
                    </a:lnTo>
                    <a:lnTo>
                      <a:pt x="651053" y="154788"/>
                    </a:lnTo>
                    <a:lnTo>
                      <a:pt x="681676" y="147406"/>
                    </a:lnTo>
                    <a:lnTo>
                      <a:pt x="694008" y="155103"/>
                    </a:lnTo>
                    <a:lnTo>
                      <a:pt x="694008" y="179587"/>
                    </a:lnTo>
                    <a:lnTo>
                      <a:pt x="708222" y="179587"/>
                    </a:lnTo>
                    <a:lnTo>
                      <a:pt x="715674" y="191030"/>
                    </a:lnTo>
                    <a:lnTo>
                      <a:pt x="732650" y="194981"/>
                    </a:lnTo>
                    <a:close/>
                  </a:path>
                </a:pathLst>
              </a:custGeom>
              <a:grpFill/>
              <a:ln w="635" cap="rnd">
                <a:solidFill>
                  <a:schemeClr val="bg1"/>
                </a:solidFill>
                <a:prstDash val="solid"/>
                <a:round/>
              </a:ln>
            </p:spPr>
            <p:txBody>
              <a:bodyPr rtlCol="0" anchor="ctr"/>
              <a:lstStyle/>
              <a:p>
                <a:endParaRPr lang="en-US" dirty="0"/>
              </a:p>
            </p:txBody>
          </p:sp>
          <p:sp>
            <p:nvSpPr>
              <p:cNvPr id="2579" name="Freeform: Shape 2578">
                <a:extLst>
                  <a:ext uri="{FF2B5EF4-FFF2-40B4-BE49-F238E27FC236}">
                    <a16:creationId xmlns:a16="http://schemas.microsoft.com/office/drawing/2014/main" id="{E2B06925-19E0-4F55-B99D-99C25AF48DC0}"/>
                  </a:ext>
                </a:extLst>
              </p:cNvPr>
              <p:cNvSpPr/>
              <p:nvPr/>
            </p:nvSpPr>
            <p:spPr>
              <a:xfrm flipV="1">
                <a:off x="5720892" y="2441903"/>
                <a:ext cx="210222" cy="105166"/>
              </a:xfrm>
              <a:custGeom>
                <a:avLst/>
                <a:gdLst>
                  <a:gd name="connsiteX0" fmla="*/ 168278 w 193251"/>
                  <a:gd name="connsiteY0" fmla="*/ 82595 h 96676"/>
                  <a:gd name="connsiteX1" fmla="*/ 165964 w 193251"/>
                  <a:gd name="connsiteY1" fmla="*/ 88080 h 96676"/>
                  <a:gd name="connsiteX2" fmla="*/ 128927 w 193251"/>
                  <a:gd name="connsiteY2" fmla="*/ 87726 h 96676"/>
                  <a:gd name="connsiteX3" fmla="*/ 101405 w 193251"/>
                  <a:gd name="connsiteY3" fmla="*/ 85286 h 96676"/>
                  <a:gd name="connsiteX4" fmla="*/ 75733 w 193251"/>
                  <a:gd name="connsiteY4" fmla="*/ 94305 h 96676"/>
                  <a:gd name="connsiteX5" fmla="*/ 64392 w 193251"/>
                  <a:gd name="connsiteY5" fmla="*/ 88363 h 96676"/>
                  <a:gd name="connsiteX6" fmla="*/ 62236 w 193251"/>
                  <a:gd name="connsiteY6" fmla="*/ 76621 h 96676"/>
                  <a:gd name="connsiteX7" fmla="*/ 25694 w 193251"/>
                  <a:gd name="connsiteY7" fmla="*/ 88363 h 96676"/>
                  <a:gd name="connsiteX8" fmla="*/ 18839 w 193251"/>
                  <a:gd name="connsiteY8" fmla="*/ 76275 h 96676"/>
                  <a:gd name="connsiteX9" fmla="*/ 27308 w 193251"/>
                  <a:gd name="connsiteY9" fmla="*/ 66784 h 96676"/>
                  <a:gd name="connsiteX10" fmla="*/ 12087 w 193251"/>
                  <a:gd name="connsiteY10" fmla="*/ 56592 h 96676"/>
                  <a:gd name="connsiteX11" fmla="*/ 24419 w 193251"/>
                  <a:gd name="connsiteY11" fmla="*/ 49273 h 96676"/>
                  <a:gd name="connsiteX12" fmla="*/ 35343 w 193251"/>
                  <a:gd name="connsiteY12" fmla="*/ 55521 h 96676"/>
                  <a:gd name="connsiteX13" fmla="*/ 62196 w 193251"/>
                  <a:gd name="connsiteY13" fmla="*/ 38837 h 96676"/>
                  <a:gd name="connsiteX14" fmla="*/ 34179 w 193251"/>
                  <a:gd name="connsiteY14" fmla="*/ 22404 h 96676"/>
                  <a:gd name="connsiteX15" fmla="*/ 25002 w 193251"/>
                  <a:gd name="connsiteY15" fmla="*/ 28637 h 96676"/>
                  <a:gd name="connsiteX16" fmla="*/ 13598 w 193251"/>
                  <a:gd name="connsiteY16" fmla="*/ 21034 h 96676"/>
                  <a:gd name="connsiteX17" fmla="*/ 6 w 193251"/>
                  <a:gd name="connsiteY17" fmla="*/ 22404 h 96676"/>
                  <a:gd name="connsiteX18" fmla="*/ -4818 w 193251"/>
                  <a:gd name="connsiteY18" fmla="*/ 8757 h 96676"/>
                  <a:gd name="connsiteX19" fmla="*/ 19800 w 193251"/>
                  <a:gd name="connsiteY19" fmla="*/ 4751 h 96676"/>
                  <a:gd name="connsiteX20" fmla="*/ 34580 w 193251"/>
                  <a:gd name="connsiteY20" fmla="*/ 6144 h 96676"/>
                  <a:gd name="connsiteX21" fmla="*/ 44591 w 193251"/>
                  <a:gd name="connsiteY21" fmla="*/ -2371 h 96676"/>
                  <a:gd name="connsiteX22" fmla="*/ 72160 w 193251"/>
                  <a:gd name="connsiteY22" fmla="*/ 6057 h 96676"/>
                  <a:gd name="connsiteX23" fmla="*/ 73852 w 193251"/>
                  <a:gd name="connsiteY23" fmla="*/ 18225 h 96676"/>
                  <a:gd name="connsiteX24" fmla="*/ 86058 w 193251"/>
                  <a:gd name="connsiteY24" fmla="*/ 30101 h 96676"/>
                  <a:gd name="connsiteX25" fmla="*/ 101405 w 193251"/>
                  <a:gd name="connsiteY25" fmla="*/ 33123 h 96676"/>
                  <a:gd name="connsiteX26" fmla="*/ 104404 w 193251"/>
                  <a:gd name="connsiteY26" fmla="*/ 23081 h 96676"/>
                  <a:gd name="connsiteX27" fmla="*/ 116854 w 193251"/>
                  <a:gd name="connsiteY27" fmla="*/ 24544 h 96676"/>
                  <a:gd name="connsiteX28" fmla="*/ 123520 w 193251"/>
                  <a:gd name="connsiteY28" fmla="*/ 41394 h 96676"/>
                  <a:gd name="connsiteX29" fmla="*/ 149358 w 193251"/>
                  <a:gd name="connsiteY29" fmla="*/ 41394 h 96676"/>
                  <a:gd name="connsiteX30" fmla="*/ 155984 w 193251"/>
                  <a:gd name="connsiteY30" fmla="*/ 54955 h 96676"/>
                  <a:gd name="connsiteX31" fmla="*/ 188433 w 193251"/>
                  <a:gd name="connsiteY31" fmla="*/ 67752 h 96676"/>
                  <a:gd name="connsiteX32" fmla="*/ 187552 w 193251"/>
                  <a:gd name="connsiteY32" fmla="*/ 74378 h 96676"/>
                  <a:gd name="connsiteX33" fmla="*/ 187552 w 193251"/>
                  <a:gd name="connsiteY33" fmla="*/ 74378 h 96676"/>
                  <a:gd name="connsiteX34" fmla="*/ 168278 w 193251"/>
                  <a:gd name="connsiteY34" fmla="*/ 82595 h 96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93251" h="96676">
                    <a:moveTo>
                      <a:pt x="168278" y="82595"/>
                    </a:moveTo>
                    <a:lnTo>
                      <a:pt x="165964" y="88080"/>
                    </a:lnTo>
                    <a:lnTo>
                      <a:pt x="128927" y="87726"/>
                    </a:lnTo>
                    <a:lnTo>
                      <a:pt x="101405" y="85286"/>
                    </a:lnTo>
                    <a:lnTo>
                      <a:pt x="75733" y="94305"/>
                    </a:lnTo>
                    <a:lnTo>
                      <a:pt x="64392" y="88363"/>
                    </a:lnTo>
                    <a:lnTo>
                      <a:pt x="62236" y="76621"/>
                    </a:lnTo>
                    <a:lnTo>
                      <a:pt x="25694" y="88363"/>
                    </a:lnTo>
                    <a:lnTo>
                      <a:pt x="18839" y="76275"/>
                    </a:lnTo>
                    <a:lnTo>
                      <a:pt x="27308" y="66784"/>
                    </a:lnTo>
                    <a:lnTo>
                      <a:pt x="12087" y="56592"/>
                    </a:lnTo>
                    <a:lnTo>
                      <a:pt x="24419" y="49273"/>
                    </a:lnTo>
                    <a:lnTo>
                      <a:pt x="35343" y="55521"/>
                    </a:lnTo>
                    <a:lnTo>
                      <a:pt x="62196" y="38837"/>
                    </a:lnTo>
                    <a:lnTo>
                      <a:pt x="34179" y="22404"/>
                    </a:lnTo>
                    <a:lnTo>
                      <a:pt x="25002" y="28637"/>
                    </a:lnTo>
                    <a:lnTo>
                      <a:pt x="13598" y="21034"/>
                    </a:lnTo>
                    <a:lnTo>
                      <a:pt x="6" y="22404"/>
                    </a:lnTo>
                    <a:lnTo>
                      <a:pt x="-4818" y="8757"/>
                    </a:lnTo>
                    <a:lnTo>
                      <a:pt x="19800" y="4751"/>
                    </a:lnTo>
                    <a:lnTo>
                      <a:pt x="34580" y="6144"/>
                    </a:lnTo>
                    <a:lnTo>
                      <a:pt x="44591" y="-2371"/>
                    </a:lnTo>
                    <a:lnTo>
                      <a:pt x="72160" y="6057"/>
                    </a:lnTo>
                    <a:lnTo>
                      <a:pt x="73852" y="18225"/>
                    </a:lnTo>
                    <a:lnTo>
                      <a:pt x="86058" y="30101"/>
                    </a:lnTo>
                    <a:lnTo>
                      <a:pt x="101405" y="33123"/>
                    </a:lnTo>
                    <a:lnTo>
                      <a:pt x="104404" y="23081"/>
                    </a:lnTo>
                    <a:lnTo>
                      <a:pt x="116854" y="24544"/>
                    </a:lnTo>
                    <a:lnTo>
                      <a:pt x="123520" y="41394"/>
                    </a:lnTo>
                    <a:lnTo>
                      <a:pt x="149358" y="41394"/>
                    </a:lnTo>
                    <a:lnTo>
                      <a:pt x="155984" y="54955"/>
                    </a:lnTo>
                    <a:lnTo>
                      <a:pt x="188433" y="67752"/>
                    </a:lnTo>
                    <a:lnTo>
                      <a:pt x="187552" y="74378"/>
                    </a:lnTo>
                    <a:lnTo>
                      <a:pt x="187552" y="74378"/>
                    </a:lnTo>
                    <a:lnTo>
                      <a:pt x="168278" y="82595"/>
                    </a:lnTo>
                  </a:path>
                </a:pathLst>
              </a:custGeom>
              <a:grpFill/>
              <a:ln w="635" cap="flat">
                <a:solidFill>
                  <a:schemeClr val="bg1"/>
                </a:solidFill>
                <a:prstDash val="solid"/>
                <a:miter/>
              </a:ln>
            </p:spPr>
            <p:txBody>
              <a:bodyPr rtlCol="0" anchor="ctr"/>
              <a:lstStyle/>
              <a:p>
                <a:endParaRPr lang="en-US" dirty="0"/>
              </a:p>
            </p:txBody>
          </p:sp>
          <p:sp>
            <p:nvSpPr>
              <p:cNvPr id="2580" name="Freeform: Shape 2579">
                <a:extLst>
                  <a:ext uri="{FF2B5EF4-FFF2-40B4-BE49-F238E27FC236}">
                    <a16:creationId xmlns:a16="http://schemas.microsoft.com/office/drawing/2014/main" id="{5C5DCB8F-9586-4C81-AC19-A12D2B66C0B1}"/>
                  </a:ext>
                </a:extLst>
              </p:cNvPr>
              <p:cNvSpPr/>
              <p:nvPr/>
            </p:nvSpPr>
            <p:spPr>
              <a:xfrm flipV="1">
                <a:off x="5720892" y="2441903"/>
                <a:ext cx="210222" cy="105166"/>
              </a:xfrm>
              <a:custGeom>
                <a:avLst/>
                <a:gdLst>
                  <a:gd name="connsiteX0" fmla="*/ 168278 w 193251"/>
                  <a:gd name="connsiteY0" fmla="*/ 82595 h 96676"/>
                  <a:gd name="connsiteX1" fmla="*/ 165964 w 193251"/>
                  <a:gd name="connsiteY1" fmla="*/ 88080 h 96676"/>
                  <a:gd name="connsiteX2" fmla="*/ 128927 w 193251"/>
                  <a:gd name="connsiteY2" fmla="*/ 87726 h 96676"/>
                  <a:gd name="connsiteX3" fmla="*/ 101405 w 193251"/>
                  <a:gd name="connsiteY3" fmla="*/ 85286 h 96676"/>
                  <a:gd name="connsiteX4" fmla="*/ 75733 w 193251"/>
                  <a:gd name="connsiteY4" fmla="*/ 94305 h 96676"/>
                  <a:gd name="connsiteX5" fmla="*/ 64392 w 193251"/>
                  <a:gd name="connsiteY5" fmla="*/ 88363 h 96676"/>
                  <a:gd name="connsiteX6" fmla="*/ 62236 w 193251"/>
                  <a:gd name="connsiteY6" fmla="*/ 76621 h 96676"/>
                  <a:gd name="connsiteX7" fmla="*/ 25694 w 193251"/>
                  <a:gd name="connsiteY7" fmla="*/ 88363 h 96676"/>
                  <a:gd name="connsiteX8" fmla="*/ 18839 w 193251"/>
                  <a:gd name="connsiteY8" fmla="*/ 76275 h 96676"/>
                  <a:gd name="connsiteX9" fmla="*/ 27308 w 193251"/>
                  <a:gd name="connsiteY9" fmla="*/ 66784 h 96676"/>
                  <a:gd name="connsiteX10" fmla="*/ 12087 w 193251"/>
                  <a:gd name="connsiteY10" fmla="*/ 56592 h 96676"/>
                  <a:gd name="connsiteX11" fmla="*/ 24419 w 193251"/>
                  <a:gd name="connsiteY11" fmla="*/ 49273 h 96676"/>
                  <a:gd name="connsiteX12" fmla="*/ 35343 w 193251"/>
                  <a:gd name="connsiteY12" fmla="*/ 55521 h 96676"/>
                  <a:gd name="connsiteX13" fmla="*/ 62196 w 193251"/>
                  <a:gd name="connsiteY13" fmla="*/ 38837 h 96676"/>
                  <a:gd name="connsiteX14" fmla="*/ 34179 w 193251"/>
                  <a:gd name="connsiteY14" fmla="*/ 22404 h 96676"/>
                  <a:gd name="connsiteX15" fmla="*/ 25002 w 193251"/>
                  <a:gd name="connsiteY15" fmla="*/ 28637 h 96676"/>
                  <a:gd name="connsiteX16" fmla="*/ 13598 w 193251"/>
                  <a:gd name="connsiteY16" fmla="*/ 21034 h 96676"/>
                  <a:gd name="connsiteX17" fmla="*/ 6 w 193251"/>
                  <a:gd name="connsiteY17" fmla="*/ 22404 h 96676"/>
                  <a:gd name="connsiteX18" fmla="*/ -4818 w 193251"/>
                  <a:gd name="connsiteY18" fmla="*/ 8757 h 96676"/>
                  <a:gd name="connsiteX19" fmla="*/ 19800 w 193251"/>
                  <a:gd name="connsiteY19" fmla="*/ 4751 h 96676"/>
                  <a:gd name="connsiteX20" fmla="*/ 34580 w 193251"/>
                  <a:gd name="connsiteY20" fmla="*/ 6144 h 96676"/>
                  <a:gd name="connsiteX21" fmla="*/ 44591 w 193251"/>
                  <a:gd name="connsiteY21" fmla="*/ -2371 h 96676"/>
                  <a:gd name="connsiteX22" fmla="*/ 72160 w 193251"/>
                  <a:gd name="connsiteY22" fmla="*/ 6057 h 96676"/>
                  <a:gd name="connsiteX23" fmla="*/ 73852 w 193251"/>
                  <a:gd name="connsiteY23" fmla="*/ 18225 h 96676"/>
                  <a:gd name="connsiteX24" fmla="*/ 86058 w 193251"/>
                  <a:gd name="connsiteY24" fmla="*/ 30101 h 96676"/>
                  <a:gd name="connsiteX25" fmla="*/ 101405 w 193251"/>
                  <a:gd name="connsiteY25" fmla="*/ 33123 h 96676"/>
                  <a:gd name="connsiteX26" fmla="*/ 104404 w 193251"/>
                  <a:gd name="connsiteY26" fmla="*/ 23081 h 96676"/>
                  <a:gd name="connsiteX27" fmla="*/ 116854 w 193251"/>
                  <a:gd name="connsiteY27" fmla="*/ 24544 h 96676"/>
                  <a:gd name="connsiteX28" fmla="*/ 123520 w 193251"/>
                  <a:gd name="connsiteY28" fmla="*/ 41394 h 96676"/>
                  <a:gd name="connsiteX29" fmla="*/ 149358 w 193251"/>
                  <a:gd name="connsiteY29" fmla="*/ 41394 h 96676"/>
                  <a:gd name="connsiteX30" fmla="*/ 155984 w 193251"/>
                  <a:gd name="connsiteY30" fmla="*/ 54955 h 96676"/>
                  <a:gd name="connsiteX31" fmla="*/ 188433 w 193251"/>
                  <a:gd name="connsiteY31" fmla="*/ 67752 h 96676"/>
                  <a:gd name="connsiteX32" fmla="*/ 187552 w 193251"/>
                  <a:gd name="connsiteY32" fmla="*/ 74378 h 96676"/>
                  <a:gd name="connsiteX33" fmla="*/ 187552 w 193251"/>
                  <a:gd name="connsiteY33" fmla="*/ 74378 h 96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3251" h="96676">
                    <a:moveTo>
                      <a:pt x="168278" y="82595"/>
                    </a:moveTo>
                    <a:lnTo>
                      <a:pt x="165964" y="88080"/>
                    </a:lnTo>
                    <a:lnTo>
                      <a:pt x="128927" y="87726"/>
                    </a:lnTo>
                    <a:lnTo>
                      <a:pt x="101405" y="85286"/>
                    </a:lnTo>
                    <a:lnTo>
                      <a:pt x="75733" y="94305"/>
                    </a:lnTo>
                    <a:lnTo>
                      <a:pt x="64392" y="88363"/>
                    </a:lnTo>
                    <a:lnTo>
                      <a:pt x="62236" y="76621"/>
                    </a:lnTo>
                    <a:lnTo>
                      <a:pt x="25694" y="88363"/>
                    </a:lnTo>
                    <a:lnTo>
                      <a:pt x="18839" y="76275"/>
                    </a:lnTo>
                    <a:lnTo>
                      <a:pt x="27308" y="66784"/>
                    </a:lnTo>
                    <a:lnTo>
                      <a:pt x="12087" y="56592"/>
                    </a:lnTo>
                    <a:lnTo>
                      <a:pt x="24419" y="49273"/>
                    </a:lnTo>
                    <a:lnTo>
                      <a:pt x="35343" y="55521"/>
                    </a:lnTo>
                    <a:lnTo>
                      <a:pt x="62196" y="38837"/>
                    </a:lnTo>
                    <a:lnTo>
                      <a:pt x="34179" y="22404"/>
                    </a:lnTo>
                    <a:lnTo>
                      <a:pt x="25002" y="28637"/>
                    </a:lnTo>
                    <a:lnTo>
                      <a:pt x="13598" y="21034"/>
                    </a:lnTo>
                    <a:lnTo>
                      <a:pt x="6" y="22404"/>
                    </a:lnTo>
                    <a:lnTo>
                      <a:pt x="-4818" y="8757"/>
                    </a:lnTo>
                    <a:lnTo>
                      <a:pt x="19800" y="4751"/>
                    </a:lnTo>
                    <a:lnTo>
                      <a:pt x="34580" y="6144"/>
                    </a:lnTo>
                    <a:lnTo>
                      <a:pt x="44591" y="-2371"/>
                    </a:lnTo>
                    <a:lnTo>
                      <a:pt x="72160" y="6057"/>
                    </a:lnTo>
                    <a:lnTo>
                      <a:pt x="73852" y="18225"/>
                    </a:lnTo>
                    <a:lnTo>
                      <a:pt x="86058" y="30101"/>
                    </a:lnTo>
                    <a:lnTo>
                      <a:pt x="101405" y="33123"/>
                    </a:lnTo>
                    <a:lnTo>
                      <a:pt x="104404" y="23081"/>
                    </a:lnTo>
                    <a:lnTo>
                      <a:pt x="116854" y="24544"/>
                    </a:lnTo>
                    <a:lnTo>
                      <a:pt x="123520" y="41394"/>
                    </a:lnTo>
                    <a:lnTo>
                      <a:pt x="149358" y="41394"/>
                    </a:lnTo>
                    <a:lnTo>
                      <a:pt x="155984" y="54955"/>
                    </a:lnTo>
                    <a:lnTo>
                      <a:pt x="188433" y="67752"/>
                    </a:lnTo>
                    <a:lnTo>
                      <a:pt x="187552" y="74378"/>
                    </a:lnTo>
                    <a:lnTo>
                      <a:pt x="187552" y="74378"/>
                    </a:lnTo>
                    <a:close/>
                  </a:path>
                </a:pathLst>
              </a:custGeom>
              <a:grpFill/>
              <a:ln w="635" cap="rnd">
                <a:solidFill>
                  <a:schemeClr val="bg1"/>
                </a:solidFill>
                <a:prstDash val="solid"/>
                <a:round/>
              </a:ln>
            </p:spPr>
            <p:txBody>
              <a:bodyPr rtlCol="0" anchor="ctr"/>
              <a:lstStyle/>
              <a:p>
                <a:endParaRPr lang="en-US" dirty="0"/>
              </a:p>
            </p:txBody>
          </p:sp>
          <p:sp>
            <p:nvSpPr>
              <p:cNvPr id="2581" name="Freeform: Shape 2580">
                <a:extLst>
                  <a:ext uri="{FF2B5EF4-FFF2-40B4-BE49-F238E27FC236}">
                    <a16:creationId xmlns:a16="http://schemas.microsoft.com/office/drawing/2014/main" id="{FB3623AD-2D79-4A4D-98C1-4FE1D6D63C2C}"/>
                  </a:ext>
                </a:extLst>
              </p:cNvPr>
              <p:cNvSpPr/>
              <p:nvPr/>
            </p:nvSpPr>
            <p:spPr>
              <a:xfrm flipV="1">
                <a:off x="5458223" y="2381117"/>
                <a:ext cx="335567" cy="206815"/>
              </a:xfrm>
              <a:custGeom>
                <a:avLst/>
                <a:gdLst>
                  <a:gd name="connsiteX0" fmla="*/ 209586 w 308477"/>
                  <a:gd name="connsiteY0" fmla="*/ 31976 h 190119"/>
                  <a:gd name="connsiteX1" fmla="*/ 195813 w 308477"/>
                  <a:gd name="connsiteY1" fmla="*/ 39382 h 190119"/>
                  <a:gd name="connsiteX2" fmla="*/ 202038 w 308477"/>
                  <a:gd name="connsiteY2" fmla="*/ 48181 h 190119"/>
                  <a:gd name="connsiteX3" fmla="*/ 216637 w 308477"/>
                  <a:gd name="connsiteY3" fmla="*/ 47118 h 190119"/>
                  <a:gd name="connsiteX4" fmla="*/ 221887 w 308477"/>
                  <a:gd name="connsiteY4" fmla="*/ 58932 h 190119"/>
                  <a:gd name="connsiteX5" fmla="*/ 229757 w 308477"/>
                  <a:gd name="connsiteY5" fmla="*/ 61387 h 190119"/>
                  <a:gd name="connsiteX6" fmla="*/ 231119 w 308477"/>
                  <a:gd name="connsiteY6" fmla="*/ 71445 h 190119"/>
                  <a:gd name="connsiteX7" fmla="*/ 237785 w 308477"/>
                  <a:gd name="connsiteY7" fmla="*/ 70556 h 190119"/>
                  <a:gd name="connsiteX8" fmla="*/ 252872 w 308477"/>
                  <a:gd name="connsiteY8" fmla="*/ 78481 h 190119"/>
                  <a:gd name="connsiteX9" fmla="*/ 257625 w 308477"/>
                  <a:gd name="connsiteY9" fmla="*/ 73192 h 190119"/>
                  <a:gd name="connsiteX10" fmla="*/ 252211 w 308477"/>
                  <a:gd name="connsiteY10" fmla="*/ 66503 h 190119"/>
                  <a:gd name="connsiteX11" fmla="*/ 255264 w 308477"/>
                  <a:gd name="connsiteY11" fmla="*/ 58585 h 190119"/>
                  <a:gd name="connsiteX12" fmla="*/ 266668 w 308477"/>
                  <a:gd name="connsiteY12" fmla="*/ 66188 h 190119"/>
                  <a:gd name="connsiteX13" fmla="*/ 275845 w 308477"/>
                  <a:gd name="connsiteY13" fmla="*/ 59955 h 190119"/>
                  <a:gd name="connsiteX14" fmla="*/ 303862 w 308477"/>
                  <a:gd name="connsiteY14" fmla="*/ 76388 h 190119"/>
                  <a:gd name="connsiteX15" fmla="*/ 277010 w 308477"/>
                  <a:gd name="connsiteY15" fmla="*/ 93072 h 190119"/>
                  <a:gd name="connsiteX16" fmla="*/ 266086 w 308477"/>
                  <a:gd name="connsiteY16" fmla="*/ 86823 h 190119"/>
                  <a:gd name="connsiteX17" fmla="*/ 253753 w 308477"/>
                  <a:gd name="connsiteY17" fmla="*/ 94143 h 190119"/>
                  <a:gd name="connsiteX18" fmla="*/ 268974 w 308477"/>
                  <a:gd name="connsiteY18" fmla="*/ 104335 h 190119"/>
                  <a:gd name="connsiteX19" fmla="*/ 260506 w 308477"/>
                  <a:gd name="connsiteY19" fmla="*/ 113826 h 190119"/>
                  <a:gd name="connsiteX20" fmla="*/ 223367 w 308477"/>
                  <a:gd name="connsiteY20" fmla="*/ 87351 h 190119"/>
                  <a:gd name="connsiteX21" fmla="*/ 214788 w 308477"/>
                  <a:gd name="connsiteY21" fmla="*/ 72421 h 190119"/>
                  <a:gd name="connsiteX22" fmla="*/ 205863 w 308477"/>
                  <a:gd name="connsiteY22" fmla="*/ 84329 h 190119"/>
                  <a:gd name="connsiteX23" fmla="*/ 184724 w 308477"/>
                  <a:gd name="connsiteY23" fmla="*/ 84329 h 190119"/>
                  <a:gd name="connsiteX24" fmla="*/ 182206 w 308477"/>
                  <a:gd name="connsiteY24" fmla="*/ 104279 h 190119"/>
                  <a:gd name="connsiteX25" fmla="*/ 173140 w 308477"/>
                  <a:gd name="connsiteY25" fmla="*/ 104279 h 190119"/>
                  <a:gd name="connsiteX26" fmla="*/ 173140 w 308477"/>
                  <a:gd name="connsiteY26" fmla="*/ 125277 h 190119"/>
                  <a:gd name="connsiteX27" fmla="*/ 154896 w 308477"/>
                  <a:gd name="connsiteY27" fmla="*/ 146471 h 190119"/>
                  <a:gd name="connsiteX28" fmla="*/ 136960 w 308477"/>
                  <a:gd name="connsiteY28" fmla="*/ 137704 h 190119"/>
                  <a:gd name="connsiteX29" fmla="*/ 99782 w 308477"/>
                  <a:gd name="connsiteY29" fmla="*/ 137649 h 190119"/>
                  <a:gd name="connsiteX30" fmla="*/ 72945 w 308477"/>
                  <a:gd name="connsiteY30" fmla="*/ 167681 h 190119"/>
                  <a:gd name="connsiteX31" fmla="*/ 61281 w 308477"/>
                  <a:gd name="connsiteY31" fmla="*/ 152208 h 190119"/>
                  <a:gd name="connsiteX32" fmla="*/ 53576 w 308477"/>
                  <a:gd name="connsiteY32" fmla="*/ 154483 h 190119"/>
                  <a:gd name="connsiteX33" fmla="*/ 50428 w 308477"/>
                  <a:gd name="connsiteY33" fmla="*/ 176212 h 190119"/>
                  <a:gd name="connsiteX34" fmla="*/ 40716 w 308477"/>
                  <a:gd name="connsiteY34" fmla="*/ 160260 h 190119"/>
                  <a:gd name="connsiteX35" fmla="*/ 30438 w 308477"/>
                  <a:gd name="connsiteY35" fmla="*/ 160866 h 190119"/>
                  <a:gd name="connsiteX36" fmla="*/ 31374 w 308477"/>
                  <a:gd name="connsiteY36" fmla="*/ 180077 h 190119"/>
                  <a:gd name="connsiteX37" fmla="*/ 37033 w 308477"/>
                  <a:gd name="connsiteY37" fmla="*/ 187734 h 190119"/>
                  <a:gd name="connsiteX38" fmla="*/ -4616 w 308477"/>
                  <a:gd name="connsiteY38" fmla="*/ 174513 h 190119"/>
                  <a:gd name="connsiteX39" fmla="*/ -4616 w 308477"/>
                  <a:gd name="connsiteY39" fmla="*/ 87351 h 190119"/>
                  <a:gd name="connsiteX40" fmla="*/ 17444 w 308477"/>
                  <a:gd name="connsiteY40" fmla="*/ 84211 h 190119"/>
                  <a:gd name="connsiteX41" fmla="*/ 13761 w 308477"/>
                  <a:gd name="connsiteY41" fmla="*/ 103146 h 190119"/>
                  <a:gd name="connsiteX42" fmla="*/ 29194 w 308477"/>
                  <a:gd name="connsiteY42" fmla="*/ 110001 h 190119"/>
                  <a:gd name="connsiteX43" fmla="*/ 31225 w 308477"/>
                  <a:gd name="connsiteY43" fmla="*/ 121043 h 190119"/>
                  <a:gd name="connsiteX44" fmla="*/ 41330 w 308477"/>
                  <a:gd name="connsiteY44" fmla="*/ 124529 h 190119"/>
                  <a:gd name="connsiteX45" fmla="*/ 52112 w 308477"/>
                  <a:gd name="connsiteY45" fmla="*/ 114636 h 190119"/>
                  <a:gd name="connsiteX46" fmla="*/ 65342 w 308477"/>
                  <a:gd name="connsiteY46" fmla="*/ 114290 h 190119"/>
                  <a:gd name="connsiteX47" fmla="*/ 70127 w 308477"/>
                  <a:gd name="connsiteY47" fmla="*/ 99778 h 190119"/>
                  <a:gd name="connsiteX48" fmla="*/ 63548 w 308477"/>
                  <a:gd name="connsiteY48" fmla="*/ 91546 h 190119"/>
                  <a:gd name="connsiteX49" fmla="*/ 76706 w 308477"/>
                  <a:gd name="connsiteY49" fmla="*/ 84140 h 190119"/>
                  <a:gd name="connsiteX50" fmla="*/ 91487 w 308477"/>
                  <a:gd name="connsiteY50" fmla="*/ 89578 h 190119"/>
                  <a:gd name="connsiteX51" fmla="*/ 100836 w 308477"/>
                  <a:gd name="connsiteY51" fmla="*/ 82912 h 190119"/>
                  <a:gd name="connsiteX52" fmla="*/ 104960 w 308477"/>
                  <a:gd name="connsiteY52" fmla="*/ 58562 h 190119"/>
                  <a:gd name="connsiteX53" fmla="*/ 132600 w 308477"/>
                  <a:gd name="connsiteY53" fmla="*/ 34094 h 190119"/>
                  <a:gd name="connsiteX54" fmla="*/ 144760 w 308477"/>
                  <a:gd name="connsiteY54" fmla="*/ 36848 h 190119"/>
                  <a:gd name="connsiteX55" fmla="*/ 165734 w 308477"/>
                  <a:gd name="connsiteY55" fmla="*/ 20470 h 190119"/>
                  <a:gd name="connsiteX56" fmla="*/ 182206 w 308477"/>
                  <a:gd name="connsiteY56" fmla="*/ 19306 h 190119"/>
                  <a:gd name="connsiteX57" fmla="*/ 182206 w 308477"/>
                  <a:gd name="connsiteY57" fmla="*/ 716 h 190119"/>
                  <a:gd name="connsiteX58" fmla="*/ 182229 w 308477"/>
                  <a:gd name="connsiteY58" fmla="*/ 118 h 190119"/>
                  <a:gd name="connsiteX59" fmla="*/ 203526 w 308477"/>
                  <a:gd name="connsiteY59" fmla="*/ -2385 h 190119"/>
                  <a:gd name="connsiteX60" fmla="*/ 214788 w 308477"/>
                  <a:gd name="connsiteY60" fmla="*/ 15599 h 190119"/>
                  <a:gd name="connsiteX61" fmla="*/ 209586 w 308477"/>
                  <a:gd name="connsiteY61" fmla="*/ 31976 h 190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08477" h="190119">
                    <a:moveTo>
                      <a:pt x="209586" y="31976"/>
                    </a:moveTo>
                    <a:lnTo>
                      <a:pt x="195813" y="39382"/>
                    </a:lnTo>
                    <a:lnTo>
                      <a:pt x="202038" y="48181"/>
                    </a:lnTo>
                    <a:lnTo>
                      <a:pt x="216637" y="47118"/>
                    </a:lnTo>
                    <a:lnTo>
                      <a:pt x="221887" y="58932"/>
                    </a:lnTo>
                    <a:lnTo>
                      <a:pt x="229757" y="61387"/>
                    </a:lnTo>
                    <a:lnTo>
                      <a:pt x="231119" y="71445"/>
                    </a:lnTo>
                    <a:lnTo>
                      <a:pt x="237785" y="70556"/>
                    </a:lnTo>
                    <a:lnTo>
                      <a:pt x="252872" y="78481"/>
                    </a:lnTo>
                    <a:lnTo>
                      <a:pt x="257625" y="73192"/>
                    </a:lnTo>
                    <a:lnTo>
                      <a:pt x="252211" y="66503"/>
                    </a:lnTo>
                    <a:lnTo>
                      <a:pt x="255264" y="58585"/>
                    </a:lnTo>
                    <a:lnTo>
                      <a:pt x="266668" y="66188"/>
                    </a:lnTo>
                    <a:lnTo>
                      <a:pt x="275845" y="59955"/>
                    </a:lnTo>
                    <a:lnTo>
                      <a:pt x="303862" y="76388"/>
                    </a:lnTo>
                    <a:lnTo>
                      <a:pt x="277010" y="93072"/>
                    </a:lnTo>
                    <a:lnTo>
                      <a:pt x="266086" y="86823"/>
                    </a:lnTo>
                    <a:lnTo>
                      <a:pt x="253753" y="94143"/>
                    </a:lnTo>
                    <a:lnTo>
                      <a:pt x="268974" y="104335"/>
                    </a:lnTo>
                    <a:lnTo>
                      <a:pt x="260506" y="113826"/>
                    </a:lnTo>
                    <a:lnTo>
                      <a:pt x="223367" y="87351"/>
                    </a:lnTo>
                    <a:lnTo>
                      <a:pt x="214788" y="72421"/>
                    </a:lnTo>
                    <a:lnTo>
                      <a:pt x="205863" y="84329"/>
                    </a:lnTo>
                    <a:lnTo>
                      <a:pt x="184724" y="84329"/>
                    </a:lnTo>
                    <a:lnTo>
                      <a:pt x="182206" y="104279"/>
                    </a:lnTo>
                    <a:lnTo>
                      <a:pt x="173140" y="104279"/>
                    </a:lnTo>
                    <a:lnTo>
                      <a:pt x="173140" y="125277"/>
                    </a:lnTo>
                    <a:lnTo>
                      <a:pt x="154896" y="146471"/>
                    </a:lnTo>
                    <a:lnTo>
                      <a:pt x="136960" y="137704"/>
                    </a:lnTo>
                    <a:lnTo>
                      <a:pt x="99782" y="137649"/>
                    </a:lnTo>
                    <a:lnTo>
                      <a:pt x="72945" y="167681"/>
                    </a:lnTo>
                    <a:lnTo>
                      <a:pt x="61281" y="152208"/>
                    </a:lnTo>
                    <a:lnTo>
                      <a:pt x="53576" y="154483"/>
                    </a:lnTo>
                    <a:lnTo>
                      <a:pt x="50428" y="176212"/>
                    </a:lnTo>
                    <a:lnTo>
                      <a:pt x="40716" y="160260"/>
                    </a:lnTo>
                    <a:lnTo>
                      <a:pt x="30438" y="160866"/>
                    </a:lnTo>
                    <a:lnTo>
                      <a:pt x="31374" y="180077"/>
                    </a:lnTo>
                    <a:lnTo>
                      <a:pt x="37033" y="187734"/>
                    </a:lnTo>
                    <a:lnTo>
                      <a:pt x="-4616" y="174513"/>
                    </a:lnTo>
                    <a:lnTo>
                      <a:pt x="-4616" y="87351"/>
                    </a:lnTo>
                    <a:lnTo>
                      <a:pt x="17444" y="84211"/>
                    </a:lnTo>
                    <a:lnTo>
                      <a:pt x="13761" y="103146"/>
                    </a:lnTo>
                    <a:lnTo>
                      <a:pt x="29194" y="110001"/>
                    </a:lnTo>
                    <a:lnTo>
                      <a:pt x="31225" y="121043"/>
                    </a:lnTo>
                    <a:lnTo>
                      <a:pt x="41330" y="124529"/>
                    </a:lnTo>
                    <a:lnTo>
                      <a:pt x="52112" y="114636"/>
                    </a:lnTo>
                    <a:lnTo>
                      <a:pt x="65342" y="114290"/>
                    </a:lnTo>
                    <a:lnTo>
                      <a:pt x="70127" y="99778"/>
                    </a:lnTo>
                    <a:lnTo>
                      <a:pt x="63548" y="91546"/>
                    </a:lnTo>
                    <a:lnTo>
                      <a:pt x="76706" y="84140"/>
                    </a:lnTo>
                    <a:lnTo>
                      <a:pt x="91487" y="89578"/>
                    </a:lnTo>
                    <a:lnTo>
                      <a:pt x="100836" y="82912"/>
                    </a:lnTo>
                    <a:lnTo>
                      <a:pt x="104960" y="58562"/>
                    </a:lnTo>
                    <a:lnTo>
                      <a:pt x="132600" y="34094"/>
                    </a:lnTo>
                    <a:lnTo>
                      <a:pt x="144760" y="36848"/>
                    </a:lnTo>
                    <a:lnTo>
                      <a:pt x="165734" y="20470"/>
                    </a:lnTo>
                    <a:lnTo>
                      <a:pt x="182206" y="19306"/>
                    </a:lnTo>
                    <a:lnTo>
                      <a:pt x="182206" y="716"/>
                    </a:lnTo>
                    <a:lnTo>
                      <a:pt x="182229" y="118"/>
                    </a:lnTo>
                    <a:lnTo>
                      <a:pt x="203526" y="-2385"/>
                    </a:lnTo>
                    <a:lnTo>
                      <a:pt x="214788" y="15599"/>
                    </a:lnTo>
                    <a:lnTo>
                      <a:pt x="209586" y="31976"/>
                    </a:lnTo>
                  </a:path>
                </a:pathLst>
              </a:custGeom>
              <a:grpFill/>
              <a:ln w="635" cap="flat">
                <a:solidFill>
                  <a:schemeClr val="bg1"/>
                </a:solidFill>
                <a:prstDash val="solid"/>
                <a:miter/>
              </a:ln>
            </p:spPr>
            <p:txBody>
              <a:bodyPr rtlCol="0" anchor="ctr"/>
              <a:lstStyle/>
              <a:p>
                <a:endParaRPr lang="en-US" dirty="0"/>
              </a:p>
            </p:txBody>
          </p:sp>
          <p:sp>
            <p:nvSpPr>
              <p:cNvPr id="2582" name="Freeform: Shape 2581">
                <a:extLst>
                  <a:ext uri="{FF2B5EF4-FFF2-40B4-BE49-F238E27FC236}">
                    <a16:creationId xmlns:a16="http://schemas.microsoft.com/office/drawing/2014/main" id="{06EAAE59-1A6F-4BF2-A5B6-F92F936A71F8}"/>
                  </a:ext>
                </a:extLst>
              </p:cNvPr>
              <p:cNvSpPr/>
              <p:nvPr/>
            </p:nvSpPr>
            <p:spPr>
              <a:xfrm flipV="1">
                <a:off x="5458223" y="2381117"/>
                <a:ext cx="335567" cy="206815"/>
              </a:xfrm>
              <a:custGeom>
                <a:avLst/>
                <a:gdLst>
                  <a:gd name="connsiteX0" fmla="*/ 209586 w 308477"/>
                  <a:gd name="connsiteY0" fmla="*/ 31976 h 190119"/>
                  <a:gd name="connsiteX1" fmla="*/ 195813 w 308477"/>
                  <a:gd name="connsiteY1" fmla="*/ 39382 h 190119"/>
                  <a:gd name="connsiteX2" fmla="*/ 202038 w 308477"/>
                  <a:gd name="connsiteY2" fmla="*/ 48181 h 190119"/>
                  <a:gd name="connsiteX3" fmla="*/ 216637 w 308477"/>
                  <a:gd name="connsiteY3" fmla="*/ 47118 h 190119"/>
                  <a:gd name="connsiteX4" fmla="*/ 221887 w 308477"/>
                  <a:gd name="connsiteY4" fmla="*/ 58932 h 190119"/>
                  <a:gd name="connsiteX5" fmla="*/ 229757 w 308477"/>
                  <a:gd name="connsiteY5" fmla="*/ 61387 h 190119"/>
                  <a:gd name="connsiteX6" fmla="*/ 231119 w 308477"/>
                  <a:gd name="connsiteY6" fmla="*/ 71445 h 190119"/>
                  <a:gd name="connsiteX7" fmla="*/ 237785 w 308477"/>
                  <a:gd name="connsiteY7" fmla="*/ 70556 h 190119"/>
                  <a:gd name="connsiteX8" fmla="*/ 252872 w 308477"/>
                  <a:gd name="connsiteY8" fmla="*/ 78481 h 190119"/>
                  <a:gd name="connsiteX9" fmla="*/ 257625 w 308477"/>
                  <a:gd name="connsiteY9" fmla="*/ 73192 h 190119"/>
                  <a:gd name="connsiteX10" fmla="*/ 252211 w 308477"/>
                  <a:gd name="connsiteY10" fmla="*/ 66503 h 190119"/>
                  <a:gd name="connsiteX11" fmla="*/ 255264 w 308477"/>
                  <a:gd name="connsiteY11" fmla="*/ 58585 h 190119"/>
                  <a:gd name="connsiteX12" fmla="*/ 266668 w 308477"/>
                  <a:gd name="connsiteY12" fmla="*/ 66188 h 190119"/>
                  <a:gd name="connsiteX13" fmla="*/ 275845 w 308477"/>
                  <a:gd name="connsiteY13" fmla="*/ 59955 h 190119"/>
                  <a:gd name="connsiteX14" fmla="*/ 303862 w 308477"/>
                  <a:gd name="connsiteY14" fmla="*/ 76388 h 190119"/>
                  <a:gd name="connsiteX15" fmla="*/ 277010 w 308477"/>
                  <a:gd name="connsiteY15" fmla="*/ 93072 h 190119"/>
                  <a:gd name="connsiteX16" fmla="*/ 266086 w 308477"/>
                  <a:gd name="connsiteY16" fmla="*/ 86823 h 190119"/>
                  <a:gd name="connsiteX17" fmla="*/ 253753 w 308477"/>
                  <a:gd name="connsiteY17" fmla="*/ 94143 h 190119"/>
                  <a:gd name="connsiteX18" fmla="*/ 268974 w 308477"/>
                  <a:gd name="connsiteY18" fmla="*/ 104335 h 190119"/>
                  <a:gd name="connsiteX19" fmla="*/ 260506 w 308477"/>
                  <a:gd name="connsiteY19" fmla="*/ 113826 h 190119"/>
                  <a:gd name="connsiteX20" fmla="*/ 223367 w 308477"/>
                  <a:gd name="connsiteY20" fmla="*/ 87351 h 190119"/>
                  <a:gd name="connsiteX21" fmla="*/ 214788 w 308477"/>
                  <a:gd name="connsiteY21" fmla="*/ 72421 h 190119"/>
                  <a:gd name="connsiteX22" fmla="*/ 205863 w 308477"/>
                  <a:gd name="connsiteY22" fmla="*/ 84329 h 190119"/>
                  <a:gd name="connsiteX23" fmla="*/ 184724 w 308477"/>
                  <a:gd name="connsiteY23" fmla="*/ 84329 h 190119"/>
                  <a:gd name="connsiteX24" fmla="*/ 182206 w 308477"/>
                  <a:gd name="connsiteY24" fmla="*/ 104279 h 190119"/>
                  <a:gd name="connsiteX25" fmla="*/ 173140 w 308477"/>
                  <a:gd name="connsiteY25" fmla="*/ 104279 h 190119"/>
                  <a:gd name="connsiteX26" fmla="*/ 173140 w 308477"/>
                  <a:gd name="connsiteY26" fmla="*/ 125277 h 190119"/>
                  <a:gd name="connsiteX27" fmla="*/ 154896 w 308477"/>
                  <a:gd name="connsiteY27" fmla="*/ 146471 h 190119"/>
                  <a:gd name="connsiteX28" fmla="*/ 136960 w 308477"/>
                  <a:gd name="connsiteY28" fmla="*/ 137704 h 190119"/>
                  <a:gd name="connsiteX29" fmla="*/ 99782 w 308477"/>
                  <a:gd name="connsiteY29" fmla="*/ 137649 h 190119"/>
                  <a:gd name="connsiteX30" fmla="*/ 72945 w 308477"/>
                  <a:gd name="connsiteY30" fmla="*/ 167681 h 190119"/>
                  <a:gd name="connsiteX31" fmla="*/ 61281 w 308477"/>
                  <a:gd name="connsiteY31" fmla="*/ 152208 h 190119"/>
                  <a:gd name="connsiteX32" fmla="*/ 53576 w 308477"/>
                  <a:gd name="connsiteY32" fmla="*/ 154483 h 190119"/>
                  <a:gd name="connsiteX33" fmla="*/ 50428 w 308477"/>
                  <a:gd name="connsiteY33" fmla="*/ 176212 h 190119"/>
                  <a:gd name="connsiteX34" fmla="*/ 40716 w 308477"/>
                  <a:gd name="connsiteY34" fmla="*/ 160260 h 190119"/>
                  <a:gd name="connsiteX35" fmla="*/ 30438 w 308477"/>
                  <a:gd name="connsiteY35" fmla="*/ 160866 h 190119"/>
                  <a:gd name="connsiteX36" fmla="*/ 31374 w 308477"/>
                  <a:gd name="connsiteY36" fmla="*/ 180077 h 190119"/>
                  <a:gd name="connsiteX37" fmla="*/ 37033 w 308477"/>
                  <a:gd name="connsiteY37" fmla="*/ 187734 h 190119"/>
                  <a:gd name="connsiteX38" fmla="*/ -4616 w 308477"/>
                  <a:gd name="connsiteY38" fmla="*/ 174513 h 190119"/>
                  <a:gd name="connsiteX39" fmla="*/ -4616 w 308477"/>
                  <a:gd name="connsiteY39" fmla="*/ 87351 h 190119"/>
                  <a:gd name="connsiteX40" fmla="*/ 17444 w 308477"/>
                  <a:gd name="connsiteY40" fmla="*/ 84211 h 190119"/>
                  <a:gd name="connsiteX41" fmla="*/ 13761 w 308477"/>
                  <a:gd name="connsiteY41" fmla="*/ 103146 h 190119"/>
                  <a:gd name="connsiteX42" fmla="*/ 29194 w 308477"/>
                  <a:gd name="connsiteY42" fmla="*/ 110001 h 190119"/>
                  <a:gd name="connsiteX43" fmla="*/ 31225 w 308477"/>
                  <a:gd name="connsiteY43" fmla="*/ 121043 h 190119"/>
                  <a:gd name="connsiteX44" fmla="*/ 41330 w 308477"/>
                  <a:gd name="connsiteY44" fmla="*/ 124529 h 190119"/>
                  <a:gd name="connsiteX45" fmla="*/ 52112 w 308477"/>
                  <a:gd name="connsiteY45" fmla="*/ 114636 h 190119"/>
                  <a:gd name="connsiteX46" fmla="*/ 65342 w 308477"/>
                  <a:gd name="connsiteY46" fmla="*/ 114290 h 190119"/>
                  <a:gd name="connsiteX47" fmla="*/ 70127 w 308477"/>
                  <a:gd name="connsiteY47" fmla="*/ 99778 h 190119"/>
                  <a:gd name="connsiteX48" fmla="*/ 63548 w 308477"/>
                  <a:gd name="connsiteY48" fmla="*/ 91546 h 190119"/>
                  <a:gd name="connsiteX49" fmla="*/ 76706 w 308477"/>
                  <a:gd name="connsiteY49" fmla="*/ 84140 h 190119"/>
                  <a:gd name="connsiteX50" fmla="*/ 91487 w 308477"/>
                  <a:gd name="connsiteY50" fmla="*/ 89578 h 190119"/>
                  <a:gd name="connsiteX51" fmla="*/ 100836 w 308477"/>
                  <a:gd name="connsiteY51" fmla="*/ 82912 h 190119"/>
                  <a:gd name="connsiteX52" fmla="*/ 104960 w 308477"/>
                  <a:gd name="connsiteY52" fmla="*/ 58562 h 190119"/>
                  <a:gd name="connsiteX53" fmla="*/ 132600 w 308477"/>
                  <a:gd name="connsiteY53" fmla="*/ 34094 h 190119"/>
                  <a:gd name="connsiteX54" fmla="*/ 144760 w 308477"/>
                  <a:gd name="connsiteY54" fmla="*/ 36848 h 190119"/>
                  <a:gd name="connsiteX55" fmla="*/ 165734 w 308477"/>
                  <a:gd name="connsiteY55" fmla="*/ 20470 h 190119"/>
                  <a:gd name="connsiteX56" fmla="*/ 182206 w 308477"/>
                  <a:gd name="connsiteY56" fmla="*/ 19306 h 190119"/>
                  <a:gd name="connsiteX57" fmla="*/ 182206 w 308477"/>
                  <a:gd name="connsiteY57" fmla="*/ 716 h 190119"/>
                  <a:gd name="connsiteX58" fmla="*/ 182229 w 308477"/>
                  <a:gd name="connsiteY58" fmla="*/ 118 h 190119"/>
                  <a:gd name="connsiteX59" fmla="*/ 203526 w 308477"/>
                  <a:gd name="connsiteY59" fmla="*/ -2385 h 190119"/>
                  <a:gd name="connsiteX60" fmla="*/ 214788 w 308477"/>
                  <a:gd name="connsiteY60" fmla="*/ 15599 h 190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08477" h="190119">
                    <a:moveTo>
                      <a:pt x="209586" y="31976"/>
                    </a:moveTo>
                    <a:lnTo>
                      <a:pt x="195813" y="39382"/>
                    </a:lnTo>
                    <a:lnTo>
                      <a:pt x="202038" y="48181"/>
                    </a:lnTo>
                    <a:lnTo>
                      <a:pt x="216637" y="47118"/>
                    </a:lnTo>
                    <a:lnTo>
                      <a:pt x="221887" y="58932"/>
                    </a:lnTo>
                    <a:lnTo>
                      <a:pt x="229757" y="61387"/>
                    </a:lnTo>
                    <a:lnTo>
                      <a:pt x="231119" y="71445"/>
                    </a:lnTo>
                    <a:lnTo>
                      <a:pt x="237785" y="70556"/>
                    </a:lnTo>
                    <a:lnTo>
                      <a:pt x="252872" y="78481"/>
                    </a:lnTo>
                    <a:lnTo>
                      <a:pt x="257625" y="73192"/>
                    </a:lnTo>
                    <a:lnTo>
                      <a:pt x="252211" y="66503"/>
                    </a:lnTo>
                    <a:lnTo>
                      <a:pt x="255264" y="58585"/>
                    </a:lnTo>
                    <a:lnTo>
                      <a:pt x="266668" y="66188"/>
                    </a:lnTo>
                    <a:lnTo>
                      <a:pt x="275845" y="59955"/>
                    </a:lnTo>
                    <a:lnTo>
                      <a:pt x="303862" y="76388"/>
                    </a:lnTo>
                    <a:lnTo>
                      <a:pt x="277010" y="93072"/>
                    </a:lnTo>
                    <a:lnTo>
                      <a:pt x="266086" y="86823"/>
                    </a:lnTo>
                    <a:lnTo>
                      <a:pt x="253753" y="94143"/>
                    </a:lnTo>
                    <a:lnTo>
                      <a:pt x="268974" y="104335"/>
                    </a:lnTo>
                    <a:lnTo>
                      <a:pt x="260506" y="113826"/>
                    </a:lnTo>
                    <a:lnTo>
                      <a:pt x="223367" y="87351"/>
                    </a:lnTo>
                    <a:lnTo>
                      <a:pt x="214788" y="72421"/>
                    </a:lnTo>
                    <a:lnTo>
                      <a:pt x="205863" y="84329"/>
                    </a:lnTo>
                    <a:lnTo>
                      <a:pt x="184724" y="84329"/>
                    </a:lnTo>
                    <a:lnTo>
                      <a:pt x="182206" y="104279"/>
                    </a:lnTo>
                    <a:lnTo>
                      <a:pt x="173140" y="104279"/>
                    </a:lnTo>
                    <a:lnTo>
                      <a:pt x="173140" y="125277"/>
                    </a:lnTo>
                    <a:lnTo>
                      <a:pt x="154896" y="146471"/>
                    </a:lnTo>
                    <a:lnTo>
                      <a:pt x="136960" y="137704"/>
                    </a:lnTo>
                    <a:lnTo>
                      <a:pt x="99782" y="137649"/>
                    </a:lnTo>
                    <a:lnTo>
                      <a:pt x="72945" y="167681"/>
                    </a:lnTo>
                    <a:lnTo>
                      <a:pt x="61281" y="152208"/>
                    </a:lnTo>
                    <a:lnTo>
                      <a:pt x="53576" y="154483"/>
                    </a:lnTo>
                    <a:lnTo>
                      <a:pt x="50428" y="176212"/>
                    </a:lnTo>
                    <a:lnTo>
                      <a:pt x="40716" y="160260"/>
                    </a:lnTo>
                    <a:lnTo>
                      <a:pt x="30438" y="160866"/>
                    </a:lnTo>
                    <a:lnTo>
                      <a:pt x="31374" y="180077"/>
                    </a:lnTo>
                    <a:lnTo>
                      <a:pt x="37033" y="187734"/>
                    </a:lnTo>
                    <a:lnTo>
                      <a:pt x="-4616" y="174513"/>
                    </a:lnTo>
                    <a:lnTo>
                      <a:pt x="-4616" y="87351"/>
                    </a:lnTo>
                    <a:lnTo>
                      <a:pt x="17444" y="84211"/>
                    </a:lnTo>
                    <a:lnTo>
                      <a:pt x="13761" y="103146"/>
                    </a:lnTo>
                    <a:lnTo>
                      <a:pt x="29194" y="110001"/>
                    </a:lnTo>
                    <a:lnTo>
                      <a:pt x="31225" y="121043"/>
                    </a:lnTo>
                    <a:lnTo>
                      <a:pt x="41330" y="124529"/>
                    </a:lnTo>
                    <a:lnTo>
                      <a:pt x="52112" y="114636"/>
                    </a:lnTo>
                    <a:lnTo>
                      <a:pt x="65342" y="114290"/>
                    </a:lnTo>
                    <a:lnTo>
                      <a:pt x="70127" y="99778"/>
                    </a:lnTo>
                    <a:lnTo>
                      <a:pt x="63548" y="91546"/>
                    </a:lnTo>
                    <a:lnTo>
                      <a:pt x="76706" y="84140"/>
                    </a:lnTo>
                    <a:lnTo>
                      <a:pt x="91487" y="89578"/>
                    </a:lnTo>
                    <a:lnTo>
                      <a:pt x="100836" y="82912"/>
                    </a:lnTo>
                    <a:lnTo>
                      <a:pt x="104960" y="58562"/>
                    </a:lnTo>
                    <a:lnTo>
                      <a:pt x="132600" y="34094"/>
                    </a:lnTo>
                    <a:lnTo>
                      <a:pt x="144760" y="36848"/>
                    </a:lnTo>
                    <a:lnTo>
                      <a:pt x="165734" y="20470"/>
                    </a:lnTo>
                    <a:lnTo>
                      <a:pt x="182206" y="19306"/>
                    </a:lnTo>
                    <a:lnTo>
                      <a:pt x="182206" y="716"/>
                    </a:lnTo>
                    <a:lnTo>
                      <a:pt x="182229" y="118"/>
                    </a:lnTo>
                    <a:lnTo>
                      <a:pt x="203526" y="-2385"/>
                    </a:lnTo>
                    <a:lnTo>
                      <a:pt x="214788" y="15599"/>
                    </a:lnTo>
                    <a:close/>
                  </a:path>
                </a:pathLst>
              </a:custGeom>
              <a:grpFill/>
              <a:ln w="635" cap="rnd">
                <a:solidFill>
                  <a:schemeClr val="bg1"/>
                </a:solidFill>
                <a:prstDash val="solid"/>
                <a:round/>
              </a:ln>
            </p:spPr>
            <p:txBody>
              <a:bodyPr rtlCol="0" anchor="ctr"/>
              <a:lstStyle/>
              <a:p>
                <a:endParaRPr lang="en-US" dirty="0"/>
              </a:p>
            </p:txBody>
          </p:sp>
          <p:sp>
            <p:nvSpPr>
              <p:cNvPr id="2583" name="Freeform: Shape 2582">
                <a:extLst>
                  <a:ext uri="{FF2B5EF4-FFF2-40B4-BE49-F238E27FC236}">
                    <a16:creationId xmlns:a16="http://schemas.microsoft.com/office/drawing/2014/main" id="{C5BC4795-5E9A-4317-967A-A78BDB7D7FA7}"/>
                  </a:ext>
                </a:extLst>
              </p:cNvPr>
              <p:cNvSpPr/>
              <p:nvPr/>
            </p:nvSpPr>
            <p:spPr>
              <a:xfrm flipV="1">
                <a:off x="5676253" y="2499965"/>
                <a:ext cx="154668" cy="98060"/>
              </a:xfrm>
              <a:custGeom>
                <a:avLst/>
                <a:gdLst>
                  <a:gd name="connsiteX0" fmla="*/ 129929 w 142182"/>
                  <a:gd name="connsiteY0" fmla="*/ 31393 h 90144"/>
                  <a:gd name="connsiteX1" fmla="*/ 119729 w 142182"/>
                  <a:gd name="connsiteY1" fmla="*/ 37547 h 90144"/>
                  <a:gd name="connsiteX2" fmla="*/ 114039 w 142182"/>
                  <a:gd name="connsiteY2" fmla="*/ 31393 h 90144"/>
                  <a:gd name="connsiteX3" fmla="*/ 108341 w 142182"/>
                  <a:gd name="connsiteY3" fmla="*/ 51462 h 90144"/>
                  <a:gd name="connsiteX4" fmla="*/ 85699 w 142182"/>
                  <a:gd name="connsiteY4" fmla="*/ 44544 h 90144"/>
                  <a:gd name="connsiteX5" fmla="*/ 75688 w 142182"/>
                  <a:gd name="connsiteY5" fmla="*/ 53059 h 90144"/>
                  <a:gd name="connsiteX6" fmla="*/ 60908 w 142182"/>
                  <a:gd name="connsiteY6" fmla="*/ 51666 h 90144"/>
                  <a:gd name="connsiteX7" fmla="*/ 36290 w 142182"/>
                  <a:gd name="connsiteY7" fmla="*/ 55672 h 90144"/>
                  <a:gd name="connsiteX8" fmla="*/ 41114 w 142182"/>
                  <a:gd name="connsiteY8" fmla="*/ 69319 h 90144"/>
                  <a:gd name="connsiteX9" fmla="*/ 54706 w 142182"/>
                  <a:gd name="connsiteY9" fmla="*/ 67950 h 90144"/>
                  <a:gd name="connsiteX10" fmla="*/ 51653 w 142182"/>
                  <a:gd name="connsiteY10" fmla="*/ 75867 h 90144"/>
                  <a:gd name="connsiteX11" fmla="*/ 57067 w 142182"/>
                  <a:gd name="connsiteY11" fmla="*/ 82557 h 90144"/>
                  <a:gd name="connsiteX12" fmla="*/ 52314 w 142182"/>
                  <a:gd name="connsiteY12" fmla="*/ 87845 h 90144"/>
                  <a:gd name="connsiteX13" fmla="*/ 37227 w 142182"/>
                  <a:gd name="connsiteY13" fmla="*/ 79920 h 90144"/>
                  <a:gd name="connsiteX14" fmla="*/ 30561 w 142182"/>
                  <a:gd name="connsiteY14" fmla="*/ 80809 h 90144"/>
                  <a:gd name="connsiteX15" fmla="*/ 29199 w 142182"/>
                  <a:gd name="connsiteY15" fmla="*/ 70751 h 90144"/>
                  <a:gd name="connsiteX16" fmla="*/ 21329 w 142182"/>
                  <a:gd name="connsiteY16" fmla="*/ 68296 h 90144"/>
                  <a:gd name="connsiteX17" fmla="*/ 16079 w 142182"/>
                  <a:gd name="connsiteY17" fmla="*/ 56483 h 90144"/>
                  <a:gd name="connsiteX18" fmla="*/ 1481 w 142182"/>
                  <a:gd name="connsiteY18" fmla="*/ 57545 h 90144"/>
                  <a:gd name="connsiteX19" fmla="*/ -4745 w 142182"/>
                  <a:gd name="connsiteY19" fmla="*/ 48747 h 90144"/>
                  <a:gd name="connsiteX20" fmla="*/ 9028 w 142182"/>
                  <a:gd name="connsiteY20" fmla="*/ 41341 h 90144"/>
                  <a:gd name="connsiteX21" fmla="*/ 14230 w 142182"/>
                  <a:gd name="connsiteY21" fmla="*/ 24963 h 90144"/>
                  <a:gd name="connsiteX22" fmla="*/ 2968 w 142182"/>
                  <a:gd name="connsiteY22" fmla="*/ 6980 h 90144"/>
                  <a:gd name="connsiteX23" fmla="*/ 8052 w 142182"/>
                  <a:gd name="connsiteY23" fmla="*/ -2299 h 90144"/>
                  <a:gd name="connsiteX24" fmla="*/ 24627 w 142182"/>
                  <a:gd name="connsiteY24" fmla="*/ 8577 h 90144"/>
                  <a:gd name="connsiteX25" fmla="*/ 29356 w 142182"/>
                  <a:gd name="connsiteY25" fmla="*/ 1659 h 90144"/>
                  <a:gd name="connsiteX26" fmla="*/ 44027 w 142182"/>
                  <a:gd name="connsiteY26" fmla="*/ 11104 h 90144"/>
                  <a:gd name="connsiteX27" fmla="*/ 44027 w 142182"/>
                  <a:gd name="connsiteY27" fmla="*/ 23987 h 90144"/>
                  <a:gd name="connsiteX28" fmla="*/ 57075 w 142182"/>
                  <a:gd name="connsiteY28" fmla="*/ 34856 h 90144"/>
                  <a:gd name="connsiteX29" fmla="*/ 66637 w 142182"/>
                  <a:gd name="connsiteY29" fmla="*/ 31944 h 90144"/>
                  <a:gd name="connsiteX30" fmla="*/ 66252 w 142182"/>
                  <a:gd name="connsiteY30" fmla="*/ 20737 h 90144"/>
                  <a:gd name="connsiteX31" fmla="*/ 71170 w 142182"/>
                  <a:gd name="connsiteY31" fmla="*/ 17565 h 90144"/>
                  <a:gd name="connsiteX32" fmla="*/ 71170 w 142182"/>
                  <a:gd name="connsiteY32" fmla="*/ -2299 h 90144"/>
                  <a:gd name="connsiteX33" fmla="*/ 92813 w 142182"/>
                  <a:gd name="connsiteY33" fmla="*/ 3989 h 90144"/>
                  <a:gd name="connsiteX34" fmla="*/ 100188 w 142182"/>
                  <a:gd name="connsiteY34" fmla="*/ 11104 h 90144"/>
                  <a:gd name="connsiteX35" fmla="*/ 122555 w 142182"/>
                  <a:gd name="connsiteY35" fmla="*/ 10080 h 90144"/>
                  <a:gd name="connsiteX36" fmla="*/ 128607 w 142182"/>
                  <a:gd name="connsiteY36" fmla="*/ 3989 h 90144"/>
                  <a:gd name="connsiteX37" fmla="*/ 137437 w 142182"/>
                  <a:gd name="connsiteY37" fmla="*/ 8711 h 90144"/>
                  <a:gd name="connsiteX38" fmla="*/ 129929 w 142182"/>
                  <a:gd name="connsiteY38" fmla="*/ 31393 h 90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2182" h="90144">
                    <a:moveTo>
                      <a:pt x="129929" y="31393"/>
                    </a:moveTo>
                    <a:lnTo>
                      <a:pt x="119729" y="37547"/>
                    </a:lnTo>
                    <a:lnTo>
                      <a:pt x="114039" y="31393"/>
                    </a:lnTo>
                    <a:lnTo>
                      <a:pt x="108341" y="51462"/>
                    </a:lnTo>
                    <a:lnTo>
                      <a:pt x="85699" y="44544"/>
                    </a:lnTo>
                    <a:lnTo>
                      <a:pt x="75688" y="53059"/>
                    </a:lnTo>
                    <a:lnTo>
                      <a:pt x="60908" y="51666"/>
                    </a:lnTo>
                    <a:lnTo>
                      <a:pt x="36290" y="55672"/>
                    </a:lnTo>
                    <a:lnTo>
                      <a:pt x="41114" y="69319"/>
                    </a:lnTo>
                    <a:lnTo>
                      <a:pt x="54706" y="67950"/>
                    </a:lnTo>
                    <a:lnTo>
                      <a:pt x="51653" y="75867"/>
                    </a:lnTo>
                    <a:lnTo>
                      <a:pt x="57067" y="82557"/>
                    </a:lnTo>
                    <a:lnTo>
                      <a:pt x="52314" y="87845"/>
                    </a:lnTo>
                    <a:lnTo>
                      <a:pt x="37227" y="79920"/>
                    </a:lnTo>
                    <a:lnTo>
                      <a:pt x="30561" y="80809"/>
                    </a:lnTo>
                    <a:lnTo>
                      <a:pt x="29199" y="70751"/>
                    </a:lnTo>
                    <a:lnTo>
                      <a:pt x="21329" y="68296"/>
                    </a:lnTo>
                    <a:lnTo>
                      <a:pt x="16079" y="56483"/>
                    </a:lnTo>
                    <a:lnTo>
                      <a:pt x="1481" y="57545"/>
                    </a:lnTo>
                    <a:lnTo>
                      <a:pt x="-4745" y="48747"/>
                    </a:lnTo>
                    <a:lnTo>
                      <a:pt x="9028" y="41341"/>
                    </a:lnTo>
                    <a:lnTo>
                      <a:pt x="14230" y="24963"/>
                    </a:lnTo>
                    <a:lnTo>
                      <a:pt x="2968" y="6980"/>
                    </a:lnTo>
                    <a:lnTo>
                      <a:pt x="8052" y="-2299"/>
                    </a:lnTo>
                    <a:lnTo>
                      <a:pt x="24627" y="8577"/>
                    </a:lnTo>
                    <a:lnTo>
                      <a:pt x="29356" y="1659"/>
                    </a:lnTo>
                    <a:lnTo>
                      <a:pt x="44027" y="11104"/>
                    </a:lnTo>
                    <a:lnTo>
                      <a:pt x="44027" y="23987"/>
                    </a:lnTo>
                    <a:lnTo>
                      <a:pt x="57075" y="34856"/>
                    </a:lnTo>
                    <a:lnTo>
                      <a:pt x="66637" y="31944"/>
                    </a:lnTo>
                    <a:lnTo>
                      <a:pt x="66252" y="20737"/>
                    </a:lnTo>
                    <a:lnTo>
                      <a:pt x="71170" y="17565"/>
                    </a:lnTo>
                    <a:lnTo>
                      <a:pt x="71170" y="-2299"/>
                    </a:lnTo>
                    <a:lnTo>
                      <a:pt x="92813" y="3989"/>
                    </a:lnTo>
                    <a:lnTo>
                      <a:pt x="100188" y="11104"/>
                    </a:lnTo>
                    <a:lnTo>
                      <a:pt x="122555" y="10080"/>
                    </a:lnTo>
                    <a:lnTo>
                      <a:pt x="128607" y="3989"/>
                    </a:lnTo>
                    <a:lnTo>
                      <a:pt x="137437" y="8711"/>
                    </a:lnTo>
                    <a:lnTo>
                      <a:pt x="129929" y="31393"/>
                    </a:lnTo>
                  </a:path>
                </a:pathLst>
              </a:custGeom>
              <a:grpFill/>
              <a:ln w="635" cap="flat">
                <a:solidFill>
                  <a:schemeClr val="bg1"/>
                </a:solidFill>
                <a:prstDash val="solid"/>
                <a:miter/>
              </a:ln>
            </p:spPr>
            <p:txBody>
              <a:bodyPr rtlCol="0" anchor="ctr"/>
              <a:lstStyle/>
              <a:p>
                <a:endParaRPr lang="en-US" dirty="0"/>
              </a:p>
            </p:txBody>
          </p:sp>
          <p:sp>
            <p:nvSpPr>
              <p:cNvPr id="2584" name="Freeform: Shape 2583">
                <a:extLst>
                  <a:ext uri="{FF2B5EF4-FFF2-40B4-BE49-F238E27FC236}">
                    <a16:creationId xmlns:a16="http://schemas.microsoft.com/office/drawing/2014/main" id="{92FFA0F4-6521-4BEC-A81A-BBF1568B0543}"/>
                  </a:ext>
                </a:extLst>
              </p:cNvPr>
              <p:cNvSpPr/>
              <p:nvPr/>
            </p:nvSpPr>
            <p:spPr>
              <a:xfrm flipV="1">
                <a:off x="5676253" y="2499965"/>
                <a:ext cx="154668" cy="98060"/>
              </a:xfrm>
              <a:custGeom>
                <a:avLst/>
                <a:gdLst>
                  <a:gd name="connsiteX0" fmla="*/ 129929 w 142182"/>
                  <a:gd name="connsiteY0" fmla="*/ 31393 h 90144"/>
                  <a:gd name="connsiteX1" fmla="*/ 119729 w 142182"/>
                  <a:gd name="connsiteY1" fmla="*/ 37547 h 90144"/>
                  <a:gd name="connsiteX2" fmla="*/ 114039 w 142182"/>
                  <a:gd name="connsiteY2" fmla="*/ 31393 h 90144"/>
                  <a:gd name="connsiteX3" fmla="*/ 108341 w 142182"/>
                  <a:gd name="connsiteY3" fmla="*/ 51462 h 90144"/>
                  <a:gd name="connsiteX4" fmla="*/ 85699 w 142182"/>
                  <a:gd name="connsiteY4" fmla="*/ 44544 h 90144"/>
                  <a:gd name="connsiteX5" fmla="*/ 75688 w 142182"/>
                  <a:gd name="connsiteY5" fmla="*/ 53059 h 90144"/>
                  <a:gd name="connsiteX6" fmla="*/ 60908 w 142182"/>
                  <a:gd name="connsiteY6" fmla="*/ 51666 h 90144"/>
                  <a:gd name="connsiteX7" fmla="*/ 36290 w 142182"/>
                  <a:gd name="connsiteY7" fmla="*/ 55672 h 90144"/>
                  <a:gd name="connsiteX8" fmla="*/ 41114 w 142182"/>
                  <a:gd name="connsiteY8" fmla="*/ 69319 h 90144"/>
                  <a:gd name="connsiteX9" fmla="*/ 54706 w 142182"/>
                  <a:gd name="connsiteY9" fmla="*/ 67950 h 90144"/>
                  <a:gd name="connsiteX10" fmla="*/ 51653 w 142182"/>
                  <a:gd name="connsiteY10" fmla="*/ 75867 h 90144"/>
                  <a:gd name="connsiteX11" fmla="*/ 57067 w 142182"/>
                  <a:gd name="connsiteY11" fmla="*/ 82557 h 90144"/>
                  <a:gd name="connsiteX12" fmla="*/ 52314 w 142182"/>
                  <a:gd name="connsiteY12" fmla="*/ 87845 h 90144"/>
                  <a:gd name="connsiteX13" fmla="*/ 37227 w 142182"/>
                  <a:gd name="connsiteY13" fmla="*/ 79920 h 90144"/>
                  <a:gd name="connsiteX14" fmla="*/ 30561 w 142182"/>
                  <a:gd name="connsiteY14" fmla="*/ 80809 h 90144"/>
                  <a:gd name="connsiteX15" fmla="*/ 29199 w 142182"/>
                  <a:gd name="connsiteY15" fmla="*/ 70751 h 90144"/>
                  <a:gd name="connsiteX16" fmla="*/ 21329 w 142182"/>
                  <a:gd name="connsiteY16" fmla="*/ 68296 h 90144"/>
                  <a:gd name="connsiteX17" fmla="*/ 16079 w 142182"/>
                  <a:gd name="connsiteY17" fmla="*/ 56483 h 90144"/>
                  <a:gd name="connsiteX18" fmla="*/ 1481 w 142182"/>
                  <a:gd name="connsiteY18" fmla="*/ 57545 h 90144"/>
                  <a:gd name="connsiteX19" fmla="*/ -4745 w 142182"/>
                  <a:gd name="connsiteY19" fmla="*/ 48747 h 90144"/>
                  <a:gd name="connsiteX20" fmla="*/ 9028 w 142182"/>
                  <a:gd name="connsiteY20" fmla="*/ 41341 h 90144"/>
                  <a:gd name="connsiteX21" fmla="*/ 14230 w 142182"/>
                  <a:gd name="connsiteY21" fmla="*/ 24963 h 90144"/>
                  <a:gd name="connsiteX22" fmla="*/ 2968 w 142182"/>
                  <a:gd name="connsiteY22" fmla="*/ 6980 h 90144"/>
                  <a:gd name="connsiteX23" fmla="*/ 8052 w 142182"/>
                  <a:gd name="connsiteY23" fmla="*/ -2299 h 90144"/>
                  <a:gd name="connsiteX24" fmla="*/ 24627 w 142182"/>
                  <a:gd name="connsiteY24" fmla="*/ 8577 h 90144"/>
                  <a:gd name="connsiteX25" fmla="*/ 29356 w 142182"/>
                  <a:gd name="connsiteY25" fmla="*/ 1659 h 90144"/>
                  <a:gd name="connsiteX26" fmla="*/ 44027 w 142182"/>
                  <a:gd name="connsiteY26" fmla="*/ 11104 h 90144"/>
                  <a:gd name="connsiteX27" fmla="*/ 44027 w 142182"/>
                  <a:gd name="connsiteY27" fmla="*/ 23987 h 90144"/>
                  <a:gd name="connsiteX28" fmla="*/ 57075 w 142182"/>
                  <a:gd name="connsiteY28" fmla="*/ 34856 h 90144"/>
                  <a:gd name="connsiteX29" fmla="*/ 66637 w 142182"/>
                  <a:gd name="connsiteY29" fmla="*/ 31944 h 90144"/>
                  <a:gd name="connsiteX30" fmla="*/ 66252 w 142182"/>
                  <a:gd name="connsiteY30" fmla="*/ 20737 h 90144"/>
                  <a:gd name="connsiteX31" fmla="*/ 71170 w 142182"/>
                  <a:gd name="connsiteY31" fmla="*/ 17565 h 90144"/>
                  <a:gd name="connsiteX32" fmla="*/ 71170 w 142182"/>
                  <a:gd name="connsiteY32" fmla="*/ -2299 h 90144"/>
                  <a:gd name="connsiteX33" fmla="*/ 92813 w 142182"/>
                  <a:gd name="connsiteY33" fmla="*/ 3989 h 90144"/>
                  <a:gd name="connsiteX34" fmla="*/ 100188 w 142182"/>
                  <a:gd name="connsiteY34" fmla="*/ 11104 h 90144"/>
                  <a:gd name="connsiteX35" fmla="*/ 122555 w 142182"/>
                  <a:gd name="connsiteY35" fmla="*/ 10080 h 90144"/>
                  <a:gd name="connsiteX36" fmla="*/ 128607 w 142182"/>
                  <a:gd name="connsiteY36" fmla="*/ 3989 h 90144"/>
                  <a:gd name="connsiteX37" fmla="*/ 137437 w 142182"/>
                  <a:gd name="connsiteY37" fmla="*/ 8711 h 90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42182" h="90144">
                    <a:moveTo>
                      <a:pt x="129929" y="31393"/>
                    </a:moveTo>
                    <a:lnTo>
                      <a:pt x="119729" y="37547"/>
                    </a:lnTo>
                    <a:lnTo>
                      <a:pt x="114039" y="31393"/>
                    </a:lnTo>
                    <a:lnTo>
                      <a:pt x="108341" y="51462"/>
                    </a:lnTo>
                    <a:lnTo>
                      <a:pt x="85699" y="44544"/>
                    </a:lnTo>
                    <a:lnTo>
                      <a:pt x="75688" y="53059"/>
                    </a:lnTo>
                    <a:lnTo>
                      <a:pt x="60908" y="51666"/>
                    </a:lnTo>
                    <a:lnTo>
                      <a:pt x="36290" y="55672"/>
                    </a:lnTo>
                    <a:lnTo>
                      <a:pt x="41114" y="69319"/>
                    </a:lnTo>
                    <a:lnTo>
                      <a:pt x="54706" y="67950"/>
                    </a:lnTo>
                    <a:lnTo>
                      <a:pt x="51653" y="75867"/>
                    </a:lnTo>
                    <a:lnTo>
                      <a:pt x="57067" y="82557"/>
                    </a:lnTo>
                    <a:lnTo>
                      <a:pt x="52314" y="87845"/>
                    </a:lnTo>
                    <a:lnTo>
                      <a:pt x="37227" y="79920"/>
                    </a:lnTo>
                    <a:lnTo>
                      <a:pt x="30561" y="80809"/>
                    </a:lnTo>
                    <a:lnTo>
                      <a:pt x="29199" y="70751"/>
                    </a:lnTo>
                    <a:lnTo>
                      <a:pt x="21329" y="68296"/>
                    </a:lnTo>
                    <a:lnTo>
                      <a:pt x="16079" y="56483"/>
                    </a:lnTo>
                    <a:lnTo>
                      <a:pt x="1481" y="57545"/>
                    </a:lnTo>
                    <a:lnTo>
                      <a:pt x="-4745" y="48747"/>
                    </a:lnTo>
                    <a:lnTo>
                      <a:pt x="9028" y="41341"/>
                    </a:lnTo>
                    <a:lnTo>
                      <a:pt x="14230" y="24963"/>
                    </a:lnTo>
                    <a:lnTo>
                      <a:pt x="2968" y="6980"/>
                    </a:lnTo>
                    <a:lnTo>
                      <a:pt x="8052" y="-2299"/>
                    </a:lnTo>
                    <a:lnTo>
                      <a:pt x="24627" y="8577"/>
                    </a:lnTo>
                    <a:lnTo>
                      <a:pt x="29356" y="1659"/>
                    </a:lnTo>
                    <a:lnTo>
                      <a:pt x="44027" y="11104"/>
                    </a:lnTo>
                    <a:lnTo>
                      <a:pt x="44027" y="23987"/>
                    </a:lnTo>
                    <a:lnTo>
                      <a:pt x="57075" y="34856"/>
                    </a:lnTo>
                    <a:lnTo>
                      <a:pt x="66637" y="31944"/>
                    </a:lnTo>
                    <a:lnTo>
                      <a:pt x="66252" y="20737"/>
                    </a:lnTo>
                    <a:lnTo>
                      <a:pt x="71170" y="17565"/>
                    </a:lnTo>
                    <a:lnTo>
                      <a:pt x="71170" y="-2299"/>
                    </a:lnTo>
                    <a:lnTo>
                      <a:pt x="92813" y="3989"/>
                    </a:lnTo>
                    <a:lnTo>
                      <a:pt x="100188" y="11104"/>
                    </a:lnTo>
                    <a:lnTo>
                      <a:pt x="122555" y="10080"/>
                    </a:lnTo>
                    <a:lnTo>
                      <a:pt x="128607" y="3989"/>
                    </a:lnTo>
                    <a:lnTo>
                      <a:pt x="137437" y="8711"/>
                    </a:lnTo>
                    <a:close/>
                  </a:path>
                </a:pathLst>
              </a:custGeom>
              <a:grpFill/>
              <a:ln w="635" cap="rnd">
                <a:solidFill>
                  <a:schemeClr val="bg1"/>
                </a:solidFill>
                <a:prstDash val="solid"/>
                <a:round/>
              </a:ln>
            </p:spPr>
            <p:txBody>
              <a:bodyPr rtlCol="0" anchor="ctr"/>
              <a:lstStyle/>
              <a:p>
                <a:endParaRPr lang="en-US" dirty="0"/>
              </a:p>
            </p:txBody>
          </p:sp>
        </p:grpSp>
        <p:grpSp>
          <p:nvGrpSpPr>
            <p:cNvPr id="2586" name="AMER">
              <a:extLst>
                <a:ext uri="{FF2B5EF4-FFF2-40B4-BE49-F238E27FC236}">
                  <a16:creationId xmlns:a16="http://schemas.microsoft.com/office/drawing/2014/main" id="{34FE882E-7F32-4B02-BDB6-FA577FD3E610}"/>
                </a:ext>
              </a:extLst>
            </p:cNvPr>
            <p:cNvGrpSpPr/>
            <p:nvPr/>
          </p:nvGrpSpPr>
          <p:grpSpPr>
            <a:xfrm>
              <a:off x="1068522" y="1008743"/>
              <a:ext cx="3056792" cy="3712251"/>
              <a:chOff x="1068522" y="1008743"/>
              <a:chExt cx="3056792" cy="3712251"/>
            </a:xfrm>
            <a:solidFill>
              <a:schemeClr val="tx2"/>
            </a:solidFill>
          </p:grpSpPr>
          <p:sp>
            <p:nvSpPr>
              <p:cNvPr id="2587" name="Freeform: Shape 2586">
                <a:extLst>
                  <a:ext uri="{FF2B5EF4-FFF2-40B4-BE49-F238E27FC236}">
                    <a16:creationId xmlns:a16="http://schemas.microsoft.com/office/drawing/2014/main" id="{E6A18C0E-8208-491F-A20A-1C48ADE3921D}"/>
                  </a:ext>
                </a:extLst>
              </p:cNvPr>
              <p:cNvSpPr/>
              <p:nvPr/>
            </p:nvSpPr>
            <p:spPr>
              <a:xfrm flipV="1">
                <a:off x="3622433" y="4667394"/>
                <a:ext cx="39955" cy="29603"/>
              </a:xfrm>
              <a:custGeom>
                <a:avLst/>
                <a:gdLst>
                  <a:gd name="connsiteX0" fmla="*/ 6144 w 36729"/>
                  <a:gd name="connsiteY0" fmla="*/ 27738 h 27213"/>
                  <a:gd name="connsiteX1" fmla="*/ -2608 w 36729"/>
                  <a:gd name="connsiteY1" fmla="*/ 19318 h 27213"/>
                  <a:gd name="connsiteX2" fmla="*/ 15761 w 36729"/>
                  <a:gd name="connsiteY2" fmla="*/ 14131 h 27213"/>
                  <a:gd name="connsiteX3" fmla="*/ 34122 w 36729"/>
                  <a:gd name="connsiteY3" fmla="*/ 525 h 27213"/>
                  <a:gd name="connsiteX4" fmla="*/ 27558 w 36729"/>
                  <a:gd name="connsiteY4" fmla="*/ 24252 h 27213"/>
                  <a:gd name="connsiteX5" fmla="*/ 6144 w 36729"/>
                  <a:gd name="connsiteY5" fmla="*/ 27738 h 2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729" h="27213">
                    <a:moveTo>
                      <a:pt x="6144" y="27738"/>
                    </a:moveTo>
                    <a:lnTo>
                      <a:pt x="-2608" y="19318"/>
                    </a:lnTo>
                    <a:lnTo>
                      <a:pt x="15761" y="14131"/>
                    </a:lnTo>
                    <a:lnTo>
                      <a:pt x="34122" y="525"/>
                    </a:lnTo>
                    <a:lnTo>
                      <a:pt x="27558" y="24252"/>
                    </a:lnTo>
                    <a:lnTo>
                      <a:pt x="6144" y="27738"/>
                    </a:lnTo>
                  </a:path>
                </a:pathLst>
              </a:custGeom>
              <a:grpFill/>
              <a:ln w="635" cap="flat">
                <a:solidFill>
                  <a:schemeClr val="bg1"/>
                </a:solidFill>
                <a:prstDash val="solid"/>
                <a:miter/>
              </a:ln>
            </p:spPr>
            <p:txBody>
              <a:bodyPr rtlCol="0" anchor="ctr"/>
              <a:lstStyle/>
              <a:p>
                <a:endParaRPr lang="en-US" dirty="0"/>
              </a:p>
            </p:txBody>
          </p:sp>
          <p:sp>
            <p:nvSpPr>
              <p:cNvPr id="2588" name="Freeform: Shape 2587">
                <a:extLst>
                  <a:ext uri="{FF2B5EF4-FFF2-40B4-BE49-F238E27FC236}">
                    <a16:creationId xmlns:a16="http://schemas.microsoft.com/office/drawing/2014/main" id="{0EEA4D08-EEA7-4869-BD02-327FB62E169F}"/>
                  </a:ext>
                </a:extLst>
              </p:cNvPr>
              <p:cNvSpPr/>
              <p:nvPr/>
            </p:nvSpPr>
            <p:spPr>
              <a:xfrm flipV="1">
                <a:off x="3622433" y="4667394"/>
                <a:ext cx="39955" cy="29603"/>
              </a:xfrm>
              <a:custGeom>
                <a:avLst/>
                <a:gdLst>
                  <a:gd name="connsiteX0" fmla="*/ 6144 w 36729"/>
                  <a:gd name="connsiteY0" fmla="*/ 27738 h 27213"/>
                  <a:gd name="connsiteX1" fmla="*/ -2608 w 36729"/>
                  <a:gd name="connsiteY1" fmla="*/ 19318 h 27213"/>
                  <a:gd name="connsiteX2" fmla="*/ 15761 w 36729"/>
                  <a:gd name="connsiteY2" fmla="*/ 14131 h 27213"/>
                  <a:gd name="connsiteX3" fmla="*/ 34122 w 36729"/>
                  <a:gd name="connsiteY3" fmla="*/ 525 h 27213"/>
                  <a:gd name="connsiteX4" fmla="*/ 27558 w 36729"/>
                  <a:gd name="connsiteY4" fmla="*/ 24252 h 272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29" h="27213">
                    <a:moveTo>
                      <a:pt x="6144" y="27738"/>
                    </a:moveTo>
                    <a:lnTo>
                      <a:pt x="-2608" y="19318"/>
                    </a:lnTo>
                    <a:lnTo>
                      <a:pt x="15761" y="14131"/>
                    </a:lnTo>
                    <a:lnTo>
                      <a:pt x="34122" y="525"/>
                    </a:lnTo>
                    <a:lnTo>
                      <a:pt x="27558" y="24252"/>
                    </a:lnTo>
                    <a:close/>
                  </a:path>
                </a:pathLst>
              </a:custGeom>
              <a:grpFill/>
              <a:ln w="635" cap="rnd">
                <a:solidFill>
                  <a:schemeClr val="bg1"/>
                </a:solidFill>
                <a:prstDash val="solid"/>
                <a:round/>
              </a:ln>
            </p:spPr>
            <p:txBody>
              <a:bodyPr rtlCol="0" anchor="ctr"/>
              <a:lstStyle/>
              <a:p>
                <a:endParaRPr lang="en-US" dirty="0"/>
              </a:p>
            </p:txBody>
          </p:sp>
          <p:sp>
            <p:nvSpPr>
              <p:cNvPr id="2589" name="Freeform: Shape 2588">
                <a:extLst>
                  <a:ext uri="{FF2B5EF4-FFF2-40B4-BE49-F238E27FC236}">
                    <a16:creationId xmlns:a16="http://schemas.microsoft.com/office/drawing/2014/main" id="{125A646C-3E77-4729-8353-1B204098D100}"/>
                  </a:ext>
                </a:extLst>
              </p:cNvPr>
              <p:cNvSpPr/>
              <p:nvPr/>
            </p:nvSpPr>
            <p:spPr>
              <a:xfrm flipV="1">
                <a:off x="3168394" y="4588141"/>
                <a:ext cx="33423" cy="27560"/>
              </a:xfrm>
              <a:custGeom>
                <a:avLst/>
                <a:gdLst>
                  <a:gd name="connsiteX0" fmla="*/ -2145 w 30725"/>
                  <a:gd name="connsiteY0" fmla="*/ 13091 h 25335"/>
                  <a:gd name="connsiteX1" fmla="*/ 3105 w 30725"/>
                  <a:gd name="connsiteY1" fmla="*/ 418 h 25335"/>
                  <a:gd name="connsiteX2" fmla="*/ 17861 w 30725"/>
                  <a:gd name="connsiteY2" fmla="*/ 5709 h 25335"/>
                  <a:gd name="connsiteX3" fmla="*/ 28580 w 30725"/>
                  <a:gd name="connsiteY3" fmla="*/ 25754 h 25335"/>
                  <a:gd name="connsiteX4" fmla="*/ -2145 w 30725"/>
                  <a:gd name="connsiteY4" fmla="*/ 13091 h 25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25" h="25335">
                    <a:moveTo>
                      <a:pt x="-2145" y="13091"/>
                    </a:moveTo>
                    <a:lnTo>
                      <a:pt x="3105" y="418"/>
                    </a:lnTo>
                    <a:lnTo>
                      <a:pt x="17861" y="5709"/>
                    </a:lnTo>
                    <a:lnTo>
                      <a:pt x="28580" y="25754"/>
                    </a:lnTo>
                    <a:lnTo>
                      <a:pt x="-2145" y="13091"/>
                    </a:lnTo>
                  </a:path>
                </a:pathLst>
              </a:custGeom>
              <a:grpFill/>
              <a:ln w="635" cap="flat">
                <a:solidFill>
                  <a:schemeClr val="bg1"/>
                </a:solidFill>
                <a:prstDash val="solid"/>
                <a:miter/>
              </a:ln>
            </p:spPr>
            <p:txBody>
              <a:bodyPr rtlCol="0" anchor="ctr"/>
              <a:lstStyle/>
              <a:p>
                <a:endParaRPr lang="en-US" dirty="0"/>
              </a:p>
            </p:txBody>
          </p:sp>
          <p:sp>
            <p:nvSpPr>
              <p:cNvPr id="2590" name="Freeform: Shape 2589">
                <a:extLst>
                  <a:ext uri="{FF2B5EF4-FFF2-40B4-BE49-F238E27FC236}">
                    <a16:creationId xmlns:a16="http://schemas.microsoft.com/office/drawing/2014/main" id="{7116AE48-9676-401B-A80D-9FD78917571B}"/>
                  </a:ext>
                </a:extLst>
              </p:cNvPr>
              <p:cNvSpPr/>
              <p:nvPr/>
            </p:nvSpPr>
            <p:spPr>
              <a:xfrm flipV="1">
                <a:off x="3168394" y="4588141"/>
                <a:ext cx="33423" cy="27560"/>
              </a:xfrm>
              <a:custGeom>
                <a:avLst/>
                <a:gdLst>
                  <a:gd name="connsiteX0" fmla="*/ -2145 w 30725"/>
                  <a:gd name="connsiteY0" fmla="*/ 13091 h 25335"/>
                  <a:gd name="connsiteX1" fmla="*/ 3105 w 30725"/>
                  <a:gd name="connsiteY1" fmla="*/ 418 h 25335"/>
                  <a:gd name="connsiteX2" fmla="*/ 17861 w 30725"/>
                  <a:gd name="connsiteY2" fmla="*/ 5709 h 25335"/>
                  <a:gd name="connsiteX3" fmla="*/ 28580 w 30725"/>
                  <a:gd name="connsiteY3" fmla="*/ 25754 h 25335"/>
                </a:gdLst>
                <a:ahLst/>
                <a:cxnLst>
                  <a:cxn ang="0">
                    <a:pos x="connsiteX0" y="connsiteY0"/>
                  </a:cxn>
                  <a:cxn ang="0">
                    <a:pos x="connsiteX1" y="connsiteY1"/>
                  </a:cxn>
                  <a:cxn ang="0">
                    <a:pos x="connsiteX2" y="connsiteY2"/>
                  </a:cxn>
                  <a:cxn ang="0">
                    <a:pos x="connsiteX3" y="connsiteY3"/>
                  </a:cxn>
                </a:cxnLst>
                <a:rect l="l" t="t" r="r" b="b"/>
                <a:pathLst>
                  <a:path w="30725" h="25335">
                    <a:moveTo>
                      <a:pt x="-2145" y="13091"/>
                    </a:moveTo>
                    <a:lnTo>
                      <a:pt x="3105" y="418"/>
                    </a:lnTo>
                    <a:lnTo>
                      <a:pt x="17861" y="5709"/>
                    </a:lnTo>
                    <a:lnTo>
                      <a:pt x="28580" y="25754"/>
                    </a:lnTo>
                    <a:close/>
                  </a:path>
                </a:pathLst>
              </a:custGeom>
              <a:grpFill/>
              <a:ln w="635" cap="rnd">
                <a:solidFill>
                  <a:schemeClr val="bg1"/>
                </a:solidFill>
                <a:prstDash val="solid"/>
                <a:round/>
              </a:ln>
            </p:spPr>
            <p:txBody>
              <a:bodyPr rtlCol="0" anchor="ctr"/>
              <a:lstStyle/>
              <a:p>
                <a:endParaRPr lang="en-US" dirty="0"/>
              </a:p>
            </p:txBody>
          </p:sp>
          <p:sp>
            <p:nvSpPr>
              <p:cNvPr id="2591" name="Freeform: Shape 2590">
                <a:extLst>
                  <a:ext uri="{FF2B5EF4-FFF2-40B4-BE49-F238E27FC236}">
                    <a16:creationId xmlns:a16="http://schemas.microsoft.com/office/drawing/2014/main" id="{35735FF4-7DA4-4C79-B779-FB07BD7B1412}"/>
                  </a:ext>
                </a:extLst>
              </p:cNvPr>
              <p:cNvSpPr/>
              <p:nvPr/>
            </p:nvSpPr>
            <p:spPr>
              <a:xfrm flipV="1">
                <a:off x="3198084" y="4592318"/>
                <a:ext cx="38713" cy="32044"/>
              </a:xfrm>
              <a:custGeom>
                <a:avLst/>
                <a:gdLst>
                  <a:gd name="connsiteX0" fmla="*/ 11587 w 35588"/>
                  <a:gd name="connsiteY0" fmla="*/ 29885 h 29457"/>
                  <a:gd name="connsiteX1" fmla="*/ -2178 w 35588"/>
                  <a:gd name="connsiteY1" fmla="*/ 7107 h 29457"/>
                  <a:gd name="connsiteX2" fmla="*/ 4709 w 35588"/>
                  <a:gd name="connsiteY2" fmla="*/ 427 h 29457"/>
                  <a:gd name="connsiteX3" fmla="*/ 33411 w 35588"/>
                  <a:gd name="connsiteY3" fmla="*/ 17843 h 29457"/>
                  <a:gd name="connsiteX4" fmla="*/ 21441 w 35588"/>
                  <a:gd name="connsiteY4" fmla="*/ 27656 h 29457"/>
                  <a:gd name="connsiteX5" fmla="*/ 11587 w 35588"/>
                  <a:gd name="connsiteY5" fmla="*/ 29885 h 29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588" h="29457">
                    <a:moveTo>
                      <a:pt x="11587" y="29885"/>
                    </a:moveTo>
                    <a:lnTo>
                      <a:pt x="-2178" y="7107"/>
                    </a:lnTo>
                    <a:lnTo>
                      <a:pt x="4709" y="427"/>
                    </a:lnTo>
                    <a:lnTo>
                      <a:pt x="33411" y="17843"/>
                    </a:lnTo>
                    <a:lnTo>
                      <a:pt x="21441" y="27656"/>
                    </a:lnTo>
                    <a:lnTo>
                      <a:pt x="11587" y="29885"/>
                    </a:lnTo>
                  </a:path>
                </a:pathLst>
              </a:custGeom>
              <a:grpFill/>
              <a:ln w="635" cap="flat">
                <a:solidFill>
                  <a:schemeClr val="bg1"/>
                </a:solidFill>
                <a:prstDash val="solid"/>
                <a:miter/>
              </a:ln>
            </p:spPr>
            <p:txBody>
              <a:bodyPr rtlCol="0" anchor="ctr"/>
              <a:lstStyle/>
              <a:p>
                <a:endParaRPr lang="en-US" dirty="0"/>
              </a:p>
            </p:txBody>
          </p:sp>
          <p:sp>
            <p:nvSpPr>
              <p:cNvPr id="2592" name="Freeform: Shape 2591">
                <a:extLst>
                  <a:ext uri="{FF2B5EF4-FFF2-40B4-BE49-F238E27FC236}">
                    <a16:creationId xmlns:a16="http://schemas.microsoft.com/office/drawing/2014/main" id="{654981AC-6BD8-4839-9AE2-88AC7982C152}"/>
                  </a:ext>
                </a:extLst>
              </p:cNvPr>
              <p:cNvSpPr/>
              <p:nvPr/>
            </p:nvSpPr>
            <p:spPr>
              <a:xfrm flipV="1">
                <a:off x="3198084" y="4592318"/>
                <a:ext cx="38713" cy="32044"/>
              </a:xfrm>
              <a:custGeom>
                <a:avLst/>
                <a:gdLst>
                  <a:gd name="connsiteX0" fmla="*/ 11587 w 35588"/>
                  <a:gd name="connsiteY0" fmla="*/ 29885 h 29457"/>
                  <a:gd name="connsiteX1" fmla="*/ -2178 w 35588"/>
                  <a:gd name="connsiteY1" fmla="*/ 7107 h 29457"/>
                  <a:gd name="connsiteX2" fmla="*/ 4709 w 35588"/>
                  <a:gd name="connsiteY2" fmla="*/ 427 h 29457"/>
                  <a:gd name="connsiteX3" fmla="*/ 33411 w 35588"/>
                  <a:gd name="connsiteY3" fmla="*/ 17843 h 29457"/>
                  <a:gd name="connsiteX4" fmla="*/ 21441 w 35588"/>
                  <a:gd name="connsiteY4" fmla="*/ 27656 h 29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88" h="29457">
                    <a:moveTo>
                      <a:pt x="11587" y="29885"/>
                    </a:moveTo>
                    <a:lnTo>
                      <a:pt x="-2178" y="7107"/>
                    </a:lnTo>
                    <a:lnTo>
                      <a:pt x="4709" y="427"/>
                    </a:lnTo>
                    <a:lnTo>
                      <a:pt x="33411" y="17843"/>
                    </a:lnTo>
                    <a:lnTo>
                      <a:pt x="21441" y="27656"/>
                    </a:lnTo>
                    <a:close/>
                  </a:path>
                </a:pathLst>
              </a:custGeom>
              <a:grpFill/>
              <a:ln w="635" cap="rnd">
                <a:solidFill>
                  <a:schemeClr val="bg1"/>
                </a:solidFill>
                <a:prstDash val="solid"/>
                <a:round/>
              </a:ln>
            </p:spPr>
            <p:txBody>
              <a:bodyPr rtlCol="0" anchor="ctr"/>
              <a:lstStyle/>
              <a:p>
                <a:endParaRPr lang="en-US" dirty="0"/>
              </a:p>
            </p:txBody>
          </p:sp>
          <p:sp>
            <p:nvSpPr>
              <p:cNvPr id="2593" name="Freeform: Shape 2592">
                <a:extLst>
                  <a:ext uri="{FF2B5EF4-FFF2-40B4-BE49-F238E27FC236}">
                    <a16:creationId xmlns:a16="http://schemas.microsoft.com/office/drawing/2014/main" id="{9A688BDB-45BC-404E-B167-341335599882}"/>
                  </a:ext>
                </a:extLst>
              </p:cNvPr>
              <p:cNvSpPr/>
              <p:nvPr/>
            </p:nvSpPr>
            <p:spPr>
              <a:xfrm flipV="1">
                <a:off x="1307593" y="2972703"/>
                <a:ext cx="32285" cy="36736"/>
              </a:xfrm>
              <a:custGeom>
                <a:avLst/>
                <a:gdLst>
                  <a:gd name="connsiteX0" fmla="*/ 7373 w 29679"/>
                  <a:gd name="connsiteY0" fmla="*/ 32057 h 33770"/>
                  <a:gd name="connsiteX1" fmla="*/ 6945 w 29679"/>
                  <a:gd name="connsiteY1" fmla="*/ 31136 h 33770"/>
                  <a:gd name="connsiteX2" fmla="*/ -261 w 29679"/>
                  <a:gd name="connsiteY2" fmla="*/ 18386 h 33770"/>
                  <a:gd name="connsiteX3" fmla="*/ 6945 w 29679"/>
                  <a:gd name="connsiteY3" fmla="*/ -1714 h 33770"/>
                  <a:gd name="connsiteX4" fmla="*/ 29419 w 29679"/>
                  <a:gd name="connsiteY4" fmla="*/ 9446 h 33770"/>
                  <a:gd name="connsiteX5" fmla="*/ 16273 w 29679"/>
                  <a:gd name="connsiteY5" fmla="*/ 26815 h 33770"/>
                  <a:gd name="connsiteX6" fmla="*/ 7373 w 29679"/>
                  <a:gd name="connsiteY6" fmla="*/ 32057 h 3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679" h="33770">
                    <a:moveTo>
                      <a:pt x="7373" y="32057"/>
                    </a:moveTo>
                    <a:lnTo>
                      <a:pt x="6945" y="31136"/>
                    </a:lnTo>
                    <a:lnTo>
                      <a:pt x="-261" y="18386"/>
                    </a:lnTo>
                    <a:lnTo>
                      <a:pt x="6945" y="-1714"/>
                    </a:lnTo>
                    <a:lnTo>
                      <a:pt x="29419" y="9446"/>
                    </a:lnTo>
                    <a:lnTo>
                      <a:pt x="16273" y="26815"/>
                    </a:lnTo>
                    <a:lnTo>
                      <a:pt x="7373" y="32057"/>
                    </a:lnTo>
                  </a:path>
                </a:pathLst>
              </a:custGeom>
              <a:grpFill/>
              <a:ln w="635" cap="flat">
                <a:solidFill>
                  <a:schemeClr val="bg1"/>
                </a:solidFill>
                <a:prstDash val="solid"/>
                <a:miter/>
              </a:ln>
            </p:spPr>
            <p:txBody>
              <a:bodyPr rtlCol="0" anchor="ctr"/>
              <a:lstStyle/>
              <a:p>
                <a:endParaRPr lang="en-US" dirty="0"/>
              </a:p>
            </p:txBody>
          </p:sp>
          <p:sp>
            <p:nvSpPr>
              <p:cNvPr id="2594" name="Freeform: Shape 2593">
                <a:extLst>
                  <a:ext uri="{FF2B5EF4-FFF2-40B4-BE49-F238E27FC236}">
                    <a16:creationId xmlns:a16="http://schemas.microsoft.com/office/drawing/2014/main" id="{928BE67B-EEDD-4C69-9F09-7D651CE0AAF9}"/>
                  </a:ext>
                </a:extLst>
              </p:cNvPr>
              <p:cNvSpPr/>
              <p:nvPr/>
            </p:nvSpPr>
            <p:spPr>
              <a:xfrm flipV="1">
                <a:off x="1307593" y="2972703"/>
                <a:ext cx="32285" cy="36736"/>
              </a:xfrm>
              <a:custGeom>
                <a:avLst/>
                <a:gdLst>
                  <a:gd name="connsiteX0" fmla="*/ 7373 w 29679"/>
                  <a:gd name="connsiteY0" fmla="*/ 32057 h 33770"/>
                  <a:gd name="connsiteX1" fmla="*/ 6945 w 29679"/>
                  <a:gd name="connsiteY1" fmla="*/ 31136 h 33770"/>
                  <a:gd name="connsiteX2" fmla="*/ -261 w 29679"/>
                  <a:gd name="connsiteY2" fmla="*/ 18386 h 33770"/>
                  <a:gd name="connsiteX3" fmla="*/ 6945 w 29679"/>
                  <a:gd name="connsiteY3" fmla="*/ -1714 h 33770"/>
                  <a:gd name="connsiteX4" fmla="*/ 29419 w 29679"/>
                  <a:gd name="connsiteY4" fmla="*/ 9446 h 33770"/>
                  <a:gd name="connsiteX5" fmla="*/ 16273 w 29679"/>
                  <a:gd name="connsiteY5" fmla="*/ 26815 h 3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79" h="33770">
                    <a:moveTo>
                      <a:pt x="7373" y="32057"/>
                    </a:moveTo>
                    <a:lnTo>
                      <a:pt x="6945" y="31136"/>
                    </a:lnTo>
                    <a:lnTo>
                      <a:pt x="-261" y="18386"/>
                    </a:lnTo>
                    <a:lnTo>
                      <a:pt x="6945" y="-1714"/>
                    </a:lnTo>
                    <a:lnTo>
                      <a:pt x="29419" y="9446"/>
                    </a:lnTo>
                    <a:lnTo>
                      <a:pt x="16273" y="26815"/>
                    </a:lnTo>
                    <a:close/>
                  </a:path>
                </a:pathLst>
              </a:custGeom>
              <a:grpFill/>
              <a:ln w="635" cap="rnd">
                <a:solidFill>
                  <a:schemeClr val="bg1"/>
                </a:solidFill>
                <a:prstDash val="solid"/>
                <a:round/>
              </a:ln>
            </p:spPr>
            <p:txBody>
              <a:bodyPr rtlCol="0" anchor="ctr"/>
              <a:lstStyle/>
              <a:p>
                <a:endParaRPr lang="en-US" dirty="0"/>
              </a:p>
            </p:txBody>
          </p:sp>
          <p:sp>
            <p:nvSpPr>
              <p:cNvPr id="2595" name="Freeform: Shape 2594">
                <a:extLst>
                  <a:ext uri="{FF2B5EF4-FFF2-40B4-BE49-F238E27FC236}">
                    <a16:creationId xmlns:a16="http://schemas.microsoft.com/office/drawing/2014/main" id="{DCF352F3-ABA1-4113-8594-3ADA1A205EB7}"/>
                  </a:ext>
                </a:extLst>
              </p:cNvPr>
              <p:cNvSpPr/>
              <p:nvPr/>
            </p:nvSpPr>
            <p:spPr>
              <a:xfrm flipV="1">
                <a:off x="2918480" y="3298434"/>
                <a:ext cx="767297" cy="845034"/>
              </a:xfrm>
              <a:custGeom>
                <a:avLst/>
                <a:gdLst>
                  <a:gd name="connsiteX0" fmla="*/ 405560 w 705353"/>
                  <a:gd name="connsiteY0" fmla="*/ 59397 h 776815"/>
                  <a:gd name="connsiteX1" fmla="*/ 411800 w 705353"/>
                  <a:gd name="connsiteY1" fmla="*/ 50543 h 776815"/>
                  <a:gd name="connsiteX2" fmla="*/ 435033 w 705353"/>
                  <a:gd name="connsiteY2" fmla="*/ 95858 h 776815"/>
                  <a:gd name="connsiteX3" fmla="*/ 450616 w 705353"/>
                  <a:gd name="connsiteY3" fmla="*/ 111002 h 776815"/>
                  <a:gd name="connsiteX4" fmla="*/ 455385 w 705353"/>
                  <a:gd name="connsiteY4" fmla="*/ 138966 h 776815"/>
                  <a:gd name="connsiteX5" fmla="*/ 451891 w 705353"/>
                  <a:gd name="connsiteY5" fmla="*/ 163849 h 776815"/>
                  <a:gd name="connsiteX6" fmla="*/ 465034 w 705353"/>
                  <a:gd name="connsiteY6" fmla="*/ 181243 h 776815"/>
                  <a:gd name="connsiteX7" fmla="*/ 493060 w 705353"/>
                  <a:gd name="connsiteY7" fmla="*/ 203910 h 776815"/>
                  <a:gd name="connsiteX8" fmla="*/ 507250 w 705353"/>
                  <a:gd name="connsiteY8" fmla="*/ 204601 h 776815"/>
                  <a:gd name="connsiteX9" fmla="*/ 510405 w 705353"/>
                  <a:gd name="connsiteY9" fmla="*/ 209046 h 776815"/>
                  <a:gd name="connsiteX10" fmla="*/ 523690 w 705353"/>
                  <a:gd name="connsiteY10" fmla="*/ 213833 h 776815"/>
                  <a:gd name="connsiteX11" fmla="*/ 528349 w 705353"/>
                  <a:gd name="connsiteY11" fmla="*/ 221325 h 776815"/>
                  <a:gd name="connsiteX12" fmla="*/ 571100 w 705353"/>
                  <a:gd name="connsiteY12" fmla="*/ 225881 h 776815"/>
                  <a:gd name="connsiteX13" fmla="*/ 575885 w 705353"/>
                  <a:gd name="connsiteY13" fmla="*/ 237484 h 776815"/>
                  <a:gd name="connsiteX14" fmla="*/ 590217 w 705353"/>
                  <a:gd name="connsiteY14" fmla="*/ 244976 h 776815"/>
                  <a:gd name="connsiteX15" fmla="*/ 590217 w 705353"/>
                  <a:gd name="connsiteY15" fmla="*/ 260314 h 776815"/>
                  <a:gd name="connsiteX16" fmla="*/ 608460 w 705353"/>
                  <a:gd name="connsiteY16" fmla="*/ 286876 h 776815"/>
                  <a:gd name="connsiteX17" fmla="*/ 613843 w 705353"/>
                  <a:gd name="connsiteY17" fmla="*/ 320568 h 776815"/>
                  <a:gd name="connsiteX18" fmla="*/ 623122 w 705353"/>
                  <a:gd name="connsiteY18" fmla="*/ 331397 h 776815"/>
                  <a:gd name="connsiteX19" fmla="*/ 628662 w 705353"/>
                  <a:gd name="connsiteY19" fmla="*/ 361249 h 776815"/>
                  <a:gd name="connsiteX20" fmla="*/ 627009 w 705353"/>
                  <a:gd name="connsiteY20" fmla="*/ 415773 h 776815"/>
                  <a:gd name="connsiteX21" fmla="*/ 640759 w 705353"/>
                  <a:gd name="connsiteY21" fmla="*/ 424470 h 776815"/>
                  <a:gd name="connsiteX22" fmla="*/ 658695 w 705353"/>
                  <a:gd name="connsiteY22" fmla="*/ 459043 h 776815"/>
                  <a:gd name="connsiteX23" fmla="*/ 661268 w 705353"/>
                  <a:gd name="connsiteY23" fmla="*/ 465898 h 776815"/>
                  <a:gd name="connsiteX24" fmla="*/ 672444 w 705353"/>
                  <a:gd name="connsiteY24" fmla="*/ 473154 h 776815"/>
                  <a:gd name="connsiteX25" fmla="*/ 682911 w 705353"/>
                  <a:gd name="connsiteY25" fmla="*/ 487360 h 776815"/>
                  <a:gd name="connsiteX26" fmla="*/ 679724 w 705353"/>
                  <a:gd name="connsiteY26" fmla="*/ 494223 h 776815"/>
                  <a:gd name="connsiteX27" fmla="*/ 691883 w 705353"/>
                  <a:gd name="connsiteY27" fmla="*/ 497985 h 776815"/>
                  <a:gd name="connsiteX28" fmla="*/ 703090 w 705353"/>
                  <a:gd name="connsiteY28" fmla="*/ 536367 h 776815"/>
                  <a:gd name="connsiteX29" fmla="*/ 691033 w 705353"/>
                  <a:gd name="connsiteY29" fmla="*/ 570831 h 776815"/>
                  <a:gd name="connsiteX30" fmla="*/ 684233 w 705353"/>
                  <a:gd name="connsiteY30" fmla="*/ 575372 h 776815"/>
                  <a:gd name="connsiteX31" fmla="*/ 666014 w 705353"/>
                  <a:gd name="connsiteY31" fmla="*/ 575080 h 776815"/>
                  <a:gd name="connsiteX32" fmla="*/ 643057 w 705353"/>
                  <a:gd name="connsiteY32" fmla="*/ 591985 h 776815"/>
                  <a:gd name="connsiteX33" fmla="*/ 635068 w 705353"/>
                  <a:gd name="connsiteY33" fmla="*/ 603641 h 776815"/>
                  <a:gd name="connsiteX34" fmla="*/ 607578 w 705353"/>
                  <a:gd name="connsiteY34" fmla="*/ 620027 h 776815"/>
                  <a:gd name="connsiteX35" fmla="*/ 585424 w 705353"/>
                  <a:gd name="connsiteY35" fmla="*/ 616800 h 776815"/>
                  <a:gd name="connsiteX36" fmla="*/ 575586 w 705353"/>
                  <a:gd name="connsiteY36" fmla="*/ 621758 h 776815"/>
                  <a:gd name="connsiteX37" fmla="*/ 562553 w 705353"/>
                  <a:gd name="connsiteY37" fmla="*/ 620971 h 776815"/>
                  <a:gd name="connsiteX38" fmla="*/ 547466 w 705353"/>
                  <a:gd name="connsiteY38" fmla="*/ 629337 h 776815"/>
                  <a:gd name="connsiteX39" fmla="*/ 540910 w 705353"/>
                  <a:gd name="connsiteY39" fmla="*/ 630211 h 776815"/>
                  <a:gd name="connsiteX40" fmla="*/ 533040 w 705353"/>
                  <a:gd name="connsiteY40" fmla="*/ 619389 h 776815"/>
                  <a:gd name="connsiteX41" fmla="*/ 519503 w 705353"/>
                  <a:gd name="connsiteY41" fmla="*/ 613668 h 776815"/>
                  <a:gd name="connsiteX42" fmla="*/ 529593 w 705353"/>
                  <a:gd name="connsiteY42" fmla="*/ 633123 h 776815"/>
                  <a:gd name="connsiteX43" fmla="*/ 525052 w 705353"/>
                  <a:gd name="connsiteY43" fmla="*/ 641213 h 776815"/>
                  <a:gd name="connsiteX44" fmla="*/ 507132 w 705353"/>
                  <a:gd name="connsiteY44" fmla="*/ 647651 h 776815"/>
                  <a:gd name="connsiteX45" fmla="*/ 501788 w 705353"/>
                  <a:gd name="connsiteY45" fmla="*/ 652460 h 776815"/>
                  <a:gd name="connsiteX46" fmla="*/ 496743 w 705353"/>
                  <a:gd name="connsiteY46" fmla="*/ 651311 h 776815"/>
                  <a:gd name="connsiteX47" fmla="*/ 492564 w 705353"/>
                  <a:gd name="connsiteY47" fmla="*/ 655828 h 776815"/>
                  <a:gd name="connsiteX48" fmla="*/ 486488 w 705353"/>
                  <a:gd name="connsiteY48" fmla="*/ 655372 h 776815"/>
                  <a:gd name="connsiteX49" fmla="*/ 483883 w 705353"/>
                  <a:gd name="connsiteY49" fmla="*/ 659763 h 776815"/>
                  <a:gd name="connsiteX50" fmla="*/ 467781 w 705353"/>
                  <a:gd name="connsiteY50" fmla="*/ 660865 h 776815"/>
                  <a:gd name="connsiteX51" fmla="*/ 449585 w 705353"/>
                  <a:gd name="connsiteY51" fmla="*/ 637617 h 776815"/>
                  <a:gd name="connsiteX52" fmla="*/ 444753 w 705353"/>
                  <a:gd name="connsiteY52" fmla="*/ 649682 h 776815"/>
                  <a:gd name="connsiteX53" fmla="*/ 453260 w 705353"/>
                  <a:gd name="connsiteY53" fmla="*/ 659511 h 776815"/>
                  <a:gd name="connsiteX54" fmla="*/ 454339 w 705353"/>
                  <a:gd name="connsiteY54" fmla="*/ 668955 h 776815"/>
                  <a:gd name="connsiteX55" fmla="*/ 435647 w 705353"/>
                  <a:gd name="connsiteY55" fmla="*/ 673544 h 776815"/>
                  <a:gd name="connsiteX56" fmla="*/ 425809 w 705353"/>
                  <a:gd name="connsiteY56" fmla="*/ 686577 h 776815"/>
                  <a:gd name="connsiteX57" fmla="*/ 429414 w 705353"/>
                  <a:gd name="connsiteY57" fmla="*/ 707370 h 776815"/>
                  <a:gd name="connsiteX58" fmla="*/ 414445 w 705353"/>
                  <a:gd name="connsiteY58" fmla="*/ 714453 h 776815"/>
                  <a:gd name="connsiteX59" fmla="*/ 409943 w 705353"/>
                  <a:gd name="connsiteY59" fmla="*/ 735324 h 776815"/>
                  <a:gd name="connsiteX60" fmla="*/ 408747 w 705353"/>
                  <a:gd name="connsiteY60" fmla="*/ 750104 h 776815"/>
                  <a:gd name="connsiteX61" fmla="*/ 400672 w 705353"/>
                  <a:gd name="connsiteY61" fmla="*/ 759745 h 776815"/>
                  <a:gd name="connsiteX62" fmla="*/ 387930 w 705353"/>
                  <a:gd name="connsiteY62" fmla="*/ 737245 h 776815"/>
                  <a:gd name="connsiteX63" fmla="*/ 379761 w 705353"/>
                  <a:gd name="connsiteY63" fmla="*/ 717310 h 776815"/>
                  <a:gd name="connsiteX64" fmla="*/ 373174 w 705353"/>
                  <a:gd name="connsiteY64" fmla="*/ 716530 h 776815"/>
                  <a:gd name="connsiteX65" fmla="*/ 370703 w 705353"/>
                  <a:gd name="connsiteY65" fmla="*/ 722858 h 776815"/>
                  <a:gd name="connsiteX66" fmla="*/ 362439 w 705353"/>
                  <a:gd name="connsiteY66" fmla="*/ 723401 h 776815"/>
                  <a:gd name="connsiteX67" fmla="*/ 357433 w 705353"/>
                  <a:gd name="connsiteY67" fmla="*/ 716530 h 776815"/>
                  <a:gd name="connsiteX68" fmla="*/ 346895 w 705353"/>
                  <a:gd name="connsiteY68" fmla="*/ 717695 h 776815"/>
                  <a:gd name="connsiteX69" fmla="*/ 338278 w 705353"/>
                  <a:gd name="connsiteY69" fmla="*/ 728438 h 776815"/>
                  <a:gd name="connsiteX70" fmla="*/ 322246 w 705353"/>
                  <a:gd name="connsiteY70" fmla="*/ 720639 h 776815"/>
                  <a:gd name="connsiteX71" fmla="*/ 325630 w 705353"/>
                  <a:gd name="connsiteY71" fmla="*/ 710187 h 776815"/>
                  <a:gd name="connsiteX72" fmla="*/ 293182 w 705353"/>
                  <a:gd name="connsiteY72" fmla="*/ 709251 h 776815"/>
                  <a:gd name="connsiteX73" fmla="*/ 288420 w 705353"/>
                  <a:gd name="connsiteY73" fmla="*/ 703985 h 776815"/>
                  <a:gd name="connsiteX74" fmla="*/ 280778 w 705353"/>
                  <a:gd name="connsiteY74" fmla="*/ 707566 h 776815"/>
                  <a:gd name="connsiteX75" fmla="*/ 275781 w 705353"/>
                  <a:gd name="connsiteY75" fmla="*/ 700499 h 776815"/>
                  <a:gd name="connsiteX76" fmla="*/ 265306 w 705353"/>
                  <a:gd name="connsiteY76" fmla="*/ 696950 h 776815"/>
                  <a:gd name="connsiteX77" fmla="*/ 253941 w 705353"/>
                  <a:gd name="connsiteY77" fmla="*/ 709251 h 776815"/>
                  <a:gd name="connsiteX78" fmla="*/ 253941 w 705353"/>
                  <a:gd name="connsiteY78" fmla="*/ 724605 h 776815"/>
                  <a:gd name="connsiteX79" fmla="*/ 247252 w 705353"/>
                  <a:gd name="connsiteY79" fmla="*/ 733373 h 776815"/>
                  <a:gd name="connsiteX80" fmla="*/ 259812 w 705353"/>
                  <a:gd name="connsiteY80" fmla="*/ 752056 h 776815"/>
                  <a:gd name="connsiteX81" fmla="*/ 247252 w 705353"/>
                  <a:gd name="connsiteY81" fmla="*/ 776068 h 776815"/>
                  <a:gd name="connsiteX82" fmla="*/ 232377 w 705353"/>
                  <a:gd name="connsiteY82" fmla="*/ 774581 h 776815"/>
                  <a:gd name="connsiteX83" fmla="*/ 227844 w 705353"/>
                  <a:gd name="connsiteY83" fmla="*/ 761800 h 776815"/>
                  <a:gd name="connsiteX84" fmla="*/ 220847 w 705353"/>
                  <a:gd name="connsiteY84" fmla="*/ 761800 h 776815"/>
                  <a:gd name="connsiteX85" fmla="*/ 212820 w 705353"/>
                  <a:gd name="connsiteY85" fmla="*/ 752505 h 776815"/>
                  <a:gd name="connsiteX86" fmla="*/ 202935 w 705353"/>
                  <a:gd name="connsiteY86" fmla="*/ 757164 h 776815"/>
                  <a:gd name="connsiteX87" fmla="*/ 195828 w 705353"/>
                  <a:gd name="connsiteY87" fmla="*/ 747759 h 776815"/>
                  <a:gd name="connsiteX88" fmla="*/ 175932 w 705353"/>
                  <a:gd name="connsiteY88" fmla="*/ 760737 h 776815"/>
                  <a:gd name="connsiteX89" fmla="*/ 162797 w 705353"/>
                  <a:gd name="connsiteY89" fmla="*/ 760422 h 776815"/>
                  <a:gd name="connsiteX90" fmla="*/ 175932 w 705353"/>
                  <a:gd name="connsiteY90" fmla="*/ 729571 h 776815"/>
                  <a:gd name="connsiteX91" fmla="*/ 187738 w 705353"/>
                  <a:gd name="connsiteY91" fmla="*/ 720584 h 776815"/>
                  <a:gd name="connsiteX92" fmla="*/ 159287 w 705353"/>
                  <a:gd name="connsiteY92" fmla="*/ 701868 h 776815"/>
                  <a:gd name="connsiteX93" fmla="*/ 154541 w 705353"/>
                  <a:gd name="connsiteY93" fmla="*/ 692259 h 776815"/>
                  <a:gd name="connsiteX94" fmla="*/ 134362 w 705353"/>
                  <a:gd name="connsiteY94" fmla="*/ 691928 h 776815"/>
                  <a:gd name="connsiteX95" fmla="*/ 127531 w 705353"/>
                  <a:gd name="connsiteY95" fmla="*/ 702270 h 776815"/>
                  <a:gd name="connsiteX96" fmla="*/ 114632 w 705353"/>
                  <a:gd name="connsiteY96" fmla="*/ 697099 h 776815"/>
                  <a:gd name="connsiteX97" fmla="*/ 111264 w 705353"/>
                  <a:gd name="connsiteY97" fmla="*/ 715279 h 776815"/>
                  <a:gd name="connsiteX98" fmla="*/ 99443 w 705353"/>
                  <a:gd name="connsiteY98" fmla="*/ 715279 h 776815"/>
                  <a:gd name="connsiteX99" fmla="*/ 99443 w 705353"/>
                  <a:gd name="connsiteY99" fmla="*/ 707944 h 776815"/>
                  <a:gd name="connsiteX100" fmla="*/ 71323 w 705353"/>
                  <a:gd name="connsiteY100" fmla="*/ 707944 h 776815"/>
                  <a:gd name="connsiteX101" fmla="*/ 71323 w 705353"/>
                  <a:gd name="connsiteY101" fmla="*/ 698602 h 776815"/>
                  <a:gd name="connsiteX102" fmla="*/ 85292 w 705353"/>
                  <a:gd name="connsiteY102" fmla="*/ 687631 h 776815"/>
                  <a:gd name="connsiteX103" fmla="*/ 69457 w 705353"/>
                  <a:gd name="connsiteY103" fmla="*/ 686097 h 776815"/>
                  <a:gd name="connsiteX104" fmla="*/ 69457 w 705353"/>
                  <a:gd name="connsiteY104" fmla="*/ 674583 h 776815"/>
                  <a:gd name="connsiteX105" fmla="*/ 81924 w 705353"/>
                  <a:gd name="connsiteY105" fmla="*/ 654404 h 776815"/>
                  <a:gd name="connsiteX106" fmla="*/ 82545 w 705353"/>
                  <a:gd name="connsiteY106" fmla="*/ 653286 h 776815"/>
                  <a:gd name="connsiteX107" fmla="*/ 70701 w 705353"/>
                  <a:gd name="connsiteY107" fmla="*/ 589184 h 776815"/>
                  <a:gd name="connsiteX108" fmla="*/ 56110 w 705353"/>
                  <a:gd name="connsiteY108" fmla="*/ 593851 h 776815"/>
                  <a:gd name="connsiteX109" fmla="*/ 50498 w 705353"/>
                  <a:gd name="connsiteY109" fmla="*/ 589184 h 776815"/>
                  <a:gd name="connsiteX110" fmla="*/ 18530 w 705353"/>
                  <a:gd name="connsiteY110" fmla="*/ 575576 h 776815"/>
                  <a:gd name="connsiteX111" fmla="*/ 13115 w 705353"/>
                  <a:gd name="connsiteY111" fmla="*/ 551478 h 776815"/>
                  <a:gd name="connsiteX112" fmla="*/ -2263 w 705353"/>
                  <a:gd name="connsiteY112" fmla="*/ 535100 h 776815"/>
                  <a:gd name="connsiteX113" fmla="*/ 538 w 705353"/>
                  <a:gd name="connsiteY113" fmla="*/ 515543 h 776815"/>
                  <a:gd name="connsiteX114" fmla="*/ 15082 w 705353"/>
                  <a:gd name="connsiteY114" fmla="*/ 502864 h 776815"/>
                  <a:gd name="connsiteX115" fmla="*/ 14099 w 705353"/>
                  <a:gd name="connsiteY115" fmla="*/ 494411 h 776815"/>
                  <a:gd name="connsiteX116" fmla="*/ 25904 w 705353"/>
                  <a:gd name="connsiteY116" fmla="*/ 491767 h 776815"/>
                  <a:gd name="connsiteX117" fmla="*/ 32302 w 705353"/>
                  <a:gd name="connsiteY117" fmla="*/ 482779 h 776815"/>
                  <a:gd name="connsiteX118" fmla="*/ 45091 w 705353"/>
                  <a:gd name="connsiteY118" fmla="*/ 482779 h 776815"/>
                  <a:gd name="connsiteX119" fmla="*/ 57778 w 705353"/>
                  <a:gd name="connsiteY119" fmla="*/ 491767 h 776815"/>
                  <a:gd name="connsiteX120" fmla="*/ 57778 w 705353"/>
                  <a:gd name="connsiteY120" fmla="*/ 467197 h 776815"/>
                  <a:gd name="connsiteX121" fmla="*/ 67482 w 705353"/>
                  <a:gd name="connsiteY121" fmla="*/ 460019 h 776815"/>
                  <a:gd name="connsiteX122" fmla="*/ 76879 w 705353"/>
                  <a:gd name="connsiteY122" fmla="*/ 465339 h 776815"/>
                  <a:gd name="connsiteX123" fmla="*/ 96050 w 705353"/>
                  <a:gd name="connsiteY123" fmla="*/ 460019 h 776815"/>
                  <a:gd name="connsiteX124" fmla="*/ 127397 w 705353"/>
                  <a:gd name="connsiteY124" fmla="*/ 483307 h 776815"/>
                  <a:gd name="connsiteX125" fmla="*/ 149859 w 705353"/>
                  <a:gd name="connsiteY125" fmla="*/ 491019 h 776815"/>
                  <a:gd name="connsiteX126" fmla="*/ 157327 w 705353"/>
                  <a:gd name="connsiteY126" fmla="*/ 485455 h 776815"/>
                  <a:gd name="connsiteX127" fmla="*/ 151008 w 705353"/>
                  <a:gd name="connsiteY127" fmla="*/ 470620 h 776815"/>
                  <a:gd name="connsiteX128" fmla="*/ 154219 w 705353"/>
                  <a:gd name="connsiteY128" fmla="*/ 445963 h 776815"/>
                  <a:gd name="connsiteX129" fmla="*/ 191145 w 705353"/>
                  <a:gd name="connsiteY129" fmla="*/ 433945 h 776815"/>
                  <a:gd name="connsiteX130" fmla="*/ 211372 w 705353"/>
                  <a:gd name="connsiteY130" fmla="*/ 414160 h 776815"/>
                  <a:gd name="connsiteX131" fmla="*/ 231173 w 705353"/>
                  <a:gd name="connsiteY131" fmla="*/ 416977 h 776815"/>
                  <a:gd name="connsiteX132" fmla="*/ 242860 w 705353"/>
                  <a:gd name="connsiteY132" fmla="*/ 405880 h 776815"/>
                  <a:gd name="connsiteX133" fmla="*/ 240153 w 705353"/>
                  <a:gd name="connsiteY133" fmla="*/ 387236 h 776815"/>
                  <a:gd name="connsiteX134" fmla="*/ 247244 w 705353"/>
                  <a:gd name="connsiteY134" fmla="*/ 377493 h 776815"/>
                  <a:gd name="connsiteX135" fmla="*/ 247244 w 705353"/>
                  <a:gd name="connsiteY135" fmla="*/ 359659 h 776815"/>
                  <a:gd name="connsiteX136" fmla="*/ 276765 w 705353"/>
                  <a:gd name="connsiteY136" fmla="*/ 359659 h 776815"/>
                  <a:gd name="connsiteX137" fmla="*/ 276765 w 705353"/>
                  <a:gd name="connsiteY137" fmla="*/ 341684 h 776815"/>
                  <a:gd name="connsiteX138" fmla="*/ 289554 w 705353"/>
                  <a:gd name="connsiteY138" fmla="*/ 332704 h 776815"/>
                  <a:gd name="connsiteX139" fmla="*/ 292308 w 705353"/>
                  <a:gd name="connsiteY139" fmla="*/ 308574 h 776815"/>
                  <a:gd name="connsiteX140" fmla="*/ 280692 w 705353"/>
                  <a:gd name="connsiteY140" fmla="*/ 283688 h 776815"/>
                  <a:gd name="connsiteX141" fmla="*/ 287586 w 705353"/>
                  <a:gd name="connsiteY141" fmla="*/ 266642 h 776815"/>
                  <a:gd name="connsiteX142" fmla="*/ 282785 w 705353"/>
                  <a:gd name="connsiteY142" fmla="*/ 243267 h 776815"/>
                  <a:gd name="connsiteX143" fmla="*/ 323395 w 705353"/>
                  <a:gd name="connsiteY143" fmla="*/ 237788 h 776815"/>
                  <a:gd name="connsiteX144" fmla="*/ 330581 w 705353"/>
                  <a:gd name="connsiteY144" fmla="*/ 205742 h 776815"/>
                  <a:gd name="connsiteX145" fmla="*/ 343645 w 705353"/>
                  <a:gd name="connsiteY145" fmla="*/ 210433 h 776815"/>
                  <a:gd name="connsiteX146" fmla="*/ 353947 w 705353"/>
                  <a:gd name="connsiteY146" fmla="*/ 204767 h 776815"/>
                  <a:gd name="connsiteX147" fmla="*/ 344566 w 705353"/>
                  <a:gd name="connsiteY147" fmla="*/ 169195 h 776815"/>
                  <a:gd name="connsiteX148" fmla="*/ 359621 w 705353"/>
                  <a:gd name="connsiteY148" fmla="*/ 173861 h 776815"/>
                  <a:gd name="connsiteX149" fmla="*/ 359984 w 705353"/>
                  <a:gd name="connsiteY149" fmla="*/ 173972 h 776815"/>
                  <a:gd name="connsiteX150" fmla="*/ 362053 w 705353"/>
                  <a:gd name="connsiteY150" fmla="*/ 138876 h 776815"/>
                  <a:gd name="connsiteX151" fmla="*/ 314644 w 705353"/>
                  <a:gd name="connsiteY151" fmla="*/ 108460 h 776815"/>
                  <a:gd name="connsiteX152" fmla="*/ 292135 w 705353"/>
                  <a:gd name="connsiteY152" fmla="*/ 79577 h 776815"/>
                  <a:gd name="connsiteX153" fmla="*/ 300753 w 705353"/>
                  <a:gd name="connsiteY153" fmla="*/ 71101 h 776815"/>
                  <a:gd name="connsiteX154" fmla="*/ 310504 w 705353"/>
                  <a:gd name="connsiteY154" fmla="*/ 78956 h 776815"/>
                  <a:gd name="connsiteX155" fmla="*/ 322915 w 705353"/>
                  <a:gd name="connsiteY155" fmla="*/ 60184 h 776815"/>
                  <a:gd name="connsiteX156" fmla="*/ 335791 w 705353"/>
                  <a:gd name="connsiteY156" fmla="*/ 60184 h 776815"/>
                  <a:gd name="connsiteX157" fmla="*/ 361408 w 705353"/>
                  <a:gd name="connsiteY157" fmla="*/ 36992 h 776815"/>
                  <a:gd name="connsiteX158" fmla="*/ 368397 w 705353"/>
                  <a:gd name="connsiteY158" fmla="*/ 21488 h 776815"/>
                  <a:gd name="connsiteX159" fmla="*/ 362596 w 705353"/>
                  <a:gd name="connsiteY159" fmla="*/ 3150 h 776815"/>
                  <a:gd name="connsiteX160" fmla="*/ 375401 w 705353"/>
                  <a:gd name="connsiteY160" fmla="*/ -748 h 776815"/>
                  <a:gd name="connsiteX161" fmla="*/ 390882 w 705353"/>
                  <a:gd name="connsiteY161" fmla="*/ 31624 h 776815"/>
                  <a:gd name="connsiteX162" fmla="*/ 405560 w 705353"/>
                  <a:gd name="connsiteY162" fmla="*/ 59397 h 776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705353" h="776815">
                    <a:moveTo>
                      <a:pt x="405560" y="59397"/>
                    </a:moveTo>
                    <a:lnTo>
                      <a:pt x="411800" y="50543"/>
                    </a:lnTo>
                    <a:lnTo>
                      <a:pt x="435033" y="95858"/>
                    </a:lnTo>
                    <a:lnTo>
                      <a:pt x="450616" y="111002"/>
                    </a:lnTo>
                    <a:lnTo>
                      <a:pt x="455385" y="138966"/>
                    </a:lnTo>
                    <a:lnTo>
                      <a:pt x="451891" y="163849"/>
                    </a:lnTo>
                    <a:lnTo>
                      <a:pt x="465034" y="181243"/>
                    </a:lnTo>
                    <a:lnTo>
                      <a:pt x="493060" y="203910"/>
                    </a:lnTo>
                    <a:lnTo>
                      <a:pt x="507250" y="204601"/>
                    </a:lnTo>
                    <a:lnTo>
                      <a:pt x="510405" y="209046"/>
                    </a:lnTo>
                    <a:lnTo>
                      <a:pt x="523690" y="213833"/>
                    </a:lnTo>
                    <a:lnTo>
                      <a:pt x="528349" y="221325"/>
                    </a:lnTo>
                    <a:lnTo>
                      <a:pt x="571100" y="225881"/>
                    </a:lnTo>
                    <a:lnTo>
                      <a:pt x="575885" y="237484"/>
                    </a:lnTo>
                    <a:lnTo>
                      <a:pt x="590217" y="244976"/>
                    </a:lnTo>
                    <a:lnTo>
                      <a:pt x="590217" y="260314"/>
                    </a:lnTo>
                    <a:lnTo>
                      <a:pt x="608460" y="286876"/>
                    </a:lnTo>
                    <a:lnTo>
                      <a:pt x="613843" y="320568"/>
                    </a:lnTo>
                    <a:lnTo>
                      <a:pt x="623122" y="331397"/>
                    </a:lnTo>
                    <a:lnTo>
                      <a:pt x="628662" y="361249"/>
                    </a:lnTo>
                    <a:lnTo>
                      <a:pt x="627009" y="415773"/>
                    </a:lnTo>
                    <a:lnTo>
                      <a:pt x="640759" y="424470"/>
                    </a:lnTo>
                    <a:lnTo>
                      <a:pt x="658695" y="459043"/>
                    </a:lnTo>
                    <a:lnTo>
                      <a:pt x="661268" y="465898"/>
                    </a:lnTo>
                    <a:lnTo>
                      <a:pt x="672444" y="473154"/>
                    </a:lnTo>
                    <a:lnTo>
                      <a:pt x="682911" y="487360"/>
                    </a:lnTo>
                    <a:lnTo>
                      <a:pt x="679724" y="494223"/>
                    </a:lnTo>
                    <a:lnTo>
                      <a:pt x="691883" y="497985"/>
                    </a:lnTo>
                    <a:lnTo>
                      <a:pt x="703090" y="536367"/>
                    </a:lnTo>
                    <a:lnTo>
                      <a:pt x="691033" y="570831"/>
                    </a:lnTo>
                    <a:lnTo>
                      <a:pt x="684233" y="575372"/>
                    </a:lnTo>
                    <a:lnTo>
                      <a:pt x="666014" y="575080"/>
                    </a:lnTo>
                    <a:lnTo>
                      <a:pt x="643057" y="591985"/>
                    </a:lnTo>
                    <a:lnTo>
                      <a:pt x="635068" y="603641"/>
                    </a:lnTo>
                    <a:lnTo>
                      <a:pt x="607578" y="620027"/>
                    </a:lnTo>
                    <a:lnTo>
                      <a:pt x="585424" y="616800"/>
                    </a:lnTo>
                    <a:lnTo>
                      <a:pt x="575586" y="621758"/>
                    </a:lnTo>
                    <a:lnTo>
                      <a:pt x="562553" y="620971"/>
                    </a:lnTo>
                    <a:lnTo>
                      <a:pt x="547466" y="629337"/>
                    </a:lnTo>
                    <a:lnTo>
                      <a:pt x="540910" y="630211"/>
                    </a:lnTo>
                    <a:lnTo>
                      <a:pt x="533040" y="619389"/>
                    </a:lnTo>
                    <a:lnTo>
                      <a:pt x="519503" y="613668"/>
                    </a:lnTo>
                    <a:lnTo>
                      <a:pt x="529593" y="633123"/>
                    </a:lnTo>
                    <a:lnTo>
                      <a:pt x="525052" y="641213"/>
                    </a:lnTo>
                    <a:lnTo>
                      <a:pt x="507132" y="647651"/>
                    </a:lnTo>
                    <a:lnTo>
                      <a:pt x="501788" y="652460"/>
                    </a:lnTo>
                    <a:lnTo>
                      <a:pt x="496743" y="651311"/>
                    </a:lnTo>
                    <a:lnTo>
                      <a:pt x="492564" y="655828"/>
                    </a:lnTo>
                    <a:lnTo>
                      <a:pt x="486488" y="655372"/>
                    </a:lnTo>
                    <a:lnTo>
                      <a:pt x="483883" y="659763"/>
                    </a:lnTo>
                    <a:lnTo>
                      <a:pt x="467781" y="660865"/>
                    </a:lnTo>
                    <a:lnTo>
                      <a:pt x="449585" y="637617"/>
                    </a:lnTo>
                    <a:lnTo>
                      <a:pt x="444753" y="649682"/>
                    </a:lnTo>
                    <a:lnTo>
                      <a:pt x="453260" y="659511"/>
                    </a:lnTo>
                    <a:lnTo>
                      <a:pt x="454339" y="668955"/>
                    </a:lnTo>
                    <a:lnTo>
                      <a:pt x="435647" y="673544"/>
                    </a:lnTo>
                    <a:lnTo>
                      <a:pt x="425809" y="686577"/>
                    </a:lnTo>
                    <a:lnTo>
                      <a:pt x="429414" y="707370"/>
                    </a:lnTo>
                    <a:lnTo>
                      <a:pt x="414445" y="714453"/>
                    </a:lnTo>
                    <a:lnTo>
                      <a:pt x="409943" y="735324"/>
                    </a:lnTo>
                    <a:lnTo>
                      <a:pt x="408747" y="750104"/>
                    </a:lnTo>
                    <a:lnTo>
                      <a:pt x="400672" y="759745"/>
                    </a:lnTo>
                    <a:lnTo>
                      <a:pt x="387930" y="737245"/>
                    </a:lnTo>
                    <a:lnTo>
                      <a:pt x="379761" y="717310"/>
                    </a:lnTo>
                    <a:lnTo>
                      <a:pt x="373174" y="716530"/>
                    </a:lnTo>
                    <a:lnTo>
                      <a:pt x="370703" y="722858"/>
                    </a:lnTo>
                    <a:lnTo>
                      <a:pt x="362439" y="723401"/>
                    </a:lnTo>
                    <a:lnTo>
                      <a:pt x="357433" y="716530"/>
                    </a:lnTo>
                    <a:lnTo>
                      <a:pt x="346895" y="717695"/>
                    </a:lnTo>
                    <a:lnTo>
                      <a:pt x="338278" y="728438"/>
                    </a:lnTo>
                    <a:lnTo>
                      <a:pt x="322246" y="720639"/>
                    </a:lnTo>
                    <a:lnTo>
                      <a:pt x="325630" y="710187"/>
                    </a:lnTo>
                    <a:lnTo>
                      <a:pt x="293182" y="709251"/>
                    </a:lnTo>
                    <a:lnTo>
                      <a:pt x="288420" y="703985"/>
                    </a:lnTo>
                    <a:lnTo>
                      <a:pt x="280778" y="707566"/>
                    </a:lnTo>
                    <a:lnTo>
                      <a:pt x="275781" y="700499"/>
                    </a:lnTo>
                    <a:lnTo>
                      <a:pt x="265306" y="696950"/>
                    </a:lnTo>
                    <a:lnTo>
                      <a:pt x="253941" y="709251"/>
                    </a:lnTo>
                    <a:lnTo>
                      <a:pt x="253941" y="724605"/>
                    </a:lnTo>
                    <a:lnTo>
                      <a:pt x="247252" y="733373"/>
                    </a:lnTo>
                    <a:lnTo>
                      <a:pt x="259812" y="752056"/>
                    </a:lnTo>
                    <a:lnTo>
                      <a:pt x="247252" y="776068"/>
                    </a:lnTo>
                    <a:lnTo>
                      <a:pt x="232377" y="774581"/>
                    </a:lnTo>
                    <a:lnTo>
                      <a:pt x="227844" y="761800"/>
                    </a:lnTo>
                    <a:lnTo>
                      <a:pt x="220847" y="761800"/>
                    </a:lnTo>
                    <a:lnTo>
                      <a:pt x="212820" y="752505"/>
                    </a:lnTo>
                    <a:lnTo>
                      <a:pt x="202935" y="757164"/>
                    </a:lnTo>
                    <a:lnTo>
                      <a:pt x="195828" y="747759"/>
                    </a:lnTo>
                    <a:lnTo>
                      <a:pt x="175932" y="760737"/>
                    </a:lnTo>
                    <a:lnTo>
                      <a:pt x="162797" y="760422"/>
                    </a:lnTo>
                    <a:lnTo>
                      <a:pt x="175932" y="729571"/>
                    </a:lnTo>
                    <a:lnTo>
                      <a:pt x="187738" y="720584"/>
                    </a:lnTo>
                    <a:lnTo>
                      <a:pt x="159287" y="701868"/>
                    </a:lnTo>
                    <a:lnTo>
                      <a:pt x="154541" y="692259"/>
                    </a:lnTo>
                    <a:lnTo>
                      <a:pt x="134362" y="691928"/>
                    </a:lnTo>
                    <a:lnTo>
                      <a:pt x="127531" y="702270"/>
                    </a:lnTo>
                    <a:lnTo>
                      <a:pt x="114632" y="697099"/>
                    </a:lnTo>
                    <a:lnTo>
                      <a:pt x="111264" y="715279"/>
                    </a:lnTo>
                    <a:lnTo>
                      <a:pt x="99443" y="715279"/>
                    </a:lnTo>
                    <a:lnTo>
                      <a:pt x="99443" y="707944"/>
                    </a:lnTo>
                    <a:lnTo>
                      <a:pt x="71323" y="707944"/>
                    </a:lnTo>
                    <a:lnTo>
                      <a:pt x="71323" y="698602"/>
                    </a:lnTo>
                    <a:lnTo>
                      <a:pt x="85292" y="687631"/>
                    </a:lnTo>
                    <a:lnTo>
                      <a:pt x="69457" y="686097"/>
                    </a:lnTo>
                    <a:lnTo>
                      <a:pt x="69457" y="674583"/>
                    </a:lnTo>
                    <a:lnTo>
                      <a:pt x="81924" y="654404"/>
                    </a:lnTo>
                    <a:lnTo>
                      <a:pt x="82545" y="653286"/>
                    </a:lnTo>
                    <a:lnTo>
                      <a:pt x="70701" y="589184"/>
                    </a:lnTo>
                    <a:lnTo>
                      <a:pt x="56110" y="593851"/>
                    </a:lnTo>
                    <a:lnTo>
                      <a:pt x="50498" y="589184"/>
                    </a:lnTo>
                    <a:lnTo>
                      <a:pt x="18530" y="575576"/>
                    </a:lnTo>
                    <a:lnTo>
                      <a:pt x="13115" y="551478"/>
                    </a:lnTo>
                    <a:lnTo>
                      <a:pt x="-2263" y="535100"/>
                    </a:lnTo>
                    <a:lnTo>
                      <a:pt x="538" y="515543"/>
                    </a:lnTo>
                    <a:lnTo>
                      <a:pt x="15082" y="502864"/>
                    </a:lnTo>
                    <a:lnTo>
                      <a:pt x="14099" y="494411"/>
                    </a:lnTo>
                    <a:lnTo>
                      <a:pt x="25904" y="491767"/>
                    </a:lnTo>
                    <a:lnTo>
                      <a:pt x="32302" y="482779"/>
                    </a:lnTo>
                    <a:lnTo>
                      <a:pt x="45091" y="482779"/>
                    </a:lnTo>
                    <a:lnTo>
                      <a:pt x="57778" y="491767"/>
                    </a:lnTo>
                    <a:lnTo>
                      <a:pt x="57778" y="467197"/>
                    </a:lnTo>
                    <a:lnTo>
                      <a:pt x="67482" y="460019"/>
                    </a:lnTo>
                    <a:lnTo>
                      <a:pt x="76879" y="465339"/>
                    </a:lnTo>
                    <a:lnTo>
                      <a:pt x="96050" y="460019"/>
                    </a:lnTo>
                    <a:lnTo>
                      <a:pt x="127397" y="483307"/>
                    </a:lnTo>
                    <a:lnTo>
                      <a:pt x="149859" y="491019"/>
                    </a:lnTo>
                    <a:lnTo>
                      <a:pt x="157327" y="485455"/>
                    </a:lnTo>
                    <a:lnTo>
                      <a:pt x="151008" y="470620"/>
                    </a:lnTo>
                    <a:lnTo>
                      <a:pt x="154219" y="445963"/>
                    </a:lnTo>
                    <a:lnTo>
                      <a:pt x="191145" y="433945"/>
                    </a:lnTo>
                    <a:lnTo>
                      <a:pt x="211372" y="414160"/>
                    </a:lnTo>
                    <a:lnTo>
                      <a:pt x="231173" y="416977"/>
                    </a:lnTo>
                    <a:lnTo>
                      <a:pt x="242860" y="405880"/>
                    </a:lnTo>
                    <a:lnTo>
                      <a:pt x="240153" y="387236"/>
                    </a:lnTo>
                    <a:lnTo>
                      <a:pt x="247244" y="377493"/>
                    </a:lnTo>
                    <a:lnTo>
                      <a:pt x="247244" y="359659"/>
                    </a:lnTo>
                    <a:lnTo>
                      <a:pt x="276765" y="359659"/>
                    </a:lnTo>
                    <a:lnTo>
                      <a:pt x="276765" y="341684"/>
                    </a:lnTo>
                    <a:lnTo>
                      <a:pt x="289554" y="332704"/>
                    </a:lnTo>
                    <a:lnTo>
                      <a:pt x="292308" y="308574"/>
                    </a:lnTo>
                    <a:lnTo>
                      <a:pt x="280692" y="283688"/>
                    </a:lnTo>
                    <a:lnTo>
                      <a:pt x="287586" y="266642"/>
                    </a:lnTo>
                    <a:lnTo>
                      <a:pt x="282785" y="243267"/>
                    </a:lnTo>
                    <a:lnTo>
                      <a:pt x="323395" y="237788"/>
                    </a:lnTo>
                    <a:lnTo>
                      <a:pt x="330581" y="205742"/>
                    </a:lnTo>
                    <a:lnTo>
                      <a:pt x="343645" y="210433"/>
                    </a:lnTo>
                    <a:lnTo>
                      <a:pt x="353947" y="204767"/>
                    </a:lnTo>
                    <a:lnTo>
                      <a:pt x="344566" y="169195"/>
                    </a:lnTo>
                    <a:lnTo>
                      <a:pt x="359621" y="173861"/>
                    </a:lnTo>
                    <a:lnTo>
                      <a:pt x="359984" y="173972"/>
                    </a:lnTo>
                    <a:lnTo>
                      <a:pt x="362053" y="138876"/>
                    </a:lnTo>
                    <a:lnTo>
                      <a:pt x="314644" y="108460"/>
                    </a:lnTo>
                    <a:lnTo>
                      <a:pt x="292135" y="79577"/>
                    </a:lnTo>
                    <a:lnTo>
                      <a:pt x="300753" y="71101"/>
                    </a:lnTo>
                    <a:lnTo>
                      <a:pt x="310504" y="78956"/>
                    </a:lnTo>
                    <a:lnTo>
                      <a:pt x="322915" y="60184"/>
                    </a:lnTo>
                    <a:lnTo>
                      <a:pt x="335791" y="60184"/>
                    </a:lnTo>
                    <a:lnTo>
                      <a:pt x="361408" y="36992"/>
                    </a:lnTo>
                    <a:lnTo>
                      <a:pt x="368397" y="21488"/>
                    </a:lnTo>
                    <a:lnTo>
                      <a:pt x="362596" y="3150"/>
                    </a:lnTo>
                    <a:lnTo>
                      <a:pt x="375401" y="-748"/>
                    </a:lnTo>
                    <a:lnTo>
                      <a:pt x="390882" y="31624"/>
                    </a:lnTo>
                    <a:lnTo>
                      <a:pt x="405560" y="59397"/>
                    </a:lnTo>
                  </a:path>
                </a:pathLst>
              </a:custGeom>
              <a:grpFill/>
              <a:ln w="635" cap="flat">
                <a:solidFill>
                  <a:schemeClr val="bg1"/>
                </a:solidFill>
                <a:prstDash val="solid"/>
                <a:miter/>
              </a:ln>
            </p:spPr>
            <p:txBody>
              <a:bodyPr rtlCol="0" anchor="ctr"/>
              <a:lstStyle/>
              <a:p>
                <a:endParaRPr lang="en-US" dirty="0"/>
              </a:p>
            </p:txBody>
          </p:sp>
          <p:sp>
            <p:nvSpPr>
              <p:cNvPr id="2596" name="Freeform: Shape 2595">
                <a:extLst>
                  <a:ext uri="{FF2B5EF4-FFF2-40B4-BE49-F238E27FC236}">
                    <a16:creationId xmlns:a16="http://schemas.microsoft.com/office/drawing/2014/main" id="{6AB1DA47-3630-4639-9654-FED496650FEE}"/>
                  </a:ext>
                </a:extLst>
              </p:cNvPr>
              <p:cNvSpPr/>
              <p:nvPr/>
            </p:nvSpPr>
            <p:spPr>
              <a:xfrm flipV="1">
                <a:off x="2918480" y="3298434"/>
                <a:ext cx="767297" cy="845034"/>
              </a:xfrm>
              <a:custGeom>
                <a:avLst/>
                <a:gdLst>
                  <a:gd name="connsiteX0" fmla="*/ 405560 w 705353"/>
                  <a:gd name="connsiteY0" fmla="*/ 59397 h 776815"/>
                  <a:gd name="connsiteX1" fmla="*/ 411800 w 705353"/>
                  <a:gd name="connsiteY1" fmla="*/ 50543 h 776815"/>
                  <a:gd name="connsiteX2" fmla="*/ 435033 w 705353"/>
                  <a:gd name="connsiteY2" fmla="*/ 95858 h 776815"/>
                  <a:gd name="connsiteX3" fmla="*/ 450616 w 705353"/>
                  <a:gd name="connsiteY3" fmla="*/ 111002 h 776815"/>
                  <a:gd name="connsiteX4" fmla="*/ 455385 w 705353"/>
                  <a:gd name="connsiteY4" fmla="*/ 138966 h 776815"/>
                  <a:gd name="connsiteX5" fmla="*/ 451891 w 705353"/>
                  <a:gd name="connsiteY5" fmla="*/ 163849 h 776815"/>
                  <a:gd name="connsiteX6" fmla="*/ 465034 w 705353"/>
                  <a:gd name="connsiteY6" fmla="*/ 181243 h 776815"/>
                  <a:gd name="connsiteX7" fmla="*/ 493060 w 705353"/>
                  <a:gd name="connsiteY7" fmla="*/ 203910 h 776815"/>
                  <a:gd name="connsiteX8" fmla="*/ 507250 w 705353"/>
                  <a:gd name="connsiteY8" fmla="*/ 204601 h 776815"/>
                  <a:gd name="connsiteX9" fmla="*/ 510405 w 705353"/>
                  <a:gd name="connsiteY9" fmla="*/ 209046 h 776815"/>
                  <a:gd name="connsiteX10" fmla="*/ 523690 w 705353"/>
                  <a:gd name="connsiteY10" fmla="*/ 213833 h 776815"/>
                  <a:gd name="connsiteX11" fmla="*/ 528349 w 705353"/>
                  <a:gd name="connsiteY11" fmla="*/ 221325 h 776815"/>
                  <a:gd name="connsiteX12" fmla="*/ 571100 w 705353"/>
                  <a:gd name="connsiteY12" fmla="*/ 225881 h 776815"/>
                  <a:gd name="connsiteX13" fmla="*/ 575885 w 705353"/>
                  <a:gd name="connsiteY13" fmla="*/ 237484 h 776815"/>
                  <a:gd name="connsiteX14" fmla="*/ 590217 w 705353"/>
                  <a:gd name="connsiteY14" fmla="*/ 244976 h 776815"/>
                  <a:gd name="connsiteX15" fmla="*/ 590217 w 705353"/>
                  <a:gd name="connsiteY15" fmla="*/ 260314 h 776815"/>
                  <a:gd name="connsiteX16" fmla="*/ 608460 w 705353"/>
                  <a:gd name="connsiteY16" fmla="*/ 286876 h 776815"/>
                  <a:gd name="connsiteX17" fmla="*/ 613843 w 705353"/>
                  <a:gd name="connsiteY17" fmla="*/ 320568 h 776815"/>
                  <a:gd name="connsiteX18" fmla="*/ 623122 w 705353"/>
                  <a:gd name="connsiteY18" fmla="*/ 331397 h 776815"/>
                  <a:gd name="connsiteX19" fmla="*/ 628662 w 705353"/>
                  <a:gd name="connsiteY19" fmla="*/ 361249 h 776815"/>
                  <a:gd name="connsiteX20" fmla="*/ 627009 w 705353"/>
                  <a:gd name="connsiteY20" fmla="*/ 415773 h 776815"/>
                  <a:gd name="connsiteX21" fmla="*/ 640759 w 705353"/>
                  <a:gd name="connsiteY21" fmla="*/ 424470 h 776815"/>
                  <a:gd name="connsiteX22" fmla="*/ 658695 w 705353"/>
                  <a:gd name="connsiteY22" fmla="*/ 459043 h 776815"/>
                  <a:gd name="connsiteX23" fmla="*/ 661268 w 705353"/>
                  <a:gd name="connsiteY23" fmla="*/ 465898 h 776815"/>
                  <a:gd name="connsiteX24" fmla="*/ 672444 w 705353"/>
                  <a:gd name="connsiteY24" fmla="*/ 473154 h 776815"/>
                  <a:gd name="connsiteX25" fmla="*/ 682911 w 705353"/>
                  <a:gd name="connsiteY25" fmla="*/ 487360 h 776815"/>
                  <a:gd name="connsiteX26" fmla="*/ 679724 w 705353"/>
                  <a:gd name="connsiteY26" fmla="*/ 494223 h 776815"/>
                  <a:gd name="connsiteX27" fmla="*/ 691883 w 705353"/>
                  <a:gd name="connsiteY27" fmla="*/ 497985 h 776815"/>
                  <a:gd name="connsiteX28" fmla="*/ 703090 w 705353"/>
                  <a:gd name="connsiteY28" fmla="*/ 536367 h 776815"/>
                  <a:gd name="connsiteX29" fmla="*/ 691033 w 705353"/>
                  <a:gd name="connsiteY29" fmla="*/ 570831 h 776815"/>
                  <a:gd name="connsiteX30" fmla="*/ 684233 w 705353"/>
                  <a:gd name="connsiteY30" fmla="*/ 575372 h 776815"/>
                  <a:gd name="connsiteX31" fmla="*/ 666014 w 705353"/>
                  <a:gd name="connsiteY31" fmla="*/ 575080 h 776815"/>
                  <a:gd name="connsiteX32" fmla="*/ 643057 w 705353"/>
                  <a:gd name="connsiteY32" fmla="*/ 591985 h 776815"/>
                  <a:gd name="connsiteX33" fmla="*/ 635068 w 705353"/>
                  <a:gd name="connsiteY33" fmla="*/ 603641 h 776815"/>
                  <a:gd name="connsiteX34" fmla="*/ 607578 w 705353"/>
                  <a:gd name="connsiteY34" fmla="*/ 620027 h 776815"/>
                  <a:gd name="connsiteX35" fmla="*/ 585424 w 705353"/>
                  <a:gd name="connsiteY35" fmla="*/ 616800 h 776815"/>
                  <a:gd name="connsiteX36" fmla="*/ 575586 w 705353"/>
                  <a:gd name="connsiteY36" fmla="*/ 621758 h 776815"/>
                  <a:gd name="connsiteX37" fmla="*/ 562553 w 705353"/>
                  <a:gd name="connsiteY37" fmla="*/ 620971 h 776815"/>
                  <a:gd name="connsiteX38" fmla="*/ 547466 w 705353"/>
                  <a:gd name="connsiteY38" fmla="*/ 629337 h 776815"/>
                  <a:gd name="connsiteX39" fmla="*/ 540910 w 705353"/>
                  <a:gd name="connsiteY39" fmla="*/ 630211 h 776815"/>
                  <a:gd name="connsiteX40" fmla="*/ 533040 w 705353"/>
                  <a:gd name="connsiteY40" fmla="*/ 619389 h 776815"/>
                  <a:gd name="connsiteX41" fmla="*/ 519503 w 705353"/>
                  <a:gd name="connsiteY41" fmla="*/ 613668 h 776815"/>
                  <a:gd name="connsiteX42" fmla="*/ 529593 w 705353"/>
                  <a:gd name="connsiteY42" fmla="*/ 633123 h 776815"/>
                  <a:gd name="connsiteX43" fmla="*/ 525052 w 705353"/>
                  <a:gd name="connsiteY43" fmla="*/ 641213 h 776815"/>
                  <a:gd name="connsiteX44" fmla="*/ 507132 w 705353"/>
                  <a:gd name="connsiteY44" fmla="*/ 647651 h 776815"/>
                  <a:gd name="connsiteX45" fmla="*/ 501788 w 705353"/>
                  <a:gd name="connsiteY45" fmla="*/ 652460 h 776815"/>
                  <a:gd name="connsiteX46" fmla="*/ 496743 w 705353"/>
                  <a:gd name="connsiteY46" fmla="*/ 651311 h 776815"/>
                  <a:gd name="connsiteX47" fmla="*/ 492564 w 705353"/>
                  <a:gd name="connsiteY47" fmla="*/ 655828 h 776815"/>
                  <a:gd name="connsiteX48" fmla="*/ 486488 w 705353"/>
                  <a:gd name="connsiteY48" fmla="*/ 655372 h 776815"/>
                  <a:gd name="connsiteX49" fmla="*/ 483883 w 705353"/>
                  <a:gd name="connsiteY49" fmla="*/ 659763 h 776815"/>
                  <a:gd name="connsiteX50" fmla="*/ 467781 w 705353"/>
                  <a:gd name="connsiteY50" fmla="*/ 660865 h 776815"/>
                  <a:gd name="connsiteX51" fmla="*/ 449585 w 705353"/>
                  <a:gd name="connsiteY51" fmla="*/ 637617 h 776815"/>
                  <a:gd name="connsiteX52" fmla="*/ 444753 w 705353"/>
                  <a:gd name="connsiteY52" fmla="*/ 649682 h 776815"/>
                  <a:gd name="connsiteX53" fmla="*/ 453260 w 705353"/>
                  <a:gd name="connsiteY53" fmla="*/ 659511 h 776815"/>
                  <a:gd name="connsiteX54" fmla="*/ 454339 w 705353"/>
                  <a:gd name="connsiteY54" fmla="*/ 668955 h 776815"/>
                  <a:gd name="connsiteX55" fmla="*/ 435647 w 705353"/>
                  <a:gd name="connsiteY55" fmla="*/ 673544 h 776815"/>
                  <a:gd name="connsiteX56" fmla="*/ 425809 w 705353"/>
                  <a:gd name="connsiteY56" fmla="*/ 686577 h 776815"/>
                  <a:gd name="connsiteX57" fmla="*/ 429414 w 705353"/>
                  <a:gd name="connsiteY57" fmla="*/ 707370 h 776815"/>
                  <a:gd name="connsiteX58" fmla="*/ 414445 w 705353"/>
                  <a:gd name="connsiteY58" fmla="*/ 714453 h 776815"/>
                  <a:gd name="connsiteX59" fmla="*/ 409943 w 705353"/>
                  <a:gd name="connsiteY59" fmla="*/ 735324 h 776815"/>
                  <a:gd name="connsiteX60" fmla="*/ 408747 w 705353"/>
                  <a:gd name="connsiteY60" fmla="*/ 750104 h 776815"/>
                  <a:gd name="connsiteX61" fmla="*/ 400672 w 705353"/>
                  <a:gd name="connsiteY61" fmla="*/ 759745 h 776815"/>
                  <a:gd name="connsiteX62" fmla="*/ 387930 w 705353"/>
                  <a:gd name="connsiteY62" fmla="*/ 737245 h 776815"/>
                  <a:gd name="connsiteX63" fmla="*/ 379761 w 705353"/>
                  <a:gd name="connsiteY63" fmla="*/ 717310 h 776815"/>
                  <a:gd name="connsiteX64" fmla="*/ 373174 w 705353"/>
                  <a:gd name="connsiteY64" fmla="*/ 716530 h 776815"/>
                  <a:gd name="connsiteX65" fmla="*/ 370703 w 705353"/>
                  <a:gd name="connsiteY65" fmla="*/ 722858 h 776815"/>
                  <a:gd name="connsiteX66" fmla="*/ 362439 w 705353"/>
                  <a:gd name="connsiteY66" fmla="*/ 723401 h 776815"/>
                  <a:gd name="connsiteX67" fmla="*/ 357433 w 705353"/>
                  <a:gd name="connsiteY67" fmla="*/ 716530 h 776815"/>
                  <a:gd name="connsiteX68" fmla="*/ 346895 w 705353"/>
                  <a:gd name="connsiteY68" fmla="*/ 717695 h 776815"/>
                  <a:gd name="connsiteX69" fmla="*/ 338278 w 705353"/>
                  <a:gd name="connsiteY69" fmla="*/ 728438 h 776815"/>
                  <a:gd name="connsiteX70" fmla="*/ 322246 w 705353"/>
                  <a:gd name="connsiteY70" fmla="*/ 720639 h 776815"/>
                  <a:gd name="connsiteX71" fmla="*/ 325630 w 705353"/>
                  <a:gd name="connsiteY71" fmla="*/ 710187 h 776815"/>
                  <a:gd name="connsiteX72" fmla="*/ 293182 w 705353"/>
                  <a:gd name="connsiteY72" fmla="*/ 709251 h 776815"/>
                  <a:gd name="connsiteX73" fmla="*/ 288420 w 705353"/>
                  <a:gd name="connsiteY73" fmla="*/ 703985 h 776815"/>
                  <a:gd name="connsiteX74" fmla="*/ 280778 w 705353"/>
                  <a:gd name="connsiteY74" fmla="*/ 707566 h 776815"/>
                  <a:gd name="connsiteX75" fmla="*/ 275781 w 705353"/>
                  <a:gd name="connsiteY75" fmla="*/ 700499 h 776815"/>
                  <a:gd name="connsiteX76" fmla="*/ 265306 w 705353"/>
                  <a:gd name="connsiteY76" fmla="*/ 696950 h 776815"/>
                  <a:gd name="connsiteX77" fmla="*/ 253941 w 705353"/>
                  <a:gd name="connsiteY77" fmla="*/ 709251 h 776815"/>
                  <a:gd name="connsiteX78" fmla="*/ 253941 w 705353"/>
                  <a:gd name="connsiteY78" fmla="*/ 724605 h 776815"/>
                  <a:gd name="connsiteX79" fmla="*/ 247252 w 705353"/>
                  <a:gd name="connsiteY79" fmla="*/ 733373 h 776815"/>
                  <a:gd name="connsiteX80" fmla="*/ 259812 w 705353"/>
                  <a:gd name="connsiteY80" fmla="*/ 752056 h 776815"/>
                  <a:gd name="connsiteX81" fmla="*/ 247252 w 705353"/>
                  <a:gd name="connsiteY81" fmla="*/ 776068 h 776815"/>
                  <a:gd name="connsiteX82" fmla="*/ 232377 w 705353"/>
                  <a:gd name="connsiteY82" fmla="*/ 774581 h 776815"/>
                  <a:gd name="connsiteX83" fmla="*/ 227844 w 705353"/>
                  <a:gd name="connsiteY83" fmla="*/ 761800 h 776815"/>
                  <a:gd name="connsiteX84" fmla="*/ 220847 w 705353"/>
                  <a:gd name="connsiteY84" fmla="*/ 761800 h 776815"/>
                  <a:gd name="connsiteX85" fmla="*/ 212820 w 705353"/>
                  <a:gd name="connsiteY85" fmla="*/ 752505 h 776815"/>
                  <a:gd name="connsiteX86" fmla="*/ 202935 w 705353"/>
                  <a:gd name="connsiteY86" fmla="*/ 757164 h 776815"/>
                  <a:gd name="connsiteX87" fmla="*/ 195828 w 705353"/>
                  <a:gd name="connsiteY87" fmla="*/ 747759 h 776815"/>
                  <a:gd name="connsiteX88" fmla="*/ 175932 w 705353"/>
                  <a:gd name="connsiteY88" fmla="*/ 760737 h 776815"/>
                  <a:gd name="connsiteX89" fmla="*/ 162797 w 705353"/>
                  <a:gd name="connsiteY89" fmla="*/ 760422 h 776815"/>
                  <a:gd name="connsiteX90" fmla="*/ 175932 w 705353"/>
                  <a:gd name="connsiteY90" fmla="*/ 729571 h 776815"/>
                  <a:gd name="connsiteX91" fmla="*/ 187738 w 705353"/>
                  <a:gd name="connsiteY91" fmla="*/ 720584 h 776815"/>
                  <a:gd name="connsiteX92" fmla="*/ 159287 w 705353"/>
                  <a:gd name="connsiteY92" fmla="*/ 701868 h 776815"/>
                  <a:gd name="connsiteX93" fmla="*/ 154541 w 705353"/>
                  <a:gd name="connsiteY93" fmla="*/ 692259 h 776815"/>
                  <a:gd name="connsiteX94" fmla="*/ 134362 w 705353"/>
                  <a:gd name="connsiteY94" fmla="*/ 691928 h 776815"/>
                  <a:gd name="connsiteX95" fmla="*/ 127531 w 705353"/>
                  <a:gd name="connsiteY95" fmla="*/ 702270 h 776815"/>
                  <a:gd name="connsiteX96" fmla="*/ 114632 w 705353"/>
                  <a:gd name="connsiteY96" fmla="*/ 697099 h 776815"/>
                  <a:gd name="connsiteX97" fmla="*/ 111264 w 705353"/>
                  <a:gd name="connsiteY97" fmla="*/ 715279 h 776815"/>
                  <a:gd name="connsiteX98" fmla="*/ 99443 w 705353"/>
                  <a:gd name="connsiteY98" fmla="*/ 715279 h 776815"/>
                  <a:gd name="connsiteX99" fmla="*/ 99443 w 705353"/>
                  <a:gd name="connsiteY99" fmla="*/ 707944 h 776815"/>
                  <a:gd name="connsiteX100" fmla="*/ 71323 w 705353"/>
                  <a:gd name="connsiteY100" fmla="*/ 707944 h 776815"/>
                  <a:gd name="connsiteX101" fmla="*/ 71323 w 705353"/>
                  <a:gd name="connsiteY101" fmla="*/ 698602 h 776815"/>
                  <a:gd name="connsiteX102" fmla="*/ 85292 w 705353"/>
                  <a:gd name="connsiteY102" fmla="*/ 687631 h 776815"/>
                  <a:gd name="connsiteX103" fmla="*/ 69457 w 705353"/>
                  <a:gd name="connsiteY103" fmla="*/ 686097 h 776815"/>
                  <a:gd name="connsiteX104" fmla="*/ 69457 w 705353"/>
                  <a:gd name="connsiteY104" fmla="*/ 674583 h 776815"/>
                  <a:gd name="connsiteX105" fmla="*/ 81924 w 705353"/>
                  <a:gd name="connsiteY105" fmla="*/ 654404 h 776815"/>
                  <a:gd name="connsiteX106" fmla="*/ 82545 w 705353"/>
                  <a:gd name="connsiteY106" fmla="*/ 653286 h 776815"/>
                  <a:gd name="connsiteX107" fmla="*/ 70701 w 705353"/>
                  <a:gd name="connsiteY107" fmla="*/ 589184 h 776815"/>
                  <a:gd name="connsiteX108" fmla="*/ 56110 w 705353"/>
                  <a:gd name="connsiteY108" fmla="*/ 593851 h 776815"/>
                  <a:gd name="connsiteX109" fmla="*/ 50498 w 705353"/>
                  <a:gd name="connsiteY109" fmla="*/ 589184 h 776815"/>
                  <a:gd name="connsiteX110" fmla="*/ 18530 w 705353"/>
                  <a:gd name="connsiteY110" fmla="*/ 575576 h 776815"/>
                  <a:gd name="connsiteX111" fmla="*/ 13115 w 705353"/>
                  <a:gd name="connsiteY111" fmla="*/ 551478 h 776815"/>
                  <a:gd name="connsiteX112" fmla="*/ -2263 w 705353"/>
                  <a:gd name="connsiteY112" fmla="*/ 535100 h 776815"/>
                  <a:gd name="connsiteX113" fmla="*/ 538 w 705353"/>
                  <a:gd name="connsiteY113" fmla="*/ 515543 h 776815"/>
                  <a:gd name="connsiteX114" fmla="*/ 15082 w 705353"/>
                  <a:gd name="connsiteY114" fmla="*/ 502864 h 776815"/>
                  <a:gd name="connsiteX115" fmla="*/ 14099 w 705353"/>
                  <a:gd name="connsiteY115" fmla="*/ 494411 h 776815"/>
                  <a:gd name="connsiteX116" fmla="*/ 25904 w 705353"/>
                  <a:gd name="connsiteY116" fmla="*/ 491767 h 776815"/>
                  <a:gd name="connsiteX117" fmla="*/ 32302 w 705353"/>
                  <a:gd name="connsiteY117" fmla="*/ 482779 h 776815"/>
                  <a:gd name="connsiteX118" fmla="*/ 45091 w 705353"/>
                  <a:gd name="connsiteY118" fmla="*/ 482779 h 776815"/>
                  <a:gd name="connsiteX119" fmla="*/ 57778 w 705353"/>
                  <a:gd name="connsiteY119" fmla="*/ 491767 h 776815"/>
                  <a:gd name="connsiteX120" fmla="*/ 57778 w 705353"/>
                  <a:gd name="connsiteY120" fmla="*/ 467197 h 776815"/>
                  <a:gd name="connsiteX121" fmla="*/ 67482 w 705353"/>
                  <a:gd name="connsiteY121" fmla="*/ 460019 h 776815"/>
                  <a:gd name="connsiteX122" fmla="*/ 76879 w 705353"/>
                  <a:gd name="connsiteY122" fmla="*/ 465339 h 776815"/>
                  <a:gd name="connsiteX123" fmla="*/ 96050 w 705353"/>
                  <a:gd name="connsiteY123" fmla="*/ 460019 h 776815"/>
                  <a:gd name="connsiteX124" fmla="*/ 127397 w 705353"/>
                  <a:gd name="connsiteY124" fmla="*/ 483307 h 776815"/>
                  <a:gd name="connsiteX125" fmla="*/ 149859 w 705353"/>
                  <a:gd name="connsiteY125" fmla="*/ 491019 h 776815"/>
                  <a:gd name="connsiteX126" fmla="*/ 157327 w 705353"/>
                  <a:gd name="connsiteY126" fmla="*/ 485455 h 776815"/>
                  <a:gd name="connsiteX127" fmla="*/ 151008 w 705353"/>
                  <a:gd name="connsiteY127" fmla="*/ 470620 h 776815"/>
                  <a:gd name="connsiteX128" fmla="*/ 154219 w 705353"/>
                  <a:gd name="connsiteY128" fmla="*/ 445963 h 776815"/>
                  <a:gd name="connsiteX129" fmla="*/ 191145 w 705353"/>
                  <a:gd name="connsiteY129" fmla="*/ 433945 h 776815"/>
                  <a:gd name="connsiteX130" fmla="*/ 211372 w 705353"/>
                  <a:gd name="connsiteY130" fmla="*/ 414160 h 776815"/>
                  <a:gd name="connsiteX131" fmla="*/ 231173 w 705353"/>
                  <a:gd name="connsiteY131" fmla="*/ 416977 h 776815"/>
                  <a:gd name="connsiteX132" fmla="*/ 242860 w 705353"/>
                  <a:gd name="connsiteY132" fmla="*/ 405880 h 776815"/>
                  <a:gd name="connsiteX133" fmla="*/ 240153 w 705353"/>
                  <a:gd name="connsiteY133" fmla="*/ 387236 h 776815"/>
                  <a:gd name="connsiteX134" fmla="*/ 247244 w 705353"/>
                  <a:gd name="connsiteY134" fmla="*/ 377493 h 776815"/>
                  <a:gd name="connsiteX135" fmla="*/ 247244 w 705353"/>
                  <a:gd name="connsiteY135" fmla="*/ 359659 h 776815"/>
                  <a:gd name="connsiteX136" fmla="*/ 276765 w 705353"/>
                  <a:gd name="connsiteY136" fmla="*/ 359659 h 776815"/>
                  <a:gd name="connsiteX137" fmla="*/ 276765 w 705353"/>
                  <a:gd name="connsiteY137" fmla="*/ 341684 h 776815"/>
                  <a:gd name="connsiteX138" fmla="*/ 289554 w 705353"/>
                  <a:gd name="connsiteY138" fmla="*/ 332704 h 776815"/>
                  <a:gd name="connsiteX139" fmla="*/ 292308 w 705353"/>
                  <a:gd name="connsiteY139" fmla="*/ 308574 h 776815"/>
                  <a:gd name="connsiteX140" fmla="*/ 280692 w 705353"/>
                  <a:gd name="connsiteY140" fmla="*/ 283688 h 776815"/>
                  <a:gd name="connsiteX141" fmla="*/ 287586 w 705353"/>
                  <a:gd name="connsiteY141" fmla="*/ 266642 h 776815"/>
                  <a:gd name="connsiteX142" fmla="*/ 282785 w 705353"/>
                  <a:gd name="connsiteY142" fmla="*/ 243267 h 776815"/>
                  <a:gd name="connsiteX143" fmla="*/ 323395 w 705353"/>
                  <a:gd name="connsiteY143" fmla="*/ 237788 h 776815"/>
                  <a:gd name="connsiteX144" fmla="*/ 330581 w 705353"/>
                  <a:gd name="connsiteY144" fmla="*/ 205742 h 776815"/>
                  <a:gd name="connsiteX145" fmla="*/ 343645 w 705353"/>
                  <a:gd name="connsiteY145" fmla="*/ 210433 h 776815"/>
                  <a:gd name="connsiteX146" fmla="*/ 353947 w 705353"/>
                  <a:gd name="connsiteY146" fmla="*/ 204767 h 776815"/>
                  <a:gd name="connsiteX147" fmla="*/ 344566 w 705353"/>
                  <a:gd name="connsiteY147" fmla="*/ 169195 h 776815"/>
                  <a:gd name="connsiteX148" fmla="*/ 359621 w 705353"/>
                  <a:gd name="connsiteY148" fmla="*/ 173861 h 776815"/>
                  <a:gd name="connsiteX149" fmla="*/ 359984 w 705353"/>
                  <a:gd name="connsiteY149" fmla="*/ 173972 h 776815"/>
                  <a:gd name="connsiteX150" fmla="*/ 362053 w 705353"/>
                  <a:gd name="connsiteY150" fmla="*/ 138876 h 776815"/>
                  <a:gd name="connsiteX151" fmla="*/ 314644 w 705353"/>
                  <a:gd name="connsiteY151" fmla="*/ 108460 h 776815"/>
                  <a:gd name="connsiteX152" fmla="*/ 292135 w 705353"/>
                  <a:gd name="connsiteY152" fmla="*/ 79577 h 776815"/>
                  <a:gd name="connsiteX153" fmla="*/ 300753 w 705353"/>
                  <a:gd name="connsiteY153" fmla="*/ 71101 h 776815"/>
                  <a:gd name="connsiteX154" fmla="*/ 310504 w 705353"/>
                  <a:gd name="connsiteY154" fmla="*/ 78956 h 776815"/>
                  <a:gd name="connsiteX155" fmla="*/ 322915 w 705353"/>
                  <a:gd name="connsiteY155" fmla="*/ 60184 h 776815"/>
                  <a:gd name="connsiteX156" fmla="*/ 335791 w 705353"/>
                  <a:gd name="connsiteY156" fmla="*/ 60184 h 776815"/>
                  <a:gd name="connsiteX157" fmla="*/ 361408 w 705353"/>
                  <a:gd name="connsiteY157" fmla="*/ 36992 h 776815"/>
                  <a:gd name="connsiteX158" fmla="*/ 368397 w 705353"/>
                  <a:gd name="connsiteY158" fmla="*/ 21488 h 776815"/>
                  <a:gd name="connsiteX159" fmla="*/ 362596 w 705353"/>
                  <a:gd name="connsiteY159" fmla="*/ 3150 h 776815"/>
                  <a:gd name="connsiteX160" fmla="*/ 375401 w 705353"/>
                  <a:gd name="connsiteY160" fmla="*/ -748 h 776815"/>
                  <a:gd name="connsiteX161" fmla="*/ 390882 w 705353"/>
                  <a:gd name="connsiteY161" fmla="*/ 31624 h 776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705353" h="776815">
                    <a:moveTo>
                      <a:pt x="405560" y="59397"/>
                    </a:moveTo>
                    <a:lnTo>
                      <a:pt x="411800" y="50543"/>
                    </a:lnTo>
                    <a:lnTo>
                      <a:pt x="435033" y="95858"/>
                    </a:lnTo>
                    <a:lnTo>
                      <a:pt x="450616" y="111002"/>
                    </a:lnTo>
                    <a:lnTo>
                      <a:pt x="455385" y="138966"/>
                    </a:lnTo>
                    <a:lnTo>
                      <a:pt x="451891" y="163849"/>
                    </a:lnTo>
                    <a:lnTo>
                      <a:pt x="465034" y="181243"/>
                    </a:lnTo>
                    <a:lnTo>
                      <a:pt x="493060" y="203910"/>
                    </a:lnTo>
                    <a:lnTo>
                      <a:pt x="507250" y="204601"/>
                    </a:lnTo>
                    <a:lnTo>
                      <a:pt x="510405" y="209046"/>
                    </a:lnTo>
                    <a:lnTo>
                      <a:pt x="523690" y="213833"/>
                    </a:lnTo>
                    <a:lnTo>
                      <a:pt x="528349" y="221325"/>
                    </a:lnTo>
                    <a:lnTo>
                      <a:pt x="571100" y="225881"/>
                    </a:lnTo>
                    <a:lnTo>
                      <a:pt x="575885" y="237484"/>
                    </a:lnTo>
                    <a:lnTo>
                      <a:pt x="590217" y="244976"/>
                    </a:lnTo>
                    <a:lnTo>
                      <a:pt x="590217" y="260314"/>
                    </a:lnTo>
                    <a:lnTo>
                      <a:pt x="608460" y="286876"/>
                    </a:lnTo>
                    <a:lnTo>
                      <a:pt x="613843" y="320568"/>
                    </a:lnTo>
                    <a:lnTo>
                      <a:pt x="623122" y="331397"/>
                    </a:lnTo>
                    <a:lnTo>
                      <a:pt x="628662" y="361249"/>
                    </a:lnTo>
                    <a:lnTo>
                      <a:pt x="627009" y="415773"/>
                    </a:lnTo>
                    <a:lnTo>
                      <a:pt x="640759" y="424470"/>
                    </a:lnTo>
                    <a:lnTo>
                      <a:pt x="658695" y="459043"/>
                    </a:lnTo>
                    <a:lnTo>
                      <a:pt x="661268" y="465898"/>
                    </a:lnTo>
                    <a:lnTo>
                      <a:pt x="672444" y="473154"/>
                    </a:lnTo>
                    <a:lnTo>
                      <a:pt x="682911" y="487360"/>
                    </a:lnTo>
                    <a:lnTo>
                      <a:pt x="679724" y="494223"/>
                    </a:lnTo>
                    <a:lnTo>
                      <a:pt x="691883" y="497985"/>
                    </a:lnTo>
                    <a:lnTo>
                      <a:pt x="703090" y="536367"/>
                    </a:lnTo>
                    <a:lnTo>
                      <a:pt x="691033" y="570831"/>
                    </a:lnTo>
                    <a:lnTo>
                      <a:pt x="684233" y="575372"/>
                    </a:lnTo>
                    <a:lnTo>
                      <a:pt x="666014" y="575080"/>
                    </a:lnTo>
                    <a:lnTo>
                      <a:pt x="643057" y="591985"/>
                    </a:lnTo>
                    <a:lnTo>
                      <a:pt x="635068" y="603641"/>
                    </a:lnTo>
                    <a:lnTo>
                      <a:pt x="607578" y="620027"/>
                    </a:lnTo>
                    <a:lnTo>
                      <a:pt x="585424" y="616800"/>
                    </a:lnTo>
                    <a:lnTo>
                      <a:pt x="575586" y="621758"/>
                    </a:lnTo>
                    <a:lnTo>
                      <a:pt x="562553" y="620971"/>
                    </a:lnTo>
                    <a:lnTo>
                      <a:pt x="547466" y="629337"/>
                    </a:lnTo>
                    <a:lnTo>
                      <a:pt x="540910" y="630211"/>
                    </a:lnTo>
                    <a:lnTo>
                      <a:pt x="533040" y="619389"/>
                    </a:lnTo>
                    <a:lnTo>
                      <a:pt x="519503" y="613668"/>
                    </a:lnTo>
                    <a:lnTo>
                      <a:pt x="529593" y="633123"/>
                    </a:lnTo>
                    <a:lnTo>
                      <a:pt x="525052" y="641213"/>
                    </a:lnTo>
                    <a:lnTo>
                      <a:pt x="507132" y="647651"/>
                    </a:lnTo>
                    <a:lnTo>
                      <a:pt x="501788" y="652460"/>
                    </a:lnTo>
                    <a:lnTo>
                      <a:pt x="496743" y="651311"/>
                    </a:lnTo>
                    <a:lnTo>
                      <a:pt x="492564" y="655828"/>
                    </a:lnTo>
                    <a:lnTo>
                      <a:pt x="486488" y="655372"/>
                    </a:lnTo>
                    <a:lnTo>
                      <a:pt x="483883" y="659763"/>
                    </a:lnTo>
                    <a:lnTo>
                      <a:pt x="467781" y="660865"/>
                    </a:lnTo>
                    <a:lnTo>
                      <a:pt x="449585" y="637617"/>
                    </a:lnTo>
                    <a:lnTo>
                      <a:pt x="444753" y="649682"/>
                    </a:lnTo>
                    <a:lnTo>
                      <a:pt x="453260" y="659511"/>
                    </a:lnTo>
                    <a:lnTo>
                      <a:pt x="454339" y="668955"/>
                    </a:lnTo>
                    <a:lnTo>
                      <a:pt x="435647" y="673544"/>
                    </a:lnTo>
                    <a:lnTo>
                      <a:pt x="425809" y="686577"/>
                    </a:lnTo>
                    <a:lnTo>
                      <a:pt x="429414" y="707370"/>
                    </a:lnTo>
                    <a:lnTo>
                      <a:pt x="414445" y="714453"/>
                    </a:lnTo>
                    <a:lnTo>
                      <a:pt x="409943" y="735324"/>
                    </a:lnTo>
                    <a:lnTo>
                      <a:pt x="408747" y="750104"/>
                    </a:lnTo>
                    <a:lnTo>
                      <a:pt x="400672" y="759745"/>
                    </a:lnTo>
                    <a:lnTo>
                      <a:pt x="387930" y="737245"/>
                    </a:lnTo>
                    <a:lnTo>
                      <a:pt x="379761" y="717310"/>
                    </a:lnTo>
                    <a:lnTo>
                      <a:pt x="373174" y="716530"/>
                    </a:lnTo>
                    <a:lnTo>
                      <a:pt x="370703" y="722858"/>
                    </a:lnTo>
                    <a:lnTo>
                      <a:pt x="362439" y="723401"/>
                    </a:lnTo>
                    <a:lnTo>
                      <a:pt x="357433" y="716530"/>
                    </a:lnTo>
                    <a:lnTo>
                      <a:pt x="346895" y="717695"/>
                    </a:lnTo>
                    <a:lnTo>
                      <a:pt x="338278" y="728438"/>
                    </a:lnTo>
                    <a:lnTo>
                      <a:pt x="322246" y="720639"/>
                    </a:lnTo>
                    <a:lnTo>
                      <a:pt x="325630" y="710187"/>
                    </a:lnTo>
                    <a:lnTo>
                      <a:pt x="293182" y="709251"/>
                    </a:lnTo>
                    <a:lnTo>
                      <a:pt x="288420" y="703985"/>
                    </a:lnTo>
                    <a:lnTo>
                      <a:pt x="280778" y="707566"/>
                    </a:lnTo>
                    <a:lnTo>
                      <a:pt x="275781" y="700499"/>
                    </a:lnTo>
                    <a:lnTo>
                      <a:pt x="265306" y="696950"/>
                    </a:lnTo>
                    <a:lnTo>
                      <a:pt x="253941" y="709251"/>
                    </a:lnTo>
                    <a:lnTo>
                      <a:pt x="253941" y="724605"/>
                    </a:lnTo>
                    <a:lnTo>
                      <a:pt x="247252" y="733373"/>
                    </a:lnTo>
                    <a:lnTo>
                      <a:pt x="259812" y="752056"/>
                    </a:lnTo>
                    <a:lnTo>
                      <a:pt x="247252" y="776068"/>
                    </a:lnTo>
                    <a:lnTo>
                      <a:pt x="232377" y="774581"/>
                    </a:lnTo>
                    <a:lnTo>
                      <a:pt x="227844" y="761800"/>
                    </a:lnTo>
                    <a:lnTo>
                      <a:pt x="220847" y="761800"/>
                    </a:lnTo>
                    <a:lnTo>
                      <a:pt x="212820" y="752505"/>
                    </a:lnTo>
                    <a:lnTo>
                      <a:pt x="202935" y="757164"/>
                    </a:lnTo>
                    <a:lnTo>
                      <a:pt x="195828" y="747759"/>
                    </a:lnTo>
                    <a:lnTo>
                      <a:pt x="175932" y="760737"/>
                    </a:lnTo>
                    <a:lnTo>
                      <a:pt x="162797" y="760422"/>
                    </a:lnTo>
                    <a:lnTo>
                      <a:pt x="175932" y="729571"/>
                    </a:lnTo>
                    <a:lnTo>
                      <a:pt x="187738" y="720584"/>
                    </a:lnTo>
                    <a:lnTo>
                      <a:pt x="159287" y="701868"/>
                    </a:lnTo>
                    <a:lnTo>
                      <a:pt x="154541" y="692259"/>
                    </a:lnTo>
                    <a:lnTo>
                      <a:pt x="134362" y="691928"/>
                    </a:lnTo>
                    <a:lnTo>
                      <a:pt x="127531" y="702270"/>
                    </a:lnTo>
                    <a:lnTo>
                      <a:pt x="114632" y="697099"/>
                    </a:lnTo>
                    <a:lnTo>
                      <a:pt x="111264" y="715279"/>
                    </a:lnTo>
                    <a:lnTo>
                      <a:pt x="99443" y="715279"/>
                    </a:lnTo>
                    <a:lnTo>
                      <a:pt x="99443" y="707944"/>
                    </a:lnTo>
                    <a:lnTo>
                      <a:pt x="71323" y="707944"/>
                    </a:lnTo>
                    <a:lnTo>
                      <a:pt x="71323" y="698602"/>
                    </a:lnTo>
                    <a:lnTo>
                      <a:pt x="85292" y="687631"/>
                    </a:lnTo>
                    <a:lnTo>
                      <a:pt x="69457" y="686097"/>
                    </a:lnTo>
                    <a:lnTo>
                      <a:pt x="69457" y="674583"/>
                    </a:lnTo>
                    <a:lnTo>
                      <a:pt x="81924" y="654404"/>
                    </a:lnTo>
                    <a:lnTo>
                      <a:pt x="82545" y="653286"/>
                    </a:lnTo>
                    <a:lnTo>
                      <a:pt x="70701" y="589184"/>
                    </a:lnTo>
                    <a:lnTo>
                      <a:pt x="56110" y="593851"/>
                    </a:lnTo>
                    <a:lnTo>
                      <a:pt x="50498" y="589184"/>
                    </a:lnTo>
                    <a:lnTo>
                      <a:pt x="18530" y="575576"/>
                    </a:lnTo>
                    <a:lnTo>
                      <a:pt x="13115" y="551478"/>
                    </a:lnTo>
                    <a:lnTo>
                      <a:pt x="-2263" y="535100"/>
                    </a:lnTo>
                    <a:lnTo>
                      <a:pt x="538" y="515543"/>
                    </a:lnTo>
                    <a:lnTo>
                      <a:pt x="15082" y="502864"/>
                    </a:lnTo>
                    <a:lnTo>
                      <a:pt x="14099" y="494411"/>
                    </a:lnTo>
                    <a:lnTo>
                      <a:pt x="25904" y="491767"/>
                    </a:lnTo>
                    <a:lnTo>
                      <a:pt x="32302" y="482779"/>
                    </a:lnTo>
                    <a:lnTo>
                      <a:pt x="45091" y="482779"/>
                    </a:lnTo>
                    <a:lnTo>
                      <a:pt x="57778" y="491767"/>
                    </a:lnTo>
                    <a:lnTo>
                      <a:pt x="57778" y="467197"/>
                    </a:lnTo>
                    <a:lnTo>
                      <a:pt x="67482" y="460019"/>
                    </a:lnTo>
                    <a:lnTo>
                      <a:pt x="76879" y="465339"/>
                    </a:lnTo>
                    <a:lnTo>
                      <a:pt x="96050" y="460019"/>
                    </a:lnTo>
                    <a:lnTo>
                      <a:pt x="127397" y="483307"/>
                    </a:lnTo>
                    <a:lnTo>
                      <a:pt x="149859" y="491019"/>
                    </a:lnTo>
                    <a:lnTo>
                      <a:pt x="157327" y="485455"/>
                    </a:lnTo>
                    <a:lnTo>
                      <a:pt x="151008" y="470620"/>
                    </a:lnTo>
                    <a:lnTo>
                      <a:pt x="154219" y="445963"/>
                    </a:lnTo>
                    <a:lnTo>
                      <a:pt x="191145" y="433945"/>
                    </a:lnTo>
                    <a:lnTo>
                      <a:pt x="211372" y="414160"/>
                    </a:lnTo>
                    <a:lnTo>
                      <a:pt x="231173" y="416977"/>
                    </a:lnTo>
                    <a:lnTo>
                      <a:pt x="242860" y="405880"/>
                    </a:lnTo>
                    <a:lnTo>
                      <a:pt x="240153" y="387236"/>
                    </a:lnTo>
                    <a:lnTo>
                      <a:pt x="247244" y="377493"/>
                    </a:lnTo>
                    <a:lnTo>
                      <a:pt x="247244" y="359659"/>
                    </a:lnTo>
                    <a:lnTo>
                      <a:pt x="276765" y="359659"/>
                    </a:lnTo>
                    <a:lnTo>
                      <a:pt x="276765" y="341684"/>
                    </a:lnTo>
                    <a:lnTo>
                      <a:pt x="289554" y="332704"/>
                    </a:lnTo>
                    <a:lnTo>
                      <a:pt x="292308" y="308574"/>
                    </a:lnTo>
                    <a:lnTo>
                      <a:pt x="280692" y="283688"/>
                    </a:lnTo>
                    <a:lnTo>
                      <a:pt x="287586" y="266642"/>
                    </a:lnTo>
                    <a:lnTo>
                      <a:pt x="282785" y="243267"/>
                    </a:lnTo>
                    <a:lnTo>
                      <a:pt x="323395" y="237788"/>
                    </a:lnTo>
                    <a:lnTo>
                      <a:pt x="330581" y="205742"/>
                    </a:lnTo>
                    <a:lnTo>
                      <a:pt x="343645" y="210433"/>
                    </a:lnTo>
                    <a:lnTo>
                      <a:pt x="353947" y="204767"/>
                    </a:lnTo>
                    <a:lnTo>
                      <a:pt x="344566" y="169195"/>
                    </a:lnTo>
                    <a:lnTo>
                      <a:pt x="359621" y="173861"/>
                    </a:lnTo>
                    <a:lnTo>
                      <a:pt x="359984" y="173972"/>
                    </a:lnTo>
                    <a:lnTo>
                      <a:pt x="362053" y="138876"/>
                    </a:lnTo>
                    <a:lnTo>
                      <a:pt x="314644" y="108460"/>
                    </a:lnTo>
                    <a:lnTo>
                      <a:pt x="292135" y="79577"/>
                    </a:lnTo>
                    <a:lnTo>
                      <a:pt x="300753" y="71101"/>
                    </a:lnTo>
                    <a:lnTo>
                      <a:pt x="310504" y="78956"/>
                    </a:lnTo>
                    <a:lnTo>
                      <a:pt x="322915" y="60184"/>
                    </a:lnTo>
                    <a:lnTo>
                      <a:pt x="335791" y="60184"/>
                    </a:lnTo>
                    <a:lnTo>
                      <a:pt x="361408" y="36992"/>
                    </a:lnTo>
                    <a:lnTo>
                      <a:pt x="368397" y="21488"/>
                    </a:lnTo>
                    <a:lnTo>
                      <a:pt x="362596" y="3150"/>
                    </a:lnTo>
                    <a:lnTo>
                      <a:pt x="375401" y="-748"/>
                    </a:lnTo>
                    <a:lnTo>
                      <a:pt x="390882" y="31624"/>
                    </a:lnTo>
                    <a:close/>
                  </a:path>
                </a:pathLst>
              </a:custGeom>
              <a:grpFill/>
              <a:ln w="635" cap="rnd">
                <a:solidFill>
                  <a:schemeClr val="bg1"/>
                </a:solidFill>
                <a:prstDash val="solid"/>
                <a:round/>
              </a:ln>
            </p:spPr>
            <p:txBody>
              <a:bodyPr rtlCol="0" anchor="ctr"/>
              <a:lstStyle/>
              <a:p>
                <a:endParaRPr lang="en-US" dirty="0"/>
              </a:p>
            </p:txBody>
          </p:sp>
          <p:sp>
            <p:nvSpPr>
              <p:cNvPr id="2597" name="Freeform: Shape 2596">
                <a:extLst>
                  <a:ext uri="{FF2B5EF4-FFF2-40B4-BE49-F238E27FC236}">
                    <a16:creationId xmlns:a16="http://schemas.microsoft.com/office/drawing/2014/main" id="{81C180C4-C837-48DD-ACFA-948C026D081B}"/>
                  </a:ext>
                </a:extLst>
              </p:cNvPr>
              <p:cNvSpPr/>
              <p:nvPr/>
            </p:nvSpPr>
            <p:spPr>
              <a:xfrm flipV="1">
                <a:off x="3297241" y="3286208"/>
                <a:ext cx="59560" cy="76992"/>
              </a:xfrm>
              <a:custGeom>
                <a:avLst/>
                <a:gdLst>
                  <a:gd name="connsiteX0" fmla="*/ 45105 w 54752"/>
                  <a:gd name="connsiteY0" fmla="*/ 43768 h 70776"/>
                  <a:gd name="connsiteX1" fmla="*/ 27366 w 54752"/>
                  <a:gd name="connsiteY1" fmla="*/ 62177 h 70776"/>
                  <a:gd name="connsiteX2" fmla="*/ 7974 w 54752"/>
                  <a:gd name="connsiteY2" fmla="*/ 69504 h 70776"/>
                  <a:gd name="connsiteX3" fmla="*/ 7974 w 54752"/>
                  <a:gd name="connsiteY3" fmla="*/ 69504 h 70776"/>
                  <a:gd name="connsiteX4" fmla="*/ -2288 w 54752"/>
                  <a:gd name="connsiteY4" fmla="*/ 55896 h 70776"/>
                  <a:gd name="connsiteX5" fmla="*/ -1297 w 54752"/>
                  <a:gd name="connsiteY5" fmla="*/ 36410 h 70776"/>
                  <a:gd name="connsiteX6" fmla="*/ 7974 w 54752"/>
                  <a:gd name="connsiteY6" fmla="*/ 26556 h 70776"/>
                  <a:gd name="connsiteX7" fmla="*/ -1313 w 54752"/>
                  <a:gd name="connsiteY7" fmla="*/ -108 h 70776"/>
                  <a:gd name="connsiteX8" fmla="*/ 9225 w 54752"/>
                  <a:gd name="connsiteY8" fmla="*/ -1272 h 70776"/>
                  <a:gd name="connsiteX9" fmla="*/ 14231 w 54752"/>
                  <a:gd name="connsiteY9" fmla="*/ 5598 h 70776"/>
                  <a:gd name="connsiteX10" fmla="*/ 22495 w 54752"/>
                  <a:gd name="connsiteY10" fmla="*/ 5055 h 70776"/>
                  <a:gd name="connsiteX11" fmla="*/ 24966 w 54752"/>
                  <a:gd name="connsiteY11" fmla="*/ -1272 h 70776"/>
                  <a:gd name="connsiteX12" fmla="*/ 31553 w 54752"/>
                  <a:gd name="connsiteY12" fmla="*/ -493 h 70776"/>
                  <a:gd name="connsiteX13" fmla="*/ 39722 w 54752"/>
                  <a:gd name="connsiteY13" fmla="*/ 19442 h 70776"/>
                  <a:gd name="connsiteX14" fmla="*/ 52464 w 54752"/>
                  <a:gd name="connsiteY14" fmla="*/ 41943 h 70776"/>
                  <a:gd name="connsiteX15" fmla="*/ 45105 w 54752"/>
                  <a:gd name="connsiteY15" fmla="*/ 43768 h 7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752" h="70776">
                    <a:moveTo>
                      <a:pt x="45105" y="43768"/>
                    </a:moveTo>
                    <a:lnTo>
                      <a:pt x="27366" y="62177"/>
                    </a:lnTo>
                    <a:lnTo>
                      <a:pt x="7974" y="69504"/>
                    </a:lnTo>
                    <a:lnTo>
                      <a:pt x="7974" y="69504"/>
                    </a:lnTo>
                    <a:lnTo>
                      <a:pt x="-2288" y="55896"/>
                    </a:lnTo>
                    <a:lnTo>
                      <a:pt x="-1297" y="36410"/>
                    </a:lnTo>
                    <a:lnTo>
                      <a:pt x="7974" y="26556"/>
                    </a:lnTo>
                    <a:lnTo>
                      <a:pt x="-1313" y="-108"/>
                    </a:lnTo>
                    <a:lnTo>
                      <a:pt x="9225" y="-1272"/>
                    </a:lnTo>
                    <a:lnTo>
                      <a:pt x="14231" y="5598"/>
                    </a:lnTo>
                    <a:lnTo>
                      <a:pt x="22495" y="5055"/>
                    </a:lnTo>
                    <a:lnTo>
                      <a:pt x="24966" y="-1272"/>
                    </a:lnTo>
                    <a:lnTo>
                      <a:pt x="31553" y="-493"/>
                    </a:lnTo>
                    <a:lnTo>
                      <a:pt x="39722" y="19442"/>
                    </a:lnTo>
                    <a:lnTo>
                      <a:pt x="52464" y="41943"/>
                    </a:lnTo>
                    <a:lnTo>
                      <a:pt x="45105" y="43768"/>
                    </a:lnTo>
                  </a:path>
                </a:pathLst>
              </a:custGeom>
              <a:grpFill/>
              <a:ln w="635" cap="flat">
                <a:solidFill>
                  <a:schemeClr val="bg1"/>
                </a:solidFill>
                <a:prstDash val="solid"/>
                <a:miter/>
              </a:ln>
            </p:spPr>
            <p:txBody>
              <a:bodyPr rtlCol="0" anchor="ctr"/>
              <a:lstStyle/>
              <a:p>
                <a:endParaRPr lang="en-US" dirty="0"/>
              </a:p>
            </p:txBody>
          </p:sp>
          <p:sp>
            <p:nvSpPr>
              <p:cNvPr id="2598" name="Freeform: Shape 2597">
                <a:extLst>
                  <a:ext uri="{FF2B5EF4-FFF2-40B4-BE49-F238E27FC236}">
                    <a16:creationId xmlns:a16="http://schemas.microsoft.com/office/drawing/2014/main" id="{D6DBF08F-2E2F-4144-B53A-3580B593557C}"/>
                  </a:ext>
                </a:extLst>
              </p:cNvPr>
              <p:cNvSpPr/>
              <p:nvPr/>
            </p:nvSpPr>
            <p:spPr>
              <a:xfrm flipV="1">
                <a:off x="3297241" y="3286208"/>
                <a:ext cx="59560" cy="76992"/>
              </a:xfrm>
              <a:custGeom>
                <a:avLst/>
                <a:gdLst>
                  <a:gd name="connsiteX0" fmla="*/ 45105 w 54752"/>
                  <a:gd name="connsiteY0" fmla="*/ 43768 h 70776"/>
                  <a:gd name="connsiteX1" fmla="*/ 27366 w 54752"/>
                  <a:gd name="connsiteY1" fmla="*/ 62177 h 70776"/>
                  <a:gd name="connsiteX2" fmla="*/ 7974 w 54752"/>
                  <a:gd name="connsiteY2" fmla="*/ 69504 h 70776"/>
                  <a:gd name="connsiteX3" fmla="*/ 7974 w 54752"/>
                  <a:gd name="connsiteY3" fmla="*/ 69504 h 70776"/>
                  <a:gd name="connsiteX4" fmla="*/ -2288 w 54752"/>
                  <a:gd name="connsiteY4" fmla="*/ 55896 h 70776"/>
                  <a:gd name="connsiteX5" fmla="*/ -1297 w 54752"/>
                  <a:gd name="connsiteY5" fmla="*/ 36410 h 70776"/>
                  <a:gd name="connsiteX6" fmla="*/ 7974 w 54752"/>
                  <a:gd name="connsiteY6" fmla="*/ 26556 h 70776"/>
                  <a:gd name="connsiteX7" fmla="*/ -1313 w 54752"/>
                  <a:gd name="connsiteY7" fmla="*/ -108 h 70776"/>
                  <a:gd name="connsiteX8" fmla="*/ 9225 w 54752"/>
                  <a:gd name="connsiteY8" fmla="*/ -1272 h 70776"/>
                  <a:gd name="connsiteX9" fmla="*/ 14231 w 54752"/>
                  <a:gd name="connsiteY9" fmla="*/ 5598 h 70776"/>
                  <a:gd name="connsiteX10" fmla="*/ 22495 w 54752"/>
                  <a:gd name="connsiteY10" fmla="*/ 5055 h 70776"/>
                  <a:gd name="connsiteX11" fmla="*/ 24966 w 54752"/>
                  <a:gd name="connsiteY11" fmla="*/ -1272 h 70776"/>
                  <a:gd name="connsiteX12" fmla="*/ 31553 w 54752"/>
                  <a:gd name="connsiteY12" fmla="*/ -493 h 70776"/>
                  <a:gd name="connsiteX13" fmla="*/ 39722 w 54752"/>
                  <a:gd name="connsiteY13" fmla="*/ 19442 h 70776"/>
                  <a:gd name="connsiteX14" fmla="*/ 52464 w 54752"/>
                  <a:gd name="connsiteY14" fmla="*/ 41943 h 7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4752" h="70776">
                    <a:moveTo>
                      <a:pt x="45105" y="43768"/>
                    </a:moveTo>
                    <a:lnTo>
                      <a:pt x="27366" y="62177"/>
                    </a:lnTo>
                    <a:lnTo>
                      <a:pt x="7974" y="69504"/>
                    </a:lnTo>
                    <a:lnTo>
                      <a:pt x="7974" y="69504"/>
                    </a:lnTo>
                    <a:lnTo>
                      <a:pt x="-2288" y="55896"/>
                    </a:lnTo>
                    <a:lnTo>
                      <a:pt x="-1297" y="36410"/>
                    </a:lnTo>
                    <a:lnTo>
                      <a:pt x="7974" y="26556"/>
                    </a:lnTo>
                    <a:lnTo>
                      <a:pt x="-1313" y="-108"/>
                    </a:lnTo>
                    <a:lnTo>
                      <a:pt x="9225" y="-1272"/>
                    </a:lnTo>
                    <a:lnTo>
                      <a:pt x="14231" y="5598"/>
                    </a:lnTo>
                    <a:lnTo>
                      <a:pt x="22495" y="5055"/>
                    </a:lnTo>
                    <a:lnTo>
                      <a:pt x="24966" y="-1272"/>
                    </a:lnTo>
                    <a:lnTo>
                      <a:pt x="31553" y="-493"/>
                    </a:lnTo>
                    <a:lnTo>
                      <a:pt x="39722" y="19442"/>
                    </a:lnTo>
                    <a:lnTo>
                      <a:pt x="52464" y="41943"/>
                    </a:lnTo>
                    <a:close/>
                  </a:path>
                </a:pathLst>
              </a:custGeom>
              <a:grpFill/>
              <a:ln w="635" cap="rnd">
                <a:solidFill>
                  <a:schemeClr val="bg1"/>
                </a:solidFill>
                <a:prstDash val="solid"/>
                <a:round/>
              </a:ln>
            </p:spPr>
            <p:txBody>
              <a:bodyPr rtlCol="0" anchor="ctr"/>
              <a:lstStyle/>
              <a:p>
                <a:endParaRPr lang="en-US" dirty="0"/>
              </a:p>
            </p:txBody>
          </p:sp>
          <p:sp>
            <p:nvSpPr>
              <p:cNvPr id="2599" name="Freeform: Shape 2598">
                <a:extLst>
                  <a:ext uri="{FF2B5EF4-FFF2-40B4-BE49-F238E27FC236}">
                    <a16:creationId xmlns:a16="http://schemas.microsoft.com/office/drawing/2014/main" id="{3ECD626A-D20F-45D9-BC5C-A9936D6CBCA3}"/>
                  </a:ext>
                </a:extLst>
              </p:cNvPr>
              <p:cNvSpPr/>
              <p:nvPr/>
            </p:nvSpPr>
            <p:spPr>
              <a:xfrm flipV="1">
                <a:off x="3227689" y="3282339"/>
                <a:ext cx="80715" cy="88241"/>
              </a:xfrm>
              <a:custGeom>
                <a:avLst/>
                <a:gdLst>
                  <a:gd name="connsiteX0" fmla="*/ 62700 w 74199"/>
                  <a:gd name="connsiteY0" fmla="*/ 43196 h 81117"/>
                  <a:gd name="connsiteX1" fmla="*/ 61708 w 74199"/>
                  <a:gd name="connsiteY1" fmla="*/ 62683 h 81117"/>
                  <a:gd name="connsiteX2" fmla="*/ 71971 w 74199"/>
                  <a:gd name="connsiteY2" fmla="*/ 76290 h 81117"/>
                  <a:gd name="connsiteX3" fmla="*/ 71971 w 74199"/>
                  <a:gd name="connsiteY3" fmla="*/ 76290 h 81117"/>
                  <a:gd name="connsiteX4" fmla="*/ 69122 w 74199"/>
                  <a:gd name="connsiteY4" fmla="*/ 77376 h 81117"/>
                  <a:gd name="connsiteX5" fmla="*/ 41576 w 74199"/>
                  <a:gd name="connsiteY5" fmla="*/ 79848 h 81117"/>
                  <a:gd name="connsiteX6" fmla="*/ 32400 w 74199"/>
                  <a:gd name="connsiteY6" fmla="*/ 73150 h 81117"/>
                  <a:gd name="connsiteX7" fmla="*/ 13708 w 74199"/>
                  <a:gd name="connsiteY7" fmla="*/ 78793 h 81117"/>
                  <a:gd name="connsiteX8" fmla="*/ 13874 w 74199"/>
                  <a:gd name="connsiteY8" fmla="*/ 61880 h 81117"/>
                  <a:gd name="connsiteX9" fmla="*/ 4358 w 74199"/>
                  <a:gd name="connsiteY9" fmla="*/ 61880 h 81117"/>
                  <a:gd name="connsiteX10" fmla="*/ -2229 w 74199"/>
                  <a:gd name="connsiteY10" fmla="*/ 42378 h 81117"/>
                  <a:gd name="connsiteX11" fmla="*/ 13874 w 74199"/>
                  <a:gd name="connsiteY11" fmla="*/ 28755 h 81117"/>
                  <a:gd name="connsiteX12" fmla="*/ 15573 w 74199"/>
                  <a:gd name="connsiteY12" fmla="*/ 17343 h 81117"/>
                  <a:gd name="connsiteX13" fmla="*/ 23349 w 74199"/>
                  <a:gd name="connsiteY13" fmla="*/ 10984 h 81117"/>
                  <a:gd name="connsiteX14" fmla="*/ 26159 w 74199"/>
                  <a:gd name="connsiteY14" fmla="*/ -1270 h 81117"/>
                  <a:gd name="connsiteX15" fmla="*/ 41419 w 74199"/>
                  <a:gd name="connsiteY15" fmla="*/ -829 h 81117"/>
                  <a:gd name="connsiteX16" fmla="*/ 38035 w 74199"/>
                  <a:gd name="connsiteY16" fmla="*/ 9622 h 81117"/>
                  <a:gd name="connsiteX17" fmla="*/ 54066 w 74199"/>
                  <a:gd name="connsiteY17" fmla="*/ 17421 h 81117"/>
                  <a:gd name="connsiteX18" fmla="*/ 62684 w 74199"/>
                  <a:gd name="connsiteY18" fmla="*/ 6679 h 81117"/>
                  <a:gd name="connsiteX19" fmla="*/ 71971 w 74199"/>
                  <a:gd name="connsiteY19" fmla="*/ 33343 h 81117"/>
                  <a:gd name="connsiteX20" fmla="*/ 62700 w 74199"/>
                  <a:gd name="connsiteY20" fmla="*/ 43196 h 81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4199" h="81117">
                    <a:moveTo>
                      <a:pt x="62700" y="43196"/>
                    </a:moveTo>
                    <a:lnTo>
                      <a:pt x="61708" y="62683"/>
                    </a:lnTo>
                    <a:lnTo>
                      <a:pt x="71971" y="76290"/>
                    </a:lnTo>
                    <a:lnTo>
                      <a:pt x="71971" y="76290"/>
                    </a:lnTo>
                    <a:lnTo>
                      <a:pt x="69122" y="77376"/>
                    </a:lnTo>
                    <a:lnTo>
                      <a:pt x="41576" y="79848"/>
                    </a:lnTo>
                    <a:lnTo>
                      <a:pt x="32400" y="73150"/>
                    </a:lnTo>
                    <a:lnTo>
                      <a:pt x="13708" y="78793"/>
                    </a:lnTo>
                    <a:lnTo>
                      <a:pt x="13874" y="61880"/>
                    </a:lnTo>
                    <a:lnTo>
                      <a:pt x="4358" y="61880"/>
                    </a:lnTo>
                    <a:lnTo>
                      <a:pt x="-2229" y="42378"/>
                    </a:lnTo>
                    <a:lnTo>
                      <a:pt x="13874" y="28755"/>
                    </a:lnTo>
                    <a:lnTo>
                      <a:pt x="15573" y="17343"/>
                    </a:lnTo>
                    <a:lnTo>
                      <a:pt x="23349" y="10984"/>
                    </a:lnTo>
                    <a:lnTo>
                      <a:pt x="26159" y="-1270"/>
                    </a:lnTo>
                    <a:lnTo>
                      <a:pt x="41419" y="-829"/>
                    </a:lnTo>
                    <a:lnTo>
                      <a:pt x="38035" y="9622"/>
                    </a:lnTo>
                    <a:lnTo>
                      <a:pt x="54066" y="17421"/>
                    </a:lnTo>
                    <a:lnTo>
                      <a:pt x="62684" y="6679"/>
                    </a:lnTo>
                    <a:lnTo>
                      <a:pt x="71971" y="33343"/>
                    </a:lnTo>
                    <a:lnTo>
                      <a:pt x="62700" y="43196"/>
                    </a:lnTo>
                  </a:path>
                </a:pathLst>
              </a:custGeom>
              <a:grpFill/>
              <a:ln w="635" cap="flat">
                <a:solidFill>
                  <a:schemeClr val="bg1"/>
                </a:solidFill>
                <a:prstDash val="solid"/>
                <a:miter/>
              </a:ln>
            </p:spPr>
            <p:txBody>
              <a:bodyPr rtlCol="0" anchor="ctr"/>
              <a:lstStyle/>
              <a:p>
                <a:endParaRPr lang="en-US" dirty="0"/>
              </a:p>
            </p:txBody>
          </p:sp>
          <p:sp>
            <p:nvSpPr>
              <p:cNvPr id="2600" name="Freeform: Shape 2599">
                <a:extLst>
                  <a:ext uri="{FF2B5EF4-FFF2-40B4-BE49-F238E27FC236}">
                    <a16:creationId xmlns:a16="http://schemas.microsoft.com/office/drawing/2014/main" id="{E9422184-D3E1-44FE-9A21-BE91A67A663C}"/>
                  </a:ext>
                </a:extLst>
              </p:cNvPr>
              <p:cNvSpPr/>
              <p:nvPr/>
            </p:nvSpPr>
            <p:spPr>
              <a:xfrm flipV="1">
                <a:off x="3227689" y="3282339"/>
                <a:ext cx="80715" cy="88241"/>
              </a:xfrm>
              <a:custGeom>
                <a:avLst/>
                <a:gdLst>
                  <a:gd name="connsiteX0" fmla="*/ 62700 w 74199"/>
                  <a:gd name="connsiteY0" fmla="*/ 43196 h 81117"/>
                  <a:gd name="connsiteX1" fmla="*/ 61708 w 74199"/>
                  <a:gd name="connsiteY1" fmla="*/ 62683 h 81117"/>
                  <a:gd name="connsiteX2" fmla="*/ 71971 w 74199"/>
                  <a:gd name="connsiteY2" fmla="*/ 76290 h 81117"/>
                  <a:gd name="connsiteX3" fmla="*/ 71971 w 74199"/>
                  <a:gd name="connsiteY3" fmla="*/ 76290 h 81117"/>
                  <a:gd name="connsiteX4" fmla="*/ 69122 w 74199"/>
                  <a:gd name="connsiteY4" fmla="*/ 77376 h 81117"/>
                  <a:gd name="connsiteX5" fmla="*/ 41576 w 74199"/>
                  <a:gd name="connsiteY5" fmla="*/ 79848 h 81117"/>
                  <a:gd name="connsiteX6" fmla="*/ 32400 w 74199"/>
                  <a:gd name="connsiteY6" fmla="*/ 73150 h 81117"/>
                  <a:gd name="connsiteX7" fmla="*/ 13708 w 74199"/>
                  <a:gd name="connsiteY7" fmla="*/ 78793 h 81117"/>
                  <a:gd name="connsiteX8" fmla="*/ 13874 w 74199"/>
                  <a:gd name="connsiteY8" fmla="*/ 61880 h 81117"/>
                  <a:gd name="connsiteX9" fmla="*/ 4358 w 74199"/>
                  <a:gd name="connsiteY9" fmla="*/ 61880 h 81117"/>
                  <a:gd name="connsiteX10" fmla="*/ -2229 w 74199"/>
                  <a:gd name="connsiteY10" fmla="*/ 42378 h 81117"/>
                  <a:gd name="connsiteX11" fmla="*/ 13874 w 74199"/>
                  <a:gd name="connsiteY11" fmla="*/ 28755 h 81117"/>
                  <a:gd name="connsiteX12" fmla="*/ 15573 w 74199"/>
                  <a:gd name="connsiteY12" fmla="*/ 17343 h 81117"/>
                  <a:gd name="connsiteX13" fmla="*/ 23349 w 74199"/>
                  <a:gd name="connsiteY13" fmla="*/ 10984 h 81117"/>
                  <a:gd name="connsiteX14" fmla="*/ 26159 w 74199"/>
                  <a:gd name="connsiteY14" fmla="*/ -1270 h 81117"/>
                  <a:gd name="connsiteX15" fmla="*/ 41419 w 74199"/>
                  <a:gd name="connsiteY15" fmla="*/ -829 h 81117"/>
                  <a:gd name="connsiteX16" fmla="*/ 38035 w 74199"/>
                  <a:gd name="connsiteY16" fmla="*/ 9622 h 81117"/>
                  <a:gd name="connsiteX17" fmla="*/ 54066 w 74199"/>
                  <a:gd name="connsiteY17" fmla="*/ 17421 h 81117"/>
                  <a:gd name="connsiteX18" fmla="*/ 62684 w 74199"/>
                  <a:gd name="connsiteY18" fmla="*/ 6679 h 81117"/>
                  <a:gd name="connsiteX19" fmla="*/ 71971 w 74199"/>
                  <a:gd name="connsiteY19" fmla="*/ 33343 h 81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4199" h="81117">
                    <a:moveTo>
                      <a:pt x="62700" y="43196"/>
                    </a:moveTo>
                    <a:lnTo>
                      <a:pt x="61708" y="62683"/>
                    </a:lnTo>
                    <a:lnTo>
                      <a:pt x="71971" y="76290"/>
                    </a:lnTo>
                    <a:lnTo>
                      <a:pt x="71971" y="76290"/>
                    </a:lnTo>
                    <a:lnTo>
                      <a:pt x="69122" y="77376"/>
                    </a:lnTo>
                    <a:lnTo>
                      <a:pt x="41576" y="79848"/>
                    </a:lnTo>
                    <a:lnTo>
                      <a:pt x="32400" y="73150"/>
                    </a:lnTo>
                    <a:lnTo>
                      <a:pt x="13708" y="78793"/>
                    </a:lnTo>
                    <a:lnTo>
                      <a:pt x="13874" y="61880"/>
                    </a:lnTo>
                    <a:lnTo>
                      <a:pt x="4358" y="61880"/>
                    </a:lnTo>
                    <a:lnTo>
                      <a:pt x="-2229" y="42378"/>
                    </a:lnTo>
                    <a:lnTo>
                      <a:pt x="13874" y="28755"/>
                    </a:lnTo>
                    <a:lnTo>
                      <a:pt x="15573" y="17343"/>
                    </a:lnTo>
                    <a:lnTo>
                      <a:pt x="23349" y="10984"/>
                    </a:lnTo>
                    <a:lnTo>
                      <a:pt x="26159" y="-1270"/>
                    </a:lnTo>
                    <a:lnTo>
                      <a:pt x="41419" y="-829"/>
                    </a:lnTo>
                    <a:lnTo>
                      <a:pt x="38035" y="9622"/>
                    </a:lnTo>
                    <a:lnTo>
                      <a:pt x="54066" y="17421"/>
                    </a:lnTo>
                    <a:lnTo>
                      <a:pt x="62684" y="6679"/>
                    </a:lnTo>
                    <a:lnTo>
                      <a:pt x="71971" y="33343"/>
                    </a:lnTo>
                    <a:close/>
                  </a:path>
                </a:pathLst>
              </a:custGeom>
              <a:grpFill/>
              <a:ln w="635" cap="rnd">
                <a:solidFill>
                  <a:schemeClr val="bg1"/>
                </a:solidFill>
                <a:prstDash val="solid"/>
                <a:round/>
              </a:ln>
            </p:spPr>
            <p:txBody>
              <a:bodyPr rtlCol="0" anchor="ctr"/>
              <a:lstStyle/>
              <a:p>
                <a:endParaRPr lang="en-US" dirty="0"/>
              </a:p>
            </p:txBody>
          </p:sp>
          <p:sp>
            <p:nvSpPr>
              <p:cNvPr id="2601" name="Freeform: Shape 2600">
                <a:extLst>
                  <a:ext uri="{FF2B5EF4-FFF2-40B4-BE49-F238E27FC236}">
                    <a16:creationId xmlns:a16="http://schemas.microsoft.com/office/drawing/2014/main" id="{ECCB7DAE-7CBF-4E54-A418-2300E80F05CD}"/>
                  </a:ext>
                </a:extLst>
              </p:cNvPr>
              <p:cNvSpPr/>
              <p:nvPr/>
            </p:nvSpPr>
            <p:spPr>
              <a:xfrm flipV="1">
                <a:off x="3164198" y="3232143"/>
                <a:ext cx="94371" cy="152357"/>
              </a:xfrm>
              <a:custGeom>
                <a:avLst/>
                <a:gdLst>
                  <a:gd name="connsiteX0" fmla="*/ 13474 w 86752"/>
                  <a:gd name="connsiteY0" fmla="*/ 126674 h 140057"/>
                  <a:gd name="connsiteX1" fmla="*/ 16772 w 86752"/>
                  <a:gd name="connsiteY1" fmla="*/ 113083 h 140057"/>
                  <a:gd name="connsiteX2" fmla="*/ 1732 w 86752"/>
                  <a:gd name="connsiteY2" fmla="*/ 109037 h 140057"/>
                  <a:gd name="connsiteX3" fmla="*/ -2171 w 86752"/>
                  <a:gd name="connsiteY3" fmla="*/ 95280 h 140057"/>
                  <a:gd name="connsiteX4" fmla="*/ 6588 w 86752"/>
                  <a:gd name="connsiteY4" fmla="*/ 76337 h 140057"/>
                  <a:gd name="connsiteX5" fmla="*/ 21462 w 86752"/>
                  <a:gd name="connsiteY5" fmla="*/ 77824 h 140057"/>
                  <a:gd name="connsiteX6" fmla="*/ 34023 w 86752"/>
                  <a:gd name="connsiteY6" fmla="*/ 53813 h 140057"/>
                  <a:gd name="connsiteX7" fmla="*/ 21462 w 86752"/>
                  <a:gd name="connsiteY7" fmla="*/ 35129 h 140057"/>
                  <a:gd name="connsiteX8" fmla="*/ 28152 w 86752"/>
                  <a:gd name="connsiteY8" fmla="*/ 26362 h 140057"/>
                  <a:gd name="connsiteX9" fmla="*/ 28152 w 86752"/>
                  <a:gd name="connsiteY9" fmla="*/ 11007 h 140057"/>
                  <a:gd name="connsiteX10" fmla="*/ 39517 w 86752"/>
                  <a:gd name="connsiteY10" fmla="*/ -1294 h 140057"/>
                  <a:gd name="connsiteX11" fmla="*/ 49992 w 86752"/>
                  <a:gd name="connsiteY11" fmla="*/ 2255 h 140057"/>
                  <a:gd name="connsiteX12" fmla="*/ 54989 w 86752"/>
                  <a:gd name="connsiteY12" fmla="*/ 9323 h 140057"/>
                  <a:gd name="connsiteX13" fmla="*/ 62631 w 86752"/>
                  <a:gd name="connsiteY13" fmla="*/ 5742 h 140057"/>
                  <a:gd name="connsiteX14" fmla="*/ 67393 w 86752"/>
                  <a:gd name="connsiteY14" fmla="*/ 11007 h 140057"/>
                  <a:gd name="connsiteX15" fmla="*/ 84581 w 86752"/>
                  <a:gd name="connsiteY15" fmla="*/ 11503 h 140057"/>
                  <a:gd name="connsiteX16" fmla="*/ 81771 w 86752"/>
                  <a:gd name="connsiteY16" fmla="*/ 23757 h 140057"/>
                  <a:gd name="connsiteX17" fmla="*/ 73996 w 86752"/>
                  <a:gd name="connsiteY17" fmla="*/ 30116 h 140057"/>
                  <a:gd name="connsiteX18" fmla="*/ 72296 w 86752"/>
                  <a:gd name="connsiteY18" fmla="*/ 41527 h 140057"/>
                  <a:gd name="connsiteX19" fmla="*/ 56193 w 86752"/>
                  <a:gd name="connsiteY19" fmla="*/ 55151 h 140057"/>
                  <a:gd name="connsiteX20" fmla="*/ 62781 w 86752"/>
                  <a:gd name="connsiteY20" fmla="*/ 74653 h 140057"/>
                  <a:gd name="connsiteX21" fmla="*/ 72296 w 86752"/>
                  <a:gd name="connsiteY21" fmla="*/ 74653 h 140057"/>
                  <a:gd name="connsiteX22" fmla="*/ 72131 w 86752"/>
                  <a:gd name="connsiteY22" fmla="*/ 91566 h 140057"/>
                  <a:gd name="connsiteX23" fmla="*/ 51471 w 86752"/>
                  <a:gd name="connsiteY23" fmla="*/ 107408 h 140057"/>
                  <a:gd name="connsiteX24" fmla="*/ 50228 w 86752"/>
                  <a:gd name="connsiteY24" fmla="*/ 118663 h 140057"/>
                  <a:gd name="connsiteX25" fmla="*/ 26177 w 86752"/>
                  <a:gd name="connsiteY25" fmla="*/ 138763 h 140057"/>
                  <a:gd name="connsiteX26" fmla="*/ 26177 w 86752"/>
                  <a:gd name="connsiteY26" fmla="*/ 138763 h 140057"/>
                  <a:gd name="connsiteX27" fmla="*/ 13474 w 86752"/>
                  <a:gd name="connsiteY27" fmla="*/ 126674 h 140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6752" h="140057">
                    <a:moveTo>
                      <a:pt x="13474" y="126674"/>
                    </a:moveTo>
                    <a:lnTo>
                      <a:pt x="16772" y="113083"/>
                    </a:lnTo>
                    <a:lnTo>
                      <a:pt x="1732" y="109037"/>
                    </a:lnTo>
                    <a:lnTo>
                      <a:pt x="-2171" y="95280"/>
                    </a:lnTo>
                    <a:lnTo>
                      <a:pt x="6588" y="76337"/>
                    </a:lnTo>
                    <a:lnTo>
                      <a:pt x="21462" y="77824"/>
                    </a:lnTo>
                    <a:lnTo>
                      <a:pt x="34023" y="53813"/>
                    </a:lnTo>
                    <a:lnTo>
                      <a:pt x="21462" y="35129"/>
                    </a:lnTo>
                    <a:lnTo>
                      <a:pt x="28152" y="26362"/>
                    </a:lnTo>
                    <a:lnTo>
                      <a:pt x="28152" y="11007"/>
                    </a:lnTo>
                    <a:lnTo>
                      <a:pt x="39517" y="-1294"/>
                    </a:lnTo>
                    <a:lnTo>
                      <a:pt x="49992" y="2255"/>
                    </a:lnTo>
                    <a:lnTo>
                      <a:pt x="54989" y="9323"/>
                    </a:lnTo>
                    <a:lnTo>
                      <a:pt x="62631" y="5742"/>
                    </a:lnTo>
                    <a:lnTo>
                      <a:pt x="67393" y="11007"/>
                    </a:lnTo>
                    <a:lnTo>
                      <a:pt x="84581" y="11503"/>
                    </a:lnTo>
                    <a:lnTo>
                      <a:pt x="81771" y="23757"/>
                    </a:lnTo>
                    <a:lnTo>
                      <a:pt x="73996" y="30116"/>
                    </a:lnTo>
                    <a:lnTo>
                      <a:pt x="72296" y="41527"/>
                    </a:lnTo>
                    <a:lnTo>
                      <a:pt x="56193" y="55151"/>
                    </a:lnTo>
                    <a:lnTo>
                      <a:pt x="62781" y="74653"/>
                    </a:lnTo>
                    <a:lnTo>
                      <a:pt x="72296" y="74653"/>
                    </a:lnTo>
                    <a:lnTo>
                      <a:pt x="72131" y="91566"/>
                    </a:lnTo>
                    <a:lnTo>
                      <a:pt x="51471" y="107408"/>
                    </a:lnTo>
                    <a:lnTo>
                      <a:pt x="50228" y="118663"/>
                    </a:lnTo>
                    <a:lnTo>
                      <a:pt x="26177" y="138763"/>
                    </a:lnTo>
                    <a:lnTo>
                      <a:pt x="26177" y="138763"/>
                    </a:lnTo>
                    <a:lnTo>
                      <a:pt x="13474" y="126674"/>
                    </a:lnTo>
                  </a:path>
                </a:pathLst>
              </a:custGeom>
              <a:grpFill/>
              <a:ln w="635" cap="flat">
                <a:solidFill>
                  <a:schemeClr val="bg1"/>
                </a:solidFill>
                <a:prstDash val="solid"/>
                <a:miter/>
              </a:ln>
            </p:spPr>
            <p:txBody>
              <a:bodyPr rtlCol="0" anchor="ctr"/>
              <a:lstStyle/>
              <a:p>
                <a:endParaRPr lang="en-US" dirty="0"/>
              </a:p>
            </p:txBody>
          </p:sp>
          <p:sp>
            <p:nvSpPr>
              <p:cNvPr id="2602" name="Freeform: Shape 2601">
                <a:extLst>
                  <a:ext uri="{FF2B5EF4-FFF2-40B4-BE49-F238E27FC236}">
                    <a16:creationId xmlns:a16="http://schemas.microsoft.com/office/drawing/2014/main" id="{84A87D05-BA20-4DD9-9E84-96A395B6D89D}"/>
                  </a:ext>
                </a:extLst>
              </p:cNvPr>
              <p:cNvSpPr/>
              <p:nvPr/>
            </p:nvSpPr>
            <p:spPr>
              <a:xfrm flipV="1">
                <a:off x="3164198" y="3232143"/>
                <a:ext cx="94371" cy="152357"/>
              </a:xfrm>
              <a:custGeom>
                <a:avLst/>
                <a:gdLst>
                  <a:gd name="connsiteX0" fmla="*/ 13474 w 86752"/>
                  <a:gd name="connsiteY0" fmla="*/ 126674 h 140057"/>
                  <a:gd name="connsiteX1" fmla="*/ 16772 w 86752"/>
                  <a:gd name="connsiteY1" fmla="*/ 113083 h 140057"/>
                  <a:gd name="connsiteX2" fmla="*/ 1732 w 86752"/>
                  <a:gd name="connsiteY2" fmla="*/ 109037 h 140057"/>
                  <a:gd name="connsiteX3" fmla="*/ -2171 w 86752"/>
                  <a:gd name="connsiteY3" fmla="*/ 95280 h 140057"/>
                  <a:gd name="connsiteX4" fmla="*/ 6588 w 86752"/>
                  <a:gd name="connsiteY4" fmla="*/ 76337 h 140057"/>
                  <a:gd name="connsiteX5" fmla="*/ 21462 w 86752"/>
                  <a:gd name="connsiteY5" fmla="*/ 77824 h 140057"/>
                  <a:gd name="connsiteX6" fmla="*/ 34023 w 86752"/>
                  <a:gd name="connsiteY6" fmla="*/ 53813 h 140057"/>
                  <a:gd name="connsiteX7" fmla="*/ 21462 w 86752"/>
                  <a:gd name="connsiteY7" fmla="*/ 35129 h 140057"/>
                  <a:gd name="connsiteX8" fmla="*/ 28152 w 86752"/>
                  <a:gd name="connsiteY8" fmla="*/ 26362 h 140057"/>
                  <a:gd name="connsiteX9" fmla="*/ 28152 w 86752"/>
                  <a:gd name="connsiteY9" fmla="*/ 11007 h 140057"/>
                  <a:gd name="connsiteX10" fmla="*/ 39517 w 86752"/>
                  <a:gd name="connsiteY10" fmla="*/ -1294 h 140057"/>
                  <a:gd name="connsiteX11" fmla="*/ 49992 w 86752"/>
                  <a:gd name="connsiteY11" fmla="*/ 2255 h 140057"/>
                  <a:gd name="connsiteX12" fmla="*/ 54989 w 86752"/>
                  <a:gd name="connsiteY12" fmla="*/ 9323 h 140057"/>
                  <a:gd name="connsiteX13" fmla="*/ 62631 w 86752"/>
                  <a:gd name="connsiteY13" fmla="*/ 5742 h 140057"/>
                  <a:gd name="connsiteX14" fmla="*/ 67393 w 86752"/>
                  <a:gd name="connsiteY14" fmla="*/ 11007 h 140057"/>
                  <a:gd name="connsiteX15" fmla="*/ 84581 w 86752"/>
                  <a:gd name="connsiteY15" fmla="*/ 11503 h 140057"/>
                  <a:gd name="connsiteX16" fmla="*/ 81771 w 86752"/>
                  <a:gd name="connsiteY16" fmla="*/ 23757 h 140057"/>
                  <a:gd name="connsiteX17" fmla="*/ 73996 w 86752"/>
                  <a:gd name="connsiteY17" fmla="*/ 30116 h 140057"/>
                  <a:gd name="connsiteX18" fmla="*/ 72296 w 86752"/>
                  <a:gd name="connsiteY18" fmla="*/ 41527 h 140057"/>
                  <a:gd name="connsiteX19" fmla="*/ 56193 w 86752"/>
                  <a:gd name="connsiteY19" fmla="*/ 55151 h 140057"/>
                  <a:gd name="connsiteX20" fmla="*/ 62781 w 86752"/>
                  <a:gd name="connsiteY20" fmla="*/ 74653 h 140057"/>
                  <a:gd name="connsiteX21" fmla="*/ 72296 w 86752"/>
                  <a:gd name="connsiteY21" fmla="*/ 74653 h 140057"/>
                  <a:gd name="connsiteX22" fmla="*/ 72131 w 86752"/>
                  <a:gd name="connsiteY22" fmla="*/ 91566 h 140057"/>
                  <a:gd name="connsiteX23" fmla="*/ 51471 w 86752"/>
                  <a:gd name="connsiteY23" fmla="*/ 107408 h 140057"/>
                  <a:gd name="connsiteX24" fmla="*/ 50228 w 86752"/>
                  <a:gd name="connsiteY24" fmla="*/ 118663 h 140057"/>
                  <a:gd name="connsiteX25" fmla="*/ 26177 w 86752"/>
                  <a:gd name="connsiteY25" fmla="*/ 138763 h 140057"/>
                  <a:gd name="connsiteX26" fmla="*/ 26177 w 86752"/>
                  <a:gd name="connsiteY26" fmla="*/ 138763 h 140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6752" h="140057">
                    <a:moveTo>
                      <a:pt x="13474" y="126674"/>
                    </a:moveTo>
                    <a:lnTo>
                      <a:pt x="16772" y="113083"/>
                    </a:lnTo>
                    <a:lnTo>
                      <a:pt x="1732" y="109037"/>
                    </a:lnTo>
                    <a:lnTo>
                      <a:pt x="-2171" y="95280"/>
                    </a:lnTo>
                    <a:lnTo>
                      <a:pt x="6588" y="76337"/>
                    </a:lnTo>
                    <a:lnTo>
                      <a:pt x="21462" y="77824"/>
                    </a:lnTo>
                    <a:lnTo>
                      <a:pt x="34023" y="53813"/>
                    </a:lnTo>
                    <a:lnTo>
                      <a:pt x="21462" y="35129"/>
                    </a:lnTo>
                    <a:lnTo>
                      <a:pt x="28152" y="26362"/>
                    </a:lnTo>
                    <a:lnTo>
                      <a:pt x="28152" y="11007"/>
                    </a:lnTo>
                    <a:lnTo>
                      <a:pt x="39517" y="-1294"/>
                    </a:lnTo>
                    <a:lnTo>
                      <a:pt x="49992" y="2255"/>
                    </a:lnTo>
                    <a:lnTo>
                      <a:pt x="54989" y="9323"/>
                    </a:lnTo>
                    <a:lnTo>
                      <a:pt x="62631" y="5742"/>
                    </a:lnTo>
                    <a:lnTo>
                      <a:pt x="67393" y="11007"/>
                    </a:lnTo>
                    <a:lnTo>
                      <a:pt x="84581" y="11503"/>
                    </a:lnTo>
                    <a:lnTo>
                      <a:pt x="81771" y="23757"/>
                    </a:lnTo>
                    <a:lnTo>
                      <a:pt x="73996" y="30116"/>
                    </a:lnTo>
                    <a:lnTo>
                      <a:pt x="72296" y="41527"/>
                    </a:lnTo>
                    <a:lnTo>
                      <a:pt x="56193" y="55151"/>
                    </a:lnTo>
                    <a:lnTo>
                      <a:pt x="62781" y="74653"/>
                    </a:lnTo>
                    <a:lnTo>
                      <a:pt x="72296" y="74653"/>
                    </a:lnTo>
                    <a:lnTo>
                      <a:pt x="72131" y="91566"/>
                    </a:lnTo>
                    <a:lnTo>
                      <a:pt x="51471" y="107408"/>
                    </a:lnTo>
                    <a:lnTo>
                      <a:pt x="50228" y="118663"/>
                    </a:lnTo>
                    <a:lnTo>
                      <a:pt x="26177" y="138763"/>
                    </a:lnTo>
                    <a:lnTo>
                      <a:pt x="26177" y="138763"/>
                    </a:lnTo>
                    <a:close/>
                  </a:path>
                </a:pathLst>
              </a:custGeom>
              <a:grpFill/>
              <a:ln w="635" cap="rnd">
                <a:solidFill>
                  <a:schemeClr val="bg1"/>
                </a:solidFill>
                <a:prstDash val="solid"/>
                <a:round/>
              </a:ln>
            </p:spPr>
            <p:txBody>
              <a:bodyPr rtlCol="0" anchor="ctr"/>
              <a:lstStyle/>
              <a:p>
                <a:endParaRPr lang="en-US" dirty="0"/>
              </a:p>
            </p:txBody>
          </p:sp>
          <p:sp>
            <p:nvSpPr>
              <p:cNvPr id="2603" name="Freeform: Shape 2602">
                <a:extLst>
                  <a:ext uri="{FF2B5EF4-FFF2-40B4-BE49-F238E27FC236}">
                    <a16:creationId xmlns:a16="http://schemas.microsoft.com/office/drawing/2014/main" id="{2D54B3D7-38B0-41C3-88BB-3A2BF829147E}"/>
                  </a:ext>
                </a:extLst>
              </p:cNvPr>
              <p:cNvSpPr/>
              <p:nvPr/>
            </p:nvSpPr>
            <p:spPr>
              <a:xfrm flipV="1">
                <a:off x="2927350" y="3155725"/>
                <a:ext cx="267685" cy="234237"/>
              </a:xfrm>
              <a:custGeom>
                <a:avLst/>
                <a:gdLst>
                  <a:gd name="connsiteX0" fmla="*/ -2019 w 246075"/>
                  <a:gd name="connsiteY0" fmla="*/ 157620 h 215327"/>
                  <a:gd name="connsiteX1" fmla="*/ 10227 w 246075"/>
                  <a:gd name="connsiteY1" fmla="*/ 153921 h 215327"/>
                  <a:gd name="connsiteX2" fmla="*/ 18978 w 246075"/>
                  <a:gd name="connsiteY2" fmla="*/ 137756 h 215327"/>
                  <a:gd name="connsiteX3" fmla="*/ 16523 w 246075"/>
                  <a:gd name="connsiteY3" fmla="*/ 124416 h 215327"/>
                  <a:gd name="connsiteX4" fmla="*/ 28210 w 246075"/>
                  <a:gd name="connsiteY4" fmla="*/ 118057 h 215327"/>
                  <a:gd name="connsiteX5" fmla="*/ 57841 w 246075"/>
                  <a:gd name="connsiteY5" fmla="*/ 118057 h 215327"/>
                  <a:gd name="connsiteX6" fmla="*/ 70630 w 246075"/>
                  <a:gd name="connsiteY6" fmla="*/ 99704 h 215327"/>
                  <a:gd name="connsiteX7" fmla="*/ 104952 w 246075"/>
                  <a:gd name="connsiteY7" fmla="*/ 106488 h 215327"/>
                  <a:gd name="connsiteX8" fmla="*/ 109500 w 246075"/>
                  <a:gd name="connsiteY8" fmla="*/ 95155 h 215327"/>
                  <a:gd name="connsiteX9" fmla="*/ 99647 w 246075"/>
                  <a:gd name="connsiteY9" fmla="*/ 82799 h 215327"/>
                  <a:gd name="connsiteX10" fmla="*/ 105384 w 246075"/>
                  <a:gd name="connsiteY10" fmla="*/ 55647 h 215327"/>
                  <a:gd name="connsiteX11" fmla="*/ 112609 w 246075"/>
                  <a:gd name="connsiteY11" fmla="*/ 46037 h 215327"/>
                  <a:gd name="connsiteX12" fmla="*/ 103417 w 246075"/>
                  <a:gd name="connsiteY12" fmla="*/ 40048 h 215327"/>
                  <a:gd name="connsiteX13" fmla="*/ 113837 w 246075"/>
                  <a:gd name="connsiteY13" fmla="*/ 29533 h 215327"/>
                  <a:gd name="connsiteX14" fmla="*/ 119622 w 246075"/>
                  <a:gd name="connsiteY14" fmla="*/ 9000 h 215327"/>
                  <a:gd name="connsiteX15" fmla="*/ 126453 w 246075"/>
                  <a:gd name="connsiteY15" fmla="*/ -1341 h 215327"/>
                  <a:gd name="connsiteX16" fmla="*/ 146632 w 246075"/>
                  <a:gd name="connsiteY16" fmla="*/ -1010 h 215327"/>
                  <a:gd name="connsiteX17" fmla="*/ 151378 w 246075"/>
                  <a:gd name="connsiteY17" fmla="*/ 8599 h 215327"/>
                  <a:gd name="connsiteX18" fmla="*/ 179828 w 246075"/>
                  <a:gd name="connsiteY18" fmla="*/ 27314 h 215327"/>
                  <a:gd name="connsiteX19" fmla="*/ 168023 w 246075"/>
                  <a:gd name="connsiteY19" fmla="*/ 36302 h 215327"/>
                  <a:gd name="connsiteX20" fmla="*/ 154888 w 246075"/>
                  <a:gd name="connsiteY20" fmla="*/ 67153 h 215327"/>
                  <a:gd name="connsiteX21" fmla="*/ 168023 w 246075"/>
                  <a:gd name="connsiteY21" fmla="*/ 67468 h 215327"/>
                  <a:gd name="connsiteX22" fmla="*/ 187919 w 246075"/>
                  <a:gd name="connsiteY22" fmla="*/ 54490 h 215327"/>
                  <a:gd name="connsiteX23" fmla="*/ 195025 w 246075"/>
                  <a:gd name="connsiteY23" fmla="*/ 63895 h 215327"/>
                  <a:gd name="connsiteX24" fmla="*/ 204910 w 246075"/>
                  <a:gd name="connsiteY24" fmla="*/ 59235 h 215327"/>
                  <a:gd name="connsiteX25" fmla="*/ 212938 w 246075"/>
                  <a:gd name="connsiteY25" fmla="*/ 68530 h 215327"/>
                  <a:gd name="connsiteX26" fmla="*/ 219934 w 246075"/>
                  <a:gd name="connsiteY26" fmla="*/ 68530 h 215327"/>
                  <a:gd name="connsiteX27" fmla="*/ 224468 w 246075"/>
                  <a:gd name="connsiteY27" fmla="*/ 81311 h 215327"/>
                  <a:gd name="connsiteX28" fmla="*/ 215708 w 246075"/>
                  <a:gd name="connsiteY28" fmla="*/ 100255 h 215327"/>
                  <a:gd name="connsiteX29" fmla="*/ 219612 w 246075"/>
                  <a:gd name="connsiteY29" fmla="*/ 114012 h 215327"/>
                  <a:gd name="connsiteX30" fmla="*/ 234651 w 246075"/>
                  <a:gd name="connsiteY30" fmla="*/ 118057 h 215327"/>
                  <a:gd name="connsiteX31" fmla="*/ 231354 w 246075"/>
                  <a:gd name="connsiteY31" fmla="*/ 131649 h 215327"/>
                  <a:gd name="connsiteX32" fmla="*/ 244056 w 246075"/>
                  <a:gd name="connsiteY32" fmla="*/ 143737 h 215327"/>
                  <a:gd name="connsiteX33" fmla="*/ 241184 w 246075"/>
                  <a:gd name="connsiteY33" fmla="*/ 146130 h 215327"/>
                  <a:gd name="connsiteX34" fmla="*/ 240916 w 246075"/>
                  <a:gd name="connsiteY34" fmla="*/ 146138 h 215327"/>
                  <a:gd name="connsiteX35" fmla="*/ 229410 w 246075"/>
                  <a:gd name="connsiteY35" fmla="*/ 146397 h 215327"/>
                  <a:gd name="connsiteX36" fmla="*/ 225656 w 246075"/>
                  <a:gd name="connsiteY36" fmla="*/ 163460 h 215327"/>
                  <a:gd name="connsiteX37" fmla="*/ 216196 w 246075"/>
                  <a:gd name="connsiteY37" fmla="*/ 167859 h 215327"/>
                  <a:gd name="connsiteX38" fmla="*/ 196938 w 246075"/>
                  <a:gd name="connsiteY38" fmla="*/ 170165 h 215327"/>
                  <a:gd name="connsiteX39" fmla="*/ 188013 w 246075"/>
                  <a:gd name="connsiteY39" fmla="*/ 180231 h 215327"/>
                  <a:gd name="connsiteX40" fmla="*/ 201227 w 246075"/>
                  <a:gd name="connsiteY40" fmla="*/ 182246 h 215327"/>
                  <a:gd name="connsiteX41" fmla="*/ 204666 w 246075"/>
                  <a:gd name="connsiteY41" fmla="*/ 193461 h 215327"/>
                  <a:gd name="connsiteX42" fmla="*/ 169180 w 246075"/>
                  <a:gd name="connsiteY42" fmla="*/ 189612 h 215327"/>
                  <a:gd name="connsiteX43" fmla="*/ 164363 w 246075"/>
                  <a:gd name="connsiteY43" fmla="*/ 187527 h 215327"/>
                  <a:gd name="connsiteX44" fmla="*/ 159657 w 246075"/>
                  <a:gd name="connsiteY44" fmla="*/ 179782 h 215327"/>
                  <a:gd name="connsiteX45" fmla="*/ 143917 w 246075"/>
                  <a:gd name="connsiteY45" fmla="*/ 175800 h 215327"/>
                  <a:gd name="connsiteX46" fmla="*/ 127932 w 246075"/>
                  <a:gd name="connsiteY46" fmla="*/ 185842 h 215327"/>
                  <a:gd name="connsiteX47" fmla="*/ 94406 w 246075"/>
                  <a:gd name="connsiteY47" fmla="*/ 184253 h 215327"/>
                  <a:gd name="connsiteX48" fmla="*/ 87354 w 246075"/>
                  <a:gd name="connsiteY48" fmla="*/ 200111 h 215327"/>
                  <a:gd name="connsiteX49" fmla="*/ 68088 w 246075"/>
                  <a:gd name="connsiteY49" fmla="*/ 203298 h 215327"/>
                  <a:gd name="connsiteX50" fmla="*/ 64452 w 246075"/>
                  <a:gd name="connsiteY50" fmla="*/ 213718 h 215327"/>
                  <a:gd name="connsiteX51" fmla="*/ 55110 w 246075"/>
                  <a:gd name="connsiteY51" fmla="*/ 213986 h 215327"/>
                  <a:gd name="connsiteX52" fmla="*/ 54008 w 246075"/>
                  <a:gd name="connsiteY52" fmla="*/ 198435 h 215327"/>
                  <a:gd name="connsiteX53" fmla="*/ 41983 w 246075"/>
                  <a:gd name="connsiteY53" fmla="*/ 192626 h 215327"/>
                  <a:gd name="connsiteX54" fmla="*/ 39669 w 246075"/>
                  <a:gd name="connsiteY54" fmla="*/ 184024 h 215327"/>
                  <a:gd name="connsiteX55" fmla="*/ 42699 w 246075"/>
                  <a:gd name="connsiteY55" fmla="*/ 167001 h 215327"/>
                  <a:gd name="connsiteX56" fmla="*/ 41117 w 246075"/>
                  <a:gd name="connsiteY56" fmla="*/ 156416 h 215327"/>
                  <a:gd name="connsiteX57" fmla="*/ 30949 w 246075"/>
                  <a:gd name="connsiteY57" fmla="*/ 151489 h 215327"/>
                  <a:gd name="connsiteX58" fmla="*/ 19805 w 246075"/>
                  <a:gd name="connsiteY58" fmla="*/ 168756 h 215327"/>
                  <a:gd name="connsiteX59" fmla="*/ 27982 w 246075"/>
                  <a:gd name="connsiteY59" fmla="*/ 184788 h 215327"/>
                  <a:gd name="connsiteX60" fmla="*/ 29965 w 246075"/>
                  <a:gd name="connsiteY60" fmla="*/ 193059 h 215327"/>
                  <a:gd name="connsiteX61" fmla="*/ 25817 w 246075"/>
                  <a:gd name="connsiteY61" fmla="*/ 199001 h 215327"/>
                  <a:gd name="connsiteX62" fmla="*/ 10620 w 246075"/>
                  <a:gd name="connsiteY62" fmla="*/ 185669 h 215327"/>
                  <a:gd name="connsiteX63" fmla="*/ -2019 w 246075"/>
                  <a:gd name="connsiteY63" fmla="*/ 157620 h 215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46075" h="215327">
                    <a:moveTo>
                      <a:pt x="-2019" y="157620"/>
                    </a:moveTo>
                    <a:lnTo>
                      <a:pt x="10227" y="153921"/>
                    </a:lnTo>
                    <a:lnTo>
                      <a:pt x="18978" y="137756"/>
                    </a:lnTo>
                    <a:lnTo>
                      <a:pt x="16523" y="124416"/>
                    </a:lnTo>
                    <a:lnTo>
                      <a:pt x="28210" y="118057"/>
                    </a:lnTo>
                    <a:lnTo>
                      <a:pt x="57841" y="118057"/>
                    </a:lnTo>
                    <a:lnTo>
                      <a:pt x="70630" y="99704"/>
                    </a:lnTo>
                    <a:lnTo>
                      <a:pt x="104952" y="106488"/>
                    </a:lnTo>
                    <a:lnTo>
                      <a:pt x="109500" y="95155"/>
                    </a:lnTo>
                    <a:lnTo>
                      <a:pt x="99647" y="82799"/>
                    </a:lnTo>
                    <a:lnTo>
                      <a:pt x="105384" y="55647"/>
                    </a:lnTo>
                    <a:lnTo>
                      <a:pt x="112609" y="46037"/>
                    </a:lnTo>
                    <a:lnTo>
                      <a:pt x="103417" y="40048"/>
                    </a:lnTo>
                    <a:lnTo>
                      <a:pt x="113837" y="29533"/>
                    </a:lnTo>
                    <a:lnTo>
                      <a:pt x="119622" y="9000"/>
                    </a:lnTo>
                    <a:lnTo>
                      <a:pt x="126453" y="-1341"/>
                    </a:lnTo>
                    <a:lnTo>
                      <a:pt x="146632" y="-1010"/>
                    </a:lnTo>
                    <a:lnTo>
                      <a:pt x="151378" y="8599"/>
                    </a:lnTo>
                    <a:lnTo>
                      <a:pt x="179828" y="27314"/>
                    </a:lnTo>
                    <a:lnTo>
                      <a:pt x="168023" y="36302"/>
                    </a:lnTo>
                    <a:lnTo>
                      <a:pt x="154888" y="67153"/>
                    </a:lnTo>
                    <a:lnTo>
                      <a:pt x="168023" y="67468"/>
                    </a:lnTo>
                    <a:lnTo>
                      <a:pt x="187919" y="54490"/>
                    </a:lnTo>
                    <a:lnTo>
                      <a:pt x="195025" y="63895"/>
                    </a:lnTo>
                    <a:lnTo>
                      <a:pt x="204910" y="59235"/>
                    </a:lnTo>
                    <a:lnTo>
                      <a:pt x="212938" y="68530"/>
                    </a:lnTo>
                    <a:lnTo>
                      <a:pt x="219934" y="68530"/>
                    </a:lnTo>
                    <a:lnTo>
                      <a:pt x="224468" y="81311"/>
                    </a:lnTo>
                    <a:lnTo>
                      <a:pt x="215708" y="100255"/>
                    </a:lnTo>
                    <a:lnTo>
                      <a:pt x="219612" y="114012"/>
                    </a:lnTo>
                    <a:lnTo>
                      <a:pt x="234651" y="118057"/>
                    </a:lnTo>
                    <a:lnTo>
                      <a:pt x="231354" y="131649"/>
                    </a:lnTo>
                    <a:lnTo>
                      <a:pt x="244056" y="143737"/>
                    </a:lnTo>
                    <a:lnTo>
                      <a:pt x="241184" y="146130"/>
                    </a:lnTo>
                    <a:lnTo>
                      <a:pt x="240916" y="146138"/>
                    </a:lnTo>
                    <a:lnTo>
                      <a:pt x="229410" y="146397"/>
                    </a:lnTo>
                    <a:lnTo>
                      <a:pt x="225656" y="163460"/>
                    </a:lnTo>
                    <a:lnTo>
                      <a:pt x="216196" y="167859"/>
                    </a:lnTo>
                    <a:lnTo>
                      <a:pt x="196938" y="170165"/>
                    </a:lnTo>
                    <a:lnTo>
                      <a:pt x="188013" y="180231"/>
                    </a:lnTo>
                    <a:lnTo>
                      <a:pt x="201227" y="182246"/>
                    </a:lnTo>
                    <a:lnTo>
                      <a:pt x="204666" y="193461"/>
                    </a:lnTo>
                    <a:lnTo>
                      <a:pt x="169180" y="189612"/>
                    </a:lnTo>
                    <a:lnTo>
                      <a:pt x="164363" y="187527"/>
                    </a:lnTo>
                    <a:lnTo>
                      <a:pt x="159657" y="179782"/>
                    </a:lnTo>
                    <a:lnTo>
                      <a:pt x="143917" y="175800"/>
                    </a:lnTo>
                    <a:lnTo>
                      <a:pt x="127932" y="185842"/>
                    </a:lnTo>
                    <a:lnTo>
                      <a:pt x="94406" y="184253"/>
                    </a:lnTo>
                    <a:lnTo>
                      <a:pt x="87354" y="200111"/>
                    </a:lnTo>
                    <a:lnTo>
                      <a:pt x="68088" y="203298"/>
                    </a:lnTo>
                    <a:lnTo>
                      <a:pt x="64452" y="213718"/>
                    </a:lnTo>
                    <a:lnTo>
                      <a:pt x="55110" y="213986"/>
                    </a:lnTo>
                    <a:lnTo>
                      <a:pt x="54008" y="198435"/>
                    </a:lnTo>
                    <a:lnTo>
                      <a:pt x="41983" y="192626"/>
                    </a:lnTo>
                    <a:lnTo>
                      <a:pt x="39669" y="184024"/>
                    </a:lnTo>
                    <a:lnTo>
                      <a:pt x="42699" y="167001"/>
                    </a:lnTo>
                    <a:lnTo>
                      <a:pt x="41117" y="156416"/>
                    </a:lnTo>
                    <a:lnTo>
                      <a:pt x="30949" y="151489"/>
                    </a:lnTo>
                    <a:lnTo>
                      <a:pt x="19805" y="168756"/>
                    </a:lnTo>
                    <a:lnTo>
                      <a:pt x="27982" y="184788"/>
                    </a:lnTo>
                    <a:lnTo>
                      <a:pt x="29965" y="193059"/>
                    </a:lnTo>
                    <a:lnTo>
                      <a:pt x="25817" y="199001"/>
                    </a:lnTo>
                    <a:lnTo>
                      <a:pt x="10620" y="185669"/>
                    </a:lnTo>
                    <a:lnTo>
                      <a:pt x="-2019" y="157620"/>
                    </a:lnTo>
                  </a:path>
                </a:pathLst>
              </a:custGeom>
              <a:grpFill/>
              <a:ln w="635" cap="flat">
                <a:solidFill>
                  <a:schemeClr val="bg1"/>
                </a:solidFill>
                <a:prstDash val="solid"/>
                <a:miter/>
              </a:ln>
            </p:spPr>
            <p:txBody>
              <a:bodyPr rtlCol="0" anchor="ctr"/>
              <a:lstStyle/>
              <a:p>
                <a:endParaRPr lang="en-US" dirty="0"/>
              </a:p>
            </p:txBody>
          </p:sp>
          <p:sp>
            <p:nvSpPr>
              <p:cNvPr id="2604" name="Freeform: Shape 2603">
                <a:extLst>
                  <a:ext uri="{FF2B5EF4-FFF2-40B4-BE49-F238E27FC236}">
                    <a16:creationId xmlns:a16="http://schemas.microsoft.com/office/drawing/2014/main" id="{6505E4DA-87FC-4A96-9494-154E63B61E9E}"/>
                  </a:ext>
                </a:extLst>
              </p:cNvPr>
              <p:cNvSpPr/>
              <p:nvPr/>
            </p:nvSpPr>
            <p:spPr>
              <a:xfrm flipV="1">
                <a:off x="2927350" y="3155725"/>
                <a:ext cx="267685" cy="234237"/>
              </a:xfrm>
              <a:custGeom>
                <a:avLst/>
                <a:gdLst>
                  <a:gd name="connsiteX0" fmla="*/ -2019 w 246075"/>
                  <a:gd name="connsiteY0" fmla="*/ 157620 h 215327"/>
                  <a:gd name="connsiteX1" fmla="*/ 10227 w 246075"/>
                  <a:gd name="connsiteY1" fmla="*/ 153921 h 215327"/>
                  <a:gd name="connsiteX2" fmla="*/ 18978 w 246075"/>
                  <a:gd name="connsiteY2" fmla="*/ 137756 h 215327"/>
                  <a:gd name="connsiteX3" fmla="*/ 16523 w 246075"/>
                  <a:gd name="connsiteY3" fmla="*/ 124416 h 215327"/>
                  <a:gd name="connsiteX4" fmla="*/ 28210 w 246075"/>
                  <a:gd name="connsiteY4" fmla="*/ 118057 h 215327"/>
                  <a:gd name="connsiteX5" fmla="*/ 57841 w 246075"/>
                  <a:gd name="connsiteY5" fmla="*/ 118057 h 215327"/>
                  <a:gd name="connsiteX6" fmla="*/ 70630 w 246075"/>
                  <a:gd name="connsiteY6" fmla="*/ 99704 h 215327"/>
                  <a:gd name="connsiteX7" fmla="*/ 104952 w 246075"/>
                  <a:gd name="connsiteY7" fmla="*/ 106488 h 215327"/>
                  <a:gd name="connsiteX8" fmla="*/ 109500 w 246075"/>
                  <a:gd name="connsiteY8" fmla="*/ 95155 h 215327"/>
                  <a:gd name="connsiteX9" fmla="*/ 99647 w 246075"/>
                  <a:gd name="connsiteY9" fmla="*/ 82799 h 215327"/>
                  <a:gd name="connsiteX10" fmla="*/ 105384 w 246075"/>
                  <a:gd name="connsiteY10" fmla="*/ 55647 h 215327"/>
                  <a:gd name="connsiteX11" fmla="*/ 112609 w 246075"/>
                  <a:gd name="connsiteY11" fmla="*/ 46037 h 215327"/>
                  <a:gd name="connsiteX12" fmla="*/ 103417 w 246075"/>
                  <a:gd name="connsiteY12" fmla="*/ 40048 h 215327"/>
                  <a:gd name="connsiteX13" fmla="*/ 113837 w 246075"/>
                  <a:gd name="connsiteY13" fmla="*/ 29533 h 215327"/>
                  <a:gd name="connsiteX14" fmla="*/ 119622 w 246075"/>
                  <a:gd name="connsiteY14" fmla="*/ 9000 h 215327"/>
                  <a:gd name="connsiteX15" fmla="*/ 126453 w 246075"/>
                  <a:gd name="connsiteY15" fmla="*/ -1341 h 215327"/>
                  <a:gd name="connsiteX16" fmla="*/ 146632 w 246075"/>
                  <a:gd name="connsiteY16" fmla="*/ -1010 h 215327"/>
                  <a:gd name="connsiteX17" fmla="*/ 151378 w 246075"/>
                  <a:gd name="connsiteY17" fmla="*/ 8599 h 215327"/>
                  <a:gd name="connsiteX18" fmla="*/ 179828 w 246075"/>
                  <a:gd name="connsiteY18" fmla="*/ 27314 h 215327"/>
                  <a:gd name="connsiteX19" fmla="*/ 168023 w 246075"/>
                  <a:gd name="connsiteY19" fmla="*/ 36302 h 215327"/>
                  <a:gd name="connsiteX20" fmla="*/ 154888 w 246075"/>
                  <a:gd name="connsiteY20" fmla="*/ 67153 h 215327"/>
                  <a:gd name="connsiteX21" fmla="*/ 168023 w 246075"/>
                  <a:gd name="connsiteY21" fmla="*/ 67468 h 215327"/>
                  <a:gd name="connsiteX22" fmla="*/ 187919 w 246075"/>
                  <a:gd name="connsiteY22" fmla="*/ 54490 h 215327"/>
                  <a:gd name="connsiteX23" fmla="*/ 195025 w 246075"/>
                  <a:gd name="connsiteY23" fmla="*/ 63895 h 215327"/>
                  <a:gd name="connsiteX24" fmla="*/ 204910 w 246075"/>
                  <a:gd name="connsiteY24" fmla="*/ 59235 h 215327"/>
                  <a:gd name="connsiteX25" fmla="*/ 212938 w 246075"/>
                  <a:gd name="connsiteY25" fmla="*/ 68530 h 215327"/>
                  <a:gd name="connsiteX26" fmla="*/ 219934 w 246075"/>
                  <a:gd name="connsiteY26" fmla="*/ 68530 h 215327"/>
                  <a:gd name="connsiteX27" fmla="*/ 224468 w 246075"/>
                  <a:gd name="connsiteY27" fmla="*/ 81311 h 215327"/>
                  <a:gd name="connsiteX28" fmla="*/ 215708 w 246075"/>
                  <a:gd name="connsiteY28" fmla="*/ 100255 h 215327"/>
                  <a:gd name="connsiteX29" fmla="*/ 219612 w 246075"/>
                  <a:gd name="connsiteY29" fmla="*/ 114012 h 215327"/>
                  <a:gd name="connsiteX30" fmla="*/ 234651 w 246075"/>
                  <a:gd name="connsiteY30" fmla="*/ 118057 h 215327"/>
                  <a:gd name="connsiteX31" fmla="*/ 231354 w 246075"/>
                  <a:gd name="connsiteY31" fmla="*/ 131649 h 215327"/>
                  <a:gd name="connsiteX32" fmla="*/ 244056 w 246075"/>
                  <a:gd name="connsiteY32" fmla="*/ 143737 h 215327"/>
                  <a:gd name="connsiteX33" fmla="*/ 241184 w 246075"/>
                  <a:gd name="connsiteY33" fmla="*/ 146130 h 215327"/>
                  <a:gd name="connsiteX34" fmla="*/ 240916 w 246075"/>
                  <a:gd name="connsiteY34" fmla="*/ 146138 h 215327"/>
                  <a:gd name="connsiteX35" fmla="*/ 229410 w 246075"/>
                  <a:gd name="connsiteY35" fmla="*/ 146397 h 215327"/>
                  <a:gd name="connsiteX36" fmla="*/ 225656 w 246075"/>
                  <a:gd name="connsiteY36" fmla="*/ 163460 h 215327"/>
                  <a:gd name="connsiteX37" fmla="*/ 216196 w 246075"/>
                  <a:gd name="connsiteY37" fmla="*/ 167859 h 215327"/>
                  <a:gd name="connsiteX38" fmla="*/ 196938 w 246075"/>
                  <a:gd name="connsiteY38" fmla="*/ 170165 h 215327"/>
                  <a:gd name="connsiteX39" fmla="*/ 188013 w 246075"/>
                  <a:gd name="connsiteY39" fmla="*/ 180231 h 215327"/>
                  <a:gd name="connsiteX40" fmla="*/ 201227 w 246075"/>
                  <a:gd name="connsiteY40" fmla="*/ 182246 h 215327"/>
                  <a:gd name="connsiteX41" fmla="*/ 204666 w 246075"/>
                  <a:gd name="connsiteY41" fmla="*/ 193461 h 215327"/>
                  <a:gd name="connsiteX42" fmla="*/ 169180 w 246075"/>
                  <a:gd name="connsiteY42" fmla="*/ 189612 h 215327"/>
                  <a:gd name="connsiteX43" fmla="*/ 164363 w 246075"/>
                  <a:gd name="connsiteY43" fmla="*/ 187527 h 215327"/>
                  <a:gd name="connsiteX44" fmla="*/ 159657 w 246075"/>
                  <a:gd name="connsiteY44" fmla="*/ 179782 h 215327"/>
                  <a:gd name="connsiteX45" fmla="*/ 143917 w 246075"/>
                  <a:gd name="connsiteY45" fmla="*/ 175800 h 215327"/>
                  <a:gd name="connsiteX46" fmla="*/ 127932 w 246075"/>
                  <a:gd name="connsiteY46" fmla="*/ 185842 h 215327"/>
                  <a:gd name="connsiteX47" fmla="*/ 94406 w 246075"/>
                  <a:gd name="connsiteY47" fmla="*/ 184253 h 215327"/>
                  <a:gd name="connsiteX48" fmla="*/ 87354 w 246075"/>
                  <a:gd name="connsiteY48" fmla="*/ 200111 h 215327"/>
                  <a:gd name="connsiteX49" fmla="*/ 68088 w 246075"/>
                  <a:gd name="connsiteY49" fmla="*/ 203298 h 215327"/>
                  <a:gd name="connsiteX50" fmla="*/ 64452 w 246075"/>
                  <a:gd name="connsiteY50" fmla="*/ 213718 h 215327"/>
                  <a:gd name="connsiteX51" fmla="*/ 55110 w 246075"/>
                  <a:gd name="connsiteY51" fmla="*/ 213986 h 215327"/>
                  <a:gd name="connsiteX52" fmla="*/ 54008 w 246075"/>
                  <a:gd name="connsiteY52" fmla="*/ 198435 h 215327"/>
                  <a:gd name="connsiteX53" fmla="*/ 41983 w 246075"/>
                  <a:gd name="connsiteY53" fmla="*/ 192626 h 215327"/>
                  <a:gd name="connsiteX54" fmla="*/ 39669 w 246075"/>
                  <a:gd name="connsiteY54" fmla="*/ 184024 h 215327"/>
                  <a:gd name="connsiteX55" fmla="*/ 42699 w 246075"/>
                  <a:gd name="connsiteY55" fmla="*/ 167001 h 215327"/>
                  <a:gd name="connsiteX56" fmla="*/ 41117 w 246075"/>
                  <a:gd name="connsiteY56" fmla="*/ 156416 h 215327"/>
                  <a:gd name="connsiteX57" fmla="*/ 30949 w 246075"/>
                  <a:gd name="connsiteY57" fmla="*/ 151489 h 215327"/>
                  <a:gd name="connsiteX58" fmla="*/ 19805 w 246075"/>
                  <a:gd name="connsiteY58" fmla="*/ 168756 h 215327"/>
                  <a:gd name="connsiteX59" fmla="*/ 27982 w 246075"/>
                  <a:gd name="connsiteY59" fmla="*/ 184788 h 215327"/>
                  <a:gd name="connsiteX60" fmla="*/ 29965 w 246075"/>
                  <a:gd name="connsiteY60" fmla="*/ 193059 h 215327"/>
                  <a:gd name="connsiteX61" fmla="*/ 25817 w 246075"/>
                  <a:gd name="connsiteY61" fmla="*/ 199001 h 215327"/>
                  <a:gd name="connsiteX62" fmla="*/ 10620 w 246075"/>
                  <a:gd name="connsiteY62" fmla="*/ 185669 h 215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46075" h="215327">
                    <a:moveTo>
                      <a:pt x="-2019" y="157620"/>
                    </a:moveTo>
                    <a:lnTo>
                      <a:pt x="10227" y="153921"/>
                    </a:lnTo>
                    <a:lnTo>
                      <a:pt x="18978" y="137756"/>
                    </a:lnTo>
                    <a:lnTo>
                      <a:pt x="16523" y="124416"/>
                    </a:lnTo>
                    <a:lnTo>
                      <a:pt x="28210" y="118057"/>
                    </a:lnTo>
                    <a:lnTo>
                      <a:pt x="57841" y="118057"/>
                    </a:lnTo>
                    <a:lnTo>
                      <a:pt x="70630" y="99704"/>
                    </a:lnTo>
                    <a:lnTo>
                      <a:pt x="104952" y="106488"/>
                    </a:lnTo>
                    <a:lnTo>
                      <a:pt x="109500" y="95155"/>
                    </a:lnTo>
                    <a:lnTo>
                      <a:pt x="99647" y="82799"/>
                    </a:lnTo>
                    <a:lnTo>
                      <a:pt x="105384" y="55647"/>
                    </a:lnTo>
                    <a:lnTo>
                      <a:pt x="112609" y="46037"/>
                    </a:lnTo>
                    <a:lnTo>
                      <a:pt x="103417" y="40048"/>
                    </a:lnTo>
                    <a:lnTo>
                      <a:pt x="113837" y="29533"/>
                    </a:lnTo>
                    <a:lnTo>
                      <a:pt x="119622" y="9000"/>
                    </a:lnTo>
                    <a:lnTo>
                      <a:pt x="126453" y="-1341"/>
                    </a:lnTo>
                    <a:lnTo>
                      <a:pt x="146632" y="-1010"/>
                    </a:lnTo>
                    <a:lnTo>
                      <a:pt x="151378" y="8599"/>
                    </a:lnTo>
                    <a:lnTo>
                      <a:pt x="179828" y="27314"/>
                    </a:lnTo>
                    <a:lnTo>
                      <a:pt x="168023" y="36302"/>
                    </a:lnTo>
                    <a:lnTo>
                      <a:pt x="154888" y="67153"/>
                    </a:lnTo>
                    <a:lnTo>
                      <a:pt x="168023" y="67468"/>
                    </a:lnTo>
                    <a:lnTo>
                      <a:pt x="187919" y="54490"/>
                    </a:lnTo>
                    <a:lnTo>
                      <a:pt x="195025" y="63895"/>
                    </a:lnTo>
                    <a:lnTo>
                      <a:pt x="204910" y="59235"/>
                    </a:lnTo>
                    <a:lnTo>
                      <a:pt x="212938" y="68530"/>
                    </a:lnTo>
                    <a:lnTo>
                      <a:pt x="219934" y="68530"/>
                    </a:lnTo>
                    <a:lnTo>
                      <a:pt x="224468" y="81311"/>
                    </a:lnTo>
                    <a:lnTo>
                      <a:pt x="215708" y="100255"/>
                    </a:lnTo>
                    <a:lnTo>
                      <a:pt x="219612" y="114012"/>
                    </a:lnTo>
                    <a:lnTo>
                      <a:pt x="234651" y="118057"/>
                    </a:lnTo>
                    <a:lnTo>
                      <a:pt x="231354" y="131649"/>
                    </a:lnTo>
                    <a:lnTo>
                      <a:pt x="244056" y="143737"/>
                    </a:lnTo>
                    <a:lnTo>
                      <a:pt x="241184" y="146130"/>
                    </a:lnTo>
                    <a:lnTo>
                      <a:pt x="240916" y="146138"/>
                    </a:lnTo>
                    <a:lnTo>
                      <a:pt x="229410" y="146397"/>
                    </a:lnTo>
                    <a:lnTo>
                      <a:pt x="225656" y="163460"/>
                    </a:lnTo>
                    <a:lnTo>
                      <a:pt x="216196" y="167859"/>
                    </a:lnTo>
                    <a:lnTo>
                      <a:pt x="196938" y="170165"/>
                    </a:lnTo>
                    <a:lnTo>
                      <a:pt x="188013" y="180231"/>
                    </a:lnTo>
                    <a:lnTo>
                      <a:pt x="201227" y="182246"/>
                    </a:lnTo>
                    <a:lnTo>
                      <a:pt x="204666" y="193461"/>
                    </a:lnTo>
                    <a:lnTo>
                      <a:pt x="169180" y="189612"/>
                    </a:lnTo>
                    <a:lnTo>
                      <a:pt x="164363" y="187527"/>
                    </a:lnTo>
                    <a:lnTo>
                      <a:pt x="159657" y="179782"/>
                    </a:lnTo>
                    <a:lnTo>
                      <a:pt x="143917" y="175800"/>
                    </a:lnTo>
                    <a:lnTo>
                      <a:pt x="127932" y="185842"/>
                    </a:lnTo>
                    <a:lnTo>
                      <a:pt x="94406" y="184253"/>
                    </a:lnTo>
                    <a:lnTo>
                      <a:pt x="87354" y="200111"/>
                    </a:lnTo>
                    <a:lnTo>
                      <a:pt x="68088" y="203298"/>
                    </a:lnTo>
                    <a:lnTo>
                      <a:pt x="64452" y="213718"/>
                    </a:lnTo>
                    <a:lnTo>
                      <a:pt x="55110" y="213986"/>
                    </a:lnTo>
                    <a:lnTo>
                      <a:pt x="54008" y="198435"/>
                    </a:lnTo>
                    <a:lnTo>
                      <a:pt x="41983" y="192626"/>
                    </a:lnTo>
                    <a:lnTo>
                      <a:pt x="39669" y="184024"/>
                    </a:lnTo>
                    <a:lnTo>
                      <a:pt x="42699" y="167001"/>
                    </a:lnTo>
                    <a:lnTo>
                      <a:pt x="41117" y="156416"/>
                    </a:lnTo>
                    <a:lnTo>
                      <a:pt x="30949" y="151489"/>
                    </a:lnTo>
                    <a:lnTo>
                      <a:pt x="19805" y="168756"/>
                    </a:lnTo>
                    <a:lnTo>
                      <a:pt x="27982" y="184788"/>
                    </a:lnTo>
                    <a:lnTo>
                      <a:pt x="29965" y="193059"/>
                    </a:lnTo>
                    <a:lnTo>
                      <a:pt x="25817" y="199001"/>
                    </a:lnTo>
                    <a:lnTo>
                      <a:pt x="10620" y="185669"/>
                    </a:lnTo>
                    <a:close/>
                  </a:path>
                </a:pathLst>
              </a:custGeom>
              <a:grpFill/>
              <a:ln w="635" cap="rnd">
                <a:solidFill>
                  <a:schemeClr val="bg1"/>
                </a:solidFill>
                <a:prstDash val="solid"/>
                <a:round/>
              </a:ln>
            </p:spPr>
            <p:txBody>
              <a:bodyPr rtlCol="0" anchor="ctr"/>
              <a:lstStyle/>
              <a:p>
                <a:endParaRPr lang="en-US" dirty="0"/>
              </a:p>
            </p:txBody>
          </p:sp>
          <p:sp>
            <p:nvSpPr>
              <p:cNvPr id="2605" name="Freeform: Shape 2604">
                <a:extLst>
                  <a:ext uri="{FF2B5EF4-FFF2-40B4-BE49-F238E27FC236}">
                    <a16:creationId xmlns:a16="http://schemas.microsoft.com/office/drawing/2014/main" id="{9A292B8D-6D13-4578-B920-6B9270E10524}"/>
                  </a:ext>
                </a:extLst>
              </p:cNvPr>
              <p:cNvSpPr/>
              <p:nvPr/>
            </p:nvSpPr>
            <p:spPr>
              <a:xfrm flipV="1">
                <a:off x="3161039" y="3178054"/>
                <a:ext cx="15521" cy="16950"/>
              </a:xfrm>
              <a:custGeom>
                <a:avLst/>
                <a:gdLst>
                  <a:gd name="connsiteX0" fmla="*/ -2128 w 14268"/>
                  <a:gd name="connsiteY0" fmla="*/ 1976 h 15582"/>
                  <a:gd name="connsiteX1" fmla="*/ -901 w 14268"/>
                  <a:gd name="connsiteY1" fmla="*/ -1455 h 15582"/>
                  <a:gd name="connsiteX2" fmla="*/ 12140 w 14268"/>
                  <a:gd name="connsiteY2" fmla="*/ 2236 h 15582"/>
                  <a:gd name="connsiteX3" fmla="*/ 10535 w 14268"/>
                  <a:gd name="connsiteY3" fmla="*/ 14127 h 15582"/>
                  <a:gd name="connsiteX4" fmla="*/ 1319 w 14268"/>
                  <a:gd name="connsiteY4" fmla="*/ 12947 h 15582"/>
                  <a:gd name="connsiteX5" fmla="*/ -2128 w 14268"/>
                  <a:gd name="connsiteY5" fmla="*/ 1976 h 1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8" h="15582">
                    <a:moveTo>
                      <a:pt x="-2128" y="1976"/>
                    </a:moveTo>
                    <a:lnTo>
                      <a:pt x="-901" y="-1455"/>
                    </a:lnTo>
                    <a:lnTo>
                      <a:pt x="12140" y="2236"/>
                    </a:lnTo>
                    <a:lnTo>
                      <a:pt x="10535" y="14127"/>
                    </a:lnTo>
                    <a:lnTo>
                      <a:pt x="1319" y="12947"/>
                    </a:lnTo>
                    <a:lnTo>
                      <a:pt x="-2128" y="1976"/>
                    </a:lnTo>
                  </a:path>
                </a:pathLst>
              </a:custGeom>
              <a:grpFill/>
              <a:ln w="635" cap="flat">
                <a:solidFill>
                  <a:schemeClr val="bg1"/>
                </a:solidFill>
                <a:prstDash val="solid"/>
                <a:miter/>
              </a:ln>
            </p:spPr>
            <p:txBody>
              <a:bodyPr rtlCol="0" anchor="ctr"/>
              <a:lstStyle/>
              <a:p>
                <a:endParaRPr lang="en-US" dirty="0"/>
              </a:p>
            </p:txBody>
          </p:sp>
          <p:sp>
            <p:nvSpPr>
              <p:cNvPr id="2606" name="Freeform: Shape 2605">
                <a:extLst>
                  <a:ext uri="{FF2B5EF4-FFF2-40B4-BE49-F238E27FC236}">
                    <a16:creationId xmlns:a16="http://schemas.microsoft.com/office/drawing/2014/main" id="{658AF7DC-333A-47DA-9598-C63655EDB4D3}"/>
                  </a:ext>
                </a:extLst>
              </p:cNvPr>
              <p:cNvSpPr/>
              <p:nvPr/>
            </p:nvSpPr>
            <p:spPr>
              <a:xfrm flipV="1">
                <a:off x="3161039" y="3178054"/>
                <a:ext cx="15521" cy="16950"/>
              </a:xfrm>
              <a:custGeom>
                <a:avLst/>
                <a:gdLst>
                  <a:gd name="connsiteX0" fmla="*/ -2128 w 14268"/>
                  <a:gd name="connsiteY0" fmla="*/ 1976 h 15582"/>
                  <a:gd name="connsiteX1" fmla="*/ -901 w 14268"/>
                  <a:gd name="connsiteY1" fmla="*/ -1455 h 15582"/>
                  <a:gd name="connsiteX2" fmla="*/ 12140 w 14268"/>
                  <a:gd name="connsiteY2" fmla="*/ 2236 h 15582"/>
                  <a:gd name="connsiteX3" fmla="*/ 10535 w 14268"/>
                  <a:gd name="connsiteY3" fmla="*/ 14127 h 15582"/>
                  <a:gd name="connsiteX4" fmla="*/ 1319 w 14268"/>
                  <a:gd name="connsiteY4" fmla="*/ 12947 h 155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8" h="15582">
                    <a:moveTo>
                      <a:pt x="-2128" y="1976"/>
                    </a:moveTo>
                    <a:lnTo>
                      <a:pt x="-901" y="-1455"/>
                    </a:lnTo>
                    <a:lnTo>
                      <a:pt x="12140" y="2236"/>
                    </a:lnTo>
                    <a:lnTo>
                      <a:pt x="10535" y="14127"/>
                    </a:lnTo>
                    <a:lnTo>
                      <a:pt x="1319" y="12947"/>
                    </a:lnTo>
                    <a:close/>
                  </a:path>
                </a:pathLst>
              </a:custGeom>
              <a:grpFill/>
              <a:ln w="635" cap="rnd">
                <a:solidFill>
                  <a:schemeClr val="bg1"/>
                </a:solidFill>
                <a:prstDash val="solid"/>
                <a:round/>
              </a:ln>
            </p:spPr>
            <p:txBody>
              <a:bodyPr rtlCol="0" anchor="ctr"/>
              <a:lstStyle/>
              <a:p>
                <a:endParaRPr lang="en-US" dirty="0"/>
              </a:p>
            </p:txBody>
          </p:sp>
          <p:sp>
            <p:nvSpPr>
              <p:cNvPr id="2607" name="Freeform: Shape 2606">
                <a:extLst>
                  <a:ext uri="{FF2B5EF4-FFF2-40B4-BE49-F238E27FC236}">
                    <a16:creationId xmlns:a16="http://schemas.microsoft.com/office/drawing/2014/main" id="{D7998922-E0C9-45BA-BEE9-20434702921D}"/>
                  </a:ext>
                </a:extLst>
              </p:cNvPr>
              <p:cNvSpPr/>
              <p:nvPr/>
            </p:nvSpPr>
            <p:spPr>
              <a:xfrm flipV="1">
                <a:off x="2817851" y="3147071"/>
                <a:ext cx="241821" cy="341261"/>
              </a:xfrm>
              <a:custGeom>
                <a:avLst/>
                <a:gdLst>
                  <a:gd name="connsiteX0" fmla="*/ 24336 w 222299"/>
                  <a:gd name="connsiteY0" fmla="*/ 87785 h 313711"/>
                  <a:gd name="connsiteX1" fmla="*/ 26831 w 222299"/>
                  <a:gd name="connsiteY1" fmla="*/ 79135 h 313711"/>
                  <a:gd name="connsiteX2" fmla="*/ 43523 w 222299"/>
                  <a:gd name="connsiteY2" fmla="*/ 74539 h 313711"/>
                  <a:gd name="connsiteX3" fmla="*/ 50409 w 222299"/>
                  <a:gd name="connsiteY3" fmla="*/ 82150 h 313711"/>
                  <a:gd name="connsiteX4" fmla="*/ 64222 w 222299"/>
                  <a:gd name="connsiteY4" fmla="*/ 73674 h 313711"/>
                  <a:gd name="connsiteX5" fmla="*/ 83543 w 222299"/>
                  <a:gd name="connsiteY5" fmla="*/ 67802 h 313711"/>
                  <a:gd name="connsiteX6" fmla="*/ 88068 w 222299"/>
                  <a:gd name="connsiteY6" fmla="*/ 55438 h 313711"/>
                  <a:gd name="connsiteX7" fmla="*/ 100133 w 222299"/>
                  <a:gd name="connsiteY7" fmla="*/ 49890 h 313711"/>
                  <a:gd name="connsiteX8" fmla="*/ 107956 w 222299"/>
                  <a:gd name="connsiteY8" fmla="*/ 29160 h 313711"/>
                  <a:gd name="connsiteX9" fmla="*/ 122225 w 222299"/>
                  <a:gd name="connsiteY9" fmla="*/ 26901 h 313711"/>
                  <a:gd name="connsiteX10" fmla="*/ 129127 w 222299"/>
                  <a:gd name="connsiteY10" fmla="*/ 33630 h 313711"/>
                  <a:gd name="connsiteX11" fmla="*/ 136485 w 222299"/>
                  <a:gd name="connsiteY11" fmla="*/ 26901 h 313711"/>
                  <a:gd name="connsiteX12" fmla="*/ 142451 w 222299"/>
                  <a:gd name="connsiteY12" fmla="*/ 34110 h 313711"/>
                  <a:gd name="connsiteX13" fmla="*/ 157247 w 222299"/>
                  <a:gd name="connsiteY13" fmla="*/ 23667 h 313711"/>
                  <a:gd name="connsiteX14" fmla="*/ 148495 w 222299"/>
                  <a:gd name="connsiteY14" fmla="*/ 5849 h 313711"/>
                  <a:gd name="connsiteX15" fmla="*/ 165849 w 222299"/>
                  <a:gd name="connsiteY15" fmla="*/ -1282 h 313711"/>
                  <a:gd name="connsiteX16" fmla="*/ 165849 w 222299"/>
                  <a:gd name="connsiteY16" fmla="*/ -1282 h 313711"/>
                  <a:gd name="connsiteX17" fmla="*/ 175419 w 222299"/>
                  <a:gd name="connsiteY17" fmla="*/ 50504 h 313711"/>
                  <a:gd name="connsiteX18" fmla="*/ 174797 w 222299"/>
                  <a:gd name="connsiteY18" fmla="*/ 51621 h 313711"/>
                  <a:gd name="connsiteX19" fmla="*/ 162331 w 222299"/>
                  <a:gd name="connsiteY19" fmla="*/ 71800 h 313711"/>
                  <a:gd name="connsiteX20" fmla="*/ 162331 w 222299"/>
                  <a:gd name="connsiteY20" fmla="*/ 83314 h 313711"/>
                  <a:gd name="connsiteX21" fmla="*/ 178166 w 222299"/>
                  <a:gd name="connsiteY21" fmla="*/ 84849 h 313711"/>
                  <a:gd name="connsiteX22" fmla="*/ 164196 w 222299"/>
                  <a:gd name="connsiteY22" fmla="*/ 95820 h 313711"/>
                  <a:gd name="connsiteX23" fmla="*/ 164196 w 222299"/>
                  <a:gd name="connsiteY23" fmla="*/ 105162 h 313711"/>
                  <a:gd name="connsiteX24" fmla="*/ 192316 w 222299"/>
                  <a:gd name="connsiteY24" fmla="*/ 105162 h 313711"/>
                  <a:gd name="connsiteX25" fmla="*/ 192316 w 222299"/>
                  <a:gd name="connsiteY25" fmla="*/ 112497 h 313711"/>
                  <a:gd name="connsiteX26" fmla="*/ 204137 w 222299"/>
                  <a:gd name="connsiteY26" fmla="*/ 112497 h 313711"/>
                  <a:gd name="connsiteX27" fmla="*/ 207505 w 222299"/>
                  <a:gd name="connsiteY27" fmla="*/ 94317 h 313711"/>
                  <a:gd name="connsiteX28" fmla="*/ 220405 w 222299"/>
                  <a:gd name="connsiteY28" fmla="*/ 99488 h 313711"/>
                  <a:gd name="connsiteX29" fmla="*/ 214620 w 222299"/>
                  <a:gd name="connsiteY29" fmla="*/ 120021 h 313711"/>
                  <a:gd name="connsiteX30" fmla="*/ 204200 w 222299"/>
                  <a:gd name="connsiteY30" fmla="*/ 130535 h 313711"/>
                  <a:gd name="connsiteX31" fmla="*/ 213392 w 222299"/>
                  <a:gd name="connsiteY31" fmla="*/ 136524 h 313711"/>
                  <a:gd name="connsiteX32" fmla="*/ 206167 w 222299"/>
                  <a:gd name="connsiteY32" fmla="*/ 146134 h 313711"/>
                  <a:gd name="connsiteX33" fmla="*/ 200430 w 222299"/>
                  <a:gd name="connsiteY33" fmla="*/ 173286 h 313711"/>
                  <a:gd name="connsiteX34" fmla="*/ 210283 w 222299"/>
                  <a:gd name="connsiteY34" fmla="*/ 185642 h 313711"/>
                  <a:gd name="connsiteX35" fmla="*/ 205735 w 222299"/>
                  <a:gd name="connsiteY35" fmla="*/ 196975 h 313711"/>
                  <a:gd name="connsiteX36" fmla="*/ 171413 w 222299"/>
                  <a:gd name="connsiteY36" fmla="*/ 190191 h 313711"/>
                  <a:gd name="connsiteX37" fmla="*/ 158624 w 222299"/>
                  <a:gd name="connsiteY37" fmla="*/ 208544 h 313711"/>
                  <a:gd name="connsiteX38" fmla="*/ 128993 w 222299"/>
                  <a:gd name="connsiteY38" fmla="*/ 208544 h 313711"/>
                  <a:gd name="connsiteX39" fmla="*/ 117306 w 222299"/>
                  <a:gd name="connsiteY39" fmla="*/ 214903 h 313711"/>
                  <a:gd name="connsiteX40" fmla="*/ 119761 w 222299"/>
                  <a:gd name="connsiteY40" fmla="*/ 228243 h 313711"/>
                  <a:gd name="connsiteX41" fmla="*/ 111010 w 222299"/>
                  <a:gd name="connsiteY41" fmla="*/ 244408 h 313711"/>
                  <a:gd name="connsiteX42" fmla="*/ 98764 w 222299"/>
                  <a:gd name="connsiteY42" fmla="*/ 248107 h 313711"/>
                  <a:gd name="connsiteX43" fmla="*/ 111403 w 222299"/>
                  <a:gd name="connsiteY43" fmla="*/ 276156 h 313711"/>
                  <a:gd name="connsiteX44" fmla="*/ 126600 w 222299"/>
                  <a:gd name="connsiteY44" fmla="*/ 289489 h 313711"/>
                  <a:gd name="connsiteX45" fmla="*/ 137241 w 222299"/>
                  <a:gd name="connsiteY45" fmla="*/ 298484 h 313711"/>
                  <a:gd name="connsiteX46" fmla="*/ 141018 w 222299"/>
                  <a:gd name="connsiteY46" fmla="*/ 306456 h 313711"/>
                  <a:gd name="connsiteX47" fmla="*/ 131732 w 222299"/>
                  <a:gd name="connsiteY47" fmla="*/ 312430 h 313711"/>
                  <a:gd name="connsiteX48" fmla="*/ 103399 w 222299"/>
                  <a:gd name="connsiteY48" fmla="*/ 290480 h 313711"/>
                  <a:gd name="connsiteX49" fmla="*/ 87793 w 222299"/>
                  <a:gd name="connsiteY49" fmla="*/ 290944 h 313711"/>
                  <a:gd name="connsiteX50" fmla="*/ 83330 w 222299"/>
                  <a:gd name="connsiteY50" fmla="*/ 283547 h 313711"/>
                  <a:gd name="connsiteX51" fmla="*/ 75004 w 222299"/>
                  <a:gd name="connsiteY51" fmla="*/ 287198 h 313711"/>
                  <a:gd name="connsiteX52" fmla="*/ 60381 w 222299"/>
                  <a:gd name="connsiteY52" fmla="*/ 268633 h 313711"/>
                  <a:gd name="connsiteX53" fmla="*/ 58579 w 222299"/>
                  <a:gd name="connsiteY53" fmla="*/ 254498 h 313711"/>
                  <a:gd name="connsiteX54" fmla="*/ 41988 w 222299"/>
                  <a:gd name="connsiteY54" fmla="*/ 240166 h 313711"/>
                  <a:gd name="connsiteX55" fmla="*/ 39092 w 222299"/>
                  <a:gd name="connsiteY55" fmla="*/ 226661 h 313711"/>
                  <a:gd name="connsiteX56" fmla="*/ 37164 w 222299"/>
                  <a:gd name="connsiteY56" fmla="*/ 219263 h 313711"/>
                  <a:gd name="connsiteX57" fmla="*/ 24336 w 222299"/>
                  <a:gd name="connsiteY57" fmla="*/ 203161 h 313711"/>
                  <a:gd name="connsiteX58" fmla="*/ 29994 w 222299"/>
                  <a:gd name="connsiteY58" fmla="*/ 196007 h 313711"/>
                  <a:gd name="connsiteX59" fmla="*/ 26854 w 222299"/>
                  <a:gd name="connsiteY59" fmla="*/ 178158 h 313711"/>
                  <a:gd name="connsiteX60" fmla="*/ 28963 w 222299"/>
                  <a:gd name="connsiteY60" fmla="*/ 149573 h 313711"/>
                  <a:gd name="connsiteX61" fmla="*/ 36141 w 222299"/>
                  <a:gd name="connsiteY61" fmla="*/ 147645 h 313711"/>
                  <a:gd name="connsiteX62" fmla="*/ 23281 w 222299"/>
                  <a:gd name="connsiteY62" fmla="*/ 122272 h 313711"/>
                  <a:gd name="connsiteX63" fmla="*/ 11673 w 222299"/>
                  <a:gd name="connsiteY63" fmla="*/ 119974 h 313711"/>
                  <a:gd name="connsiteX64" fmla="*/ 8824 w 222299"/>
                  <a:gd name="connsiteY64" fmla="*/ 108239 h 313711"/>
                  <a:gd name="connsiteX65" fmla="*/ -38 w 222299"/>
                  <a:gd name="connsiteY65" fmla="*/ 107240 h 313711"/>
                  <a:gd name="connsiteX66" fmla="*/ -1895 w 222299"/>
                  <a:gd name="connsiteY66" fmla="*/ 98842 h 313711"/>
                  <a:gd name="connsiteX67" fmla="*/ -1864 w 222299"/>
                  <a:gd name="connsiteY67" fmla="*/ 98826 h 313711"/>
                  <a:gd name="connsiteX68" fmla="*/ 24336 w 222299"/>
                  <a:gd name="connsiteY68" fmla="*/ 87785 h 313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222299" h="313711">
                    <a:moveTo>
                      <a:pt x="24336" y="87785"/>
                    </a:moveTo>
                    <a:lnTo>
                      <a:pt x="26831" y="79135"/>
                    </a:lnTo>
                    <a:lnTo>
                      <a:pt x="43523" y="74539"/>
                    </a:lnTo>
                    <a:lnTo>
                      <a:pt x="50409" y="82150"/>
                    </a:lnTo>
                    <a:lnTo>
                      <a:pt x="64222" y="73674"/>
                    </a:lnTo>
                    <a:lnTo>
                      <a:pt x="83543" y="67802"/>
                    </a:lnTo>
                    <a:lnTo>
                      <a:pt x="88068" y="55438"/>
                    </a:lnTo>
                    <a:lnTo>
                      <a:pt x="100133" y="49890"/>
                    </a:lnTo>
                    <a:lnTo>
                      <a:pt x="107956" y="29160"/>
                    </a:lnTo>
                    <a:lnTo>
                      <a:pt x="122225" y="26901"/>
                    </a:lnTo>
                    <a:lnTo>
                      <a:pt x="129127" y="33630"/>
                    </a:lnTo>
                    <a:lnTo>
                      <a:pt x="136485" y="26901"/>
                    </a:lnTo>
                    <a:lnTo>
                      <a:pt x="142451" y="34110"/>
                    </a:lnTo>
                    <a:lnTo>
                      <a:pt x="157247" y="23667"/>
                    </a:lnTo>
                    <a:lnTo>
                      <a:pt x="148495" y="5849"/>
                    </a:lnTo>
                    <a:lnTo>
                      <a:pt x="165849" y="-1282"/>
                    </a:lnTo>
                    <a:lnTo>
                      <a:pt x="165849" y="-1282"/>
                    </a:lnTo>
                    <a:lnTo>
                      <a:pt x="175419" y="50504"/>
                    </a:lnTo>
                    <a:lnTo>
                      <a:pt x="174797" y="51621"/>
                    </a:lnTo>
                    <a:lnTo>
                      <a:pt x="162331" y="71800"/>
                    </a:lnTo>
                    <a:lnTo>
                      <a:pt x="162331" y="83314"/>
                    </a:lnTo>
                    <a:lnTo>
                      <a:pt x="178166" y="84849"/>
                    </a:lnTo>
                    <a:lnTo>
                      <a:pt x="164196" y="95820"/>
                    </a:lnTo>
                    <a:lnTo>
                      <a:pt x="164196" y="105162"/>
                    </a:lnTo>
                    <a:lnTo>
                      <a:pt x="192316" y="105162"/>
                    </a:lnTo>
                    <a:lnTo>
                      <a:pt x="192316" y="112497"/>
                    </a:lnTo>
                    <a:lnTo>
                      <a:pt x="204137" y="112497"/>
                    </a:lnTo>
                    <a:lnTo>
                      <a:pt x="207505" y="94317"/>
                    </a:lnTo>
                    <a:lnTo>
                      <a:pt x="220405" y="99488"/>
                    </a:lnTo>
                    <a:lnTo>
                      <a:pt x="214620" y="120021"/>
                    </a:lnTo>
                    <a:lnTo>
                      <a:pt x="204200" y="130535"/>
                    </a:lnTo>
                    <a:lnTo>
                      <a:pt x="213392" y="136524"/>
                    </a:lnTo>
                    <a:lnTo>
                      <a:pt x="206167" y="146134"/>
                    </a:lnTo>
                    <a:lnTo>
                      <a:pt x="200430" y="173286"/>
                    </a:lnTo>
                    <a:lnTo>
                      <a:pt x="210283" y="185642"/>
                    </a:lnTo>
                    <a:lnTo>
                      <a:pt x="205735" y="196975"/>
                    </a:lnTo>
                    <a:lnTo>
                      <a:pt x="171413" y="190191"/>
                    </a:lnTo>
                    <a:lnTo>
                      <a:pt x="158624" y="208544"/>
                    </a:lnTo>
                    <a:lnTo>
                      <a:pt x="128993" y="208544"/>
                    </a:lnTo>
                    <a:lnTo>
                      <a:pt x="117306" y="214903"/>
                    </a:lnTo>
                    <a:lnTo>
                      <a:pt x="119761" y="228243"/>
                    </a:lnTo>
                    <a:lnTo>
                      <a:pt x="111010" y="244408"/>
                    </a:lnTo>
                    <a:lnTo>
                      <a:pt x="98764" y="248107"/>
                    </a:lnTo>
                    <a:lnTo>
                      <a:pt x="111403" y="276156"/>
                    </a:lnTo>
                    <a:lnTo>
                      <a:pt x="126600" y="289489"/>
                    </a:lnTo>
                    <a:lnTo>
                      <a:pt x="137241" y="298484"/>
                    </a:lnTo>
                    <a:lnTo>
                      <a:pt x="141018" y="306456"/>
                    </a:lnTo>
                    <a:lnTo>
                      <a:pt x="131732" y="312430"/>
                    </a:lnTo>
                    <a:lnTo>
                      <a:pt x="103399" y="290480"/>
                    </a:lnTo>
                    <a:lnTo>
                      <a:pt x="87793" y="290944"/>
                    </a:lnTo>
                    <a:lnTo>
                      <a:pt x="83330" y="283547"/>
                    </a:lnTo>
                    <a:lnTo>
                      <a:pt x="75004" y="287198"/>
                    </a:lnTo>
                    <a:lnTo>
                      <a:pt x="60381" y="268633"/>
                    </a:lnTo>
                    <a:lnTo>
                      <a:pt x="58579" y="254498"/>
                    </a:lnTo>
                    <a:lnTo>
                      <a:pt x="41988" y="240166"/>
                    </a:lnTo>
                    <a:lnTo>
                      <a:pt x="39092" y="226661"/>
                    </a:lnTo>
                    <a:lnTo>
                      <a:pt x="37164" y="219263"/>
                    </a:lnTo>
                    <a:lnTo>
                      <a:pt x="24336" y="203161"/>
                    </a:lnTo>
                    <a:lnTo>
                      <a:pt x="29994" y="196007"/>
                    </a:lnTo>
                    <a:lnTo>
                      <a:pt x="26854" y="178158"/>
                    </a:lnTo>
                    <a:lnTo>
                      <a:pt x="28963" y="149573"/>
                    </a:lnTo>
                    <a:lnTo>
                      <a:pt x="36141" y="147645"/>
                    </a:lnTo>
                    <a:lnTo>
                      <a:pt x="23281" y="122272"/>
                    </a:lnTo>
                    <a:lnTo>
                      <a:pt x="11673" y="119974"/>
                    </a:lnTo>
                    <a:lnTo>
                      <a:pt x="8824" y="108239"/>
                    </a:lnTo>
                    <a:lnTo>
                      <a:pt x="-38" y="107240"/>
                    </a:lnTo>
                    <a:lnTo>
                      <a:pt x="-1895" y="98842"/>
                    </a:lnTo>
                    <a:lnTo>
                      <a:pt x="-1864" y="98826"/>
                    </a:lnTo>
                    <a:lnTo>
                      <a:pt x="24336" y="87785"/>
                    </a:lnTo>
                  </a:path>
                </a:pathLst>
              </a:custGeom>
              <a:grpFill/>
              <a:ln w="635" cap="flat">
                <a:solidFill>
                  <a:schemeClr val="bg1"/>
                </a:solidFill>
                <a:prstDash val="solid"/>
                <a:miter/>
              </a:ln>
            </p:spPr>
            <p:txBody>
              <a:bodyPr rtlCol="0" anchor="ctr"/>
              <a:lstStyle/>
              <a:p>
                <a:endParaRPr lang="en-US" dirty="0"/>
              </a:p>
            </p:txBody>
          </p:sp>
          <p:sp>
            <p:nvSpPr>
              <p:cNvPr id="2608" name="Freeform: Shape 2607">
                <a:extLst>
                  <a:ext uri="{FF2B5EF4-FFF2-40B4-BE49-F238E27FC236}">
                    <a16:creationId xmlns:a16="http://schemas.microsoft.com/office/drawing/2014/main" id="{37F91DAB-E871-40D6-A593-3F1154950037}"/>
                  </a:ext>
                </a:extLst>
              </p:cNvPr>
              <p:cNvSpPr/>
              <p:nvPr/>
            </p:nvSpPr>
            <p:spPr>
              <a:xfrm flipV="1">
                <a:off x="2817851" y="3147071"/>
                <a:ext cx="241821" cy="341261"/>
              </a:xfrm>
              <a:custGeom>
                <a:avLst/>
                <a:gdLst>
                  <a:gd name="connsiteX0" fmla="*/ 24336 w 222299"/>
                  <a:gd name="connsiteY0" fmla="*/ 87785 h 313711"/>
                  <a:gd name="connsiteX1" fmla="*/ 26831 w 222299"/>
                  <a:gd name="connsiteY1" fmla="*/ 79135 h 313711"/>
                  <a:gd name="connsiteX2" fmla="*/ 43523 w 222299"/>
                  <a:gd name="connsiteY2" fmla="*/ 74539 h 313711"/>
                  <a:gd name="connsiteX3" fmla="*/ 50409 w 222299"/>
                  <a:gd name="connsiteY3" fmla="*/ 82150 h 313711"/>
                  <a:gd name="connsiteX4" fmla="*/ 64222 w 222299"/>
                  <a:gd name="connsiteY4" fmla="*/ 73674 h 313711"/>
                  <a:gd name="connsiteX5" fmla="*/ 83543 w 222299"/>
                  <a:gd name="connsiteY5" fmla="*/ 67802 h 313711"/>
                  <a:gd name="connsiteX6" fmla="*/ 88068 w 222299"/>
                  <a:gd name="connsiteY6" fmla="*/ 55438 h 313711"/>
                  <a:gd name="connsiteX7" fmla="*/ 100133 w 222299"/>
                  <a:gd name="connsiteY7" fmla="*/ 49890 h 313711"/>
                  <a:gd name="connsiteX8" fmla="*/ 107956 w 222299"/>
                  <a:gd name="connsiteY8" fmla="*/ 29160 h 313711"/>
                  <a:gd name="connsiteX9" fmla="*/ 122225 w 222299"/>
                  <a:gd name="connsiteY9" fmla="*/ 26901 h 313711"/>
                  <a:gd name="connsiteX10" fmla="*/ 129127 w 222299"/>
                  <a:gd name="connsiteY10" fmla="*/ 33630 h 313711"/>
                  <a:gd name="connsiteX11" fmla="*/ 136485 w 222299"/>
                  <a:gd name="connsiteY11" fmla="*/ 26901 h 313711"/>
                  <a:gd name="connsiteX12" fmla="*/ 142451 w 222299"/>
                  <a:gd name="connsiteY12" fmla="*/ 34110 h 313711"/>
                  <a:gd name="connsiteX13" fmla="*/ 157247 w 222299"/>
                  <a:gd name="connsiteY13" fmla="*/ 23667 h 313711"/>
                  <a:gd name="connsiteX14" fmla="*/ 148495 w 222299"/>
                  <a:gd name="connsiteY14" fmla="*/ 5849 h 313711"/>
                  <a:gd name="connsiteX15" fmla="*/ 165849 w 222299"/>
                  <a:gd name="connsiteY15" fmla="*/ -1282 h 313711"/>
                  <a:gd name="connsiteX16" fmla="*/ 165849 w 222299"/>
                  <a:gd name="connsiteY16" fmla="*/ -1282 h 313711"/>
                  <a:gd name="connsiteX17" fmla="*/ 175419 w 222299"/>
                  <a:gd name="connsiteY17" fmla="*/ 50504 h 313711"/>
                  <a:gd name="connsiteX18" fmla="*/ 174797 w 222299"/>
                  <a:gd name="connsiteY18" fmla="*/ 51621 h 313711"/>
                  <a:gd name="connsiteX19" fmla="*/ 162331 w 222299"/>
                  <a:gd name="connsiteY19" fmla="*/ 71800 h 313711"/>
                  <a:gd name="connsiteX20" fmla="*/ 162331 w 222299"/>
                  <a:gd name="connsiteY20" fmla="*/ 83314 h 313711"/>
                  <a:gd name="connsiteX21" fmla="*/ 178166 w 222299"/>
                  <a:gd name="connsiteY21" fmla="*/ 84849 h 313711"/>
                  <a:gd name="connsiteX22" fmla="*/ 164196 w 222299"/>
                  <a:gd name="connsiteY22" fmla="*/ 95820 h 313711"/>
                  <a:gd name="connsiteX23" fmla="*/ 164196 w 222299"/>
                  <a:gd name="connsiteY23" fmla="*/ 105162 h 313711"/>
                  <a:gd name="connsiteX24" fmla="*/ 192316 w 222299"/>
                  <a:gd name="connsiteY24" fmla="*/ 105162 h 313711"/>
                  <a:gd name="connsiteX25" fmla="*/ 192316 w 222299"/>
                  <a:gd name="connsiteY25" fmla="*/ 112497 h 313711"/>
                  <a:gd name="connsiteX26" fmla="*/ 204137 w 222299"/>
                  <a:gd name="connsiteY26" fmla="*/ 112497 h 313711"/>
                  <a:gd name="connsiteX27" fmla="*/ 207505 w 222299"/>
                  <a:gd name="connsiteY27" fmla="*/ 94317 h 313711"/>
                  <a:gd name="connsiteX28" fmla="*/ 220405 w 222299"/>
                  <a:gd name="connsiteY28" fmla="*/ 99488 h 313711"/>
                  <a:gd name="connsiteX29" fmla="*/ 214620 w 222299"/>
                  <a:gd name="connsiteY29" fmla="*/ 120021 h 313711"/>
                  <a:gd name="connsiteX30" fmla="*/ 204200 w 222299"/>
                  <a:gd name="connsiteY30" fmla="*/ 130535 h 313711"/>
                  <a:gd name="connsiteX31" fmla="*/ 213392 w 222299"/>
                  <a:gd name="connsiteY31" fmla="*/ 136524 h 313711"/>
                  <a:gd name="connsiteX32" fmla="*/ 206167 w 222299"/>
                  <a:gd name="connsiteY32" fmla="*/ 146134 h 313711"/>
                  <a:gd name="connsiteX33" fmla="*/ 200430 w 222299"/>
                  <a:gd name="connsiteY33" fmla="*/ 173286 h 313711"/>
                  <a:gd name="connsiteX34" fmla="*/ 210283 w 222299"/>
                  <a:gd name="connsiteY34" fmla="*/ 185642 h 313711"/>
                  <a:gd name="connsiteX35" fmla="*/ 205735 w 222299"/>
                  <a:gd name="connsiteY35" fmla="*/ 196975 h 313711"/>
                  <a:gd name="connsiteX36" fmla="*/ 171413 w 222299"/>
                  <a:gd name="connsiteY36" fmla="*/ 190191 h 313711"/>
                  <a:gd name="connsiteX37" fmla="*/ 158624 w 222299"/>
                  <a:gd name="connsiteY37" fmla="*/ 208544 h 313711"/>
                  <a:gd name="connsiteX38" fmla="*/ 128993 w 222299"/>
                  <a:gd name="connsiteY38" fmla="*/ 208544 h 313711"/>
                  <a:gd name="connsiteX39" fmla="*/ 117306 w 222299"/>
                  <a:gd name="connsiteY39" fmla="*/ 214903 h 313711"/>
                  <a:gd name="connsiteX40" fmla="*/ 119761 w 222299"/>
                  <a:gd name="connsiteY40" fmla="*/ 228243 h 313711"/>
                  <a:gd name="connsiteX41" fmla="*/ 111010 w 222299"/>
                  <a:gd name="connsiteY41" fmla="*/ 244408 h 313711"/>
                  <a:gd name="connsiteX42" fmla="*/ 98764 w 222299"/>
                  <a:gd name="connsiteY42" fmla="*/ 248107 h 313711"/>
                  <a:gd name="connsiteX43" fmla="*/ 111403 w 222299"/>
                  <a:gd name="connsiteY43" fmla="*/ 276156 h 313711"/>
                  <a:gd name="connsiteX44" fmla="*/ 126600 w 222299"/>
                  <a:gd name="connsiteY44" fmla="*/ 289489 h 313711"/>
                  <a:gd name="connsiteX45" fmla="*/ 137241 w 222299"/>
                  <a:gd name="connsiteY45" fmla="*/ 298484 h 313711"/>
                  <a:gd name="connsiteX46" fmla="*/ 141018 w 222299"/>
                  <a:gd name="connsiteY46" fmla="*/ 306456 h 313711"/>
                  <a:gd name="connsiteX47" fmla="*/ 131732 w 222299"/>
                  <a:gd name="connsiteY47" fmla="*/ 312430 h 313711"/>
                  <a:gd name="connsiteX48" fmla="*/ 103399 w 222299"/>
                  <a:gd name="connsiteY48" fmla="*/ 290480 h 313711"/>
                  <a:gd name="connsiteX49" fmla="*/ 87793 w 222299"/>
                  <a:gd name="connsiteY49" fmla="*/ 290944 h 313711"/>
                  <a:gd name="connsiteX50" fmla="*/ 83330 w 222299"/>
                  <a:gd name="connsiteY50" fmla="*/ 283547 h 313711"/>
                  <a:gd name="connsiteX51" fmla="*/ 75004 w 222299"/>
                  <a:gd name="connsiteY51" fmla="*/ 287198 h 313711"/>
                  <a:gd name="connsiteX52" fmla="*/ 60381 w 222299"/>
                  <a:gd name="connsiteY52" fmla="*/ 268633 h 313711"/>
                  <a:gd name="connsiteX53" fmla="*/ 58579 w 222299"/>
                  <a:gd name="connsiteY53" fmla="*/ 254498 h 313711"/>
                  <a:gd name="connsiteX54" fmla="*/ 41988 w 222299"/>
                  <a:gd name="connsiteY54" fmla="*/ 240166 h 313711"/>
                  <a:gd name="connsiteX55" fmla="*/ 39092 w 222299"/>
                  <a:gd name="connsiteY55" fmla="*/ 226661 h 313711"/>
                  <a:gd name="connsiteX56" fmla="*/ 37164 w 222299"/>
                  <a:gd name="connsiteY56" fmla="*/ 219263 h 313711"/>
                  <a:gd name="connsiteX57" fmla="*/ 24336 w 222299"/>
                  <a:gd name="connsiteY57" fmla="*/ 203161 h 313711"/>
                  <a:gd name="connsiteX58" fmla="*/ 29994 w 222299"/>
                  <a:gd name="connsiteY58" fmla="*/ 196007 h 313711"/>
                  <a:gd name="connsiteX59" fmla="*/ 26854 w 222299"/>
                  <a:gd name="connsiteY59" fmla="*/ 178158 h 313711"/>
                  <a:gd name="connsiteX60" fmla="*/ 28963 w 222299"/>
                  <a:gd name="connsiteY60" fmla="*/ 149573 h 313711"/>
                  <a:gd name="connsiteX61" fmla="*/ 36141 w 222299"/>
                  <a:gd name="connsiteY61" fmla="*/ 147645 h 313711"/>
                  <a:gd name="connsiteX62" fmla="*/ 23281 w 222299"/>
                  <a:gd name="connsiteY62" fmla="*/ 122272 h 313711"/>
                  <a:gd name="connsiteX63" fmla="*/ 11673 w 222299"/>
                  <a:gd name="connsiteY63" fmla="*/ 119974 h 313711"/>
                  <a:gd name="connsiteX64" fmla="*/ 8824 w 222299"/>
                  <a:gd name="connsiteY64" fmla="*/ 108239 h 313711"/>
                  <a:gd name="connsiteX65" fmla="*/ -38 w 222299"/>
                  <a:gd name="connsiteY65" fmla="*/ 107240 h 313711"/>
                  <a:gd name="connsiteX66" fmla="*/ -1895 w 222299"/>
                  <a:gd name="connsiteY66" fmla="*/ 98842 h 313711"/>
                  <a:gd name="connsiteX67" fmla="*/ -1864 w 222299"/>
                  <a:gd name="connsiteY67" fmla="*/ 98826 h 313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2299" h="313711">
                    <a:moveTo>
                      <a:pt x="24336" y="87785"/>
                    </a:moveTo>
                    <a:lnTo>
                      <a:pt x="26831" y="79135"/>
                    </a:lnTo>
                    <a:lnTo>
                      <a:pt x="43523" y="74539"/>
                    </a:lnTo>
                    <a:lnTo>
                      <a:pt x="50409" y="82150"/>
                    </a:lnTo>
                    <a:lnTo>
                      <a:pt x="64222" y="73674"/>
                    </a:lnTo>
                    <a:lnTo>
                      <a:pt x="83543" y="67802"/>
                    </a:lnTo>
                    <a:lnTo>
                      <a:pt x="88068" y="55438"/>
                    </a:lnTo>
                    <a:lnTo>
                      <a:pt x="100133" y="49890"/>
                    </a:lnTo>
                    <a:lnTo>
                      <a:pt x="107956" y="29160"/>
                    </a:lnTo>
                    <a:lnTo>
                      <a:pt x="122225" y="26901"/>
                    </a:lnTo>
                    <a:lnTo>
                      <a:pt x="129127" y="33630"/>
                    </a:lnTo>
                    <a:lnTo>
                      <a:pt x="136485" y="26901"/>
                    </a:lnTo>
                    <a:lnTo>
                      <a:pt x="142451" y="34110"/>
                    </a:lnTo>
                    <a:lnTo>
                      <a:pt x="157247" y="23667"/>
                    </a:lnTo>
                    <a:lnTo>
                      <a:pt x="148495" y="5849"/>
                    </a:lnTo>
                    <a:lnTo>
                      <a:pt x="165849" y="-1282"/>
                    </a:lnTo>
                    <a:lnTo>
                      <a:pt x="165849" y="-1282"/>
                    </a:lnTo>
                    <a:lnTo>
                      <a:pt x="175419" y="50504"/>
                    </a:lnTo>
                    <a:lnTo>
                      <a:pt x="174797" y="51621"/>
                    </a:lnTo>
                    <a:lnTo>
                      <a:pt x="162331" y="71800"/>
                    </a:lnTo>
                    <a:lnTo>
                      <a:pt x="162331" y="83314"/>
                    </a:lnTo>
                    <a:lnTo>
                      <a:pt x="178166" y="84849"/>
                    </a:lnTo>
                    <a:lnTo>
                      <a:pt x="164196" y="95820"/>
                    </a:lnTo>
                    <a:lnTo>
                      <a:pt x="164196" y="105162"/>
                    </a:lnTo>
                    <a:lnTo>
                      <a:pt x="192316" y="105162"/>
                    </a:lnTo>
                    <a:lnTo>
                      <a:pt x="192316" y="112497"/>
                    </a:lnTo>
                    <a:lnTo>
                      <a:pt x="204137" y="112497"/>
                    </a:lnTo>
                    <a:lnTo>
                      <a:pt x="207505" y="94317"/>
                    </a:lnTo>
                    <a:lnTo>
                      <a:pt x="220405" y="99488"/>
                    </a:lnTo>
                    <a:lnTo>
                      <a:pt x="214620" y="120021"/>
                    </a:lnTo>
                    <a:lnTo>
                      <a:pt x="204200" y="130535"/>
                    </a:lnTo>
                    <a:lnTo>
                      <a:pt x="213392" y="136524"/>
                    </a:lnTo>
                    <a:lnTo>
                      <a:pt x="206167" y="146134"/>
                    </a:lnTo>
                    <a:lnTo>
                      <a:pt x="200430" y="173286"/>
                    </a:lnTo>
                    <a:lnTo>
                      <a:pt x="210283" y="185642"/>
                    </a:lnTo>
                    <a:lnTo>
                      <a:pt x="205735" y="196975"/>
                    </a:lnTo>
                    <a:lnTo>
                      <a:pt x="171413" y="190191"/>
                    </a:lnTo>
                    <a:lnTo>
                      <a:pt x="158624" y="208544"/>
                    </a:lnTo>
                    <a:lnTo>
                      <a:pt x="128993" y="208544"/>
                    </a:lnTo>
                    <a:lnTo>
                      <a:pt x="117306" y="214903"/>
                    </a:lnTo>
                    <a:lnTo>
                      <a:pt x="119761" y="228243"/>
                    </a:lnTo>
                    <a:lnTo>
                      <a:pt x="111010" y="244408"/>
                    </a:lnTo>
                    <a:lnTo>
                      <a:pt x="98764" y="248107"/>
                    </a:lnTo>
                    <a:lnTo>
                      <a:pt x="111403" y="276156"/>
                    </a:lnTo>
                    <a:lnTo>
                      <a:pt x="126600" y="289489"/>
                    </a:lnTo>
                    <a:lnTo>
                      <a:pt x="137241" y="298484"/>
                    </a:lnTo>
                    <a:lnTo>
                      <a:pt x="141018" y="306456"/>
                    </a:lnTo>
                    <a:lnTo>
                      <a:pt x="131732" y="312430"/>
                    </a:lnTo>
                    <a:lnTo>
                      <a:pt x="103399" y="290480"/>
                    </a:lnTo>
                    <a:lnTo>
                      <a:pt x="87793" y="290944"/>
                    </a:lnTo>
                    <a:lnTo>
                      <a:pt x="83330" y="283547"/>
                    </a:lnTo>
                    <a:lnTo>
                      <a:pt x="75004" y="287198"/>
                    </a:lnTo>
                    <a:lnTo>
                      <a:pt x="60381" y="268633"/>
                    </a:lnTo>
                    <a:lnTo>
                      <a:pt x="58579" y="254498"/>
                    </a:lnTo>
                    <a:lnTo>
                      <a:pt x="41988" y="240166"/>
                    </a:lnTo>
                    <a:lnTo>
                      <a:pt x="39092" y="226661"/>
                    </a:lnTo>
                    <a:lnTo>
                      <a:pt x="37164" y="219263"/>
                    </a:lnTo>
                    <a:lnTo>
                      <a:pt x="24336" y="203161"/>
                    </a:lnTo>
                    <a:lnTo>
                      <a:pt x="29994" y="196007"/>
                    </a:lnTo>
                    <a:lnTo>
                      <a:pt x="26854" y="178158"/>
                    </a:lnTo>
                    <a:lnTo>
                      <a:pt x="28963" y="149573"/>
                    </a:lnTo>
                    <a:lnTo>
                      <a:pt x="36141" y="147645"/>
                    </a:lnTo>
                    <a:lnTo>
                      <a:pt x="23281" y="122272"/>
                    </a:lnTo>
                    <a:lnTo>
                      <a:pt x="11673" y="119974"/>
                    </a:lnTo>
                    <a:lnTo>
                      <a:pt x="8824" y="108239"/>
                    </a:lnTo>
                    <a:lnTo>
                      <a:pt x="-38" y="107240"/>
                    </a:lnTo>
                    <a:lnTo>
                      <a:pt x="-1895" y="98842"/>
                    </a:lnTo>
                    <a:lnTo>
                      <a:pt x="-1864" y="98826"/>
                    </a:lnTo>
                    <a:close/>
                  </a:path>
                </a:pathLst>
              </a:custGeom>
              <a:grpFill/>
              <a:ln w="635" cap="rnd">
                <a:solidFill>
                  <a:schemeClr val="bg1"/>
                </a:solidFill>
                <a:prstDash val="solid"/>
                <a:round/>
              </a:ln>
            </p:spPr>
            <p:txBody>
              <a:bodyPr rtlCol="0" anchor="ctr"/>
              <a:lstStyle/>
              <a:p>
                <a:endParaRPr lang="en-US" dirty="0"/>
              </a:p>
            </p:txBody>
          </p:sp>
          <p:sp>
            <p:nvSpPr>
              <p:cNvPr id="2609" name="Freeform: Shape 2608">
                <a:extLst>
                  <a:ext uri="{FF2B5EF4-FFF2-40B4-BE49-F238E27FC236}">
                    <a16:creationId xmlns:a16="http://schemas.microsoft.com/office/drawing/2014/main" id="{67CE97C0-1F4F-4636-A33F-07E1A8CA2318}"/>
                  </a:ext>
                </a:extLst>
              </p:cNvPr>
              <p:cNvSpPr/>
              <p:nvPr/>
            </p:nvSpPr>
            <p:spPr>
              <a:xfrm flipV="1">
                <a:off x="2783452" y="3379416"/>
                <a:ext cx="111647" cy="131621"/>
              </a:xfrm>
              <a:custGeom>
                <a:avLst/>
                <a:gdLst>
                  <a:gd name="connsiteX0" fmla="*/ 23106 w 102634"/>
                  <a:gd name="connsiteY0" fmla="*/ 5144 h 120995"/>
                  <a:gd name="connsiteX1" fmla="*/ 29859 w 102634"/>
                  <a:gd name="connsiteY1" fmla="*/ -1113 h 120995"/>
                  <a:gd name="connsiteX2" fmla="*/ 39335 w 102634"/>
                  <a:gd name="connsiteY2" fmla="*/ 5671 h 120995"/>
                  <a:gd name="connsiteX3" fmla="*/ 46803 w 102634"/>
                  <a:gd name="connsiteY3" fmla="*/ 33563 h 120995"/>
                  <a:gd name="connsiteX4" fmla="*/ 73475 w 102634"/>
                  <a:gd name="connsiteY4" fmla="*/ 40158 h 120995"/>
                  <a:gd name="connsiteX5" fmla="*/ 92576 w 102634"/>
                  <a:gd name="connsiteY5" fmla="*/ 60628 h 120995"/>
                  <a:gd name="connsiteX6" fmla="*/ 92576 w 102634"/>
                  <a:gd name="connsiteY6" fmla="*/ 73315 h 120995"/>
                  <a:gd name="connsiteX7" fmla="*/ 100840 w 102634"/>
                  <a:gd name="connsiteY7" fmla="*/ 76479 h 120995"/>
                  <a:gd name="connsiteX8" fmla="*/ 92576 w 102634"/>
                  <a:gd name="connsiteY8" fmla="*/ 96784 h 120995"/>
                  <a:gd name="connsiteX9" fmla="*/ 82132 w 102634"/>
                  <a:gd name="connsiteY9" fmla="*/ 103190 h 120995"/>
                  <a:gd name="connsiteX10" fmla="*/ 75246 w 102634"/>
                  <a:gd name="connsiteY10" fmla="*/ 95580 h 120995"/>
                  <a:gd name="connsiteX11" fmla="*/ 58554 w 102634"/>
                  <a:gd name="connsiteY11" fmla="*/ 100176 h 120995"/>
                  <a:gd name="connsiteX12" fmla="*/ 56059 w 102634"/>
                  <a:gd name="connsiteY12" fmla="*/ 108825 h 120995"/>
                  <a:gd name="connsiteX13" fmla="*/ 29859 w 102634"/>
                  <a:gd name="connsiteY13" fmla="*/ 119867 h 120995"/>
                  <a:gd name="connsiteX14" fmla="*/ 29828 w 102634"/>
                  <a:gd name="connsiteY14" fmla="*/ 119883 h 120995"/>
                  <a:gd name="connsiteX15" fmla="*/ 29300 w 102634"/>
                  <a:gd name="connsiteY15" fmla="*/ 117522 h 120995"/>
                  <a:gd name="connsiteX16" fmla="*/ 13442 w 102634"/>
                  <a:gd name="connsiteY16" fmla="*/ 109274 h 120995"/>
                  <a:gd name="connsiteX17" fmla="*/ 13442 w 102634"/>
                  <a:gd name="connsiteY17" fmla="*/ 94494 h 120995"/>
                  <a:gd name="connsiteX18" fmla="*/ 5682 w 102634"/>
                  <a:gd name="connsiteY18" fmla="*/ 86143 h 120995"/>
                  <a:gd name="connsiteX19" fmla="*/ 4722 w 102634"/>
                  <a:gd name="connsiteY19" fmla="*/ 79163 h 120995"/>
                  <a:gd name="connsiteX20" fmla="*/ -1795 w 102634"/>
                  <a:gd name="connsiteY20" fmla="*/ 73291 h 120995"/>
                  <a:gd name="connsiteX21" fmla="*/ -1795 w 102634"/>
                  <a:gd name="connsiteY21" fmla="*/ 48556 h 120995"/>
                  <a:gd name="connsiteX22" fmla="*/ 12482 w 102634"/>
                  <a:gd name="connsiteY22" fmla="*/ 38104 h 120995"/>
                  <a:gd name="connsiteX23" fmla="*/ 8673 w 102634"/>
                  <a:gd name="connsiteY23" fmla="*/ 28345 h 120995"/>
                  <a:gd name="connsiteX24" fmla="*/ 7854 w 102634"/>
                  <a:gd name="connsiteY24" fmla="*/ 7253 h 120995"/>
                  <a:gd name="connsiteX25" fmla="*/ 23106 w 102634"/>
                  <a:gd name="connsiteY25" fmla="*/ 5144 h 120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2634" h="120995">
                    <a:moveTo>
                      <a:pt x="23106" y="5144"/>
                    </a:moveTo>
                    <a:lnTo>
                      <a:pt x="29859" y="-1113"/>
                    </a:lnTo>
                    <a:lnTo>
                      <a:pt x="39335" y="5671"/>
                    </a:lnTo>
                    <a:lnTo>
                      <a:pt x="46803" y="33563"/>
                    </a:lnTo>
                    <a:lnTo>
                      <a:pt x="73475" y="40158"/>
                    </a:lnTo>
                    <a:lnTo>
                      <a:pt x="92576" y="60628"/>
                    </a:lnTo>
                    <a:lnTo>
                      <a:pt x="92576" y="73315"/>
                    </a:lnTo>
                    <a:lnTo>
                      <a:pt x="100840" y="76479"/>
                    </a:lnTo>
                    <a:lnTo>
                      <a:pt x="92576" y="96784"/>
                    </a:lnTo>
                    <a:lnTo>
                      <a:pt x="82132" y="103190"/>
                    </a:lnTo>
                    <a:lnTo>
                      <a:pt x="75246" y="95580"/>
                    </a:lnTo>
                    <a:lnTo>
                      <a:pt x="58554" y="100176"/>
                    </a:lnTo>
                    <a:lnTo>
                      <a:pt x="56059" y="108825"/>
                    </a:lnTo>
                    <a:lnTo>
                      <a:pt x="29859" y="119867"/>
                    </a:lnTo>
                    <a:lnTo>
                      <a:pt x="29828" y="119883"/>
                    </a:lnTo>
                    <a:lnTo>
                      <a:pt x="29300" y="117522"/>
                    </a:lnTo>
                    <a:lnTo>
                      <a:pt x="13442" y="109274"/>
                    </a:lnTo>
                    <a:lnTo>
                      <a:pt x="13442" y="94494"/>
                    </a:lnTo>
                    <a:lnTo>
                      <a:pt x="5682" y="86143"/>
                    </a:lnTo>
                    <a:lnTo>
                      <a:pt x="4722" y="79163"/>
                    </a:lnTo>
                    <a:lnTo>
                      <a:pt x="-1795" y="73291"/>
                    </a:lnTo>
                    <a:lnTo>
                      <a:pt x="-1795" y="48556"/>
                    </a:lnTo>
                    <a:lnTo>
                      <a:pt x="12482" y="38104"/>
                    </a:lnTo>
                    <a:lnTo>
                      <a:pt x="8673" y="28345"/>
                    </a:lnTo>
                    <a:lnTo>
                      <a:pt x="7854" y="7253"/>
                    </a:lnTo>
                    <a:lnTo>
                      <a:pt x="23106" y="5144"/>
                    </a:lnTo>
                  </a:path>
                </a:pathLst>
              </a:custGeom>
              <a:grpFill/>
              <a:ln w="635" cap="flat">
                <a:solidFill>
                  <a:schemeClr val="bg1"/>
                </a:solidFill>
                <a:prstDash val="solid"/>
                <a:miter/>
              </a:ln>
            </p:spPr>
            <p:txBody>
              <a:bodyPr rtlCol="0" anchor="ctr"/>
              <a:lstStyle/>
              <a:p>
                <a:endParaRPr lang="en-US" dirty="0"/>
              </a:p>
            </p:txBody>
          </p:sp>
          <p:sp>
            <p:nvSpPr>
              <p:cNvPr id="2610" name="Freeform: Shape 2609">
                <a:extLst>
                  <a:ext uri="{FF2B5EF4-FFF2-40B4-BE49-F238E27FC236}">
                    <a16:creationId xmlns:a16="http://schemas.microsoft.com/office/drawing/2014/main" id="{760A4A16-E737-418C-A2AD-4CEE8A6451FE}"/>
                  </a:ext>
                </a:extLst>
              </p:cNvPr>
              <p:cNvSpPr/>
              <p:nvPr/>
            </p:nvSpPr>
            <p:spPr>
              <a:xfrm flipV="1">
                <a:off x="2783452" y="3379416"/>
                <a:ext cx="111647" cy="131621"/>
              </a:xfrm>
              <a:custGeom>
                <a:avLst/>
                <a:gdLst>
                  <a:gd name="connsiteX0" fmla="*/ 23106 w 102634"/>
                  <a:gd name="connsiteY0" fmla="*/ 5144 h 120995"/>
                  <a:gd name="connsiteX1" fmla="*/ 29859 w 102634"/>
                  <a:gd name="connsiteY1" fmla="*/ -1113 h 120995"/>
                  <a:gd name="connsiteX2" fmla="*/ 39335 w 102634"/>
                  <a:gd name="connsiteY2" fmla="*/ 5671 h 120995"/>
                  <a:gd name="connsiteX3" fmla="*/ 46803 w 102634"/>
                  <a:gd name="connsiteY3" fmla="*/ 33563 h 120995"/>
                  <a:gd name="connsiteX4" fmla="*/ 73475 w 102634"/>
                  <a:gd name="connsiteY4" fmla="*/ 40158 h 120995"/>
                  <a:gd name="connsiteX5" fmla="*/ 92576 w 102634"/>
                  <a:gd name="connsiteY5" fmla="*/ 60628 h 120995"/>
                  <a:gd name="connsiteX6" fmla="*/ 92576 w 102634"/>
                  <a:gd name="connsiteY6" fmla="*/ 73315 h 120995"/>
                  <a:gd name="connsiteX7" fmla="*/ 100840 w 102634"/>
                  <a:gd name="connsiteY7" fmla="*/ 76479 h 120995"/>
                  <a:gd name="connsiteX8" fmla="*/ 92576 w 102634"/>
                  <a:gd name="connsiteY8" fmla="*/ 96784 h 120995"/>
                  <a:gd name="connsiteX9" fmla="*/ 82132 w 102634"/>
                  <a:gd name="connsiteY9" fmla="*/ 103190 h 120995"/>
                  <a:gd name="connsiteX10" fmla="*/ 75246 w 102634"/>
                  <a:gd name="connsiteY10" fmla="*/ 95580 h 120995"/>
                  <a:gd name="connsiteX11" fmla="*/ 58554 w 102634"/>
                  <a:gd name="connsiteY11" fmla="*/ 100176 h 120995"/>
                  <a:gd name="connsiteX12" fmla="*/ 56059 w 102634"/>
                  <a:gd name="connsiteY12" fmla="*/ 108825 h 120995"/>
                  <a:gd name="connsiteX13" fmla="*/ 29859 w 102634"/>
                  <a:gd name="connsiteY13" fmla="*/ 119867 h 120995"/>
                  <a:gd name="connsiteX14" fmla="*/ 29828 w 102634"/>
                  <a:gd name="connsiteY14" fmla="*/ 119883 h 120995"/>
                  <a:gd name="connsiteX15" fmla="*/ 29300 w 102634"/>
                  <a:gd name="connsiteY15" fmla="*/ 117522 h 120995"/>
                  <a:gd name="connsiteX16" fmla="*/ 13442 w 102634"/>
                  <a:gd name="connsiteY16" fmla="*/ 109274 h 120995"/>
                  <a:gd name="connsiteX17" fmla="*/ 13442 w 102634"/>
                  <a:gd name="connsiteY17" fmla="*/ 94494 h 120995"/>
                  <a:gd name="connsiteX18" fmla="*/ 5682 w 102634"/>
                  <a:gd name="connsiteY18" fmla="*/ 86143 h 120995"/>
                  <a:gd name="connsiteX19" fmla="*/ 4722 w 102634"/>
                  <a:gd name="connsiteY19" fmla="*/ 79163 h 120995"/>
                  <a:gd name="connsiteX20" fmla="*/ -1795 w 102634"/>
                  <a:gd name="connsiteY20" fmla="*/ 73291 h 120995"/>
                  <a:gd name="connsiteX21" fmla="*/ -1795 w 102634"/>
                  <a:gd name="connsiteY21" fmla="*/ 48556 h 120995"/>
                  <a:gd name="connsiteX22" fmla="*/ 12482 w 102634"/>
                  <a:gd name="connsiteY22" fmla="*/ 38104 h 120995"/>
                  <a:gd name="connsiteX23" fmla="*/ 8673 w 102634"/>
                  <a:gd name="connsiteY23" fmla="*/ 28345 h 120995"/>
                  <a:gd name="connsiteX24" fmla="*/ 7854 w 102634"/>
                  <a:gd name="connsiteY24" fmla="*/ 7253 h 120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2634" h="120995">
                    <a:moveTo>
                      <a:pt x="23106" y="5144"/>
                    </a:moveTo>
                    <a:lnTo>
                      <a:pt x="29859" y="-1113"/>
                    </a:lnTo>
                    <a:lnTo>
                      <a:pt x="39335" y="5671"/>
                    </a:lnTo>
                    <a:lnTo>
                      <a:pt x="46803" y="33563"/>
                    </a:lnTo>
                    <a:lnTo>
                      <a:pt x="73475" y="40158"/>
                    </a:lnTo>
                    <a:lnTo>
                      <a:pt x="92576" y="60628"/>
                    </a:lnTo>
                    <a:lnTo>
                      <a:pt x="92576" y="73315"/>
                    </a:lnTo>
                    <a:lnTo>
                      <a:pt x="100840" y="76479"/>
                    </a:lnTo>
                    <a:lnTo>
                      <a:pt x="92576" y="96784"/>
                    </a:lnTo>
                    <a:lnTo>
                      <a:pt x="82132" y="103190"/>
                    </a:lnTo>
                    <a:lnTo>
                      <a:pt x="75246" y="95580"/>
                    </a:lnTo>
                    <a:lnTo>
                      <a:pt x="58554" y="100176"/>
                    </a:lnTo>
                    <a:lnTo>
                      <a:pt x="56059" y="108825"/>
                    </a:lnTo>
                    <a:lnTo>
                      <a:pt x="29859" y="119867"/>
                    </a:lnTo>
                    <a:lnTo>
                      <a:pt x="29828" y="119883"/>
                    </a:lnTo>
                    <a:lnTo>
                      <a:pt x="29300" y="117522"/>
                    </a:lnTo>
                    <a:lnTo>
                      <a:pt x="13442" y="109274"/>
                    </a:lnTo>
                    <a:lnTo>
                      <a:pt x="13442" y="94494"/>
                    </a:lnTo>
                    <a:lnTo>
                      <a:pt x="5682" y="86143"/>
                    </a:lnTo>
                    <a:lnTo>
                      <a:pt x="4722" y="79163"/>
                    </a:lnTo>
                    <a:lnTo>
                      <a:pt x="-1795" y="73291"/>
                    </a:lnTo>
                    <a:lnTo>
                      <a:pt x="-1795" y="48556"/>
                    </a:lnTo>
                    <a:lnTo>
                      <a:pt x="12482" y="38104"/>
                    </a:lnTo>
                    <a:lnTo>
                      <a:pt x="8673" y="28345"/>
                    </a:lnTo>
                    <a:lnTo>
                      <a:pt x="7854" y="7253"/>
                    </a:lnTo>
                    <a:close/>
                  </a:path>
                </a:pathLst>
              </a:custGeom>
              <a:grpFill/>
              <a:ln w="635" cap="rnd">
                <a:solidFill>
                  <a:schemeClr val="bg1"/>
                </a:solidFill>
                <a:prstDash val="solid"/>
                <a:round/>
              </a:ln>
            </p:spPr>
            <p:txBody>
              <a:bodyPr rtlCol="0" anchor="ctr"/>
              <a:lstStyle/>
              <a:p>
                <a:endParaRPr lang="en-US" dirty="0"/>
              </a:p>
            </p:txBody>
          </p:sp>
          <p:sp>
            <p:nvSpPr>
              <p:cNvPr id="2611" name="Freeform: Shape 2610">
                <a:extLst>
                  <a:ext uri="{FF2B5EF4-FFF2-40B4-BE49-F238E27FC236}">
                    <a16:creationId xmlns:a16="http://schemas.microsoft.com/office/drawing/2014/main" id="{365A1F24-F4C4-443E-BB20-AC5EBE682C0E}"/>
                  </a:ext>
                </a:extLst>
              </p:cNvPr>
              <p:cNvSpPr/>
              <p:nvPr/>
            </p:nvSpPr>
            <p:spPr>
              <a:xfrm flipV="1">
                <a:off x="2776303" y="3404542"/>
                <a:ext cx="248756" cy="392158"/>
              </a:xfrm>
              <a:custGeom>
                <a:avLst/>
                <a:gdLst>
                  <a:gd name="connsiteX0" fmla="*/ 207985 w 228674"/>
                  <a:gd name="connsiteY0" fmla="*/ 25214 h 360499"/>
                  <a:gd name="connsiteX1" fmla="*/ 220553 w 228674"/>
                  <a:gd name="connsiteY1" fmla="*/ 39191 h 360499"/>
                  <a:gd name="connsiteX2" fmla="*/ 212597 w 228674"/>
                  <a:gd name="connsiteY2" fmla="*/ 48462 h 360499"/>
                  <a:gd name="connsiteX3" fmla="*/ 211943 w 228674"/>
                  <a:gd name="connsiteY3" fmla="*/ 72143 h 360499"/>
                  <a:gd name="connsiteX4" fmla="*/ 223040 w 228674"/>
                  <a:gd name="connsiteY4" fmla="*/ 78951 h 360499"/>
                  <a:gd name="connsiteX5" fmla="*/ 215453 w 228674"/>
                  <a:gd name="connsiteY5" fmla="*/ 103419 h 360499"/>
                  <a:gd name="connsiteX6" fmla="*/ 226818 w 228674"/>
                  <a:gd name="connsiteY6" fmla="*/ 114870 h 360499"/>
                  <a:gd name="connsiteX7" fmla="*/ 207985 w 228674"/>
                  <a:gd name="connsiteY7" fmla="*/ 146406 h 360499"/>
                  <a:gd name="connsiteX8" fmla="*/ 198588 w 228674"/>
                  <a:gd name="connsiteY8" fmla="*/ 141086 h 360499"/>
                  <a:gd name="connsiteX9" fmla="*/ 188884 w 228674"/>
                  <a:gd name="connsiteY9" fmla="*/ 148264 h 360499"/>
                  <a:gd name="connsiteX10" fmla="*/ 188884 w 228674"/>
                  <a:gd name="connsiteY10" fmla="*/ 172834 h 360499"/>
                  <a:gd name="connsiteX11" fmla="*/ 176197 w 228674"/>
                  <a:gd name="connsiteY11" fmla="*/ 163846 h 360499"/>
                  <a:gd name="connsiteX12" fmla="*/ 163408 w 228674"/>
                  <a:gd name="connsiteY12" fmla="*/ 163846 h 360499"/>
                  <a:gd name="connsiteX13" fmla="*/ 157010 w 228674"/>
                  <a:gd name="connsiteY13" fmla="*/ 172834 h 360499"/>
                  <a:gd name="connsiteX14" fmla="*/ 145204 w 228674"/>
                  <a:gd name="connsiteY14" fmla="*/ 175478 h 360499"/>
                  <a:gd name="connsiteX15" fmla="*/ 146188 w 228674"/>
                  <a:gd name="connsiteY15" fmla="*/ 183931 h 360499"/>
                  <a:gd name="connsiteX16" fmla="*/ 131644 w 228674"/>
                  <a:gd name="connsiteY16" fmla="*/ 196610 h 360499"/>
                  <a:gd name="connsiteX17" fmla="*/ 128843 w 228674"/>
                  <a:gd name="connsiteY17" fmla="*/ 216167 h 360499"/>
                  <a:gd name="connsiteX18" fmla="*/ 144221 w 228674"/>
                  <a:gd name="connsiteY18" fmla="*/ 232545 h 360499"/>
                  <a:gd name="connsiteX19" fmla="*/ 149635 w 228674"/>
                  <a:gd name="connsiteY19" fmla="*/ 256643 h 360499"/>
                  <a:gd name="connsiteX20" fmla="*/ 181604 w 228674"/>
                  <a:gd name="connsiteY20" fmla="*/ 270251 h 360499"/>
                  <a:gd name="connsiteX21" fmla="*/ 187215 w 228674"/>
                  <a:gd name="connsiteY21" fmla="*/ 274918 h 360499"/>
                  <a:gd name="connsiteX22" fmla="*/ 201807 w 228674"/>
                  <a:gd name="connsiteY22" fmla="*/ 270251 h 360499"/>
                  <a:gd name="connsiteX23" fmla="*/ 204081 w 228674"/>
                  <a:gd name="connsiteY23" fmla="*/ 282567 h 360499"/>
                  <a:gd name="connsiteX24" fmla="*/ 186727 w 228674"/>
                  <a:gd name="connsiteY24" fmla="*/ 289698 h 360499"/>
                  <a:gd name="connsiteX25" fmla="*/ 195479 w 228674"/>
                  <a:gd name="connsiteY25" fmla="*/ 307516 h 360499"/>
                  <a:gd name="connsiteX26" fmla="*/ 180683 w 228674"/>
                  <a:gd name="connsiteY26" fmla="*/ 317959 h 360499"/>
                  <a:gd name="connsiteX27" fmla="*/ 174717 w 228674"/>
                  <a:gd name="connsiteY27" fmla="*/ 310750 h 360499"/>
                  <a:gd name="connsiteX28" fmla="*/ 167359 w 228674"/>
                  <a:gd name="connsiteY28" fmla="*/ 317479 h 360499"/>
                  <a:gd name="connsiteX29" fmla="*/ 160457 w 228674"/>
                  <a:gd name="connsiteY29" fmla="*/ 310750 h 360499"/>
                  <a:gd name="connsiteX30" fmla="*/ 146188 w 228674"/>
                  <a:gd name="connsiteY30" fmla="*/ 313009 h 360499"/>
                  <a:gd name="connsiteX31" fmla="*/ 138365 w 228674"/>
                  <a:gd name="connsiteY31" fmla="*/ 333739 h 360499"/>
                  <a:gd name="connsiteX32" fmla="*/ 126301 w 228674"/>
                  <a:gd name="connsiteY32" fmla="*/ 339288 h 360499"/>
                  <a:gd name="connsiteX33" fmla="*/ 121775 w 228674"/>
                  <a:gd name="connsiteY33" fmla="*/ 351652 h 360499"/>
                  <a:gd name="connsiteX34" fmla="*/ 102454 w 228674"/>
                  <a:gd name="connsiteY34" fmla="*/ 357523 h 360499"/>
                  <a:gd name="connsiteX35" fmla="*/ 99086 w 228674"/>
                  <a:gd name="connsiteY35" fmla="*/ 359593 h 360499"/>
                  <a:gd name="connsiteX36" fmla="*/ 107349 w 228674"/>
                  <a:gd name="connsiteY36" fmla="*/ 339288 h 360499"/>
                  <a:gd name="connsiteX37" fmla="*/ 99086 w 228674"/>
                  <a:gd name="connsiteY37" fmla="*/ 336124 h 360499"/>
                  <a:gd name="connsiteX38" fmla="*/ 99086 w 228674"/>
                  <a:gd name="connsiteY38" fmla="*/ 323437 h 360499"/>
                  <a:gd name="connsiteX39" fmla="*/ 79985 w 228674"/>
                  <a:gd name="connsiteY39" fmla="*/ 302967 h 360499"/>
                  <a:gd name="connsiteX40" fmla="*/ 53313 w 228674"/>
                  <a:gd name="connsiteY40" fmla="*/ 296372 h 360499"/>
                  <a:gd name="connsiteX41" fmla="*/ 45844 w 228674"/>
                  <a:gd name="connsiteY41" fmla="*/ 268480 h 360499"/>
                  <a:gd name="connsiteX42" fmla="*/ 36368 w 228674"/>
                  <a:gd name="connsiteY42" fmla="*/ 261696 h 360499"/>
                  <a:gd name="connsiteX43" fmla="*/ 29616 w 228674"/>
                  <a:gd name="connsiteY43" fmla="*/ 267953 h 360499"/>
                  <a:gd name="connsiteX44" fmla="*/ 14363 w 228674"/>
                  <a:gd name="connsiteY44" fmla="*/ 270062 h 360499"/>
                  <a:gd name="connsiteX45" fmla="*/ 15182 w 228674"/>
                  <a:gd name="connsiteY45" fmla="*/ 291154 h 360499"/>
                  <a:gd name="connsiteX46" fmla="*/ 14977 w 228674"/>
                  <a:gd name="connsiteY46" fmla="*/ 290949 h 360499"/>
                  <a:gd name="connsiteX47" fmla="*/ -1857 w 228674"/>
                  <a:gd name="connsiteY47" fmla="*/ 273155 h 360499"/>
                  <a:gd name="connsiteX48" fmla="*/ -369 w 228674"/>
                  <a:gd name="connsiteY48" fmla="*/ 255801 h 360499"/>
                  <a:gd name="connsiteX49" fmla="*/ 7823 w 228674"/>
                  <a:gd name="connsiteY49" fmla="*/ 249576 h 360499"/>
                  <a:gd name="connsiteX50" fmla="*/ -70 w 228674"/>
                  <a:gd name="connsiteY50" fmla="*/ 240383 h 360499"/>
                  <a:gd name="connsiteX51" fmla="*/ 21439 w 228674"/>
                  <a:gd name="connsiteY51" fmla="*/ 225611 h 360499"/>
                  <a:gd name="connsiteX52" fmla="*/ 43278 w 228674"/>
                  <a:gd name="connsiteY52" fmla="*/ 190597 h 360499"/>
                  <a:gd name="connsiteX53" fmla="*/ 58743 w 228674"/>
                  <a:gd name="connsiteY53" fmla="*/ 139339 h 360499"/>
                  <a:gd name="connsiteX54" fmla="*/ 89106 w 228674"/>
                  <a:gd name="connsiteY54" fmla="*/ 100602 h 360499"/>
                  <a:gd name="connsiteX55" fmla="*/ 87815 w 228674"/>
                  <a:gd name="connsiteY55" fmla="*/ 81706 h 360499"/>
                  <a:gd name="connsiteX56" fmla="*/ 107239 w 228674"/>
                  <a:gd name="connsiteY56" fmla="*/ 58080 h 360499"/>
                  <a:gd name="connsiteX57" fmla="*/ 158080 w 228674"/>
                  <a:gd name="connsiteY57" fmla="*/ 30503 h 360499"/>
                  <a:gd name="connsiteX58" fmla="*/ 193362 w 228674"/>
                  <a:gd name="connsiteY58" fmla="*/ -679 h 360499"/>
                  <a:gd name="connsiteX59" fmla="*/ 193386 w 228674"/>
                  <a:gd name="connsiteY59" fmla="*/ -907 h 360499"/>
                  <a:gd name="connsiteX60" fmla="*/ 205781 w 228674"/>
                  <a:gd name="connsiteY60" fmla="*/ 2217 h 360499"/>
                  <a:gd name="connsiteX61" fmla="*/ 207985 w 228674"/>
                  <a:gd name="connsiteY61" fmla="*/ 25214 h 360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28674" h="360499">
                    <a:moveTo>
                      <a:pt x="207985" y="25214"/>
                    </a:moveTo>
                    <a:lnTo>
                      <a:pt x="220553" y="39191"/>
                    </a:lnTo>
                    <a:lnTo>
                      <a:pt x="212597" y="48462"/>
                    </a:lnTo>
                    <a:lnTo>
                      <a:pt x="211943" y="72143"/>
                    </a:lnTo>
                    <a:lnTo>
                      <a:pt x="223040" y="78951"/>
                    </a:lnTo>
                    <a:lnTo>
                      <a:pt x="215453" y="103419"/>
                    </a:lnTo>
                    <a:lnTo>
                      <a:pt x="226818" y="114870"/>
                    </a:lnTo>
                    <a:lnTo>
                      <a:pt x="207985" y="146406"/>
                    </a:lnTo>
                    <a:lnTo>
                      <a:pt x="198588" y="141086"/>
                    </a:lnTo>
                    <a:lnTo>
                      <a:pt x="188884" y="148264"/>
                    </a:lnTo>
                    <a:lnTo>
                      <a:pt x="188884" y="172834"/>
                    </a:lnTo>
                    <a:lnTo>
                      <a:pt x="176197" y="163846"/>
                    </a:lnTo>
                    <a:lnTo>
                      <a:pt x="163408" y="163846"/>
                    </a:lnTo>
                    <a:lnTo>
                      <a:pt x="157010" y="172834"/>
                    </a:lnTo>
                    <a:lnTo>
                      <a:pt x="145204" y="175478"/>
                    </a:lnTo>
                    <a:lnTo>
                      <a:pt x="146188" y="183931"/>
                    </a:lnTo>
                    <a:lnTo>
                      <a:pt x="131644" y="196610"/>
                    </a:lnTo>
                    <a:lnTo>
                      <a:pt x="128843" y="216167"/>
                    </a:lnTo>
                    <a:lnTo>
                      <a:pt x="144221" y="232545"/>
                    </a:lnTo>
                    <a:lnTo>
                      <a:pt x="149635" y="256643"/>
                    </a:lnTo>
                    <a:lnTo>
                      <a:pt x="181604" y="270251"/>
                    </a:lnTo>
                    <a:lnTo>
                      <a:pt x="187215" y="274918"/>
                    </a:lnTo>
                    <a:lnTo>
                      <a:pt x="201807" y="270251"/>
                    </a:lnTo>
                    <a:lnTo>
                      <a:pt x="204081" y="282567"/>
                    </a:lnTo>
                    <a:lnTo>
                      <a:pt x="186727" y="289698"/>
                    </a:lnTo>
                    <a:lnTo>
                      <a:pt x="195479" y="307516"/>
                    </a:lnTo>
                    <a:lnTo>
                      <a:pt x="180683" y="317959"/>
                    </a:lnTo>
                    <a:lnTo>
                      <a:pt x="174717" y="310750"/>
                    </a:lnTo>
                    <a:lnTo>
                      <a:pt x="167359" y="317479"/>
                    </a:lnTo>
                    <a:lnTo>
                      <a:pt x="160457" y="310750"/>
                    </a:lnTo>
                    <a:lnTo>
                      <a:pt x="146188" y="313009"/>
                    </a:lnTo>
                    <a:lnTo>
                      <a:pt x="138365" y="333739"/>
                    </a:lnTo>
                    <a:lnTo>
                      <a:pt x="126301" y="339288"/>
                    </a:lnTo>
                    <a:lnTo>
                      <a:pt x="121775" y="351652"/>
                    </a:lnTo>
                    <a:lnTo>
                      <a:pt x="102454" y="357523"/>
                    </a:lnTo>
                    <a:lnTo>
                      <a:pt x="99086" y="359593"/>
                    </a:lnTo>
                    <a:lnTo>
                      <a:pt x="107349" y="339288"/>
                    </a:lnTo>
                    <a:lnTo>
                      <a:pt x="99086" y="336124"/>
                    </a:lnTo>
                    <a:lnTo>
                      <a:pt x="99086" y="323437"/>
                    </a:lnTo>
                    <a:lnTo>
                      <a:pt x="79985" y="302967"/>
                    </a:lnTo>
                    <a:lnTo>
                      <a:pt x="53313" y="296372"/>
                    </a:lnTo>
                    <a:lnTo>
                      <a:pt x="45844" y="268480"/>
                    </a:lnTo>
                    <a:lnTo>
                      <a:pt x="36368" y="261696"/>
                    </a:lnTo>
                    <a:lnTo>
                      <a:pt x="29616" y="267953"/>
                    </a:lnTo>
                    <a:lnTo>
                      <a:pt x="14363" y="270062"/>
                    </a:lnTo>
                    <a:lnTo>
                      <a:pt x="15182" y="291154"/>
                    </a:lnTo>
                    <a:lnTo>
                      <a:pt x="14977" y="290949"/>
                    </a:lnTo>
                    <a:lnTo>
                      <a:pt x="-1857" y="273155"/>
                    </a:lnTo>
                    <a:lnTo>
                      <a:pt x="-369" y="255801"/>
                    </a:lnTo>
                    <a:lnTo>
                      <a:pt x="7823" y="249576"/>
                    </a:lnTo>
                    <a:lnTo>
                      <a:pt x="-70" y="240383"/>
                    </a:lnTo>
                    <a:lnTo>
                      <a:pt x="21439" y="225611"/>
                    </a:lnTo>
                    <a:lnTo>
                      <a:pt x="43278" y="190597"/>
                    </a:lnTo>
                    <a:lnTo>
                      <a:pt x="58743" y="139339"/>
                    </a:lnTo>
                    <a:lnTo>
                      <a:pt x="89106" y="100602"/>
                    </a:lnTo>
                    <a:lnTo>
                      <a:pt x="87815" y="81706"/>
                    </a:lnTo>
                    <a:lnTo>
                      <a:pt x="107239" y="58080"/>
                    </a:lnTo>
                    <a:lnTo>
                      <a:pt x="158080" y="30503"/>
                    </a:lnTo>
                    <a:lnTo>
                      <a:pt x="193362" y="-679"/>
                    </a:lnTo>
                    <a:lnTo>
                      <a:pt x="193386" y="-907"/>
                    </a:lnTo>
                    <a:lnTo>
                      <a:pt x="205781" y="2217"/>
                    </a:lnTo>
                    <a:lnTo>
                      <a:pt x="207985" y="25214"/>
                    </a:lnTo>
                  </a:path>
                </a:pathLst>
              </a:custGeom>
              <a:grpFill/>
              <a:ln w="635" cap="flat">
                <a:solidFill>
                  <a:schemeClr val="bg1"/>
                </a:solidFill>
                <a:prstDash val="solid"/>
                <a:miter/>
              </a:ln>
            </p:spPr>
            <p:txBody>
              <a:bodyPr rtlCol="0" anchor="ctr"/>
              <a:lstStyle/>
              <a:p>
                <a:endParaRPr lang="en-US" dirty="0"/>
              </a:p>
            </p:txBody>
          </p:sp>
          <p:sp>
            <p:nvSpPr>
              <p:cNvPr id="2612" name="Freeform: Shape 2611">
                <a:extLst>
                  <a:ext uri="{FF2B5EF4-FFF2-40B4-BE49-F238E27FC236}">
                    <a16:creationId xmlns:a16="http://schemas.microsoft.com/office/drawing/2014/main" id="{1440ADF4-7FFA-47F9-988E-550424B64D36}"/>
                  </a:ext>
                </a:extLst>
              </p:cNvPr>
              <p:cNvSpPr/>
              <p:nvPr/>
            </p:nvSpPr>
            <p:spPr>
              <a:xfrm flipV="1">
                <a:off x="2776303" y="3404542"/>
                <a:ext cx="248756" cy="392158"/>
              </a:xfrm>
              <a:custGeom>
                <a:avLst/>
                <a:gdLst>
                  <a:gd name="connsiteX0" fmla="*/ 207985 w 228674"/>
                  <a:gd name="connsiteY0" fmla="*/ 25214 h 360499"/>
                  <a:gd name="connsiteX1" fmla="*/ 220553 w 228674"/>
                  <a:gd name="connsiteY1" fmla="*/ 39191 h 360499"/>
                  <a:gd name="connsiteX2" fmla="*/ 212597 w 228674"/>
                  <a:gd name="connsiteY2" fmla="*/ 48462 h 360499"/>
                  <a:gd name="connsiteX3" fmla="*/ 211943 w 228674"/>
                  <a:gd name="connsiteY3" fmla="*/ 72143 h 360499"/>
                  <a:gd name="connsiteX4" fmla="*/ 223040 w 228674"/>
                  <a:gd name="connsiteY4" fmla="*/ 78951 h 360499"/>
                  <a:gd name="connsiteX5" fmla="*/ 215453 w 228674"/>
                  <a:gd name="connsiteY5" fmla="*/ 103419 h 360499"/>
                  <a:gd name="connsiteX6" fmla="*/ 226818 w 228674"/>
                  <a:gd name="connsiteY6" fmla="*/ 114870 h 360499"/>
                  <a:gd name="connsiteX7" fmla="*/ 207985 w 228674"/>
                  <a:gd name="connsiteY7" fmla="*/ 146406 h 360499"/>
                  <a:gd name="connsiteX8" fmla="*/ 198588 w 228674"/>
                  <a:gd name="connsiteY8" fmla="*/ 141086 h 360499"/>
                  <a:gd name="connsiteX9" fmla="*/ 188884 w 228674"/>
                  <a:gd name="connsiteY9" fmla="*/ 148264 h 360499"/>
                  <a:gd name="connsiteX10" fmla="*/ 188884 w 228674"/>
                  <a:gd name="connsiteY10" fmla="*/ 172834 h 360499"/>
                  <a:gd name="connsiteX11" fmla="*/ 176197 w 228674"/>
                  <a:gd name="connsiteY11" fmla="*/ 163846 h 360499"/>
                  <a:gd name="connsiteX12" fmla="*/ 163408 w 228674"/>
                  <a:gd name="connsiteY12" fmla="*/ 163846 h 360499"/>
                  <a:gd name="connsiteX13" fmla="*/ 157010 w 228674"/>
                  <a:gd name="connsiteY13" fmla="*/ 172834 h 360499"/>
                  <a:gd name="connsiteX14" fmla="*/ 145204 w 228674"/>
                  <a:gd name="connsiteY14" fmla="*/ 175478 h 360499"/>
                  <a:gd name="connsiteX15" fmla="*/ 146188 w 228674"/>
                  <a:gd name="connsiteY15" fmla="*/ 183931 h 360499"/>
                  <a:gd name="connsiteX16" fmla="*/ 131644 w 228674"/>
                  <a:gd name="connsiteY16" fmla="*/ 196610 h 360499"/>
                  <a:gd name="connsiteX17" fmla="*/ 128843 w 228674"/>
                  <a:gd name="connsiteY17" fmla="*/ 216167 h 360499"/>
                  <a:gd name="connsiteX18" fmla="*/ 144221 w 228674"/>
                  <a:gd name="connsiteY18" fmla="*/ 232545 h 360499"/>
                  <a:gd name="connsiteX19" fmla="*/ 149635 w 228674"/>
                  <a:gd name="connsiteY19" fmla="*/ 256643 h 360499"/>
                  <a:gd name="connsiteX20" fmla="*/ 181604 w 228674"/>
                  <a:gd name="connsiteY20" fmla="*/ 270251 h 360499"/>
                  <a:gd name="connsiteX21" fmla="*/ 187215 w 228674"/>
                  <a:gd name="connsiteY21" fmla="*/ 274918 h 360499"/>
                  <a:gd name="connsiteX22" fmla="*/ 201807 w 228674"/>
                  <a:gd name="connsiteY22" fmla="*/ 270251 h 360499"/>
                  <a:gd name="connsiteX23" fmla="*/ 204081 w 228674"/>
                  <a:gd name="connsiteY23" fmla="*/ 282567 h 360499"/>
                  <a:gd name="connsiteX24" fmla="*/ 186727 w 228674"/>
                  <a:gd name="connsiteY24" fmla="*/ 289698 h 360499"/>
                  <a:gd name="connsiteX25" fmla="*/ 195479 w 228674"/>
                  <a:gd name="connsiteY25" fmla="*/ 307516 h 360499"/>
                  <a:gd name="connsiteX26" fmla="*/ 180683 w 228674"/>
                  <a:gd name="connsiteY26" fmla="*/ 317959 h 360499"/>
                  <a:gd name="connsiteX27" fmla="*/ 174717 w 228674"/>
                  <a:gd name="connsiteY27" fmla="*/ 310750 h 360499"/>
                  <a:gd name="connsiteX28" fmla="*/ 167359 w 228674"/>
                  <a:gd name="connsiteY28" fmla="*/ 317479 h 360499"/>
                  <a:gd name="connsiteX29" fmla="*/ 160457 w 228674"/>
                  <a:gd name="connsiteY29" fmla="*/ 310750 h 360499"/>
                  <a:gd name="connsiteX30" fmla="*/ 146188 w 228674"/>
                  <a:gd name="connsiteY30" fmla="*/ 313009 h 360499"/>
                  <a:gd name="connsiteX31" fmla="*/ 138365 w 228674"/>
                  <a:gd name="connsiteY31" fmla="*/ 333739 h 360499"/>
                  <a:gd name="connsiteX32" fmla="*/ 126301 w 228674"/>
                  <a:gd name="connsiteY32" fmla="*/ 339288 h 360499"/>
                  <a:gd name="connsiteX33" fmla="*/ 121775 w 228674"/>
                  <a:gd name="connsiteY33" fmla="*/ 351652 h 360499"/>
                  <a:gd name="connsiteX34" fmla="*/ 102454 w 228674"/>
                  <a:gd name="connsiteY34" fmla="*/ 357523 h 360499"/>
                  <a:gd name="connsiteX35" fmla="*/ 99086 w 228674"/>
                  <a:gd name="connsiteY35" fmla="*/ 359593 h 360499"/>
                  <a:gd name="connsiteX36" fmla="*/ 107349 w 228674"/>
                  <a:gd name="connsiteY36" fmla="*/ 339288 h 360499"/>
                  <a:gd name="connsiteX37" fmla="*/ 99086 w 228674"/>
                  <a:gd name="connsiteY37" fmla="*/ 336124 h 360499"/>
                  <a:gd name="connsiteX38" fmla="*/ 99086 w 228674"/>
                  <a:gd name="connsiteY38" fmla="*/ 323437 h 360499"/>
                  <a:gd name="connsiteX39" fmla="*/ 79985 w 228674"/>
                  <a:gd name="connsiteY39" fmla="*/ 302967 h 360499"/>
                  <a:gd name="connsiteX40" fmla="*/ 53313 w 228674"/>
                  <a:gd name="connsiteY40" fmla="*/ 296372 h 360499"/>
                  <a:gd name="connsiteX41" fmla="*/ 45844 w 228674"/>
                  <a:gd name="connsiteY41" fmla="*/ 268480 h 360499"/>
                  <a:gd name="connsiteX42" fmla="*/ 36368 w 228674"/>
                  <a:gd name="connsiteY42" fmla="*/ 261696 h 360499"/>
                  <a:gd name="connsiteX43" fmla="*/ 29616 w 228674"/>
                  <a:gd name="connsiteY43" fmla="*/ 267953 h 360499"/>
                  <a:gd name="connsiteX44" fmla="*/ 14363 w 228674"/>
                  <a:gd name="connsiteY44" fmla="*/ 270062 h 360499"/>
                  <a:gd name="connsiteX45" fmla="*/ 15182 w 228674"/>
                  <a:gd name="connsiteY45" fmla="*/ 291154 h 360499"/>
                  <a:gd name="connsiteX46" fmla="*/ 14977 w 228674"/>
                  <a:gd name="connsiteY46" fmla="*/ 290949 h 360499"/>
                  <a:gd name="connsiteX47" fmla="*/ -1857 w 228674"/>
                  <a:gd name="connsiteY47" fmla="*/ 273155 h 360499"/>
                  <a:gd name="connsiteX48" fmla="*/ -369 w 228674"/>
                  <a:gd name="connsiteY48" fmla="*/ 255801 h 360499"/>
                  <a:gd name="connsiteX49" fmla="*/ 7823 w 228674"/>
                  <a:gd name="connsiteY49" fmla="*/ 249576 h 360499"/>
                  <a:gd name="connsiteX50" fmla="*/ -70 w 228674"/>
                  <a:gd name="connsiteY50" fmla="*/ 240383 h 360499"/>
                  <a:gd name="connsiteX51" fmla="*/ 21439 w 228674"/>
                  <a:gd name="connsiteY51" fmla="*/ 225611 h 360499"/>
                  <a:gd name="connsiteX52" fmla="*/ 43278 w 228674"/>
                  <a:gd name="connsiteY52" fmla="*/ 190597 h 360499"/>
                  <a:gd name="connsiteX53" fmla="*/ 58743 w 228674"/>
                  <a:gd name="connsiteY53" fmla="*/ 139339 h 360499"/>
                  <a:gd name="connsiteX54" fmla="*/ 89106 w 228674"/>
                  <a:gd name="connsiteY54" fmla="*/ 100602 h 360499"/>
                  <a:gd name="connsiteX55" fmla="*/ 87815 w 228674"/>
                  <a:gd name="connsiteY55" fmla="*/ 81706 h 360499"/>
                  <a:gd name="connsiteX56" fmla="*/ 107239 w 228674"/>
                  <a:gd name="connsiteY56" fmla="*/ 58080 h 360499"/>
                  <a:gd name="connsiteX57" fmla="*/ 158080 w 228674"/>
                  <a:gd name="connsiteY57" fmla="*/ 30503 h 360499"/>
                  <a:gd name="connsiteX58" fmla="*/ 193362 w 228674"/>
                  <a:gd name="connsiteY58" fmla="*/ -679 h 360499"/>
                  <a:gd name="connsiteX59" fmla="*/ 193386 w 228674"/>
                  <a:gd name="connsiteY59" fmla="*/ -907 h 360499"/>
                  <a:gd name="connsiteX60" fmla="*/ 205781 w 228674"/>
                  <a:gd name="connsiteY60" fmla="*/ 2217 h 360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228674" h="360499">
                    <a:moveTo>
                      <a:pt x="207985" y="25214"/>
                    </a:moveTo>
                    <a:lnTo>
                      <a:pt x="220553" y="39191"/>
                    </a:lnTo>
                    <a:lnTo>
                      <a:pt x="212597" y="48462"/>
                    </a:lnTo>
                    <a:lnTo>
                      <a:pt x="211943" y="72143"/>
                    </a:lnTo>
                    <a:lnTo>
                      <a:pt x="223040" y="78951"/>
                    </a:lnTo>
                    <a:lnTo>
                      <a:pt x="215453" y="103419"/>
                    </a:lnTo>
                    <a:lnTo>
                      <a:pt x="226818" y="114870"/>
                    </a:lnTo>
                    <a:lnTo>
                      <a:pt x="207985" y="146406"/>
                    </a:lnTo>
                    <a:lnTo>
                      <a:pt x="198588" y="141086"/>
                    </a:lnTo>
                    <a:lnTo>
                      <a:pt x="188884" y="148264"/>
                    </a:lnTo>
                    <a:lnTo>
                      <a:pt x="188884" y="172834"/>
                    </a:lnTo>
                    <a:lnTo>
                      <a:pt x="176197" y="163846"/>
                    </a:lnTo>
                    <a:lnTo>
                      <a:pt x="163408" y="163846"/>
                    </a:lnTo>
                    <a:lnTo>
                      <a:pt x="157010" y="172834"/>
                    </a:lnTo>
                    <a:lnTo>
                      <a:pt x="145204" y="175478"/>
                    </a:lnTo>
                    <a:lnTo>
                      <a:pt x="146188" y="183931"/>
                    </a:lnTo>
                    <a:lnTo>
                      <a:pt x="131644" y="196610"/>
                    </a:lnTo>
                    <a:lnTo>
                      <a:pt x="128843" y="216167"/>
                    </a:lnTo>
                    <a:lnTo>
                      <a:pt x="144221" y="232545"/>
                    </a:lnTo>
                    <a:lnTo>
                      <a:pt x="149635" y="256643"/>
                    </a:lnTo>
                    <a:lnTo>
                      <a:pt x="181604" y="270251"/>
                    </a:lnTo>
                    <a:lnTo>
                      <a:pt x="187215" y="274918"/>
                    </a:lnTo>
                    <a:lnTo>
                      <a:pt x="201807" y="270251"/>
                    </a:lnTo>
                    <a:lnTo>
                      <a:pt x="204081" y="282567"/>
                    </a:lnTo>
                    <a:lnTo>
                      <a:pt x="186727" y="289698"/>
                    </a:lnTo>
                    <a:lnTo>
                      <a:pt x="195479" y="307516"/>
                    </a:lnTo>
                    <a:lnTo>
                      <a:pt x="180683" y="317959"/>
                    </a:lnTo>
                    <a:lnTo>
                      <a:pt x="174717" y="310750"/>
                    </a:lnTo>
                    <a:lnTo>
                      <a:pt x="167359" y="317479"/>
                    </a:lnTo>
                    <a:lnTo>
                      <a:pt x="160457" y="310750"/>
                    </a:lnTo>
                    <a:lnTo>
                      <a:pt x="146188" y="313009"/>
                    </a:lnTo>
                    <a:lnTo>
                      <a:pt x="138365" y="333739"/>
                    </a:lnTo>
                    <a:lnTo>
                      <a:pt x="126301" y="339288"/>
                    </a:lnTo>
                    <a:lnTo>
                      <a:pt x="121775" y="351652"/>
                    </a:lnTo>
                    <a:lnTo>
                      <a:pt x="102454" y="357523"/>
                    </a:lnTo>
                    <a:lnTo>
                      <a:pt x="99086" y="359593"/>
                    </a:lnTo>
                    <a:lnTo>
                      <a:pt x="107349" y="339288"/>
                    </a:lnTo>
                    <a:lnTo>
                      <a:pt x="99086" y="336124"/>
                    </a:lnTo>
                    <a:lnTo>
                      <a:pt x="99086" y="323437"/>
                    </a:lnTo>
                    <a:lnTo>
                      <a:pt x="79985" y="302967"/>
                    </a:lnTo>
                    <a:lnTo>
                      <a:pt x="53313" y="296372"/>
                    </a:lnTo>
                    <a:lnTo>
                      <a:pt x="45844" y="268480"/>
                    </a:lnTo>
                    <a:lnTo>
                      <a:pt x="36368" y="261696"/>
                    </a:lnTo>
                    <a:lnTo>
                      <a:pt x="29616" y="267953"/>
                    </a:lnTo>
                    <a:lnTo>
                      <a:pt x="14363" y="270062"/>
                    </a:lnTo>
                    <a:lnTo>
                      <a:pt x="15182" y="291154"/>
                    </a:lnTo>
                    <a:lnTo>
                      <a:pt x="14977" y="290949"/>
                    </a:lnTo>
                    <a:lnTo>
                      <a:pt x="-1857" y="273155"/>
                    </a:lnTo>
                    <a:lnTo>
                      <a:pt x="-369" y="255801"/>
                    </a:lnTo>
                    <a:lnTo>
                      <a:pt x="7823" y="249576"/>
                    </a:lnTo>
                    <a:lnTo>
                      <a:pt x="-70" y="240383"/>
                    </a:lnTo>
                    <a:lnTo>
                      <a:pt x="21439" y="225611"/>
                    </a:lnTo>
                    <a:lnTo>
                      <a:pt x="43278" y="190597"/>
                    </a:lnTo>
                    <a:lnTo>
                      <a:pt x="58743" y="139339"/>
                    </a:lnTo>
                    <a:lnTo>
                      <a:pt x="89106" y="100602"/>
                    </a:lnTo>
                    <a:lnTo>
                      <a:pt x="87815" y="81706"/>
                    </a:lnTo>
                    <a:lnTo>
                      <a:pt x="107239" y="58080"/>
                    </a:lnTo>
                    <a:lnTo>
                      <a:pt x="158080" y="30503"/>
                    </a:lnTo>
                    <a:lnTo>
                      <a:pt x="193362" y="-679"/>
                    </a:lnTo>
                    <a:lnTo>
                      <a:pt x="193386" y="-907"/>
                    </a:lnTo>
                    <a:lnTo>
                      <a:pt x="205781" y="2217"/>
                    </a:lnTo>
                    <a:close/>
                  </a:path>
                </a:pathLst>
              </a:custGeom>
              <a:grpFill/>
              <a:ln w="635" cap="rnd">
                <a:solidFill>
                  <a:schemeClr val="bg1"/>
                </a:solidFill>
                <a:prstDash val="solid"/>
                <a:round/>
              </a:ln>
            </p:spPr>
            <p:txBody>
              <a:bodyPr rtlCol="0" anchor="ctr"/>
              <a:lstStyle/>
              <a:p>
                <a:endParaRPr lang="en-US" dirty="0"/>
              </a:p>
            </p:txBody>
          </p:sp>
          <p:sp>
            <p:nvSpPr>
              <p:cNvPr id="2613" name="Freeform: Shape 2612">
                <a:extLst>
                  <a:ext uri="{FF2B5EF4-FFF2-40B4-BE49-F238E27FC236}">
                    <a16:creationId xmlns:a16="http://schemas.microsoft.com/office/drawing/2014/main" id="{A46E0D0A-367A-4952-8A94-79CC22936884}"/>
                  </a:ext>
                </a:extLst>
              </p:cNvPr>
              <p:cNvSpPr/>
              <p:nvPr/>
            </p:nvSpPr>
            <p:spPr>
              <a:xfrm flipV="1">
                <a:off x="3141922" y="3813233"/>
                <a:ext cx="164051" cy="181671"/>
              </a:xfrm>
              <a:custGeom>
                <a:avLst/>
                <a:gdLst>
                  <a:gd name="connsiteX0" fmla="*/ 43636 w 150807"/>
                  <a:gd name="connsiteY0" fmla="*/ 166500 h 167005"/>
                  <a:gd name="connsiteX1" fmla="*/ 11392 w 150807"/>
                  <a:gd name="connsiteY1" fmla="*/ 159779 h 167005"/>
                  <a:gd name="connsiteX2" fmla="*/ -209 w 150807"/>
                  <a:gd name="connsiteY2" fmla="*/ 138521 h 167005"/>
                  <a:gd name="connsiteX3" fmla="*/ 5285 w 150807"/>
                  <a:gd name="connsiteY3" fmla="*/ 126142 h 167005"/>
                  <a:gd name="connsiteX4" fmla="*/ -2184 w 150807"/>
                  <a:gd name="connsiteY4" fmla="*/ 106286 h 167005"/>
                  <a:gd name="connsiteX5" fmla="*/ 27179 w 150807"/>
                  <a:gd name="connsiteY5" fmla="*/ 67156 h 167005"/>
                  <a:gd name="connsiteX6" fmla="*/ 44273 w 150807"/>
                  <a:gd name="connsiteY6" fmla="*/ 69407 h 167005"/>
                  <a:gd name="connsiteX7" fmla="*/ 86811 w 150807"/>
                  <a:gd name="connsiteY7" fmla="*/ 39421 h 167005"/>
                  <a:gd name="connsiteX8" fmla="*/ 68395 w 150807"/>
                  <a:gd name="connsiteY8" fmla="*/ 2547 h 167005"/>
                  <a:gd name="connsiteX9" fmla="*/ 103063 w 150807"/>
                  <a:gd name="connsiteY9" fmla="*/ -505 h 167005"/>
                  <a:gd name="connsiteX10" fmla="*/ 135653 w 150807"/>
                  <a:gd name="connsiteY10" fmla="*/ 16354 h 167005"/>
                  <a:gd name="connsiteX11" fmla="*/ 139242 w 150807"/>
                  <a:gd name="connsiteY11" fmla="*/ 32866 h 167005"/>
                  <a:gd name="connsiteX12" fmla="*/ 148623 w 150807"/>
                  <a:gd name="connsiteY12" fmla="*/ 68439 h 167005"/>
                  <a:gd name="connsiteX13" fmla="*/ 138322 w 150807"/>
                  <a:gd name="connsiteY13" fmla="*/ 74104 h 167005"/>
                  <a:gd name="connsiteX14" fmla="*/ 125257 w 150807"/>
                  <a:gd name="connsiteY14" fmla="*/ 69413 h 167005"/>
                  <a:gd name="connsiteX15" fmla="*/ 118071 w 150807"/>
                  <a:gd name="connsiteY15" fmla="*/ 101459 h 167005"/>
                  <a:gd name="connsiteX16" fmla="*/ 77462 w 150807"/>
                  <a:gd name="connsiteY16" fmla="*/ 106938 h 167005"/>
                  <a:gd name="connsiteX17" fmla="*/ 82262 w 150807"/>
                  <a:gd name="connsiteY17" fmla="*/ 130313 h 167005"/>
                  <a:gd name="connsiteX18" fmla="*/ 75368 w 150807"/>
                  <a:gd name="connsiteY18" fmla="*/ 147360 h 167005"/>
                  <a:gd name="connsiteX19" fmla="*/ 77462 w 150807"/>
                  <a:gd name="connsiteY19" fmla="*/ 151853 h 167005"/>
                  <a:gd name="connsiteX20" fmla="*/ 60942 w 150807"/>
                  <a:gd name="connsiteY20" fmla="*/ 165091 h 167005"/>
                  <a:gd name="connsiteX21" fmla="*/ 43636 w 150807"/>
                  <a:gd name="connsiteY21" fmla="*/ 166500 h 167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0807" h="167005">
                    <a:moveTo>
                      <a:pt x="43636" y="166500"/>
                    </a:moveTo>
                    <a:lnTo>
                      <a:pt x="11392" y="159779"/>
                    </a:lnTo>
                    <a:lnTo>
                      <a:pt x="-209" y="138521"/>
                    </a:lnTo>
                    <a:lnTo>
                      <a:pt x="5285" y="126142"/>
                    </a:lnTo>
                    <a:lnTo>
                      <a:pt x="-2184" y="106286"/>
                    </a:lnTo>
                    <a:lnTo>
                      <a:pt x="27179" y="67156"/>
                    </a:lnTo>
                    <a:lnTo>
                      <a:pt x="44273" y="69407"/>
                    </a:lnTo>
                    <a:lnTo>
                      <a:pt x="86811" y="39421"/>
                    </a:lnTo>
                    <a:lnTo>
                      <a:pt x="68395" y="2547"/>
                    </a:lnTo>
                    <a:lnTo>
                      <a:pt x="103063" y="-505"/>
                    </a:lnTo>
                    <a:lnTo>
                      <a:pt x="135653" y="16354"/>
                    </a:lnTo>
                    <a:lnTo>
                      <a:pt x="139242" y="32866"/>
                    </a:lnTo>
                    <a:lnTo>
                      <a:pt x="148623" y="68439"/>
                    </a:lnTo>
                    <a:lnTo>
                      <a:pt x="138322" y="74104"/>
                    </a:lnTo>
                    <a:lnTo>
                      <a:pt x="125257" y="69413"/>
                    </a:lnTo>
                    <a:lnTo>
                      <a:pt x="118071" y="101459"/>
                    </a:lnTo>
                    <a:lnTo>
                      <a:pt x="77462" y="106938"/>
                    </a:lnTo>
                    <a:lnTo>
                      <a:pt x="82262" y="130313"/>
                    </a:lnTo>
                    <a:lnTo>
                      <a:pt x="75368" y="147360"/>
                    </a:lnTo>
                    <a:lnTo>
                      <a:pt x="77462" y="151853"/>
                    </a:lnTo>
                    <a:lnTo>
                      <a:pt x="60942" y="165091"/>
                    </a:lnTo>
                    <a:lnTo>
                      <a:pt x="43636" y="166500"/>
                    </a:lnTo>
                  </a:path>
                </a:pathLst>
              </a:custGeom>
              <a:grpFill/>
              <a:ln w="635" cap="flat">
                <a:solidFill>
                  <a:schemeClr val="bg1"/>
                </a:solidFill>
                <a:prstDash val="solid"/>
                <a:miter/>
              </a:ln>
            </p:spPr>
            <p:txBody>
              <a:bodyPr rtlCol="0" anchor="ctr"/>
              <a:lstStyle/>
              <a:p>
                <a:endParaRPr lang="en-US" dirty="0"/>
              </a:p>
            </p:txBody>
          </p:sp>
          <p:sp>
            <p:nvSpPr>
              <p:cNvPr id="2614" name="Freeform: Shape 2613">
                <a:extLst>
                  <a:ext uri="{FF2B5EF4-FFF2-40B4-BE49-F238E27FC236}">
                    <a16:creationId xmlns:a16="http://schemas.microsoft.com/office/drawing/2014/main" id="{E17050DF-7421-4FEC-B8FF-02C26DBD7868}"/>
                  </a:ext>
                </a:extLst>
              </p:cNvPr>
              <p:cNvSpPr/>
              <p:nvPr/>
            </p:nvSpPr>
            <p:spPr>
              <a:xfrm flipV="1">
                <a:off x="3141922" y="3813233"/>
                <a:ext cx="164051" cy="181671"/>
              </a:xfrm>
              <a:custGeom>
                <a:avLst/>
                <a:gdLst>
                  <a:gd name="connsiteX0" fmla="*/ 43636 w 150807"/>
                  <a:gd name="connsiteY0" fmla="*/ 166500 h 167005"/>
                  <a:gd name="connsiteX1" fmla="*/ 11392 w 150807"/>
                  <a:gd name="connsiteY1" fmla="*/ 159779 h 167005"/>
                  <a:gd name="connsiteX2" fmla="*/ -209 w 150807"/>
                  <a:gd name="connsiteY2" fmla="*/ 138521 h 167005"/>
                  <a:gd name="connsiteX3" fmla="*/ 5285 w 150807"/>
                  <a:gd name="connsiteY3" fmla="*/ 126142 h 167005"/>
                  <a:gd name="connsiteX4" fmla="*/ -2184 w 150807"/>
                  <a:gd name="connsiteY4" fmla="*/ 106286 h 167005"/>
                  <a:gd name="connsiteX5" fmla="*/ 27179 w 150807"/>
                  <a:gd name="connsiteY5" fmla="*/ 67156 h 167005"/>
                  <a:gd name="connsiteX6" fmla="*/ 44273 w 150807"/>
                  <a:gd name="connsiteY6" fmla="*/ 69407 h 167005"/>
                  <a:gd name="connsiteX7" fmla="*/ 86811 w 150807"/>
                  <a:gd name="connsiteY7" fmla="*/ 39421 h 167005"/>
                  <a:gd name="connsiteX8" fmla="*/ 68395 w 150807"/>
                  <a:gd name="connsiteY8" fmla="*/ 2547 h 167005"/>
                  <a:gd name="connsiteX9" fmla="*/ 103063 w 150807"/>
                  <a:gd name="connsiteY9" fmla="*/ -505 h 167005"/>
                  <a:gd name="connsiteX10" fmla="*/ 135653 w 150807"/>
                  <a:gd name="connsiteY10" fmla="*/ 16354 h 167005"/>
                  <a:gd name="connsiteX11" fmla="*/ 139242 w 150807"/>
                  <a:gd name="connsiteY11" fmla="*/ 32866 h 167005"/>
                  <a:gd name="connsiteX12" fmla="*/ 148623 w 150807"/>
                  <a:gd name="connsiteY12" fmla="*/ 68439 h 167005"/>
                  <a:gd name="connsiteX13" fmla="*/ 138322 w 150807"/>
                  <a:gd name="connsiteY13" fmla="*/ 74104 h 167005"/>
                  <a:gd name="connsiteX14" fmla="*/ 125257 w 150807"/>
                  <a:gd name="connsiteY14" fmla="*/ 69413 h 167005"/>
                  <a:gd name="connsiteX15" fmla="*/ 118071 w 150807"/>
                  <a:gd name="connsiteY15" fmla="*/ 101459 h 167005"/>
                  <a:gd name="connsiteX16" fmla="*/ 77462 w 150807"/>
                  <a:gd name="connsiteY16" fmla="*/ 106938 h 167005"/>
                  <a:gd name="connsiteX17" fmla="*/ 82262 w 150807"/>
                  <a:gd name="connsiteY17" fmla="*/ 130313 h 167005"/>
                  <a:gd name="connsiteX18" fmla="*/ 75368 w 150807"/>
                  <a:gd name="connsiteY18" fmla="*/ 147360 h 167005"/>
                  <a:gd name="connsiteX19" fmla="*/ 77462 w 150807"/>
                  <a:gd name="connsiteY19" fmla="*/ 151853 h 167005"/>
                  <a:gd name="connsiteX20" fmla="*/ 60942 w 150807"/>
                  <a:gd name="connsiteY20" fmla="*/ 165091 h 167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807" h="167005">
                    <a:moveTo>
                      <a:pt x="43636" y="166500"/>
                    </a:moveTo>
                    <a:lnTo>
                      <a:pt x="11392" y="159779"/>
                    </a:lnTo>
                    <a:lnTo>
                      <a:pt x="-209" y="138521"/>
                    </a:lnTo>
                    <a:lnTo>
                      <a:pt x="5285" y="126142"/>
                    </a:lnTo>
                    <a:lnTo>
                      <a:pt x="-2184" y="106286"/>
                    </a:lnTo>
                    <a:lnTo>
                      <a:pt x="27179" y="67156"/>
                    </a:lnTo>
                    <a:lnTo>
                      <a:pt x="44273" y="69407"/>
                    </a:lnTo>
                    <a:lnTo>
                      <a:pt x="86811" y="39421"/>
                    </a:lnTo>
                    <a:lnTo>
                      <a:pt x="68395" y="2547"/>
                    </a:lnTo>
                    <a:lnTo>
                      <a:pt x="103063" y="-505"/>
                    </a:lnTo>
                    <a:lnTo>
                      <a:pt x="135653" y="16354"/>
                    </a:lnTo>
                    <a:lnTo>
                      <a:pt x="139242" y="32866"/>
                    </a:lnTo>
                    <a:lnTo>
                      <a:pt x="148623" y="68439"/>
                    </a:lnTo>
                    <a:lnTo>
                      <a:pt x="138322" y="74104"/>
                    </a:lnTo>
                    <a:lnTo>
                      <a:pt x="125257" y="69413"/>
                    </a:lnTo>
                    <a:lnTo>
                      <a:pt x="118071" y="101459"/>
                    </a:lnTo>
                    <a:lnTo>
                      <a:pt x="77462" y="106938"/>
                    </a:lnTo>
                    <a:lnTo>
                      <a:pt x="82262" y="130313"/>
                    </a:lnTo>
                    <a:lnTo>
                      <a:pt x="75368" y="147360"/>
                    </a:lnTo>
                    <a:lnTo>
                      <a:pt x="77462" y="151853"/>
                    </a:lnTo>
                    <a:lnTo>
                      <a:pt x="60942" y="165091"/>
                    </a:lnTo>
                    <a:close/>
                  </a:path>
                </a:pathLst>
              </a:custGeom>
              <a:grpFill/>
              <a:ln w="635" cap="rnd">
                <a:solidFill>
                  <a:schemeClr val="bg1"/>
                </a:solidFill>
                <a:prstDash val="solid"/>
                <a:round/>
              </a:ln>
            </p:spPr>
            <p:txBody>
              <a:bodyPr rtlCol="0" anchor="ctr"/>
              <a:lstStyle/>
              <a:p>
                <a:endParaRPr lang="en-US" dirty="0"/>
              </a:p>
            </p:txBody>
          </p:sp>
          <p:sp>
            <p:nvSpPr>
              <p:cNvPr id="2615" name="Freeform: Shape 2614">
                <a:extLst>
                  <a:ext uri="{FF2B5EF4-FFF2-40B4-BE49-F238E27FC236}">
                    <a16:creationId xmlns:a16="http://schemas.microsoft.com/office/drawing/2014/main" id="{B39B185A-9DF0-44DC-89F5-495879A6C3C1}"/>
                  </a:ext>
                </a:extLst>
              </p:cNvPr>
              <p:cNvSpPr/>
              <p:nvPr/>
            </p:nvSpPr>
            <p:spPr>
              <a:xfrm flipV="1">
                <a:off x="3215772" y="4056090"/>
                <a:ext cx="113539" cy="119568"/>
              </a:xfrm>
              <a:custGeom>
                <a:avLst/>
                <a:gdLst>
                  <a:gd name="connsiteX0" fmla="*/ 46302 w 104373"/>
                  <a:gd name="connsiteY0" fmla="*/ -225 h 109915"/>
                  <a:gd name="connsiteX1" fmla="*/ 80403 w 104373"/>
                  <a:gd name="connsiteY1" fmla="*/ 6456 h 109915"/>
                  <a:gd name="connsiteX2" fmla="*/ 102140 w 104373"/>
                  <a:gd name="connsiteY2" fmla="*/ 29365 h 109915"/>
                  <a:gd name="connsiteX3" fmla="*/ 89336 w 104373"/>
                  <a:gd name="connsiteY3" fmla="*/ 33263 h 109915"/>
                  <a:gd name="connsiteX4" fmla="*/ 95136 w 104373"/>
                  <a:gd name="connsiteY4" fmla="*/ 51601 h 109915"/>
                  <a:gd name="connsiteX5" fmla="*/ 88147 w 104373"/>
                  <a:gd name="connsiteY5" fmla="*/ 67105 h 109915"/>
                  <a:gd name="connsiteX6" fmla="*/ 62530 w 104373"/>
                  <a:gd name="connsiteY6" fmla="*/ 90297 h 109915"/>
                  <a:gd name="connsiteX7" fmla="*/ 49654 w 104373"/>
                  <a:gd name="connsiteY7" fmla="*/ 90297 h 109915"/>
                  <a:gd name="connsiteX8" fmla="*/ 37243 w 104373"/>
                  <a:gd name="connsiteY8" fmla="*/ 109069 h 109915"/>
                  <a:gd name="connsiteX9" fmla="*/ 27492 w 104373"/>
                  <a:gd name="connsiteY9" fmla="*/ 101214 h 109915"/>
                  <a:gd name="connsiteX10" fmla="*/ 18874 w 104373"/>
                  <a:gd name="connsiteY10" fmla="*/ 109690 h 109915"/>
                  <a:gd name="connsiteX11" fmla="*/ 11406 w 104373"/>
                  <a:gd name="connsiteY11" fmla="*/ 94420 h 109915"/>
                  <a:gd name="connsiteX12" fmla="*/ 8265 w 104373"/>
                  <a:gd name="connsiteY12" fmla="*/ 66450 h 109915"/>
                  <a:gd name="connsiteX13" fmla="*/ 458 w 104373"/>
                  <a:gd name="connsiteY13" fmla="*/ 54811 h 109915"/>
                  <a:gd name="connsiteX14" fmla="*/ 6298 w 104373"/>
                  <a:gd name="connsiteY14" fmla="*/ 41690 h 109915"/>
                  <a:gd name="connsiteX15" fmla="*/ -2233 w 104373"/>
                  <a:gd name="connsiteY15" fmla="*/ 29365 h 109915"/>
                  <a:gd name="connsiteX16" fmla="*/ 5967 w 104373"/>
                  <a:gd name="connsiteY16" fmla="*/ 12100 h 109915"/>
                  <a:gd name="connsiteX17" fmla="*/ 26626 w 104373"/>
                  <a:gd name="connsiteY17" fmla="*/ 11390 h 109915"/>
                  <a:gd name="connsiteX18" fmla="*/ 46302 w 104373"/>
                  <a:gd name="connsiteY18" fmla="*/ -225 h 109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373" h="109915">
                    <a:moveTo>
                      <a:pt x="46302" y="-225"/>
                    </a:moveTo>
                    <a:lnTo>
                      <a:pt x="80403" y="6456"/>
                    </a:lnTo>
                    <a:lnTo>
                      <a:pt x="102140" y="29365"/>
                    </a:lnTo>
                    <a:lnTo>
                      <a:pt x="89336" y="33263"/>
                    </a:lnTo>
                    <a:lnTo>
                      <a:pt x="95136" y="51601"/>
                    </a:lnTo>
                    <a:lnTo>
                      <a:pt x="88147" y="67105"/>
                    </a:lnTo>
                    <a:lnTo>
                      <a:pt x="62530" y="90297"/>
                    </a:lnTo>
                    <a:lnTo>
                      <a:pt x="49654" y="90297"/>
                    </a:lnTo>
                    <a:lnTo>
                      <a:pt x="37243" y="109069"/>
                    </a:lnTo>
                    <a:lnTo>
                      <a:pt x="27492" y="101214"/>
                    </a:lnTo>
                    <a:lnTo>
                      <a:pt x="18874" y="109690"/>
                    </a:lnTo>
                    <a:lnTo>
                      <a:pt x="11406" y="94420"/>
                    </a:lnTo>
                    <a:lnTo>
                      <a:pt x="8265" y="66450"/>
                    </a:lnTo>
                    <a:lnTo>
                      <a:pt x="458" y="54811"/>
                    </a:lnTo>
                    <a:lnTo>
                      <a:pt x="6298" y="41690"/>
                    </a:lnTo>
                    <a:lnTo>
                      <a:pt x="-2233" y="29365"/>
                    </a:lnTo>
                    <a:lnTo>
                      <a:pt x="5967" y="12100"/>
                    </a:lnTo>
                    <a:lnTo>
                      <a:pt x="26626" y="11390"/>
                    </a:lnTo>
                    <a:lnTo>
                      <a:pt x="46302" y="-225"/>
                    </a:lnTo>
                  </a:path>
                </a:pathLst>
              </a:custGeom>
              <a:grpFill/>
              <a:ln w="635" cap="flat">
                <a:solidFill>
                  <a:schemeClr val="bg1"/>
                </a:solidFill>
                <a:prstDash val="solid"/>
                <a:miter/>
              </a:ln>
            </p:spPr>
            <p:txBody>
              <a:bodyPr rtlCol="0" anchor="ctr"/>
              <a:lstStyle/>
              <a:p>
                <a:endParaRPr lang="en-US" dirty="0"/>
              </a:p>
            </p:txBody>
          </p:sp>
          <p:sp>
            <p:nvSpPr>
              <p:cNvPr id="2616" name="Freeform: Shape 2615">
                <a:extLst>
                  <a:ext uri="{FF2B5EF4-FFF2-40B4-BE49-F238E27FC236}">
                    <a16:creationId xmlns:a16="http://schemas.microsoft.com/office/drawing/2014/main" id="{82451CF4-84D5-42B4-BE91-A2ED0851B538}"/>
                  </a:ext>
                </a:extLst>
              </p:cNvPr>
              <p:cNvSpPr/>
              <p:nvPr/>
            </p:nvSpPr>
            <p:spPr>
              <a:xfrm flipV="1">
                <a:off x="3215772" y="4056090"/>
                <a:ext cx="113539" cy="119568"/>
              </a:xfrm>
              <a:custGeom>
                <a:avLst/>
                <a:gdLst>
                  <a:gd name="connsiteX0" fmla="*/ 46302 w 104373"/>
                  <a:gd name="connsiteY0" fmla="*/ -225 h 109915"/>
                  <a:gd name="connsiteX1" fmla="*/ 80403 w 104373"/>
                  <a:gd name="connsiteY1" fmla="*/ 6456 h 109915"/>
                  <a:gd name="connsiteX2" fmla="*/ 102140 w 104373"/>
                  <a:gd name="connsiteY2" fmla="*/ 29365 h 109915"/>
                  <a:gd name="connsiteX3" fmla="*/ 89336 w 104373"/>
                  <a:gd name="connsiteY3" fmla="*/ 33263 h 109915"/>
                  <a:gd name="connsiteX4" fmla="*/ 95136 w 104373"/>
                  <a:gd name="connsiteY4" fmla="*/ 51601 h 109915"/>
                  <a:gd name="connsiteX5" fmla="*/ 88147 w 104373"/>
                  <a:gd name="connsiteY5" fmla="*/ 67105 h 109915"/>
                  <a:gd name="connsiteX6" fmla="*/ 62530 w 104373"/>
                  <a:gd name="connsiteY6" fmla="*/ 90297 h 109915"/>
                  <a:gd name="connsiteX7" fmla="*/ 49654 w 104373"/>
                  <a:gd name="connsiteY7" fmla="*/ 90297 h 109915"/>
                  <a:gd name="connsiteX8" fmla="*/ 37243 w 104373"/>
                  <a:gd name="connsiteY8" fmla="*/ 109069 h 109915"/>
                  <a:gd name="connsiteX9" fmla="*/ 27492 w 104373"/>
                  <a:gd name="connsiteY9" fmla="*/ 101214 h 109915"/>
                  <a:gd name="connsiteX10" fmla="*/ 18874 w 104373"/>
                  <a:gd name="connsiteY10" fmla="*/ 109690 h 109915"/>
                  <a:gd name="connsiteX11" fmla="*/ 11406 w 104373"/>
                  <a:gd name="connsiteY11" fmla="*/ 94420 h 109915"/>
                  <a:gd name="connsiteX12" fmla="*/ 8265 w 104373"/>
                  <a:gd name="connsiteY12" fmla="*/ 66450 h 109915"/>
                  <a:gd name="connsiteX13" fmla="*/ 458 w 104373"/>
                  <a:gd name="connsiteY13" fmla="*/ 54811 h 109915"/>
                  <a:gd name="connsiteX14" fmla="*/ 6298 w 104373"/>
                  <a:gd name="connsiteY14" fmla="*/ 41690 h 109915"/>
                  <a:gd name="connsiteX15" fmla="*/ -2233 w 104373"/>
                  <a:gd name="connsiteY15" fmla="*/ 29365 h 109915"/>
                  <a:gd name="connsiteX16" fmla="*/ 5967 w 104373"/>
                  <a:gd name="connsiteY16" fmla="*/ 12100 h 109915"/>
                  <a:gd name="connsiteX17" fmla="*/ 26626 w 104373"/>
                  <a:gd name="connsiteY17" fmla="*/ 11390 h 109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373" h="109915">
                    <a:moveTo>
                      <a:pt x="46302" y="-225"/>
                    </a:moveTo>
                    <a:lnTo>
                      <a:pt x="80403" y="6456"/>
                    </a:lnTo>
                    <a:lnTo>
                      <a:pt x="102140" y="29365"/>
                    </a:lnTo>
                    <a:lnTo>
                      <a:pt x="89336" y="33263"/>
                    </a:lnTo>
                    <a:lnTo>
                      <a:pt x="95136" y="51601"/>
                    </a:lnTo>
                    <a:lnTo>
                      <a:pt x="88147" y="67105"/>
                    </a:lnTo>
                    <a:lnTo>
                      <a:pt x="62530" y="90297"/>
                    </a:lnTo>
                    <a:lnTo>
                      <a:pt x="49654" y="90297"/>
                    </a:lnTo>
                    <a:lnTo>
                      <a:pt x="37243" y="109069"/>
                    </a:lnTo>
                    <a:lnTo>
                      <a:pt x="27492" y="101214"/>
                    </a:lnTo>
                    <a:lnTo>
                      <a:pt x="18874" y="109690"/>
                    </a:lnTo>
                    <a:lnTo>
                      <a:pt x="11406" y="94420"/>
                    </a:lnTo>
                    <a:lnTo>
                      <a:pt x="8265" y="66450"/>
                    </a:lnTo>
                    <a:lnTo>
                      <a:pt x="458" y="54811"/>
                    </a:lnTo>
                    <a:lnTo>
                      <a:pt x="6298" y="41690"/>
                    </a:lnTo>
                    <a:lnTo>
                      <a:pt x="-2233" y="29365"/>
                    </a:lnTo>
                    <a:lnTo>
                      <a:pt x="5967" y="12100"/>
                    </a:lnTo>
                    <a:lnTo>
                      <a:pt x="26626" y="11390"/>
                    </a:lnTo>
                    <a:close/>
                  </a:path>
                </a:pathLst>
              </a:custGeom>
              <a:grpFill/>
              <a:ln w="635" cap="rnd">
                <a:solidFill>
                  <a:schemeClr val="bg1"/>
                </a:solidFill>
                <a:prstDash val="solid"/>
                <a:round/>
              </a:ln>
            </p:spPr>
            <p:txBody>
              <a:bodyPr rtlCol="0" anchor="ctr"/>
              <a:lstStyle/>
              <a:p>
                <a:endParaRPr lang="en-US" dirty="0"/>
              </a:p>
            </p:txBody>
          </p:sp>
          <p:sp>
            <p:nvSpPr>
              <p:cNvPr id="2617" name="Freeform: Shape 2616">
                <a:extLst>
                  <a:ext uri="{FF2B5EF4-FFF2-40B4-BE49-F238E27FC236}">
                    <a16:creationId xmlns:a16="http://schemas.microsoft.com/office/drawing/2014/main" id="{0130B976-FA1A-469E-8A8D-3BF4CE10B444}"/>
                  </a:ext>
                </a:extLst>
              </p:cNvPr>
              <p:cNvSpPr/>
              <p:nvPr/>
            </p:nvSpPr>
            <p:spPr>
              <a:xfrm flipV="1">
                <a:off x="2885229" y="3773405"/>
                <a:ext cx="171465" cy="873149"/>
              </a:xfrm>
              <a:custGeom>
                <a:avLst/>
                <a:gdLst>
                  <a:gd name="connsiteX0" fmla="*/ 93183 w 157623"/>
                  <a:gd name="connsiteY0" fmla="*/ 781145 h 802660"/>
                  <a:gd name="connsiteX1" fmla="*/ 99439 w 157623"/>
                  <a:gd name="connsiteY1" fmla="*/ 719373 h 802660"/>
                  <a:gd name="connsiteX2" fmla="*/ 95237 w 157623"/>
                  <a:gd name="connsiteY2" fmla="*/ 689364 h 802660"/>
                  <a:gd name="connsiteX3" fmla="*/ 87516 w 157623"/>
                  <a:gd name="connsiteY3" fmla="*/ 685924 h 802660"/>
                  <a:gd name="connsiteX4" fmla="*/ 86934 w 157623"/>
                  <a:gd name="connsiteY4" fmla="*/ 677079 h 802660"/>
                  <a:gd name="connsiteX5" fmla="*/ 93072 w 157623"/>
                  <a:gd name="connsiteY5" fmla="*/ 669769 h 802660"/>
                  <a:gd name="connsiteX6" fmla="*/ 92254 w 157623"/>
                  <a:gd name="connsiteY6" fmla="*/ 639232 h 802660"/>
                  <a:gd name="connsiteX7" fmla="*/ 73122 w 157623"/>
                  <a:gd name="connsiteY7" fmla="*/ 565243 h 802660"/>
                  <a:gd name="connsiteX8" fmla="*/ 77309 w 157623"/>
                  <a:gd name="connsiteY8" fmla="*/ 546167 h 802660"/>
                  <a:gd name="connsiteX9" fmla="*/ 69533 w 157623"/>
                  <a:gd name="connsiteY9" fmla="*/ 530827 h 802660"/>
                  <a:gd name="connsiteX10" fmla="*/ 74310 w 157623"/>
                  <a:gd name="connsiteY10" fmla="*/ 486480 h 802660"/>
                  <a:gd name="connsiteX11" fmla="*/ 68935 w 157623"/>
                  <a:gd name="connsiteY11" fmla="*/ 476657 h 802660"/>
                  <a:gd name="connsiteX12" fmla="*/ 60553 w 157623"/>
                  <a:gd name="connsiteY12" fmla="*/ 433055 h 802660"/>
                  <a:gd name="connsiteX13" fmla="*/ 52793 w 157623"/>
                  <a:gd name="connsiteY13" fmla="*/ 422520 h 802660"/>
                  <a:gd name="connsiteX14" fmla="*/ 49637 w 157623"/>
                  <a:gd name="connsiteY14" fmla="*/ 404489 h 802660"/>
                  <a:gd name="connsiteX15" fmla="*/ 42153 w 157623"/>
                  <a:gd name="connsiteY15" fmla="*/ 401089 h 802660"/>
                  <a:gd name="connsiteX16" fmla="*/ 46835 w 157623"/>
                  <a:gd name="connsiteY16" fmla="*/ 389149 h 802660"/>
                  <a:gd name="connsiteX17" fmla="*/ 34251 w 157623"/>
                  <a:gd name="connsiteY17" fmla="*/ 384334 h 802660"/>
                  <a:gd name="connsiteX18" fmla="*/ 42916 w 157623"/>
                  <a:gd name="connsiteY18" fmla="*/ 343259 h 802660"/>
                  <a:gd name="connsiteX19" fmla="*/ 28876 w 157623"/>
                  <a:gd name="connsiteY19" fmla="*/ 299832 h 802660"/>
                  <a:gd name="connsiteX20" fmla="*/ 34692 w 157623"/>
                  <a:gd name="connsiteY20" fmla="*/ 277386 h 802660"/>
                  <a:gd name="connsiteX21" fmla="*/ 47410 w 157623"/>
                  <a:gd name="connsiteY21" fmla="*/ 291119 h 802660"/>
                  <a:gd name="connsiteX22" fmla="*/ 54194 w 157623"/>
                  <a:gd name="connsiteY22" fmla="*/ 286366 h 802660"/>
                  <a:gd name="connsiteX23" fmla="*/ 49189 w 157623"/>
                  <a:gd name="connsiteY23" fmla="*/ 265344 h 802660"/>
                  <a:gd name="connsiteX24" fmla="*/ 51290 w 157623"/>
                  <a:gd name="connsiteY24" fmla="*/ 253045 h 802660"/>
                  <a:gd name="connsiteX25" fmla="*/ 44419 w 157623"/>
                  <a:gd name="connsiteY25" fmla="*/ 244725 h 802660"/>
                  <a:gd name="connsiteX26" fmla="*/ 49802 w 157623"/>
                  <a:gd name="connsiteY26" fmla="*/ 235604 h 802660"/>
                  <a:gd name="connsiteX27" fmla="*/ 41429 w 157623"/>
                  <a:gd name="connsiteY27" fmla="*/ 228072 h 802660"/>
                  <a:gd name="connsiteX28" fmla="*/ 49212 w 157623"/>
                  <a:gd name="connsiteY28" fmla="*/ 218951 h 802660"/>
                  <a:gd name="connsiteX29" fmla="*/ 35841 w 157623"/>
                  <a:gd name="connsiteY29" fmla="*/ 193711 h 802660"/>
                  <a:gd name="connsiteX30" fmla="*/ 40232 w 157623"/>
                  <a:gd name="connsiteY30" fmla="*/ 182890 h 802660"/>
                  <a:gd name="connsiteX31" fmla="*/ 33362 w 157623"/>
                  <a:gd name="connsiteY31" fmla="*/ 170980 h 802660"/>
                  <a:gd name="connsiteX32" fmla="*/ 25586 w 157623"/>
                  <a:gd name="connsiteY32" fmla="*/ 188429 h 802660"/>
                  <a:gd name="connsiteX33" fmla="*/ -1928 w 157623"/>
                  <a:gd name="connsiteY33" fmla="*/ 168604 h 802660"/>
                  <a:gd name="connsiteX34" fmla="*/ -1070 w 157623"/>
                  <a:gd name="connsiteY34" fmla="*/ 156217 h 802660"/>
                  <a:gd name="connsiteX35" fmla="*/ 19306 w 157623"/>
                  <a:gd name="connsiteY35" fmla="*/ 164653 h 802660"/>
                  <a:gd name="connsiteX36" fmla="*/ 23689 w 157623"/>
                  <a:gd name="connsiteY36" fmla="*/ 151646 h 802660"/>
                  <a:gd name="connsiteX37" fmla="*/ 16000 w 157623"/>
                  <a:gd name="connsiteY37" fmla="*/ 140468 h 802660"/>
                  <a:gd name="connsiteX38" fmla="*/ 30080 w 157623"/>
                  <a:gd name="connsiteY38" fmla="*/ 112310 h 802660"/>
                  <a:gd name="connsiteX39" fmla="*/ 30222 w 157623"/>
                  <a:gd name="connsiteY39" fmla="*/ 101701 h 802660"/>
                  <a:gd name="connsiteX40" fmla="*/ 25067 w 157623"/>
                  <a:gd name="connsiteY40" fmla="*/ 93785 h 802660"/>
                  <a:gd name="connsiteX41" fmla="*/ 26806 w 157623"/>
                  <a:gd name="connsiteY41" fmla="*/ 82954 h 802660"/>
                  <a:gd name="connsiteX42" fmla="*/ 17173 w 157623"/>
                  <a:gd name="connsiteY42" fmla="*/ 80947 h 802660"/>
                  <a:gd name="connsiteX43" fmla="*/ 28160 w 157623"/>
                  <a:gd name="connsiteY43" fmla="*/ 51716 h 802660"/>
                  <a:gd name="connsiteX44" fmla="*/ 28160 w 157623"/>
                  <a:gd name="connsiteY44" fmla="*/ 45027 h 802660"/>
                  <a:gd name="connsiteX45" fmla="*/ 35935 w 157623"/>
                  <a:gd name="connsiteY45" fmla="*/ 43250 h 802660"/>
                  <a:gd name="connsiteX46" fmla="*/ 41736 w 157623"/>
                  <a:gd name="connsiteY46" fmla="*/ 27872 h 802660"/>
                  <a:gd name="connsiteX47" fmla="*/ 30025 w 157623"/>
                  <a:gd name="connsiteY47" fmla="*/ 17254 h 802660"/>
                  <a:gd name="connsiteX48" fmla="*/ 40020 w 157623"/>
                  <a:gd name="connsiteY48" fmla="*/ 8440 h 802660"/>
                  <a:gd name="connsiteX49" fmla="*/ 61238 w 157623"/>
                  <a:gd name="connsiteY49" fmla="*/ 12138 h 802660"/>
                  <a:gd name="connsiteX50" fmla="*/ 55729 w 157623"/>
                  <a:gd name="connsiteY50" fmla="*/ 1993 h 802660"/>
                  <a:gd name="connsiteX51" fmla="*/ 73248 w 157623"/>
                  <a:gd name="connsiteY51" fmla="*/ -100 h 802660"/>
                  <a:gd name="connsiteX52" fmla="*/ 80457 w 157623"/>
                  <a:gd name="connsiteY52" fmla="*/ 16335 h 802660"/>
                  <a:gd name="connsiteX53" fmla="*/ 106310 w 157623"/>
                  <a:gd name="connsiteY53" fmla="*/ 20937 h 802660"/>
                  <a:gd name="connsiteX54" fmla="*/ 110497 w 157623"/>
                  <a:gd name="connsiteY54" fmla="*/ 28515 h 802660"/>
                  <a:gd name="connsiteX55" fmla="*/ 128425 w 157623"/>
                  <a:gd name="connsiteY55" fmla="*/ 24958 h 802660"/>
                  <a:gd name="connsiteX56" fmla="*/ 124758 w 157623"/>
                  <a:gd name="connsiteY56" fmla="*/ 33341 h 802660"/>
                  <a:gd name="connsiteX57" fmla="*/ 122538 w 157623"/>
                  <a:gd name="connsiteY57" fmla="*/ 38408 h 802660"/>
                  <a:gd name="connsiteX58" fmla="*/ 122538 w 157623"/>
                  <a:gd name="connsiteY58" fmla="*/ 38408 h 802660"/>
                  <a:gd name="connsiteX59" fmla="*/ 107010 w 157623"/>
                  <a:gd name="connsiteY59" fmla="*/ 38408 h 802660"/>
                  <a:gd name="connsiteX60" fmla="*/ 100455 w 157623"/>
                  <a:gd name="connsiteY60" fmla="*/ 44452 h 802660"/>
                  <a:gd name="connsiteX61" fmla="*/ 67825 w 157623"/>
                  <a:gd name="connsiteY61" fmla="*/ 44452 h 802660"/>
                  <a:gd name="connsiteX62" fmla="*/ 60632 w 157623"/>
                  <a:gd name="connsiteY62" fmla="*/ 54071 h 802660"/>
                  <a:gd name="connsiteX63" fmla="*/ 66007 w 157623"/>
                  <a:gd name="connsiteY63" fmla="*/ 66599 h 802660"/>
                  <a:gd name="connsiteX64" fmla="*/ 59892 w 157623"/>
                  <a:gd name="connsiteY64" fmla="*/ 77940 h 802660"/>
                  <a:gd name="connsiteX65" fmla="*/ 44632 w 157623"/>
                  <a:gd name="connsiteY65" fmla="*/ 69277 h 802660"/>
                  <a:gd name="connsiteX66" fmla="*/ 39571 w 157623"/>
                  <a:gd name="connsiteY66" fmla="*/ 90203 h 802660"/>
                  <a:gd name="connsiteX67" fmla="*/ 49071 w 157623"/>
                  <a:gd name="connsiteY67" fmla="*/ 111145 h 802660"/>
                  <a:gd name="connsiteX68" fmla="*/ 63095 w 157623"/>
                  <a:gd name="connsiteY68" fmla="*/ 127002 h 802660"/>
                  <a:gd name="connsiteX69" fmla="*/ 54572 w 157623"/>
                  <a:gd name="connsiteY69" fmla="*/ 140713 h 802660"/>
                  <a:gd name="connsiteX70" fmla="*/ 68352 w 157623"/>
                  <a:gd name="connsiteY70" fmla="*/ 162347 h 802660"/>
                  <a:gd name="connsiteX71" fmla="*/ 67967 w 157623"/>
                  <a:gd name="connsiteY71" fmla="*/ 184504 h 802660"/>
                  <a:gd name="connsiteX72" fmla="*/ 74766 w 157623"/>
                  <a:gd name="connsiteY72" fmla="*/ 197788 h 802660"/>
                  <a:gd name="connsiteX73" fmla="*/ 66794 w 157623"/>
                  <a:gd name="connsiteY73" fmla="*/ 217202 h 802660"/>
                  <a:gd name="connsiteX74" fmla="*/ 82094 w 157623"/>
                  <a:gd name="connsiteY74" fmla="*/ 217399 h 802660"/>
                  <a:gd name="connsiteX75" fmla="*/ 82227 w 157623"/>
                  <a:gd name="connsiteY75" fmla="*/ 229148 h 802660"/>
                  <a:gd name="connsiteX76" fmla="*/ 72720 w 157623"/>
                  <a:gd name="connsiteY76" fmla="*/ 231196 h 802660"/>
                  <a:gd name="connsiteX77" fmla="*/ 72272 w 157623"/>
                  <a:gd name="connsiteY77" fmla="*/ 247581 h 802660"/>
                  <a:gd name="connsiteX78" fmla="*/ 65015 w 157623"/>
                  <a:gd name="connsiteY78" fmla="*/ 257167 h 802660"/>
                  <a:gd name="connsiteX79" fmla="*/ 64669 w 157623"/>
                  <a:gd name="connsiteY79" fmla="*/ 266138 h 802660"/>
                  <a:gd name="connsiteX80" fmla="*/ 70328 w 157623"/>
                  <a:gd name="connsiteY80" fmla="*/ 278118 h 802660"/>
                  <a:gd name="connsiteX81" fmla="*/ 70328 w 157623"/>
                  <a:gd name="connsiteY81" fmla="*/ 303687 h 802660"/>
                  <a:gd name="connsiteX82" fmla="*/ 77797 w 157623"/>
                  <a:gd name="connsiteY82" fmla="*/ 347037 h 802660"/>
                  <a:gd name="connsiteX83" fmla="*/ 88634 w 157623"/>
                  <a:gd name="connsiteY83" fmla="*/ 357450 h 802660"/>
                  <a:gd name="connsiteX84" fmla="*/ 77616 w 157623"/>
                  <a:gd name="connsiteY84" fmla="*/ 398420 h 802660"/>
                  <a:gd name="connsiteX85" fmla="*/ 96024 w 157623"/>
                  <a:gd name="connsiteY85" fmla="*/ 410155 h 802660"/>
                  <a:gd name="connsiteX86" fmla="*/ 91420 w 157623"/>
                  <a:gd name="connsiteY86" fmla="*/ 434694 h 802660"/>
                  <a:gd name="connsiteX87" fmla="*/ 106365 w 157623"/>
                  <a:gd name="connsiteY87" fmla="*/ 452765 h 802660"/>
                  <a:gd name="connsiteX88" fmla="*/ 105861 w 157623"/>
                  <a:gd name="connsiteY88" fmla="*/ 475720 h 802660"/>
                  <a:gd name="connsiteX89" fmla="*/ 93993 w 157623"/>
                  <a:gd name="connsiteY89" fmla="*/ 507216 h 802660"/>
                  <a:gd name="connsiteX90" fmla="*/ 104681 w 157623"/>
                  <a:gd name="connsiteY90" fmla="*/ 534580 h 802660"/>
                  <a:gd name="connsiteX91" fmla="*/ 102682 w 157623"/>
                  <a:gd name="connsiteY91" fmla="*/ 557555 h 802660"/>
                  <a:gd name="connsiteX92" fmla="*/ 117619 w 157623"/>
                  <a:gd name="connsiteY92" fmla="*/ 599149 h 802660"/>
                  <a:gd name="connsiteX93" fmla="*/ 133053 w 157623"/>
                  <a:gd name="connsiteY93" fmla="*/ 602873 h 802660"/>
                  <a:gd name="connsiteX94" fmla="*/ 126953 w 157623"/>
                  <a:gd name="connsiteY94" fmla="*/ 654366 h 802660"/>
                  <a:gd name="connsiteX95" fmla="*/ 148683 w 157623"/>
                  <a:gd name="connsiteY95" fmla="*/ 668790 h 802660"/>
                  <a:gd name="connsiteX96" fmla="*/ 155695 w 157623"/>
                  <a:gd name="connsiteY96" fmla="*/ 690096 h 802660"/>
                  <a:gd name="connsiteX97" fmla="*/ 135815 w 157623"/>
                  <a:gd name="connsiteY97" fmla="*/ 690151 h 802660"/>
                  <a:gd name="connsiteX98" fmla="*/ 135681 w 157623"/>
                  <a:gd name="connsiteY98" fmla="*/ 723756 h 802660"/>
                  <a:gd name="connsiteX99" fmla="*/ 120185 w 157623"/>
                  <a:gd name="connsiteY99" fmla="*/ 738961 h 802660"/>
                  <a:gd name="connsiteX100" fmla="*/ 126615 w 157623"/>
                  <a:gd name="connsiteY100" fmla="*/ 766523 h 802660"/>
                  <a:gd name="connsiteX101" fmla="*/ 119367 w 157623"/>
                  <a:gd name="connsiteY101" fmla="*/ 790078 h 802660"/>
                  <a:gd name="connsiteX102" fmla="*/ 107349 w 157623"/>
                  <a:gd name="connsiteY102" fmla="*/ 802560 h 802660"/>
                  <a:gd name="connsiteX103" fmla="*/ 107333 w 157623"/>
                  <a:gd name="connsiteY103" fmla="*/ 802560 h 802660"/>
                  <a:gd name="connsiteX104" fmla="*/ 105578 w 157623"/>
                  <a:gd name="connsiteY104" fmla="*/ 784270 h 802660"/>
                  <a:gd name="connsiteX105" fmla="*/ 93183 w 157623"/>
                  <a:gd name="connsiteY105" fmla="*/ 781145 h 802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57623" h="802660">
                    <a:moveTo>
                      <a:pt x="93183" y="781145"/>
                    </a:moveTo>
                    <a:lnTo>
                      <a:pt x="99439" y="719373"/>
                    </a:lnTo>
                    <a:lnTo>
                      <a:pt x="95237" y="689364"/>
                    </a:lnTo>
                    <a:lnTo>
                      <a:pt x="87516" y="685924"/>
                    </a:lnTo>
                    <a:lnTo>
                      <a:pt x="86934" y="677079"/>
                    </a:lnTo>
                    <a:lnTo>
                      <a:pt x="93072" y="669769"/>
                    </a:lnTo>
                    <a:lnTo>
                      <a:pt x="92254" y="639232"/>
                    </a:lnTo>
                    <a:lnTo>
                      <a:pt x="73122" y="565243"/>
                    </a:lnTo>
                    <a:lnTo>
                      <a:pt x="77309" y="546167"/>
                    </a:lnTo>
                    <a:lnTo>
                      <a:pt x="69533" y="530827"/>
                    </a:lnTo>
                    <a:lnTo>
                      <a:pt x="74310" y="486480"/>
                    </a:lnTo>
                    <a:lnTo>
                      <a:pt x="68935" y="476657"/>
                    </a:lnTo>
                    <a:lnTo>
                      <a:pt x="60553" y="433055"/>
                    </a:lnTo>
                    <a:lnTo>
                      <a:pt x="52793" y="422520"/>
                    </a:lnTo>
                    <a:lnTo>
                      <a:pt x="49637" y="404489"/>
                    </a:lnTo>
                    <a:lnTo>
                      <a:pt x="42153" y="401089"/>
                    </a:lnTo>
                    <a:lnTo>
                      <a:pt x="46835" y="389149"/>
                    </a:lnTo>
                    <a:lnTo>
                      <a:pt x="34251" y="384334"/>
                    </a:lnTo>
                    <a:lnTo>
                      <a:pt x="42916" y="343259"/>
                    </a:lnTo>
                    <a:lnTo>
                      <a:pt x="28876" y="299832"/>
                    </a:lnTo>
                    <a:lnTo>
                      <a:pt x="34692" y="277386"/>
                    </a:lnTo>
                    <a:lnTo>
                      <a:pt x="47410" y="291119"/>
                    </a:lnTo>
                    <a:lnTo>
                      <a:pt x="54194" y="286366"/>
                    </a:lnTo>
                    <a:lnTo>
                      <a:pt x="49189" y="265344"/>
                    </a:lnTo>
                    <a:lnTo>
                      <a:pt x="51290" y="253045"/>
                    </a:lnTo>
                    <a:lnTo>
                      <a:pt x="44419" y="244725"/>
                    </a:lnTo>
                    <a:lnTo>
                      <a:pt x="49802" y="235604"/>
                    </a:lnTo>
                    <a:lnTo>
                      <a:pt x="41429" y="228072"/>
                    </a:lnTo>
                    <a:lnTo>
                      <a:pt x="49212" y="218951"/>
                    </a:lnTo>
                    <a:lnTo>
                      <a:pt x="35841" y="193711"/>
                    </a:lnTo>
                    <a:lnTo>
                      <a:pt x="40232" y="182890"/>
                    </a:lnTo>
                    <a:lnTo>
                      <a:pt x="33362" y="170980"/>
                    </a:lnTo>
                    <a:lnTo>
                      <a:pt x="25586" y="188429"/>
                    </a:lnTo>
                    <a:lnTo>
                      <a:pt x="-1928" y="168604"/>
                    </a:lnTo>
                    <a:lnTo>
                      <a:pt x="-1070" y="156217"/>
                    </a:lnTo>
                    <a:lnTo>
                      <a:pt x="19306" y="164653"/>
                    </a:lnTo>
                    <a:lnTo>
                      <a:pt x="23689" y="151646"/>
                    </a:lnTo>
                    <a:lnTo>
                      <a:pt x="16000" y="140468"/>
                    </a:lnTo>
                    <a:lnTo>
                      <a:pt x="30080" y="112310"/>
                    </a:lnTo>
                    <a:lnTo>
                      <a:pt x="30222" y="101701"/>
                    </a:lnTo>
                    <a:lnTo>
                      <a:pt x="25067" y="93785"/>
                    </a:lnTo>
                    <a:lnTo>
                      <a:pt x="26806" y="82954"/>
                    </a:lnTo>
                    <a:lnTo>
                      <a:pt x="17173" y="80947"/>
                    </a:lnTo>
                    <a:lnTo>
                      <a:pt x="28160" y="51716"/>
                    </a:lnTo>
                    <a:lnTo>
                      <a:pt x="28160" y="45027"/>
                    </a:lnTo>
                    <a:lnTo>
                      <a:pt x="35935" y="43250"/>
                    </a:lnTo>
                    <a:lnTo>
                      <a:pt x="41736" y="27872"/>
                    </a:lnTo>
                    <a:lnTo>
                      <a:pt x="30025" y="17254"/>
                    </a:lnTo>
                    <a:lnTo>
                      <a:pt x="40020" y="8440"/>
                    </a:lnTo>
                    <a:lnTo>
                      <a:pt x="61238" y="12138"/>
                    </a:lnTo>
                    <a:lnTo>
                      <a:pt x="55729" y="1993"/>
                    </a:lnTo>
                    <a:lnTo>
                      <a:pt x="73248" y="-100"/>
                    </a:lnTo>
                    <a:lnTo>
                      <a:pt x="80457" y="16335"/>
                    </a:lnTo>
                    <a:lnTo>
                      <a:pt x="106310" y="20937"/>
                    </a:lnTo>
                    <a:lnTo>
                      <a:pt x="110497" y="28515"/>
                    </a:lnTo>
                    <a:lnTo>
                      <a:pt x="128425" y="24958"/>
                    </a:lnTo>
                    <a:lnTo>
                      <a:pt x="124758" y="33341"/>
                    </a:lnTo>
                    <a:lnTo>
                      <a:pt x="122538" y="38408"/>
                    </a:lnTo>
                    <a:lnTo>
                      <a:pt x="122538" y="38408"/>
                    </a:lnTo>
                    <a:lnTo>
                      <a:pt x="107010" y="38408"/>
                    </a:lnTo>
                    <a:lnTo>
                      <a:pt x="100455" y="44452"/>
                    </a:lnTo>
                    <a:lnTo>
                      <a:pt x="67825" y="44452"/>
                    </a:lnTo>
                    <a:lnTo>
                      <a:pt x="60632" y="54071"/>
                    </a:lnTo>
                    <a:lnTo>
                      <a:pt x="66007" y="66599"/>
                    </a:lnTo>
                    <a:lnTo>
                      <a:pt x="59892" y="77940"/>
                    </a:lnTo>
                    <a:lnTo>
                      <a:pt x="44632" y="69277"/>
                    </a:lnTo>
                    <a:lnTo>
                      <a:pt x="39571" y="90203"/>
                    </a:lnTo>
                    <a:lnTo>
                      <a:pt x="49071" y="111145"/>
                    </a:lnTo>
                    <a:lnTo>
                      <a:pt x="63095" y="127002"/>
                    </a:lnTo>
                    <a:lnTo>
                      <a:pt x="54572" y="140713"/>
                    </a:lnTo>
                    <a:lnTo>
                      <a:pt x="68352" y="162347"/>
                    </a:lnTo>
                    <a:lnTo>
                      <a:pt x="67967" y="184504"/>
                    </a:lnTo>
                    <a:lnTo>
                      <a:pt x="74766" y="197788"/>
                    </a:lnTo>
                    <a:lnTo>
                      <a:pt x="66794" y="217202"/>
                    </a:lnTo>
                    <a:lnTo>
                      <a:pt x="82094" y="217399"/>
                    </a:lnTo>
                    <a:lnTo>
                      <a:pt x="82227" y="229148"/>
                    </a:lnTo>
                    <a:lnTo>
                      <a:pt x="72720" y="231196"/>
                    </a:lnTo>
                    <a:lnTo>
                      <a:pt x="72272" y="247581"/>
                    </a:lnTo>
                    <a:lnTo>
                      <a:pt x="65015" y="257167"/>
                    </a:lnTo>
                    <a:lnTo>
                      <a:pt x="64669" y="266138"/>
                    </a:lnTo>
                    <a:lnTo>
                      <a:pt x="70328" y="278118"/>
                    </a:lnTo>
                    <a:lnTo>
                      <a:pt x="70328" y="303687"/>
                    </a:lnTo>
                    <a:lnTo>
                      <a:pt x="77797" y="347037"/>
                    </a:lnTo>
                    <a:lnTo>
                      <a:pt x="88634" y="357450"/>
                    </a:lnTo>
                    <a:lnTo>
                      <a:pt x="77616" y="398420"/>
                    </a:lnTo>
                    <a:lnTo>
                      <a:pt x="96024" y="410155"/>
                    </a:lnTo>
                    <a:lnTo>
                      <a:pt x="91420" y="434694"/>
                    </a:lnTo>
                    <a:lnTo>
                      <a:pt x="106365" y="452765"/>
                    </a:lnTo>
                    <a:lnTo>
                      <a:pt x="105861" y="475720"/>
                    </a:lnTo>
                    <a:lnTo>
                      <a:pt x="93993" y="507216"/>
                    </a:lnTo>
                    <a:lnTo>
                      <a:pt x="104681" y="534580"/>
                    </a:lnTo>
                    <a:lnTo>
                      <a:pt x="102682" y="557555"/>
                    </a:lnTo>
                    <a:lnTo>
                      <a:pt x="117619" y="599149"/>
                    </a:lnTo>
                    <a:lnTo>
                      <a:pt x="133053" y="602873"/>
                    </a:lnTo>
                    <a:lnTo>
                      <a:pt x="126953" y="654366"/>
                    </a:lnTo>
                    <a:lnTo>
                      <a:pt x="148683" y="668790"/>
                    </a:lnTo>
                    <a:lnTo>
                      <a:pt x="155695" y="690096"/>
                    </a:lnTo>
                    <a:lnTo>
                      <a:pt x="135815" y="690151"/>
                    </a:lnTo>
                    <a:lnTo>
                      <a:pt x="135681" y="723756"/>
                    </a:lnTo>
                    <a:lnTo>
                      <a:pt x="120185" y="738961"/>
                    </a:lnTo>
                    <a:lnTo>
                      <a:pt x="126615" y="766523"/>
                    </a:lnTo>
                    <a:lnTo>
                      <a:pt x="119367" y="790078"/>
                    </a:lnTo>
                    <a:lnTo>
                      <a:pt x="107349" y="802560"/>
                    </a:lnTo>
                    <a:lnTo>
                      <a:pt x="107333" y="802560"/>
                    </a:lnTo>
                    <a:lnTo>
                      <a:pt x="105578" y="784270"/>
                    </a:lnTo>
                    <a:lnTo>
                      <a:pt x="93183" y="781145"/>
                    </a:lnTo>
                  </a:path>
                </a:pathLst>
              </a:custGeom>
              <a:grpFill/>
              <a:ln w="635" cap="flat">
                <a:solidFill>
                  <a:schemeClr val="bg1"/>
                </a:solidFill>
                <a:prstDash val="solid"/>
                <a:miter/>
              </a:ln>
            </p:spPr>
            <p:txBody>
              <a:bodyPr rtlCol="0" anchor="ctr"/>
              <a:lstStyle/>
              <a:p>
                <a:endParaRPr lang="en-US" dirty="0"/>
              </a:p>
            </p:txBody>
          </p:sp>
          <p:sp>
            <p:nvSpPr>
              <p:cNvPr id="2618" name="Freeform: Shape 2617">
                <a:extLst>
                  <a:ext uri="{FF2B5EF4-FFF2-40B4-BE49-F238E27FC236}">
                    <a16:creationId xmlns:a16="http://schemas.microsoft.com/office/drawing/2014/main" id="{E365155A-4B5F-486E-B0D4-5450C4C4FE7F}"/>
                  </a:ext>
                </a:extLst>
              </p:cNvPr>
              <p:cNvSpPr/>
              <p:nvPr/>
            </p:nvSpPr>
            <p:spPr>
              <a:xfrm flipV="1">
                <a:off x="2885229" y="3773405"/>
                <a:ext cx="171465" cy="873149"/>
              </a:xfrm>
              <a:custGeom>
                <a:avLst/>
                <a:gdLst>
                  <a:gd name="connsiteX0" fmla="*/ 93183 w 157623"/>
                  <a:gd name="connsiteY0" fmla="*/ 781145 h 802660"/>
                  <a:gd name="connsiteX1" fmla="*/ 99439 w 157623"/>
                  <a:gd name="connsiteY1" fmla="*/ 719373 h 802660"/>
                  <a:gd name="connsiteX2" fmla="*/ 95237 w 157623"/>
                  <a:gd name="connsiteY2" fmla="*/ 689364 h 802660"/>
                  <a:gd name="connsiteX3" fmla="*/ 87516 w 157623"/>
                  <a:gd name="connsiteY3" fmla="*/ 685924 h 802660"/>
                  <a:gd name="connsiteX4" fmla="*/ 86934 w 157623"/>
                  <a:gd name="connsiteY4" fmla="*/ 677079 h 802660"/>
                  <a:gd name="connsiteX5" fmla="*/ 93072 w 157623"/>
                  <a:gd name="connsiteY5" fmla="*/ 669769 h 802660"/>
                  <a:gd name="connsiteX6" fmla="*/ 92254 w 157623"/>
                  <a:gd name="connsiteY6" fmla="*/ 639232 h 802660"/>
                  <a:gd name="connsiteX7" fmla="*/ 73122 w 157623"/>
                  <a:gd name="connsiteY7" fmla="*/ 565243 h 802660"/>
                  <a:gd name="connsiteX8" fmla="*/ 77309 w 157623"/>
                  <a:gd name="connsiteY8" fmla="*/ 546167 h 802660"/>
                  <a:gd name="connsiteX9" fmla="*/ 69533 w 157623"/>
                  <a:gd name="connsiteY9" fmla="*/ 530827 h 802660"/>
                  <a:gd name="connsiteX10" fmla="*/ 74310 w 157623"/>
                  <a:gd name="connsiteY10" fmla="*/ 486480 h 802660"/>
                  <a:gd name="connsiteX11" fmla="*/ 68935 w 157623"/>
                  <a:gd name="connsiteY11" fmla="*/ 476657 h 802660"/>
                  <a:gd name="connsiteX12" fmla="*/ 60553 w 157623"/>
                  <a:gd name="connsiteY12" fmla="*/ 433055 h 802660"/>
                  <a:gd name="connsiteX13" fmla="*/ 52793 w 157623"/>
                  <a:gd name="connsiteY13" fmla="*/ 422520 h 802660"/>
                  <a:gd name="connsiteX14" fmla="*/ 49637 w 157623"/>
                  <a:gd name="connsiteY14" fmla="*/ 404489 h 802660"/>
                  <a:gd name="connsiteX15" fmla="*/ 42153 w 157623"/>
                  <a:gd name="connsiteY15" fmla="*/ 401089 h 802660"/>
                  <a:gd name="connsiteX16" fmla="*/ 46835 w 157623"/>
                  <a:gd name="connsiteY16" fmla="*/ 389149 h 802660"/>
                  <a:gd name="connsiteX17" fmla="*/ 34251 w 157623"/>
                  <a:gd name="connsiteY17" fmla="*/ 384334 h 802660"/>
                  <a:gd name="connsiteX18" fmla="*/ 42916 w 157623"/>
                  <a:gd name="connsiteY18" fmla="*/ 343259 h 802660"/>
                  <a:gd name="connsiteX19" fmla="*/ 28876 w 157623"/>
                  <a:gd name="connsiteY19" fmla="*/ 299832 h 802660"/>
                  <a:gd name="connsiteX20" fmla="*/ 34692 w 157623"/>
                  <a:gd name="connsiteY20" fmla="*/ 277386 h 802660"/>
                  <a:gd name="connsiteX21" fmla="*/ 47410 w 157623"/>
                  <a:gd name="connsiteY21" fmla="*/ 291119 h 802660"/>
                  <a:gd name="connsiteX22" fmla="*/ 54194 w 157623"/>
                  <a:gd name="connsiteY22" fmla="*/ 286366 h 802660"/>
                  <a:gd name="connsiteX23" fmla="*/ 49189 w 157623"/>
                  <a:gd name="connsiteY23" fmla="*/ 265344 h 802660"/>
                  <a:gd name="connsiteX24" fmla="*/ 51290 w 157623"/>
                  <a:gd name="connsiteY24" fmla="*/ 253045 h 802660"/>
                  <a:gd name="connsiteX25" fmla="*/ 44419 w 157623"/>
                  <a:gd name="connsiteY25" fmla="*/ 244725 h 802660"/>
                  <a:gd name="connsiteX26" fmla="*/ 49802 w 157623"/>
                  <a:gd name="connsiteY26" fmla="*/ 235604 h 802660"/>
                  <a:gd name="connsiteX27" fmla="*/ 41429 w 157623"/>
                  <a:gd name="connsiteY27" fmla="*/ 228072 h 802660"/>
                  <a:gd name="connsiteX28" fmla="*/ 49212 w 157623"/>
                  <a:gd name="connsiteY28" fmla="*/ 218951 h 802660"/>
                  <a:gd name="connsiteX29" fmla="*/ 35841 w 157623"/>
                  <a:gd name="connsiteY29" fmla="*/ 193711 h 802660"/>
                  <a:gd name="connsiteX30" fmla="*/ 40232 w 157623"/>
                  <a:gd name="connsiteY30" fmla="*/ 182890 h 802660"/>
                  <a:gd name="connsiteX31" fmla="*/ 33362 w 157623"/>
                  <a:gd name="connsiteY31" fmla="*/ 170980 h 802660"/>
                  <a:gd name="connsiteX32" fmla="*/ 25586 w 157623"/>
                  <a:gd name="connsiteY32" fmla="*/ 188429 h 802660"/>
                  <a:gd name="connsiteX33" fmla="*/ -1928 w 157623"/>
                  <a:gd name="connsiteY33" fmla="*/ 168604 h 802660"/>
                  <a:gd name="connsiteX34" fmla="*/ -1070 w 157623"/>
                  <a:gd name="connsiteY34" fmla="*/ 156217 h 802660"/>
                  <a:gd name="connsiteX35" fmla="*/ 19306 w 157623"/>
                  <a:gd name="connsiteY35" fmla="*/ 164653 h 802660"/>
                  <a:gd name="connsiteX36" fmla="*/ 23689 w 157623"/>
                  <a:gd name="connsiteY36" fmla="*/ 151646 h 802660"/>
                  <a:gd name="connsiteX37" fmla="*/ 16000 w 157623"/>
                  <a:gd name="connsiteY37" fmla="*/ 140468 h 802660"/>
                  <a:gd name="connsiteX38" fmla="*/ 30080 w 157623"/>
                  <a:gd name="connsiteY38" fmla="*/ 112310 h 802660"/>
                  <a:gd name="connsiteX39" fmla="*/ 30222 w 157623"/>
                  <a:gd name="connsiteY39" fmla="*/ 101701 h 802660"/>
                  <a:gd name="connsiteX40" fmla="*/ 25067 w 157623"/>
                  <a:gd name="connsiteY40" fmla="*/ 93785 h 802660"/>
                  <a:gd name="connsiteX41" fmla="*/ 26806 w 157623"/>
                  <a:gd name="connsiteY41" fmla="*/ 82954 h 802660"/>
                  <a:gd name="connsiteX42" fmla="*/ 17173 w 157623"/>
                  <a:gd name="connsiteY42" fmla="*/ 80947 h 802660"/>
                  <a:gd name="connsiteX43" fmla="*/ 28160 w 157623"/>
                  <a:gd name="connsiteY43" fmla="*/ 51716 h 802660"/>
                  <a:gd name="connsiteX44" fmla="*/ 28160 w 157623"/>
                  <a:gd name="connsiteY44" fmla="*/ 45027 h 802660"/>
                  <a:gd name="connsiteX45" fmla="*/ 35935 w 157623"/>
                  <a:gd name="connsiteY45" fmla="*/ 43250 h 802660"/>
                  <a:gd name="connsiteX46" fmla="*/ 41736 w 157623"/>
                  <a:gd name="connsiteY46" fmla="*/ 27872 h 802660"/>
                  <a:gd name="connsiteX47" fmla="*/ 30025 w 157623"/>
                  <a:gd name="connsiteY47" fmla="*/ 17254 h 802660"/>
                  <a:gd name="connsiteX48" fmla="*/ 40020 w 157623"/>
                  <a:gd name="connsiteY48" fmla="*/ 8440 h 802660"/>
                  <a:gd name="connsiteX49" fmla="*/ 61238 w 157623"/>
                  <a:gd name="connsiteY49" fmla="*/ 12138 h 802660"/>
                  <a:gd name="connsiteX50" fmla="*/ 55729 w 157623"/>
                  <a:gd name="connsiteY50" fmla="*/ 1993 h 802660"/>
                  <a:gd name="connsiteX51" fmla="*/ 73248 w 157623"/>
                  <a:gd name="connsiteY51" fmla="*/ -100 h 802660"/>
                  <a:gd name="connsiteX52" fmla="*/ 80457 w 157623"/>
                  <a:gd name="connsiteY52" fmla="*/ 16335 h 802660"/>
                  <a:gd name="connsiteX53" fmla="*/ 106310 w 157623"/>
                  <a:gd name="connsiteY53" fmla="*/ 20937 h 802660"/>
                  <a:gd name="connsiteX54" fmla="*/ 110497 w 157623"/>
                  <a:gd name="connsiteY54" fmla="*/ 28515 h 802660"/>
                  <a:gd name="connsiteX55" fmla="*/ 128425 w 157623"/>
                  <a:gd name="connsiteY55" fmla="*/ 24958 h 802660"/>
                  <a:gd name="connsiteX56" fmla="*/ 124758 w 157623"/>
                  <a:gd name="connsiteY56" fmla="*/ 33341 h 802660"/>
                  <a:gd name="connsiteX57" fmla="*/ 122538 w 157623"/>
                  <a:gd name="connsiteY57" fmla="*/ 38408 h 802660"/>
                  <a:gd name="connsiteX58" fmla="*/ 122538 w 157623"/>
                  <a:gd name="connsiteY58" fmla="*/ 38408 h 802660"/>
                  <a:gd name="connsiteX59" fmla="*/ 107010 w 157623"/>
                  <a:gd name="connsiteY59" fmla="*/ 38408 h 802660"/>
                  <a:gd name="connsiteX60" fmla="*/ 100455 w 157623"/>
                  <a:gd name="connsiteY60" fmla="*/ 44452 h 802660"/>
                  <a:gd name="connsiteX61" fmla="*/ 67825 w 157623"/>
                  <a:gd name="connsiteY61" fmla="*/ 44452 h 802660"/>
                  <a:gd name="connsiteX62" fmla="*/ 60632 w 157623"/>
                  <a:gd name="connsiteY62" fmla="*/ 54071 h 802660"/>
                  <a:gd name="connsiteX63" fmla="*/ 66007 w 157623"/>
                  <a:gd name="connsiteY63" fmla="*/ 66599 h 802660"/>
                  <a:gd name="connsiteX64" fmla="*/ 59892 w 157623"/>
                  <a:gd name="connsiteY64" fmla="*/ 77940 h 802660"/>
                  <a:gd name="connsiteX65" fmla="*/ 44632 w 157623"/>
                  <a:gd name="connsiteY65" fmla="*/ 69277 h 802660"/>
                  <a:gd name="connsiteX66" fmla="*/ 39571 w 157623"/>
                  <a:gd name="connsiteY66" fmla="*/ 90203 h 802660"/>
                  <a:gd name="connsiteX67" fmla="*/ 49071 w 157623"/>
                  <a:gd name="connsiteY67" fmla="*/ 111145 h 802660"/>
                  <a:gd name="connsiteX68" fmla="*/ 63095 w 157623"/>
                  <a:gd name="connsiteY68" fmla="*/ 127002 h 802660"/>
                  <a:gd name="connsiteX69" fmla="*/ 54572 w 157623"/>
                  <a:gd name="connsiteY69" fmla="*/ 140713 h 802660"/>
                  <a:gd name="connsiteX70" fmla="*/ 68352 w 157623"/>
                  <a:gd name="connsiteY70" fmla="*/ 162347 h 802660"/>
                  <a:gd name="connsiteX71" fmla="*/ 67967 w 157623"/>
                  <a:gd name="connsiteY71" fmla="*/ 184504 h 802660"/>
                  <a:gd name="connsiteX72" fmla="*/ 74766 w 157623"/>
                  <a:gd name="connsiteY72" fmla="*/ 197788 h 802660"/>
                  <a:gd name="connsiteX73" fmla="*/ 66794 w 157623"/>
                  <a:gd name="connsiteY73" fmla="*/ 217202 h 802660"/>
                  <a:gd name="connsiteX74" fmla="*/ 82094 w 157623"/>
                  <a:gd name="connsiteY74" fmla="*/ 217399 h 802660"/>
                  <a:gd name="connsiteX75" fmla="*/ 82227 w 157623"/>
                  <a:gd name="connsiteY75" fmla="*/ 229148 h 802660"/>
                  <a:gd name="connsiteX76" fmla="*/ 72720 w 157623"/>
                  <a:gd name="connsiteY76" fmla="*/ 231196 h 802660"/>
                  <a:gd name="connsiteX77" fmla="*/ 72272 w 157623"/>
                  <a:gd name="connsiteY77" fmla="*/ 247581 h 802660"/>
                  <a:gd name="connsiteX78" fmla="*/ 65015 w 157623"/>
                  <a:gd name="connsiteY78" fmla="*/ 257167 h 802660"/>
                  <a:gd name="connsiteX79" fmla="*/ 64669 w 157623"/>
                  <a:gd name="connsiteY79" fmla="*/ 266138 h 802660"/>
                  <a:gd name="connsiteX80" fmla="*/ 70328 w 157623"/>
                  <a:gd name="connsiteY80" fmla="*/ 278118 h 802660"/>
                  <a:gd name="connsiteX81" fmla="*/ 70328 w 157623"/>
                  <a:gd name="connsiteY81" fmla="*/ 303687 h 802660"/>
                  <a:gd name="connsiteX82" fmla="*/ 77797 w 157623"/>
                  <a:gd name="connsiteY82" fmla="*/ 347037 h 802660"/>
                  <a:gd name="connsiteX83" fmla="*/ 88634 w 157623"/>
                  <a:gd name="connsiteY83" fmla="*/ 357450 h 802660"/>
                  <a:gd name="connsiteX84" fmla="*/ 77616 w 157623"/>
                  <a:gd name="connsiteY84" fmla="*/ 398420 h 802660"/>
                  <a:gd name="connsiteX85" fmla="*/ 96024 w 157623"/>
                  <a:gd name="connsiteY85" fmla="*/ 410155 h 802660"/>
                  <a:gd name="connsiteX86" fmla="*/ 91420 w 157623"/>
                  <a:gd name="connsiteY86" fmla="*/ 434694 h 802660"/>
                  <a:gd name="connsiteX87" fmla="*/ 106365 w 157623"/>
                  <a:gd name="connsiteY87" fmla="*/ 452765 h 802660"/>
                  <a:gd name="connsiteX88" fmla="*/ 105861 w 157623"/>
                  <a:gd name="connsiteY88" fmla="*/ 475720 h 802660"/>
                  <a:gd name="connsiteX89" fmla="*/ 93993 w 157623"/>
                  <a:gd name="connsiteY89" fmla="*/ 507216 h 802660"/>
                  <a:gd name="connsiteX90" fmla="*/ 104681 w 157623"/>
                  <a:gd name="connsiteY90" fmla="*/ 534580 h 802660"/>
                  <a:gd name="connsiteX91" fmla="*/ 102682 w 157623"/>
                  <a:gd name="connsiteY91" fmla="*/ 557555 h 802660"/>
                  <a:gd name="connsiteX92" fmla="*/ 117619 w 157623"/>
                  <a:gd name="connsiteY92" fmla="*/ 599149 h 802660"/>
                  <a:gd name="connsiteX93" fmla="*/ 133053 w 157623"/>
                  <a:gd name="connsiteY93" fmla="*/ 602873 h 802660"/>
                  <a:gd name="connsiteX94" fmla="*/ 126953 w 157623"/>
                  <a:gd name="connsiteY94" fmla="*/ 654366 h 802660"/>
                  <a:gd name="connsiteX95" fmla="*/ 148683 w 157623"/>
                  <a:gd name="connsiteY95" fmla="*/ 668790 h 802660"/>
                  <a:gd name="connsiteX96" fmla="*/ 155695 w 157623"/>
                  <a:gd name="connsiteY96" fmla="*/ 690096 h 802660"/>
                  <a:gd name="connsiteX97" fmla="*/ 135815 w 157623"/>
                  <a:gd name="connsiteY97" fmla="*/ 690151 h 802660"/>
                  <a:gd name="connsiteX98" fmla="*/ 135681 w 157623"/>
                  <a:gd name="connsiteY98" fmla="*/ 723756 h 802660"/>
                  <a:gd name="connsiteX99" fmla="*/ 120185 w 157623"/>
                  <a:gd name="connsiteY99" fmla="*/ 738961 h 802660"/>
                  <a:gd name="connsiteX100" fmla="*/ 126615 w 157623"/>
                  <a:gd name="connsiteY100" fmla="*/ 766523 h 802660"/>
                  <a:gd name="connsiteX101" fmla="*/ 119367 w 157623"/>
                  <a:gd name="connsiteY101" fmla="*/ 790078 h 802660"/>
                  <a:gd name="connsiteX102" fmla="*/ 107349 w 157623"/>
                  <a:gd name="connsiteY102" fmla="*/ 802560 h 802660"/>
                  <a:gd name="connsiteX103" fmla="*/ 107333 w 157623"/>
                  <a:gd name="connsiteY103" fmla="*/ 802560 h 802660"/>
                  <a:gd name="connsiteX104" fmla="*/ 105578 w 157623"/>
                  <a:gd name="connsiteY104" fmla="*/ 784270 h 802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157623" h="802660">
                    <a:moveTo>
                      <a:pt x="93183" y="781145"/>
                    </a:moveTo>
                    <a:lnTo>
                      <a:pt x="99439" y="719373"/>
                    </a:lnTo>
                    <a:lnTo>
                      <a:pt x="95237" y="689364"/>
                    </a:lnTo>
                    <a:lnTo>
                      <a:pt x="87516" y="685924"/>
                    </a:lnTo>
                    <a:lnTo>
                      <a:pt x="86934" y="677079"/>
                    </a:lnTo>
                    <a:lnTo>
                      <a:pt x="93072" y="669769"/>
                    </a:lnTo>
                    <a:lnTo>
                      <a:pt x="92254" y="639232"/>
                    </a:lnTo>
                    <a:lnTo>
                      <a:pt x="73122" y="565243"/>
                    </a:lnTo>
                    <a:lnTo>
                      <a:pt x="77309" y="546167"/>
                    </a:lnTo>
                    <a:lnTo>
                      <a:pt x="69533" y="530827"/>
                    </a:lnTo>
                    <a:lnTo>
                      <a:pt x="74310" y="486480"/>
                    </a:lnTo>
                    <a:lnTo>
                      <a:pt x="68935" y="476657"/>
                    </a:lnTo>
                    <a:lnTo>
                      <a:pt x="60553" y="433055"/>
                    </a:lnTo>
                    <a:lnTo>
                      <a:pt x="52793" y="422520"/>
                    </a:lnTo>
                    <a:lnTo>
                      <a:pt x="49637" y="404489"/>
                    </a:lnTo>
                    <a:lnTo>
                      <a:pt x="42153" y="401089"/>
                    </a:lnTo>
                    <a:lnTo>
                      <a:pt x="46835" y="389149"/>
                    </a:lnTo>
                    <a:lnTo>
                      <a:pt x="34251" y="384334"/>
                    </a:lnTo>
                    <a:lnTo>
                      <a:pt x="42916" y="343259"/>
                    </a:lnTo>
                    <a:lnTo>
                      <a:pt x="28876" y="299832"/>
                    </a:lnTo>
                    <a:lnTo>
                      <a:pt x="34692" y="277386"/>
                    </a:lnTo>
                    <a:lnTo>
                      <a:pt x="47410" y="291119"/>
                    </a:lnTo>
                    <a:lnTo>
                      <a:pt x="54194" y="286366"/>
                    </a:lnTo>
                    <a:lnTo>
                      <a:pt x="49189" y="265344"/>
                    </a:lnTo>
                    <a:lnTo>
                      <a:pt x="51290" y="253045"/>
                    </a:lnTo>
                    <a:lnTo>
                      <a:pt x="44419" y="244725"/>
                    </a:lnTo>
                    <a:lnTo>
                      <a:pt x="49802" y="235604"/>
                    </a:lnTo>
                    <a:lnTo>
                      <a:pt x="41429" y="228072"/>
                    </a:lnTo>
                    <a:lnTo>
                      <a:pt x="49212" y="218951"/>
                    </a:lnTo>
                    <a:lnTo>
                      <a:pt x="35841" y="193711"/>
                    </a:lnTo>
                    <a:lnTo>
                      <a:pt x="40232" y="182890"/>
                    </a:lnTo>
                    <a:lnTo>
                      <a:pt x="33362" y="170980"/>
                    </a:lnTo>
                    <a:lnTo>
                      <a:pt x="25586" y="188429"/>
                    </a:lnTo>
                    <a:lnTo>
                      <a:pt x="-1928" y="168604"/>
                    </a:lnTo>
                    <a:lnTo>
                      <a:pt x="-1070" y="156217"/>
                    </a:lnTo>
                    <a:lnTo>
                      <a:pt x="19306" y="164653"/>
                    </a:lnTo>
                    <a:lnTo>
                      <a:pt x="23689" y="151646"/>
                    </a:lnTo>
                    <a:lnTo>
                      <a:pt x="16000" y="140468"/>
                    </a:lnTo>
                    <a:lnTo>
                      <a:pt x="30080" y="112310"/>
                    </a:lnTo>
                    <a:lnTo>
                      <a:pt x="30222" y="101701"/>
                    </a:lnTo>
                    <a:lnTo>
                      <a:pt x="25067" y="93785"/>
                    </a:lnTo>
                    <a:lnTo>
                      <a:pt x="26806" y="82954"/>
                    </a:lnTo>
                    <a:lnTo>
                      <a:pt x="17173" y="80947"/>
                    </a:lnTo>
                    <a:lnTo>
                      <a:pt x="28160" y="51716"/>
                    </a:lnTo>
                    <a:lnTo>
                      <a:pt x="28160" y="45027"/>
                    </a:lnTo>
                    <a:lnTo>
                      <a:pt x="35935" y="43250"/>
                    </a:lnTo>
                    <a:lnTo>
                      <a:pt x="41736" y="27872"/>
                    </a:lnTo>
                    <a:lnTo>
                      <a:pt x="30025" y="17254"/>
                    </a:lnTo>
                    <a:lnTo>
                      <a:pt x="40020" y="8440"/>
                    </a:lnTo>
                    <a:lnTo>
                      <a:pt x="61238" y="12138"/>
                    </a:lnTo>
                    <a:lnTo>
                      <a:pt x="55729" y="1993"/>
                    </a:lnTo>
                    <a:lnTo>
                      <a:pt x="73248" y="-100"/>
                    </a:lnTo>
                    <a:lnTo>
                      <a:pt x="80457" y="16335"/>
                    </a:lnTo>
                    <a:lnTo>
                      <a:pt x="106310" y="20937"/>
                    </a:lnTo>
                    <a:lnTo>
                      <a:pt x="110497" y="28515"/>
                    </a:lnTo>
                    <a:lnTo>
                      <a:pt x="128425" y="24958"/>
                    </a:lnTo>
                    <a:lnTo>
                      <a:pt x="124758" y="33341"/>
                    </a:lnTo>
                    <a:lnTo>
                      <a:pt x="122538" y="38408"/>
                    </a:lnTo>
                    <a:lnTo>
                      <a:pt x="122538" y="38408"/>
                    </a:lnTo>
                    <a:lnTo>
                      <a:pt x="107010" y="38408"/>
                    </a:lnTo>
                    <a:lnTo>
                      <a:pt x="100455" y="44452"/>
                    </a:lnTo>
                    <a:lnTo>
                      <a:pt x="67825" y="44452"/>
                    </a:lnTo>
                    <a:lnTo>
                      <a:pt x="60632" y="54071"/>
                    </a:lnTo>
                    <a:lnTo>
                      <a:pt x="66007" y="66599"/>
                    </a:lnTo>
                    <a:lnTo>
                      <a:pt x="59892" y="77940"/>
                    </a:lnTo>
                    <a:lnTo>
                      <a:pt x="44632" y="69277"/>
                    </a:lnTo>
                    <a:lnTo>
                      <a:pt x="39571" y="90203"/>
                    </a:lnTo>
                    <a:lnTo>
                      <a:pt x="49071" y="111145"/>
                    </a:lnTo>
                    <a:lnTo>
                      <a:pt x="63095" y="127002"/>
                    </a:lnTo>
                    <a:lnTo>
                      <a:pt x="54572" y="140713"/>
                    </a:lnTo>
                    <a:lnTo>
                      <a:pt x="68352" y="162347"/>
                    </a:lnTo>
                    <a:lnTo>
                      <a:pt x="67967" y="184504"/>
                    </a:lnTo>
                    <a:lnTo>
                      <a:pt x="74766" y="197788"/>
                    </a:lnTo>
                    <a:lnTo>
                      <a:pt x="66794" y="217202"/>
                    </a:lnTo>
                    <a:lnTo>
                      <a:pt x="82094" y="217399"/>
                    </a:lnTo>
                    <a:lnTo>
                      <a:pt x="82227" y="229148"/>
                    </a:lnTo>
                    <a:lnTo>
                      <a:pt x="72720" y="231196"/>
                    </a:lnTo>
                    <a:lnTo>
                      <a:pt x="72272" y="247581"/>
                    </a:lnTo>
                    <a:lnTo>
                      <a:pt x="65015" y="257167"/>
                    </a:lnTo>
                    <a:lnTo>
                      <a:pt x="64669" y="266138"/>
                    </a:lnTo>
                    <a:lnTo>
                      <a:pt x="70328" y="278118"/>
                    </a:lnTo>
                    <a:lnTo>
                      <a:pt x="70328" y="303687"/>
                    </a:lnTo>
                    <a:lnTo>
                      <a:pt x="77797" y="347037"/>
                    </a:lnTo>
                    <a:lnTo>
                      <a:pt x="88634" y="357450"/>
                    </a:lnTo>
                    <a:lnTo>
                      <a:pt x="77616" y="398420"/>
                    </a:lnTo>
                    <a:lnTo>
                      <a:pt x="96024" y="410155"/>
                    </a:lnTo>
                    <a:lnTo>
                      <a:pt x="91420" y="434694"/>
                    </a:lnTo>
                    <a:lnTo>
                      <a:pt x="106365" y="452765"/>
                    </a:lnTo>
                    <a:lnTo>
                      <a:pt x="105861" y="475720"/>
                    </a:lnTo>
                    <a:lnTo>
                      <a:pt x="93993" y="507216"/>
                    </a:lnTo>
                    <a:lnTo>
                      <a:pt x="104681" y="534580"/>
                    </a:lnTo>
                    <a:lnTo>
                      <a:pt x="102682" y="557555"/>
                    </a:lnTo>
                    <a:lnTo>
                      <a:pt x="117619" y="599149"/>
                    </a:lnTo>
                    <a:lnTo>
                      <a:pt x="133053" y="602873"/>
                    </a:lnTo>
                    <a:lnTo>
                      <a:pt x="126953" y="654366"/>
                    </a:lnTo>
                    <a:lnTo>
                      <a:pt x="148683" y="668790"/>
                    </a:lnTo>
                    <a:lnTo>
                      <a:pt x="155695" y="690096"/>
                    </a:lnTo>
                    <a:lnTo>
                      <a:pt x="135815" y="690151"/>
                    </a:lnTo>
                    <a:lnTo>
                      <a:pt x="135681" y="723756"/>
                    </a:lnTo>
                    <a:lnTo>
                      <a:pt x="120185" y="738961"/>
                    </a:lnTo>
                    <a:lnTo>
                      <a:pt x="126615" y="766523"/>
                    </a:lnTo>
                    <a:lnTo>
                      <a:pt x="119367" y="790078"/>
                    </a:lnTo>
                    <a:lnTo>
                      <a:pt x="107349" y="802560"/>
                    </a:lnTo>
                    <a:lnTo>
                      <a:pt x="107333" y="802560"/>
                    </a:lnTo>
                    <a:lnTo>
                      <a:pt x="105578" y="784270"/>
                    </a:lnTo>
                    <a:close/>
                  </a:path>
                </a:pathLst>
              </a:custGeom>
              <a:grpFill/>
              <a:ln w="635" cap="rnd">
                <a:solidFill>
                  <a:schemeClr val="bg1"/>
                </a:solidFill>
                <a:prstDash val="solid"/>
                <a:round/>
              </a:ln>
            </p:spPr>
            <p:txBody>
              <a:bodyPr rtlCol="0" anchor="ctr"/>
              <a:lstStyle/>
              <a:p>
                <a:endParaRPr lang="en-US" dirty="0"/>
              </a:p>
            </p:txBody>
          </p:sp>
          <p:sp>
            <p:nvSpPr>
              <p:cNvPr id="2619" name="Freeform: Shape 2618">
                <a:extLst>
                  <a:ext uri="{FF2B5EF4-FFF2-40B4-BE49-F238E27FC236}">
                    <a16:creationId xmlns:a16="http://schemas.microsoft.com/office/drawing/2014/main" id="{30BD8B64-C52E-4E4A-BEE1-323C150E5CC2}"/>
                  </a:ext>
                </a:extLst>
              </p:cNvPr>
              <p:cNvSpPr/>
              <p:nvPr/>
            </p:nvSpPr>
            <p:spPr>
              <a:xfrm flipV="1">
                <a:off x="2884767" y="4497221"/>
                <a:ext cx="17140" cy="26915"/>
              </a:xfrm>
              <a:custGeom>
                <a:avLst/>
                <a:gdLst>
                  <a:gd name="connsiteX0" fmla="*/ -1849 w 15756"/>
                  <a:gd name="connsiteY0" fmla="*/ 15525 h 24742"/>
                  <a:gd name="connsiteX1" fmla="*/ 118 w 15756"/>
                  <a:gd name="connsiteY1" fmla="*/ 298 h 24742"/>
                  <a:gd name="connsiteX2" fmla="*/ 13907 w 15756"/>
                  <a:gd name="connsiteY2" fmla="*/ 11513 h 24742"/>
                  <a:gd name="connsiteX3" fmla="*/ 6351 w 15756"/>
                  <a:gd name="connsiteY3" fmla="*/ 25040 h 24742"/>
                  <a:gd name="connsiteX4" fmla="*/ -1849 w 15756"/>
                  <a:gd name="connsiteY4" fmla="*/ 15525 h 247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56" h="24742">
                    <a:moveTo>
                      <a:pt x="-1849" y="15525"/>
                    </a:moveTo>
                    <a:lnTo>
                      <a:pt x="118" y="298"/>
                    </a:lnTo>
                    <a:lnTo>
                      <a:pt x="13907" y="11513"/>
                    </a:lnTo>
                    <a:lnTo>
                      <a:pt x="6351" y="25040"/>
                    </a:lnTo>
                    <a:lnTo>
                      <a:pt x="-1849" y="15525"/>
                    </a:lnTo>
                  </a:path>
                </a:pathLst>
              </a:custGeom>
              <a:grpFill/>
              <a:ln w="635" cap="flat">
                <a:solidFill>
                  <a:schemeClr val="bg1"/>
                </a:solidFill>
                <a:prstDash val="solid"/>
                <a:miter/>
              </a:ln>
            </p:spPr>
            <p:txBody>
              <a:bodyPr rtlCol="0" anchor="ctr"/>
              <a:lstStyle/>
              <a:p>
                <a:endParaRPr lang="en-US" dirty="0"/>
              </a:p>
            </p:txBody>
          </p:sp>
          <p:sp>
            <p:nvSpPr>
              <p:cNvPr id="2620" name="Freeform: Shape 2619">
                <a:extLst>
                  <a:ext uri="{FF2B5EF4-FFF2-40B4-BE49-F238E27FC236}">
                    <a16:creationId xmlns:a16="http://schemas.microsoft.com/office/drawing/2014/main" id="{78BCE750-6BD7-4AB6-8BDC-82063594123F}"/>
                  </a:ext>
                </a:extLst>
              </p:cNvPr>
              <p:cNvSpPr/>
              <p:nvPr/>
            </p:nvSpPr>
            <p:spPr>
              <a:xfrm flipV="1">
                <a:off x="2884767" y="4497221"/>
                <a:ext cx="17140" cy="26915"/>
              </a:xfrm>
              <a:custGeom>
                <a:avLst/>
                <a:gdLst>
                  <a:gd name="connsiteX0" fmla="*/ -1849 w 15756"/>
                  <a:gd name="connsiteY0" fmla="*/ 15525 h 24742"/>
                  <a:gd name="connsiteX1" fmla="*/ 118 w 15756"/>
                  <a:gd name="connsiteY1" fmla="*/ 298 h 24742"/>
                  <a:gd name="connsiteX2" fmla="*/ 13907 w 15756"/>
                  <a:gd name="connsiteY2" fmla="*/ 11513 h 24742"/>
                  <a:gd name="connsiteX3" fmla="*/ 6351 w 15756"/>
                  <a:gd name="connsiteY3" fmla="*/ 25040 h 24742"/>
                </a:gdLst>
                <a:ahLst/>
                <a:cxnLst>
                  <a:cxn ang="0">
                    <a:pos x="connsiteX0" y="connsiteY0"/>
                  </a:cxn>
                  <a:cxn ang="0">
                    <a:pos x="connsiteX1" y="connsiteY1"/>
                  </a:cxn>
                  <a:cxn ang="0">
                    <a:pos x="connsiteX2" y="connsiteY2"/>
                  </a:cxn>
                  <a:cxn ang="0">
                    <a:pos x="connsiteX3" y="connsiteY3"/>
                  </a:cxn>
                </a:cxnLst>
                <a:rect l="l" t="t" r="r" b="b"/>
                <a:pathLst>
                  <a:path w="15756" h="24742">
                    <a:moveTo>
                      <a:pt x="-1849" y="15525"/>
                    </a:moveTo>
                    <a:lnTo>
                      <a:pt x="118" y="298"/>
                    </a:lnTo>
                    <a:lnTo>
                      <a:pt x="13907" y="11513"/>
                    </a:lnTo>
                    <a:lnTo>
                      <a:pt x="6351" y="25040"/>
                    </a:lnTo>
                    <a:close/>
                  </a:path>
                </a:pathLst>
              </a:custGeom>
              <a:grpFill/>
              <a:ln w="635" cap="rnd">
                <a:solidFill>
                  <a:schemeClr val="bg1"/>
                </a:solidFill>
                <a:prstDash val="solid"/>
                <a:round/>
              </a:ln>
            </p:spPr>
            <p:txBody>
              <a:bodyPr rtlCol="0" anchor="ctr"/>
              <a:lstStyle/>
              <a:p>
                <a:endParaRPr lang="en-US" dirty="0"/>
              </a:p>
            </p:txBody>
          </p:sp>
          <p:sp>
            <p:nvSpPr>
              <p:cNvPr id="2621" name="Freeform: Shape 2620">
                <a:extLst>
                  <a:ext uri="{FF2B5EF4-FFF2-40B4-BE49-F238E27FC236}">
                    <a16:creationId xmlns:a16="http://schemas.microsoft.com/office/drawing/2014/main" id="{E35BD972-B27C-4537-A0EA-E2562DC56DDC}"/>
                  </a:ext>
                </a:extLst>
              </p:cNvPr>
              <p:cNvSpPr/>
              <p:nvPr/>
            </p:nvSpPr>
            <p:spPr>
              <a:xfrm flipV="1">
                <a:off x="2888140" y="4524136"/>
                <a:ext cx="17105" cy="26325"/>
              </a:xfrm>
              <a:custGeom>
                <a:avLst/>
                <a:gdLst>
                  <a:gd name="connsiteX0" fmla="*/ 13872 w 15724"/>
                  <a:gd name="connsiteY0" fmla="*/ 3235 h 24200"/>
                  <a:gd name="connsiteX1" fmla="*/ 10810 w 15724"/>
                  <a:gd name="connsiteY1" fmla="*/ 24533 h 24200"/>
                  <a:gd name="connsiteX2" fmla="*/ -1853 w 15724"/>
                  <a:gd name="connsiteY2" fmla="*/ 13537 h 24200"/>
                  <a:gd name="connsiteX3" fmla="*/ 20 w 15724"/>
                  <a:gd name="connsiteY3" fmla="*/ 333 h 24200"/>
                  <a:gd name="connsiteX4" fmla="*/ 13872 w 15724"/>
                  <a:gd name="connsiteY4" fmla="*/ 3235 h 2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24" h="24200">
                    <a:moveTo>
                      <a:pt x="13872" y="3235"/>
                    </a:moveTo>
                    <a:lnTo>
                      <a:pt x="10810" y="24533"/>
                    </a:lnTo>
                    <a:lnTo>
                      <a:pt x="-1853" y="13537"/>
                    </a:lnTo>
                    <a:lnTo>
                      <a:pt x="20" y="333"/>
                    </a:lnTo>
                    <a:lnTo>
                      <a:pt x="13872" y="3235"/>
                    </a:lnTo>
                  </a:path>
                </a:pathLst>
              </a:custGeom>
              <a:grpFill/>
              <a:ln w="635" cap="flat">
                <a:solidFill>
                  <a:schemeClr val="bg1"/>
                </a:solidFill>
                <a:prstDash val="solid"/>
                <a:miter/>
              </a:ln>
            </p:spPr>
            <p:txBody>
              <a:bodyPr rtlCol="0" anchor="ctr"/>
              <a:lstStyle/>
              <a:p>
                <a:endParaRPr lang="en-US" dirty="0"/>
              </a:p>
            </p:txBody>
          </p:sp>
          <p:sp>
            <p:nvSpPr>
              <p:cNvPr id="2622" name="Freeform: Shape 2621">
                <a:extLst>
                  <a:ext uri="{FF2B5EF4-FFF2-40B4-BE49-F238E27FC236}">
                    <a16:creationId xmlns:a16="http://schemas.microsoft.com/office/drawing/2014/main" id="{425C6039-EEF3-47C9-A5CD-ADD01F1CE624}"/>
                  </a:ext>
                </a:extLst>
              </p:cNvPr>
              <p:cNvSpPr/>
              <p:nvPr/>
            </p:nvSpPr>
            <p:spPr>
              <a:xfrm flipV="1">
                <a:off x="2888140" y="4524136"/>
                <a:ext cx="17105" cy="26325"/>
              </a:xfrm>
              <a:custGeom>
                <a:avLst/>
                <a:gdLst>
                  <a:gd name="connsiteX0" fmla="*/ 13872 w 15724"/>
                  <a:gd name="connsiteY0" fmla="*/ 3235 h 24200"/>
                  <a:gd name="connsiteX1" fmla="*/ 10810 w 15724"/>
                  <a:gd name="connsiteY1" fmla="*/ 24533 h 24200"/>
                  <a:gd name="connsiteX2" fmla="*/ -1853 w 15724"/>
                  <a:gd name="connsiteY2" fmla="*/ 13537 h 24200"/>
                  <a:gd name="connsiteX3" fmla="*/ 20 w 15724"/>
                  <a:gd name="connsiteY3" fmla="*/ 333 h 24200"/>
                </a:gdLst>
                <a:ahLst/>
                <a:cxnLst>
                  <a:cxn ang="0">
                    <a:pos x="connsiteX0" y="connsiteY0"/>
                  </a:cxn>
                  <a:cxn ang="0">
                    <a:pos x="connsiteX1" y="connsiteY1"/>
                  </a:cxn>
                  <a:cxn ang="0">
                    <a:pos x="connsiteX2" y="connsiteY2"/>
                  </a:cxn>
                  <a:cxn ang="0">
                    <a:pos x="connsiteX3" y="connsiteY3"/>
                  </a:cxn>
                </a:cxnLst>
                <a:rect l="l" t="t" r="r" b="b"/>
                <a:pathLst>
                  <a:path w="15724" h="24200">
                    <a:moveTo>
                      <a:pt x="13872" y="3235"/>
                    </a:moveTo>
                    <a:lnTo>
                      <a:pt x="10810" y="24533"/>
                    </a:lnTo>
                    <a:lnTo>
                      <a:pt x="-1853" y="13537"/>
                    </a:lnTo>
                    <a:lnTo>
                      <a:pt x="20" y="333"/>
                    </a:lnTo>
                    <a:close/>
                  </a:path>
                </a:pathLst>
              </a:custGeom>
              <a:grpFill/>
              <a:ln w="635" cap="rnd">
                <a:solidFill>
                  <a:schemeClr val="bg1"/>
                </a:solidFill>
                <a:prstDash val="solid"/>
                <a:round/>
              </a:ln>
            </p:spPr>
            <p:txBody>
              <a:bodyPr rtlCol="0" anchor="ctr"/>
              <a:lstStyle/>
              <a:p>
                <a:endParaRPr lang="en-US" dirty="0"/>
              </a:p>
            </p:txBody>
          </p:sp>
          <p:sp>
            <p:nvSpPr>
              <p:cNvPr id="2623" name="Freeform: Shape 2622">
                <a:extLst>
                  <a:ext uri="{FF2B5EF4-FFF2-40B4-BE49-F238E27FC236}">
                    <a16:creationId xmlns:a16="http://schemas.microsoft.com/office/drawing/2014/main" id="{19413472-816F-4CC8-B5F0-6104DFCE9F03}"/>
                  </a:ext>
                </a:extLst>
              </p:cNvPr>
              <p:cNvSpPr/>
              <p:nvPr/>
            </p:nvSpPr>
            <p:spPr>
              <a:xfrm flipV="1">
                <a:off x="2885982" y="4559950"/>
                <a:ext cx="20907" cy="41966"/>
              </a:xfrm>
              <a:custGeom>
                <a:avLst/>
                <a:gdLst>
                  <a:gd name="connsiteX0" fmla="*/ 17366 w 19219"/>
                  <a:gd name="connsiteY0" fmla="*/ 10597 h 38578"/>
                  <a:gd name="connsiteX1" fmla="*/ 7088 w 19219"/>
                  <a:gd name="connsiteY1" fmla="*/ 37814 h 38578"/>
                  <a:gd name="connsiteX2" fmla="*/ -1853 w 19219"/>
                  <a:gd name="connsiteY2" fmla="*/ 38969 h 38578"/>
                  <a:gd name="connsiteX3" fmla="*/ -625 w 19219"/>
                  <a:gd name="connsiteY3" fmla="*/ 22584 h 38578"/>
                  <a:gd name="connsiteX4" fmla="*/ 4908 w 19219"/>
                  <a:gd name="connsiteY4" fmla="*/ 18627 h 38578"/>
                  <a:gd name="connsiteX5" fmla="*/ 3562 w 19219"/>
                  <a:gd name="connsiteY5" fmla="*/ 391 h 38578"/>
                  <a:gd name="connsiteX6" fmla="*/ 17366 w 19219"/>
                  <a:gd name="connsiteY6" fmla="*/ 10597 h 3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9" h="38578">
                    <a:moveTo>
                      <a:pt x="17366" y="10597"/>
                    </a:moveTo>
                    <a:lnTo>
                      <a:pt x="7088" y="37814"/>
                    </a:lnTo>
                    <a:lnTo>
                      <a:pt x="-1853" y="38969"/>
                    </a:lnTo>
                    <a:lnTo>
                      <a:pt x="-625" y="22584"/>
                    </a:lnTo>
                    <a:lnTo>
                      <a:pt x="4908" y="18627"/>
                    </a:lnTo>
                    <a:lnTo>
                      <a:pt x="3562" y="391"/>
                    </a:lnTo>
                    <a:lnTo>
                      <a:pt x="17366" y="10597"/>
                    </a:lnTo>
                  </a:path>
                </a:pathLst>
              </a:custGeom>
              <a:grpFill/>
              <a:ln w="635" cap="flat">
                <a:solidFill>
                  <a:schemeClr val="bg1"/>
                </a:solidFill>
                <a:prstDash val="solid"/>
                <a:miter/>
              </a:ln>
            </p:spPr>
            <p:txBody>
              <a:bodyPr rtlCol="0" anchor="ctr"/>
              <a:lstStyle/>
              <a:p>
                <a:endParaRPr lang="en-US" dirty="0"/>
              </a:p>
            </p:txBody>
          </p:sp>
          <p:sp>
            <p:nvSpPr>
              <p:cNvPr id="2624" name="Freeform: Shape 2623">
                <a:extLst>
                  <a:ext uri="{FF2B5EF4-FFF2-40B4-BE49-F238E27FC236}">
                    <a16:creationId xmlns:a16="http://schemas.microsoft.com/office/drawing/2014/main" id="{0C245A25-10E6-4350-8E0F-4031D7105D94}"/>
                  </a:ext>
                </a:extLst>
              </p:cNvPr>
              <p:cNvSpPr/>
              <p:nvPr/>
            </p:nvSpPr>
            <p:spPr>
              <a:xfrm flipV="1">
                <a:off x="2885982" y="4559950"/>
                <a:ext cx="20907" cy="41966"/>
              </a:xfrm>
              <a:custGeom>
                <a:avLst/>
                <a:gdLst>
                  <a:gd name="connsiteX0" fmla="*/ 17366 w 19219"/>
                  <a:gd name="connsiteY0" fmla="*/ 10597 h 38578"/>
                  <a:gd name="connsiteX1" fmla="*/ 7088 w 19219"/>
                  <a:gd name="connsiteY1" fmla="*/ 37814 h 38578"/>
                  <a:gd name="connsiteX2" fmla="*/ -1853 w 19219"/>
                  <a:gd name="connsiteY2" fmla="*/ 38969 h 38578"/>
                  <a:gd name="connsiteX3" fmla="*/ -625 w 19219"/>
                  <a:gd name="connsiteY3" fmla="*/ 22584 h 38578"/>
                  <a:gd name="connsiteX4" fmla="*/ 4908 w 19219"/>
                  <a:gd name="connsiteY4" fmla="*/ 18627 h 38578"/>
                  <a:gd name="connsiteX5" fmla="*/ 3562 w 19219"/>
                  <a:gd name="connsiteY5" fmla="*/ 391 h 3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19" h="38578">
                    <a:moveTo>
                      <a:pt x="17366" y="10597"/>
                    </a:moveTo>
                    <a:lnTo>
                      <a:pt x="7088" y="37814"/>
                    </a:lnTo>
                    <a:lnTo>
                      <a:pt x="-1853" y="38969"/>
                    </a:lnTo>
                    <a:lnTo>
                      <a:pt x="-625" y="22584"/>
                    </a:lnTo>
                    <a:lnTo>
                      <a:pt x="4908" y="18627"/>
                    </a:lnTo>
                    <a:lnTo>
                      <a:pt x="3562" y="391"/>
                    </a:lnTo>
                    <a:close/>
                  </a:path>
                </a:pathLst>
              </a:custGeom>
              <a:grpFill/>
              <a:ln w="635" cap="rnd">
                <a:solidFill>
                  <a:schemeClr val="bg1"/>
                </a:solidFill>
                <a:prstDash val="solid"/>
                <a:round/>
              </a:ln>
            </p:spPr>
            <p:txBody>
              <a:bodyPr rtlCol="0" anchor="ctr"/>
              <a:lstStyle/>
              <a:p>
                <a:endParaRPr lang="en-US" dirty="0"/>
              </a:p>
            </p:txBody>
          </p:sp>
          <p:sp>
            <p:nvSpPr>
              <p:cNvPr id="2625" name="Freeform: Shape 2624">
                <a:extLst>
                  <a:ext uri="{FF2B5EF4-FFF2-40B4-BE49-F238E27FC236}">
                    <a16:creationId xmlns:a16="http://schemas.microsoft.com/office/drawing/2014/main" id="{396A720F-6F80-46C9-A029-937A395BA63E}"/>
                  </a:ext>
                </a:extLst>
              </p:cNvPr>
              <p:cNvSpPr/>
              <p:nvPr/>
            </p:nvSpPr>
            <p:spPr>
              <a:xfrm flipV="1">
                <a:off x="2897754" y="4605077"/>
                <a:ext cx="20589" cy="25289"/>
              </a:xfrm>
              <a:custGeom>
                <a:avLst/>
                <a:gdLst>
                  <a:gd name="connsiteX0" fmla="*/ 11161 w 18927"/>
                  <a:gd name="connsiteY0" fmla="*/ 23687 h 23247"/>
                  <a:gd name="connsiteX1" fmla="*/ -1864 w 18927"/>
                  <a:gd name="connsiteY1" fmla="*/ 16819 h 23247"/>
                  <a:gd name="connsiteX2" fmla="*/ -1864 w 18927"/>
                  <a:gd name="connsiteY2" fmla="*/ 6247 h 23247"/>
                  <a:gd name="connsiteX3" fmla="*/ 7603 w 18927"/>
                  <a:gd name="connsiteY3" fmla="*/ 439 h 23247"/>
                  <a:gd name="connsiteX4" fmla="*/ 9736 w 18927"/>
                  <a:gd name="connsiteY4" fmla="*/ 10625 h 23247"/>
                  <a:gd name="connsiteX5" fmla="*/ 17063 w 18927"/>
                  <a:gd name="connsiteY5" fmla="*/ 17613 h 23247"/>
                  <a:gd name="connsiteX6" fmla="*/ 11161 w 18927"/>
                  <a:gd name="connsiteY6" fmla="*/ 23687 h 23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27" h="23247">
                    <a:moveTo>
                      <a:pt x="11161" y="23687"/>
                    </a:moveTo>
                    <a:lnTo>
                      <a:pt x="-1864" y="16819"/>
                    </a:lnTo>
                    <a:lnTo>
                      <a:pt x="-1864" y="6247"/>
                    </a:lnTo>
                    <a:lnTo>
                      <a:pt x="7603" y="439"/>
                    </a:lnTo>
                    <a:lnTo>
                      <a:pt x="9736" y="10625"/>
                    </a:lnTo>
                    <a:lnTo>
                      <a:pt x="17063" y="17613"/>
                    </a:lnTo>
                    <a:lnTo>
                      <a:pt x="11161" y="23687"/>
                    </a:lnTo>
                  </a:path>
                </a:pathLst>
              </a:custGeom>
              <a:grpFill/>
              <a:ln w="635" cap="flat">
                <a:solidFill>
                  <a:schemeClr val="bg1"/>
                </a:solidFill>
                <a:prstDash val="solid"/>
                <a:miter/>
              </a:ln>
            </p:spPr>
            <p:txBody>
              <a:bodyPr rtlCol="0" anchor="ctr"/>
              <a:lstStyle/>
              <a:p>
                <a:endParaRPr lang="en-US" dirty="0"/>
              </a:p>
            </p:txBody>
          </p:sp>
          <p:sp>
            <p:nvSpPr>
              <p:cNvPr id="2626" name="Freeform: Shape 2625">
                <a:extLst>
                  <a:ext uri="{FF2B5EF4-FFF2-40B4-BE49-F238E27FC236}">
                    <a16:creationId xmlns:a16="http://schemas.microsoft.com/office/drawing/2014/main" id="{C8B8F0A2-53F8-4C77-97E5-62FB0BCFE03F}"/>
                  </a:ext>
                </a:extLst>
              </p:cNvPr>
              <p:cNvSpPr/>
              <p:nvPr/>
            </p:nvSpPr>
            <p:spPr>
              <a:xfrm flipV="1">
                <a:off x="2897754" y="4605077"/>
                <a:ext cx="20589" cy="25289"/>
              </a:xfrm>
              <a:custGeom>
                <a:avLst/>
                <a:gdLst>
                  <a:gd name="connsiteX0" fmla="*/ 11161 w 18927"/>
                  <a:gd name="connsiteY0" fmla="*/ 23687 h 23247"/>
                  <a:gd name="connsiteX1" fmla="*/ -1864 w 18927"/>
                  <a:gd name="connsiteY1" fmla="*/ 16819 h 23247"/>
                  <a:gd name="connsiteX2" fmla="*/ -1864 w 18927"/>
                  <a:gd name="connsiteY2" fmla="*/ 6247 h 23247"/>
                  <a:gd name="connsiteX3" fmla="*/ 7603 w 18927"/>
                  <a:gd name="connsiteY3" fmla="*/ 439 h 23247"/>
                  <a:gd name="connsiteX4" fmla="*/ 9736 w 18927"/>
                  <a:gd name="connsiteY4" fmla="*/ 10625 h 23247"/>
                  <a:gd name="connsiteX5" fmla="*/ 17063 w 18927"/>
                  <a:gd name="connsiteY5" fmla="*/ 17613 h 23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927" h="23247">
                    <a:moveTo>
                      <a:pt x="11161" y="23687"/>
                    </a:moveTo>
                    <a:lnTo>
                      <a:pt x="-1864" y="16819"/>
                    </a:lnTo>
                    <a:lnTo>
                      <a:pt x="-1864" y="6247"/>
                    </a:lnTo>
                    <a:lnTo>
                      <a:pt x="7603" y="439"/>
                    </a:lnTo>
                    <a:lnTo>
                      <a:pt x="9736" y="10625"/>
                    </a:lnTo>
                    <a:lnTo>
                      <a:pt x="17063" y="17613"/>
                    </a:lnTo>
                    <a:close/>
                  </a:path>
                </a:pathLst>
              </a:custGeom>
              <a:grpFill/>
              <a:ln w="635" cap="rnd">
                <a:solidFill>
                  <a:schemeClr val="bg1"/>
                </a:solidFill>
                <a:prstDash val="solid"/>
                <a:round/>
              </a:ln>
            </p:spPr>
            <p:txBody>
              <a:bodyPr rtlCol="0" anchor="ctr"/>
              <a:lstStyle/>
              <a:p>
                <a:endParaRPr lang="en-US" dirty="0"/>
              </a:p>
            </p:txBody>
          </p:sp>
          <p:sp>
            <p:nvSpPr>
              <p:cNvPr id="2627" name="Freeform: Shape 2626">
                <a:extLst>
                  <a:ext uri="{FF2B5EF4-FFF2-40B4-BE49-F238E27FC236}">
                    <a16:creationId xmlns:a16="http://schemas.microsoft.com/office/drawing/2014/main" id="{8384BC59-2861-427E-86A5-91DFF80B634C}"/>
                  </a:ext>
                </a:extLst>
              </p:cNvPr>
              <p:cNvSpPr/>
              <p:nvPr/>
            </p:nvSpPr>
            <p:spPr>
              <a:xfrm flipV="1">
                <a:off x="2912735" y="4642726"/>
                <a:ext cx="26754" cy="32202"/>
              </a:xfrm>
              <a:custGeom>
                <a:avLst/>
                <a:gdLst>
                  <a:gd name="connsiteX0" fmla="*/ -1883 w 24594"/>
                  <a:gd name="connsiteY0" fmla="*/ 30096 h 29602"/>
                  <a:gd name="connsiteX1" fmla="*/ 10419 w 24594"/>
                  <a:gd name="connsiteY1" fmla="*/ 12655 h 29602"/>
                  <a:gd name="connsiteX2" fmla="*/ 11402 w 24594"/>
                  <a:gd name="connsiteY2" fmla="*/ 494 h 29602"/>
                  <a:gd name="connsiteX3" fmla="*/ 22712 w 24594"/>
                  <a:gd name="connsiteY3" fmla="*/ 494 h 29602"/>
                  <a:gd name="connsiteX4" fmla="*/ 22712 w 24594"/>
                  <a:gd name="connsiteY4" fmla="*/ 14125 h 29602"/>
                  <a:gd name="connsiteX5" fmla="*/ 16069 w 24594"/>
                  <a:gd name="connsiteY5" fmla="*/ 24547 h 29602"/>
                  <a:gd name="connsiteX6" fmla="*/ -1883 w 24594"/>
                  <a:gd name="connsiteY6" fmla="*/ 30096 h 29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94" h="29602">
                    <a:moveTo>
                      <a:pt x="-1883" y="30096"/>
                    </a:moveTo>
                    <a:lnTo>
                      <a:pt x="10419" y="12655"/>
                    </a:lnTo>
                    <a:lnTo>
                      <a:pt x="11402" y="494"/>
                    </a:lnTo>
                    <a:lnTo>
                      <a:pt x="22712" y="494"/>
                    </a:lnTo>
                    <a:lnTo>
                      <a:pt x="22712" y="14125"/>
                    </a:lnTo>
                    <a:lnTo>
                      <a:pt x="16069" y="24547"/>
                    </a:lnTo>
                    <a:lnTo>
                      <a:pt x="-1883" y="30096"/>
                    </a:lnTo>
                  </a:path>
                </a:pathLst>
              </a:custGeom>
              <a:grpFill/>
              <a:ln w="635" cap="flat">
                <a:solidFill>
                  <a:schemeClr val="bg1"/>
                </a:solidFill>
                <a:prstDash val="solid"/>
                <a:miter/>
              </a:ln>
            </p:spPr>
            <p:txBody>
              <a:bodyPr rtlCol="0" anchor="ctr"/>
              <a:lstStyle/>
              <a:p>
                <a:endParaRPr lang="en-US" dirty="0"/>
              </a:p>
            </p:txBody>
          </p:sp>
          <p:sp>
            <p:nvSpPr>
              <p:cNvPr id="2628" name="Freeform: Shape 2627">
                <a:extLst>
                  <a:ext uri="{FF2B5EF4-FFF2-40B4-BE49-F238E27FC236}">
                    <a16:creationId xmlns:a16="http://schemas.microsoft.com/office/drawing/2014/main" id="{46B14D94-B221-4C3D-9ABB-DE9A7061CB44}"/>
                  </a:ext>
                </a:extLst>
              </p:cNvPr>
              <p:cNvSpPr/>
              <p:nvPr/>
            </p:nvSpPr>
            <p:spPr>
              <a:xfrm flipV="1">
                <a:off x="2912735" y="4642726"/>
                <a:ext cx="26754" cy="32202"/>
              </a:xfrm>
              <a:custGeom>
                <a:avLst/>
                <a:gdLst>
                  <a:gd name="connsiteX0" fmla="*/ -1883 w 24594"/>
                  <a:gd name="connsiteY0" fmla="*/ 30096 h 29602"/>
                  <a:gd name="connsiteX1" fmla="*/ 10419 w 24594"/>
                  <a:gd name="connsiteY1" fmla="*/ 12655 h 29602"/>
                  <a:gd name="connsiteX2" fmla="*/ 11402 w 24594"/>
                  <a:gd name="connsiteY2" fmla="*/ 494 h 29602"/>
                  <a:gd name="connsiteX3" fmla="*/ 22712 w 24594"/>
                  <a:gd name="connsiteY3" fmla="*/ 494 h 29602"/>
                  <a:gd name="connsiteX4" fmla="*/ 22712 w 24594"/>
                  <a:gd name="connsiteY4" fmla="*/ 14125 h 29602"/>
                  <a:gd name="connsiteX5" fmla="*/ 16069 w 24594"/>
                  <a:gd name="connsiteY5" fmla="*/ 24547 h 29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594" h="29602">
                    <a:moveTo>
                      <a:pt x="-1883" y="30096"/>
                    </a:moveTo>
                    <a:lnTo>
                      <a:pt x="10419" y="12655"/>
                    </a:lnTo>
                    <a:lnTo>
                      <a:pt x="11402" y="494"/>
                    </a:lnTo>
                    <a:lnTo>
                      <a:pt x="22712" y="494"/>
                    </a:lnTo>
                    <a:lnTo>
                      <a:pt x="22712" y="14125"/>
                    </a:lnTo>
                    <a:lnTo>
                      <a:pt x="16069" y="24547"/>
                    </a:lnTo>
                    <a:close/>
                  </a:path>
                </a:pathLst>
              </a:custGeom>
              <a:grpFill/>
              <a:ln w="635" cap="rnd">
                <a:solidFill>
                  <a:schemeClr val="bg1"/>
                </a:solidFill>
                <a:prstDash val="solid"/>
                <a:round/>
              </a:ln>
            </p:spPr>
            <p:txBody>
              <a:bodyPr rtlCol="0" anchor="ctr"/>
              <a:lstStyle/>
              <a:p>
                <a:endParaRPr lang="en-US" dirty="0"/>
              </a:p>
            </p:txBody>
          </p:sp>
          <p:sp>
            <p:nvSpPr>
              <p:cNvPr id="2629" name="Freeform: Shape 2628">
                <a:extLst>
                  <a:ext uri="{FF2B5EF4-FFF2-40B4-BE49-F238E27FC236}">
                    <a16:creationId xmlns:a16="http://schemas.microsoft.com/office/drawing/2014/main" id="{5348848C-F350-4778-AB98-DA556273EE03}"/>
                  </a:ext>
                </a:extLst>
              </p:cNvPr>
              <p:cNvSpPr/>
              <p:nvPr/>
            </p:nvSpPr>
            <p:spPr>
              <a:xfrm flipV="1">
                <a:off x="2946691" y="4654672"/>
                <a:ext cx="21967" cy="21503"/>
              </a:xfrm>
              <a:custGeom>
                <a:avLst/>
                <a:gdLst>
                  <a:gd name="connsiteX0" fmla="*/ 17824 w 20194"/>
                  <a:gd name="connsiteY0" fmla="*/ 18367 h 19767"/>
                  <a:gd name="connsiteX1" fmla="*/ -1915 w 20194"/>
                  <a:gd name="connsiteY1" fmla="*/ 20270 h 19767"/>
                  <a:gd name="connsiteX2" fmla="*/ 2627 w 20194"/>
                  <a:gd name="connsiteY2" fmla="*/ 12126 h 19767"/>
                  <a:gd name="connsiteX3" fmla="*/ 2847 w 20194"/>
                  <a:gd name="connsiteY3" fmla="*/ 502 h 19767"/>
                  <a:gd name="connsiteX4" fmla="*/ 18280 w 20194"/>
                  <a:gd name="connsiteY4" fmla="*/ 11542 h 19767"/>
                  <a:gd name="connsiteX5" fmla="*/ 17824 w 20194"/>
                  <a:gd name="connsiteY5" fmla="*/ 18367 h 19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4" h="19767">
                    <a:moveTo>
                      <a:pt x="17824" y="18367"/>
                    </a:moveTo>
                    <a:lnTo>
                      <a:pt x="-1915" y="20270"/>
                    </a:lnTo>
                    <a:lnTo>
                      <a:pt x="2627" y="12126"/>
                    </a:lnTo>
                    <a:lnTo>
                      <a:pt x="2847" y="502"/>
                    </a:lnTo>
                    <a:lnTo>
                      <a:pt x="18280" y="11542"/>
                    </a:lnTo>
                    <a:lnTo>
                      <a:pt x="17824" y="18367"/>
                    </a:lnTo>
                  </a:path>
                </a:pathLst>
              </a:custGeom>
              <a:grpFill/>
              <a:ln w="635" cap="flat">
                <a:solidFill>
                  <a:schemeClr val="bg1"/>
                </a:solidFill>
                <a:prstDash val="solid"/>
                <a:miter/>
              </a:ln>
            </p:spPr>
            <p:txBody>
              <a:bodyPr rtlCol="0" anchor="ctr"/>
              <a:lstStyle/>
              <a:p>
                <a:endParaRPr lang="en-US" dirty="0"/>
              </a:p>
            </p:txBody>
          </p:sp>
          <p:sp>
            <p:nvSpPr>
              <p:cNvPr id="2630" name="Freeform: Shape 2629">
                <a:extLst>
                  <a:ext uri="{FF2B5EF4-FFF2-40B4-BE49-F238E27FC236}">
                    <a16:creationId xmlns:a16="http://schemas.microsoft.com/office/drawing/2014/main" id="{71ED886C-9070-4256-ACEB-D988ECEFA440}"/>
                  </a:ext>
                </a:extLst>
              </p:cNvPr>
              <p:cNvSpPr/>
              <p:nvPr/>
            </p:nvSpPr>
            <p:spPr>
              <a:xfrm flipV="1">
                <a:off x="2946691" y="4654672"/>
                <a:ext cx="21967" cy="21503"/>
              </a:xfrm>
              <a:custGeom>
                <a:avLst/>
                <a:gdLst>
                  <a:gd name="connsiteX0" fmla="*/ 17824 w 20194"/>
                  <a:gd name="connsiteY0" fmla="*/ 18367 h 19767"/>
                  <a:gd name="connsiteX1" fmla="*/ -1915 w 20194"/>
                  <a:gd name="connsiteY1" fmla="*/ 20270 h 19767"/>
                  <a:gd name="connsiteX2" fmla="*/ 2627 w 20194"/>
                  <a:gd name="connsiteY2" fmla="*/ 12126 h 19767"/>
                  <a:gd name="connsiteX3" fmla="*/ 2847 w 20194"/>
                  <a:gd name="connsiteY3" fmla="*/ 502 h 19767"/>
                  <a:gd name="connsiteX4" fmla="*/ 18280 w 20194"/>
                  <a:gd name="connsiteY4" fmla="*/ 11542 h 19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94" h="19767">
                    <a:moveTo>
                      <a:pt x="17824" y="18367"/>
                    </a:moveTo>
                    <a:lnTo>
                      <a:pt x="-1915" y="20270"/>
                    </a:lnTo>
                    <a:lnTo>
                      <a:pt x="2627" y="12126"/>
                    </a:lnTo>
                    <a:lnTo>
                      <a:pt x="2847" y="502"/>
                    </a:lnTo>
                    <a:lnTo>
                      <a:pt x="18280" y="11542"/>
                    </a:lnTo>
                    <a:close/>
                  </a:path>
                </a:pathLst>
              </a:custGeom>
              <a:grpFill/>
              <a:ln w="635" cap="rnd">
                <a:solidFill>
                  <a:schemeClr val="bg1"/>
                </a:solidFill>
                <a:prstDash val="solid"/>
                <a:round/>
              </a:ln>
            </p:spPr>
            <p:txBody>
              <a:bodyPr rtlCol="0" anchor="ctr"/>
              <a:lstStyle/>
              <a:p>
                <a:endParaRPr lang="en-US" dirty="0"/>
              </a:p>
            </p:txBody>
          </p:sp>
          <p:sp>
            <p:nvSpPr>
              <p:cNvPr id="2631" name="Freeform: Shape 2630">
                <a:extLst>
                  <a:ext uri="{FF2B5EF4-FFF2-40B4-BE49-F238E27FC236}">
                    <a16:creationId xmlns:a16="http://schemas.microsoft.com/office/drawing/2014/main" id="{9A745D43-9AE4-4F75-80BC-A2600C815C91}"/>
                  </a:ext>
                </a:extLst>
              </p:cNvPr>
              <p:cNvSpPr/>
              <p:nvPr/>
            </p:nvSpPr>
            <p:spPr>
              <a:xfrm flipV="1">
                <a:off x="2986397" y="4699120"/>
                <a:ext cx="45931" cy="21874"/>
              </a:xfrm>
              <a:custGeom>
                <a:avLst/>
                <a:gdLst>
                  <a:gd name="connsiteX0" fmla="*/ 12137 w 42223"/>
                  <a:gd name="connsiteY0" fmla="*/ 20670 h 20108"/>
                  <a:gd name="connsiteX1" fmla="*/ -1967 w 42223"/>
                  <a:gd name="connsiteY1" fmla="*/ 13587 h 20108"/>
                  <a:gd name="connsiteX2" fmla="*/ 40257 w 42223"/>
                  <a:gd name="connsiteY2" fmla="*/ 562 h 20108"/>
                  <a:gd name="connsiteX3" fmla="*/ 35708 w 42223"/>
                  <a:gd name="connsiteY3" fmla="*/ 17584 h 20108"/>
                  <a:gd name="connsiteX4" fmla="*/ 12137 w 42223"/>
                  <a:gd name="connsiteY4" fmla="*/ 20670 h 20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223" h="20108">
                    <a:moveTo>
                      <a:pt x="12137" y="20670"/>
                    </a:moveTo>
                    <a:lnTo>
                      <a:pt x="-1967" y="13587"/>
                    </a:lnTo>
                    <a:lnTo>
                      <a:pt x="40257" y="562"/>
                    </a:lnTo>
                    <a:lnTo>
                      <a:pt x="35708" y="17584"/>
                    </a:lnTo>
                    <a:lnTo>
                      <a:pt x="12137" y="20670"/>
                    </a:lnTo>
                  </a:path>
                </a:pathLst>
              </a:custGeom>
              <a:grpFill/>
              <a:ln w="635" cap="flat">
                <a:solidFill>
                  <a:schemeClr val="bg1"/>
                </a:solidFill>
                <a:prstDash val="solid"/>
                <a:miter/>
              </a:ln>
            </p:spPr>
            <p:txBody>
              <a:bodyPr rtlCol="0" anchor="ctr"/>
              <a:lstStyle/>
              <a:p>
                <a:endParaRPr lang="en-US" dirty="0"/>
              </a:p>
            </p:txBody>
          </p:sp>
          <p:sp>
            <p:nvSpPr>
              <p:cNvPr id="2632" name="Freeform: Shape 2631">
                <a:extLst>
                  <a:ext uri="{FF2B5EF4-FFF2-40B4-BE49-F238E27FC236}">
                    <a16:creationId xmlns:a16="http://schemas.microsoft.com/office/drawing/2014/main" id="{B4526CF3-8364-4DB0-B1AC-E7A54429CB27}"/>
                  </a:ext>
                </a:extLst>
              </p:cNvPr>
              <p:cNvSpPr/>
              <p:nvPr/>
            </p:nvSpPr>
            <p:spPr>
              <a:xfrm flipV="1">
                <a:off x="2986397" y="4699120"/>
                <a:ext cx="45931" cy="21874"/>
              </a:xfrm>
              <a:custGeom>
                <a:avLst/>
                <a:gdLst>
                  <a:gd name="connsiteX0" fmla="*/ 12137 w 42223"/>
                  <a:gd name="connsiteY0" fmla="*/ 20670 h 20108"/>
                  <a:gd name="connsiteX1" fmla="*/ -1967 w 42223"/>
                  <a:gd name="connsiteY1" fmla="*/ 13587 h 20108"/>
                  <a:gd name="connsiteX2" fmla="*/ 40257 w 42223"/>
                  <a:gd name="connsiteY2" fmla="*/ 562 h 20108"/>
                  <a:gd name="connsiteX3" fmla="*/ 35708 w 42223"/>
                  <a:gd name="connsiteY3" fmla="*/ 17584 h 20108"/>
                </a:gdLst>
                <a:ahLst/>
                <a:cxnLst>
                  <a:cxn ang="0">
                    <a:pos x="connsiteX0" y="connsiteY0"/>
                  </a:cxn>
                  <a:cxn ang="0">
                    <a:pos x="connsiteX1" y="connsiteY1"/>
                  </a:cxn>
                  <a:cxn ang="0">
                    <a:pos x="connsiteX2" y="connsiteY2"/>
                  </a:cxn>
                  <a:cxn ang="0">
                    <a:pos x="connsiteX3" y="connsiteY3"/>
                  </a:cxn>
                </a:cxnLst>
                <a:rect l="l" t="t" r="r" b="b"/>
                <a:pathLst>
                  <a:path w="42223" h="20108">
                    <a:moveTo>
                      <a:pt x="12137" y="20670"/>
                    </a:moveTo>
                    <a:lnTo>
                      <a:pt x="-1967" y="13587"/>
                    </a:lnTo>
                    <a:lnTo>
                      <a:pt x="40257" y="562"/>
                    </a:lnTo>
                    <a:lnTo>
                      <a:pt x="35708" y="17584"/>
                    </a:lnTo>
                    <a:close/>
                  </a:path>
                </a:pathLst>
              </a:custGeom>
              <a:grpFill/>
              <a:ln w="635" cap="rnd">
                <a:solidFill>
                  <a:schemeClr val="bg1"/>
                </a:solidFill>
                <a:prstDash val="solid"/>
                <a:round/>
              </a:ln>
            </p:spPr>
            <p:txBody>
              <a:bodyPr rtlCol="0" anchor="ctr"/>
              <a:lstStyle/>
              <a:p>
                <a:endParaRPr lang="en-US" dirty="0"/>
              </a:p>
            </p:txBody>
          </p:sp>
          <p:sp>
            <p:nvSpPr>
              <p:cNvPr id="2633" name="Freeform: Shape 2632">
                <a:extLst>
                  <a:ext uri="{FF2B5EF4-FFF2-40B4-BE49-F238E27FC236}">
                    <a16:creationId xmlns:a16="http://schemas.microsoft.com/office/drawing/2014/main" id="{571DB4CF-110F-41DB-B27D-3ED0AE13E4E8}"/>
                  </a:ext>
                </a:extLst>
              </p:cNvPr>
              <p:cNvSpPr/>
              <p:nvPr/>
            </p:nvSpPr>
            <p:spPr>
              <a:xfrm flipV="1">
                <a:off x="3100828" y="4685861"/>
                <a:ext cx="24511" cy="16618"/>
              </a:xfrm>
              <a:custGeom>
                <a:avLst/>
                <a:gdLst>
                  <a:gd name="connsiteX0" fmla="*/ -2072 w 22532"/>
                  <a:gd name="connsiteY0" fmla="*/ 5263 h 15276"/>
                  <a:gd name="connsiteX1" fmla="*/ 9308 w 22532"/>
                  <a:gd name="connsiteY1" fmla="*/ 540 h 15276"/>
                  <a:gd name="connsiteX2" fmla="*/ 20460 w 22532"/>
                  <a:gd name="connsiteY2" fmla="*/ 9773 h 15276"/>
                  <a:gd name="connsiteX3" fmla="*/ 6129 w 22532"/>
                  <a:gd name="connsiteY3" fmla="*/ 15817 h 15276"/>
                  <a:gd name="connsiteX4" fmla="*/ -2072 w 22532"/>
                  <a:gd name="connsiteY4" fmla="*/ 5263 h 15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2" h="15276">
                    <a:moveTo>
                      <a:pt x="-2072" y="5263"/>
                    </a:moveTo>
                    <a:lnTo>
                      <a:pt x="9308" y="540"/>
                    </a:lnTo>
                    <a:lnTo>
                      <a:pt x="20460" y="9773"/>
                    </a:lnTo>
                    <a:lnTo>
                      <a:pt x="6129" y="15817"/>
                    </a:lnTo>
                    <a:lnTo>
                      <a:pt x="-2072" y="5263"/>
                    </a:lnTo>
                  </a:path>
                </a:pathLst>
              </a:custGeom>
              <a:grpFill/>
              <a:ln w="635" cap="flat">
                <a:solidFill>
                  <a:schemeClr val="bg1"/>
                </a:solidFill>
                <a:prstDash val="solid"/>
                <a:miter/>
              </a:ln>
            </p:spPr>
            <p:txBody>
              <a:bodyPr rtlCol="0" anchor="ctr"/>
              <a:lstStyle/>
              <a:p>
                <a:endParaRPr lang="en-US" dirty="0"/>
              </a:p>
            </p:txBody>
          </p:sp>
          <p:sp>
            <p:nvSpPr>
              <p:cNvPr id="2634" name="Freeform: Shape 2633">
                <a:extLst>
                  <a:ext uri="{FF2B5EF4-FFF2-40B4-BE49-F238E27FC236}">
                    <a16:creationId xmlns:a16="http://schemas.microsoft.com/office/drawing/2014/main" id="{EAE4E83A-F3B8-4DC2-A089-65B4B199475A}"/>
                  </a:ext>
                </a:extLst>
              </p:cNvPr>
              <p:cNvSpPr/>
              <p:nvPr/>
            </p:nvSpPr>
            <p:spPr>
              <a:xfrm flipV="1">
                <a:off x="3100828" y="4685861"/>
                <a:ext cx="24511" cy="16618"/>
              </a:xfrm>
              <a:custGeom>
                <a:avLst/>
                <a:gdLst>
                  <a:gd name="connsiteX0" fmla="*/ -2072 w 22532"/>
                  <a:gd name="connsiteY0" fmla="*/ 5263 h 15276"/>
                  <a:gd name="connsiteX1" fmla="*/ 9308 w 22532"/>
                  <a:gd name="connsiteY1" fmla="*/ 540 h 15276"/>
                  <a:gd name="connsiteX2" fmla="*/ 20460 w 22532"/>
                  <a:gd name="connsiteY2" fmla="*/ 9773 h 15276"/>
                  <a:gd name="connsiteX3" fmla="*/ 6129 w 22532"/>
                  <a:gd name="connsiteY3" fmla="*/ 15817 h 15276"/>
                </a:gdLst>
                <a:ahLst/>
                <a:cxnLst>
                  <a:cxn ang="0">
                    <a:pos x="connsiteX0" y="connsiteY0"/>
                  </a:cxn>
                  <a:cxn ang="0">
                    <a:pos x="connsiteX1" y="connsiteY1"/>
                  </a:cxn>
                  <a:cxn ang="0">
                    <a:pos x="connsiteX2" y="connsiteY2"/>
                  </a:cxn>
                  <a:cxn ang="0">
                    <a:pos x="connsiteX3" y="connsiteY3"/>
                  </a:cxn>
                </a:cxnLst>
                <a:rect l="l" t="t" r="r" b="b"/>
                <a:pathLst>
                  <a:path w="22532" h="15276">
                    <a:moveTo>
                      <a:pt x="-2072" y="5263"/>
                    </a:moveTo>
                    <a:lnTo>
                      <a:pt x="9308" y="540"/>
                    </a:lnTo>
                    <a:lnTo>
                      <a:pt x="20460" y="9773"/>
                    </a:lnTo>
                    <a:lnTo>
                      <a:pt x="6129" y="15817"/>
                    </a:lnTo>
                    <a:close/>
                  </a:path>
                </a:pathLst>
              </a:custGeom>
              <a:grpFill/>
              <a:ln w="635" cap="rnd">
                <a:solidFill>
                  <a:schemeClr val="bg1"/>
                </a:solidFill>
                <a:prstDash val="solid"/>
                <a:round/>
              </a:ln>
            </p:spPr>
            <p:txBody>
              <a:bodyPr rtlCol="0" anchor="ctr"/>
              <a:lstStyle/>
              <a:p>
                <a:endParaRPr lang="en-US" dirty="0"/>
              </a:p>
            </p:txBody>
          </p:sp>
          <p:sp>
            <p:nvSpPr>
              <p:cNvPr id="2635" name="Freeform: Shape 2634">
                <a:extLst>
                  <a:ext uri="{FF2B5EF4-FFF2-40B4-BE49-F238E27FC236}">
                    <a16:creationId xmlns:a16="http://schemas.microsoft.com/office/drawing/2014/main" id="{2766DCFC-6F50-4151-BFDE-D127D35FE77B}"/>
                  </a:ext>
                </a:extLst>
              </p:cNvPr>
              <p:cNvSpPr/>
              <p:nvPr/>
            </p:nvSpPr>
            <p:spPr>
              <a:xfrm flipV="1">
                <a:off x="3017723" y="4632179"/>
                <a:ext cx="73704" cy="64818"/>
              </a:xfrm>
              <a:custGeom>
                <a:avLst/>
                <a:gdLst>
                  <a:gd name="connsiteX0" fmla="*/ 22692 w 67754"/>
                  <a:gd name="connsiteY0" fmla="*/ 5420 h 59585"/>
                  <a:gd name="connsiteX1" fmla="*/ 42131 w 67754"/>
                  <a:gd name="connsiteY1" fmla="*/ 501 h 59585"/>
                  <a:gd name="connsiteX2" fmla="*/ 61861 w 67754"/>
                  <a:gd name="connsiteY2" fmla="*/ 3625 h 59585"/>
                  <a:gd name="connsiteX3" fmla="*/ 65741 w 67754"/>
                  <a:gd name="connsiteY3" fmla="*/ 11203 h 59585"/>
                  <a:gd name="connsiteX4" fmla="*/ 46003 w 67754"/>
                  <a:gd name="connsiteY4" fmla="*/ 14320 h 59585"/>
                  <a:gd name="connsiteX5" fmla="*/ 7691 w 67754"/>
                  <a:gd name="connsiteY5" fmla="*/ 46022 h 59585"/>
                  <a:gd name="connsiteX6" fmla="*/ 11304 w 67754"/>
                  <a:gd name="connsiteY6" fmla="*/ 55260 h 59585"/>
                  <a:gd name="connsiteX7" fmla="*/ 5039 w 67754"/>
                  <a:gd name="connsiteY7" fmla="*/ 60087 h 59585"/>
                  <a:gd name="connsiteX8" fmla="*/ -2013 w 67754"/>
                  <a:gd name="connsiteY8" fmla="*/ 58827 h 59585"/>
                  <a:gd name="connsiteX9" fmla="*/ -2013 w 67754"/>
                  <a:gd name="connsiteY9" fmla="*/ 6167 h 59585"/>
                  <a:gd name="connsiteX10" fmla="*/ 2481 w 67754"/>
                  <a:gd name="connsiteY10" fmla="*/ 5174 h 59585"/>
                  <a:gd name="connsiteX11" fmla="*/ 22692 w 67754"/>
                  <a:gd name="connsiteY11" fmla="*/ 5420 h 5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754" h="59585">
                    <a:moveTo>
                      <a:pt x="22692" y="5420"/>
                    </a:moveTo>
                    <a:lnTo>
                      <a:pt x="42131" y="501"/>
                    </a:lnTo>
                    <a:lnTo>
                      <a:pt x="61861" y="3625"/>
                    </a:lnTo>
                    <a:lnTo>
                      <a:pt x="65741" y="11203"/>
                    </a:lnTo>
                    <a:lnTo>
                      <a:pt x="46003" y="14320"/>
                    </a:lnTo>
                    <a:lnTo>
                      <a:pt x="7691" y="46022"/>
                    </a:lnTo>
                    <a:lnTo>
                      <a:pt x="11304" y="55260"/>
                    </a:lnTo>
                    <a:lnTo>
                      <a:pt x="5039" y="60087"/>
                    </a:lnTo>
                    <a:lnTo>
                      <a:pt x="-2013" y="58827"/>
                    </a:lnTo>
                    <a:lnTo>
                      <a:pt x="-2013" y="6167"/>
                    </a:lnTo>
                    <a:lnTo>
                      <a:pt x="2481" y="5174"/>
                    </a:lnTo>
                    <a:lnTo>
                      <a:pt x="22692" y="5420"/>
                    </a:lnTo>
                  </a:path>
                </a:pathLst>
              </a:custGeom>
              <a:grpFill/>
              <a:ln w="635" cap="flat">
                <a:solidFill>
                  <a:schemeClr val="bg1"/>
                </a:solidFill>
                <a:prstDash val="solid"/>
                <a:miter/>
              </a:ln>
            </p:spPr>
            <p:txBody>
              <a:bodyPr rtlCol="0" anchor="ctr"/>
              <a:lstStyle/>
              <a:p>
                <a:endParaRPr lang="en-US" dirty="0"/>
              </a:p>
            </p:txBody>
          </p:sp>
          <p:sp>
            <p:nvSpPr>
              <p:cNvPr id="2636" name="Freeform: Shape 2635">
                <a:extLst>
                  <a:ext uri="{FF2B5EF4-FFF2-40B4-BE49-F238E27FC236}">
                    <a16:creationId xmlns:a16="http://schemas.microsoft.com/office/drawing/2014/main" id="{A56BAC80-1FF5-4B4A-BA4E-478AC6A1F10D}"/>
                  </a:ext>
                </a:extLst>
              </p:cNvPr>
              <p:cNvSpPr/>
              <p:nvPr/>
            </p:nvSpPr>
            <p:spPr>
              <a:xfrm flipV="1">
                <a:off x="3017723" y="4632179"/>
                <a:ext cx="73704" cy="64818"/>
              </a:xfrm>
              <a:custGeom>
                <a:avLst/>
                <a:gdLst>
                  <a:gd name="connsiteX0" fmla="*/ 22692 w 67754"/>
                  <a:gd name="connsiteY0" fmla="*/ 5420 h 59585"/>
                  <a:gd name="connsiteX1" fmla="*/ 42131 w 67754"/>
                  <a:gd name="connsiteY1" fmla="*/ 501 h 59585"/>
                  <a:gd name="connsiteX2" fmla="*/ 61861 w 67754"/>
                  <a:gd name="connsiteY2" fmla="*/ 3625 h 59585"/>
                  <a:gd name="connsiteX3" fmla="*/ 65741 w 67754"/>
                  <a:gd name="connsiteY3" fmla="*/ 11203 h 59585"/>
                  <a:gd name="connsiteX4" fmla="*/ 46003 w 67754"/>
                  <a:gd name="connsiteY4" fmla="*/ 14320 h 59585"/>
                  <a:gd name="connsiteX5" fmla="*/ 7691 w 67754"/>
                  <a:gd name="connsiteY5" fmla="*/ 46022 h 59585"/>
                  <a:gd name="connsiteX6" fmla="*/ 11304 w 67754"/>
                  <a:gd name="connsiteY6" fmla="*/ 55260 h 59585"/>
                  <a:gd name="connsiteX7" fmla="*/ 5039 w 67754"/>
                  <a:gd name="connsiteY7" fmla="*/ 60087 h 59585"/>
                  <a:gd name="connsiteX8" fmla="*/ -2013 w 67754"/>
                  <a:gd name="connsiteY8" fmla="*/ 58827 h 59585"/>
                  <a:gd name="connsiteX9" fmla="*/ -2013 w 67754"/>
                  <a:gd name="connsiteY9" fmla="*/ 6167 h 59585"/>
                  <a:gd name="connsiteX10" fmla="*/ 2481 w 67754"/>
                  <a:gd name="connsiteY10" fmla="*/ 5174 h 5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754" h="59585">
                    <a:moveTo>
                      <a:pt x="22692" y="5420"/>
                    </a:moveTo>
                    <a:lnTo>
                      <a:pt x="42131" y="501"/>
                    </a:lnTo>
                    <a:lnTo>
                      <a:pt x="61861" y="3625"/>
                    </a:lnTo>
                    <a:lnTo>
                      <a:pt x="65741" y="11203"/>
                    </a:lnTo>
                    <a:lnTo>
                      <a:pt x="46003" y="14320"/>
                    </a:lnTo>
                    <a:lnTo>
                      <a:pt x="7691" y="46022"/>
                    </a:lnTo>
                    <a:lnTo>
                      <a:pt x="11304" y="55260"/>
                    </a:lnTo>
                    <a:lnTo>
                      <a:pt x="5039" y="60087"/>
                    </a:lnTo>
                    <a:lnTo>
                      <a:pt x="-2013" y="58827"/>
                    </a:lnTo>
                    <a:lnTo>
                      <a:pt x="-2013" y="6167"/>
                    </a:lnTo>
                    <a:lnTo>
                      <a:pt x="2481" y="5174"/>
                    </a:lnTo>
                    <a:close/>
                  </a:path>
                </a:pathLst>
              </a:custGeom>
              <a:grpFill/>
              <a:ln w="635" cap="rnd">
                <a:solidFill>
                  <a:schemeClr val="bg1"/>
                </a:solidFill>
                <a:prstDash val="solid"/>
                <a:round/>
              </a:ln>
            </p:spPr>
            <p:txBody>
              <a:bodyPr rtlCol="0" anchor="ctr"/>
              <a:lstStyle/>
              <a:p>
                <a:endParaRPr lang="en-US" dirty="0"/>
              </a:p>
            </p:txBody>
          </p:sp>
          <p:sp>
            <p:nvSpPr>
              <p:cNvPr id="2637" name="Freeform: Shape 2636">
                <a:extLst>
                  <a:ext uri="{FF2B5EF4-FFF2-40B4-BE49-F238E27FC236}">
                    <a16:creationId xmlns:a16="http://schemas.microsoft.com/office/drawing/2014/main" id="{5F5A3344-0FEF-434A-821C-F60C42D03F2A}"/>
                  </a:ext>
                </a:extLst>
              </p:cNvPr>
              <p:cNvSpPr/>
              <p:nvPr/>
            </p:nvSpPr>
            <p:spPr>
              <a:xfrm flipV="1">
                <a:off x="2959986" y="4633550"/>
                <a:ext cx="57737" cy="57283"/>
              </a:xfrm>
              <a:custGeom>
                <a:avLst/>
                <a:gdLst>
                  <a:gd name="connsiteX0" fmla="*/ 26150 w 53076"/>
                  <a:gd name="connsiteY0" fmla="*/ 48718 h 52659"/>
                  <a:gd name="connsiteX1" fmla="*/ 20696 w 53076"/>
                  <a:gd name="connsiteY1" fmla="*/ 33740 h 52659"/>
                  <a:gd name="connsiteX2" fmla="*/ 32501 w 53076"/>
                  <a:gd name="connsiteY2" fmla="*/ 18197 h 52659"/>
                  <a:gd name="connsiteX3" fmla="*/ 16966 w 53076"/>
                  <a:gd name="connsiteY3" fmla="*/ 17852 h 52659"/>
                  <a:gd name="connsiteX4" fmla="*/ -1946 w 53076"/>
                  <a:gd name="connsiteY4" fmla="*/ 7919 h 52659"/>
                  <a:gd name="connsiteX5" fmla="*/ 17847 w 53076"/>
                  <a:gd name="connsiteY5" fmla="*/ 615 h 52659"/>
                  <a:gd name="connsiteX6" fmla="*/ 32194 w 53076"/>
                  <a:gd name="connsiteY6" fmla="*/ 4636 h 52659"/>
                  <a:gd name="connsiteX7" fmla="*/ 51130 w 53076"/>
                  <a:gd name="connsiteY7" fmla="*/ 498 h 52659"/>
                  <a:gd name="connsiteX8" fmla="*/ 51130 w 53076"/>
                  <a:gd name="connsiteY8" fmla="*/ 53158 h 52659"/>
                  <a:gd name="connsiteX9" fmla="*/ 26150 w 53076"/>
                  <a:gd name="connsiteY9" fmla="*/ 48718 h 52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076" h="52659">
                    <a:moveTo>
                      <a:pt x="26150" y="48718"/>
                    </a:moveTo>
                    <a:lnTo>
                      <a:pt x="20696" y="33740"/>
                    </a:lnTo>
                    <a:lnTo>
                      <a:pt x="32501" y="18197"/>
                    </a:lnTo>
                    <a:lnTo>
                      <a:pt x="16966" y="17852"/>
                    </a:lnTo>
                    <a:lnTo>
                      <a:pt x="-1946" y="7919"/>
                    </a:lnTo>
                    <a:lnTo>
                      <a:pt x="17847" y="615"/>
                    </a:lnTo>
                    <a:lnTo>
                      <a:pt x="32194" y="4636"/>
                    </a:lnTo>
                    <a:lnTo>
                      <a:pt x="51130" y="498"/>
                    </a:lnTo>
                    <a:lnTo>
                      <a:pt x="51130" y="53158"/>
                    </a:lnTo>
                    <a:lnTo>
                      <a:pt x="26150" y="48718"/>
                    </a:lnTo>
                  </a:path>
                </a:pathLst>
              </a:custGeom>
              <a:grpFill/>
              <a:ln w="635" cap="flat">
                <a:solidFill>
                  <a:schemeClr val="bg1"/>
                </a:solidFill>
                <a:prstDash val="solid"/>
                <a:miter/>
              </a:ln>
            </p:spPr>
            <p:txBody>
              <a:bodyPr rtlCol="0" anchor="ctr"/>
              <a:lstStyle/>
              <a:p>
                <a:endParaRPr lang="en-US" dirty="0"/>
              </a:p>
            </p:txBody>
          </p:sp>
          <p:sp>
            <p:nvSpPr>
              <p:cNvPr id="2638" name="Freeform: Shape 2637">
                <a:extLst>
                  <a:ext uri="{FF2B5EF4-FFF2-40B4-BE49-F238E27FC236}">
                    <a16:creationId xmlns:a16="http://schemas.microsoft.com/office/drawing/2014/main" id="{6462B8BD-FC12-49E2-BD12-DD4F87FFEC1B}"/>
                  </a:ext>
                </a:extLst>
              </p:cNvPr>
              <p:cNvSpPr/>
              <p:nvPr/>
            </p:nvSpPr>
            <p:spPr>
              <a:xfrm flipV="1">
                <a:off x="2959986" y="4633550"/>
                <a:ext cx="57737" cy="57283"/>
              </a:xfrm>
              <a:custGeom>
                <a:avLst/>
                <a:gdLst>
                  <a:gd name="connsiteX0" fmla="*/ 26150 w 53076"/>
                  <a:gd name="connsiteY0" fmla="*/ 48718 h 52659"/>
                  <a:gd name="connsiteX1" fmla="*/ 20696 w 53076"/>
                  <a:gd name="connsiteY1" fmla="*/ 33740 h 52659"/>
                  <a:gd name="connsiteX2" fmla="*/ 32501 w 53076"/>
                  <a:gd name="connsiteY2" fmla="*/ 18197 h 52659"/>
                  <a:gd name="connsiteX3" fmla="*/ 16966 w 53076"/>
                  <a:gd name="connsiteY3" fmla="*/ 17852 h 52659"/>
                  <a:gd name="connsiteX4" fmla="*/ -1946 w 53076"/>
                  <a:gd name="connsiteY4" fmla="*/ 7919 h 52659"/>
                  <a:gd name="connsiteX5" fmla="*/ 17847 w 53076"/>
                  <a:gd name="connsiteY5" fmla="*/ 615 h 52659"/>
                  <a:gd name="connsiteX6" fmla="*/ 32194 w 53076"/>
                  <a:gd name="connsiteY6" fmla="*/ 4636 h 52659"/>
                  <a:gd name="connsiteX7" fmla="*/ 51130 w 53076"/>
                  <a:gd name="connsiteY7" fmla="*/ 498 h 52659"/>
                  <a:gd name="connsiteX8" fmla="*/ 51130 w 53076"/>
                  <a:gd name="connsiteY8" fmla="*/ 53158 h 52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076" h="52659">
                    <a:moveTo>
                      <a:pt x="26150" y="48718"/>
                    </a:moveTo>
                    <a:lnTo>
                      <a:pt x="20696" y="33740"/>
                    </a:lnTo>
                    <a:lnTo>
                      <a:pt x="32501" y="18197"/>
                    </a:lnTo>
                    <a:lnTo>
                      <a:pt x="16966" y="17852"/>
                    </a:lnTo>
                    <a:lnTo>
                      <a:pt x="-1946" y="7919"/>
                    </a:lnTo>
                    <a:lnTo>
                      <a:pt x="17847" y="615"/>
                    </a:lnTo>
                    <a:lnTo>
                      <a:pt x="32194" y="4636"/>
                    </a:lnTo>
                    <a:lnTo>
                      <a:pt x="51130" y="498"/>
                    </a:lnTo>
                    <a:lnTo>
                      <a:pt x="51130" y="53158"/>
                    </a:lnTo>
                    <a:close/>
                  </a:path>
                </a:pathLst>
              </a:custGeom>
              <a:grpFill/>
              <a:ln w="635" cap="rnd">
                <a:solidFill>
                  <a:schemeClr val="bg1"/>
                </a:solidFill>
                <a:prstDash val="solid"/>
                <a:round/>
              </a:ln>
            </p:spPr>
            <p:txBody>
              <a:bodyPr rtlCol="0" anchor="ctr"/>
              <a:lstStyle/>
              <a:p>
                <a:endParaRPr lang="en-US" dirty="0"/>
              </a:p>
            </p:txBody>
          </p:sp>
          <p:sp>
            <p:nvSpPr>
              <p:cNvPr id="2639" name="Freeform: Shape 2638">
                <a:extLst>
                  <a:ext uri="{FF2B5EF4-FFF2-40B4-BE49-F238E27FC236}">
                    <a16:creationId xmlns:a16="http://schemas.microsoft.com/office/drawing/2014/main" id="{3DF2AC96-C774-45EE-81DC-3A6BB920E8D2}"/>
                  </a:ext>
                </a:extLst>
              </p:cNvPr>
              <p:cNvSpPr/>
              <p:nvPr/>
            </p:nvSpPr>
            <p:spPr>
              <a:xfrm flipV="1">
                <a:off x="2908138" y="4350883"/>
                <a:ext cx="18175" cy="35262"/>
              </a:xfrm>
              <a:custGeom>
                <a:avLst/>
                <a:gdLst>
                  <a:gd name="connsiteX0" fmla="*/ 14835 w 16708"/>
                  <a:gd name="connsiteY0" fmla="*/ 27443 h 32415"/>
                  <a:gd name="connsiteX1" fmla="*/ 3368 w 16708"/>
                  <a:gd name="connsiteY1" fmla="*/ 32525 h 32415"/>
                  <a:gd name="connsiteX2" fmla="*/ -1874 w 16708"/>
                  <a:gd name="connsiteY2" fmla="*/ 109 h 32415"/>
                  <a:gd name="connsiteX3" fmla="*/ 14835 w 16708"/>
                  <a:gd name="connsiteY3" fmla="*/ 8923 h 32415"/>
                  <a:gd name="connsiteX4" fmla="*/ 14835 w 16708"/>
                  <a:gd name="connsiteY4" fmla="*/ 27443 h 324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08" h="32415">
                    <a:moveTo>
                      <a:pt x="14835" y="27443"/>
                    </a:moveTo>
                    <a:lnTo>
                      <a:pt x="3368" y="32525"/>
                    </a:lnTo>
                    <a:lnTo>
                      <a:pt x="-1874" y="109"/>
                    </a:lnTo>
                    <a:lnTo>
                      <a:pt x="14835" y="8923"/>
                    </a:lnTo>
                    <a:lnTo>
                      <a:pt x="14835" y="27443"/>
                    </a:lnTo>
                  </a:path>
                </a:pathLst>
              </a:custGeom>
              <a:grpFill/>
              <a:ln w="635" cap="flat">
                <a:solidFill>
                  <a:schemeClr val="bg1"/>
                </a:solidFill>
                <a:prstDash val="solid"/>
                <a:miter/>
              </a:ln>
            </p:spPr>
            <p:txBody>
              <a:bodyPr rtlCol="0" anchor="ctr"/>
              <a:lstStyle/>
              <a:p>
                <a:endParaRPr lang="en-US" dirty="0"/>
              </a:p>
            </p:txBody>
          </p:sp>
          <p:sp>
            <p:nvSpPr>
              <p:cNvPr id="2640" name="Freeform: Shape 2639">
                <a:extLst>
                  <a:ext uri="{FF2B5EF4-FFF2-40B4-BE49-F238E27FC236}">
                    <a16:creationId xmlns:a16="http://schemas.microsoft.com/office/drawing/2014/main" id="{30170B1A-D410-43FC-B133-AF7EBB700956}"/>
                  </a:ext>
                </a:extLst>
              </p:cNvPr>
              <p:cNvSpPr/>
              <p:nvPr/>
            </p:nvSpPr>
            <p:spPr>
              <a:xfrm flipV="1">
                <a:off x="2908138" y="4350883"/>
                <a:ext cx="18175" cy="35262"/>
              </a:xfrm>
              <a:custGeom>
                <a:avLst/>
                <a:gdLst>
                  <a:gd name="connsiteX0" fmla="*/ 14835 w 16708"/>
                  <a:gd name="connsiteY0" fmla="*/ 27443 h 32415"/>
                  <a:gd name="connsiteX1" fmla="*/ 3368 w 16708"/>
                  <a:gd name="connsiteY1" fmla="*/ 32525 h 32415"/>
                  <a:gd name="connsiteX2" fmla="*/ -1874 w 16708"/>
                  <a:gd name="connsiteY2" fmla="*/ 109 h 32415"/>
                  <a:gd name="connsiteX3" fmla="*/ 14835 w 16708"/>
                  <a:gd name="connsiteY3" fmla="*/ 8923 h 32415"/>
                </a:gdLst>
                <a:ahLst/>
                <a:cxnLst>
                  <a:cxn ang="0">
                    <a:pos x="connsiteX0" y="connsiteY0"/>
                  </a:cxn>
                  <a:cxn ang="0">
                    <a:pos x="connsiteX1" y="connsiteY1"/>
                  </a:cxn>
                  <a:cxn ang="0">
                    <a:pos x="connsiteX2" y="connsiteY2"/>
                  </a:cxn>
                  <a:cxn ang="0">
                    <a:pos x="connsiteX3" y="connsiteY3"/>
                  </a:cxn>
                </a:cxnLst>
                <a:rect l="l" t="t" r="r" b="b"/>
                <a:pathLst>
                  <a:path w="16708" h="32415">
                    <a:moveTo>
                      <a:pt x="14835" y="27443"/>
                    </a:moveTo>
                    <a:lnTo>
                      <a:pt x="3368" y="32525"/>
                    </a:lnTo>
                    <a:lnTo>
                      <a:pt x="-1874" y="109"/>
                    </a:lnTo>
                    <a:lnTo>
                      <a:pt x="14835" y="8923"/>
                    </a:lnTo>
                    <a:close/>
                  </a:path>
                </a:pathLst>
              </a:custGeom>
              <a:grpFill/>
              <a:ln w="635" cap="rnd">
                <a:solidFill>
                  <a:schemeClr val="bg1"/>
                </a:solidFill>
                <a:prstDash val="solid"/>
                <a:round/>
              </a:ln>
            </p:spPr>
            <p:txBody>
              <a:bodyPr rtlCol="0" anchor="ctr"/>
              <a:lstStyle/>
              <a:p>
                <a:endParaRPr lang="en-US" dirty="0"/>
              </a:p>
            </p:txBody>
          </p:sp>
          <p:sp>
            <p:nvSpPr>
              <p:cNvPr id="2641" name="Freeform: Shape 2640">
                <a:extLst>
                  <a:ext uri="{FF2B5EF4-FFF2-40B4-BE49-F238E27FC236}">
                    <a16:creationId xmlns:a16="http://schemas.microsoft.com/office/drawing/2014/main" id="{6E6A3A26-3099-400A-BA0B-670B82AD46D0}"/>
                  </a:ext>
                </a:extLst>
              </p:cNvPr>
              <p:cNvSpPr/>
              <p:nvPr/>
            </p:nvSpPr>
            <p:spPr>
              <a:xfrm flipV="1">
                <a:off x="2901855" y="4397175"/>
                <a:ext cx="22473" cy="37171"/>
              </a:xfrm>
              <a:custGeom>
                <a:avLst/>
                <a:gdLst>
                  <a:gd name="connsiteX0" fmla="*/ 4513 w 20659"/>
                  <a:gd name="connsiteY0" fmla="*/ 17250 h 34170"/>
                  <a:gd name="connsiteX1" fmla="*/ 1239 w 20659"/>
                  <a:gd name="connsiteY1" fmla="*/ 172 h 34170"/>
                  <a:gd name="connsiteX2" fmla="*/ 14674 w 20659"/>
                  <a:gd name="connsiteY2" fmla="*/ 7089 h 34170"/>
                  <a:gd name="connsiteX3" fmla="*/ 18790 w 20659"/>
                  <a:gd name="connsiteY3" fmla="*/ 24484 h 34170"/>
                  <a:gd name="connsiteX4" fmla="*/ 12265 w 20659"/>
                  <a:gd name="connsiteY4" fmla="*/ 34342 h 34170"/>
                  <a:gd name="connsiteX5" fmla="*/ -1869 w 20659"/>
                  <a:gd name="connsiteY5" fmla="*/ 27285 h 34170"/>
                  <a:gd name="connsiteX6" fmla="*/ 4513 w 20659"/>
                  <a:gd name="connsiteY6" fmla="*/ 17250 h 34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59" h="34170">
                    <a:moveTo>
                      <a:pt x="4513" y="17250"/>
                    </a:moveTo>
                    <a:lnTo>
                      <a:pt x="1239" y="172"/>
                    </a:lnTo>
                    <a:lnTo>
                      <a:pt x="14674" y="7089"/>
                    </a:lnTo>
                    <a:lnTo>
                      <a:pt x="18790" y="24484"/>
                    </a:lnTo>
                    <a:lnTo>
                      <a:pt x="12265" y="34342"/>
                    </a:lnTo>
                    <a:lnTo>
                      <a:pt x="-1869" y="27285"/>
                    </a:lnTo>
                    <a:lnTo>
                      <a:pt x="4513" y="17250"/>
                    </a:lnTo>
                  </a:path>
                </a:pathLst>
              </a:custGeom>
              <a:grpFill/>
              <a:ln w="635" cap="flat">
                <a:solidFill>
                  <a:schemeClr val="bg1"/>
                </a:solidFill>
                <a:prstDash val="solid"/>
                <a:miter/>
              </a:ln>
            </p:spPr>
            <p:txBody>
              <a:bodyPr rtlCol="0" anchor="ctr"/>
              <a:lstStyle/>
              <a:p>
                <a:endParaRPr lang="en-US" dirty="0"/>
              </a:p>
            </p:txBody>
          </p:sp>
          <p:sp>
            <p:nvSpPr>
              <p:cNvPr id="2642" name="Freeform: Shape 2641">
                <a:extLst>
                  <a:ext uri="{FF2B5EF4-FFF2-40B4-BE49-F238E27FC236}">
                    <a16:creationId xmlns:a16="http://schemas.microsoft.com/office/drawing/2014/main" id="{686E250D-FE4A-4568-A2E3-7102A0FFFF4B}"/>
                  </a:ext>
                </a:extLst>
              </p:cNvPr>
              <p:cNvSpPr/>
              <p:nvPr/>
            </p:nvSpPr>
            <p:spPr>
              <a:xfrm flipV="1">
                <a:off x="2901855" y="4397175"/>
                <a:ext cx="22473" cy="37171"/>
              </a:xfrm>
              <a:custGeom>
                <a:avLst/>
                <a:gdLst>
                  <a:gd name="connsiteX0" fmla="*/ 4513 w 20659"/>
                  <a:gd name="connsiteY0" fmla="*/ 17250 h 34170"/>
                  <a:gd name="connsiteX1" fmla="*/ 1239 w 20659"/>
                  <a:gd name="connsiteY1" fmla="*/ 172 h 34170"/>
                  <a:gd name="connsiteX2" fmla="*/ 14674 w 20659"/>
                  <a:gd name="connsiteY2" fmla="*/ 7089 h 34170"/>
                  <a:gd name="connsiteX3" fmla="*/ 18790 w 20659"/>
                  <a:gd name="connsiteY3" fmla="*/ 24484 h 34170"/>
                  <a:gd name="connsiteX4" fmla="*/ 12265 w 20659"/>
                  <a:gd name="connsiteY4" fmla="*/ 34342 h 34170"/>
                  <a:gd name="connsiteX5" fmla="*/ -1869 w 20659"/>
                  <a:gd name="connsiteY5" fmla="*/ 27285 h 34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59" h="34170">
                    <a:moveTo>
                      <a:pt x="4513" y="17250"/>
                    </a:moveTo>
                    <a:lnTo>
                      <a:pt x="1239" y="172"/>
                    </a:lnTo>
                    <a:lnTo>
                      <a:pt x="14674" y="7089"/>
                    </a:lnTo>
                    <a:lnTo>
                      <a:pt x="18790" y="24484"/>
                    </a:lnTo>
                    <a:lnTo>
                      <a:pt x="12265" y="34342"/>
                    </a:lnTo>
                    <a:lnTo>
                      <a:pt x="-1869" y="27285"/>
                    </a:lnTo>
                    <a:close/>
                  </a:path>
                </a:pathLst>
              </a:custGeom>
              <a:grpFill/>
              <a:ln w="635" cap="rnd">
                <a:solidFill>
                  <a:schemeClr val="bg1"/>
                </a:solidFill>
                <a:prstDash val="solid"/>
                <a:round/>
              </a:ln>
            </p:spPr>
            <p:txBody>
              <a:bodyPr rtlCol="0" anchor="ctr"/>
              <a:lstStyle/>
              <a:p>
                <a:endParaRPr lang="en-US" dirty="0"/>
              </a:p>
            </p:txBody>
          </p:sp>
          <p:sp>
            <p:nvSpPr>
              <p:cNvPr id="2643" name="Freeform: Shape 2642">
                <a:extLst>
                  <a:ext uri="{FF2B5EF4-FFF2-40B4-BE49-F238E27FC236}">
                    <a16:creationId xmlns:a16="http://schemas.microsoft.com/office/drawing/2014/main" id="{021BD8B4-F797-4EB2-83C1-52A5E4C83790}"/>
                  </a:ext>
                </a:extLst>
              </p:cNvPr>
              <p:cNvSpPr/>
              <p:nvPr/>
            </p:nvSpPr>
            <p:spPr>
              <a:xfrm flipV="1">
                <a:off x="3004085" y="3608515"/>
                <a:ext cx="234835" cy="287231"/>
              </a:xfrm>
              <a:custGeom>
                <a:avLst/>
                <a:gdLst>
                  <a:gd name="connsiteX0" fmla="*/ 60408 w 215877"/>
                  <a:gd name="connsiteY0" fmla="*/ 24982 h 264043"/>
                  <a:gd name="connsiteX1" fmla="*/ 69380 w 215877"/>
                  <a:gd name="connsiteY1" fmla="*/ 16239 h 264043"/>
                  <a:gd name="connsiteX2" fmla="*/ 82665 w 215877"/>
                  <a:gd name="connsiteY2" fmla="*/ 16239 h 264043"/>
                  <a:gd name="connsiteX3" fmla="*/ 91519 w 215877"/>
                  <a:gd name="connsiteY3" fmla="*/ -707 h 264043"/>
                  <a:gd name="connsiteX4" fmla="*/ 101530 w 215877"/>
                  <a:gd name="connsiteY4" fmla="*/ 18353 h 264043"/>
                  <a:gd name="connsiteX5" fmla="*/ 125912 w 215877"/>
                  <a:gd name="connsiteY5" fmla="*/ 18353 h 264043"/>
                  <a:gd name="connsiteX6" fmla="*/ 132098 w 215877"/>
                  <a:gd name="connsiteY6" fmla="*/ 34788 h 264043"/>
                  <a:gd name="connsiteX7" fmla="*/ 126604 w 215877"/>
                  <a:gd name="connsiteY7" fmla="*/ 47167 h 264043"/>
                  <a:gd name="connsiteX8" fmla="*/ 138205 w 215877"/>
                  <a:gd name="connsiteY8" fmla="*/ 68425 h 264043"/>
                  <a:gd name="connsiteX9" fmla="*/ 170449 w 215877"/>
                  <a:gd name="connsiteY9" fmla="*/ 75146 h 264043"/>
                  <a:gd name="connsiteX10" fmla="*/ 187755 w 215877"/>
                  <a:gd name="connsiteY10" fmla="*/ 73737 h 264043"/>
                  <a:gd name="connsiteX11" fmla="*/ 204275 w 215877"/>
                  <a:gd name="connsiteY11" fmla="*/ 60499 h 264043"/>
                  <a:gd name="connsiteX12" fmla="*/ 213797 w 215877"/>
                  <a:gd name="connsiteY12" fmla="*/ 80891 h 264043"/>
                  <a:gd name="connsiteX13" fmla="*/ 211043 w 215877"/>
                  <a:gd name="connsiteY13" fmla="*/ 105021 h 264043"/>
                  <a:gd name="connsiteX14" fmla="*/ 198254 w 215877"/>
                  <a:gd name="connsiteY14" fmla="*/ 114001 h 264043"/>
                  <a:gd name="connsiteX15" fmla="*/ 198254 w 215877"/>
                  <a:gd name="connsiteY15" fmla="*/ 131976 h 264043"/>
                  <a:gd name="connsiteX16" fmla="*/ 168733 w 215877"/>
                  <a:gd name="connsiteY16" fmla="*/ 131976 h 264043"/>
                  <a:gd name="connsiteX17" fmla="*/ 168733 w 215877"/>
                  <a:gd name="connsiteY17" fmla="*/ 149810 h 264043"/>
                  <a:gd name="connsiteX18" fmla="*/ 161642 w 215877"/>
                  <a:gd name="connsiteY18" fmla="*/ 159553 h 264043"/>
                  <a:gd name="connsiteX19" fmla="*/ 164349 w 215877"/>
                  <a:gd name="connsiteY19" fmla="*/ 178197 h 264043"/>
                  <a:gd name="connsiteX20" fmla="*/ 152662 w 215877"/>
                  <a:gd name="connsiteY20" fmla="*/ 189294 h 264043"/>
                  <a:gd name="connsiteX21" fmla="*/ 132861 w 215877"/>
                  <a:gd name="connsiteY21" fmla="*/ 186477 h 264043"/>
                  <a:gd name="connsiteX22" fmla="*/ 112635 w 215877"/>
                  <a:gd name="connsiteY22" fmla="*/ 206262 h 264043"/>
                  <a:gd name="connsiteX23" fmla="*/ 75708 w 215877"/>
                  <a:gd name="connsiteY23" fmla="*/ 218280 h 264043"/>
                  <a:gd name="connsiteX24" fmla="*/ 72497 w 215877"/>
                  <a:gd name="connsiteY24" fmla="*/ 242937 h 264043"/>
                  <a:gd name="connsiteX25" fmla="*/ 78817 w 215877"/>
                  <a:gd name="connsiteY25" fmla="*/ 257772 h 264043"/>
                  <a:gd name="connsiteX26" fmla="*/ 71348 w 215877"/>
                  <a:gd name="connsiteY26" fmla="*/ 263337 h 264043"/>
                  <a:gd name="connsiteX27" fmla="*/ 48887 w 215877"/>
                  <a:gd name="connsiteY27" fmla="*/ 255624 h 264043"/>
                  <a:gd name="connsiteX28" fmla="*/ 17540 w 215877"/>
                  <a:gd name="connsiteY28" fmla="*/ 232336 h 264043"/>
                  <a:gd name="connsiteX29" fmla="*/ -1632 w 215877"/>
                  <a:gd name="connsiteY29" fmla="*/ 237656 h 264043"/>
                  <a:gd name="connsiteX30" fmla="*/ 17201 w 215877"/>
                  <a:gd name="connsiteY30" fmla="*/ 206121 h 264043"/>
                  <a:gd name="connsiteX31" fmla="*/ 5837 w 215877"/>
                  <a:gd name="connsiteY31" fmla="*/ 194670 h 264043"/>
                  <a:gd name="connsiteX32" fmla="*/ 13424 w 215877"/>
                  <a:gd name="connsiteY32" fmla="*/ 170201 h 264043"/>
                  <a:gd name="connsiteX33" fmla="*/ 2327 w 215877"/>
                  <a:gd name="connsiteY33" fmla="*/ 163394 h 264043"/>
                  <a:gd name="connsiteX34" fmla="*/ 2980 w 215877"/>
                  <a:gd name="connsiteY34" fmla="*/ 139712 h 264043"/>
                  <a:gd name="connsiteX35" fmla="*/ 10937 w 215877"/>
                  <a:gd name="connsiteY35" fmla="*/ 130441 h 264043"/>
                  <a:gd name="connsiteX36" fmla="*/ -1632 w 215877"/>
                  <a:gd name="connsiteY36" fmla="*/ 116464 h 264043"/>
                  <a:gd name="connsiteX37" fmla="*/ -2080 w 215877"/>
                  <a:gd name="connsiteY37" fmla="*/ 111758 h 264043"/>
                  <a:gd name="connsiteX38" fmla="*/ -2065 w 215877"/>
                  <a:gd name="connsiteY38" fmla="*/ 111758 h 264043"/>
                  <a:gd name="connsiteX39" fmla="*/ 9953 w 215877"/>
                  <a:gd name="connsiteY39" fmla="*/ 99276 h 264043"/>
                  <a:gd name="connsiteX40" fmla="*/ 17201 w 215877"/>
                  <a:gd name="connsiteY40" fmla="*/ 75720 h 264043"/>
                  <a:gd name="connsiteX41" fmla="*/ 10771 w 215877"/>
                  <a:gd name="connsiteY41" fmla="*/ 48159 h 264043"/>
                  <a:gd name="connsiteX42" fmla="*/ 26268 w 215877"/>
                  <a:gd name="connsiteY42" fmla="*/ 32954 h 264043"/>
                  <a:gd name="connsiteX43" fmla="*/ 26402 w 215877"/>
                  <a:gd name="connsiteY43" fmla="*/ -651 h 264043"/>
                  <a:gd name="connsiteX44" fmla="*/ 46282 w 215877"/>
                  <a:gd name="connsiteY44" fmla="*/ -707 h 264043"/>
                  <a:gd name="connsiteX45" fmla="*/ 46282 w 215877"/>
                  <a:gd name="connsiteY45" fmla="*/ 7785 h 264043"/>
                  <a:gd name="connsiteX46" fmla="*/ 60408 w 215877"/>
                  <a:gd name="connsiteY46" fmla="*/ 24982 h 264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15877" h="264043">
                    <a:moveTo>
                      <a:pt x="60408" y="24982"/>
                    </a:moveTo>
                    <a:lnTo>
                      <a:pt x="69380" y="16239"/>
                    </a:lnTo>
                    <a:lnTo>
                      <a:pt x="82665" y="16239"/>
                    </a:lnTo>
                    <a:lnTo>
                      <a:pt x="91519" y="-707"/>
                    </a:lnTo>
                    <a:lnTo>
                      <a:pt x="101530" y="18353"/>
                    </a:lnTo>
                    <a:lnTo>
                      <a:pt x="125912" y="18353"/>
                    </a:lnTo>
                    <a:lnTo>
                      <a:pt x="132098" y="34788"/>
                    </a:lnTo>
                    <a:lnTo>
                      <a:pt x="126604" y="47167"/>
                    </a:lnTo>
                    <a:lnTo>
                      <a:pt x="138205" y="68425"/>
                    </a:lnTo>
                    <a:lnTo>
                      <a:pt x="170449" y="75146"/>
                    </a:lnTo>
                    <a:lnTo>
                      <a:pt x="187755" y="73737"/>
                    </a:lnTo>
                    <a:lnTo>
                      <a:pt x="204275" y="60499"/>
                    </a:lnTo>
                    <a:lnTo>
                      <a:pt x="213797" y="80891"/>
                    </a:lnTo>
                    <a:lnTo>
                      <a:pt x="211043" y="105021"/>
                    </a:lnTo>
                    <a:lnTo>
                      <a:pt x="198254" y="114001"/>
                    </a:lnTo>
                    <a:lnTo>
                      <a:pt x="198254" y="131976"/>
                    </a:lnTo>
                    <a:lnTo>
                      <a:pt x="168733" y="131976"/>
                    </a:lnTo>
                    <a:lnTo>
                      <a:pt x="168733" y="149810"/>
                    </a:lnTo>
                    <a:lnTo>
                      <a:pt x="161642" y="159553"/>
                    </a:lnTo>
                    <a:lnTo>
                      <a:pt x="164349" y="178197"/>
                    </a:lnTo>
                    <a:lnTo>
                      <a:pt x="152662" y="189294"/>
                    </a:lnTo>
                    <a:lnTo>
                      <a:pt x="132861" y="186477"/>
                    </a:lnTo>
                    <a:lnTo>
                      <a:pt x="112635" y="206262"/>
                    </a:lnTo>
                    <a:lnTo>
                      <a:pt x="75708" y="218280"/>
                    </a:lnTo>
                    <a:lnTo>
                      <a:pt x="72497" y="242937"/>
                    </a:lnTo>
                    <a:lnTo>
                      <a:pt x="78817" y="257772"/>
                    </a:lnTo>
                    <a:lnTo>
                      <a:pt x="71348" y="263337"/>
                    </a:lnTo>
                    <a:lnTo>
                      <a:pt x="48887" y="255624"/>
                    </a:lnTo>
                    <a:lnTo>
                      <a:pt x="17540" y="232336"/>
                    </a:lnTo>
                    <a:lnTo>
                      <a:pt x="-1632" y="237656"/>
                    </a:lnTo>
                    <a:lnTo>
                      <a:pt x="17201" y="206121"/>
                    </a:lnTo>
                    <a:lnTo>
                      <a:pt x="5837" y="194670"/>
                    </a:lnTo>
                    <a:lnTo>
                      <a:pt x="13424" y="170201"/>
                    </a:lnTo>
                    <a:lnTo>
                      <a:pt x="2327" y="163394"/>
                    </a:lnTo>
                    <a:lnTo>
                      <a:pt x="2980" y="139712"/>
                    </a:lnTo>
                    <a:lnTo>
                      <a:pt x="10937" y="130441"/>
                    </a:lnTo>
                    <a:lnTo>
                      <a:pt x="-1632" y="116464"/>
                    </a:lnTo>
                    <a:lnTo>
                      <a:pt x="-2080" y="111758"/>
                    </a:lnTo>
                    <a:lnTo>
                      <a:pt x="-2065" y="111758"/>
                    </a:lnTo>
                    <a:lnTo>
                      <a:pt x="9953" y="99276"/>
                    </a:lnTo>
                    <a:lnTo>
                      <a:pt x="17201" y="75720"/>
                    </a:lnTo>
                    <a:lnTo>
                      <a:pt x="10771" y="48159"/>
                    </a:lnTo>
                    <a:lnTo>
                      <a:pt x="26268" y="32954"/>
                    </a:lnTo>
                    <a:lnTo>
                      <a:pt x="26402" y="-651"/>
                    </a:lnTo>
                    <a:lnTo>
                      <a:pt x="46282" y="-707"/>
                    </a:lnTo>
                    <a:lnTo>
                      <a:pt x="46282" y="7785"/>
                    </a:lnTo>
                    <a:lnTo>
                      <a:pt x="60408" y="24982"/>
                    </a:lnTo>
                  </a:path>
                </a:pathLst>
              </a:custGeom>
              <a:grpFill/>
              <a:ln w="635" cap="flat">
                <a:solidFill>
                  <a:schemeClr val="bg1"/>
                </a:solidFill>
                <a:prstDash val="solid"/>
                <a:miter/>
              </a:ln>
            </p:spPr>
            <p:txBody>
              <a:bodyPr rtlCol="0" anchor="ctr"/>
              <a:lstStyle/>
              <a:p>
                <a:endParaRPr lang="en-US" dirty="0"/>
              </a:p>
            </p:txBody>
          </p:sp>
          <p:sp>
            <p:nvSpPr>
              <p:cNvPr id="2644" name="Freeform: Shape 2643">
                <a:extLst>
                  <a:ext uri="{FF2B5EF4-FFF2-40B4-BE49-F238E27FC236}">
                    <a16:creationId xmlns:a16="http://schemas.microsoft.com/office/drawing/2014/main" id="{DBEA7747-7B17-4717-B9A3-D52544E10964}"/>
                  </a:ext>
                </a:extLst>
              </p:cNvPr>
              <p:cNvSpPr/>
              <p:nvPr/>
            </p:nvSpPr>
            <p:spPr>
              <a:xfrm flipV="1">
                <a:off x="3004085" y="3608515"/>
                <a:ext cx="234835" cy="287231"/>
              </a:xfrm>
              <a:custGeom>
                <a:avLst/>
                <a:gdLst>
                  <a:gd name="connsiteX0" fmla="*/ 60408 w 215877"/>
                  <a:gd name="connsiteY0" fmla="*/ 24982 h 264043"/>
                  <a:gd name="connsiteX1" fmla="*/ 69380 w 215877"/>
                  <a:gd name="connsiteY1" fmla="*/ 16239 h 264043"/>
                  <a:gd name="connsiteX2" fmla="*/ 82665 w 215877"/>
                  <a:gd name="connsiteY2" fmla="*/ 16239 h 264043"/>
                  <a:gd name="connsiteX3" fmla="*/ 91519 w 215877"/>
                  <a:gd name="connsiteY3" fmla="*/ -707 h 264043"/>
                  <a:gd name="connsiteX4" fmla="*/ 101530 w 215877"/>
                  <a:gd name="connsiteY4" fmla="*/ 18353 h 264043"/>
                  <a:gd name="connsiteX5" fmla="*/ 125912 w 215877"/>
                  <a:gd name="connsiteY5" fmla="*/ 18353 h 264043"/>
                  <a:gd name="connsiteX6" fmla="*/ 132098 w 215877"/>
                  <a:gd name="connsiteY6" fmla="*/ 34788 h 264043"/>
                  <a:gd name="connsiteX7" fmla="*/ 126604 w 215877"/>
                  <a:gd name="connsiteY7" fmla="*/ 47167 h 264043"/>
                  <a:gd name="connsiteX8" fmla="*/ 138205 w 215877"/>
                  <a:gd name="connsiteY8" fmla="*/ 68425 h 264043"/>
                  <a:gd name="connsiteX9" fmla="*/ 170449 w 215877"/>
                  <a:gd name="connsiteY9" fmla="*/ 75146 h 264043"/>
                  <a:gd name="connsiteX10" fmla="*/ 187755 w 215877"/>
                  <a:gd name="connsiteY10" fmla="*/ 73737 h 264043"/>
                  <a:gd name="connsiteX11" fmla="*/ 204275 w 215877"/>
                  <a:gd name="connsiteY11" fmla="*/ 60499 h 264043"/>
                  <a:gd name="connsiteX12" fmla="*/ 213797 w 215877"/>
                  <a:gd name="connsiteY12" fmla="*/ 80891 h 264043"/>
                  <a:gd name="connsiteX13" fmla="*/ 211043 w 215877"/>
                  <a:gd name="connsiteY13" fmla="*/ 105021 h 264043"/>
                  <a:gd name="connsiteX14" fmla="*/ 198254 w 215877"/>
                  <a:gd name="connsiteY14" fmla="*/ 114001 h 264043"/>
                  <a:gd name="connsiteX15" fmla="*/ 198254 w 215877"/>
                  <a:gd name="connsiteY15" fmla="*/ 131976 h 264043"/>
                  <a:gd name="connsiteX16" fmla="*/ 168733 w 215877"/>
                  <a:gd name="connsiteY16" fmla="*/ 131976 h 264043"/>
                  <a:gd name="connsiteX17" fmla="*/ 168733 w 215877"/>
                  <a:gd name="connsiteY17" fmla="*/ 149810 h 264043"/>
                  <a:gd name="connsiteX18" fmla="*/ 161642 w 215877"/>
                  <a:gd name="connsiteY18" fmla="*/ 159553 h 264043"/>
                  <a:gd name="connsiteX19" fmla="*/ 164349 w 215877"/>
                  <a:gd name="connsiteY19" fmla="*/ 178197 h 264043"/>
                  <a:gd name="connsiteX20" fmla="*/ 152662 w 215877"/>
                  <a:gd name="connsiteY20" fmla="*/ 189294 h 264043"/>
                  <a:gd name="connsiteX21" fmla="*/ 132861 w 215877"/>
                  <a:gd name="connsiteY21" fmla="*/ 186477 h 264043"/>
                  <a:gd name="connsiteX22" fmla="*/ 112635 w 215877"/>
                  <a:gd name="connsiteY22" fmla="*/ 206262 h 264043"/>
                  <a:gd name="connsiteX23" fmla="*/ 75708 w 215877"/>
                  <a:gd name="connsiteY23" fmla="*/ 218280 h 264043"/>
                  <a:gd name="connsiteX24" fmla="*/ 72497 w 215877"/>
                  <a:gd name="connsiteY24" fmla="*/ 242937 h 264043"/>
                  <a:gd name="connsiteX25" fmla="*/ 78817 w 215877"/>
                  <a:gd name="connsiteY25" fmla="*/ 257772 h 264043"/>
                  <a:gd name="connsiteX26" fmla="*/ 71348 w 215877"/>
                  <a:gd name="connsiteY26" fmla="*/ 263337 h 264043"/>
                  <a:gd name="connsiteX27" fmla="*/ 48887 w 215877"/>
                  <a:gd name="connsiteY27" fmla="*/ 255624 h 264043"/>
                  <a:gd name="connsiteX28" fmla="*/ 17540 w 215877"/>
                  <a:gd name="connsiteY28" fmla="*/ 232336 h 264043"/>
                  <a:gd name="connsiteX29" fmla="*/ -1632 w 215877"/>
                  <a:gd name="connsiteY29" fmla="*/ 237656 h 264043"/>
                  <a:gd name="connsiteX30" fmla="*/ 17201 w 215877"/>
                  <a:gd name="connsiteY30" fmla="*/ 206121 h 264043"/>
                  <a:gd name="connsiteX31" fmla="*/ 5837 w 215877"/>
                  <a:gd name="connsiteY31" fmla="*/ 194670 h 264043"/>
                  <a:gd name="connsiteX32" fmla="*/ 13424 w 215877"/>
                  <a:gd name="connsiteY32" fmla="*/ 170201 h 264043"/>
                  <a:gd name="connsiteX33" fmla="*/ 2327 w 215877"/>
                  <a:gd name="connsiteY33" fmla="*/ 163394 h 264043"/>
                  <a:gd name="connsiteX34" fmla="*/ 2980 w 215877"/>
                  <a:gd name="connsiteY34" fmla="*/ 139712 h 264043"/>
                  <a:gd name="connsiteX35" fmla="*/ 10937 w 215877"/>
                  <a:gd name="connsiteY35" fmla="*/ 130441 h 264043"/>
                  <a:gd name="connsiteX36" fmla="*/ -1632 w 215877"/>
                  <a:gd name="connsiteY36" fmla="*/ 116464 h 264043"/>
                  <a:gd name="connsiteX37" fmla="*/ -2080 w 215877"/>
                  <a:gd name="connsiteY37" fmla="*/ 111758 h 264043"/>
                  <a:gd name="connsiteX38" fmla="*/ -2065 w 215877"/>
                  <a:gd name="connsiteY38" fmla="*/ 111758 h 264043"/>
                  <a:gd name="connsiteX39" fmla="*/ 9953 w 215877"/>
                  <a:gd name="connsiteY39" fmla="*/ 99276 h 264043"/>
                  <a:gd name="connsiteX40" fmla="*/ 17201 w 215877"/>
                  <a:gd name="connsiteY40" fmla="*/ 75720 h 264043"/>
                  <a:gd name="connsiteX41" fmla="*/ 10771 w 215877"/>
                  <a:gd name="connsiteY41" fmla="*/ 48159 h 264043"/>
                  <a:gd name="connsiteX42" fmla="*/ 26268 w 215877"/>
                  <a:gd name="connsiteY42" fmla="*/ 32954 h 264043"/>
                  <a:gd name="connsiteX43" fmla="*/ 26402 w 215877"/>
                  <a:gd name="connsiteY43" fmla="*/ -651 h 264043"/>
                  <a:gd name="connsiteX44" fmla="*/ 46282 w 215877"/>
                  <a:gd name="connsiteY44" fmla="*/ -707 h 264043"/>
                  <a:gd name="connsiteX45" fmla="*/ 46282 w 215877"/>
                  <a:gd name="connsiteY45" fmla="*/ 7785 h 264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15877" h="264043">
                    <a:moveTo>
                      <a:pt x="60408" y="24982"/>
                    </a:moveTo>
                    <a:lnTo>
                      <a:pt x="69380" y="16239"/>
                    </a:lnTo>
                    <a:lnTo>
                      <a:pt x="82665" y="16239"/>
                    </a:lnTo>
                    <a:lnTo>
                      <a:pt x="91519" y="-707"/>
                    </a:lnTo>
                    <a:lnTo>
                      <a:pt x="101530" y="18353"/>
                    </a:lnTo>
                    <a:lnTo>
                      <a:pt x="125912" y="18353"/>
                    </a:lnTo>
                    <a:lnTo>
                      <a:pt x="132098" y="34788"/>
                    </a:lnTo>
                    <a:lnTo>
                      <a:pt x="126604" y="47167"/>
                    </a:lnTo>
                    <a:lnTo>
                      <a:pt x="138205" y="68425"/>
                    </a:lnTo>
                    <a:lnTo>
                      <a:pt x="170449" y="75146"/>
                    </a:lnTo>
                    <a:lnTo>
                      <a:pt x="187755" y="73737"/>
                    </a:lnTo>
                    <a:lnTo>
                      <a:pt x="204275" y="60499"/>
                    </a:lnTo>
                    <a:lnTo>
                      <a:pt x="213797" y="80891"/>
                    </a:lnTo>
                    <a:lnTo>
                      <a:pt x="211043" y="105021"/>
                    </a:lnTo>
                    <a:lnTo>
                      <a:pt x="198254" y="114001"/>
                    </a:lnTo>
                    <a:lnTo>
                      <a:pt x="198254" y="131976"/>
                    </a:lnTo>
                    <a:lnTo>
                      <a:pt x="168733" y="131976"/>
                    </a:lnTo>
                    <a:lnTo>
                      <a:pt x="168733" y="149810"/>
                    </a:lnTo>
                    <a:lnTo>
                      <a:pt x="161642" y="159553"/>
                    </a:lnTo>
                    <a:lnTo>
                      <a:pt x="164349" y="178197"/>
                    </a:lnTo>
                    <a:lnTo>
                      <a:pt x="152662" y="189294"/>
                    </a:lnTo>
                    <a:lnTo>
                      <a:pt x="132861" y="186477"/>
                    </a:lnTo>
                    <a:lnTo>
                      <a:pt x="112635" y="206262"/>
                    </a:lnTo>
                    <a:lnTo>
                      <a:pt x="75708" y="218280"/>
                    </a:lnTo>
                    <a:lnTo>
                      <a:pt x="72497" y="242937"/>
                    </a:lnTo>
                    <a:lnTo>
                      <a:pt x="78817" y="257772"/>
                    </a:lnTo>
                    <a:lnTo>
                      <a:pt x="71348" y="263337"/>
                    </a:lnTo>
                    <a:lnTo>
                      <a:pt x="48887" y="255624"/>
                    </a:lnTo>
                    <a:lnTo>
                      <a:pt x="17540" y="232336"/>
                    </a:lnTo>
                    <a:lnTo>
                      <a:pt x="-1632" y="237656"/>
                    </a:lnTo>
                    <a:lnTo>
                      <a:pt x="17201" y="206121"/>
                    </a:lnTo>
                    <a:lnTo>
                      <a:pt x="5837" y="194670"/>
                    </a:lnTo>
                    <a:lnTo>
                      <a:pt x="13424" y="170201"/>
                    </a:lnTo>
                    <a:lnTo>
                      <a:pt x="2327" y="163394"/>
                    </a:lnTo>
                    <a:lnTo>
                      <a:pt x="2980" y="139712"/>
                    </a:lnTo>
                    <a:lnTo>
                      <a:pt x="10937" y="130441"/>
                    </a:lnTo>
                    <a:lnTo>
                      <a:pt x="-1632" y="116464"/>
                    </a:lnTo>
                    <a:lnTo>
                      <a:pt x="-2080" y="111758"/>
                    </a:lnTo>
                    <a:lnTo>
                      <a:pt x="-2065" y="111758"/>
                    </a:lnTo>
                    <a:lnTo>
                      <a:pt x="9953" y="99276"/>
                    </a:lnTo>
                    <a:lnTo>
                      <a:pt x="17201" y="75720"/>
                    </a:lnTo>
                    <a:lnTo>
                      <a:pt x="10771" y="48159"/>
                    </a:lnTo>
                    <a:lnTo>
                      <a:pt x="26268" y="32954"/>
                    </a:lnTo>
                    <a:lnTo>
                      <a:pt x="26402" y="-651"/>
                    </a:lnTo>
                    <a:lnTo>
                      <a:pt x="46282" y="-707"/>
                    </a:lnTo>
                    <a:lnTo>
                      <a:pt x="46282" y="7785"/>
                    </a:lnTo>
                    <a:close/>
                  </a:path>
                </a:pathLst>
              </a:custGeom>
              <a:grpFill/>
              <a:ln w="635" cap="rnd">
                <a:solidFill>
                  <a:schemeClr val="bg1"/>
                </a:solidFill>
                <a:prstDash val="solid"/>
                <a:round/>
              </a:ln>
            </p:spPr>
            <p:txBody>
              <a:bodyPr rtlCol="0" anchor="ctr"/>
              <a:lstStyle/>
              <a:p>
                <a:endParaRPr lang="en-US" dirty="0"/>
              </a:p>
            </p:txBody>
          </p:sp>
          <p:sp>
            <p:nvSpPr>
              <p:cNvPr id="2645" name="Freeform: Shape 2644">
                <a:extLst>
                  <a:ext uri="{FF2B5EF4-FFF2-40B4-BE49-F238E27FC236}">
                    <a16:creationId xmlns:a16="http://schemas.microsoft.com/office/drawing/2014/main" id="{1997D69D-6525-460A-A7C5-F448CE2D9092}"/>
                  </a:ext>
                </a:extLst>
              </p:cNvPr>
              <p:cNvSpPr/>
              <p:nvPr/>
            </p:nvSpPr>
            <p:spPr>
              <a:xfrm flipV="1">
                <a:off x="2930372" y="3867803"/>
                <a:ext cx="384419" cy="736862"/>
              </a:xfrm>
              <a:custGeom>
                <a:avLst/>
                <a:gdLst>
                  <a:gd name="connsiteX0" fmla="*/ 273916 w 353385"/>
                  <a:gd name="connsiteY0" fmla="*/ 488953 h 677375"/>
                  <a:gd name="connsiteX1" fmla="*/ 281385 w 353385"/>
                  <a:gd name="connsiteY1" fmla="*/ 504223 h 677375"/>
                  <a:gd name="connsiteX2" fmla="*/ 303894 w 353385"/>
                  <a:gd name="connsiteY2" fmla="*/ 533106 h 677375"/>
                  <a:gd name="connsiteX3" fmla="*/ 351304 w 353385"/>
                  <a:gd name="connsiteY3" fmla="*/ 563522 h 677375"/>
                  <a:gd name="connsiteX4" fmla="*/ 349234 w 353385"/>
                  <a:gd name="connsiteY4" fmla="*/ 598618 h 677375"/>
                  <a:gd name="connsiteX5" fmla="*/ 348872 w 353385"/>
                  <a:gd name="connsiteY5" fmla="*/ 598507 h 677375"/>
                  <a:gd name="connsiteX6" fmla="*/ 333816 w 353385"/>
                  <a:gd name="connsiteY6" fmla="*/ 593841 h 677375"/>
                  <a:gd name="connsiteX7" fmla="*/ 330227 w 353385"/>
                  <a:gd name="connsiteY7" fmla="*/ 577329 h 677375"/>
                  <a:gd name="connsiteX8" fmla="*/ 297637 w 353385"/>
                  <a:gd name="connsiteY8" fmla="*/ 560469 h 677375"/>
                  <a:gd name="connsiteX9" fmla="*/ 262969 w 353385"/>
                  <a:gd name="connsiteY9" fmla="*/ 563522 h 677375"/>
                  <a:gd name="connsiteX10" fmla="*/ 281385 w 353385"/>
                  <a:gd name="connsiteY10" fmla="*/ 600395 h 677375"/>
                  <a:gd name="connsiteX11" fmla="*/ 238847 w 353385"/>
                  <a:gd name="connsiteY11" fmla="*/ 630381 h 677375"/>
                  <a:gd name="connsiteX12" fmla="*/ 221753 w 353385"/>
                  <a:gd name="connsiteY12" fmla="*/ 628131 h 677375"/>
                  <a:gd name="connsiteX13" fmla="*/ 192390 w 353385"/>
                  <a:gd name="connsiteY13" fmla="*/ 667261 h 677375"/>
                  <a:gd name="connsiteX14" fmla="*/ 193672 w 353385"/>
                  <a:gd name="connsiteY14" fmla="*/ 670682 h 677375"/>
                  <a:gd name="connsiteX15" fmla="*/ 169291 w 353385"/>
                  <a:gd name="connsiteY15" fmla="*/ 670682 h 677375"/>
                  <a:gd name="connsiteX16" fmla="*/ 159280 w 353385"/>
                  <a:gd name="connsiteY16" fmla="*/ 651622 h 677375"/>
                  <a:gd name="connsiteX17" fmla="*/ 150426 w 353385"/>
                  <a:gd name="connsiteY17" fmla="*/ 668567 h 677375"/>
                  <a:gd name="connsiteX18" fmla="*/ 137141 w 353385"/>
                  <a:gd name="connsiteY18" fmla="*/ 668567 h 677375"/>
                  <a:gd name="connsiteX19" fmla="*/ 128169 w 353385"/>
                  <a:gd name="connsiteY19" fmla="*/ 677310 h 677375"/>
                  <a:gd name="connsiteX20" fmla="*/ 114042 w 353385"/>
                  <a:gd name="connsiteY20" fmla="*/ 660113 h 677375"/>
                  <a:gd name="connsiteX21" fmla="*/ 114042 w 353385"/>
                  <a:gd name="connsiteY21" fmla="*/ 651622 h 677375"/>
                  <a:gd name="connsiteX22" fmla="*/ 107030 w 353385"/>
                  <a:gd name="connsiteY22" fmla="*/ 630317 h 677375"/>
                  <a:gd name="connsiteX23" fmla="*/ 85301 w 353385"/>
                  <a:gd name="connsiteY23" fmla="*/ 615892 h 677375"/>
                  <a:gd name="connsiteX24" fmla="*/ 91400 w 353385"/>
                  <a:gd name="connsiteY24" fmla="*/ 564399 h 677375"/>
                  <a:gd name="connsiteX25" fmla="*/ 75967 w 353385"/>
                  <a:gd name="connsiteY25" fmla="*/ 560675 h 677375"/>
                  <a:gd name="connsiteX26" fmla="*/ 61029 w 353385"/>
                  <a:gd name="connsiteY26" fmla="*/ 519081 h 677375"/>
                  <a:gd name="connsiteX27" fmla="*/ 63028 w 353385"/>
                  <a:gd name="connsiteY27" fmla="*/ 496106 h 677375"/>
                  <a:gd name="connsiteX28" fmla="*/ 52340 w 353385"/>
                  <a:gd name="connsiteY28" fmla="*/ 468743 h 677375"/>
                  <a:gd name="connsiteX29" fmla="*/ 64209 w 353385"/>
                  <a:gd name="connsiteY29" fmla="*/ 437246 h 677375"/>
                  <a:gd name="connsiteX30" fmla="*/ 64712 w 353385"/>
                  <a:gd name="connsiteY30" fmla="*/ 414291 h 677375"/>
                  <a:gd name="connsiteX31" fmla="*/ 49767 w 353385"/>
                  <a:gd name="connsiteY31" fmla="*/ 396220 h 677375"/>
                  <a:gd name="connsiteX32" fmla="*/ 54371 w 353385"/>
                  <a:gd name="connsiteY32" fmla="*/ 371681 h 677375"/>
                  <a:gd name="connsiteX33" fmla="*/ 35963 w 353385"/>
                  <a:gd name="connsiteY33" fmla="*/ 359947 h 677375"/>
                  <a:gd name="connsiteX34" fmla="*/ 46981 w 353385"/>
                  <a:gd name="connsiteY34" fmla="*/ 318976 h 677375"/>
                  <a:gd name="connsiteX35" fmla="*/ 36144 w 353385"/>
                  <a:gd name="connsiteY35" fmla="*/ 308563 h 677375"/>
                  <a:gd name="connsiteX36" fmla="*/ 28675 w 353385"/>
                  <a:gd name="connsiteY36" fmla="*/ 265213 h 677375"/>
                  <a:gd name="connsiteX37" fmla="*/ 28675 w 353385"/>
                  <a:gd name="connsiteY37" fmla="*/ 239645 h 677375"/>
                  <a:gd name="connsiteX38" fmla="*/ 23016 w 353385"/>
                  <a:gd name="connsiteY38" fmla="*/ 227664 h 677375"/>
                  <a:gd name="connsiteX39" fmla="*/ 23363 w 353385"/>
                  <a:gd name="connsiteY39" fmla="*/ 218693 h 677375"/>
                  <a:gd name="connsiteX40" fmla="*/ 30619 w 353385"/>
                  <a:gd name="connsiteY40" fmla="*/ 209108 h 677375"/>
                  <a:gd name="connsiteX41" fmla="*/ 31068 w 353385"/>
                  <a:gd name="connsiteY41" fmla="*/ 192722 h 677375"/>
                  <a:gd name="connsiteX42" fmla="*/ 40575 w 353385"/>
                  <a:gd name="connsiteY42" fmla="*/ 190674 h 677375"/>
                  <a:gd name="connsiteX43" fmla="*/ 40441 w 353385"/>
                  <a:gd name="connsiteY43" fmla="*/ 178925 h 677375"/>
                  <a:gd name="connsiteX44" fmla="*/ 25141 w 353385"/>
                  <a:gd name="connsiteY44" fmla="*/ 178728 h 677375"/>
                  <a:gd name="connsiteX45" fmla="*/ 33114 w 353385"/>
                  <a:gd name="connsiteY45" fmla="*/ 159314 h 677375"/>
                  <a:gd name="connsiteX46" fmla="*/ 26314 w 353385"/>
                  <a:gd name="connsiteY46" fmla="*/ 146030 h 677375"/>
                  <a:gd name="connsiteX47" fmla="*/ 26700 w 353385"/>
                  <a:gd name="connsiteY47" fmla="*/ 123873 h 677375"/>
                  <a:gd name="connsiteX48" fmla="*/ 12919 w 353385"/>
                  <a:gd name="connsiteY48" fmla="*/ 102240 h 677375"/>
                  <a:gd name="connsiteX49" fmla="*/ 21442 w 353385"/>
                  <a:gd name="connsiteY49" fmla="*/ 88528 h 677375"/>
                  <a:gd name="connsiteX50" fmla="*/ 7418 w 353385"/>
                  <a:gd name="connsiteY50" fmla="*/ 72672 h 677375"/>
                  <a:gd name="connsiteX51" fmla="*/ -2082 w 353385"/>
                  <a:gd name="connsiteY51" fmla="*/ 51729 h 677375"/>
                  <a:gd name="connsiteX52" fmla="*/ 2979 w 353385"/>
                  <a:gd name="connsiteY52" fmla="*/ 30803 h 677375"/>
                  <a:gd name="connsiteX53" fmla="*/ 18239 w 353385"/>
                  <a:gd name="connsiteY53" fmla="*/ 39466 h 677375"/>
                  <a:gd name="connsiteX54" fmla="*/ 24354 w 353385"/>
                  <a:gd name="connsiteY54" fmla="*/ 28125 h 677375"/>
                  <a:gd name="connsiteX55" fmla="*/ 18979 w 353385"/>
                  <a:gd name="connsiteY55" fmla="*/ 15597 h 677375"/>
                  <a:gd name="connsiteX56" fmla="*/ 26172 w 353385"/>
                  <a:gd name="connsiteY56" fmla="*/ 5979 h 677375"/>
                  <a:gd name="connsiteX57" fmla="*/ 58802 w 353385"/>
                  <a:gd name="connsiteY57" fmla="*/ 5979 h 677375"/>
                  <a:gd name="connsiteX58" fmla="*/ 65358 w 353385"/>
                  <a:gd name="connsiteY58" fmla="*/ -66 h 677375"/>
                  <a:gd name="connsiteX59" fmla="*/ 80885 w 353385"/>
                  <a:gd name="connsiteY59" fmla="*/ -66 h 677375"/>
                  <a:gd name="connsiteX60" fmla="*/ 77202 w 353385"/>
                  <a:gd name="connsiteY60" fmla="*/ 8333 h 677375"/>
                  <a:gd name="connsiteX61" fmla="*/ 73338 w 353385"/>
                  <a:gd name="connsiteY61" fmla="*/ 24417 h 677375"/>
                  <a:gd name="connsiteX62" fmla="*/ 84018 w 353385"/>
                  <a:gd name="connsiteY62" fmla="*/ 40622 h 677375"/>
                  <a:gd name="connsiteX63" fmla="*/ 94839 w 353385"/>
                  <a:gd name="connsiteY63" fmla="*/ 43946 h 677375"/>
                  <a:gd name="connsiteX64" fmla="*/ 98145 w 353385"/>
                  <a:gd name="connsiteY64" fmla="*/ 52043 h 677375"/>
                  <a:gd name="connsiteX65" fmla="*/ 102017 w 353385"/>
                  <a:gd name="connsiteY65" fmla="*/ 72647 h 677375"/>
                  <a:gd name="connsiteX66" fmla="*/ 132222 w 353385"/>
                  <a:gd name="connsiteY66" fmla="*/ 95242 h 677375"/>
                  <a:gd name="connsiteX67" fmla="*/ 135205 w 353385"/>
                  <a:gd name="connsiteY67" fmla="*/ 112290 h 677375"/>
                  <a:gd name="connsiteX68" fmla="*/ 117576 w 353385"/>
                  <a:gd name="connsiteY68" fmla="*/ 120615 h 677375"/>
                  <a:gd name="connsiteX69" fmla="*/ 105495 w 353385"/>
                  <a:gd name="connsiteY69" fmla="*/ 127966 h 677375"/>
                  <a:gd name="connsiteX70" fmla="*/ 102017 w 353385"/>
                  <a:gd name="connsiteY70" fmla="*/ 145193 h 677375"/>
                  <a:gd name="connsiteX71" fmla="*/ 113444 w 353385"/>
                  <a:gd name="connsiteY71" fmla="*/ 160534 h 677375"/>
                  <a:gd name="connsiteX72" fmla="*/ 137669 w 353385"/>
                  <a:gd name="connsiteY72" fmla="*/ 166080 h 677375"/>
                  <a:gd name="connsiteX73" fmla="*/ 142682 w 353385"/>
                  <a:gd name="connsiteY73" fmla="*/ 201102 h 677375"/>
                  <a:gd name="connsiteX74" fmla="*/ 155337 w 353385"/>
                  <a:gd name="connsiteY74" fmla="*/ 216710 h 677375"/>
                  <a:gd name="connsiteX75" fmla="*/ 169771 w 353385"/>
                  <a:gd name="connsiteY75" fmla="*/ 214980 h 677375"/>
                  <a:gd name="connsiteX76" fmla="*/ 174690 w 353385"/>
                  <a:gd name="connsiteY76" fmla="*/ 224848 h 677375"/>
                  <a:gd name="connsiteX77" fmla="*/ 171085 w 353385"/>
                  <a:gd name="connsiteY77" fmla="*/ 236825 h 677375"/>
                  <a:gd name="connsiteX78" fmla="*/ 148781 w 353385"/>
                  <a:gd name="connsiteY78" fmla="*/ 230831 h 677375"/>
                  <a:gd name="connsiteX79" fmla="*/ 145507 w 353385"/>
                  <a:gd name="connsiteY79" fmla="*/ 249504 h 677375"/>
                  <a:gd name="connsiteX80" fmla="*/ 153920 w 353385"/>
                  <a:gd name="connsiteY80" fmla="*/ 264820 h 677375"/>
                  <a:gd name="connsiteX81" fmla="*/ 180057 w 353385"/>
                  <a:gd name="connsiteY81" fmla="*/ 254533 h 677375"/>
                  <a:gd name="connsiteX82" fmla="*/ 197120 w 353385"/>
                  <a:gd name="connsiteY82" fmla="*/ 263900 h 677375"/>
                  <a:gd name="connsiteX83" fmla="*/ 200811 w 353385"/>
                  <a:gd name="connsiteY83" fmla="*/ 294333 h 677375"/>
                  <a:gd name="connsiteX84" fmla="*/ 196199 w 353385"/>
                  <a:gd name="connsiteY84" fmla="*/ 311324 h 677375"/>
                  <a:gd name="connsiteX85" fmla="*/ 212309 w 353385"/>
                  <a:gd name="connsiteY85" fmla="*/ 306925 h 677375"/>
                  <a:gd name="connsiteX86" fmla="*/ 245080 w 353385"/>
                  <a:gd name="connsiteY86" fmla="*/ 311829 h 677375"/>
                  <a:gd name="connsiteX87" fmla="*/ 281393 w 353385"/>
                  <a:gd name="connsiteY87" fmla="*/ 325884 h 677375"/>
                  <a:gd name="connsiteX88" fmla="*/ 297850 w 353385"/>
                  <a:gd name="connsiteY88" fmla="*/ 355336 h 677375"/>
                  <a:gd name="connsiteX89" fmla="*/ 284990 w 353385"/>
                  <a:gd name="connsiteY89" fmla="*/ 375678 h 677375"/>
                  <a:gd name="connsiteX90" fmla="*/ 288579 w 353385"/>
                  <a:gd name="connsiteY90" fmla="*/ 389845 h 677375"/>
                  <a:gd name="connsiteX91" fmla="*/ 268478 w 353385"/>
                  <a:gd name="connsiteY91" fmla="*/ 406633 h 677375"/>
                  <a:gd name="connsiteX92" fmla="*/ 260278 w 353385"/>
                  <a:gd name="connsiteY92" fmla="*/ 423898 h 677375"/>
                  <a:gd name="connsiteX93" fmla="*/ 268809 w 353385"/>
                  <a:gd name="connsiteY93" fmla="*/ 436223 h 677375"/>
                  <a:gd name="connsiteX94" fmla="*/ 262969 w 353385"/>
                  <a:gd name="connsiteY94" fmla="*/ 449344 h 677375"/>
                  <a:gd name="connsiteX95" fmla="*/ 270776 w 353385"/>
                  <a:gd name="connsiteY95" fmla="*/ 460983 h 677375"/>
                  <a:gd name="connsiteX96" fmla="*/ 273916 w 353385"/>
                  <a:gd name="connsiteY96" fmla="*/ 488953 h 677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353385" h="677375">
                    <a:moveTo>
                      <a:pt x="273916" y="488953"/>
                    </a:moveTo>
                    <a:lnTo>
                      <a:pt x="281385" y="504223"/>
                    </a:lnTo>
                    <a:lnTo>
                      <a:pt x="303894" y="533106"/>
                    </a:lnTo>
                    <a:lnTo>
                      <a:pt x="351304" y="563522"/>
                    </a:lnTo>
                    <a:lnTo>
                      <a:pt x="349234" y="598618"/>
                    </a:lnTo>
                    <a:lnTo>
                      <a:pt x="348872" y="598507"/>
                    </a:lnTo>
                    <a:lnTo>
                      <a:pt x="333816" y="593841"/>
                    </a:lnTo>
                    <a:lnTo>
                      <a:pt x="330227" y="577329"/>
                    </a:lnTo>
                    <a:lnTo>
                      <a:pt x="297637" y="560469"/>
                    </a:lnTo>
                    <a:lnTo>
                      <a:pt x="262969" y="563522"/>
                    </a:lnTo>
                    <a:lnTo>
                      <a:pt x="281385" y="600395"/>
                    </a:lnTo>
                    <a:lnTo>
                      <a:pt x="238847" y="630381"/>
                    </a:lnTo>
                    <a:lnTo>
                      <a:pt x="221753" y="628131"/>
                    </a:lnTo>
                    <a:lnTo>
                      <a:pt x="192390" y="667261"/>
                    </a:lnTo>
                    <a:lnTo>
                      <a:pt x="193672" y="670682"/>
                    </a:lnTo>
                    <a:lnTo>
                      <a:pt x="169291" y="670682"/>
                    </a:lnTo>
                    <a:lnTo>
                      <a:pt x="159280" y="651622"/>
                    </a:lnTo>
                    <a:lnTo>
                      <a:pt x="150426" y="668567"/>
                    </a:lnTo>
                    <a:lnTo>
                      <a:pt x="137141" y="668567"/>
                    </a:lnTo>
                    <a:lnTo>
                      <a:pt x="128169" y="677310"/>
                    </a:lnTo>
                    <a:lnTo>
                      <a:pt x="114042" y="660113"/>
                    </a:lnTo>
                    <a:lnTo>
                      <a:pt x="114042" y="651622"/>
                    </a:lnTo>
                    <a:lnTo>
                      <a:pt x="107030" y="630317"/>
                    </a:lnTo>
                    <a:lnTo>
                      <a:pt x="85301" y="615892"/>
                    </a:lnTo>
                    <a:lnTo>
                      <a:pt x="91400" y="564399"/>
                    </a:lnTo>
                    <a:lnTo>
                      <a:pt x="75967" y="560675"/>
                    </a:lnTo>
                    <a:lnTo>
                      <a:pt x="61029" y="519081"/>
                    </a:lnTo>
                    <a:lnTo>
                      <a:pt x="63028" y="496106"/>
                    </a:lnTo>
                    <a:lnTo>
                      <a:pt x="52340" y="468743"/>
                    </a:lnTo>
                    <a:lnTo>
                      <a:pt x="64209" y="437246"/>
                    </a:lnTo>
                    <a:lnTo>
                      <a:pt x="64712" y="414291"/>
                    </a:lnTo>
                    <a:lnTo>
                      <a:pt x="49767" y="396220"/>
                    </a:lnTo>
                    <a:lnTo>
                      <a:pt x="54371" y="371681"/>
                    </a:lnTo>
                    <a:lnTo>
                      <a:pt x="35963" y="359947"/>
                    </a:lnTo>
                    <a:lnTo>
                      <a:pt x="46981" y="318976"/>
                    </a:lnTo>
                    <a:lnTo>
                      <a:pt x="36144" y="308563"/>
                    </a:lnTo>
                    <a:lnTo>
                      <a:pt x="28675" y="265213"/>
                    </a:lnTo>
                    <a:lnTo>
                      <a:pt x="28675" y="239645"/>
                    </a:lnTo>
                    <a:lnTo>
                      <a:pt x="23016" y="227664"/>
                    </a:lnTo>
                    <a:lnTo>
                      <a:pt x="23363" y="218693"/>
                    </a:lnTo>
                    <a:lnTo>
                      <a:pt x="30619" y="209108"/>
                    </a:lnTo>
                    <a:lnTo>
                      <a:pt x="31068" y="192722"/>
                    </a:lnTo>
                    <a:lnTo>
                      <a:pt x="40575" y="190674"/>
                    </a:lnTo>
                    <a:lnTo>
                      <a:pt x="40441" y="178925"/>
                    </a:lnTo>
                    <a:lnTo>
                      <a:pt x="25141" y="178728"/>
                    </a:lnTo>
                    <a:lnTo>
                      <a:pt x="33114" y="159314"/>
                    </a:lnTo>
                    <a:lnTo>
                      <a:pt x="26314" y="146030"/>
                    </a:lnTo>
                    <a:lnTo>
                      <a:pt x="26700" y="123873"/>
                    </a:lnTo>
                    <a:lnTo>
                      <a:pt x="12919" y="102240"/>
                    </a:lnTo>
                    <a:lnTo>
                      <a:pt x="21442" y="88528"/>
                    </a:lnTo>
                    <a:lnTo>
                      <a:pt x="7418" y="72672"/>
                    </a:lnTo>
                    <a:lnTo>
                      <a:pt x="-2082" y="51729"/>
                    </a:lnTo>
                    <a:lnTo>
                      <a:pt x="2979" y="30803"/>
                    </a:lnTo>
                    <a:lnTo>
                      <a:pt x="18239" y="39466"/>
                    </a:lnTo>
                    <a:lnTo>
                      <a:pt x="24354" y="28125"/>
                    </a:lnTo>
                    <a:lnTo>
                      <a:pt x="18979" y="15597"/>
                    </a:lnTo>
                    <a:lnTo>
                      <a:pt x="26172" y="5979"/>
                    </a:lnTo>
                    <a:lnTo>
                      <a:pt x="58802" y="5979"/>
                    </a:lnTo>
                    <a:lnTo>
                      <a:pt x="65358" y="-66"/>
                    </a:lnTo>
                    <a:lnTo>
                      <a:pt x="80885" y="-66"/>
                    </a:lnTo>
                    <a:lnTo>
                      <a:pt x="77202" y="8333"/>
                    </a:lnTo>
                    <a:lnTo>
                      <a:pt x="73338" y="24417"/>
                    </a:lnTo>
                    <a:lnTo>
                      <a:pt x="84018" y="40622"/>
                    </a:lnTo>
                    <a:lnTo>
                      <a:pt x="94839" y="43946"/>
                    </a:lnTo>
                    <a:lnTo>
                      <a:pt x="98145" y="52043"/>
                    </a:lnTo>
                    <a:lnTo>
                      <a:pt x="102017" y="72647"/>
                    </a:lnTo>
                    <a:lnTo>
                      <a:pt x="132222" y="95242"/>
                    </a:lnTo>
                    <a:lnTo>
                      <a:pt x="135205" y="112290"/>
                    </a:lnTo>
                    <a:lnTo>
                      <a:pt x="117576" y="120615"/>
                    </a:lnTo>
                    <a:lnTo>
                      <a:pt x="105495" y="127966"/>
                    </a:lnTo>
                    <a:lnTo>
                      <a:pt x="102017" y="145193"/>
                    </a:lnTo>
                    <a:lnTo>
                      <a:pt x="113444" y="160534"/>
                    </a:lnTo>
                    <a:lnTo>
                      <a:pt x="137669" y="166080"/>
                    </a:lnTo>
                    <a:lnTo>
                      <a:pt x="142682" y="201102"/>
                    </a:lnTo>
                    <a:lnTo>
                      <a:pt x="155337" y="216710"/>
                    </a:lnTo>
                    <a:lnTo>
                      <a:pt x="169771" y="214980"/>
                    </a:lnTo>
                    <a:lnTo>
                      <a:pt x="174690" y="224848"/>
                    </a:lnTo>
                    <a:lnTo>
                      <a:pt x="171085" y="236825"/>
                    </a:lnTo>
                    <a:lnTo>
                      <a:pt x="148781" y="230831"/>
                    </a:lnTo>
                    <a:lnTo>
                      <a:pt x="145507" y="249504"/>
                    </a:lnTo>
                    <a:lnTo>
                      <a:pt x="153920" y="264820"/>
                    </a:lnTo>
                    <a:lnTo>
                      <a:pt x="180057" y="254533"/>
                    </a:lnTo>
                    <a:lnTo>
                      <a:pt x="197120" y="263900"/>
                    </a:lnTo>
                    <a:lnTo>
                      <a:pt x="200811" y="294333"/>
                    </a:lnTo>
                    <a:lnTo>
                      <a:pt x="196199" y="311324"/>
                    </a:lnTo>
                    <a:lnTo>
                      <a:pt x="212309" y="306925"/>
                    </a:lnTo>
                    <a:lnTo>
                      <a:pt x="245080" y="311829"/>
                    </a:lnTo>
                    <a:lnTo>
                      <a:pt x="281393" y="325884"/>
                    </a:lnTo>
                    <a:lnTo>
                      <a:pt x="297850" y="355336"/>
                    </a:lnTo>
                    <a:lnTo>
                      <a:pt x="284990" y="375678"/>
                    </a:lnTo>
                    <a:lnTo>
                      <a:pt x="288579" y="389845"/>
                    </a:lnTo>
                    <a:lnTo>
                      <a:pt x="268478" y="406633"/>
                    </a:lnTo>
                    <a:lnTo>
                      <a:pt x="260278" y="423898"/>
                    </a:lnTo>
                    <a:lnTo>
                      <a:pt x="268809" y="436223"/>
                    </a:lnTo>
                    <a:lnTo>
                      <a:pt x="262969" y="449344"/>
                    </a:lnTo>
                    <a:lnTo>
                      <a:pt x="270776" y="460983"/>
                    </a:lnTo>
                    <a:lnTo>
                      <a:pt x="273916" y="488953"/>
                    </a:lnTo>
                  </a:path>
                </a:pathLst>
              </a:custGeom>
              <a:grpFill/>
              <a:ln w="635" cap="flat">
                <a:solidFill>
                  <a:schemeClr val="bg1"/>
                </a:solidFill>
                <a:prstDash val="solid"/>
                <a:miter/>
              </a:ln>
            </p:spPr>
            <p:txBody>
              <a:bodyPr rtlCol="0" anchor="ctr"/>
              <a:lstStyle/>
              <a:p>
                <a:endParaRPr lang="en-US" dirty="0"/>
              </a:p>
            </p:txBody>
          </p:sp>
          <p:sp>
            <p:nvSpPr>
              <p:cNvPr id="2646" name="Freeform: Shape 2645">
                <a:extLst>
                  <a:ext uri="{FF2B5EF4-FFF2-40B4-BE49-F238E27FC236}">
                    <a16:creationId xmlns:a16="http://schemas.microsoft.com/office/drawing/2014/main" id="{B1DA2F02-D327-47C8-9758-6A5821D47072}"/>
                  </a:ext>
                </a:extLst>
              </p:cNvPr>
              <p:cNvSpPr/>
              <p:nvPr/>
            </p:nvSpPr>
            <p:spPr>
              <a:xfrm flipV="1">
                <a:off x="2930372" y="3867803"/>
                <a:ext cx="384419" cy="736862"/>
              </a:xfrm>
              <a:custGeom>
                <a:avLst/>
                <a:gdLst>
                  <a:gd name="connsiteX0" fmla="*/ 273916 w 353385"/>
                  <a:gd name="connsiteY0" fmla="*/ 488953 h 677375"/>
                  <a:gd name="connsiteX1" fmla="*/ 281385 w 353385"/>
                  <a:gd name="connsiteY1" fmla="*/ 504223 h 677375"/>
                  <a:gd name="connsiteX2" fmla="*/ 303894 w 353385"/>
                  <a:gd name="connsiteY2" fmla="*/ 533106 h 677375"/>
                  <a:gd name="connsiteX3" fmla="*/ 351304 w 353385"/>
                  <a:gd name="connsiteY3" fmla="*/ 563522 h 677375"/>
                  <a:gd name="connsiteX4" fmla="*/ 349234 w 353385"/>
                  <a:gd name="connsiteY4" fmla="*/ 598618 h 677375"/>
                  <a:gd name="connsiteX5" fmla="*/ 348872 w 353385"/>
                  <a:gd name="connsiteY5" fmla="*/ 598507 h 677375"/>
                  <a:gd name="connsiteX6" fmla="*/ 333816 w 353385"/>
                  <a:gd name="connsiteY6" fmla="*/ 593841 h 677375"/>
                  <a:gd name="connsiteX7" fmla="*/ 330227 w 353385"/>
                  <a:gd name="connsiteY7" fmla="*/ 577329 h 677375"/>
                  <a:gd name="connsiteX8" fmla="*/ 297637 w 353385"/>
                  <a:gd name="connsiteY8" fmla="*/ 560469 h 677375"/>
                  <a:gd name="connsiteX9" fmla="*/ 262969 w 353385"/>
                  <a:gd name="connsiteY9" fmla="*/ 563522 h 677375"/>
                  <a:gd name="connsiteX10" fmla="*/ 281385 w 353385"/>
                  <a:gd name="connsiteY10" fmla="*/ 600395 h 677375"/>
                  <a:gd name="connsiteX11" fmla="*/ 238847 w 353385"/>
                  <a:gd name="connsiteY11" fmla="*/ 630381 h 677375"/>
                  <a:gd name="connsiteX12" fmla="*/ 221753 w 353385"/>
                  <a:gd name="connsiteY12" fmla="*/ 628131 h 677375"/>
                  <a:gd name="connsiteX13" fmla="*/ 192390 w 353385"/>
                  <a:gd name="connsiteY13" fmla="*/ 667261 h 677375"/>
                  <a:gd name="connsiteX14" fmla="*/ 193672 w 353385"/>
                  <a:gd name="connsiteY14" fmla="*/ 670682 h 677375"/>
                  <a:gd name="connsiteX15" fmla="*/ 169291 w 353385"/>
                  <a:gd name="connsiteY15" fmla="*/ 670682 h 677375"/>
                  <a:gd name="connsiteX16" fmla="*/ 159280 w 353385"/>
                  <a:gd name="connsiteY16" fmla="*/ 651622 h 677375"/>
                  <a:gd name="connsiteX17" fmla="*/ 150426 w 353385"/>
                  <a:gd name="connsiteY17" fmla="*/ 668567 h 677375"/>
                  <a:gd name="connsiteX18" fmla="*/ 137141 w 353385"/>
                  <a:gd name="connsiteY18" fmla="*/ 668567 h 677375"/>
                  <a:gd name="connsiteX19" fmla="*/ 128169 w 353385"/>
                  <a:gd name="connsiteY19" fmla="*/ 677310 h 677375"/>
                  <a:gd name="connsiteX20" fmla="*/ 114042 w 353385"/>
                  <a:gd name="connsiteY20" fmla="*/ 660113 h 677375"/>
                  <a:gd name="connsiteX21" fmla="*/ 114042 w 353385"/>
                  <a:gd name="connsiteY21" fmla="*/ 651622 h 677375"/>
                  <a:gd name="connsiteX22" fmla="*/ 107030 w 353385"/>
                  <a:gd name="connsiteY22" fmla="*/ 630317 h 677375"/>
                  <a:gd name="connsiteX23" fmla="*/ 85301 w 353385"/>
                  <a:gd name="connsiteY23" fmla="*/ 615892 h 677375"/>
                  <a:gd name="connsiteX24" fmla="*/ 91400 w 353385"/>
                  <a:gd name="connsiteY24" fmla="*/ 564399 h 677375"/>
                  <a:gd name="connsiteX25" fmla="*/ 75967 w 353385"/>
                  <a:gd name="connsiteY25" fmla="*/ 560675 h 677375"/>
                  <a:gd name="connsiteX26" fmla="*/ 61029 w 353385"/>
                  <a:gd name="connsiteY26" fmla="*/ 519081 h 677375"/>
                  <a:gd name="connsiteX27" fmla="*/ 63028 w 353385"/>
                  <a:gd name="connsiteY27" fmla="*/ 496106 h 677375"/>
                  <a:gd name="connsiteX28" fmla="*/ 52340 w 353385"/>
                  <a:gd name="connsiteY28" fmla="*/ 468743 h 677375"/>
                  <a:gd name="connsiteX29" fmla="*/ 64209 w 353385"/>
                  <a:gd name="connsiteY29" fmla="*/ 437246 h 677375"/>
                  <a:gd name="connsiteX30" fmla="*/ 64712 w 353385"/>
                  <a:gd name="connsiteY30" fmla="*/ 414291 h 677375"/>
                  <a:gd name="connsiteX31" fmla="*/ 49767 w 353385"/>
                  <a:gd name="connsiteY31" fmla="*/ 396220 h 677375"/>
                  <a:gd name="connsiteX32" fmla="*/ 54371 w 353385"/>
                  <a:gd name="connsiteY32" fmla="*/ 371681 h 677375"/>
                  <a:gd name="connsiteX33" fmla="*/ 35963 w 353385"/>
                  <a:gd name="connsiteY33" fmla="*/ 359947 h 677375"/>
                  <a:gd name="connsiteX34" fmla="*/ 46981 w 353385"/>
                  <a:gd name="connsiteY34" fmla="*/ 318976 h 677375"/>
                  <a:gd name="connsiteX35" fmla="*/ 36144 w 353385"/>
                  <a:gd name="connsiteY35" fmla="*/ 308563 h 677375"/>
                  <a:gd name="connsiteX36" fmla="*/ 28675 w 353385"/>
                  <a:gd name="connsiteY36" fmla="*/ 265213 h 677375"/>
                  <a:gd name="connsiteX37" fmla="*/ 28675 w 353385"/>
                  <a:gd name="connsiteY37" fmla="*/ 239645 h 677375"/>
                  <a:gd name="connsiteX38" fmla="*/ 23016 w 353385"/>
                  <a:gd name="connsiteY38" fmla="*/ 227664 h 677375"/>
                  <a:gd name="connsiteX39" fmla="*/ 23363 w 353385"/>
                  <a:gd name="connsiteY39" fmla="*/ 218693 h 677375"/>
                  <a:gd name="connsiteX40" fmla="*/ 30619 w 353385"/>
                  <a:gd name="connsiteY40" fmla="*/ 209108 h 677375"/>
                  <a:gd name="connsiteX41" fmla="*/ 31068 w 353385"/>
                  <a:gd name="connsiteY41" fmla="*/ 192722 h 677375"/>
                  <a:gd name="connsiteX42" fmla="*/ 40575 w 353385"/>
                  <a:gd name="connsiteY42" fmla="*/ 190674 h 677375"/>
                  <a:gd name="connsiteX43" fmla="*/ 40441 w 353385"/>
                  <a:gd name="connsiteY43" fmla="*/ 178925 h 677375"/>
                  <a:gd name="connsiteX44" fmla="*/ 25141 w 353385"/>
                  <a:gd name="connsiteY44" fmla="*/ 178728 h 677375"/>
                  <a:gd name="connsiteX45" fmla="*/ 33114 w 353385"/>
                  <a:gd name="connsiteY45" fmla="*/ 159314 h 677375"/>
                  <a:gd name="connsiteX46" fmla="*/ 26314 w 353385"/>
                  <a:gd name="connsiteY46" fmla="*/ 146030 h 677375"/>
                  <a:gd name="connsiteX47" fmla="*/ 26700 w 353385"/>
                  <a:gd name="connsiteY47" fmla="*/ 123873 h 677375"/>
                  <a:gd name="connsiteX48" fmla="*/ 12919 w 353385"/>
                  <a:gd name="connsiteY48" fmla="*/ 102240 h 677375"/>
                  <a:gd name="connsiteX49" fmla="*/ 21442 w 353385"/>
                  <a:gd name="connsiteY49" fmla="*/ 88528 h 677375"/>
                  <a:gd name="connsiteX50" fmla="*/ 7418 w 353385"/>
                  <a:gd name="connsiteY50" fmla="*/ 72672 h 677375"/>
                  <a:gd name="connsiteX51" fmla="*/ -2082 w 353385"/>
                  <a:gd name="connsiteY51" fmla="*/ 51729 h 677375"/>
                  <a:gd name="connsiteX52" fmla="*/ 2979 w 353385"/>
                  <a:gd name="connsiteY52" fmla="*/ 30803 h 677375"/>
                  <a:gd name="connsiteX53" fmla="*/ 18239 w 353385"/>
                  <a:gd name="connsiteY53" fmla="*/ 39466 h 677375"/>
                  <a:gd name="connsiteX54" fmla="*/ 24354 w 353385"/>
                  <a:gd name="connsiteY54" fmla="*/ 28125 h 677375"/>
                  <a:gd name="connsiteX55" fmla="*/ 18979 w 353385"/>
                  <a:gd name="connsiteY55" fmla="*/ 15597 h 677375"/>
                  <a:gd name="connsiteX56" fmla="*/ 26172 w 353385"/>
                  <a:gd name="connsiteY56" fmla="*/ 5979 h 677375"/>
                  <a:gd name="connsiteX57" fmla="*/ 58802 w 353385"/>
                  <a:gd name="connsiteY57" fmla="*/ 5979 h 677375"/>
                  <a:gd name="connsiteX58" fmla="*/ 65358 w 353385"/>
                  <a:gd name="connsiteY58" fmla="*/ -66 h 677375"/>
                  <a:gd name="connsiteX59" fmla="*/ 80885 w 353385"/>
                  <a:gd name="connsiteY59" fmla="*/ -66 h 677375"/>
                  <a:gd name="connsiteX60" fmla="*/ 77202 w 353385"/>
                  <a:gd name="connsiteY60" fmla="*/ 8333 h 677375"/>
                  <a:gd name="connsiteX61" fmla="*/ 73338 w 353385"/>
                  <a:gd name="connsiteY61" fmla="*/ 24417 h 677375"/>
                  <a:gd name="connsiteX62" fmla="*/ 84018 w 353385"/>
                  <a:gd name="connsiteY62" fmla="*/ 40622 h 677375"/>
                  <a:gd name="connsiteX63" fmla="*/ 94839 w 353385"/>
                  <a:gd name="connsiteY63" fmla="*/ 43946 h 677375"/>
                  <a:gd name="connsiteX64" fmla="*/ 98145 w 353385"/>
                  <a:gd name="connsiteY64" fmla="*/ 52043 h 677375"/>
                  <a:gd name="connsiteX65" fmla="*/ 102017 w 353385"/>
                  <a:gd name="connsiteY65" fmla="*/ 72647 h 677375"/>
                  <a:gd name="connsiteX66" fmla="*/ 132222 w 353385"/>
                  <a:gd name="connsiteY66" fmla="*/ 95242 h 677375"/>
                  <a:gd name="connsiteX67" fmla="*/ 135205 w 353385"/>
                  <a:gd name="connsiteY67" fmla="*/ 112290 h 677375"/>
                  <a:gd name="connsiteX68" fmla="*/ 117576 w 353385"/>
                  <a:gd name="connsiteY68" fmla="*/ 120615 h 677375"/>
                  <a:gd name="connsiteX69" fmla="*/ 105495 w 353385"/>
                  <a:gd name="connsiteY69" fmla="*/ 127966 h 677375"/>
                  <a:gd name="connsiteX70" fmla="*/ 102017 w 353385"/>
                  <a:gd name="connsiteY70" fmla="*/ 145193 h 677375"/>
                  <a:gd name="connsiteX71" fmla="*/ 113444 w 353385"/>
                  <a:gd name="connsiteY71" fmla="*/ 160534 h 677375"/>
                  <a:gd name="connsiteX72" fmla="*/ 137669 w 353385"/>
                  <a:gd name="connsiteY72" fmla="*/ 166080 h 677375"/>
                  <a:gd name="connsiteX73" fmla="*/ 142682 w 353385"/>
                  <a:gd name="connsiteY73" fmla="*/ 201102 h 677375"/>
                  <a:gd name="connsiteX74" fmla="*/ 155337 w 353385"/>
                  <a:gd name="connsiteY74" fmla="*/ 216710 h 677375"/>
                  <a:gd name="connsiteX75" fmla="*/ 169771 w 353385"/>
                  <a:gd name="connsiteY75" fmla="*/ 214980 h 677375"/>
                  <a:gd name="connsiteX76" fmla="*/ 174690 w 353385"/>
                  <a:gd name="connsiteY76" fmla="*/ 224848 h 677375"/>
                  <a:gd name="connsiteX77" fmla="*/ 171085 w 353385"/>
                  <a:gd name="connsiteY77" fmla="*/ 236825 h 677375"/>
                  <a:gd name="connsiteX78" fmla="*/ 148781 w 353385"/>
                  <a:gd name="connsiteY78" fmla="*/ 230831 h 677375"/>
                  <a:gd name="connsiteX79" fmla="*/ 145507 w 353385"/>
                  <a:gd name="connsiteY79" fmla="*/ 249504 h 677375"/>
                  <a:gd name="connsiteX80" fmla="*/ 153920 w 353385"/>
                  <a:gd name="connsiteY80" fmla="*/ 264820 h 677375"/>
                  <a:gd name="connsiteX81" fmla="*/ 180057 w 353385"/>
                  <a:gd name="connsiteY81" fmla="*/ 254533 h 677375"/>
                  <a:gd name="connsiteX82" fmla="*/ 197120 w 353385"/>
                  <a:gd name="connsiteY82" fmla="*/ 263900 h 677375"/>
                  <a:gd name="connsiteX83" fmla="*/ 200811 w 353385"/>
                  <a:gd name="connsiteY83" fmla="*/ 294333 h 677375"/>
                  <a:gd name="connsiteX84" fmla="*/ 196199 w 353385"/>
                  <a:gd name="connsiteY84" fmla="*/ 311324 h 677375"/>
                  <a:gd name="connsiteX85" fmla="*/ 212309 w 353385"/>
                  <a:gd name="connsiteY85" fmla="*/ 306925 h 677375"/>
                  <a:gd name="connsiteX86" fmla="*/ 245080 w 353385"/>
                  <a:gd name="connsiteY86" fmla="*/ 311829 h 677375"/>
                  <a:gd name="connsiteX87" fmla="*/ 281393 w 353385"/>
                  <a:gd name="connsiteY87" fmla="*/ 325884 h 677375"/>
                  <a:gd name="connsiteX88" fmla="*/ 297850 w 353385"/>
                  <a:gd name="connsiteY88" fmla="*/ 355336 h 677375"/>
                  <a:gd name="connsiteX89" fmla="*/ 284990 w 353385"/>
                  <a:gd name="connsiteY89" fmla="*/ 375678 h 677375"/>
                  <a:gd name="connsiteX90" fmla="*/ 288579 w 353385"/>
                  <a:gd name="connsiteY90" fmla="*/ 389845 h 677375"/>
                  <a:gd name="connsiteX91" fmla="*/ 268478 w 353385"/>
                  <a:gd name="connsiteY91" fmla="*/ 406633 h 677375"/>
                  <a:gd name="connsiteX92" fmla="*/ 260278 w 353385"/>
                  <a:gd name="connsiteY92" fmla="*/ 423898 h 677375"/>
                  <a:gd name="connsiteX93" fmla="*/ 268809 w 353385"/>
                  <a:gd name="connsiteY93" fmla="*/ 436223 h 677375"/>
                  <a:gd name="connsiteX94" fmla="*/ 262969 w 353385"/>
                  <a:gd name="connsiteY94" fmla="*/ 449344 h 677375"/>
                  <a:gd name="connsiteX95" fmla="*/ 270776 w 353385"/>
                  <a:gd name="connsiteY95" fmla="*/ 460983 h 677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353385" h="677375">
                    <a:moveTo>
                      <a:pt x="273916" y="488953"/>
                    </a:moveTo>
                    <a:lnTo>
                      <a:pt x="281385" y="504223"/>
                    </a:lnTo>
                    <a:lnTo>
                      <a:pt x="303894" y="533106"/>
                    </a:lnTo>
                    <a:lnTo>
                      <a:pt x="351304" y="563522"/>
                    </a:lnTo>
                    <a:lnTo>
                      <a:pt x="349234" y="598618"/>
                    </a:lnTo>
                    <a:lnTo>
                      <a:pt x="348872" y="598507"/>
                    </a:lnTo>
                    <a:lnTo>
                      <a:pt x="333816" y="593841"/>
                    </a:lnTo>
                    <a:lnTo>
                      <a:pt x="330227" y="577329"/>
                    </a:lnTo>
                    <a:lnTo>
                      <a:pt x="297637" y="560469"/>
                    </a:lnTo>
                    <a:lnTo>
                      <a:pt x="262969" y="563522"/>
                    </a:lnTo>
                    <a:lnTo>
                      <a:pt x="281385" y="600395"/>
                    </a:lnTo>
                    <a:lnTo>
                      <a:pt x="238847" y="630381"/>
                    </a:lnTo>
                    <a:lnTo>
                      <a:pt x="221753" y="628131"/>
                    </a:lnTo>
                    <a:lnTo>
                      <a:pt x="192390" y="667261"/>
                    </a:lnTo>
                    <a:lnTo>
                      <a:pt x="193672" y="670682"/>
                    </a:lnTo>
                    <a:lnTo>
                      <a:pt x="169291" y="670682"/>
                    </a:lnTo>
                    <a:lnTo>
                      <a:pt x="159280" y="651622"/>
                    </a:lnTo>
                    <a:lnTo>
                      <a:pt x="150426" y="668567"/>
                    </a:lnTo>
                    <a:lnTo>
                      <a:pt x="137141" y="668567"/>
                    </a:lnTo>
                    <a:lnTo>
                      <a:pt x="128169" y="677310"/>
                    </a:lnTo>
                    <a:lnTo>
                      <a:pt x="114042" y="660113"/>
                    </a:lnTo>
                    <a:lnTo>
                      <a:pt x="114042" y="651622"/>
                    </a:lnTo>
                    <a:lnTo>
                      <a:pt x="107030" y="630317"/>
                    </a:lnTo>
                    <a:lnTo>
                      <a:pt x="85301" y="615892"/>
                    </a:lnTo>
                    <a:lnTo>
                      <a:pt x="91400" y="564399"/>
                    </a:lnTo>
                    <a:lnTo>
                      <a:pt x="75967" y="560675"/>
                    </a:lnTo>
                    <a:lnTo>
                      <a:pt x="61029" y="519081"/>
                    </a:lnTo>
                    <a:lnTo>
                      <a:pt x="63028" y="496106"/>
                    </a:lnTo>
                    <a:lnTo>
                      <a:pt x="52340" y="468743"/>
                    </a:lnTo>
                    <a:lnTo>
                      <a:pt x="64209" y="437246"/>
                    </a:lnTo>
                    <a:lnTo>
                      <a:pt x="64712" y="414291"/>
                    </a:lnTo>
                    <a:lnTo>
                      <a:pt x="49767" y="396220"/>
                    </a:lnTo>
                    <a:lnTo>
                      <a:pt x="54371" y="371681"/>
                    </a:lnTo>
                    <a:lnTo>
                      <a:pt x="35963" y="359947"/>
                    </a:lnTo>
                    <a:lnTo>
                      <a:pt x="46981" y="318976"/>
                    </a:lnTo>
                    <a:lnTo>
                      <a:pt x="36144" y="308563"/>
                    </a:lnTo>
                    <a:lnTo>
                      <a:pt x="28675" y="265213"/>
                    </a:lnTo>
                    <a:lnTo>
                      <a:pt x="28675" y="239645"/>
                    </a:lnTo>
                    <a:lnTo>
                      <a:pt x="23016" y="227664"/>
                    </a:lnTo>
                    <a:lnTo>
                      <a:pt x="23363" y="218693"/>
                    </a:lnTo>
                    <a:lnTo>
                      <a:pt x="30619" y="209108"/>
                    </a:lnTo>
                    <a:lnTo>
                      <a:pt x="31068" y="192722"/>
                    </a:lnTo>
                    <a:lnTo>
                      <a:pt x="40575" y="190674"/>
                    </a:lnTo>
                    <a:lnTo>
                      <a:pt x="40441" y="178925"/>
                    </a:lnTo>
                    <a:lnTo>
                      <a:pt x="25141" y="178728"/>
                    </a:lnTo>
                    <a:lnTo>
                      <a:pt x="33114" y="159314"/>
                    </a:lnTo>
                    <a:lnTo>
                      <a:pt x="26314" y="146030"/>
                    </a:lnTo>
                    <a:lnTo>
                      <a:pt x="26700" y="123873"/>
                    </a:lnTo>
                    <a:lnTo>
                      <a:pt x="12919" y="102240"/>
                    </a:lnTo>
                    <a:lnTo>
                      <a:pt x="21442" y="88528"/>
                    </a:lnTo>
                    <a:lnTo>
                      <a:pt x="7418" y="72672"/>
                    </a:lnTo>
                    <a:lnTo>
                      <a:pt x="-2082" y="51729"/>
                    </a:lnTo>
                    <a:lnTo>
                      <a:pt x="2979" y="30803"/>
                    </a:lnTo>
                    <a:lnTo>
                      <a:pt x="18239" y="39466"/>
                    </a:lnTo>
                    <a:lnTo>
                      <a:pt x="24354" y="28125"/>
                    </a:lnTo>
                    <a:lnTo>
                      <a:pt x="18979" y="15597"/>
                    </a:lnTo>
                    <a:lnTo>
                      <a:pt x="26172" y="5979"/>
                    </a:lnTo>
                    <a:lnTo>
                      <a:pt x="58802" y="5979"/>
                    </a:lnTo>
                    <a:lnTo>
                      <a:pt x="65358" y="-66"/>
                    </a:lnTo>
                    <a:lnTo>
                      <a:pt x="80885" y="-66"/>
                    </a:lnTo>
                    <a:lnTo>
                      <a:pt x="77202" y="8333"/>
                    </a:lnTo>
                    <a:lnTo>
                      <a:pt x="73338" y="24417"/>
                    </a:lnTo>
                    <a:lnTo>
                      <a:pt x="84018" y="40622"/>
                    </a:lnTo>
                    <a:lnTo>
                      <a:pt x="94839" y="43946"/>
                    </a:lnTo>
                    <a:lnTo>
                      <a:pt x="98145" y="52043"/>
                    </a:lnTo>
                    <a:lnTo>
                      <a:pt x="102017" y="72647"/>
                    </a:lnTo>
                    <a:lnTo>
                      <a:pt x="132222" y="95242"/>
                    </a:lnTo>
                    <a:lnTo>
                      <a:pt x="135205" y="112290"/>
                    </a:lnTo>
                    <a:lnTo>
                      <a:pt x="117576" y="120615"/>
                    </a:lnTo>
                    <a:lnTo>
                      <a:pt x="105495" y="127966"/>
                    </a:lnTo>
                    <a:lnTo>
                      <a:pt x="102017" y="145193"/>
                    </a:lnTo>
                    <a:lnTo>
                      <a:pt x="113444" y="160534"/>
                    </a:lnTo>
                    <a:lnTo>
                      <a:pt x="137669" y="166080"/>
                    </a:lnTo>
                    <a:lnTo>
                      <a:pt x="142682" y="201102"/>
                    </a:lnTo>
                    <a:lnTo>
                      <a:pt x="155337" y="216710"/>
                    </a:lnTo>
                    <a:lnTo>
                      <a:pt x="169771" y="214980"/>
                    </a:lnTo>
                    <a:lnTo>
                      <a:pt x="174690" y="224848"/>
                    </a:lnTo>
                    <a:lnTo>
                      <a:pt x="171085" y="236825"/>
                    </a:lnTo>
                    <a:lnTo>
                      <a:pt x="148781" y="230831"/>
                    </a:lnTo>
                    <a:lnTo>
                      <a:pt x="145507" y="249504"/>
                    </a:lnTo>
                    <a:lnTo>
                      <a:pt x="153920" y="264820"/>
                    </a:lnTo>
                    <a:lnTo>
                      <a:pt x="180057" y="254533"/>
                    </a:lnTo>
                    <a:lnTo>
                      <a:pt x="197120" y="263900"/>
                    </a:lnTo>
                    <a:lnTo>
                      <a:pt x="200811" y="294333"/>
                    </a:lnTo>
                    <a:lnTo>
                      <a:pt x="196199" y="311324"/>
                    </a:lnTo>
                    <a:lnTo>
                      <a:pt x="212309" y="306925"/>
                    </a:lnTo>
                    <a:lnTo>
                      <a:pt x="245080" y="311829"/>
                    </a:lnTo>
                    <a:lnTo>
                      <a:pt x="281393" y="325884"/>
                    </a:lnTo>
                    <a:lnTo>
                      <a:pt x="297850" y="355336"/>
                    </a:lnTo>
                    <a:lnTo>
                      <a:pt x="284990" y="375678"/>
                    </a:lnTo>
                    <a:lnTo>
                      <a:pt x="288579" y="389845"/>
                    </a:lnTo>
                    <a:lnTo>
                      <a:pt x="268478" y="406633"/>
                    </a:lnTo>
                    <a:lnTo>
                      <a:pt x="260278" y="423898"/>
                    </a:lnTo>
                    <a:lnTo>
                      <a:pt x="268809" y="436223"/>
                    </a:lnTo>
                    <a:lnTo>
                      <a:pt x="262969" y="449344"/>
                    </a:lnTo>
                    <a:lnTo>
                      <a:pt x="270776" y="460983"/>
                    </a:lnTo>
                    <a:close/>
                  </a:path>
                </a:pathLst>
              </a:custGeom>
              <a:grpFill/>
              <a:ln w="635" cap="rnd">
                <a:solidFill>
                  <a:schemeClr val="bg1"/>
                </a:solidFill>
                <a:prstDash val="solid"/>
                <a:round/>
              </a:ln>
            </p:spPr>
            <p:txBody>
              <a:bodyPr rtlCol="0" anchor="ctr"/>
              <a:lstStyle/>
              <a:p>
                <a:endParaRPr lang="en-US" dirty="0"/>
              </a:p>
            </p:txBody>
          </p:sp>
          <p:sp>
            <p:nvSpPr>
              <p:cNvPr id="2647" name="Freeform: Shape 2646">
                <a:extLst>
                  <a:ext uri="{FF2B5EF4-FFF2-40B4-BE49-F238E27FC236}">
                    <a16:creationId xmlns:a16="http://schemas.microsoft.com/office/drawing/2014/main" id="{C755C6E9-95B1-4A86-A9C0-0C0905E653A0}"/>
                  </a:ext>
                </a:extLst>
              </p:cNvPr>
              <p:cNvSpPr/>
              <p:nvPr/>
            </p:nvSpPr>
            <p:spPr>
              <a:xfrm flipV="1">
                <a:off x="3041694" y="3010697"/>
                <a:ext cx="43414" cy="27139"/>
              </a:xfrm>
              <a:custGeom>
                <a:avLst/>
                <a:gdLst>
                  <a:gd name="connsiteX0" fmla="*/ -2022 w 39909"/>
                  <a:gd name="connsiteY0" fmla="*/ 6782 h 24948"/>
                  <a:gd name="connsiteX1" fmla="*/ 22510 w 39909"/>
                  <a:gd name="connsiteY1" fmla="*/ -1670 h 24948"/>
                  <a:gd name="connsiteX2" fmla="*/ 37888 w 39909"/>
                  <a:gd name="connsiteY2" fmla="*/ 14534 h 24948"/>
                  <a:gd name="connsiteX3" fmla="*/ 7596 w 39909"/>
                  <a:gd name="connsiteY3" fmla="*/ 23278 h 24948"/>
                  <a:gd name="connsiteX4" fmla="*/ -2022 w 39909"/>
                  <a:gd name="connsiteY4" fmla="*/ 6782 h 24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909" h="24948">
                    <a:moveTo>
                      <a:pt x="-2022" y="6782"/>
                    </a:moveTo>
                    <a:lnTo>
                      <a:pt x="22510" y="-1670"/>
                    </a:lnTo>
                    <a:lnTo>
                      <a:pt x="37888" y="14534"/>
                    </a:lnTo>
                    <a:lnTo>
                      <a:pt x="7596" y="23278"/>
                    </a:lnTo>
                    <a:lnTo>
                      <a:pt x="-2022" y="6782"/>
                    </a:lnTo>
                  </a:path>
                </a:pathLst>
              </a:custGeom>
              <a:grpFill/>
              <a:ln w="635" cap="flat">
                <a:solidFill>
                  <a:schemeClr val="bg1"/>
                </a:solidFill>
                <a:prstDash val="solid"/>
                <a:miter/>
              </a:ln>
            </p:spPr>
            <p:txBody>
              <a:bodyPr rtlCol="0" anchor="ctr"/>
              <a:lstStyle/>
              <a:p>
                <a:endParaRPr lang="en-US" dirty="0"/>
              </a:p>
            </p:txBody>
          </p:sp>
          <p:sp>
            <p:nvSpPr>
              <p:cNvPr id="2648" name="Freeform: Shape 2647">
                <a:extLst>
                  <a:ext uri="{FF2B5EF4-FFF2-40B4-BE49-F238E27FC236}">
                    <a16:creationId xmlns:a16="http://schemas.microsoft.com/office/drawing/2014/main" id="{1F217E82-2FA8-4DE2-ACB6-4A0BF0ABDC74}"/>
                  </a:ext>
                </a:extLst>
              </p:cNvPr>
              <p:cNvSpPr/>
              <p:nvPr/>
            </p:nvSpPr>
            <p:spPr>
              <a:xfrm flipV="1">
                <a:off x="3041694" y="3010697"/>
                <a:ext cx="43414" cy="27139"/>
              </a:xfrm>
              <a:custGeom>
                <a:avLst/>
                <a:gdLst>
                  <a:gd name="connsiteX0" fmla="*/ -2022 w 39909"/>
                  <a:gd name="connsiteY0" fmla="*/ 6782 h 24948"/>
                  <a:gd name="connsiteX1" fmla="*/ 22510 w 39909"/>
                  <a:gd name="connsiteY1" fmla="*/ -1670 h 24948"/>
                  <a:gd name="connsiteX2" fmla="*/ 37888 w 39909"/>
                  <a:gd name="connsiteY2" fmla="*/ 14534 h 24948"/>
                  <a:gd name="connsiteX3" fmla="*/ 7596 w 39909"/>
                  <a:gd name="connsiteY3" fmla="*/ 23278 h 24948"/>
                </a:gdLst>
                <a:ahLst/>
                <a:cxnLst>
                  <a:cxn ang="0">
                    <a:pos x="connsiteX0" y="connsiteY0"/>
                  </a:cxn>
                  <a:cxn ang="0">
                    <a:pos x="connsiteX1" y="connsiteY1"/>
                  </a:cxn>
                  <a:cxn ang="0">
                    <a:pos x="connsiteX2" y="connsiteY2"/>
                  </a:cxn>
                  <a:cxn ang="0">
                    <a:pos x="connsiteX3" y="connsiteY3"/>
                  </a:cxn>
                </a:cxnLst>
                <a:rect l="l" t="t" r="r" b="b"/>
                <a:pathLst>
                  <a:path w="39909" h="24948">
                    <a:moveTo>
                      <a:pt x="-2022" y="6782"/>
                    </a:moveTo>
                    <a:lnTo>
                      <a:pt x="22510" y="-1670"/>
                    </a:lnTo>
                    <a:lnTo>
                      <a:pt x="37888" y="14534"/>
                    </a:lnTo>
                    <a:lnTo>
                      <a:pt x="7596" y="23278"/>
                    </a:lnTo>
                    <a:close/>
                  </a:path>
                </a:pathLst>
              </a:custGeom>
              <a:grpFill/>
              <a:ln w="635" cap="rnd">
                <a:solidFill>
                  <a:schemeClr val="bg1"/>
                </a:solidFill>
                <a:prstDash val="solid"/>
                <a:round/>
              </a:ln>
            </p:spPr>
            <p:txBody>
              <a:bodyPr rtlCol="0" anchor="ctr"/>
              <a:lstStyle/>
              <a:p>
                <a:endParaRPr lang="en-US" dirty="0"/>
              </a:p>
            </p:txBody>
          </p:sp>
          <p:sp>
            <p:nvSpPr>
              <p:cNvPr id="2649" name="Freeform: Shape 2648">
                <a:extLst>
                  <a:ext uri="{FF2B5EF4-FFF2-40B4-BE49-F238E27FC236}">
                    <a16:creationId xmlns:a16="http://schemas.microsoft.com/office/drawing/2014/main" id="{5C41AEDE-5E73-42EA-AC84-34EE96730A52}"/>
                  </a:ext>
                </a:extLst>
              </p:cNvPr>
              <p:cNvSpPr/>
              <p:nvPr/>
            </p:nvSpPr>
            <p:spPr>
              <a:xfrm flipV="1">
                <a:off x="2826173" y="2865660"/>
                <a:ext cx="26480" cy="37404"/>
              </a:xfrm>
              <a:custGeom>
                <a:avLst/>
                <a:gdLst>
                  <a:gd name="connsiteX0" fmla="*/ 22547 w 24342"/>
                  <a:gd name="connsiteY0" fmla="*/ 396 h 34384"/>
                  <a:gd name="connsiteX1" fmla="*/ 12112 w 24342"/>
                  <a:gd name="connsiteY1" fmla="*/ 32529 h 34384"/>
                  <a:gd name="connsiteX2" fmla="*/ -1795 w 24342"/>
                  <a:gd name="connsiteY2" fmla="*/ 15341 h 34384"/>
                  <a:gd name="connsiteX3" fmla="*/ 12112 w 24342"/>
                  <a:gd name="connsiteY3" fmla="*/ -1855 h 34384"/>
                  <a:gd name="connsiteX4" fmla="*/ 22547 w 24342"/>
                  <a:gd name="connsiteY4" fmla="*/ 396 h 34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42" h="34384">
                    <a:moveTo>
                      <a:pt x="22547" y="396"/>
                    </a:moveTo>
                    <a:lnTo>
                      <a:pt x="12112" y="32529"/>
                    </a:lnTo>
                    <a:lnTo>
                      <a:pt x="-1795" y="15341"/>
                    </a:lnTo>
                    <a:lnTo>
                      <a:pt x="12112" y="-1855"/>
                    </a:lnTo>
                    <a:lnTo>
                      <a:pt x="22547" y="396"/>
                    </a:lnTo>
                  </a:path>
                </a:pathLst>
              </a:custGeom>
              <a:grpFill/>
              <a:ln w="635" cap="flat">
                <a:solidFill>
                  <a:schemeClr val="bg1"/>
                </a:solidFill>
                <a:prstDash val="solid"/>
                <a:miter/>
              </a:ln>
            </p:spPr>
            <p:txBody>
              <a:bodyPr rtlCol="0" anchor="ctr"/>
              <a:lstStyle/>
              <a:p>
                <a:endParaRPr lang="en-US" dirty="0"/>
              </a:p>
            </p:txBody>
          </p:sp>
          <p:sp>
            <p:nvSpPr>
              <p:cNvPr id="2650" name="Freeform: Shape 2649">
                <a:extLst>
                  <a:ext uri="{FF2B5EF4-FFF2-40B4-BE49-F238E27FC236}">
                    <a16:creationId xmlns:a16="http://schemas.microsoft.com/office/drawing/2014/main" id="{8A2A7CC5-0AD5-4BB4-9E60-FFAB01F167A5}"/>
                  </a:ext>
                </a:extLst>
              </p:cNvPr>
              <p:cNvSpPr/>
              <p:nvPr/>
            </p:nvSpPr>
            <p:spPr>
              <a:xfrm flipV="1">
                <a:off x="2826173" y="2865660"/>
                <a:ext cx="26480" cy="37404"/>
              </a:xfrm>
              <a:custGeom>
                <a:avLst/>
                <a:gdLst>
                  <a:gd name="connsiteX0" fmla="*/ 22547 w 24342"/>
                  <a:gd name="connsiteY0" fmla="*/ 396 h 34384"/>
                  <a:gd name="connsiteX1" fmla="*/ 12112 w 24342"/>
                  <a:gd name="connsiteY1" fmla="*/ 32529 h 34384"/>
                  <a:gd name="connsiteX2" fmla="*/ -1795 w 24342"/>
                  <a:gd name="connsiteY2" fmla="*/ 15341 h 34384"/>
                  <a:gd name="connsiteX3" fmla="*/ 12112 w 24342"/>
                  <a:gd name="connsiteY3" fmla="*/ -1855 h 34384"/>
                </a:gdLst>
                <a:ahLst/>
                <a:cxnLst>
                  <a:cxn ang="0">
                    <a:pos x="connsiteX0" y="connsiteY0"/>
                  </a:cxn>
                  <a:cxn ang="0">
                    <a:pos x="connsiteX1" y="connsiteY1"/>
                  </a:cxn>
                  <a:cxn ang="0">
                    <a:pos x="connsiteX2" y="connsiteY2"/>
                  </a:cxn>
                  <a:cxn ang="0">
                    <a:pos x="connsiteX3" y="connsiteY3"/>
                  </a:cxn>
                </a:cxnLst>
                <a:rect l="l" t="t" r="r" b="b"/>
                <a:pathLst>
                  <a:path w="24342" h="34384">
                    <a:moveTo>
                      <a:pt x="22547" y="396"/>
                    </a:moveTo>
                    <a:lnTo>
                      <a:pt x="12112" y="32529"/>
                    </a:lnTo>
                    <a:lnTo>
                      <a:pt x="-1795" y="15341"/>
                    </a:lnTo>
                    <a:lnTo>
                      <a:pt x="12112" y="-1855"/>
                    </a:lnTo>
                    <a:close/>
                  </a:path>
                </a:pathLst>
              </a:custGeom>
              <a:grpFill/>
              <a:ln w="635" cap="rnd">
                <a:solidFill>
                  <a:schemeClr val="bg1"/>
                </a:solidFill>
                <a:prstDash val="solid"/>
                <a:round/>
              </a:ln>
            </p:spPr>
            <p:txBody>
              <a:bodyPr rtlCol="0" anchor="ctr"/>
              <a:lstStyle/>
              <a:p>
                <a:endParaRPr lang="en-US" dirty="0"/>
              </a:p>
            </p:txBody>
          </p:sp>
          <p:sp>
            <p:nvSpPr>
              <p:cNvPr id="2651" name="Freeform: Shape 2650">
                <a:extLst>
                  <a:ext uri="{FF2B5EF4-FFF2-40B4-BE49-F238E27FC236}">
                    <a16:creationId xmlns:a16="http://schemas.microsoft.com/office/drawing/2014/main" id="{69F5E50A-0C96-484E-B18F-7D4920300981}"/>
                  </a:ext>
                </a:extLst>
              </p:cNvPr>
              <p:cNvSpPr/>
              <p:nvPr/>
            </p:nvSpPr>
            <p:spPr>
              <a:xfrm flipV="1">
                <a:off x="2708875" y="2908510"/>
                <a:ext cx="207610" cy="84106"/>
              </a:xfrm>
              <a:custGeom>
                <a:avLst/>
                <a:gdLst>
                  <a:gd name="connsiteX0" fmla="*/ 189083 w 190850"/>
                  <a:gd name="connsiteY0" fmla="*/ 11446 h 77316"/>
                  <a:gd name="connsiteX1" fmla="*/ 163505 w 190850"/>
                  <a:gd name="connsiteY1" fmla="*/ 28887 h 77316"/>
                  <a:gd name="connsiteX2" fmla="*/ 139399 w 190850"/>
                  <a:gd name="connsiteY2" fmla="*/ 34167 h 77316"/>
                  <a:gd name="connsiteX3" fmla="*/ 115301 w 190850"/>
                  <a:gd name="connsiteY3" fmla="*/ 57282 h 77316"/>
                  <a:gd name="connsiteX4" fmla="*/ 96971 w 190850"/>
                  <a:gd name="connsiteY4" fmla="*/ 57282 h 77316"/>
                  <a:gd name="connsiteX5" fmla="*/ 84308 w 190850"/>
                  <a:gd name="connsiteY5" fmla="*/ 69040 h 77316"/>
                  <a:gd name="connsiteX6" fmla="*/ 48892 w 190850"/>
                  <a:gd name="connsiteY6" fmla="*/ 75549 h 77316"/>
                  <a:gd name="connsiteX7" fmla="*/ 2655 w 190850"/>
                  <a:gd name="connsiteY7" fmla="*/ 63767 h 77316"/>
                  <a:gd name="connsiteX8" fmla="*/ -1768 w 190850"/>
                  <a:gd name="connsiteY8" fmla="*/ 41565 h 77316"/>
                  <a:gd name="connsiteX9" fmla="*/ 31184 w 190850"/>
                  <a:gd name="connsiteY9" fmla="*/ 58195 h 77316"/>
                  <a:gd name="connsiteX10" fmla="*/ 48404 w 190850"/>
                  <a:gd name="connsiteY10" fmla="*/ 55834 h 77316"/>
                  <a:gd name="connsiteX11" fmla="*/ 42990 w 190850"/>
                  <a:gd name="connsiteY11" fmla="*/ 44210 h 77316"/>
                  <a:gd name="connsiteX12" fmla="*/ 69551 w 190850"/>
                  <a:gd name="connsiteY12" fmla="*/ 44745 h 77316"/>
                  <a:gd name="connsiteX13" fmla="*/ 89723 w 190850"/>
                  <a:gd name="connsiteY13" fmla="*/ 35616 h 77316"/>
                  <a:gd name="connsiteX14" fmla="*/ 102512 w 190850"/>
                  <a:gd name="connsiteY14" fmla="*/ 35616 h 77316"/>
                  <a:gd name="connsiteX15" fmla="*/ 113333 w 190850"/>
                  <a:gd name="connsiteY15" fmla="*/ 20434 h 77316"/>
                  <a:gd name="connsiteX16" fmla="*/ 126610 w 190850"/>
                  <a:gd name="connsiteY16" fmla="*/ 24125 h 77316"/>
                  <a:gd name="connsiteX17" fmla="*/ 135464 w 190850"/>
                  <a:gd name="connsiteY17" fmla="*/ 15145 h 77316"/>
                  <a:gd name="connsiteX18" fmla="*/ 124154 w 190850"/>
                  <a:gd name="connsiteY18" fmla="*/ 7739 h 77316"/>
                  <a:gd name="connsiteX19" fmla="*/ 123659 w 190850"/>
                  <a:gd name="connsiteY19" fmla="*/ -1768 h 77316"/>
                  <a:gd name="connsiteX20" fmla="*/ 185636 w 190850"/>
                  <a:gd name="connsiteY20" fmla="*/ 4646 h 77316"/>
                  <a:gd name="connsiteX21" fmla="*/ 189083 w 190850"/>
                  <a:gd name="connsiteY21" fmla="*/ 11446 h 77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90850" h="77316">
                    <a:moveTo>
                      <a:pt x="189083" y="11446"/>
                    </a:moveTo>
                    <a:lnTo>
                      <a:pt x="163505" y="28887"/>
                    </a:lnTo>
                    <a:lnTo>
                      <a:pt x="139399" y="34167"/>
                    </a:lnTo>
                    <a:lnTo>
                      <a:pt x="115301" y="57282"/>
                    </a:lnTo>
                    <a:lnTo>
                      <a:pt x="96971" y="57282"/>
                    </a:lnTo>
                    <a:lnTo>
                      <a:pt x="84308" y="69040"/>
                    </a:lnTo>
                    <a:lnTo>
                      <a:pt x="48892" y="75549"/>
                    </a:lnTo>
                    <a:lnTo>
                      <a:pt x="2655" y="63767"/>
                    </a:lnTo>
                    <a:lnTo>
                      <a:pt x="-1768" y="41565"/>
                    </a:lnTo>
                    <a:lnTo>
                      <a:pt x="31184" y="58195"/>
                    </a:lnTo>
                    <a:lnTo>
                      <a:pt x="48404" y="55834"/>
                    </a:lnTo>
                    <a:lnTo>
                      <a:pt x="42990" y="44210"/>
                    </a:lnTo>
                    <a:lnTo>
                      <a:pt x="69551" y="44745"/>
                    </a:lnTo>
                    <a:lnTo>
                      <a:pt x="89723" y="35616"/>
                    </a:lnTo>
                    <a:lnTo>
                      <a:pt x="102512" y="35616"/>
                    </a:lnTo>
                    <a:lnTo>
                      <a:pt x="113333" y="20434"/>
                    </a:lnTo>
                    <a:lnTo>
                      <a:pt x="126610" y="24125"/>
                    </a:lnTo>
                    <a:lnTo>
                      <a:pt x="135464" y="15145"/>
                    </a:lnTo>
                    <a:lnTo>
                      <a:pt x="124154" y="7739"/>
                    </a:lnTo>
                    <a:lnTo>
                      <a:pt x="123659" y="-1768"/>
                    </a:lnTo>
                    <a:lnTo>
                      <a:pt x="185636" y="4646"/>
                    </a:lnTo>
                    <a:lnTo>
                      <a:pt x="189083" y="11446"/>
                    </a:lnTo>
                  </a:path>
                </a:pathLst>
              </a:custGeom>
              <a:grpFill/>
              <a:ln w="635" cap="flat">
                <a:solidFill>
                  <a:schemeClr val="bg1"/>
                </a:solidFill>
                <a:prstDash val="solid"/>
                <a:miter/>
              </a:ln>
            </p:spPr>
            <p:txBody>
              <a:bodyPr rtlCol="0" anchor="ctr"/>
              <a:lstStyle/>
              <a:p>
                <a:endParaRPr lang="en-US" dirty="0"/>
              </a:p>
            </p:txBody>
          </p:sp>
          <p:sp>
            <p:nvSpPr>
              <p:cNvPr id="2652" name="Freeform: Shape 2651">
                <a:extLst>
                  <a:ext uri="{FF2B5EF4-FFF2-40B4-BE49-F238E27FC236}">
                    <a16:creationId xmlns:a16="http://schemas.microsoft.com/office/drawing/2014/main" id="{D3B983F2-6FE0-4ED5-B2A1-D53F307215CE}"/>
                  </a:ext>
                </a:extLst>
              </p:cNvPr>
              <p:cNvSpPr/>
              <p:nvPr/>
            </p:nvSpPr>
            <p:spPr>
              <a:xfrm flipV="1">
                <a:off x="2708875" y="2908510"/>
                <a:ext cx="207610" cy="84106"/>
              </a:xfrm>
              <a:custGeom>
                <a:avLst/>
                <a:gdLst>
                  <a:gd name="connsiteX0" fmla="*/ 189083 w 190850"/>
                  <a:gd name="connsiteY0" fmla="*/ 11446 h 77316"/>
                  <a:gd name="connsiteX1" fmla="*/ 163505 w 190850"/>
                  <a:gd name="connsiteY1" fmla="*/ 28887 h 77316"/>
                  <a:gd name="connsiteX2" fmla="*/ 139399 w 190850"/>
                  <a:gd name="connsiteY2" fmla="*/ 34167 h 77316"/>
                  <a:gd name="connsiteX3" fmla="*/ 115301 w 190850"/>
                  <a:gd name="connsiteY3" fmla="*/ 57282 h 77316"/>
                  <a:gd name="connsiteX4" fmla="*/ 96971 w 190850"/>
                  <a:gd name="connsiteY4" fmla="*/ 57282 h 77316"/>
                  <a:gd name="connsiteX5" fmla="*/ 84308 w 190850"/>
                  <a:gd name="connsiteY5" fmla="*/ 69040 h 77316"/>
                  <a:gd name="connsiteX6" fmla="*/ 48892 w 190850"/>
                  <a:gd name="connsiteY6" fmla="*/ 75549 h 77316"/>
                  <a:gd name="connsiteX7" fmla="*/ 2655 w 190850"/>
                  <a:gd name="connsiteY7" fmla="*/ 63767 h 77316"/>
                  <a:gd name="connsiteX8" fmla="*/ -1768 w 190850"/>
                  <a:gd name="connsiteY8" fmla="*/ 41565 h 77316"/>
                  <a:gd name="connsiteX9" fmla="*/ 31184 w 190850"/>
                  <a:gd name="connsiteY9" fmla="*/ 58195 h 77316"/>
                  <a:gd name="connsiteX10" fmla="*/ 48404 w 190850"/>
                  <a:gd name="connsiteY10" fmla="*/ 55834 h 77316"/>
                  <a:gd name="connsiteX11" fmla="*/ 42990 w 190850"/>
                  <a:gd name="connsiteY11" fmla="*/ 44210 h 77316"/>
                  <a:gd name="connsiteX12" fmla="*/ 69551 w 190850"/>
                  <a:gd name="connsiteY12" fmla="*/ 44745 h 77316"/>
                  <a:gd name="connsiteX13" fmla="*/ 89723 w 190850"/>
                  <a:gd name="connsiteY13" fmla="*/ 35616 h 77316"/>
                  <a:gd name="connsiteX14" fmla="*/ 102512 w 190850"/>
                  <a:gd name="connsiteY14" fmla="*/ 35616 h 77316"/>
                  <a:gd name="connsiteX15" fmla="*/ 113333 w 190850"/>
                  <a:gd name="connsiteY15" fmla="*/ 20434 h 77316"/>
                  <a:gd name="connsiteX16" fmla="*/ 126610 w 190850"/>
                  <a:gd name="connsiteY16" fmla="*/ 24125 h 77316"/>
                  <a:gd name="connsiteX17" fmla="*/ 135464 w 190850"/>
                  <a:gd name="connsiteY17" fmla="*/ 15145 h 77316"/>
                  <a:gd name="connsiteX18" fmla="*/ 124154 w 190850"/>
                  <a:gd name="connsiteY18" fmla="*/ 7739 h 77316"/>
                  <a:gd name="connsiteX19" fmla="*/ 123659 w 190850"/>
                  <a:gd name="connsiteY19" fmla="*/ -1768 h 77316"/>
                  <a:gd name="connsiteX20" fmla="*/ 185636 w 190850"/>
                  <a:gd name="connsiteY20" fmla="*/ 4646 h 77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0850" h="77316">
                    <a:moveTo>
                      <a:pt x="189083" y="11446"/>
                    </a:moveTo>
                    <a:lnTo>
                      <a:pt x="163505" y="28887"/>
                    </a:lnTo>
                    <a:lnTo>
                      <a:pt x="139399" y="34167"/>
                    </a:lnTo>
                    <a:lnTo>
                      <a:pt x="115301" y="57282"/>
                    </a:lnTo>
                    <a:lnTo>
                      <a:pt x="96971" y="57282"/>
                    </a:lnTo>
                    <a:lnTo>
                      <a:pt x="84308" y="69040"/>
                    </a:lnTo>
                    <a:lnTo>
                      <a:pt x="48892" y="75549"/>
                    </a:lnTo>
                    <a:lnTo>
                      <a:pt x="2655" y="63767"/>
                    </a:lnTo>
                    <a:lnTo>
                      <a:pt x="-1768" y="41565"/>
                    </a:lnTo>
                    <a:lnTo>
                      <a:pt x="31184" y="58195"/>
                    </a:lnTo>
                    <a:lnTo>
                      <a:pt x="48404" y="55834"/>
                    </a:lnTo>
                    <a:lnTo>
                      <a:pt x="42990" y="44210"/>
                    </a:lnTo>
                    <a:lnTo>
                      <a:pt x="69551" y="44745"/>
                    </a:lnTo>
                    <a:lnTo>
                      <a:pt x="89723" y="35616"/>
                    </a:lnTo>
                    <a:lnTo>
                      <a:pt x="102512" y="35616"/>
                    </a:lnTo>
                    <a:lnTo>
                      <a:pt x="113333" y="20434"/>
                    </a:lnTo>
                    <a:lnTo>
                      <a:pt x="126610" y="24125"/>
                    </a:lnTo>
                    <a:lnTo>
                      <a:pt x="135464" y="15145"/>
                    </a:lnTo>
                    <a:lnTo>
                      <a:pt x="124154" y="7739"/>
                    </a:lnTo>
                    <a:lnTo>
                      <a:pt x="123659" y="-1768"/>
                    </a:lnTo>
                    <a:lnTo>
                      <a:pt x="185636" y="4646"/>
                    </a:lnTo>
                    <a:close/>
                  </a:path>
                </a:pathLst>
              </a:custGeom>
              <a:grpFill/>
              <a:ln w="635" cap="rnd">
                <a:solidFill>
                  <a:schemeClr val="bg1"/>
                </a:solidFill>
                <a:prstDash val="solid"/>
                <a:round/>
              </a:ln>
            </p:spPr>
            <p:txBody>
              <a:bodyPr rtlCol="0" anchor="ctr"/>
              <a:lstStyle/>
              <a:p>
                <a:endParaRPr lang="en-US" dirty="0"/>
              </a:p>
            </p:txBody>
          </p:sp>
          <p:sp>
            <p:nvSpPr>
              <p:cNvPr id="2653" name="Freeform: Shape 2652">
                <a:extLst>
                  <a:ext uri="{FF2B5EF4-FFF2-40B4-BE49-F238E27FC236}">
                    <a16:creationId xmlns:a16="http://schemas.microsoft.com/office/drawing/2014/main" id="{E64A416F-95AB-43F2-BB8D-4A27B6BA3818}"/>
                  </a:ext>
                </a:extLst>
              </p:cNvPr>
              <p:cNvSpPr/>
              <p:nvPr/>
            </p:nvSpPr>
            <p:spPr>
              <a:xfrm flipV="1">
                <a:off x="2826173" y="3012803"/>
                <a:ext cx="52207" cy="24391"/>
              </a:xfrm>
              <a:custGeom>
                <a:avLst/>
                <a:gdLst>
                  <a:gd name="connsiteX0" fmla="*/ 19056 w 47992"/>
                  <a:gd name="connsiteY0" fmla="*/ -1669 h 22422"/>
                  <a:gd name="connsiteX1" fmla="*/ 46184 w 47992"/>
                  <a:gd name="connsiteY1" fmla="*/ 5674 h 22422"/>
                  <a:gd name="connsiteX2" fmla="*/ 27406 w 47992"/>
                  <a:gd name="connsiteY2" fmla="*/ 20753 h 22422"/>
                  <a:gd name="connsiteX3" fmla="*/ -1808 w 47992"/>
                  <a:gd name="connsiteY3" fmla="*/ 17495 h 22422"/>
                  <a:gd name="connsiteX4" fmla="*/ 19056 w 47992"/>
                  <a:gd name="connsiteY4" fmla="*/ -1669 h 224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992" h="22422">
                    <a:moveTo>
                      <a:pt x="19056" y="-1669"/>
                    </a:moveTo>
                    <a:lnTo>
                      <a:pt x="46184" y="5674"/>
                    </a:lnTo>
                    <a:lnTo>
                      <a:pt x="27406" y="20753"/>
                    </a:lnTo>
                    <a:lnTo>
                      <a:pt x="-1808" y="17495"/>
                    </a:lnTo>
                    <a:lnTo>
                      <a:pt x="19056" y="-1669"/>
                    </a:lnTo>
                  </a:path>
                </a:pathLst>
              </a:custGeom>
              <a:grpFill/>
              <a:ln w="635" cap="flat">
                <a:solidFill>
                  <a:schemeClr val="bg1"/>
                </a:solidFill>
                <a:prstDash val="solid"/>
                <a:miter/>
              </a:ln>
            </p:spPr>
            <p:txBody>
              <a:bodyPr rtlCol="0" anchor="ctr"/>
              <a:lstStyle/>
              <a:p>
                <a:endParaRPr lang="en-US" dirty="0"/>
              </a:p>
            </p:txBody>
          </p:sp>
          <p:sp>
            <p:nvSpPr>
              <p:cNvPr id="2654" name="Freeform: Shape 2653">
                <a:extLst>
                  <a:ext uri="{FF2B5EF4-FFF2-40B4-BE49-F238E27FC236}">
                    <a16:creationId xmlns:a16="http://schemas.microsoft.com/office/drawing/2014/main" id="{A8536918-923F-4E33-8710-16748C994BA1}"/>
                  </a:ext>
                </a:extLst>
              </p:cNvPr>
              <p:cNvSpPr/>
              <p:nvPr/>
            </p:nvSpPr>
            <p:spPr>
              <a:xfrm flipV="1">
                <a:off x="2826173" y="3012803"/>
                <a:ext cx="52207" cy="24391"/>
              </a:xfrm>
              <a:custGeom>
                <a:avLst/>
                <a:gdLst>
                  <a:gd name="connsiteX0" fmla="*/ 19056 w 47992"/>
                  <a:gd name="connsiteY0" fmla="*/ -1669 h 22422"/>
                  <a:gd name="connsiteX1" fmla="*/ 46184 w 47992"/>
                  <a:gd name="connsiteY1" fmla="*/ 5674 h 22422"/>
                  <a:gd name="connsiteX2" fmla="*/ 27406 w 47992"/>
                  <a:gd name="connsiteY2" fmla="*/ 20753 h 22422"/>
                  <a:gd name="connsiteX3" fmla="*/ -1808 w 47992"/>
                  <a:gd name="connsiteY3" fmla="*/ 17495 h 22422"/>
                </a:gdLst>
                <a:ahLst/>
                <a:cxnLst>
                  <a:cxn ang="0">
                    <a:pos x="connsiteX0" y="connsiteY0"/>
                  </a:cxn>
                  <a:cxn ang="0">
                    <a:pos x="connsiteX1" y="connsiteY1"/>
                  </a:cxn>
                  <a:cxn ang="0">
                    <a:pos x="connsiteX2" y="connsiteY2"/>
                  </a:cxn>
                  <a:cxn ang="0">
                    <a:pos x="connsiteX3" y="connsiteY3"/>
                  </a:cxn>
                </a:cxnLst>
                <a:rect l="l" t="t" r="r" b="b"/>
                <a:pathLst>
                  <a:path w="47992" h="22422">
                    <a:moveTo>
                      <a:pt x="19056" y="-1669"/>
                    </a:moveTo>
                    <a:lnTo>
                      <a:pt x="46184" y="5674"/>
                    </a:lnTo>
                    <a:lnTo>
                      <a:pt x="27406" y="20753"/>
                    </a:lnTo>
                    <a:lnTo>
                      <a:pt x="-1808" y="17495"/>
                    </a:lnTo>
                    <a:close/>
                  </a:path>
                </a:pathLst>
              </a:custGeom>
              <a:grpFill/>
              <a:ln w="635" cap="rnd">
                <a:solidFill>
                  <a:schemeClr val="bg1"/>
                </a:solidFill>
                <a:prstDash val="solid"/>
                <a:round/>
              </a:ln>
            </p:spPr>
            <p:txBody>
              <a:bodyPr rtlCol="0" anchor="ctr"/>
              <a:lstStyle/>
              <a:p>
                <a:endParaRPr lang="en-US" dirty="0"/>
              </a:p>
            </p:txBody>
          </p:sp>
          <p:sp>
            <p:nvSpPr>
              <p:cNvPr id="2655" name="Freeform: Shape 2654">
                <a:extLst>
                  <a:ext uri="{FF2B5EF4-FFF2-40B4-BE49-F238E27FC236}">
                    <a16:creationId xmlns:a16="http://schemas.microsoft.com/office/drawing/2014/main" id="{ED55C4D2-813F-4C13-B541-051D093D92F8}"/>
                  </a:ext>
                </a:extLst>
              </p:cNvPr>
              <p:cNvSpPr/>
              <p:nvPr/>
            </p:nvSpPr>
            <p:spPr>
              <a:xfrm flipV="1">
                <a:off x="2909706" y="2980364"/>
                <a:ext cx="56598" cy="52754"/>
              </a:xfrm>
              <a:custGeom>
                <a:avLst/>
                <a:gdLst>
                  <a:gd name="connsiteX0" fmla="*/ 50135 w 52029"/>
                  <a:gd name="connsiteY0" fmla="*/ 24333 h 48495"/>
                  <a:gd name="connsiteX1" fmla="*/ 50135 w 52029"/>
                  <a:gd name="connsiteY1" fmla="*/ 46802 h 48495"/>
                  <a:gd name="connsiteX2" fmla="*/ 23683 w 52029"/>
                  <a:gd name="connsiteY2" fmla="*/ 46802 h 48495"/>
                  <a:gd name="connsiteX3" fmla="*/ 15160 w 52029"/>
                  <a:gd name="connsiteY3" fmla="*/ 35540 h 48495"/>
                  <a:gd name="connsiteX4" fmla="*/ 31632 w 52029"/>
                  <a:gd name="connsiteY4" fmla="*/ 31471 h 48495"/>
                  <a:gd name="connsiteX5" fmla="*/ 27044 w 52029"/>
                  <a:gd name="connsiteY5" fmla="*/ 17140 h 48495"/>
                  <a:gd name="connsiteX6" fmla="*/ 1387 w 52029"/>
                  <a:gd name="connsiteY6" fmla="*/ 16983 h 48495"/>
                  <a:gd name="connsiteX7" fmla="*/ -1895 w 52029"/>
                  <a:gd name="connsiteY7" fmla="*/ 5768 h 48495"/>
                  <a:gd name="connsiteX8" fmla="*/ 38109 w 52029"/>
                  <a:gd name="connsiteY8" fmla="*/ 1903 h 48495"/>
                  <a:gd name="connsiteX9" fmla="*/ 44555 w 52029"/>
                  <a:gd name="connsiteY9" fmla="*/ -1693 h 48495"/>
                  <a:gd name="connsiteX10" fmla="*/ 44555 w 52029"/>
                  <a:gd name="connsiteY10" fmla="*/ 18919 h 48495"/>
                  <a:gd name="connsiteX11" fmla="*/ 50135 w 52029"/>
                  <a:gd name="connsiteY11" fmla="*/ 24333 h 48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29" h="48495">
                    <a:moveTo>
                      <a:pt x="50135" y="24333"/>
                    </a:moveTo>
                    <a:lnTo>
                      <a:pt x="50135" y="46802"/>
                    </a:lnTo>
                    <a:lnTo>
                      <a:pt x="23683" y="46802"/>
                    </a:lnTo>
                    <a:lnTo>
                      <a:pt x="15160" y="35540"/>
                    </a:lnTo>
                    <a:lnTo>
                      <a:pt x="31632" y="31471"/>
                    </a:lnTo>
                    <a:lnTo>
                      <a:pt x="27044" y="17140"/>
                    </a:lnTo>
                    <a:lnTo>
                      <a:pt x="1387" y="16983"/>
                    </a:lnTo>
                    <a:lnTo>
                      <a:pt x="-1895" y="5768"/>
                    </a:lnTo>
                    <a:lnTo>
                      <a:pt x="38109" y="1903"/>
                    </a:lnTo>
                    <a:lnTo>
                      <a:pt x="44555" y="-1693"/>
                    </a:lnTo>
                    <a:lnTo>
                      <a:pt x="44555" y="18919"/>
                    </a:lnTo>
                    <a:lnTo>
                      <a:pt x="50135" y="24333"/>
                    </a:lnTo>
                  </a:path>
                </a:pathLst>
              </a:custGeom>
              <a:grpFill/>
              <a:ln w="635" cap="flat">
                <a:solidFill>
                  <a:schemeClr val="bg1"/>
                </a:solidFill>
                <a:prstDash val="solid"/>
                <a:miter/>
              </a:ln>
            </p:spPr>
            <p:txBody>
              <a:bodyPr rtlCol="0" anchor="ctr"/>
              <a:lstStyle/>
              <a:p>
                <a:endParaRPr lang="en-US" dirty="0"/>
              </a:p>
            </p:txBody>
          </p:sp>
          <p:sp>
            <p:nvSpPr>
              <p:cNvPr id="2656" name="Freeform: Shape 2655">
                <a:extLst>
                  <a:ext uri="{FF2B5EF4-FFF2-40B4-BE49-F238E27FC236}">
                    <a16:creationId xmlns:a16="http://schemas.microsoft.com/office/drawing/2014/main" id="{C8504EF6-59E4-4B03-AC84-4F45CB315F0F}"/>
                  </a:ext>
                </a:extLst>
              </p:cNvPr>
              <p:cNvSpPr/>
              <p:nvPr/>
            </p:nvSpPr>
            <p:spPr>
              <a:xfrm flipV="1">
                <a:off x="2909706" y="2980364"/>
                <a:ext cx="56598" cy="52754"/>
              </a:xfrm>
              <a:custGeom>
                <a:avLst/>
                <a:gdLst>
                  <a:gd name="connsiteX0" fmla="*/ 50135 w 52029"/>
                  <a:gd name="connsiteY0" fmla="*/ 24333 h 48495"/>
                  <a:gd name="connsiteX1" fmla="*/ 50135 w 52029"/>
                  <a:gd name="connsiteY1" fmla="*/ 46802 h 48495"/>
                  <a:gd name="connsiteX2" fmla="*/ 23683 w 52029"/>
                  <a:gd name="connsiteY2" fmla="*/ 46802 h 48495"/>
                  <a:gd name="connsiteX3" fmla="*/ 15160 w 52029"/>
                  <a:gd name="connsiteY3" fmla="*/ 35540 h 48495"/>
                  <a:gd name="connsiteX4" fmla="*/ 31632 w 52029"/>
                  <a:gd name="connsiteY4" fmla="*/ 31471 h 48495"/>
                  <a:gd name="connsiteX5" fmla="*/ 27044 w 52029"/>
                  <a:gd name="connsiteY5" fmla="*/ 17140 h 48495"/>
                  <a:gd name="connsiteX6" fmla="*/ 1387 w 52029"/>
                  <a:gd name="connsiteY6" fmla="*/ 16983 h 48495"/>
                  <a:gd name="connsiteX7" fmla="*/ -1895 w 52029"/>
                  <a:gd name="connsiteY7" fmla="*/ 5768 h 48495"/>
                  <a:gd name="connsiteX8" fmla="*/ 38109 w 52029"/>
                  <a:gd name="connsiteY8" fmla="*/ 1903 h 48495"/>
                  <a:gd name="connsiteX9" fmla="*/ 44555 w 52029"/>
                  <a:gd name="connsiteY9" fmla="*/ -1693 h 48495"/>
                  <a:gd name="connsiteX10" fmla="*/ 44555 w 52029"/>
                  <a:gd name="connsiteY10" fmla="*/ 18919 h 48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029" h="48495">
                    <a:moveTo>
                      <a:pt x="50135" y="24333"/>
                    </a:moveTo>
                    <a:lnTo>
                      <a:pt x="50135" y="46802"/>
                    </a:lnTo>
                    <a:lnTo>
                      <a:pt x="23683" y="46802"/>
                    </a:lnTo>
                    <a:lnTo>
                      <a:pt x="15160" y="35540"/>
                    </a:lnTo>
                    <a:lnTo>
                      <a:pt x="31632" y="31471"/>
                    </a:lnTo>
                    <a:lnTo>
                      <a:pt x="27044" y="17140"/>
                    </a:lnTo>
                    <a:lnTo>
                      <a:pt x="1387" y="16983"/>
                    </a:lnTo>
                    <a:lnTo>
                      <a:pt x="-1895" y="5768"/>
                    </a:lnTo>
                    <a:lnTo>
                      <a:pt x="38109" y="1903"/>
                    </a:lnTo>
                    <a:lnTo>
                      <a:pt x="44555" y="-1693"/>
                    </a:lnTo>
                    <a:lnTo>
                      <a:pt x="44555" y="18919"/>
                    </a:lnTo>
                    <a:close/>
                  </a:path>
                </a:pathLst>
              </a:custGeom>
              <a:grpFill/>
              <a:ln w="635" cap="rnd">
                <a:solidFill>
                  <a:schemeClr val="bg1"/>
                </a:solidFill>
                <a:prstDash val="solid"/>
                <a:round/>
              </a:ln>
            </p:spPr>
            <p:txBody>
              <a:bodyPr rtlCol="0" anchor="ctr"/>
              <a:lstStyle/>
              <a:p>
                <a:endParaRPr lang="en-US" dirty="0"/>
              </a:p>
            </p:txBody>
          </p:sp>
          <p:sp>
            <p:nvSpPr>
              <p:cNvPr id="2657" name="Freeform: Shape 2656">
                <a:extLst>
                  <a:ext uri="{FF2B5EF4-FFF2-40B4-BE49-F238E27FC236}">
                    <a16:creationId xmlns:a16="http://schemas.microsoft.com/office/drawing/2014/main" id="{0EEF39DC-C44F-4AB8-A913-CE39A459E447}"/>
                  </a:ext>
                </a:extLst>
              </p:cNvPr>
              <p:cNvSpPr/>
              <p:nvPr/>
            </p:nvSpPr>
            <p:spPr>
              <a:xfrm flipV="1">
                <a:off x="2960234" y="2980364"/>
                <a:ext cx="67898" cy="56829"/>
              </a:xfrm>
              <a:custGeom>
                <a:avLst/>
                <a:gdLst>
                  <a:gd name="connsiteX0" fmla="*/ 22430 w 62417"/>
                  <a:gd name="connsiteY0" fmla="*/ 11563 h 52241"/>
                  <a:gd name="connsiteX1" fmla="*/ 51943 w 62417"/>
                  <a:gd name="connsiteY1" fmla="*/ 9516 h 52241"/>
                  <a:gd name="connsiteX2" fmla="*/ 60466 w 62417"/>
                  <a:gd name="connsiteY2" fmla="*/ 20731 h 52241"/>
                  <a:gd name="connsiteX3" fmla="*/ 30953 w 62417"/>
                  <a:gd name="connsiteY3" fmla="*/ 44924 h 52241"/>
                  <a:gd name="connsiteX4" fmla="*/ 6037 w 62417"/>
                  <a:gd name="connsiteY4" fmla="*/ 50551 h 52241"/>
                  <a:gd name="connsiteX5" fmla="*/ 3628 w 62417"/>
                  <a:gd name="connsiteY5" fmla="*/ 50551 h 52241"/>
                  <a:gd name="connsiteX6" fmla="*/ 3628 w 62417"/>
                  <a:gd name="connsiteY6" fmla="*/ 28082 h 52241"/>
                  <a:gd name="connsiteX7" fmla="*/ -1952 w 62417"/>
                  <a:gd name="connsiteY7" fmla="*/ 22667 h 52241"/>
                  <a:gd name="connsiteX8" fmla="*/ -1952 w 62417"/>
                  <a:gd name="connsiteY8" fmla="*/ 2056 h 52241"/>
                  <a:gd name="connsiteX9" fmla="*/ 4722 w 62417"/>
                  <a:gd name="connsiteY9" fmla="*/ -1691 h 52241"/>
                  <a:gd name="connsiteX10" fmla="*/ 22430 w 62417"/>
                  <a:gd name="connsiteY10" fmla="*/ 11563 h 52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17" h="52241">
                    <a:moveTo>
                      <a:pt x="22430" y="11563"/>
                    </a:moveTo>
                    <a:lnTo>
                      <a:pt x="51943" y="9516"/>
                    </a:lnTo>
                    <a:lnTo>
                      <a:pt x="60466" y="20731"/>
                    </a:lnTo>
                    <a:lnTo>
                      <a:pt x="30953" y="44924"/>
                    </a:lnTo>
                    <a:lnTo>
                      <a:pt x="6037" y="50551"/>
                    </a:lnTo>
                    <a:lnTo>
                      <a:pt x="3628" y="50551"/>
                    </a:lnTo>
                    <a:lnTo>
                      <a:pt x="3628" y="28082"/>
                    </a:lnTo>
                    <a:lnTo>
                      <a:pt x="-1952" y="22667"/>
                    </a:lnTo>
                    <a:lnTo>
                      <a:pt x="-1952" y="2056"/>
                    </a:lnTo>
                    <a:lnTo>
                      <a:pt x="4722" y="-1691"/>
                    </a:lnTo>
                    <a:lnTo>
                      <a:pt x="22430" y="11563"/>
                    </a:lnTo>
                  </a:path>
                </a:pathLst>
              </a:custGeom>
              <a:grpFill/>
              <a:ln w="635" cap="flat">
                <a:solidFill>
                  <a:schemeClr val="bg1"/>
                </a:solidFill>
                <a:prstDash val="solid"/>
                <a:miter/>
              </a:ln>
            </p:spPr>
            <p:txBody>
              <a:bodyPr rtlCol="0" anchor="ctr"/>
              <a:lstStyle/>
              <a:p>
                <a:endParaRPr lang="en-US" dirty="0"/>
              </a:p>
            </p:txBody>
          </p:sp>
          <p:sp>
            <p:nvSpPr>
              <p:cNvPr id="2658" name="Freeform: Shape 2657">
                <a:extLst>
                  <a:ext uri="{FF2B5EF4-FFF2-40B4-BE49-F238E27FC236}">
                    <a16:creationId xmlns:a16="http://schemas.microsoft.com/office/drawing/2014/main" id="{8C3CBD05-3D19-46F2-BFD3-7B216A7FFD40}"/>
                  </a:ext>
                </a:extLst>
              </p:cNvPr>
              <p:cNvSpPr/>
              <p:nvPr/>
            </p:nvSpPr>
            <p:spPr>
              <a:xfrm flipV="1">
                <a:off x="2960234" y="2980364"/>
                <a:ext cx="67898" cy="56829"/>
              </a:xfrm>
              <a:custGeom>
                <a:avLst/>
                <a:gdLst>
                  <a:gd name="connsiteX0" fmla="*/ 22430 w 62417"/>
                  <a:gd name="connsiteY0" fmla="*/ 11563 h 52241"/>
                  <a:gd name="connsiteX1" fmla="*/ 51943 w 62417"/>
                  <a:gd name="connsiteY1" fmla="*/ 9516 h 52241"/>
                  <a:gd name="connsiteX2" fmla="*/ 60466 w 62417"/>
                  <a:gd name="connsiteY2" fmla="*/ 20731 h 52241"/>
                  <a:gd name="connsiteX3" fmla="*/ 30953 w 62417"/>
                  <a:gd name="connsiteY3" fmla="*/ 44924 h 52241"/>
                  <a:gd name="connsiteX4" fmla="*/ 6037 w 62417"/>
                  <a:gd name="connsiteY4" fmla="*/ 50551 h 52241"/>
                  <a:gd name="connsiteX5" fmla="*/ 3628 w 62417"/>
                  <a:gd name="connsiteY5" fmla="*/ 50551 h 52241"/>
                  <a:gd name="connsiteX6" fmla="*/ 3628 w 62417"/>
                  <a:gd name="connsiteY6" fmla="*/ 28082 h 52241"/>
                  <a:gd name="connsiteX7" fmla="*/ -1952 w 62417"/>
                  <a:gd name="connsiteY7" fmla="*/ 22667 h 52241"/>
                  <a:gd name="connsiteX8" fmla="*/ -1952 w 62417"/>
                  <a:gd name="connsiteY8" fmla="*/ 2056 h 52241"/>
                  <a:gd name="connsiteX9" fmla="*/ 4722 w 62417"/>
                  <a:gd name="connsiteY9" fmla="*/ -1691 h 52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417" h="52241">
                    <a:moveTo>
                      <a:pt x="22430" y="11563"/>
                    </a:moveTo>
                    <a:lnTo>
                      <a:pt x="51943" y="9516"/>
                    </a:lnTo>
                    <a:lnTo>
                      <a:pt x="60466" y="20731"/>
                    </a:lnTo>
                    <a:lnTo>
                      <a:pt x="30953" y="44924"/>
                    </a:lnTo>
                    <a:lnTo>
                      <a:pt x="6037" y="50551"/>
                    </a:lnTo>
                    <a:lnTo>
                      <a:pt x="3628" y="50551"/>
                    </a:lnTo>
                    <a:lnTo>
                      <a:pt x="3628" y="28082"/>
                    </a:lnTo>
                    <a:lnTo>
                      <a:pt x="-1952" y="22667"/>
                    </a:lnTo>
                    <a:lnTo>
                      <a:pt x="-1952" y="2056"/>
                    </a:lnTo>
                    <a:lnTo>
                      <a:pt x="4722" y="-1691"/>
                    </a:lnTo>
                    <a:close/>
                  </a:path>
                </a:pathLst>
              </a:custGeom>
              <a:grpFill/>
              <a:ln w="635" cap="rnd">
                <a:solidFill>
                  <a:schemeClr val="bg1"/>
                </a:solidFill>
                <a:prstDash val="solid"/>
                <a:round/>
              </a:ln>
            </p:spPr>
            <p:txBody>
              <a:bodyPr rtlCol="0" anchor="ctr"/>
              <a:lstStyle/>
              <a:p>
                <a:endParaRPr lang="en-US" dirty="0"/>
              </a:p>
            </p:txBody>
          </p:sp>
          <p:sp>
            <p:nvSpPr>
              <p:cNvPr id="2659" name="Freeform: Shape 2658">
                <a:extLst>
                  <a:ext uri="{FF2B5EF4-FFF2-40B4-BE49-F238E27FC236}">
                    <a16:creationId xmlns:a16="http://schemas.microsoft.com/office/drawing/2014/main" id="{E278D9C5-A99E-4BC7-A91F-B9847E0CCC6C}"/>
                  </a:ext>
                </a:extLst>
              </p:cNvPr>
              <p:cNvSpPr/>
              <p:nvPr/>
            </p:nvSpPr>
            <p:spPr>
              <a:xfrm flipV="1">
                <a:off x="2744318" y="3206828"/>
                <a:ext cx="118120" cy="59107"/>
              </a:xfrm>
              <a:custGeom>
                <a:avLst/>
                <a:gdLst>
                  <a:gd name="connsiteX0" fmla="*/ 3680 w 108584"/>
                  <a:gd name="connsiteY0" fmla="*/ 33523 h 54335"/>
                  <a:gd name="connsiteX1" fmla="*/ -1365 w 108584"/>
                  <a:gd name="connsiteY1" fmla="*/ 22441 h 54335"/>
                  <a:gd name="connsiteX2" fmla="*/ 15666 w 108584"/>
                  <a:gd name="connsiteY2" fmla="*/ 23779 h 54335"/>
                  <a:gd name="connsiteX3" fmla="*/ 33043 w 108584"/>
                  <a:gd name="connsiteY3" fmla="*/ 5198 h 54335"/>
                  <a:gd name="connsiteX4" fmla="*/ 49279 w 108584"/>
                  <a:gd name="connsiteY4" fmla="*/ 10219 h 54335"/>
                  <a:gd name="connsiteX5" fmla="*/ 41897 w 108584"/>
                  <a:gd name="connsiteY5" fmla="*/ 23425 h 54335"/>
                  <a:gd name="connsiteX6" fmla="*/ 57826 w 108584"/>
                  <a:gd name="connsiteY6" fmla="*/ 38811 h 54335"/>
                  <a:gd name="connsiteX7" fmla="*/ 59015 w 108584"/>
                  <a:gd name="connsiteY7" fmla="*/ 39772 h 54335"/>
                  <a:gd name="connsiteX8" fmla="*/ 79037 w 108584"/>
                  <a:gd name="connsiteY8" fmla="*/ 27919 h 54335"/>
                  <a:gd name="connsiteX9" fmla="*/ 78297 w 108584"/>
                  <a:gd name="connsiteY9" fmla="*/ 16027 h 54335"/>
                  <a:gd name="connsiteX10" fmla="*/ 92069 w 108584"/>
                  <a:gd name="connsiteY10" fmla="*/ -1389 h 54335"/>
                  <a:gd name="connsiteX11" fmla="*/ 104898 w 108584"/>
                  <a:gd name="connsiteY11" fmla="*/ 14713 h 54335"/>
                  <a:gd name="connsiteX12" fmla="*/ 106826 w 108584"/>
                  <a:gd name="connsiteY12" fmla="*/ 22111 h 54335"/>
                  <a:gd name="connsiteX13" fmla="*/ 97193 w 108584"/>
                  <a:gd name="connsiteY13" fmla="*/ 33987 h 54335"/>
                  <a:gd name="connsiteX14" fmla="*/ 79060 w 108584"/>
                  <a:gd name="connsiteY14" fmla="*/ 48138 h 54335"/>
                  <a:gd name="connsiteX15" fmla="*/ 59015 w 108584"/>
                  <a:gd name="connsiteY15" fmla="*/ 52946 h 54335"/>
                  <a:gd name="connsiteX16" fmla="*/ 30336 w 108584"/>
                  <a:gd name="connsiteY16" fmla="*/ 37166 h 54335"/>
                  <a:gd name="connsiteX17" fmla="*/ 18672 w 108584"/>
                  <a:gd name="connsiteY17" fmla="*/ 41047 h 54335"/>
                  <a:gd name="connsiteX18" fmla="*/ 4601 w 108584"/>
                  <a:gd name="connsiteY18" fmla="*/ 51994 h 54335"/>
                  <a:gd name="connsiteX19" fmla="*/ -1758 w 108584"/>
                  <a:gd name="connsiteY19" fmla="*/ 45540 h 54335"/>
                  <a:gd name="connsiteX20" fmla="*/ 3680 w 108584"/>
                  <a:gd name="connsiteY20" fmla="*/ 33523 h 5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8584" h="54335">
                    <a:moveTo>
                      <a:pt x="3680" y="33523"/>
                    </a:moveTo>
                    <a:lnTo>
                      <a:pt x="-1365" y="22441"/>
                    </a:lnTo>
                    <a:lnTo>
                      <a:pt x="15666" y="23779"/>
                    </a:lnTo>
                    <a:lnTo>
                      <a:pt x="33043" y="5198"/>
                    </a:lnTo>
                    <a:lnTo>
                      <a:pt x="49279" y="10219"/>
                    </a:lnTo>
                    <a:lnTo>
                      <a:pt x="41897" y="23425"/>
                    </a:lnTo>
                    <a:lnTo>
                      <a:pt x="57826" y="38811"/>
                    </a:lnTo>
                    <a:lnTo>
                      <a:pt x="59015" y="39772"/>
                    </a:lnTo>
                    <a:lnTo>
                      <a:pt x="79037" y="27919"/>
                    </a:lnTo>
                    <a:lnTo>
                      <a:pt x="78297" y="16027"/>
                    </a:lnTo>
                    <a:lnTo>
                      <a:pt x="92069" y="-1389"/>
                    </a:lnTo>
                    <a:lnTo>
                      <a:pt x="104898" y="14713"/>
                    </a:lnTo>
                    <a:lnTo>
                      <a:pt x="106826" y="22111"/>
                    </a:lnTo>
                    <a:lnTo>
                      <a:pt x="97193" y="33987"/>
                    </a:lnTo>
                    <a:lnTo>
                      <a:pt x="79060" y="48138"/>
                    </a:lnTo>
                    <a:lnTo>
                      <a:pt x="59015" y="52946"/>
                    </a:lnTo>
                    <a:lnTo>
                      <a:pt x="30336" y="37166"/>
                    </a:lnTo>
                    <a:lnTo>
                      <a:pt x="18672" y="41047"/>
                    </a:lnTo>
                    <a:lnTo>
                      <a:pt x="4601" y="51994"/>
                    </a:lnTo>
                    <a:lnTo>
                      <a:pt x="-1758" y="45540"/>
                    </a:lnTo>
                    <a:lnTo>
                      <a:pt x="3680" y="33523"/>
                    </a:lnTo>
                  </a:path>
                </a:pathLst>
              </a:custGeom>
              <a:grpFill/>
              <a:ln w="635" cap="flat">
                <a:solidFill>
                  <a:schemeClr val="bg1"/>
                </a:solidFill>
                <a:prstDash val="solid"/>
                <a:miter/>
              </a:ln>
            </p:spPr>
            <p:txBody>
              <a:bodyPr rtlCol="0" anchor="ctr"/>
              <a:lstStyle/>
              <a:p>
                <a:endParaRPr lang="en-US" dirty="0"/>
              </a:p>
            </p:txBody>
          </p:sp>
          <p:sp>
            <p:nvSpPr>
              <p:cNvPr id="2660" name="Freeform: Shape 2659">
                <a:extLst>
                  <a:ext uri="{FF2B5EF4-FFF2-40B4-BE49-F238E27FC236}">
                    <a16:creationId xmlns:a16="http://schemas.microsoft.com/office/drawing/2014/main" id="{6898C61D-388A-4C99-863A-F8BDE73D0A30}"/>
                  </a:ext>
                </a:extLst>
              </p:cNvPr>
              <p:cNvSpPr/>
              <p:nvPr/>
            </p:nvSpPr>
            <p:spPr>
              <a:xfrm flipV="1">
                <a:off x="2744318" y="3206828"/>
                <a:ext cx="118120" cy="59107"/>
              </a:xfrm>
              <a:custGeom>
                <a:avLst/>
                <a:gdLst>
                  <a:gd name="connsiteX0" fmla="*/ 3680 w 108584"/>
                  <a:gd name="connsiteY0" fmla="*/ 33523 h 54335"/>
                  <a:gd name="connsiteX1" fmla="*/ -1365 w 108584"/>
                  <a:gd name="connsiteY1" fmla="*/ 22441 h 54335"/>
                  <a:gd name="connsiteX2" fmla="*/ 15666 w 108584"/>
                  <a:gd name="connsiteY2" fmla="*/ 23779 h 54335"/>
                  <a:gd name="connsiteX3" fmla="*/ 33043 w 108584"/>
                  <a:gd name="connsiteY3" fmla="*/ 5198 h 54335"/>
                  <a:gd name="connsiteX4" fmla="*/ 49279 w 108584"/>
                  <a:gd name="connsiteY4" fmla="*/ 10219 h 54335"/>
                  <a:gd name="connsiteX5" fmla="*/ 41897 w 108584"/>
                  <a:gd name="connsiteY5" fmla="*/ 23425 h 54335"/>
                  <a:gd name="connsiteX6" fmla="*/ 57826 w 108584"/>
                  <a:gd name="connsiteY6" fmla="*/ 38811 h 54335"/>
                  <a:gd name="connsiteX7" fmla="*/ 59015 w 108584"/>
                  <a:gd name="connsiteY7" fmla="*/ 39772 h 54335"/>
                  <a:gd name="connsiteX8" fmla="*/ 79037 w 108584"/>
                  <a:gd name="connsiteY8" fmla="*/ 27919 h 54335"/>
                  <a:gd name="connsiteX9" fmla="*/ 78297 w 108584"/>
                  <a:gd name="connsiteY9" fmla="*/ 16027 h 54335"/>
                  <a:gd name="connsiteX10" fmla="*/ 92069 w 108584"/>
                  <a:gd name="connsiteY10" fmla="*/ -1389 h 54335"/>
                  <a:gd name="connsiteX11" fmla="*/ 104898 w 108584"/>
                  <a:gd name="connsiteY11" fmla="*/ 14713 h 54335"/>
                  <a:gd name="connsiteX12" fmla="*/ 106826 w 108584"/>
                  <a:gd name="connsiteY12" fmla="*/ 22111 h 54335"/>
                  <a:gd name="connsiteX13" fmla="*/ 97193 w 108584"/>
                  <a:gd name="connsiteY13" fmla="*/ 33987 h 54335"/>
                  <a:gd name="connsiteX14" fmla="*/ 79060 w 108584"/>
                  <a:gd name="connsiteY14" fmla="*/ 48138 h 54335"/>
                  <a:gd name="connsiteX15" fmla="*/ 59015 w 108584"/>
                  <a:gd name="connsiteY15" fmla="*/ 52946 h 54335"/>
                  <a:gd name="connsiteX16" fmla="*/ 30336 w 108584"/>
                  <a:gd name="connsiteY16" fmla="*/ 37166 h 54335"/>
                  <a:gd name="connsiteX17" fmla="*/ 18672 w 108584"/>
                  <a:gd name="connsiteY17" fmla="*/ 41047 h 54335"/>
                  <a:gd name="connsiteX18" fmla="*/ 4601 w 108584"/>
                  <a:gd name="connsiteY18" fmla="*/ 51994 h 54335"/>
                  <a:gd name="connsiteX19" fmla="*/ -1758 w 108584"/>
                  <a:gd name="connsiteY19" fmla="*/ 45540 h 5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8584" h="54335">
                    <a:moveTo>
                      <a:pt x="3680" y="33523"/>
                    </a:moveTo>
                    <a:lnTo>
                      <a:pt x="-1365" y="22441"/>
                    </a:lnTo>
                    <a:lnTo>
                      <a:pt x="15666" y="23779"/>
                    </a:lnTo>
                    <a:lnTo>
                      <a:pt x="33043" y="5198"/>
                    </a:lnTo>
                    <a:lnTo>
                      <a:pt x="49279" y="10219"/>
                    </a:lnTo>
                    <a:lnTo>
                      <a:pt x="41897" y="23425"/>
                    </a:lnTo>
                    <a:lnTo>
                      <a:pt x="57826" y="38811"/>
                    </a:lnTo>
                    <a:lnTo>
                      <a:pt x="59015" y="39772"/>
                    </a:lnTo>
                    <a:lnTo>
                      <a:pt x="79037" y="27919"/>
                    </a:lnTo>
                    <a:lnTo>
                      <a:pt x="78297" y="16027"/>
                    </a:lnTo>
                    <a:lnTo>
                      <a:pt x="92069" y="-1389"/>
                    </a:lnTo>
                    <a:lnTo>
                      <a:pt x="104898" y="14713"/>
                    </a:lnTo>
                    <a:lnTo>
                      <a:pt x="106826" y="22111"/>
                    </a:lnTo>
                    <a:lnTo>
                      <a:pt x="97193" y="33987"/>
                    </a:lnTo>
                    <a:lnTo>
                      <a:pt x="79060" y="48138"/>
                    </a:lnTo>
                    <a:lnTo>
                      <a:pt x="59015" y="52946"/>
                    </a:lnTo>
                    <a:lnTo>
                      <a:pt x="30336" y="37166"/>
                    </a:lnTo>
                    <a:lnTo>
                      <a:pt x="18672" y="41047"/>
                    </a:lnTo>
                    <a:lnTo>
                      <a:pt x="4601" y="51994"/>
                    </a:lnTo>
                    <a:lnTo>
                      <a:pt x="-1758" y="45540"/>
                    </a:lnTo>
                    <a:close/>
                  </a:path>
                </a:pathLst>
              </a:custGeom>
              <a:grpFill/>
              <a:ln w="635" cap="rnd">
                <a:solidFill>
                  <a:schemeClr val="bg1"/>
                </a:solidFill>
                <a:prstDash val="solid"/>
                <a:round/>
              </a:ln>
            </p:spPr>
            <p:txBody>
              <a:bodyPr rtlCol="0" anchor="ctr"/>
              <a:lstStyle/>
              <a:p>
                <a:endParaRPr lang="en-US" dirty="0"/>
              </a:p>
            </p:txBody>
          </p:sp>
          <p:sp>
            <p:nvSpPr>
              <p:cNvPr id="2661" name="Freeform: Shape 2660">
                <a:extLst>
                  <a:ext uri="{FF2B5EF4-FFF2-40B4-BE49-F238E27FC236}">
                    <a16:creationId xmlns:a16="http://schemas.microsoft.com/office/drawing/2014/main" id="{12C7AD9B-8575-4D5F-82B1-EC61DBA21D91}"/>
                  </a:ext>
                </a:extLst>
              </p:cNvPr>
              <p:cNvSpPr/>
              <p:nvPr/>
            </p:nvSpPr>
            <p:spPr>
              <a:xfrm flipV="1">
                <a:off x="2686667" y="3169774"/>
                <a:ext cx="64569" cy="70236"/>
              </a:xfrm>
              <a:custGeom>
                <a:avLst/>
                <a:gdLst>
                  <a:gd name="connsiteX0" fmla="*/ 20167 w 59356"/>
                  <a:gd name="connsiteY0" fmla="*/ 59264 h 64566"/>
                  <a:gd name="connsiteX1" fmla="*/ 10156 w 59356"/>
                  <a:gd name="connsiteY1" fmla="*/ 63136 h 64566"/>
                  <a:gd name="connsiteX2" fmla="*/ -1185 w 59356"/>
                  <a:gd name="connsiteY2" fmla="*/ 57949 h 64566"/>
                  <a:gd name="connsiteX3" fmla="*/ -1673 w 59356"/>
                  <a:gd name="connsiteY3" fmla="*/ 37078 h 64566"/>
                  <a:gd name="connsiteX4" fmla="*/ 33932 w 59356"/>
                  <a:gd name="connsiteY4" fmla="*/ 20031 h 64566"/>
                  <a:gd name="connsiteX5" fmla="*/ 33743 w 59356"/>
                  <a:gd name="connsiteY5" fmla="*/ 9068 h 64566"/>
                  <a:gd name="connsiteX6" fmla="*/ 41857 w 59356"/>
                  <a:gd name="connsiteY6" fmla="*/ 4582 h 64566"/>
                  <a:gd name="connsiteX7" fmla="*/ 47508 w 59356"/>
                  <a:gd name="connsiteY7" fmla="*/ 7022 h 64566"/>
                  <a:gd name="connsiteX8" fmla="*/ 51718 w 59356"/>
                  <a:gd name="connsiteY8" fmla="*/ -1431 h 64566"/>
                  <a:gd name="connsiteX9" fmla="*/ 56763 w 59356"/>
                  <a:gd name="connsiteY9" fmla="*/ 9650 h 64566"/>
                  <a:gd name="connsiteX10" fmla="*/ 51325 w 59356"/>
                  <a:gd name="connsiteY10" fmla="*/ 21668 h 64566"/>
                  <a:gd name="connsiteX11" fmla="*/ 57684 w 59356"/>
                  <a:gd name="connsiteY11" fmla="*/ 28121 h 64566"/>
                  <a:gd name="connsiteX12" fmla="*/ 39157 w 59356"/>
                  <a:gd name="connsiteY12" fmla="*/ 50685 h 64566"/>
                  <a:gd name="connsiteX13" fmla="*/ 27864 w 59356"/>
                  <a:gd name="connsiteY13" fmla="*/ 50685 h 64566"/>
                  <a:gd name="connsiteX14" fmla="*/ 20167 w 59356"/>
                  <a:gd name="connsiteY14" fmla="*/ 59264 h 64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9356" h="64566">
                    <a:moveTo>
                      <a:pt x="20167" y="59264"/>
                    </a:moveTo>
                    <a:lnTo>
                      <a:pt x="10156" y="63136"/>
                    </a:lnTo>
                    <a:lnTo>
                      <a:pt x="-1185" y="57949"/>
                    </a:lnTo>
                    <a:lnTo>
                      <a:pt x="-1673" y="37078"/>
                    </a:lnTo>
                    <a:lnTo>
                      <a:pt x="33932" y="20031"/>
                    </a:lnTo>
                    <a:lnTo>
                      <a:pt x="33743" y="9068"/>
                    </a:lnTo>
                    <a:lnTo>
                      <a:pt x="41857" y="4582"/>
                    </a:lnTo>
                    <a:lnTo>
                      <a:pt x="47508" y="7022"/>
                    </a:lnTo>
                    <a:lnTo>
                      <a:pt x="51718" y="-1431"/>
                    </a:lnTo>
                    <a:lnTo>
                      <a:pt x="56763" y="9650"/>
                    </a:lnTo>
                    <a:lnTo>
                      <a:pt x="51325" y="21668"/>
                    </a:lnTo>
                    <a:lnTo>
                      <a:pt x="57684" y="28121"/>
                    </a:lnTo>
                    <a:lnTo>
                      <a:pt x="39157" y="50685"/>
                    </a:lnTo>
                    <a:lnTo>
                      <a:pt x="27864" y="50685"/>
                    </a:lnTo>
                    <a:lnTo>
                      <a:pt x="20167" y="59264"/>
                    </a:lnTo>
                  </a:path>
                </a:pathLst>
              </a:custGeom>
              <a:grpFill/>
              <a:ln w="635" cap="flat">
                <a:solidFill>
                  <a:schemeClr val="bg1"/>
                </a:solidFill>
                <a:prstDash val="solid"/>
                <a:miter/>
              </a:ln>
            </p:spPr>
            <p:txBody>
              <a:bodyPr rtlCol="0" anchor="ctr"/>
              <a:lstStyle/>
              <a:p>
                <a:endParaRPr lang="en-US" dirty="0"/>
              </a:p>
            </p:txBody>
          </p:sp>
          <p:sp>
            <p:nvSpPr>
              <p:cNvPr id="2662" name="Freeform: Shape 2661">
                <a:extLst>
                  <a:ext uri="{FF2B5EF4-FFF2-40B4-BE49-F238E27FC236}">
                    <a16:creationId xmlns:a16="http://schemas.microsoft.com/office/drawing/2014/main" id="{5B354A1B-76D3-43B2-98E0-704A4C6EF8F6}"/>
                  </a:ext>
                </a:extLst>
              </p:cNvPr>
              <p:cNvSpPr/>
              <p:nvPr/>
            </p:nvSpPr>
            <p:spPr>
              <a:xfrm flipV="1">
                <a:off x="2686667" y="3169774"/>
                <a:ext cx="64569" cy="70236"/>
              </a:xfrm>
              <a:custGeom>
                <a:avLst/>
                <a:gdLst>
                  <a:gd name="connsiteX0" fmla="*/ 20167 w 59356"/>
                  <a:gd name="connsiteY0" fmla="*/ 59264 h 64566"/>
                  <a:gd name="connsiteX1" fmla="*/ 10156 w 59356"/>
                  <a:gd name="connsiteY1" fmla="*/ 63136 h 64566"/>
                  <a:gd name="connsiteX2" fmla="*/ -1185 w 59356"/>
                  <a:gd name="connsiteY2" fmla="*/ 57949 h 64566"/>
                  <a:gd name="connsiteX3" fmla="*/ -1673 w 59356"/>
                  <a:gd name="connsiteY3" fmla="*/ 37078 h 64566"/>
                  <a:gd name="connsiteX4" fmla="*/ 33932 w 59356"/>
                  <a:gd name="connsiteY4" fmla="*/ 20031 h 64566"/>
                  <a:gd name="connsiteX5" fmla="*/ 33743 w 59356"/>
                  <a:gd name="connsiteY5" fmla="*/ 9068 h 64566"/>
                  <a:gd name="connsiteX6" fmla="*/ 41857 w 59356"/>
                  <a:gd name="connsiteY6" fmla="*/ 4582 h 64566"/>
                  <a:gd name="connsiteX7" fmla="*/ 47508 w 59356"/>
                  <a:gd name="connsiteY7" fmla="*/ 7022 h 64566"/>
                  <a:gd name="connsiteX8" fmla="*/ 51718 w 59356"/>
                  <a:gd name="connsiteY8" fmla="*/ -1431 h 64566"/>
                  <a:gd name="connsiteX9" fmla="*/ 56763 w 59356"/>
                  <a:gd name="connsiteY9" fmla="*/ 9650 h 64566"/>
                  <a:gd name="connsiteX10" fmla="*/ 51325 w 59356"/>
                  <a:gd name="connsiteY10" fmla="*/ 21668 h 64566"/>
                  <a:gd name="connsiteX11" fmla="*/ 57684 w 59356"/>
                  <a:gd name="connsiteY11" fmla="*/ 28121 h 64566"/>
                  <a:gd name="connsiteX12" fmla="*/ 39157 w 59356"/>
                  <a:gd name="connsiteY12" fmla="*/ 50685 h 64566"/>
                  <a:gd name="connsiteX13" fmla="*/ 27864 w 59356"/>
                  <a:gd name="connsiteY13" fmla="*/ 50685 h 64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9356" h="64566">
                    <a:moveTo>
                      <a:pt x="20167" y="59264"/>
                    </a:moveTo>
                    <a:lnTo>
                      <a:pt x="10156" y="63136"/>
                    </a:lnTo>
                    <a:lnTo>
                      <a:pt x="-1185" y="57949"/>
                    </a:lnTo>
                    <a:lnTo>
                      <a:pt x="-1673" y="37078"/>
                    </a:lnTo>
                    <a:lnTo>
                      <a:pt x="33932" y="20031"/>
                    </a:lnTo>
                    <a:lnTo>
                      <a:pt x="33743" y="9068"/>
                    </a:lnTo>
                    <a:lnTo>
                      <a:pt x="41857" y="4582"/>
                    </a:lnTo>
                    <a:lnTo>
                      <a:pt x="47508" y="7022"/>
                    </a:lnTo>
                    <a:lnTo>
                      <a:pt x="51718" y="-1431"/>
                    </a:lnTo>
                    <a:lnTo>
                      <a:pt x="56763" y="9650"/>
                    </a:lnTo>
                    <a:lnTo>
                      <a:pt x="51325" y="21668"/>
                    </a:lnTo>
                    <a:lnTo>
                      <a:pt x="57684" y="28121"/>
                    </a:lnTo>
                    <a:lnTo>
                      <a:pt x="39157" y="50685"/>
                    </a:lnTo>
                    <a:lnTo>
                      <a:pt x="27864" y="50685"/>
                    </a:lnTo>
                    <a:close/>
                  </a:path>
                </a:pathLst>
              </a:custGeom>
              <a:grpFill/>
              <a:ln w="635" cap="rnd">
                <a:solidFill>
                  <a:schemeClr val="bg1"/>
                </a:solidFill>
                <a:prstDash val="solid"/>
                <a:round/>
              </a:ln>
            </p:spPr>
            <p:txBody>
              <a:bodyPr rtlCol="0" anchor="ctr"/>
              <a:lstStyle/>
              <a:p>
                <a:endParaRPr lang="en-US" dirty="0"/>
              </a:p>
            </p:txBody>
          </p:sp>
          <p:sp>
            <p:nvSpPr>
              <p:cNvPr id="2663" name="Freeform: Shape 2662">
                <a:extLst>
                  <a:ext uri="{FF2B5EF4-FFF2-40B4-BE49-F238E27FC236}">
                    <a16:creationId xmlns:a16="http://schemas.microsoft.com/office/drawing/2014/main" id="{385B9FB3-CBD5-4DDA-A2AC-AC963A131A6B}"/>
                  </a:ext>
                </a:extLst>
              </p:cNvPr>
              <p:cNvSpPr/>
              <p:nvPr/>
            </p:nvSpPr>
            <p:spPr>
              <a:xfrm flipV="1">
                <a:off x="2654390" y="3090788"/>
                <a:ext cx="84834" cy="92530"/>
              </a:xfrm>
              <a:custGeom>
                <a:avLst/>
                <a:gdLst>
                  <a:gd name="connsiteX0" fmla="*/ 54684 w 77985"/>
                  <a:gd name="connsiteY0" fmla="*/ 75670 h 85060"/>
                  <a:gd name="connsiteX1" fmla="*/ 46806 w 77985"/>
                  <a:gd name="connsiteY1" fmla="*/ 79613 h 85060"/>
                  <a:gd name="connsiteX2" fmla="*/ 31325 w 77985"/>
                  <a:gd name="connsiteY2" fmla="*/ 62251 h 85060"/>
                  <a:gd name="connsiteX3" fmla="*/ 25076 w 77985"/>
                  <a:gd name="connsiteY3" fmla="*/ 65509 h 85060"/>
                  <a:gd name="connsiteX4" fmla="*/ 12217 w 77985"/>
                  <a:gd name="connsiteY4" fmla="*/ 59622 h 85060"/>
                  <a:gd name="connsiteX5" fmla="*/ 13122 w 77985"/>
                  <a:gd name="connsiteY5" fmla="*/ 48825 h 85060"/>
                  <a:gd name="connsiteX6" fmla="*/ 1080 w 77985"/>
                  <a:gd name="connsiteY6" fmla="*/ 43788 h 85060"/>
                  <a:gd name="connsiteX7" fmla="*/ -1650 w 77985"/>
                  <a:gd name="connsiteY7" fmla="*/ 39018 h 85060"/>
                  <a:gd name="connsiteX8" fmla="*/ 8777 w 77985"/>
                  <a:gd name="connsiteY8" fmla="*/ 28047 h 85060"/>
                  <a:gd name="connsiteX9" fmla="*/ 28508 w 77985"/>
                  <a:gd name="connsiteY9" fmla="*/ 5743 h 85060"/>
                  <a:gd name="connsiteX10" fmla="*/ 39849 w 77985"/>
                  <a:gd name="connsiteY10" fmla="*/ 10930 h 85060"/>
                  <a:gd name="connsiteX11" fmla="*/ 49860 w 77985"/>
                  <a:gd name="connsiteY11" fmla="*/ 7058 h 85060"/>
                  <a:gd name="connsiteX12" fmla="*/ 57557 w 77985"/>
                  <a:gd name="connsiteY12" fmla="*/ -1521 h 85060"/>
                  <a:gd name="connsiteX13" fmla="*/ 68850 w 77985"/>
                  <a:gd name="connsiteY13" fmla="*/ -1521 h 85060"/>
                  <a:gd name="connsiteX14" fmla="*/ 66143 w 77985"/>
                  <a:gd name="connsiteY14" fmla="*/ 1777 h 85060"/>
                  <a:gd name="connsiteX15" fmla="*/ 69755 w 77985"/>
                  <a:gd name="connsiteY15" fmla="*/ 52193 h 85060"/>
                  <a:gd name="connsiteX16" fmla="*/ 76335 w 77985"/>
                  <a:gd name="connsiteY16" fmla="*/ 69602 h 85060"/>
                  <a:gd name="connsiteX17" fmla="*/ 72140 w 77985"/>
                  <a:gd name="connsiteY17" fmla="*/ 78786 h 85060"/>
                  <a:gd name="connsiteX18" fmla="*/ 76177 w 77985"/>
                  <a:gd name="connsiteY18" fmla="*/ 83540 h 85060"/>
                  <a:gd name="connsiteX19" fmla="*/ 67717 w 77985"/>
                  <a:gd name="connsiteY19" fmla="*/ 83540 h 85060"/>
                  <a:gd name="connsiteX20" fmla="*/ 54684 w 77985"/>
                  <a:gd name="connsiteY20" fmla="*/ 75670 h 85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7985" h="85060">
                    <a:moveTo>
                      <a:pt x="54684" y="75670"/>
                    </a:moveTo>
                    <a:lnTo>
                      <a:pt x="46806" y="79613"/>
                    </a:lnTo>
                    <a:lnTo>
                      <a:pt x="31325" y="62251"/>
                    </a:lnTo>
                    <a:lnTo>
                      <a:pt x="25076" y="65509"/>
                    </a:lnTo>
                    <a:lnTo>
                      <a:pt x="12217" y="59622"/>
                    </a:lnTo>
                    <a:lnTo>
                      <a:pt x="13122" y="48825"/>
                    </a:lnTo>
                    <a:lnTo>
                      <a:pt x="1080" y="43788"/>
                    </a:lnTo>
                    <a:lnTo>
                      <a:pt x="-1650" y="39018"/>
                    </a:lnTo>
                    <a:lnTo>
                      <a:pt x="8777" y="28047"/>
                    </a:lnTo>
                    <a:lnTo>
                      <a:pt x="28508" y="5743"/>
                    </a:lnTo>
                    <a:lnTo>
                      <a:pt x="39849" y="10930"/>
                    </a:lnTo>
                    <a:lnTo>
                      <a:pt x="49860" y="7058"/>
                    </a:lnTo>
                    <a:lnTo>
                      <a:pt x="57557" y="-1521"/>
                    </a:lnTo>
                    <a:lnTo>
                      <a:pt x="68850" y="-1521"/>
                    </a:lnTo>
                    <a:lnTo>
                      <a:pt x="66143" y="1777"/>
                    </a:lnTo>
                    <a:lnTo>
                      <a:pt x="69755" y="52193"/>
                    </a:lnTo>
                    <a:lnTo>
                      <a:pt x="76335" y="69602"/>
                    </a:lnTo>
                    <a:lnTo>
                      <a:pt x="72140" y="78786"/>
                    </a:lnTo>
                    <a:lnTo>
                      <a:pt x="76177" y="83540"/>
                    </a:lnTo>
                    <a:lnTo>
                      <a:pt x="67717" y="83540"/>
                    </a:lnTo>
                    <a:lnTo>
                      <a:pt x="54684" y="75670"/>
                    </a:lnTo>
                  </a:path>
                </a:pathLst>
              </a:custGeom>
              <a:grpFill/>
              <a:ln w="635" cap="flat">
                <a:solidFill>
                  <a:schemeClr val="bg1"/>
                </a:solidFill>
                <a:prstDash val="solid"/>
                <a:miter/>
              </a:ln>
            </p:spPr>
            <p:txBody>
              <a:bodyPr rtlCol="0" anchor="ctr"/>
              <a:lstStyle/>
              <a:p>
                <a:endParaRPr lang="en-US" dirty="0"/>
              </a:p>
            </p:txBody>
          </p:sp>
          <p:sp>
            <p:nvSpPr>
              <p:cNvPr id="2664" name="Freeform: Shape 2663">
                <a:extLst>
                  <a:ext uri="{FF2B5EF4-FFF2-40B4-BE49-F238E27FC236}">
                    <a16:creationId xmlns:a16="http://schemas.microsoft.com/office/drawing/2014/main" id="{ED8C42FE-55C3-49BE-8701-3E9304AF79BD}"/>
                  </a:ext>
                </a:extLst>
              </p:cNvPr>
              <p:cNvSpPr/>
              <p:nvPr/>
            </p:nvSpPr>
            <p:spPr>
              <a:xfrm flipV="1">
                <a:off x="2654390" y="3090788"/>
                <a:ext cx="84834" cy="92530"/>
              </a:xfrm>
              <a:custGeom>
                <a:avLst/>
                <a:gdLst>
                  <a:gd name="connsiteX0" fmla="*/ 54684 w 77985"/>
                  <a:gd name="connsiteY0" fmla="*/ 75670 h 85060"/>
                  <a:gd name="connsiteX1" fmla="*/ 46806 w 77985"/>
                  <a:gd name="connsiteY1" fmla="*/ 79613 h 85060"/>
                  <a:gd name="connsiteX2" fmla="*/ 31325 w 77985"/>
                  <a:gd name="connsiteY2" fmla="*/ 62251 h 85060"/>
                  <a:gd name="connsiteX3" fmla="*/ 25076 w 77985"/>
                  <a:gd name="connsiteY3" fmla="*/ 65509 h 85060"/>
                  <a:gd name="connsiteX4" fmla="*/ 12217 w 77985"/>
                  <a:gd name="connsiteY4" fmla="*/ 59622 h 85060"/>
                  <a:gd name="connsiteX5" fmla="*/ 13122 w 77985"/>
                  <a:gd name="connsiteY5" fmla="*/ 48825 h 85060"/>
                  <a:gd name="connsiteX6" fmla="*/ 1080 w 77985"/>
                  <a:gd name="connsiteY6" fmla="*/ 43788 h 85060"/>
                  <a:gd name="connsiteX7" fmla="*/ -1650 w 77985"/>
                  <a:gd name="connsiteY7" fmla="*/ 39018 h 85060"/>
                  <a:gd name="connsiteX8" fmla="*/ 8777 w 77985"/>
                  <a:gd name="connsiteY8" fmla="*/ 28047 h 85060"/>
                  <a:gd name="connsiteX9" fmla="*/ 28508 w 77985"/>
                  <a:gd name="connsiteY9" fmla="*/ 5743 h 85060"/>
                  <a:gd name="connsiteX10" fmla="*/ 39849 w 77985"/>
                  <a:gd name="connsiteY10" fmla="*/ 10930 h 85060"/>
                  <a:gd name="connsiteX11" fmla="*/ 49860 w 77985"/>
                  <a:gd name="connsiteY11" fmla="*/ 7058 h 85060"/>
                  <a:gd name="connsiteX12" fmla="*/ 57557 w 77985"/>
                  <a:gd name="connsiteY12" fmla="*/ -1521 h 85060"/>
                  <a:gd name="connsiteX13" fmla="*/ 68850 w 77985"/>
                  <a:gd name="connsiteY13" fmla="*/ -1521 h 85060"/>
                  <a:gd name="connsiteX14" fmla="*/ 66143 w 77985"/>
                  <a:gd name="connsiteY14" fmla="*/ 1777 h 85060"/>
                  <a:gd name="connsiteX15" fmla="*/ 69755 w 77985"/>
                  <a:gd name="connsiteY15" fmla="*/ 52193 h 85060"/>
                  <a:gd name="connsiteX16" fmla="*/ 76335 w 77985"/>
                  <a:gd name="connsiteY16" fmla="*/ 69602 h 85060"/>
                  <a:gd name="connsiteX17" fmla="*/ 72140 w 77985"/>
                  <a:gd name="connsiteY17" fmla="*/ 78786 h 85060"/>
                  <a:gd name="connsiteX18" fmla="*/ 76177 w 77985"/>
                  <a:gd name="connsiteY18" fmla="*/ 83540 h 85060"/>
                  <a:gd name="connsiteX19" fmla="*/ 67717 w 77985"/>
                  <a:gd name="connsiteY19" fmla="*/ 83540 h 85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7985" h="85060">
                    <a:moveTo>
                      <a:pt x="54684" y="75670"/>
                    </a:moveTo>
                    <a:lnTo>
                      <a:pt x="46806" y="79613"/>
                    </a:lnTo>
                    <a:lnTo>
                      <a:pt x="31325" y="62251"/>
                    </a:lnTo>
                    <a:lnTo>
                      <a:pt x="25076" y="65509"/>
                    </a:lnTo>
                    <a:lnTo>
                      <a:pt x="12217" y="59622"/>
                    </a:lnTo>
                    <a:lnTo>
                      <a:pt x="13122" y="48825"/>
                    </a:lnTo>
                    <a:lnTo>
                      <a:pt x="1080" y="43788"/>
                    </a:lnTo>
                    <a:lnTo>
                      <a:pt x="-1650" y="39018"/>
                    </a:lnTo>
                    <a:lnTo>
                      <a:pt x="8777" y="28047"/>
                    </a:lnTo>
                    <a:lnTo>
                      <a:pt x="28508" y="5743"/>
                    </a:lnTo>
                    <a:lnTo>
                      <a:pt x="39849" y="10930"/>
                    </a:lnTo>
                    <a:lnTo>
                      <a:pt x="49860" y="7058"/>
                    </a:lnTo>
                    <a:lnTo>
                      <a:pt x="57557" y="-1521"/>
                    </a:lnTo>
                    <a:lnTo>
                      <a:pt x="68850" y="-1521"/>
                    </a:lnTo>
                    <a:lnTo>
                      <a:pt x="66143" y="1777"/>
                    </a:lnTo>
                    <a:lnTo>
                      <a:pt x="69755" y="52193"/>
                    </a:lnTo>
                    <a:lnTo>
                      <a:pt x="76335" y="69602"/>
                    </a:lnTo>
                    <a:lnTo>
                      <a:pt x="72140" y="78786"/>
                    </a:lnTo>
                    <a:lnTo>
                      <a:pt x="76177" y="83540"/>
                    </a:lnTo>
                    <a:lnTo>
                      <a:pt x="67717" y="83540"/>
                    </a:lnTo>
                    <a:close/>
                  </a:path>
                </a:pathLst>
              </a:custGeom>
              <a:grpFill/>
              <a:ln w="635" cap="rnd">
                <a:solidFill>
                  <a:schemeClr val="bg1"/>
                </a:solidFill>
                <a:prstDash val="solid"/>
                <a:round/>
              </a:ln>
            </p:spPr>
            <p:txBody>
              <a:bodyPr rtlCol="0" anchor="ctr"/>
              <a:lstStyle/>
              <a:p>
                <a:endParaRPr lang="en-US" dirty="0"/>
              </a:p>
            </p:txBody>
          </p:sp>
          <p:sp>
            <p:nvSpPr>
              <p:cNvPr id="2665" name="Freeform: Shape 2664">
                <a:extLst>
                  <a:ext uri="{FF2B5EF4-FFF2-40B4-BE49-F238E27FC236}">
                    <a16:creationId xmlns:a16="http://schemas.microsoft.com/office/drawing/2014/main" id="{5420C9CD-AD29-4F17-8B31-24158B50F91F}"/>
                  </a:ext>
                </a:extLst>
              </p:cNvPr>
              <p:cNvSpPr/>
              <p:nvPr/>
            </p:nvSpPr>
            <p:spPr>
              <a:xfrm flipV="1">
                <a:off x="2599299" y="3102175"/>
                <a:ext cx="52780" cy="32019"/>
              </a:xfrm>
              <a:custGeom>
                <a:avLst/>
                <a:gdLst>
                  <a:gd name="connsiteX0" fmla="*/ 31130 w 48519"/>
                  <a:gd name="connsiteY0" fmla="*/ 19727 h 29434"/>
                  <a:gd name="connsiteX1" fmla="*/ 20379 w 48519"/>
                  <a:gd name="connsiteY1" fmla="*/ 27889 h 29434"/>
                  <a:gd name="connsiteX2" fmla="*/ 9432 w 48519"/>
                  <a:gd name="connsiteY2" fmla="*/ 25543 h 29434"/>
                  <a:gd name="connsiteX3" fmla="*/ -1578 w 48519"/>
                  <a:gd name="connsiteY3" fmla="*/ 11802 h 29434"/>
                  <a:gd name="connsiteX4" fmla="*/ 23779 w 48519"/>
                  <a:gd name="connsiteY4" fmla="*/ 752 h 29434"/>
                  <a:gd name="connsiteX5" fmla="*/ 38425 w 48519"/>
                  <a:gd name="connsiteY5" fmla="*/ -1546 h 29434"/>
                  <a:gd name="connsiteX6" fmla="*/ 43934 w 48519"/>
                  <a:gd name="connsiteY6" fmla="*/ 4813 h 29434"/>
                  <a:gd name="connsiteX7" fmla="*/ 46941 w 48519"/>
                  <a:gd name="connsiteY7" fmla="*/ 17563 h 29434"/>
                  <a:gd name="connsiteX8" fmla="*/ 31130 w 48519"/>
                  <a:gd name="connsiteY8" fmla="*/ 19727 h 29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519" h="29434">
                    <a:moveTo>
                      <a:pt x="31130" y="19727"/>
                    </a:moveTo>
                    <a:lnTo>
                      <a:pt x="20379" y="27889"/>
                    </a:lnTo>
                    <a:lnTo>
                      <a:pt x="9432" y="25543"/>
                    </a:lnTo>
                    <a:lnTo>
                      <a:pt x="-1578" y="11802"/>
                    </a:lnTo>
                    <a:lnTo>
                      <a:pt x="23779" y="752"/>
                    </a:lnTo>
                    <a:lnTo>
                      <a:pt x="38425" y="-1546"/>
                    </a:lnTo>
                    <a:lnTo>
                      <a:pt x="43934" y="4813"/>
                    </a:lnTo>
                    <a:lnTo>
                      <a:pt x="46941" y="17563"/>
                    </a:lnTo>
                    <a:lnTo>
                      <a:pt x="31130" y="19727"/>
                    </a:lnTo>
                  </a:path>
                </a:pathLst>
              </a:custGeom>
              <a:grpFill/>
              <a:ln w="635" cap="flat">
                <a:solidFill>
                  <a:schemeClr val="bg1"/>
                </a:solidFill>
                <a:prstDash val="solid"/>
                <a:miter/>
              </a:ln>
            </p:spPr>
            <p:txBody>
              <a:bodyPr rtlCol="0" anchor="ctr"/>
              <a:lstStyle/>
              <a:p>
                <a:endParaRPr lang="en-US" dirty="0"/>
              </a:p>
            </p:txBody>
          </p:sp>
          <p:sp>
            <p:nvSpPr>
              <p:cNvPr id="2666" name="Freeform: Shape 2665">
                <a:extLst>
                  <a:ext uri="{FF2B5EF4-FFF2-40B4-BE49-F238E27FC236}">
                    <a16:creationId xmlns:a16="http://schemas.microsoft.com/office/drawing/2014/main" id="{511FC9B6-0FE6-4654-AAA9-FFB1488557C4}"/>
                  </a:ext>
                </a:extLst>
              </p:cNvPr>
              <p:cNvSpPr/>
              <p:nvPr/>
            </p:nvSpPr>
            <p:spPr>
              <a:xfrm flipV="1">
                <a:off x="2599299" y="3102175"/>
                <a:ext cx="52780" cy="32019"/>
              </a:xfrm>
              <a:custGeom>
                <a:avLst/>
                <a:gdLst>
                  <a:gd name="connsiteX0" fmla="*/ 31130 w 48519"/>
                  <a:gd name="connsiteY0" fmla="*/ 19727 h 29434"/>
                  <a:gd name="connsiteX1" fmla="*/ 20379 w 48519"/>
                  <a:gd name="connsiteY1" fmla="*/ 27889 h 29434"/>
                  <a:gd name="connsiteX2" fmla="*/ 9432 w 48519"/>
                  <a:gd name="connsiteY2" fmla="*/ 25543 h 29434"/>
                  <a:gd name="connsiteX3" fmla="*/ -1578 w 48519"/>
                  <a:gd name="connsiteY3" fmla="*/ 11802 h 29434"/>
                  <a:gd name="connsiteX4" fmla="*/ 23779 w 48519"/>
                  <a:gd name="connsiteY4" fmla="*/ 752 h 29434"/>
                  <a:gd name="connsiteX5" fmla="*/ 38425 w 48519"/>
                  <a:gd name="connsiteY5" fmla="*/ -1546 h 29434"/>
                  <a:gd name="connsiteX6" fmla="*/ 43934 w 48519"/>
                  <a:gd name="connsiteY6" fmla="*/ 4813 h 29434"/>
                  <a:gd name="connsiteX7" fmla="*/ 46941 w 48519"/>
                  <a:gd name="connsiteY7" fmla="*/ 17563 h 29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19" h="29434">
                    <a:moveTo>
                      <a:pt x="31130" y="19727"/>
                    </a:moveTo>
                    <a:lnTo>
                      <a:pt x="20379" y="27889"/>
                    </a:lnTo>
                    <a:lnTo>
                      <a:pt x="9432" y="25543"/>
                    </a:lnTo>
                    <a:lnTo>
                      <a:pt x="-1578" y="11802"/>
                    </a:lnTo>
                    <a:lnTo>
                      <a:pt x="23779" y="752"/>
                    </a:lnTo>
                    <a:lnTo>
                      <a:pt x="38425" y="-1546"/>
                    </a:lnTo>
                    <a:lnTo>
                      <a:pt x="43934" y="4813"/>
                    </a:lnTo>
                    <a:lnTo>
                      <a:pt x="46941" y="17563"/>
                    </a:lnTo>
                    <a:close/>
                  </a:path>
                </a:pathLst>
              </a:custGeom>
              <a:grpFill/>
              <a:ln w="635" cap="rnd">
                <a:solidFill>
                  <a:schemeClr val="bg1"/>
                </a:solidFill>
                <a:prstDash val="solid"/>
                <a:round/>
              </a:ln>
            </p:spPr>
            <p:txBody>
              <a:bodyPr rtlCol="0" anchor="ctr"/>
              <a:lstStyle/>
              <a:p>
                <a:endParaRPr lang="en-US" dirty="0"/>
              </a:p>
            </p:txBody>
          </p:sp>
          <p:sp>
            <p:nvSpPr>
              <p:cNvPr id="2667" name="Freeform: Shape 2666">
                <a:extLst>
                  <a:ext uri="{FF2B5EF4-FFF2-40B4-BE49-F238E27FC236}">
                    <a16:creationId xmlns:a16="http://schemas.microsoft.com/office/drawing/2014/main" id="{828A35FA-930E-497B-95F4-2C21EFFC2FCC}"/>
                  </a:ext>
                </a:extLst>
              </p:cNvPr>
              <p:cNvSpPr/>
              <p:nvPr/>
            </p:nvSpPr>
            <p:spPr>
              <a:xfrm flipV="1">
                <a:off x="2623185" y="3068555"/>
                <a:ext cx="115868" cy="65476"/>
              </a:xfrm>
              <a:custGeom>
                <a:avLst/>
                <a:gdLst>
                  <a:gd name="connsiteX0" fmla="*/ 88581 w 106514"/>
                  <a:gd name="connsiteY0" fmla="*/ 50815 h 60190"/>
                  <a:gd name="connsiteX1" fmla="*/ 63467 w 106514"/>
                  <a:gd name="connsiteY1" fmla="*/ 54766 h 60190"/>
                  <a:gd name="connsiteX2" fmla="*/ 54495 w 106514"/>
                  <a:gd name="connsiteY2" fmla="*/ 58623 h 60190"/>
                  <a:gd name="connsiteX3" fmla="*/ 48215 w 106514"/>
                  <a:gd name="connsiteY3" fmla="*/ 52468 h 60190"/>
                  <a:gd name="connsiteX4" fmla="*/ 14743 w 106514"/>
                  <a:gd name="connsiteY4" fmla="*/ 50996 h 60190"/>
                  <a:gd name="connsiteX5" fmla="*/ -1233 w 106514"/>
                  <a:gd name="connsiteY5" fmla="*/ 38939 h 60190"/>
                  <a:gd name="connsiteX6" fmla="*/ -1635 w 106514"/>
                  <a:gd name="connsiteY6" fmla="*/ 27717 h 60190"/>
                  <a:gd name="connsiteX7" fmla="*/ 9116 w 106514"/>
                  <a:gd name="connsiteY7" fmla="*/ 19555 h 60190"/>
                  <a:gd name="connsiteX8" fmla="*/ 24927 w 106514"/>
                  <a:gd name="connsiteY8" fmla="*/ 17391 h 60190"/>
                  <a:gd name="connsiteX9" fmla="*/ 21921 w 106514"/>
                  <a:gd name="connsiteY9" fmla="*/ 4641 h 60190"/>
                  <a:gd name="connsiteX10" fmla="*/ 29783 w 106514"/>
                  <a:gd name="connsiteY10" fmla="*/ -1568 h 60190"/>
                  <a:gd name="connsiteX11" fmla="*/ 41824 w 106514"/>
                  <a:gd name="connsiteY11" fmla="*/ 3469 h 60190"/>
                  <a:gd name="connsiteX12" fmla="*/ 40919 w 106514"/>
                  <a:gd name="connsiteY12" fmla="*/ 14267 h 60190"/>
                  <a:gd name="connsiteX13" fmla="*/ 53779 w 106514"/>
                  <a:gd name="connsiteY13" fmla="*/ 20153 h 60190"/>
                  <a:gd name="connsiteX14" fmla="*/ 60028 w 106514"/>
                  <a:gd name="connsiteY14" fmla="*/ 16895 h 60190"/>
                  <a:gd name="connsiteX15" fmla="*/ 75508 w 106514"/>
                  <a:gd name="connsiteY15" fmla="*/ 34257 h 60190"/>
                  <a:gd name="connsiteX16" fmla="*/ 83386 w 106514"/>
                  <a:gd name="connsiteY16" fmla="*/ 30314 h 60190"/>
                  <a:gd name="connsiteX17" fmla="*/ 96419 w 106514"/>
                  <a:gd name="connsiteY17" fmla="*/ 38184 h 60190"/>
                  <a:gd name="connsiteX18" fmla="*/ 104880 w 106514"/>
                  <a:gd name="connsiteY18" fmla="*/ 38184 h 60190"/>
                  <a:gd name="connsiteX19" fmla="*/ 88581 w 106514"/>
                  <a:gd name="connsiteY19" fmla="*/ 50815 h 60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6514" h="60190">
                    <a:moveTo>
                      <a:pt x="88581" y="50815"/>
                    </a:moveTo>
                    <a:lnTo>
                      <a:pt x="63467" y="54766"/>
                    </a:lnTo>
                    <a:lnTo>
                      <a:pt x="54495" y="58623"/>
                    </a:lnTo>
                    <a:lnTo>
                      <a:pt x="48215" y="52468"/>
                    </a:lnTo>
                    <a:lnTo>
                      <a:pt x="14743" y="50996"/>
                    </a:lnTo>
                    <a:lnTo>
                      <a:pt x="-1233" y="38939"/>
                    </a:lnTo>
                    <a:lnTo>
                      <a:pt x="-1635" y="27717"/>
                    </a:lnTo>
                    <a:lnTo>
                      <a:pt x="9116" y="19555"/>
                    </a:lnTo>
                    <a:lnTo>
                      <a:pt x="24927" y="17391"/>
                    </a:lnTo>
                    <a:lnTo>
                      <a:pt x="21921" y="4641"/>
                    </a:lnTo>
                    <a:lnTo>
                      <a:pt x="29783" y="-1568"/>
                    </a:lnTo>
                    <a:lnTo>
                      <a:pt x="41824" y="3469"/>
                    </a:lnTo>
                    <a:lnTo>
                      <a:pt x="40919" y="14267"/>
                    </a:lnTo>
                    <a:lnTo>
                      <a:pt x="53779" y="20153"/>
                    </a:lnTo>
                    <a:lnTo>
                      <a:pt x="60028" y="16895"/>
                    </a:lnTo>
                    <a:lnTo>
                      <a:pt x="75508" y="34257"/>
                    </a:lnTo>
                    <a:lnTo>
                      <a:pt x="83386" y="30314"/>
                    </a:lnTo>
                    <a:lnTo>
                      <a:pt x="96419" y="38184"/>
                    </a:lnTo>
                    <a:lnTo>
                      <a:pt x="104880" y="38184"/>
                    </a:lnTo>
                    <a:lnTo>
                      <a:pt x="88581" y="50815"/>
                    </a:lnTo>
                  </a:path>
                </a:pathLst>
              </a:custGeom>
              <a:grpFill/>
              <a:ln w="635" cap="flat">
                <a:solidFill>
                  <a:schemeClr val="bg1"/>
                </a:solidFill>
                <a:prstDash val="solid"/>
                <a:miter/>
              </a:ln>
            </p:spPr>
            <p:txBody>
              <a:bodyPr rtlCol="0" anchor="ctr"/>
              <a:lstStyle/>
              <a:p>
                <a:endParaRPr lang="en-US" dirty="0"/>
              </a:p>
            </p:txBody>
          </p:sp>
          <p:sp>
            <p:nvSpPr>
              <p:cNvPr id="2668" name="Freeform: Shape 2667">
                <a:extLst>
                  <a:ext uri="{FF2B5EF4-FFF2-40B4-BE49-F238E27FC236}">
                    <a16:creationId xmlns:a16="http://schemas.microsoft.com/office/drawing/2014/main" id="{AC43E899-2B04-4920-BA37-160317A2D524}"/>
                  </a:ext>
                </a:extLst>
              </p:cNvPr>
              <p:cNvSpPr/>
              <p:nvPr/>
            </p:nvSpPr>
            <p:spPr>
              <a:xfrm flipV="1">
                <a:off x="2623185" y="3068555"/>
                <a:ext cx="115868" cy="65476"/>
              </a:xfrm>
              <a:custGeom>
                <a:avLst/>
                <a:gdLst>
                  <a:gd name="connsiteX0" fmla="*/ 88581 w 106514"/>
                  <a:gd name="connsiteY0" fmla="*/ 50815 h 60190"/>
                  <a:gd name="connsiteX1" fmla="*/ 63467 w 106514"/>
                  <a:gd name="connsiteY1" fmla="*/ 54766 h 60190"/>
                  <a:gd name="connsiteX2" fmla="*/ 54495 w 106514"/>
                  <a:gd name="connsiteY2" fmla="*/ 58623 h 60190"/>
                  <a:gd name="connsiteX3" fmla="*/ 48215 w 106514"/>
                  <a:gd name="connsiteY3" fmla="*/ 52468 h 60190"/>
                  <a:gd name="connsiteX4" fmla="*/ 14743 w 106514"/>
                  <a:gd name="connsiteY4" fmla="*/ 50996 h 60190"/>
                  <a:gd name="connsiteX5" fmla="*/ -1233 w 106514"/>
                  <a:gd name="connsiteY5" fmla="*/ 38939 h 60190"/>
                  <a:gd name="connsiteX6" fmla="*/ -1635 w 106514"/>
                  <a:gd name="connsiteY6" fmla="*/ 27717 h 60190"/>
                  <a:gd name="connsiteX7" fmla="*/ 9116 w 106514"/>
                  <a:gd name="connsiteY7" fmla="*/ 19555 h 60190"/>
                  <a:gd name="connsiteX8" fmla="*/ 24927 w 106514"/>
                  <a:gd name="connsiteY8" fmla="*/ 17391 h 60190"/>
                  <a:gd name="connsiteX9" fmla="*/ 21921 w 106514"/>
                  <a:gd name="connsiteY9" fmla="*/ 4641 h 60190"/>
                  <a:gd name="connsiteX10" fmla="*/ 29783 w 106514"/>
                  <a:gd name="connsiteY10" fmla="*/ -1568 h 60190"/>
                  <a:gd name="connsiteX11" fmla="*/ 41824 w 106514"/>
                  <a:gd name="connsiteY11" fmla="*/ 3469 h 60190"/>
                  <a:gd name="connsiteX12" fmla="*/ 40919 w 106514"/>
                  <a:gd name="connsiteY12" fmla="*/ 14267 h 60190"/>
                  <a:gd name="connsiteX13" fmla="*/ 53779 w 106514"/>
                  <a:gd name="connsiteY13" fmla="*/ 20153 h 60190"/>
                  <a:gd name="connsiteX14" fmla="*/ 60028 w 106514"/>
                  <a:gd name="connsiteY14" fmla="*/ 16895 h 60190"/>
                  <a:gd name="connsiteX15" fmla="*/ 75508 w 106514"/>
                  <a:gd name="connsiteY15" fmla="*/ 34257 h 60190"/>
                  <a:gd name="connsiteX16" fmla="*/ 83386 w 106514"/>
                  <a:gd name="connsiteY16" fmla="*/ 30314 h 60190"/>
                  <a:gd name="connsiteX17" fmla="*/ 96419 w 106514"/>
                  <a:gd name="connsiteY17" fmla="*/ 38184 h 60190"/>
                  <a:gd name="connsiteX18" fmla="*/ 104880 w 106514"/>
                  <a:gd name="connsiteY18" fmla="*/ 38184 h 60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6514" h="60190">
                    <a:moveTo>
                      <a:pt x="88581" y="50815"/>
                    </a:moveTo>
                    <a:lnTo>
                      <a:pt x="63467" y="54766"/>
                    </a:lnTo>
                    <a:lnTo>
                      <a:pt x="54495" y="58623"/>
                    </a:lnTo>
                    <a:lnTo>
                      <a:pt x="48215" y="52468"/>
                    </a:lnTo>
                    <a:lnTo>
                      <a:pt x="14743" y="50996"/>
                    </a:lnTo>
                    <a:lnTo>
                      <a:pt x="-1233" y="38939"/>
                    </a:lnTo>
                    <a:lnTo>
                      <a:pt x="-1635" y="27717"/>
                    </a:lnTo>
                    <a:lnTo>
                      <a:pt x="9116" y="19555"/>
                    </a:lnTo>
                    <a:lnTo>
                      <a:pt x="24927" y="17391"/>
                    </a:lnTo>
                    <a:lnTo>
                      <a:pt x="21921" y="4641"/>
                    </a:lnTo>
                    <a:lnTo>
                      <a:pt x="29783" y="-1568"/>
                    </a:lnTo>
                    <a:lnTo>
                      <a:pt x="41824" y="3469"/>
                    </a:lnTo>
                    <a:lnTo>
                      <a:pt x="40919" y="14267"/>
                    </a:lnTo>
                    <a:lnTo>
                      <a:pt x="53779" y="20153"/>
                    </a:lnTo>
                    <a:lnTo>
                      <a:pt x="60028" y="16895"/>
                    </a:lnTo>
                    <a:lnTo>
                      <a:pt x="75508" y="34257"/>
                    </a:lnTo>
                    <a:lnTo>
                      <a:pt x="83386" y="30314"/>
                    </a:lnTo>
                    <a:lnTo>
                      <a:pt x="96419" y="38184"/>
                    </a:lnTo>
                    <a:lnTo>
                      <a:pt x="104880" y="38184"/>
                    </a:lnTo>
                    <a:close/>
                  </a:path>
                </a:pathLst>
              </a:custGeom>
              <a:grpFill/>
              <a:ln w="635" cap="rnd">
                <a:solidFill>
                  <a:schemeClr val="bg1"/>
                </a:solidFill>
                <a:prstDash val="solid"/>
                <a:round/>
              </a:ln>
            </p:spPr>
            <p:txBody>
              <a:bodyPr rtlCol="0" anchor="ctr"/>
              <a:lstStyle/>
              <a:p>
                <a:endParaRPr lang="en-US" dirty="0"/>
              </a:p>
            </p:txBody>
          </p:sp>
          <p:sp>
            <p:nvSpPr>
              <p:cNvPr id="2669" name="Freeform: Shape 2668">
                <a:extLst>
                  <a:ext uri="{FF2B5EF4-FFF2-40B4-BE49-F238E27FC236}">
                    <a16:creationId xmlns:a16="http://schemas.microsoft.com/office/drawing/2014/main" id="{11073689-8ED2-4D8B-825A-9B1A546669CE}"/>
                  </a:ext>
                </a:extLst>
              </p:cNvPr>
              <p:cNvSpPr/>
              <p:nvPr/>
            </p:nvSpPr>
            <p:spPr>
              <a:xfrm flipV="1">
                <a:off x="2561381" y="3030551"/>
                <a:ext cx="79620" cy="89123"/>
              </a:xfrm>
              <a:custGeom>
                <a:avLst/>
                <a:gdLst>
                  <a:gd name="connsiteX0" fmla="*/ 49760 w 73192"/>
                  <a:gd name="connsiteY0" fmla="*/ 80325 h 81928"/>
                  <a:gd name="connsiteX1" fmla="*/ 19782 w 73192"/>
                  <a:gd name="connsiteY1" fmla="*/ 80325 h 81928"/>
                  <a:gd name="connsiteX2" fmla="*/ 19782 w 73192"/>
                  <a:gd name="connsiteY2" fmla="*/ 71550 h 81928"/>
                  <a:gd name="connsiteX3" fmla="*/ 8308 w 73192"/>
                  <a:gd name="connsiteY3" fmla="*/ 71550 h 81928"/>
                  <a:gd name="connsiteX4" fmla="*/ 28534 w 73192"/>
                  <a:gd name="connsiteY4" fmla="*/ 53370 h 81928"/>
                  <a:gd name="connsiteX5" fmla="*/ 28534 w 73192"/>
                  <a:gd name="connsiteY5" fmla="*/ 45445 h 81928"/>
                  <a:gd name="connsiteX6" fmla="*/ 7458 w 73192"/>
                  <a:gd name="connsiteY6" fmla="*/ 45445 h 81928"/>
                  <a:gd name="connsiteX7" fmla="*/ -1554 w 73192"/>
                  <a:gd name="connsiteY7" fmla="*/ 27989 h 81928"/>
                  <a:gd name="connsiteX8" fmla="*/ -1554 w 73192"/>
                  <a:gd name="connsiteY8" fmla="*/ 12138 h 81928"/>
                  <a:gd name="connsiteX9" fmla="*/ 10252 w 73192"/>
                  <a:gd name="connsiteY9" fmla="*/ 1285 h 81928"/>
                  <a:gd name="connsiteX10" fmla="*/ 33303 w 73192"/>
                  <a:gd name="connsiteY10" fmla="*/ -1603 h 81928"/>
                  <a:gd name="connsiteX11" fmla="*/ 44314 w 73192"/>
                  <a:gd name="connsiteY11" fmla="*/ 12138 h 81928"/>
                  <a:gd name="connsiteX12" fmla="*/ 55261 w 73192"/>
                  <a:gd name="connsiteY12" fmla="*/ 14484 h 81928"/>
                  <a:gd name="connsiteX13" fmla="*/ 55662 w 73192"/>
                  <a:gd name="connsiteY13" fmla="*/ 25707 h 81928"/>
                  <a:gd name="connsiteX14" fmla="*/ 71639 w 73192"/>
                  <a:gd name="connsiteY14" fmla="*/ 37764 h 81928"/>
                  <a:gd name="connsiteX15" fmla="*/ 66153 w 73192"/>
                  <a:gd name="connsiteY15" fmla="*/ 37520 h 81928"/>
                  <a:gd name="connsiteX16" fmla="*/ 62155 w 73192"/>
                  <a:gd name="connsiteY16" fmla="*/ 44485 h 81928"/>
                  <a:gd name="connsiteX17" fmla="*/ 49760 w 73192"/>
                  <a:gd name="connsiteY17" fmla="*/ 44485 h 81928"/>
                  <a:gd name="connsiteX18" fmla="*/ 49760 w 73192"/>
                  <a:gd name="connsiteY18" fmla="*/ 80325 h 8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3192" h="81928">
                    <a:moveTo>
                      <a:pt x="49760" y="80325"/>
                    </a:moveTo>
                    <a:lnTo>
                      <a:pt x="19782" y="80325"/>
                    </a:lnTo>
                    <a:lnTo>
                      <a:pt x="19782" y="71550"/>
                    </a:lnTo>
                    <a:lnTo>
                      <a:pt x="8308" y="71550"/>
                    </a:lnTo>
                    <a:lnTo>
                      <a:pt x="28534" y="53370"/>
                    </a:lnTo>
                    <a:lnTo>
                      <a:pt x="28534" y="45445"/>
                    </a:lnTo>
                    <a:lnTo>
                      <a:pt x="7458" y="45445"/>
                    </a:lnTo>
                    <a:lnTo>
                      <a:pt x="-1554" y="27989"/>
                    </a:lnTo>
                    <a:lnTo>
                      <a:pt x="-1554" y="12138"/>
                    </a:lnTo>
                    <a:lnTo>
                      <a:pt x="10252" y="1285"/>
                    </a:lnTo>
                    <a:lnTo>
                      <a:pt x="33303" y="-1603"/>
                    </a:lnTo>
                    <a:lnTo>
                      <a:pt x="44314" y="12138"/>
                    </a:lnTo>
                    <a:lnTo>
                      <a:pt x="55261" y="14484"/>
                    </a:lnTo>
                    <a:lnTo>
                      <a:pt x="55662" y="25707"/>
                    </a:lnTo>
                    <a:lnTo>
                      <a:pt x="71639" y="37764"/>
                    </a:lnTo>
                    <a:lnTo>
                      <a:pt x="66153" y="37520"/>
                    </a:lnTo>
                    <a:lnTo>
                      <a:pt x="62155" y="44485"/>
                    </a:lnTo>
                    <a:lnTo>
                      <a:pt x="49760" y="44485"/>
                    </a:lnTo>
                    <a:lnTo>
                      <a:pt x="49760" y="80325"/>
                    </a:lnTo>
                  </a:path>
                </a:pathLst>
              </a:custGeom>
              <a:grpFill/>
              <a:ln w="635" cap="flat">
                <a:solidFill>
                  <a:schemeClr val="bg1"/>
                </a:solidFill>
                <a:prstDash val="solid"/>
                <a:miter/>
              </a:ln>
            </p:spPr>
            <p:txBody>
              <a:bodyPr rtlCol="0" anchor="ctr"/>
              <a:lstStyle/>
              <a:p>
                <a:endParaRPr lang="en-US" dirty="0"/>
              </a:p>
            </p:txBody>
          </p:sp>
          <p:sp>
            <p:nvSpPr>
              <p:cNvPr id="2670" name="Freeform: Shape 2669">
                <a:extLst>
                  <a:ext uri="{FF2B5EF4-FFF2-40B4-BE49-F238E27FC236}">
                    <a16:creationId xmlns:a16="http://schemas.microsoft.com/office/drawing/2014/main" id="{786AE89C-E646-4DED-8B43-328A3D34C242}"/>
                  </a:ext>
                </a:extLst>
              </p:cNvPr>
              <p:cNvSpPr/>
              <p:nvPr/>
            </p:nvSpPr>
            <p:spPr>
              <a:xfrm flipV="1">
                <a:off x="2561381" y="3030551"/>
                <a:ext cx="79620" cy="89123"/>
              </a:xfrm>
              <a:custGeom>
                <a:avLst/>
                <a:gdLst>
                  <a:gd name="connsiteX0" fmla="*/ 49760 w 73192"/>
                  <a:gd name="connsiteY0" fmla="*/ 80325 h 81928"/>
                  <a:gd name="connsiteX1" fmla="*/ 19782 w 73192"/>
                  <a:gd name="connsiteY1" fmla="*/ 80325 h 81928"/>
                  <a:gd name="connsiteX2" fmla="*/ 19782 w 73192"/>
                  <a:gd name="connsiteY2" fmla="*/ 71550 h 81928"/>
                  <a:gd name="connsiteX3" fmla="*/ 8308 w 73192"/>
                  <a:gd name="connsiteY3" fmla="*/ 71550 h 81928"/>
                  <a:gd name="connsiteX4" fmla="*/ 28534 w 73192"/>
                  <a:gd name="connsiteY4" fmla="*/ 53370 h 81928"/>
                  <a:gd name="connsiteX5" fmla="*/ 28534 w 73192"/>
                  <a:gd name="connsiteY5" fmla="*/ 45445 h 81928"/>
                  <a:gd name="connsiteX6" fmla="*/ 7458 w 73192"/>
                  <a:gd name="connsiteY6" fmla="*/ 45445 h 81928"/>
                  <a:gd name="connsiteX7" fmla="*/ -1554 w 73192"/>
                  <a:gd name="connsiteY7" fmla="*/ 27989 h 81928"/>
                  <a:gd name="connsiteX8" fmla="*/ -1554 w 73192"/>
                  <a:gd name="connsiteY8" fmla="*/ 12138 h 81928"/>
                  <a:gd name="connsiteX9" fmla="*/ 10252 w 73192"/>
                  <a:gd name="connsiteY9" fmla="*/ 1285 h 81928"/>
                  <a:gd name="connsiteX10" fmla="*/ 33303 w 73192"/>
                  <a:gd name="connsiteY10" fmla="*/ -1603 h 81928"/>
                  <a:gd name="connsiteX11" fmla="*/ 44314 w 73192"/>
                  <a:gd name="connsiteY11" fmla="*/ 12138 h 81928"/>
                  <a:gd name="connsiteX12" fmla="*/ 55261 w 73192"/>
                  <a:gd name="connsiteY12" fmla="*/ 14484 h 81928"/>
                  <a:gd name="connsiteX13" fmla="*/ 55662 w 73192"/>
                  <a:gd name="connsiteY13" fmla="*/ 25707 h 81928"/>
                  <a:gd name="connsiteX14" fmla="*/ 71639 w 73192"/>
                  <a:gd name="connsiteY14" fmla="*/ 37764 h 81928"/>
                  <a:gd name="connsiteX15" fmla="*/ 66153 w 73192"/>
                  <a:gd name="connsiteY15" fmla="*/ 37520 h 81928"/>
                  <a:gd name="connsiteX16" fmla="*/ 62155 w 73192"/>
                  <a:gd name="connsiteY16" fmla="*/ 44485 h 81928"/>
                  <a:gd name="connsiteX17" fmla="*/ 49760 w 73192"/>
                  <a:gd name="connsiteY17" fmla="*/ 44485 h 8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3192" h="81928">
                    <a:moveTo>
                      <a:pt x="49760" y="80325"/>
                    </a:moveTo>
                    <a:lnTo>
                      <a:pt x="19782" y="80325"/>
                    </a:lnTo>
                    <a:lnTo>
                      <a:pt x="19782" y="71550"/>
                    </a:lnTo>
                    <a:lnTo>
                      <a:pt x="8308" y="71550"/>
                    </a:lnTo>
                    <a:lnTo>
                      <a:pt x="28534" y="53370"/>
                    </a:lnTo>
                    <a:lnTo>
                      <a:pt x="28534" y="45445"/>
                    </a:lnTo>
                    <a:lnTo>
                      <a:pt x="7458" y="45445"/>
                    </a:lnTo>
                    <a:lnTo>
                      <a:pt x="-1554" y="27989"/>
                    </a:lnTo>
                    <a:lnTo>
                      <a:pt x="-1554" y="12138"/>
                    </a:lnTo>
                    <a:lnTo>
                      <a:pt x="10252" y="1285"/>
                    </a:lnTo>
                    <a:lnTo>
                      <a:pt x="33303" y="-1603"/>
                    </a:lnTo>
                    <a:lnTo>
                      <a:pt x="44314" y="12138"/>
                    </a:lnTo>
                    <a:lnTo>
                      <a:pt x="55261" y="14484"/>
                    </a:lnTo>
                    <a:lnTo>
                      <a:pt x="55662" y="25707"/>
                    </a:lnTo>
                    <a:lnTo>
                      <a:pt x="71639" y="37764"/>
                    </a:lnTo>
                    <a:lnTo>
                      <a:pt x="66153" y="37520"/>
                    </a:lnTo>
                    <a:lnTo>
                      <a:pt x="62155" y="44485"/>
                    </a:lnTo>
                    <a:lnTo>
                      <a:pt x="49760" y="44485"/>
                    </a:lnTo>
                    <a:close/>
                  </a:path>
                </a:pathLst>
              </a:custGeom>
              <a:grpFill/>
              <a:ln w="635" cap="rnd">
                <a:solidFill>
                  <a:schemeClr val="bg1"/>
                </a:solidFill>
                <a:prstDash val="solid"/>
                <a:round/>
              </a:ln>
            </p:spPr>
            <p:txBody>
              <a:bodyPr rtlCol="0" anchor="ctr"/>
              <a:lstStyle/>
              <a:p>
                <a:endParaRPr lang="en-US" dirty="0"/>
              </a:p>
            </p:txBody>
          </p:sp>
          <p:sp>
            <p:nvSpPr>
              <p:cNvPr id="2671" name="Freeform: Shape 2670">
                <a:extLst>
                  <a:ext uri="{FF2B5EF4-FFF2-40B4-BE49-F238E27FC236}">
                    <a16:creationId xmlns:a16="http://schemas.microsoft.com/office/drawing/2014/main" id="{BAB0FF16-D560-4C38-A6C3-276595F7D41C}"/>
                  </a:ext>
                </a:extLst>
              </p:cNvPr>
              <p:cNvSpPr/>
              <p:nvPr/>
            </p:nvSpPr>
            <p:spPr>
              <a:xfrm flipV="1">
                <a:off x="2617200" y="3012803"/>
                <a:ext cx="25872" cy="56735"/>
              </a:xfrm>
              <a:custGeom>
                <a:avLst/>
                <a:gdLst>
                  <a:gd name="connsiteX0" fmla="*/ -1583 w 23783"/>
                  <a:gd name="connsiteY0" fmla="*/ 34193 h 52155"/>
                  <a:gd name="connsiteX1" fmla="*/ -1583 w 23783"/>
                  <a:gd name="connsiteY1" fmla="*/ -1648 h 52155"/>
                  <a:gd name="connsiteX2" fmla="*/ 10812 w 23783"/>
                  <a:gd name="connsiteY2" fmla="*/ -1648 h 52155"/>
                  <a:gd name="connsiteX3" fmla="*/ 9325 w 23783"/>
                  <a:gd name="connsiteY3" fmla="*/ 949 h 52155"/>
                  <a:gd name="connsiteX4" fmla="*/ 20579 w 23783"/>
                  <a:gd name="connsiteY4" fmla="*/ 16729 h 52155"/>
                  <a:gd name="connsiteX5" fmla="*/ 22201 w 23783"/>
                  <a:gd name="connsiteY5" fmla="*/ 34287 h 52155"/>
                  <a:gd name="connsiteX6" fmla="*/ 17597 w 23783"/>
                  <a:gd name="connsiteY6" fmla="*/ 42976 h 52155"/>
                  <a:gd name="connsiteX7" fmla="*/ 20745 w 23783"/>
                  <a:gd name="connsiteY7" fmla="*/ 50508 h 52155"/>
                  <a:gd name="connsiteX8" fmla="*/ 6940 w 23783"/>
                  <a:gd name="connsiteY8" fmla="*/ 50508 h 52155"/>
                  <a:gd name="connsiteX9" fmla="*/ -1583 w 23783"/>
                  <a:gd name="connsiteY9" fmla="*/ 34193 h 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783" h="52155">
                    <a:moveTo>
                      <a:pt x="-1583" y="34193"/>
                    </a:moveTo>
                    <a:lnTo>
                      <a:pt x="-1583" y="-1648"/>
                    </a:lnTo>
                    <a:lnTo>
                      <a:pt x="10812" y="-1648"/>
                    </a:lnTo>
                    <a:lnTo>
                      <a:pt x="9325" y="949"/>
                    </a:lnTo>
                    <a:lnTo>
                      <a:pt x="20579" y="16729"/>
                    </a:lnTo>
                    <a:lnTo>
                      <a:pt x="22201" y="34287"/>
                    </a:lnTo>
                    <a:lnTo>
                      <a:pt x="17597" y="42976"/>
                    </a:lnTo>
                    <a:lnTo>
                      <a:pt x="20745" y="50508"/>
                    </a:lnTo>
                    <a:lnTo>
                      <a:pt x="6940" y="50508"/>
                    </a:lnTo>
                    <a:lnTo>
                      <a:pt x="-1583" y="34193"/>
                    </a:lnTo>
                  </a:path>
                </a:pathLst>
              </a:custGeom>
              <a:grpFill/>
              <a:ln w="635" cap="flat">
                <a:solidFill>
                  <a:schemeClr val="bg1"/>
                </a:solidFill>
                <a:prstDash val="solid"/>
                <a:miter/>
              </a:ln>
            </p:spPr>
            <p:txBody>
              <a:bodyPr rtlCol="0" anchor="ctr"/>
              <a:lstStyle/>
              <a:p>
                <a:endParaRPr lang="en-US" dirty="0"/>
              </a:p>
            </p:txBody>
          </p:sp>
          <p:sp>
            <p:nvSpPr>
              <p:cNvPr id="2672" name="Freeform: Shape 2671">
                <a:extLst>
                  <a:ext uri="{FF2B5EF4-FFF2-40B4-BE49-F238E27FC236}">
                    <a16:creationId xmlns:a16="http://schemas.microsoft.com/office/drawing/2014/main" id="{874478BA-4530-439D-8C6E-6E5217CC88C8}"/>
                  </a:ext>
                </a:extLst>
              </p:cNvPr>
              <p:cNvSpPr/>
              <p:nvPr/>
            </p:nvSpPr>
            <p:spPr>
              <a:xfrm flipV="1">
                <a:off x="2617200" y="3012803"/>
                <a:ext cx="25872" cy="56735"/>
              </a:xfrm>
              <a:custGeom>
                <a:avLst/>
                <a:gdLst>
                  <a:gd name="connsiteX0" fmla="*/ -1583 w 23783"/>
                  <a:gd name="connsiteY0" fmla="*/ 34193 h 52155"/>
                  <a:gd name="connsiteX1" fmla="*/ -1583 w 23783"/>
                  <a:gd name="connsiteY1" fmla="*/ -1648 h 52155"/>
                  <a:gd name="connsiteX2" fmla="*/ 10812 w 23783"/>
                  <a:gd name="connsiteY2" fmla="*/ -1648 h 52155"/>
                  <a:gd name="connsiteX3" fmla="*/ 9325 w 23783"/>
                  <a:gd name="connsiteY3" fmla="*/ 949 h 52155"/>
                  <a:gd name="connsiteX4" fmla="*/ 20579 w 23783"/>
                  <a:gd name="connsiteY4" fmla="*/ 16729 h 52155"/>
                  <a:gd name="connsiteX5" fmla="*/ 22201 w 23783"/>
                  <a:gd name="connsiteY5" fmla="*/ 34287 h 52155"/>
                  <a:gd name="connsiteX6" fmla="*/ 17597 w 23783"/>
                  <a:gd name="connsiteY6" fmla="*/ 42976 h 52155"/>
                  <a:gd name="connsiteX7" fmla="*/ 20745 w 23783"/>
                  <a:gd name="connsiteY7" fmla="*/ 50508 h 52155"/>
                  <a:gd name="connsiteX8" fmla="*/ 6940 w 23783"/>
                  <a:gd name="connsiteY8" fmla="*/ 50508 h 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83" h="52155">
                    <a:moveTo>
                      <a:pt x="-1583" y="34193"/>
                    </a:moveTo>
                    <a:lnTo>
                      <a:pt x="-1583" y="-1648"/>
                    </a:lnTo>
                    <a:lnTo>
                      <a:pt x="10812" y="-1648"/>
                    </a:lnTo>
                    <a:lnTo>
                      <a:pt x="9325" y="949"/>
                    </a:lnTo>
                    <a:lnTo>
                      <a:pt x="20579" y="16729"/>
                    </a:lnTo>
                    <a:lnTo>
                      <a:pt x="22201" y="34287"/>
                    </a:lnTo>
                    <a:lnTo>
                      <a:pt x="17597" y="42976"/>
                    </a:lnTo>
                    <a:lnTo>
                      <a:pt x="20745" y="50508"/>
                    </a:lnTo>
                    <a:lnTo>
                      <a:pt x="6940" y="50508"/>
                    </a:lnTo>
                    <a:close/>
                  </a:path>
                </a:pathLst>
              </a:custGeom>
              <a:grpFill/>
              <a:ln w="635" cap="rnd">
                <a:solidFill>
                  <a:schemeClr val="bg1"/>
                </a:solidFill>
                <a:prstDash val="solid"/>
                <a:round/>
              </a:ln>
            </p:spPr>
            <p:txBody>
              <a:bodyPr rtlCol="0" anchor="ctr"/>
              <a:lstStyle/>
              <a:p>
                <a:endParaRPr lang="en-US" dirty="0"/>
              </a:p>
            </p:txBody>
          </p:sp>
          <p:sp>
            <p:nvSpPr>
              <p:cNvPr id="2673" name="Freeform: Shape 2672">
                <a:extLst>
                  <a:ext uri="{FF2B5EF4-FFF2-40B4-BE49-F238E27FC236}">
                    <a16:creationId xmlns:a16="http://schemas.microsoft.com/office/drawing/2014/main" id="{1CDD4913-8769-4808-A6A2-C3672052F413}"/>
                  </a:ext>
                </a:extLst>
              </p:cNvPr>
              <p:cNvSpPr/>
              <p:nvPr/>
            </p:nvSpPr>
            <p:spPr>
              <a:xfrm flipV="1">
                <a:off x="2072951" y="2690874"/>
                <a:ext cx="596978" cy="413852"/>
              </a:xfrm>
              <a:custGeom>
                <a:avLst/>
                <a:gdLst>
                  <a:gd name="connsiteX0" fmla="*/ 322567 w 548784"/>
                  <a:gd name="connsiteY0" fmla="*/ 241476 h 380442"/>
                  <a:gd name="connsiteX1" fmla="*/ 317152 w 548784"/>
                  <a:gd name="connsiteY1" fmla="*/ 269218 h 380442"/>
                  <a:gd name="connsiteX2" fmla="*/ 301797 w 548784"/>
                  <a:gd name="connsiteY2" fmla="*/ 278418 h 380442"/>
                  <a:gd name="connsiteX3" fmla="*/ 285388 w 548784"/>
                  <a:gd name="connsiteY3" fmla="*/ 311307 h 380442"/>
                  <a:gd name="connsiteX4" fmla="*/ 263698 w 548784"/>
                  <a:gd name="connsiteY4" fmla="*/ 311858 h 380442"/>
                  <a:gd name="connsiteX5" fmla="*/ 250146 w 548784"/>
                  <a:gd name="connsiteY5" fmla="*/ 290404 h 380442"/>
                  <a:gd name="connsiteX6" fmla="*/ 226779 w 548784"/>
                  <a:gd name="connsiteY6" fmla="*/ 308899 h 380442"/>
                  <a:gd name="connsiteX7" fmla="*/ 226779 w 548784"/>
                  <a:gd name="connsiteY7" fmla="*/ 320523 h 380442"/>
                  <a:gd name="connsiteX8" fmla="*/ 199596 w 548784"/>
                  <a:gd name="connsiteY8" fmla="*/ 345661 h 380442"/>
                  <a:gd name="connsiteX9" fmla="*/ 193693 w 548784"/>
                  <a:gd name="connsiteY9" fmla="*/ 356876 h 380442"/>
                  <a:gd name="connsiteX10" fmla="*/ 159293 w 548784"/>
                  <a:gd name="connsiteY10" fmla="*/ 356876 h 380442"/>
                  <a:gd name="connsiteX11" fmla="*/ 159293 w 548784"/>
                  <a:gd name="connsiteY11" fmla="*/ 345661 h 380442"/>
                  <a:gd name="connsiteX12" fmla="*/ 111671 w 548784"/>
                  <a:gd name="connsiteY12" fmla="*/ 345661 h 380442"/>
                  <a:gd name="connsiteX13" fmla="*/ 47112 w 548784"/>
                  <a:gd name="connsiteY13" fmla="*/ 369751 h 380442"/>
                  <a:gd name="connsiteX14" fmla="*/ 47112 w 548784"/>
                  <a:gd name="connsiteY14" fmla="*/ 378605 h 380442"/>
                  <a:gd name="connsiteX15" fmla="*/ -1321 w 548784"/>
                  <a:gd name="connsiteY15" fmla="*/ 378605 h 380442"/>
                  <a:gd name="connsiteX16" fmla="*/ 9492 w 548784"/>
                  <a:gd name="connsiteY16" fmla="*/ 343496 h 380442"/>
                  <a:gd name="connsiteX17" fmla="*/ 25500 w 548784"/>
                  <a:gd name="connsiteY17" fmla="*/ 308419 h 380442"/>
                  <a:gd name="connsiteX18" fmla="*/ 46718 w 548784"/>
                  <a:gd name="connsiteY18" fmla="*/ 284014 h 380442"/>
                  <a:gd name="connsiteX19" fmla="*/ 47852 w 548784"/>
                  <a:gd name="connsiteY19" fmla="*/ 270328 h 380442"/>
                  <a:gd name="connsiteX20" fmla="*/ 37770 w 548784"/>
                  <a:gd name="connsiteY20" fmla="*/ 266794 h 380442"/>
                  <a:gd name="connsiteX21" fmla="*/ 57571 w 548784"/>
                  <a:gd name="connsiteY21" fmla="*/ 251463 h 380442"/>
                  <a:gd name="connsiteX22" fmla="*/ 79198 w 548784"/>
                  <a:gd name="connsiteY22" fmla="*/ 236801 h 380442"/>
                  <a:gd name="connsiteX23" fmla="*/ 85156 w 548784"/>
                  <a:gd name="connsiteY23" fmla="*/ 225554 h 380442"/>
                  <a:gd name="connsiteX24" fmla="*/ 87706 w 548784"/>
                  <a:gd name="connsiteY24" fmla="*/ 205430 h 380442"/>
                  <a:gd name="connsiteX25" fmla="*/ 115771 w 548784"/>
                  <a:gd name="connsiteY25" fmla="*/ 180742 h 380442"/>
                  <a:gd name="connsiteX26" fmla="*/ 122335 w 548784"/>
                  <a:gd name="connsiteY26" fmla="*/ 166418 h 380442"/>
                  <a:gd name="connsiteX27" fmla="*/ 139224 w 548784"/>
                  <a:gd name="connsiteY27" fmla="*/ 175036 h 380442"/>
                  <a:gd name="connsiteX28" fmla="*/ 114708 w 548784"/>
                  <a:gd name="connsiteY28" fmla="*/ 208846 h 380442"/>
                  <a:gd name="connsiteX29" fmla="*/ 102337 w 548784"/>
                  <a:gd name="connsiteY29" fmla="*/ 244333 h 380442"/>
                  <a:gd name="connsiteX30" fmla="*/ 81496 w 548784"/>
                  <a:gd name="connsiteY30" fmla="*/ 266463 h 380442"/>
                  <a:gd name="connsiteX31" fmla="*/ 77908 w 548784"/>
                  <a:gd name="connsiteY31" fmla="*/ 278056 h 380442"/>
                  <a:gd name="connsiteX32" fmla="*/ 51000 w 548784"/>
                  <a:gd name="connsiteY32" fmla="*/ 309088 h 380442"/>
                  <a:gd name="connsiteX33" fmla="*/ 39824 w 548784"/>
                  <a:gd name="connsiteY33" fmla="*/ 355711 h 380442"/>
                  <a:gd name="connsiteX34" fmla="*/ 74807 w 548784"/>
                  <a:gd name="connsiteY34" fmla="*/ 340081 h 380442"/>
                  <a:gd name="connsiteX35" fmla="*/ 74807 w 548784"/>
                  <a:gd name="connsiteY35" fmla="*/ 328441 h 380442"/>
                  <a:gd name="connsiteX36" fmla="*/ 91255 w 548784"/>
                  <a:gd name="connsiteY36" fmla="*/ 292041 h 380442"/>
                  <a:gd name="connsiteX37" fmla="*/ 110372 w 548784"/>
                  <a:gd name="connsiteY37" fmla="*/ 270894 h 380442"/>
                  <a:gd name="connsiteX38" fmla="*/ 120847 w 548784"/>
                  <a:gd name="connsiteY38" fmla="*/ 269533 h 380442"/>
                  <a:gd name="connsiteX39" fmla="*/ 120847 w 548784"/>
                  <a:gd name="connsiteY39" fmla="*/ 257948 h 380442"/>
                  <a:gd name="connsiteX40" fmla="*/ 138665 w 548784"/>
                  <a:gd name="connsiteY40" fmla="*/ 243365 h 380442"/>
                  <a:gd name="connsiteX41" fmla="*/ 138106 w 548784"/>
                  <a:gd name="connsiteY41" fmla="*/ 226995 h 380442"/>
                  <a:gd name="connsiteX42" fmla="*/ 166281 w 548784"/>
                  <a:gd name="connsiteY42" fmla="*/ 203416 h 380442"/>
                  <a:gd name="connsiteX43" fmla="*/ 199100 w 548784"/>
                  <a:gd name="connsiteY43" fmla="*/ 167284 h 380442"/>
                  <a:gd name="connsiteX44" fmla="*/ 206482 w 548784"/>
                  <a:gd name="connsiteY44" fmla="*/ 146137 h 380442"/>
                  <a:gd name="connsiteX45" fmla="*/ 214352 w 548784"/>
                  <a:gd name="connsiteY45" fmla="*/ 137157 h 380442"/>
                  <a:gd name="connsiteX46" fmla="*/ 207560 w 548784"/>
                  <a:gd name="connsiteY46" fmla="*/ 116490 h 380442"/>
                  <a:gd name="connsiteX47" fmla="*/ 219798 w 548784"/>
                  <a:gd name="connsiteY47" fmla="*/ 95823 h 380442"/>
                  <a:gd name="connsiteX48" fmla="*/ 238333 w 548784"/>
                  <a:gd name="connsiteY48" fmla="*/ 86623 h 380442"/>
                  <a:gd name="connsiteX49" fmla="*/ 247013 w 548784"/>
                  <a:gd name="connsiteY49" fmla="*/ 75809 h 380442"/>
                  <a:gd name="connsiteX50" fmla="*/ 274504 w 548784"/>
                  <a:gd name="connsiteY50" fmla="*/ 68899 h 380442"/>
                  <a:gd name="connsiteX51" fmla="*/ 290653 w 548784"/>
                  <a:gd name="connsiteY51" fmla="*/ 54788 h 380442"/>
                  <a:gd name="connsiteX52" fmla="*/ 314885 w 548784"/>
                  <a:gd name="connsiteY52" fmla="*/ 43636 h 380442"/>
                  <a:gd name="connsiteX53" fmla="*/ 331617 w 548784"/>
                  <a:gd name="connsiteY53" fmla="*/ 40685 h 380442"/>
                  <a:gd name="connsiteX54" fmla="*/ 349254 w 548784"/>
                  <a:gd name="connsiteY54" fmla="*/ 29202 h 380442"/>
                  <a:gd name="connsiteX55" fmla="*/ 372589 w 548784"/>
                  <a:gd name="connsiteY55" fmla="*/ 22946 h 380442"/>
                  <a:gd name="connsiteX56" fmla="*/ 400009 w 548784"/>
                  <a:gd name="connsiteY56" fmla="*/ 35829 h 380442"/>
                  <a:gd name="connsiteX57" fmla="*/ 417347 w 548784"/>
                  <a:gd name="connsiteY57" fmla="*/ 28950 h 380442"/>
                  <a:gd name="connsiteX58" fmla="*/ 444900 w 548784"/>
                  <a:gd name="connsiteY58" fmla="*/ 704 h 380442"/>
                  <a:gd name="connsiteX59" fmla="*/ 447678 w 548784"/>
                  <a:gd name="connsiteY59" fmla="*/ -1838 h 380442"/>
                  <a:gd name="connsiteX60" fmla="*/ 447678 w 548784"/>
                  <a:gd name="connsiteY60" fmla="*/ 14013 h 380442"/>
                  <a:gd name="connsiteX61" fmla="*/ 456690 w 548784"/>
                  <a:gd name="connsiteY61" fmla="*/ 31469 h 380442"/>
                  <a:gd name="connsiteX62" fmla="*/ 477766 w 548784"/>
                  <a:gd name="connsiteY62" fmla="*/ 31469 h 380442"/>
                  <a:gd name="connsiteX63" fmla="*/ 477766 w 548784"/>
                  <a:gd name="connsiteY63" fmla="*/ 39394 h 380442"/>
                  <a:gd name="connsiteX64" fmla="*/ 457540 w 548784"/>
                  <a:gd name="connsiteY64" fmla="*/ 57574 h 380442"/>
                  <a:gd name="connsiteX65" fmla="*/ 469014 w 548784"/>
                  <a:gd name="connsiteY65" fmla="*/ 57574 h 380442"/>
                  <a:gd name="connsiteX66" fmla="*/ 469014 w 548784"/>
                  <a:gd name="connsiteY66" fmla="*/ 66349 h 380442"/>
                  <a:gd name="connsiteX67" fmla="*/ 498992 w 548784"/>
                  <a:gd name="connsiteY67" fmla="*/ 66349 h 380442"/>
                  <a:gd name="connsiteX68" fmla="*/ 507515 w 548784"/>
                  <a:gd name="connsiteY68" fmla="*/ 82664 h 380442"/>
                  <a:gd name="connsiteX69" fmla="*/ 521319 w 548784"/>
                  <a:gd name="connsiteY69" fmla="*/ 82664 h 380442"/>
                  <a:gd name="connsiteX70" fmla="*/ 523452 w 548784"/>
                  <a:gd name="connsiteY70" fmla="*/ 87764 h 380442"/>
                  <a:gd name="connsiteX71" fmla="*/ 532408 w 548784"/>
                  <a:gd name="connsiteY71" fmla="*/ 78997 h 380442"/>
                  <a:gd name="connsiteX72" fmla="*/ 538327 w 548784"/>
                  <a:gd name="connsiteY72" fmla="*/ 101702 h 380442"/>
                  <a:gd name="connsiteX73" fmla="*/ 529528 w 548784"/>
                  <a:gd name="connsiteY73" fmla="*/ 102048 h 380442"/>
                  <a:gd name="connsiteX74" fmla="*/ 547464 w 548784"/>
                  <a:gd name="connsiteY74" fmla="*/ 132136 h 380442"/>
                  <a:gd name="connsiteX75" fmla="*/ 540585 w 548784"/>
                  <a:gd name="connsiteY75" fmla="*/ 141682 h 380442"/>
                  <a:gd name="connsiteX76" fmla="*/ 516676 w 548784"/>
                  <a:gd name="connsiteY76" fmla="*/ 140659 h 380442"/>
                  <a:gd name="connsiteX77" fmla="*/ 482889 w 548784"/>
                  <a:gd name="connsiteY77" fmla="*/ 129759 h 380442"/>
                  <a:gd name="connsiteX78" fmla="*/ 475090 w 548784"/>
                  <a:gd name="connsiteY78" fmla="*/ 104976 h 380442"/>
                  <a:gd name="connsiteX79" fmla="*/ 475712 w 548784"/>
                  <a:gd name="connsiteY79" fmla="*/ 95823 h 380442"/>
                  <a:gd name="connsiteX80" fmla="*/ 464812 w 548784"/>
                  <a:gd name="connsiteY80" fmla="*/ 89566 h 380442"/>
                  <a:gd name="connsiteX81" fmla="*/ 467653 w 548784"/>
                  <a:gd name="connsiteY81" fmla="*/ 82349 h 380442"/>
                  <a:gd name="connsiteX82" fmla="*/ 445829 w 548784"/>
                  <a:gd name="connsiteY82" fmla="*/ 82696 h 380442"/>
                  <a:gd name="connsiteX83" fmla="*/ 424902 w 548784"/>
                  <a:gd name="connsiteY83" fmla="*/ 77108 h 380442"/>
                  <a:gd name="connsiteX84" fmla="*/ 408753 w 548784"/>
                  <a:gd name="connsiteY84" fmla="*/ 72197 h 380442"/>
                  <a:gd name="connsiteX85" fmla="*/ 395893 w 548784"/>
                  <a:gd name="connsiteY85" fmla="*/ 83010 h 380442"/>
                  <a:gd name="connsiteX86" fmla="*/ 383639 w 548784"/>
                  <a:gd name="connsiteY86" fmla="*/ 83357 h 380442"/>
                  <a:gd name="connsiteX87" fmla="*/ 373172 w 548784"/>
                  <a:gd name="connsiteY87" fmla="*/ 105999 h 380442"/>
                  <a:gd name="connsiteX88" fmla="*/ 360320 w 548784"/>
                  <a:gd name="connsiteY88" fmla="*/ 122589 h 380442"/>
                  <a:gd name="connsiteX89" fmla="*/ 347476 w 548784"/>
                  <a:gd name="connsiteY89" fmla="*/ 161798 h 380442"/>
                  <a:gd name="connsiteX90" fmla="*/ 352851 w 548784"/>
                  <a:gd name="connsiteY90" fmla="*/ 206454 h 380442"/>
                  <a:gd name="connsiteX91" fmla="*/ 360926 w 548784"/>
                  <a:gd name="connsiteY91" fmla="*/ 230678 h 380442"/>
                  <a:gd name="connsiteX92" fmla="*/ 360556 w 548784"/>
                  <a:gd name="connsiteY92" fmla="*/ 232803 h 380442"/>
                  <a:gd name="connsiteX93" fmla="*/ 344698 w 548784"/>
                  <a:gd name="connsiteY93" fmla="*/ 232803 h 380442"/>
                  <a:gd name="connsiteX94" fmla="*/ 322567 w 548784"/>
                  <a:gd name="connsiteY94" fmla="*/ 241476 h 38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48784" h="380442">
                    <a:moveTo>
                      <a:pt x="322567" y="241476"/>
                    </a:moveTo>
                    <a:lnTo>
                      <a:pt x="317152" y="269218"/>
                    </a:lnTo>
                    <a:lnTo>
                      <a:pt x="301797" y="278418"/>
                    </a:lnTo>
                    <a:lnTo>
                      <a:pt x="285388" y="311307"/>
                    </a:lnTo>
                    <a:lnTo>
                      <a:pt x="263698" y="311858"/>
                    </a:lnTo>
                    <a:lnTo>
                      <a:pt x="250146" y="290404"/>
                    </a:lnTo>
                    <a:lnTo>
                      <a:pt x="226779" y="308899"/>
                    </a:lnTo>
                    <a:lnTo>
                      <a:pt x="226779" y="320523"/>
                    </a:lnTo>
                    <a:lnTo>
                      <a:pt x="199596" y="345661"/>
                    </a:lnTo>
                    <a:lnTo>
                      <a:pt x="193693" y="356876"/>
                    </a:lnTo>
                    <a:lnTo>
                      <a:pt x="159293" y="356876"/>
                    </a:lnTo>
                    <a:lnTo>
                      <a:pt x="159293" y="345661"/>
                    </a:lnTo>
                    <a:lnTo>
                      <a:pt x="111671" y="345661"/>
                    </a:lnTo>
                    <a:lnTo>
                      <a:pt x="47112" y="369751"/>
                    </a:lnTo>
                    <a:lnTo>
                      <a:pt x="47112" y="378605"/>
                    </a:lnTo>
                    <a:lnTo>
                      <a:pt x="-1321" y="378605"/>
                    </a:lnTo>
                    <a:lnTo>
                      <a:pt x="9492" y="343496"/>
                    </a:lnTo>
                    <a:lnTo>
                      <a:pt x="25500" y="308419"/>
                    </a:lnTo>
                    <a:lnTo>
                      <a:pt x="46718" y="284014"/>
                    </a:lnTo>
                    <a:lnTo>
                      <a:pt x="47852" y="270328"/>
                    </a:lnTo>
                    <a:lnTo>
                      <a:pt x="37770" y="266794"/>
                    </a:lnTo>
                    <a:lnTo>
                      <a:pt x="57571" y="251463"/>
                    </a:lnTo>
                    <a:lnTo>
                      <a:pt x="79198" y="236801"/>
                    </a:lnTo>
                    <a:lnTo>
                      <a:pt x="85156" y="225554"/>
                    </a:lnTo>
                    <a:lnTo>
                      <a:pt x="87706" y="205430"/>
                    </a:lnTo>
                    <a:lnTo>
                      <a:pt x="115771" y="180742"/>
                    </a:lnTo>
                    <a:lnTo>
                      <a:pt x="122335" y="166418"/>
                    </a:lnTo>
                    <a:lnTo>
                      <a:pt x="139224" y="175036"/>
                    </a:lnTo>
                    <a:lnTo>
                      <a:pt x="114708" y="208846"/>
                    </a:lnTo>
                    <a:lnTo>
                      <a:pt x="102337" y="244333"/>
                    </a:lnTo>
                    <a:lnTo>
                      <a:pt x="81496" y="266463"/>
                    </a:lnTo>
                    <a:lnTo>
                      <a:pt x="77908" y="278056"/>
                    </a:lnTo>
                    <a:lnTo>
                      <a:pt x="51000" y="309088"/>
                    </a:lnTo>
                    <a:lnTo>
                      <a:pt x="39824" y="355711"/>
                    </a:lnTo>
                    <a:lnTo>
                      <a:pt x="74807" y="340081"/>
                    </a:lnTo>
                    <a:lnTo>
                      <a:pt x="74807" y="328441"/>
                    </a:lnTo>
                    <a:lnTo>
                      <a:pt x="91255" y="292041"/>
                    </a:lnTo>
                    <a:lnTo>
                      <a:pt x="110372" y="270894"/>
                    </a:lnTo>
                    <a:lnTo>
                      <a:pt x="120847" y="269533"/>
                    </a:lnTo>
                    <a:lnTo>
                      <a:pt x="120847" y="257948"/>
                    </a:lnTo>
                    <a:lnTo>
                      <a:pt x="138665" y="243365"/>
                    </a:lnTo>
                    <a:lnTo>
                      <a:pt x="138106" y="226995"/>
                    </a:lnTo>
                    <a:lnTo>
                      <a:pt x="166281" y="203416"/>
                    </a:lnTo>
                    <a:lnTo>
                      <a:pt x="199100" y="167284"/>
                    </a:lnTo>
                    <a:lnTo>
                      <a:pt x="206482" y="146137"/>
                    </a:lnTo>
                    <a:lnTo>
                      <a:pt x="214352" y="137157"/>
                    </a:lnTo>
                    <a:lnTo>
                      <a:pt x="207560" y="116490"/>
                    </a:lnTo>
                    <a:lnTo>
                      <a:pt x="219798" y="95823"/>
                    </a:lnTo>
                    <a:lnTo>
                      <a:pt x="238333" y="86623"/>
                    </a:lnTo>
                    <a:lnTo>
                      <a:pt x="247013" y="75809"/>
                    </a:lnTo>
                    <a:lnTo>
                      <a:pt x="274504" y="68899"/>
                    </a:lnTo>
                    <a:lnTo>
                      <a:pt x="290653" y="54788"/>
                    </a:lnTo>
                    <a:lnTo>
                      <a:pt x="314885" y="43636"/>
                    </a:lnTo>
                    <a:lnTo>
                      <a:pt x="331617" y="40685"/>
                    </a:lnTo>
                    <a:lnTo>
                      <a:pt x="349254" y="29202"/>
                    </a:lnTo>
                    <a:lnTo>
                      <a:pt x="372589" y="22946"/>
                    </a:lnTo>
                    <a:lnTo>
                      <a:pt x="400009" y="35829"/>
                    </a:lnTo>
                    <a:lnTo>
                      <a:pt x="417347" y="28950"/>
                    </a:lnTo>
                    <a:lnTo>
                      <a:pt x="444900" y="704"/>
                    </a:lnTo>
                    <a:lnTo>
                      <a:pt x="447678" y="-1838"/>
                    </a:lnTo>
                    <a:lnTo>
                      <a:pt x="447678" y="14013"/>
                    </a:lnTo>
                    <a:lnTo>
                      <a:pt x="456690" y="31469"/>
                    </a:lnTo>
                    <a:lnTo>
                      <a:pt x="477766" y="31469"/>
                    </a:lnTo>
                    <a:lnTo>
                      <a:pt x="477766" y="39394"/>
                    </a:lnTo>
                    <a:lnTo>
                      <a:pt x="457540" y="57574"/>
                    </a:lnTo>
                    <a:lnTo>
                      <a:pt x="469014" y="57574"/>
                    </a:lnTo>
                    <a:lnTo>
                      <a:pt x="469014" y="66349"/>
                    </a:lnTo>
                    <a:lnTo>
                      <a:pt x="498992" y="66349"/>
                    </a:lnTo>
                    <a:lnTo>
                      <a:pt x="507515" y="82664"/>
                    </a:lnTo>
                    <a:lnTo>
                      <a:pt x="521319" y="82664"/>
                    </a:lnTo>
                    <a:lnTo>
                      <a:pt x="523452" y="87764"/>
                    </a:lnTo>
                    <a:lnTo>
                      <a:pt x="532408" y="78997"/>
                    </a:lnTo>
                    <a:lnTo>
                      <a:pt x="538327" y="101702"/>
                    </a:lnTo>
                    <a:lnTo>
                      <a:pt x="529528" y="102048"/>
                    </a:lnTo>
                    <a:lnTo>
                      <a:pt x="547464" y="132136"/>
                    </a:lnTo>
                    <a:lnTo>
                      <a:pt x="540585" y="141682"/>
                    </a:lnTo>
                    <a:lnTo>
                      <a:pt x="516676" y="140659"/>
                    </a:lnTo>
                    <a:lnTo>
                      <a:pt x="482889" y="129759"/>
                    </a:lnTo>
                    <a:lnTo>
                      <a:pt x="475090" y="104976"/>
                    </a:lnTo>
                    <a:lnTo>
                      <a:pt x="475712" y="95823"/>
                    </a:lnTo>
                    <a:lnTo>
                      <a:pt x="464812" y="89566"/>
                    </a:lnTo>
                    <a:lnTo>
                      <a:pt x="467653" y="82349"/>
                    </a:lnTo>
                    <a:lnTo>
                      <a:pt x="445829" y="82696"/>
                    </a:lnTo>
                    <a:lnTo>
                      <a:pt x="424902" y="77108"/>
                    </a:lnTo>
                    <a:lnTo>
                      <a:pt x="408753" y="72197"/>
                    </a:lnTo>
                    <a:lnTo>
                      <a:pt x="395893" y="83010"/>
                    </a:lnTo>
                    <a:lnTo>
                      <a:pt x="383639" y="83357"/>
                    </a:lnTo>
                    <a:lnTo>
                      <a:pt x="373172" y="105999"/>
                    </a:lnTo>
                    <a:lnTo>
                      <a:pt x="360320" y="122589"/>
                    </a:lnTo>
                    <a:lnTo>
                      <a:pt x="347476" y="161798"/>
                    </a:lnTo>
                    <a:lnTo>
                      <a:pt x="352851" y="206454"/>
                    </a:lnTo>
                    <a:lnTo>
                      <a:pt x="360926" y="230678"/>
                    </a:lnTo>
                    <a:lnTo>
                      <a:pt x="360556" y="232803"/>
                    </a:lnTo>
                    <a:lnTo>
                      <a:pt x="344698" y="232803"/>
                    </a:lnTo>
                    <a:lnTo>
                      <a:pt x="322567" y="241476"/>
                    </a:lnTo>
                  </a:path>
                </a:pathLst>
              </a:custGeom>
              <a:grpFill/>
              <a:ln w="635" cap="flat">
                <a:solidFill>
                  <a:schemeClr val="bg1"/>
                </a:solidFill>
                <a:prstDash val="solid"/>
                <a:miter/>
              </a:ln>
            </p:spPr>
            <p:txBody>
              <a:bodyPr rtlCol="0" anchor="ctr"/>
              <a:lstStyle/>
              <a:p>
                <a:endParaRPr lang="en-US" dirty="0"/>
              </a:p>
            </p:txBody>
          </p:sp>
          <p:sp>
            <p:nvSpPr>
              <p:cNvPr id="2674" name="Freeform: Shape 2673">
                <a:extLst>
                  <a:ext uri="{FF2B5EF4-FFF2-40B4-BE49-F238E27FC236}">
                    <a16:creationId xmlns:a16="http://schemas.microsoft.com/office/drawing/2014/main" id="{4B88EED1-CA40-44F3-9112-14E531D9E594}"/>
                  </a:ext>
                </a:extLst>
              </p:cNvPr>
              <p:cNvSpPr/>
              <p:nvPr/>
            </p:nvSpPr>
            <p:spPr>
              <a:xfrm flipV="1">
                <a:off x="2072951" y="2690874"/>
                <a:ext cx="596978" cy="413852"/>
              </a:xfrm>
              <a:custGeom>
                <a:avLst/>
                <a:gdLst>
                  <a:gd name="connsiteX0" fmla="*/ 322567 w 548784"/>
                  <a:gd name="connsiteY0" fmla="*/ 241476 h 380442"/>
                  <a:gd name="connsiteX1" fmla="*/ 317152 w 548784"/>
                  <a:gd name="connsiteY1" fmla="*/ 269218 h 380442"/>
                  <a:gd name="connsiteX2" fmla="*/ 301797 w 548784"/>
                  <a:gd name="connsiteY2" fmla="*/ 278418 h 380442"/>
                  <a:gd name="connsiteX3" fmla="*/ 285388 w 548784"/>
                  <a:gd name="connsiteY3" fmla="*/ 311307 h 380442"/>
                  <a:gd name="connsiteX4" fmla="*/ 263698 w 548784"/>
                  <a:gd name="connsiteY4" fmla="*/ 311858 h 380442"/>
                  <a:gd name="connsiteX5" fmla="*/ 250146 w 548784"/>
                  <a:gd name="connsiteY5" fmla="*/ 290404 h 380442"/>
                  <a:gd name="connsiteX6" fmla="*/ 226779 w 548784"/>
                  <a:gd name="connsiteY6" fmla="*/ 308899 h 380442"/>
                  <a:gd name="connsiteX7" fmla="*/ 226779 w 548784"/>
                  <a:gd name="connsiteY7" fmla="*/ 320523 h 380442"/>
                  <a:gd name="connsiteX8" fmla="*/ 199596 w 548784"/>
                  <a:gd name="connsiteY8" fmla="*/ 345661 h 380442"/>
                  <a:gd name="connsiteX9" fmla="*/ 193693 w 548784"/>
                  <a:gd name="connsiteY9" fmla="*/ 356876 h 380442"/>
                  <a:gd name="connsiteX10" fmla="*/ 159293 w 548784"/>
                  <a:gd name="connsiteY10" fmla="*/ 356876 h 380442"/>
                  <a:gd name="connsiteX11" fmla="*/ 159293 w 548784"/>
                  <a:gd name="connsiteY11" fmla="*/ 345661 h 380442"/>
                  <a:gd name="connsiteX12" fmla="*/ 111671 w 548784"/>
                  <a:gd name="connsiteY12" fmla="*/ 345661 h 380442"/>
                  <a:gd name="connsiteX13" fmla="*/ 47112 w 548784"/>
                  <a:gd name="connsiteY13" fmla="*/ 369751 h 380442"/>
                  <a:gd name="connsiteX14" fmla="*/ 47112 w 548784"/>
                  <a:gd name="connsiteY14" fmla="*/ 378605 h 380442"/>
                  <a:gd name="connsiteX15" fmla="*/ -1321 w 548784"/>
                  <a:gd name="connsiteY15" fmla="*/ 378605 h 380442"/>
                  <a:gd name="connsiteX16" fmla="*/ 9492 w 548784"/>
                  <a:gd name="connsiteY16" fmla="*/ 343496 h 380442"/>
                  <a:gd name="connsiteX17" fmla="*/ 25500 w 548784"/>
                  <a:gd name="connsiteY17" fmla="*/ 308419 h 380442"/>
                  <a:gd name="connsiteX18" fmla="*/ 46718 w 548784"/>
                  <a:gd name="connsiteY18" fmla="*/ 284014 h 380442"/>
                  <a:gd name="connsiteX19" fmla="*/ 47852 w 548784"/>
                  <a:gd name="connsiteY19" fmla="*/ 270328 h 380442"/>
                  <a:gd name="connsiteX20" fmla="*/ 37770 w 548784"/>
                  <a:gd name="connsiteY20" fmla="*/ 266794 h 380442"/>
                  <a:gd name="connsiteX21" fmla="*/ 57571 w 548784"/>
                  <a:gd name="connsiteY21" fmla="*/ 251463 h 380442"/>
                  <a:gd name="connsiteX22" fmla="*/ 79198 w 548784"/>
                  <a:gd name="connsiteY22" fmla="*/ 236801 h 380442"/>
                  <a:gd name="connsiteX23" fmla="*/ 85156 w 548784"/>
                  <a:gd name="connsiteY23" fmla="*/ 225554 h 380442"/>
                  <a:gd name="connsiteX24" fmla="*/ 87706 w 548784"/>
                  <a:gd name="connsiteY24" fmla="*/ 205430 h 380442"/>
                  <a:gd name="connsiteX25" fmla="*/ 115771 w 548784"/>
                  <a:gd name="connsiteY25" fmla="*/ 180742 h 380442"/>
                  <a:gd name="connsiteX26" fmla="*/ 122335 w 548784"/>
                  <a:gd name="connsiteY26" fmla="*/ 166418 h 380442"/>
                  <a:gd name="connsiteX27" fmla="*/ 139224 w 548784"/>
                  <a:gd name="connsiteY27" fmla="*/ 175036 h 380442"/>
                  <a:gd name="connsiteX28" fmla="*/ 114708 w 548784"/>
                  <a:gd name="connsiteY28" fmla="*/ 208846 h 380442"/>
                  <a:gd name="connsiteX29" fmla="*/ 102337 w 548784"/>
                  <a:gd name="connsiteY29" fmla="*/ 244333 h 380442"/>
                  <a:gd name="connsiteX30" fmla="*/ 81496 w 548784"/>
                  <a:gd name="connsiteY30" fmla="*/ 266463 h 380442"/>
                  <a:gd name="connsiteX31" fmla="*/ 77908 w 548784"/>
                  <a:gd name="connsiteY31" fmla="*/ 278056 h 380442"/>
                  <a:gd name="connsiteX32" fmla="*/ 51000 w 548784"/>
                  <a:gd name="connsiteY32" fmla="*/ 309088 h 380442"/>
                  <a:gd name="connsiteX33" fmla="*/ 39824 w 548784"/>
                  <a:gd name="connsiteY33" fmla="*/ 355711 h 380442"/>
                  <a:gd name="connsiteX34" fmla="*/ 74807 w 548784"/>
                  <a:gd name="connsiteY34" fmla="*/ 340081 h 380442"/>
                  <a:gd name="connsiteX35" fmla="*/ 74807 w 548784"/>
                  <a:gd name="connsiteY35" fmla="*/ 328441 h 380442"/>
                  <a:gd name="connsiteX36" fmla="*/ 91255 w 548784"/>
                  <a:gd name="connsiteY36" fmla="*/ 292041 h 380442"/>
                  <a:gd name="connsiteX37" fmla="*/ 110372 w 548784"/>
                  <a:gd name="connsiteY37" fmla="*/ 270894 h 380442"/>
                  <a:gd name="connsiteX38" fmla="*/ 120847 w 548784"/>
                  <a:gd name="connsiteY38" fmla="*/ 269533 h 380442"/>
                  <a:gd name="connsiteX39" fmla="*/ 120847 w 548784"/>
                  <a:gd name="connsiteY39" fmla="*/ 257948 h 380442"/>
                  <a:gd name="connsiteX40" fmla="*/ 138665 w 548784"/>
                  <a:gd name="connsiteY40" fmla="*/ 243365 h 380442"/>
                  <a:gd name="connsiteX41" fmla="*/ 138106 w 548784"/>
                  <a:gd name="connsiteY41" fmla="*/ 226995 h 380442"/>
                  <a:gd name="connsiteX42" fmla="*/ 166281 w 548784"/>
                  <a:gd name="connsiteY42" fmla="*/ 203416 h 380442"/>
                  <a:gd name="connsiteX43" fmla="*/ 199100 w 548784"/>
                  <a:gd name="connsiteY43" fmla="*/ 167284 h 380442"/>
                  <a:gd name="connsiteX44" fmla="*/ 206482 w 548784"/>
                  <a:gd name="connsiteY44" fmla="*/ 146137 h 380442"/>
                  <a:gd name="connsiteX45" fmla="*/ 214352 w 548784"/>
                  <a:gd name="connsiteY45" fmla="*/ 137157 h 380442"/>
                  <a:gd name="connsiteX46" fmla="*/ 207560 w 548784"/>
                  <a:gd name="connsiteY46" fmla="*/ 116490 h 380442"/>
                  <a:gd name="connsiteX47" fmla="*/ 219798 w 548784"/>
                  <a:gd name="connsiteY47" fmla="*/ 95823 h 380442"/>
                  <a:gd name="connsiteX48" fmla="*/ 238333 w 548784"/>
                  <a:gd name="connsiteY48" fmla="*/ 86623 h 380442"/>
                  <a:gd name="connsiteX49" fmla="*/ 247013 w 548784"/>
                  <a:gd name="connsiteY49" fmla="*/ 75809 h 380442"/>
                  <a:gd name="connsiteX50" fmla="*/ 274504 w 548784"/>
                  <a:gd name="connsiteY50" fmla="*/ 68899 h 380442"/>
                  <a:gd name="connsiteX51" fmla="*/ 290653 w 548784"/>
                  <a:gd name="connsiteY51" fmla="*/ 54788 h 380442"/>
                  <a:gd name="connsiteX52" fmla="*/ 314885 w 548784"/>
                  <a:gd name="connsiteY52" fmla="*/ 43636 h 380442"/>
                  <a:gd name="connsiteX53" fmla="*/ 331617 w 548784"/>
                  <a:gd name="connsiteY53" fmla="*/ 40685 h 380442"/>
                  <a:gd name="connsiteX54" fmla="*/ 349254 w 548784"/>
                  <a:gd name="connsiteY54" fmla="*/ 29202 h 380442"/>
                  <a:gd name="connsiteX55" fmla="*/ 372589 w 548784"/>
                  <a:gd name="connsiteY55" fmla="*/ 22946 h 380442"/>
                  <a:gd name="connsiteX56" fmla="*/ 400009 w 548784"/>
                  <a:gd name="connsiteY56" fmla="*/ 35829 h 380442"/>
                  <a:gd name="connsiteX57" fmla="*/ 417347 w 548784"/>
                  <a:gd name="connsiteY57" fmla="*/ 28950 h 380442"/>
                  <a:gd name="connsiteX58" fmla="*/ 444900 w 548784"/>
                  <a:gd name="connsiteY58" fmla="*/ 704 h 380442"/>
                  <a:gd name="connsiteX59" fmla="*/ 447678 w 548784"/>
                  <a:gd name="connsiteY59" fmla="*/ -1838 h 380442"/>
                  <a:gd name="connsiteX60" fmla="*/ 447678 w 548784"/>
                  <a:gd name="connsiteY60" fmla="*/ 14013 h 380442"/>
                  <a:gd name="connsiteX61" fmla="*/ 456690 w 548784"/>
                  <a:gd name="connsiteY61" fmla="*/ 31469 h 380442"/>
                  <a:gd name="connsiteX62" fmla="*/ 477766 w 548784"/>
                  <a:gd name="connsiteY62" fmla="*/ 31469 h 380442"/>
                  <a:gd name="connsiteX63" fmla="*/ 477766 w 548784"/>
                  <a:gd name="connsiteY63" fmla="*/ 39394 h 380442"/>
                  <a:gd name="connsiteX64" fmla="*/ 457540 w 548784"/>
                  <a:gd name="connsiteY64" fmla="*/ 57574 h 380442"/>
                  <a:gd name="connsiteX65" fmla="*/ 469014 w 548784"/>
                  <a:gd name="connsiteY65" fmla="*/ 57574 h 380442"/>
                  <a:gd name="connsiteX66" fmla="*/ 469014 w 548784"/>
                  <a:gd name="connsiteY66" fmla="*/ 66349 h 380442"/>
                  <a:gd name="connsiteX67" fmla="*/ 498992 w 548784"/>
                  <a:gd name="connsiteY67" fmla="*/ 66349 h 380442"/>
                  <a:gd name="connsiteX68" fmla="*/ 507515 w 548784"/>
                  <a:gd name="connsiteY68" fmla="*/ 82664 h 380442"/>
                  <a:gd name="connsiteX69" fmla="*/ 521319 w 548784"/>
                  <a:gd name="connsiteY69" fmla="*/ 82664 h 380442"/>
                  <a:gd name="connsiteX70" fmla="*/ 523452 w 548784"/>
                  <a:gd name="connsiteY70" fmla="*/ 87764 h 380442"/>
                  <a:gd name="connsiteX71" fmla="*/ 532408 w 548784"/>
                  <a:gd name="connsiteY71" fmla="*/ 78997 h 380442"/>
                  <a:gd name="connsiteX72" fmla="*/ 538327 w 548784"/>
                  <a:gd name="connsiteY72" fmla="*/ 101702 h 380442"/>
                  <a:gd name="connsiteX73" fmla="*/ 529528 w 548784"/>
                  <a:gd name="connsiteY73" fmla="*/ 102048 h 380442"/>
                  <a:gd name="connsiteX74" fmla="*/ 547464 w 548784"/>
                  <a:gd name="connsiteY74" fmla="*/ 132136 h 380442"/>
                  <a:gd name="connsiteX75" fmla="*/ 540585 w 548784"/>
                  <a:gd name="connsiteY75" fmla="*/ 141682 h 380442"/>
                  <a:gd name="connsiteX76" fmla="*/ 516676 w 548784"/>
                  <a:gd name="connsiteY76" fmla="*/ 140659 h 380442"/>
                  <a:gd name="connsiteX77" fmla="*/ 482889 w 548784"/>
                  <a:gd name="connsiteY77" fmla="*/ 129759 h 380442"/>
                  <a:gd name="connsiteX78" fmla="*/ 475090 w 548784"/>
                  <a:gd name="connsiteY78" fmla="*/ 104976 h 380442"/>
                  <a:gd name="connsiteX79" fmla="*/ 475712 w 548784"/>
                  <a:gd name="connsiteY79" fmla="*/ 95823 h 380442"/>
                  <a:gd name="connsiteX80" fmla="*/ 464812 w 548784"/>
                  <a:gd name="connsiteY80" fmla="*/ 89566 h 380442"/>
                  <a:gd name="connsiteX81" fmla="*/ 467653 w 548784"/>
                  <a:gd name="connsiteY81" fmla="*/ 82349 h 380442"/>
                  <a:gd name="connsiteX82" fmla="*/ 445829 w 548784"/>
                  <a:gd name="connsiteY82" fmla="*/ 82696 h 380442"/>
                  <a:gd name="connsiteX83" fmla="*/ 424902 w 548784"/>
                  <a:gd name="connsiteY83" fmla="*/ 77108 h 380442"/>
                  <a:gd name="connsiteX84" fmla="*/ 408753 w 548784"/>
                  <a:gd name="connsiteY84" fmla="*/ 72197 h 380442"/>
                  <a:gd name="connsiteX85" fmla="*/ 395893 w 548784"/>
                  <a:gd name="connsiteY85" fmla="*/ 83010 h 380442"/>
                  <a:gd name="connsiteX86" fmla="*/ 383639 w 548784"/>
                  <a:gd name="connsiteY86" fmla="*/ 83357 h 380442"/>
                  <a:gd name="connsiteX87" fmla="*/ 373172 w 548784"/>
                  <a:gd name="connsiteY87" fmla="*/ 105999 h 380442"/>
                  <a:gd name="connsiteX88" fmla="*/ 360320 w 548784"/>
                  <a:gd name="connsiteY88" fmla="*/ 122589 h 380442"/>
                  <a:gd name="connsiteX89" fmla="*/ 347476 w 548784"/>
                  <a:gd name="connsiteY89" fmla="*/ 161798 h 380442"/>
                  <a:gd name="connsiteX90" fmla="*/ 352851 w 548784"/>
                  <a:gd name="connsiteY90" fmla="*/ 206454 h 380442"/>
                  <a:gd name="connsiteX91" fmla="*/ 360926 w 548784"/>
                  <a:gd name="connsiteY91" fmla="*/ 230678 h 380442"/>
                  <a:gd name="connsiteX92" fmla="*/ 360556 w 548784"/>
                  <a:gd name="connsiteY92" fmla="*/ 232803 h 380442"/>
                  <a:gd name="connsiteX93" fmla="*/ 344698 w 548784"/>
                  <a:gd name="connsiteY93" fmla="*/ 232803 h 38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548784" h="380442">
                    <a:moveTo>
                      <a:pt x="322567" y="241476"/>
                    </a:moveTo>
                    <a:lnTo>
                      <a:pt x="317152" y="269218"/>
                    </a:lnTo>
                    <a:lnTo>
                      <a:pt x="301797" y="278418"/>
                    </a:lnTo>
                    <a:lnTo>
                      <a:pt x="285388" y="311307"/>
                    </a:lnTo>
                    <a:lnTo>
                      <a:pt x="263698" y="311858"/>
                    </a:lnTo>
                    <a:lnTo>
                      <a:pt x="250146" y="290404"/>
                    </a:lnTo>
                    <a:lnTo>
                      <a:pt x="226779" y="308899"/>
                    </a:lnTo>
                    <a:lnTo>
                      <a:pt x="226779" y="320523"/>
                    </a:lnTo>
                    <a:lnTo>
                      <a:pt x="199596" y="345661"/>
                    </a:lnTo>
                    <a:lnTo>
                      <a:pt x="193693" y="356876"/>
                    </a:lnTo>
                    <a:lnTo>
                      <a:pt x="159293" y="356876"/>
                    </a:lnTo>
                    <a:lnTo>
                      <a:pt x="159293" y="345661"/>
                    </a:lnTo>
                    <a:lnTo>
                      <a:pt x="111671" y="345661"/>
                    </a:lnTo>
                    <a:lnTo>
                      <a:pt x="47112" y="369751"/>
                    </a:lnTo>
                    <a:lnTo>
                      <a:pt x="47112" y="378605"/>
                    </a:lnTo>
                    <a:lnTo>
                      <a:pt x="-1321" y="378605"/>
                    </a:lnTo>
                    <a:lnTo>
                      <a:pt x="9492" y="343496"/>
                    </a:lnTo>
                    <a:lnTo>
                      <a:pt x="25500" y="308419"/>
                    </a:lnTo>
                    <a:lnTo>
                      <a:pt x="46718" y="284014"/>
                    </a:lnTo>
                    <a:lnTo>
                      <a:pt x="47852" y="270328"/>
                    </a:lnTo>
                    <a:lnTo>
                      <a:pt x="37770" y="266794"/>
                    </a:lnTo>
                    <a:lnTo>
                      <a:pt x="57571" y="251463"/>
                    </a:lnTo>
                    <a:lnTo>
                      <a:pt x="79198" y="236801"/>
                    </a:lnTo>
                    <a:lnTo>
                      <a:pt x="85156" y="225554"/>
                    </a:lnTo>
                    <a:lnTo>
                      <a:pt x="87706" y="205430"/>
                    </a:lnTo>
                    <a:lnTo>
                      <a:pt x="115771" y="180742"/>
                    </a:lnTo>
                    <a:lnTo>
                      <a:pt x="122335" y="166418"/>
                    </a:lnTo>
                    <a:lnTo>
                      <a:pt x="139224" y="175036"/>
                    </a:lnTo>
                    <a:lnTo>
                      <a:pt x="114708" y="208846"/>
                    </a:lnTo>
                    <a:lnTo>
                      <a:pt x="102337" y="244333"/>
                    </a:lnTo>
                    <a:lnTo>
                      <a:pt x="81496" y="266463"/>
                    </a:lnTo>
                    <a:lnTo>
                      <a:pt x="77908" y="278056"/>
                    </a:lnTo>
                    <a:lnTo>
                      <a:pt x="51000" y="309088"/>
                    </a:lnTo>
                    <a:lnTo>
                      <a:pt x="39824" y="355711"/>
                    </a:lnTo>
                    <a:lnTo>
                      <a:pt x="74807" y="340081"/>
                    </a:lnTo>
                    <a:lnTo>
                      <a:pt x="74807" y="328441"/>
                    </a:lnTo>
                    <a:lnTo>
                      <a:pt x="91255" y="292041"/>
                    </a:lnTo>
                    <a:lnTo>
                      <a:pt x="110372" y="270894"/>
                    </a:lnTo>
                    <a:lnTo>
                      <a:pt x="120847" y="269533"/>
                    </a:lnTo>
                    <a:lnTo>
                      <a:pt x="120847" y="257948"/>
                    </a:lnTo>
                    <a:lnTo>
                      <a:pt x="138665" y="243365"/>
                    </a:lnTo>
                    <a:lnTo>
                      <a:pt x="138106" y="226995"/>
                    </a:lnTo>
                    <a:lnTo>
                      <a:pt x="166281" y="203416"/>
                    </a:lnTo>
                    <a:lnTo>
                      <a:pt x="199100" y="167284"/>
                    </a:lnTo>
                    <a:lnTo>
                      <a:pt x="206482" y="146137"/>
                    </a:lnTo>
                    <a:lnTo>
                      <a:pt x="214352" y="137157"/>
                    </a:lnTo>
                    <a:lnTo>
                      <a:pt x="207560" y="116490"/>
                    </a:lnTo>
                    <a:lnTo>
                      <a:pt x="219798" y="95823"/>
                    </a:lnTo>
                    <a:lnTo>
                      <a:pt x="238333" y="86623"/>
                    </a:lnTo>
                    <a:lnTo>
                      <a:pt x="247013" y="75809"/>
                    </a:lnTo>
                    <a:lnTo>
                      <a:pt x="274504" y="68899"/>
                    </a:lnTo>
                    <a:lnTo>
                      <a:pt x="290653" y="54788"/>
                    </a:lnTo>
                    <a:lnTo>
                      <a:pt x="314885" y="43636"/>
                    </a:lnTo>
                    <a:lnTo>
                      <a:pt x="331617" y="40685"/>
                    </a:lnTo>
                    <a:lnTo>
                      <a:pt x="349254" y="29202"/>
                    </a:lnTo>
                    <a:lnTo>
                      <a:pt x="372589" y="22946"/>
                    </a:lnTo>
                    <a:lnTo>
                      <a:pt x="400009" y="35829"/>
                    </a:lnTo>
                    <a:lnTo>
                      <a:pt x="417347" y="28950"/>
                    </a:lnTo>
                    <a:lnTo>
                      <a:pt x="444900" y="704"/>
                    </a:lnTo>
                    <a:lnTo>
                      <a:pt x="447678" y="-1838"/>
                    </a:lnTo>
                    <a:lnTo>
                      <a:pt x="447678" y="14013"/>
                    </a:lnTo>
                    <a:lnTo>
                      <a:pt x="456690" y="31469"/>
                    </a:lnTo>
                    <a:lnTo>
                      <a:pt x="477766" y="31469"/>
                    </a:lnTo>
                    <a:lnTo>
                      <a:pt x="477766" y="39394"/>
                    </a:lnTo>
                    <a:lnTo>
                      <a:pt x="457540" y="57574"/>
                    </a:lnTo>
                    <a:lnTo>
                      <a:pt x="469014" y="57574"/>
                    </a:lnTo>
                    <a:lnTo>
                      <a:pt x="469014" y="66349"/>
                    </a:lnTo>
                    <a:lnTo>
                      <a:pt x="498992" y="66349"/>
                    </a:lnTo>
                    <a:lnTo>
                      <a:pt x="507515" y="82664"/>
                    </a:lnTo>
                    <a:lnTo>
                      <a:pt x="521319" y="82664"/>
                    </a:lnTo>
                    <a:lnTo>
                      <a:pt x="523452" y="87764"/>
                    </a:lnTo>
                    <a:lnTo>
                      <a:pt x="532408" y="78997"/>
                    </a:lnTo>
                    <a:lnTo>
                      <a:pt x="538327" y="101702"/>
                    </a:lnTo>
                    <a:lnTo>
                      <a:pt x="529528" y="102048"/>
                    </a:lnTo>
                    <a:lnTo>
                      <a:pt x="547464" y="132136"/>
                    </a:lnTo>
                    <a:lnTo>
                      <a:pt x="540585" y="141682"/>
                    </a:lnTo>
                    <a:lnTo>
                      <a:pt x="516676" y="140659"/>
                    </a:lnTo>
                    <a:lnTo>
                      <a:pt x="482889" y="129759"/>
                    </a:lnTo>
                    <a:lnTo>
                      <a:pt x="475090" y="104976"/>
                    </a:lnTo>
                    <a:lnTo>
                      <a:pt x="475712" y="95823"/>
                    </a:lnTo>
                    <a:lnTo>
                      <a:pt x="464812" y="89566"/>
                    </a:lnTo>
                    <a:lnTo>
                      <a:pt x="467653" y="82349"/>
                    </a:lnTo>
                    <a:lnTo>
                      <a:pt x="445829" y="82696"/>
                    </a:lnTo>
                    <a:lnTo>
                      <a:pt x="424902" y="77108"/>
                    </a:lnTo>
                    <a:lnTo>
                      <a:pt x="408753" y="72197"/>
                    </a:lnTo>
                    <a:lnTo>
                      <a:pt x="395893" y="83010"/>
                    </a:lnTo>
                    <a:lnTo>
                      <a:pt x="383639" y="83357"/>
                    </a:lnTo>
                    <a:lnTo>
                      <a:pt x="373172" y="105999"/>
                    </a:lnTo>
                    <a:lnTo>
                      <a:pt x="360320" y="122589"/>
                    </a:lnTo>
                    <a:lnTo>
                      <a:pt x="347476" y="161798"/>
                    </a:lnTo>
                    <a:lnTo>
                      <a:pt x="352851" y="206454"/>
                    </a:lnTo>
                    <a:lnTo>
                      <a:pt x="360926" y="230678"/>
                    </a:lnTo>
                    <a:lnTo>
                      <a:pt x="360556" y="232803"/>
                    </a:lnTo>
                    <a:lnTo>
                      <a:pt x="344698" y="232803"/>
                    </a:lnTo>
                    <a:close/>
                  </a:path>
                </a:pathLst>
              </a:custGeom>
              <a:grpFill/>
              <a:ln w="635" cap="rnd">
                <a:solidFill>
                  <a:schemeClr val="bg1"/>
                </a:solidFill>
                <a:prstDash val="solid"/>
                <a:round/>
              </a:ln>
            </p:spPr>
            <p:txBody>
              <a:bodyPr rtlCol="0" anchor="ctr"/>
              <a:lstStyle/>
              <a:p>
                <a:endParaRPr lang="en-US" dirty="0"/>
              </a:p>
            </p:txBody>
          </p:sp>
          <p:sp>
            <p:nvSpPr>
              <p:cNvPr id="2675" name="Freeform: Shape 2674">
                <a:extLst>
                  <a:ext uri="{FF2B5EF4-FFF2-40B4-BE49-F238E27FC236}">
                    <a16:creationId xmlns:a16="http://schemas.microsoft.com/office/drawing/2014/main" id="{98038A0D-C5EF-418B-A802-A79626A97B36}"/>
                  </a:ext>
                </a:extLst>
              </p:cNvPr>
              <p:cNvSpPr/>
              <p:nvPr/>
            </p:nvSpPr>
            <p:spPr>
              <a:xfrm flipV="1">
                <a:off x="3206782" y="2222314"/>
                <a:ext cx="131988" cy="129917"/>
              </a:xfrm>
              <a:custGeom>
                <a:avLst/>
                <a:gdLst>
                  <a:gd name="connsiteX0" fmla="*/ 35480 w 121333"/>
                  <a:gd name="connsiteY0" fmla="*/ 100225 h 119429"/>
                  <a:gd name="connsiteX1" fmla="*/ 15151 w 121333"/>
                  <a:gd name="connsiteY1" fmla="*/ 62763 h 119429"/>
                  <a:gd name="connsiteX2" fmla="*/ -2234 w 121333"/>
                  <a:gd name="connsiteY2" fmla="*/ 47030 h 119429"/>
                  <a:gd name="connsiteX3" fmla="*/ 10233 w 121333"/>
                  <a:gd name="connsiteY3" fmla="*/ 41750 h 119429"/>
                  <a:gd name="connsiteX4" fmla="*/ -2234 w 121333"/>
                  <a:gd name="connsiteY4" fmla="*/ 28355 h 119429"/>
                  <a:gd name="connsiteX5" fmla="*/ 2685 w 121333"/>
                  <a:gd name="connsiteY5" fmla="*/ 19194 h 119429"/>
                  <a:gd name="connsiteX6" fmla="*/ 32859 w 121333"/>
                  <a:gd name="connsiteY6" fmla="*/ 21665 h 119429"/>
                  <a:gd name="connsiteX7" fmla="*/ 64009 w 121333"/>
                  <a:gd name="connsiteY7" fmla="*/ 19194 h 119429"/>
                  <a:gd name="connsiteX8" fmla="*/ 50567 w 121333"/>
                  <a:gd name="connsiteY8" fmla="*/ 4760 h 119429"/>
                  <a:gd name="connsiteX9" fmla="*/ 67614 w 121333"/>
                  <a:gd name="connsiteY9" fmla="*/ 2989 h 119429"/>
                  <a:gd name="connsiteX10" fmla="*/ 84338 w 121333"/>
                  <a:gd name="connsiteY10" fmla="*/ 18847 h 119429"/>
                  <a:gd name="connsiteX11" fmla="*/ 93192 w 121333"/>
                  <a:gd name="connsiteY11" fmla="*/ 17077 h 119429"/>
                  <a:gd name="connsiteX12" fmla="*/ 91224 w 121333"/>
                  <a:gd name="connsiteY12" fmla="*/ 2989 h 119429"/>
                  <a:gd name="connsiteX13" fmla="*/ 102376 w 121333"/>
                  <a:gd name="connsiteY13" fmla="*/ -2646 h 119429"/>
                  <a:gd name="connsiteX14" fmla="*/ 112214 w 121333"/>
                  <a:gd name="connsiteY14" fmla="*/ -891 h 119429"/>
                  <a:gd name="connsiteX15" fmla="*/ 119100 w 121333"/>
                  <a:gd name="connsiteY15" fmla="*/ 25529 h 119429"/>
                  <a:gd name="connsiteX16" fmla="*/ 112214 w 121333"/>
                  <a:gd name="connsiteY16" fmla="*/ 31873 h 119429"/>
                  <a:gd name="connsiteX17" fmla="*/ 102376 w 121333"/>
                  <a:gd name="connsiteY17" fmla="*/ 28355 h 119429"/>
                  <a:gd name="connsiteX18" fmla="*/ 93192 w 121333"/>
                  <a:gd name="connsiteY18" fmla="*/ 34344 h 119429"/>
                  <a:gd name="connsiteX19" fmla="*/ 110246 w 121333"/>
                  <a:gd name="connsiteY19" fmla="*/ 45976 h 119429"/>
                  <a:gd name="connsiteX20" fmla="*/ 111230 w 121333"/>
                  <a:gd name="connsiteY20" fmla="*/ 55121 h 119429"/>
                  <a:gd name="connsiteX21" fmla="*/ 96120 w 121333"/>
                  <a:gd name="connsiteY21" fmla="*/ 53303 h 119429"/>
                  <a:gd name="connsiteX22" fmla="*/ 94837 w 121333"/>
                  <a:gd name="connsiteY22" fmla="*/ 67453 h 119429"/>
                  <a:gd name="connsiteX23" fmla="*/ 82370 w 121333"/>
                  <a:gd name="connsiteY23" fmla="*/ 71688 h 119429"/>
                  <a:gd name="connsiteX24" fmla="*/ 71880 w 121333"/>
                  <a:gd name="connsiteY24" fmla="*/ 62763 h 119429"/>
                  <a:gd name="connsiteX25" fmla="*/ 60728 w 121333"/>
                  <a:gd name="connsiteY25" fmla="*/ 65691 h 119429"/>
                  <a:gd name="connsiteX26" fmla="*/ 63679 w 121333"/>
                  <a:gd name="connsiteY26" fmla="*/ 76071 h 119429"/>
                  <a:gd name="connsiteX27" fmla="*/ 44004 w 121333"/>
                  <a:gd name="connsiteY27" fmla="*/ 79794 h 119429"/>
                  <a:gd name="connsiteX28" fmla="*/ 71880 w 121333"/>
                  <a:gd name="connsiteY28" fmla="*/ 116784 h 119429"/>
                  <a:gd name="connsiteX29" fmla="*/ 55155 w 121333"/>
                  <a:gd name="connsiteY29" fmla="*/ 116784 h 119429"/>
                  <a:gd name="connsiteX30" fmla="*/ 35480 w 121333"/>
                  <a:gd name="connsiteY30" fmla="*/ 100225 h 119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333" h="119429">
                    <a:moveTo>
                      <a:pt x="35480" y="100225"/>
                    </a:moveTo>
                    <a:lnTo>
                      <a:pt x="15151" y="62763"/>
                    </a:lnTo>
                    <a:lnTo>
                      <a:pt x="-2234" y="47030"/>
                    </a:lnTo>
                    <a:lnTo>
                      <a:pt x="10233" y="41750"/>
                    </a:lnTo>
                    <a:lnTo>
                      <a:pt x="-2234" y="28355"/>
                    </a:lnTo>
                    <a:lnTo>
                      <a:pt x="2685" y="19194"/>
                    </a:lnTo>
                    <a:lnTo>
                      <a:pt x="32859" y="21665"/>
                    </a:lnTo>
                    <a:lnTo>
                      <a:pt x="64009" y="19194"/>
                    </a:lnTo>
                    <a:lnTo>
                      <a:pt x="50567" y="4760"/>
                    </a:lnTo>
                    <a:lnTo>
                      <a:pt x="67614" y="2989"/>
                    </a:lnTo>
                    <a:lnTo>
                      <a:pt x="84338" y="18847"/>
                    </a:lnTo>
                    <a:lnTo>
                      <a:pt x="93192" y="17077"/>
                    </a:lnTo>
                    <a:lnTo>
                      <a:pt x="91224" y="2989"/>
                    </a:lnTo>
                    <a:lnTo>
                      <a:pt x="102376" y="-2646"/>
                    </a:lnTo>
                    <a:lnTo>
                      <a:pt x="112214" y="-891"/>
                    </a:lnTo>
                    <a:lnTo>
                      <a:pt x="119100" y="25529"/>
                    </a:lnTo>
                    <a:lnTo>
                      <a:pt x="112214" y="31873"/>
                    </a:lnTo>
                    <a:lnTo>
                      <a:pt x="102376" y="28355"/>
                    </a:lnTo>
                    <a:lnTo>
                      <a:pt x="93192" y="34344"/>
                    </a:lnTo>
                    <a:lnTo>
                      <a:pt x="110246" y="45976"/>
                    </a:lnTo>
                    <a:lnTo>
                      <a:pt x="111230" y="55121"/>
                    </a:lnTo>
                    <a:lnTo>
                      <a:pt x="96120" y="53303"/>
                    </a:lnTo>
                    <a:lnTo>
                      <a:pt x="94837" y="67453"/>
                    </a:lnTo>
                    <a:lnTo>
                      <a:pt x="82370" y="71688"/>
                    </a:lnTo>
                    <a:lnTo>
                      <a:pt x="71880" y="62763"/>
                    </a:lnTo>
                    <a:lnTo>
                      <a:pt x="60728" y="65691"/>
                    </a:lnTo>
                    <a:lnTo>
                      <a:pt x="63679" y="76071"/>
                    </a:lnTo>
                    <a:lnTo>
                      <a:pt x="44004" y="79794"/>
                    </a:lnTo>
                    <a:lnTo>
                      <a:pt x="71880" y="116784"/>
                    </a:lnTo>
                    <a:lnTo>
                      <a:pt x="55155" y="116784"/>
                    </a:lnTo>
                    <a:lnTo>
                      <a:pt x="35480" y="100225"/>
                    </a:lnTo>
                  </a:path>
                </a:pathLst>
              </a:custGeom>
              <a:grpFill/>
              <a:ln w="635" cap="flat">
                <a:solidFill>
                  <a:schemeClr val="bg1"/>
                </a:solidFill>
                <a:prstDash val="solid"/>
                <a:miter/>
              </a:ln>
            </p:spPr>
            <p:txBody>
              <a:bodyPr rtlCol="0" anchor="ctr"/>
              <a:lstStyle/>
              <a:p>
                <a:endParaRPr lang="en-US" dirty="0"/>
              </a:p>
            </p:txBody>
          </p:sp>
          <p:sp>
            <p:nvSpPr>
              <p:cNvPr id="2676" name="Freeform: Shape 2675">
                <a:extLst>
                  <a:ext uri="{FF2B5EF4-FFF2-40B4-BE49-F238E27FC236}">
                    <a16:creationId xmlns:a16="http://schemas.microsoft.com/office/drawing/2014/main" id="{47EBFC0A-205C-4FC4-B8BB-8515EA59B3EA}"/>
                  </a:ext>
                </a:extLst>
              </p:cNvPr>
              <p:cNvSpPr/>
              <p:nvPr/>
            </p:nvSpPr>
            <p:spPr>
              <a:xfrm flipV="1">
                <a:off x="3206782" y="2222314"/>
                <a:ext cx="131988" cy="129917"/>
              </a:xfrm>
              <a:custGeom>
                <a:avLst/>
                <a:gdLst>
                  <a:gd name="connsiteX0" fmla="*/ 35480 w 121333"/>
                  <a:gd name="connsiteY0" fmla="*/ 100225 h 119429"/>
                  <a:gd name="connsiteX1" fmla="*/ 15151 w 121333"/>
                  <a:gd name="connsiteY1" fmla="*/ 62763 h 119429"/>
                  <a:gd name="connsiteX2" fmla="*/ -2234 w 121333"/>
                  <a:gd name="connsiteY2" fmla="*/ 47030 h 119429"/>
                  <a:gd name="connsiteX3" fmla="*/ 10233 w 121333"/>
                  <a:gd name="connsiteY3" fmla="*/ 41750 h 119429"/>
                  <a:gd name="connsiteX4" fmla="*/ -2234 w 121333"/>
                  <a:gd name="connsiteY4" fmla="*/ 28355 h 119429"/>
                  <a:gd name="connsiteX5" fmla="*/ 2685 w 121333"/>
                  <a:gd name="connsiteY5" fmla="*/ 19194 h 119429"/>
                  <a:gd name="connsiteX6" fmla="*/ 32859 w 121333"/>
                  <a:gd name="connsiteY6" fmla="*/ 21665 h 119429"/>
                  <a:gd name="connsiteX7" fmla="*/ 64009 w 121333"/>
                  <a:gd name="connsiteY7" fmla="*/ 19194 h 119429"/>
                  <a:gd name="connsiteX8" fmla="*/ 50567 w 121333"/>
                  <a:gd name="connsiteY8" fmla="*/ 4760 h 119429"/>
                  <a:gd name="connsiteX9" fmla="*/ 67614 w 121333"/>
                  <a:gd name="connsiteY9" fmla="*/ 2989 h 119429"/>
                  <a:gd name="connsiteX10" fmla="*/ 84338 w 121333"/>
                  <a:gd name="connsiteY10" fmla="*/ 18847 h 119429"/>
                  <a:gd name="connsiteX11" fmla="*/ 93192 w 121333"/>
                  <a:gd name="connsiteY11" fmla="*/ 17077 h 119429"/>
                  <a:gd name="connsiteX12" fmla="*/ 91224 w 121333"/>
                  <a:gd name="connsiteY12" fmla="*/ 2989 h 119429"/>
                  <a:gd name="connsiteX13" fmla="*/ 102376 w 121333"/>
                  <a:gd name="connsiteY13" fmla="*/ -2646 h 119429"/>
                  <a:gd name="connsiteX14" fmla="*/ 112214 w 121333"/>
                  <a:gd name="connsiteY14" fmla="*/ -891 h 119429"/>
                  <a:gd name="connsiteX15" fmla="*/ 119100 w 121333"/>
                  <a:gd name="connsiteY15" fmla="*/ 25529 h 119429"/>
                  <a:gd name="connsiteX16" fmla="*/ 112214 w 121333"/>
                  <a:gd name="connsiteY16" fmla="*/ 31873 h 119429"/>
                  <a:gd name="connsiteX17" fmla="*/ 102376 w 121333"/>
                  <a:gd name="connsiteY17" fmla="*/ 28355 h 119429"/>
                  <a:gd name="connsiteX18" fmla="*/ 93192 w 121333"/>
                  <a:gd name="connsiteY18" fmla="*/ 34344 h 119429"/>
                  <a:gd name="connsiteX19" fmla="*/ 110246 w 121333"/>
                  <a:gd name="connsiteY19" fmla="*/ 45976 h 119429"/>
                  <a:gd name="connsiteX20" fmla="*/ 111230 w 121333"/>
                  <a:gd name="connsiteY20" fmla="*/ 55121 h 119429"/>
                  <a:gd name="connsiteX21" fmla="*/ 96120 w 121333"/>
                  <a:gd name="connsiteY21" fmla="*/ 53303 h 119429"/>
                  <a:gd name="connsiteX22" fmla="*/ 94837 w 121333"/>
                  <a:gd name="connsiteY22" fmla="*/ 67453 h 119429"/>
                  <a:gd name="connsiteX23" fmla="*/ 82370 w 121333"/>
                  <a:gd name="connsiteY23" fmla="*/ 71688 h 119429"/>
                  <a:gd name="connsiteX24" fmla="*/ 71880 w 121333"/>
                  <a:gd name="connsiteY24" fmla="*/ 62763 h 119429"/>
                  <a:gd name="connsiteX25" fmla="*/ 60728 w 121333"/>
                  <a:gd name="connsiteY25" fmla="*/ 65691 h 119429"/>
                  <a:gd name="connsiteX26" fmla="*/ 63679 w 121333"/>
                  <a:gd name="connsiteY26" fmla="*/ 76071 h 119429"/>
                  <a:gd name="connsiteX27" fmla="*/ 44004 w 121333"/>
                  <a:gd name="connsiteY27" fmla="*/ 79794 h 119429"/>
                  <a:gd name="connsiteX28" fmla="*/ 71880 w 121333"/>
                  <a:gd name="connsiteY28" fmla="*/ 116784 h 119429"/>
                  <a:gd name="connsiteX29" fmla="*/ 55155 w 121333"/>
                  <a:gd name="connsiteY29" fmla="*/ 116784 h 119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21333" h="119429">
                    <a:moveTo>
                      <a:pt x="35480" y="100225"/>
                    </a:moveTo>
                    <a:lnTo>
                      <a:pt x="15151" y="62763"/>
                    </a:lnTo>
                    <a:lnTo>
                      <a:pt x="-2234" y="47030"/>
                    </a:lnTo>
                    <a:lnTo>
                      <a:pt x="10233" y="41750"/>
                    </a:lnTo>
                    <a:lnTo>
                      <a:pt x="-2234" y="28355"/>
                    </a:lnTo>
                    <a:lnTo>
                      <a:pt x="2685" y="19194"/>
                    </a:lnTo>
                    <a:lnTo>
                      <a:pt x="32859" y="21665"/>
                    </a:lnTo>
                    <a:lnTo>
                      <a:pt x="64009" y="19194"/>
                    </a:lnTo>
                    <a:lnTo>
                      <a:pt x="50567" y="4760"/>
                    </a:lnTo>
                    <a:lnTo>
                      <a:pt x="67614" y="2989"/>
                    </a:lnTo>
                    <a:lnTo>
                      <a:pt x="84338" y="18847"/>
                    </a:lnTo>
                    <a:lnTo>
                      <a:pt x="93192" y="17077"/>
                    </a:lnTo>
                    <a:lnTo>
                      <a:pt x="91224" y="2989"/>
                    </a:lnTo>
                    <a:lnTo>
                      <a:pt x="102376" y="-2646"/>
                    </a:lnTo>
                    <a:lnTo>
                      <a:pt x="112214" y="-891"/>
                    </a:lnTo>
                    <a:lnTo>
                      <a:pt x="119100" y="25529"/>
                    </a:lnTo>
                    <a:lnTo>
                      <a:pt x="112214" y="31873"/>
                    </a:lnTo>
                    <a:lnTo>
                      <a:pt x="102376" y="28355"/>
                    </a:lnTo>
                    <a:lnTo>
                      <a:pt x="93192" y="34344"/>
                    </a:lnTo>
                    <a:lnTo>
                      <a:pt x="110246" y="45976"/>
                    </a:lnTo>
                    <a:lnTo>
                      <a:pt x="111230" y="55121"/>
                    </a:lnTo>
                    <a:lnTo>
                      <a:pt x="96120" y="53303"/>
                    </a:lnTo>
                    <a:lnTo>
                      <a:pt x="94837" y="67453"/>
                    </a:lnTo>
                    <a:lnTo>
                      <a:pt x="82370" y="71688"/>
                    </a:lnTo>
                    <a:lnTo>
                      <a:pt x="71880" y="62763"/>
                    </a:lnTo>
                    <a:lnTo>
                      <a:pt x="60728" y="65691"/>
                    </a:lnTo>
                    <a:lnTo>
                      <a:pt x="63679" y="76071"/>
                    </a:lnTo>
                    <a:lnTo>
                      <a:pt x="44004" y="79794"/>
                    </a:lnTo>
                    <a:lnTo>
                      <a:pt x="71880" y="116784"/>
                    </a:lnTo>
                    <a:lnTo>
                      <a:pt x="55155" y="116784"/>
                    </a:lnTo>
                    <a:close/>
                  </a:path>
                </a:pathLst>
              </a:custGeom>
              <a:grpFill/>
              <a:ln w="635" cap="rnd">
                <a:solidFill>
                  <a:schemeClr val="bg1"/>
                </a:solidFill>
                <a:prstDash val="solid"/>
                <a:round/>
              </a:ln>
            </p:spPr>
            <p:txBody>
              <a:bodyPr rtlCol="0" anchor="ctr"/>
              <a:lstStyle/>
              <a:p>
                <a:endParaRPr lang="en-US" dirty="0"/>
              </a:p>
            </p:txBody>
          </p:sp>
          <p:sp>
            <p:nvSpPr>
              <p:cNvPr id="2677" name="Freeform: Shape 2676">
                <a:extLst>
                  <a:ext uri="{FF2B5EF4-FFF2-40B4-BE49-F238E27FC236}">
                    <a16:creationId xmlns:a16="http://schemas.microsoft.com/office/drawing/2014/main" id="{12320EFF-E525-4898-9229-F7129E588350}"/>
                  </a:ext>
                </a:extLst>
              </p:cNvPr>
              <p:cNvSpPr/>
              <p:nvPr/>
            </p:nvSpPr>
            <p:spPr>
              <a:xfrm flipV="1">
                <a:off x="3121665" y="2266602"/>
                <a:ext cx="39014" cy="28962"/>
              </a:xfrm>
              <a:custGeom>
                <a:avLst/>
                <a:gdLst>
                  <a:gd name="connsiteX0" fmla="*/ -2100 w 35864"/>
                  <a:gd name="connsiteY0" fmla="*/ 9812 h 26624"/>
                  <a:gd name="connsiteX1" fmla="*/ 20282 w 35864"/>
                  <a:gd name="connsiteY1" fmla="*/ -2654 h 26624"/>
                  <a:gd name="connsiteX2" fmla="*/ 33764 w 35864"/>
                  <a:gd name="connsiteY2" fmla="*/ 4398 h 26624"/>
                  <a:gd name="connsiteX3" fmla="*/ 32552 w 35864"/>
                  <a:gd name="connsiteY3" fmla="*/ 11135 h 26624"/>
                  <a:gd name="connsiteX4" fmla="*/ -2100 w 35864"/>
                  <a:gd name="connsiteY4" fmla="*/ 23971 h 26624"/>
                  <a:gd name="connsiteX5" fmla="*/ -2100 w 35864"/>
                  <a:gd name="connsiteY5" fmla="*/ 9812 h 26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864" h="26624">
                    <a:moveTo>
                      <a:pt x="-2100" y="9812"/>
                    </a:moveTo>
                    <a:lnTo>
                      <a:pt x="20282" y="-2654"/>
                    </a:lnTo>
                    <a:lnTo>
                      <a:pt x="33764" y="4398"/>
                    </a:lnTo>
                    <a:lnTo>
                      <a:pt x="32552" y="11135"/>
                    </a:lnTo>
                    <a:lnTo>
                      <a:pt x="-2100" y="23971"/>
                    </a:lnTo>
                    <a:lnTo>
                      <a:pt x="-2100" y="9812"/>
                    </a:lnTo>
                  </a:path>
                </a:pathLst>
              </a:custGeom>
              <a:grpFill/>
              <a:ln w="635" cap="flat">
                <a:solidFill>
                  <a:schemeClr val="bg1"/>
                </a:solidFill>
                <a:prstDash val="solid"/>
                <a:miter/>
              </a:ln>
            </p:spPr>
            <p:txBody>
              <a:bodyPr rtlCol="0" anchor="ctr"/>
              <a:lstStyle/>
              <a:p>
                <a:endParaRPr lang="en-US" dirty="0"/>
              </a:p>
            </p:txBody>
          </p:sp>
          <p:sp>
            <p:nvSpPr>
              <p:cNvPr id="2678" name="Freeform: Shape 2677">
                <a:extLst>
                  <a:ext uri="{FF2B5EF4-FFF2-40B4-BE49-F238E27FC236}">
                    <a16:creationId xmlns:a16="http://schemas.microsoft.com/office/drawing/2014/main" id="{A7852F45-AAD2-4396-AA3D-797908ACEF15}"/>
                  </a:ext>
                </a:extLst>
              </p:cNvPr>
              <p:cNvSpPr/>
              <p:nvPr/>
            </p:nvSpPr>
            <p:spPr>
              <a:xfrm flipV="1">
                <a:off x="3121665" y="2266602"/>
                <a:ext cx="39014" cy="28962"/>
              </a:xfrm>
              <a:custGeom>
                <a:avLst/>
                <a:gdLst>
                  <a:gd name="connsiteX0" fmla="*/ -2100 w 35864"/>
                  <a:gd name="connsiteY0" fmla="*/ 9812 h 26624"/>
                  <a:gd name="connsiteX1" fmla="*/ 20282 w 35864"/>
                  <a:gd name="connsiteY1" fmla="*/ -2654 h 26624"/>
                  <a:gd name="connsiteX2" fmla="*/ 33764 w 35864"/>
                  <a:gd name="connsiteY2" fmla="*/ 4398 h 26624"/>
                  <a:gd name="connsiteX3" fmla="*/ 32552 w 35864"/>
                  <a:gd name="connsiteY3" fmla="*/ 11135 h 26624"/>
                  <a:gd name="connsiteX4" fmla="*/ -2100 w 35864"/>
                  <a:gd name="connsiteY4" fmla="*/ 23971 h 26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64" h="26624">
                    <a:moveTo>
                      <a:pt x="-2100" y="9812"/>
                    </a:moveTo>
                    <a:lnTo>
                      <a:pt x="20282" y="-2654"/>
                    </a:lnTo>
                    <a:lnTo>
                      <a:pt x="33764" y="4398"/>
                    </a:lnTo>
                    <a:lnTo>
                      <a:pt x="32552" y="11135"/>
                    </a:lnTo>
                    <a:lnTo>
                      <a:pt x="-2100" y="23971"/>
                    </a:lnTo>
                    <a:close/>
                  </a:path>
                </a:pathLst>
              </a:custGeom>
              <a:grpFill/>
              <a:ln w="635" cap="rnd">
                <a:solidFill>
                  <a:schemeClr val="bg1"/>
                </a:solidFill>
                <a:prstDash val="solid"/>
                <a:round/>
              </a:ln>
            </p:spPr>
            <p:txBody>
              <a:bodyPr rtlCol="0" anchor="ctr"/>
              <a:lstStyle/>
              <a:p>
                <a:endParaRPr lang="en-US" dirty="0"/>
              </a:p>
            </p:txBody>
          </p:sp>
          <p:sp>
            <p:nvSpPr>
              <p:cNvPr id="2679" name="Freeform: Shape 2678">
                <a:extLst>
                  <a:ext uri="{FF2B5EF4-FFF2-40B4-BE49-F238E27FC236}">
                    <a16:creationId xmlns:a16="http://schemas.microsoft.com/office/drawing/2014/main" id="{621D8882-2258-426D-A0DE-CE7AEB48EDFC}"/>
                  </a:ext>
                </a:extLst>
              </p:cNvPr>
              <p:cNvSpPr/>
              <p:nvPr/>
            </p:nvSpPr>
            <p:spPr>
              <a:xfrm flipV="1">
                <a:off x="3166184" y="2337309"/>
                <a:ext cx="32780" cy="36693"/>
              </a:xfrm>
              <a:custGeom>
                <a:avLst/>
                <a:gdLst>
                  <a:gd name="connsiteX0" fmla="*/ 27993 w 30134"/>
                  <a:gd name="connsiteY0" fmla="*/ 4174 h 33731"/>
                  <a:gd name="connsiteX1" fmla="*/ 18714 w 30134"/>
                  <a:gd name="connsiteY1" fmla="*/ 25966 h 33731"/>
                  <a:gd name="connsiteX2" fmla="*/ 10426 w 30134"/>
                  <a:gd name="connsiteY2" fmla="*/ 31176 h 33731"/>
                  <a:gd name="connsiteX3" fmla="*/ -2142 w 30134"/>
                  <a:gd name="connsiteY3" fmla="*/ 5842 h 33731"/>
                  <a:gd name="connsiteX4" fmla="*/ 9207 w 30134"/>
                  <a:gd name="connsiteY4" fmla="*/ -2555 h 33731"/>
                  <a:gd name="connsiteX5" fmla="*/ 27993 w 30134"/>
                  <a:gd name="connsiteY5" fmla="*/ 4174 h 33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134" h="33731">
                    <a:moveTo>
                      <a:pt x="27993" y="4174"/>
                    </a:moveTo>
                    <a:lnTo>
                      <a:pt x="18714" y="25966"/>
                    </a:lnTo>
                    <a:lnTo>
                      <a:pt x="10426" y="31176"/>
                    </a:lnTo>
                    <a:lnTo>
                      <a:pt x="-2142" y="5842"/>
                    </a:lnTo>
                    <a:lnTo>
                      <a:pt x="9207" y="-2555"/>
                    </a:lnTo>
                    <a:lnTo>
                      <a:pt x="27993" y="4174"/>
                    </a:lnTo>
                  </a:path>
                </a:pathLst>
              </a:custGeom>
              <a:grpFill/>
              <a:ln w="635" cap="flat">
                <a:solidFill>
                  <a:schemeClr val="bg1"/>
                </a:solidFill>
                <a:prstDash val="solid"/>
                <a:miter/>
              </a:ln>
            </p:spPr>
            <p:txBody>
              <a:bodyPr rtlCol="0" anchor="ctr"/>
              <a:lstStyle/>
              <a:p>
                <a:endParaRPr lang="en-US" dirty="0"/>
              </a:p>
            </p:txBody>
          </p:sp>
          <p:sp>
            <p:nvSpPr>
              <p:cNvPr id="2680" name="Freeform: Shape 2679">
                <a:extLst>
                  <a:ext uri="{FF2B5EF4-FFF2-40B4-BE49-F238E27FC236}">
                    <a16:creationId xmlns:a16="http://schemas.microsoft.com/office/drawing/2014/main" id="{919F3101-F66F-468C-8F6D-9E0F18AEC648}"/>
                  </a:ext>
                </a:extLst>
              </p:cNvPr>
              <p:cNvSpPr/>
              <p:nvPr/>
            </p:nvSpPr>
            <p:spPr>
              <a:xfrm flipV="1">
                <a:off x="3166184" y="2337309"/>
                <a:ext cx="32780" cy="36693"/>
              </a:xfrm>
              <a:custGeom>
                <a:avLst/>
                <a:gdLst>
                  <a:gd name="connsiteX0" fmla="*/ 27993 w 30134"/>
                  <a:gd name="connsiteY0" fmla="*/ 4174 h 33731"/>
                  <a:gd name="connsiteX1" fmla="*/ 18714 w 30134"/>
                  <a:gd name="connsiteY1" fmla="*/ 25966 h 33731"/>
                  <a:gd name="connsiteX2" fmla="*/ 10426 w 30134"/>
                  <a:gd name="connsiteY2" fmla="*/ 31176 h 33731"/>
                  <a:gd name="connsiteX3" fmla="*/ -2142 w 30134"/>
                  <a:gd name="connsiteY3" fmla="*/ 5842 h 33731"/>
                  <a:gd name="connsiteX4" fmla="*/ 9207 w 30134"/>
                  <a:gd name="connsiteY4" fmla="*/ -2555 h 337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34" h="33731">
                    <a:moveTo>
                      <a:pt x="27993" y="4174"/>
                    </a:moveTo>
                    <a:lnTo>
                      <a:pt x="18714" y="25966"/>
                    </a:lnTo>
                    <a:lnTo>
                      <a:pt x="10426" y="31176"/>
                    </a:lnTo>
                    <a:lnTo>
                      <a:pt x="-2142" y="5842"/>
                    </a:lnTo>
                    <a:lnTo>
                      <a:pt x="9207" y="-2555"/>
                    </a:lnTo>
                    <a:close/>
                  </a:path>
                </a:pathLst>
              </a:custGeom>
              <a:grpFill/>
              <a:ln w="635" cap="rnd">
                <a:solidFill>
                  <a:schemeClr val="bg1"/>
                </a:solidFill>
                <a:prstDash val="solid"/>
                <a:round/>
              </a:ln>
            </p:spPr>
            <p:txBody>
              <a:bodyPr rtlCol="0" anchor="ctr"/>
              <a:lstStyle/>
              <a:p>
                <a:endParaRPr lang="en-US" dirty="0"/>
              </a:p>
            </p:txBody>
          </p:sp>
          <p:sp>
            <p:nvSpPr>
              <p:cNvPr id="2681" name="Freeform: Shape 2680">
                <a:extLst>
                  <a:ext uri="{FF2B5EF4-FFF2-40B4-BE49-F238E27FC236}">
                    <a16:creationId xmlns:a16="http://schemas.microsoft.com/office/drawing/2014/main" id="{22515351-388F-493A-807C-713CB17CD7D2}"/>
                  </a:ext>
                </a:extLst>
              </p:cNvPr>
              <p:cNvSpPr/>
              <p:nvPr/>
            </p:nvSpPr>
            <p:spPr>
              <a:xfrm flipV="1">
                <a:off x="2795558" y="2067483"/>
                <a:ext cx="30674" cy="36034"/>
              </a:xfrm>
              <a:custGeom>
                <a:avLst/>
                <a:gdLst>
                  <a:gd name="connsiteX0" fmla="*/ 26433 w 28198"/>
                  <a:gd name="connsiteY0" fmla="*/ 16825 h 33125"/>
                  <a:gd name="connsiteX1" fmla="*/ 12007 w 28198"/>
                  <a:gd name="connsiteY1" fmla="*/ 30212 h 33125"/>
                  <a:gd name="connsiteX2" fmla="*/ -1766 w 28198"/>
                  <a:gd name="connsiteY2" fmla="*/ 13654 h 33125"/>
                  <a:gd name="connsiteX3" fmla="*/ 15942 w 28198"/>
                  <a:gd name="connsiteY3" fmla="*/ -2913 h 33125"/>
                  <a:gd name="connsiteX4" fmla="*/ 26433 w 28198"/>
                  <a:gd name="connsiteY4" fmla="*/ 16825 h 33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98" h="33125">
                    <a:moveTo>
                      <a:pt x="26433" y="16825"/>
                    </a:moveTo>
                    <a:lnTo>
                      <a:pt x="12007" y="30212"/>
                    </a:lnTo>
                    <a:lnTo>
                      <a:pt x="-1766" y="13654"/>
                    </a:lnTo>
                    <a:lnTo>
                      <a:pt x="15942" y="-2913"/>
                    </a:lnTo>
                    <a:lnTo>
                      <a:pt x="26433" y="16825"/>
                    </a:lnTo>
                  </a:path>
                </a:pathLst>
              </a:custGeom>
              <a:grpFill/>
              <a:ln w="635" cap="flat">
                <a:solidFill>
                  <a:schemeClr val="bg1"/>
                </a:solidFill>
                <a:prstDash val="solid"/>
                <a:miter/>
              </a:ln>
            </p:spPr>
            <p:txBody>
              <a:bodyPr rtlCol="0" anchor="ctr"/>
              <a:lstStyle/>
              <a:p>
                <a:endParaRPr lang="en-US" dirty="0"/>
              </a:p>
            </p:txBody>
          </p:sp>
          <p:sp>
            <p:nvSpPr>
              <p:cNvPr id="2682" name="Freeform: Shape 2681">
                <a:extLst>
                  <a:ext uri="{FF2B5EF4-FFF2-40B4-BE49-F238E27FC236}">
                    <a16:creationId xmlns:a16="http://schemas.microsoft.com/office/drawing/2014/main" id="{73448AA1-A77A-4E4F-833D-C2A0C009D2C7}"/>
                  </a:ext>
                </a:extLst>
              </p:cNvPr>
              <p:cNvSpPr/>
              <p:nvPr/>
            </p:nvSpPr>
            <p:spPr>
              <a:xfrm flipV="1">
                <a:off x="2795558" y="2067483"/>
                <a:ext cx="30674" cy="36034"/>
              </a:xfrm>
              <a:custGeom>
                <a:avLst/>
                <a:gdLst>
                  <a:gd name="connsiteX0" fmla="*/ 26433 w 28198"/>
                  <a:gd name="connsiteY0" fmla="*/ 16825 h 33125"/>
                  <a:gd name="connsiteX1" fmla="*/ 12007 w 28198"/>
                  <a:gd name="connsiteY1" fmla="*/ 30212 h 33125"/>
                  <a:gd name="connsiteX2" fmla="*/ -1766 w 28198"/>
                  <a:gd name="connsiteY2" fmla="*/ 13654 h 33125"/>
                  <a:gd name="connsiteX3" fmla="*/ 15942 w 28198"/>
                  <a:gd name="connsiteY3" fmla="*/ -2913 h 33125"/>
                </a:gdLst>
                <a:ahLst/>
                <a:cxnLst>
                  <a:cxn ang="0">
                    <a:pos x="connsiteX0" y="connsiteY0"/>
                  </a:cxn>
                  <a:cxn ang="0">
                    <a:pos x="connsiteX1" y="connsiteY1"/>
                  </a:cxn>
                  <a:cxn ang="0">
                    <a:pos x="connsiteX2" y="connsiteY2"/>
                  </a:cxn>
                  <a:cxn ang="0">
                    <a:pos x="connsiteX3" y="connsiteY3"/>
                  </a:cxn>
                </a:cxnLst>
                <a:rect l="l" t="t" r="r" b="b"/>
                <a:pathLst>
                  <a:path w="28198" h="33125">
                    <a:moveTo>
                      <a:pt x="26433" y="16825"/>
                    </a:moveTo>
                    <a:lnTo>
                      <a:pt x="12007" y="30212"/>
                    </a:lnTo>
                    <a:lnTo>
                      <a:pt x="-1766" y="13654"/>
                    </a:lnTo>
                    <a:lnTo>
                      <a:pt x="15942" y="-2913"/>
                    </a:lnTo>
                    <a:close/>
                  </a:path>
                </a:pathLst>
              </a:custGeom>
              <a:grpFill/>
              <a:ln w="635" cap="rnd">
                <a:solidFill>
                  <a:schemeClr val="bg1"/>
                </a:solidFill>
                <a:prstDash val="solid"/>
                <a:round/>
              </a:ln>
            </p:spPr>
            <p:txBody>
              <a:bodyPr rtlCol="0" anchor="ctr"/>
              <a:lstStyle/>
              <a:p>
                <a:endParaRPr lang="en-US" dirty="0"/>
              </a:p>
            </p:txBody>
          </p:sp>
          <p:sp>
            <p:nvSpPr>
              <p:cNvPr id="2683" name="Freeform: Shape 2682">
                <a:extLst>
                  <a:ext uri="{FF2B5EF4-FFF2-40B4-BE49-F238E27FC236}">
                    <a16:creationId xmlns:a16="http://schemas.microsoft.com/office/drawing/2014/main" id="{36A7A27B-5ECA-49BC-B0CC-3FCA00AE8944}"/>
                  </a:ext>
                </a:extLst>
              </p:cNvPr>
              <p:cNvSpPr/>
              <p:nvPr/>
            </p:nvSpPr>
            <p:spPr>
              <a:xfrm flipV="1">
                <a:off x="2593399" y="1479228"/>
                <a:ext cx="554695" cy="434938"/>
              </a:xfrm>
              <a:custGeom>
                <a:avLst/>
                <a:gdLst>
                  <a:gd name="connsiteX0" fmla="*/ 287637 w 509914"/>
                  <a:gd name="connsiteY0" fmla="*/ 323474 h 399826"/>
                  <a:gd name="connsiteX1" fmla="*/ 284355 w 509914"/>
                  <a:gd name="connsiteY1" fmla="*/ 340726 h 399826"/>
                  <a:gd name="connsiteX2" fmla="*/ 261729 w 509914"/>
                  <a:gd name="connsiteY2" fmla="*/ 355679 h 399826"/>
                  <a:gd name="connsiteX3" fmla="*/ 219427 w 509914"/>
                  <a:gd name="connsiteY3" fmla="*/ 355679 h 399826"/>
                  <a:gd name="connsiteX4" fmla="*/ 197784 w 509914"/>
                  <a:gd name="connsiteY4" fmla="*/ 340726 h 399826"/>
                  <a:gd name="connsiteX5" fmla="*/ 182044 w 509914"/>
                  <a:gd name="connsiteY5" fmla="*/ 347439 h 399826"/>
                  <a:gd name="connsiteX6" fmla="*/ 160401 w 509914"/>
                  <a:gd name="connsiteY6" fmla="*/ 332179 h 399826"/>
                  <a:gd name="connsiteX7" fmla="*/ 166303 w 509914"/>
                  <a:gd name="connsiteY7" fmla="*/ 363447 h 399826"/>
                  <a:gd name="connsiteX8" fmla="*/ 149579 w 509914"/>
                  <a:gd name="connsiteY8" fmla="*/ 391827 h 399826"/>
                  <a:gd name="connsiteX9" fmla="*/ 134823 w 509914"/>
                  <a:gd name="connsiteY9" fmla="*/ 396399 h 399826"/>
                  <a:gd name="connsiteX10" fmla="*/ 90553 w 509914"/>
                  <a:gd name="connsiteY10" fmla="*/ 381611 h 399826"/>
                  <a:gd name="connsiteX11" fmla="*/ 82683 w 509914"/>
                  <a:gd name="connsiteY11" fmla="*/ 361346 h 399826"/>
                  <a:gd name="connsiteX12" fmla="*/ 96645 w 509914"/>
                  <a:gd name="connsiteY12" fmla="*/ 340726 h 399826"/>
                  <a:gd name="connsiteX13" fmla="*/ 77898 w 509914"/>
                  <a:gd name="connsiteY13" fmla="*/ 326300 h 399826"/>
                  <a:gd name="connsiteX14" fmla="*/ 60466 w 509914"/>
                  <a:gd name="connsiteY14" fmla="*/ 340726 h 399826"/>
                  <a:gd name="connsiteX15" fmla="*/ 60466 w 509914"/>
                  <a:gd name="connsiteY15" fmla="*/ 368570 h 399826"/>
                  <a:gd name="connsiteX16" fmla="*/ 77898 w 509914"/>
                  <a:gd name="connsiteY16" fmla="*/ 396399 h 399826"/>
                  <a:gd name="connsiteX17" fmla="*/ 43002 w 509914"/>
                  <a:gd name="connsiteY17" fmla="*/ 396399 h 399826"/>
                  <a:gd name="connsiteX18" fmla="*/ 14016 w 509914"/>
                  <a:gd name="connsiteY18" fmla="*/ 378691 h 399826"/>
                  <a:gd name="connsiteX19" fmla="*/ 9554 w 509914"/>
                  <a:gd name="connsiteY19" fmla="*/ 363447 h 399826"/>
                  <a:gd name="connsiteX20" fmla="*/ -1827 w 509914"/>
                  <a:gd name="connsiteY20" fmla="*/ 346022 h 399826"/>
                  <a:gd name="connsiteX21" fmla="*/ 1030 w 509914"/>
                  <a:gd name="connsiteY21" fmla="*/ 312905 h 399826"/>
                  <a:gd name="connsiteX22" fmla="*/ 44316 w 509914"/>
                  <a:gd name="connsiteY22" fmla="*/ 303862 h 399826"/>
                  <a:gd name="connsiteX23" fmla="*/ 49558 w 509914"/>
                  <a:gd name="connsiteY23" fmla="*/ 295134 h 399826"/>
                  <a:gd name="connsiteX24" fmla="*/ 31850 w 509914"/>
                  <a:gd name="connsiteY24" fmla="*/ 288956 h 399826"/>
                  <a:gd name="connsiteX25" fmla="*/ 10207 w 509914"/>
                  <a:gd name="connsiteY25" fmla="*/ 297259 h 399826"/>
                  <a:gd name="connsiteX26" fmla="*/ 19391 w 509914"/>
                  <a:gd name="connsiteY26" fmla="*/ 277686 h 399826"/>
                  <a:gd name="connsiteX27" fmla="*/ 43655 w 509914"/>
                  <a:gd name="connsiteY27" fmla="*/ 266408 h 399826"/>
                  <a:gd name="connsiteX28" fmla="*/ 64645 w 509914"/>
                  <a:gd name="connsiteY28" fmla="*/ 269926 h 399826"/>
                  <a:gd name="connsiteX29" fmla="*/ 83667 w 509914"/>
                  <a:gd name="connsiteY29" fmla="*/ 262072 h 399826"/>
                  <a:gd name="connsiteX30" fmla="*/ 143346 w 509914"/>
                  <a:gd name="connsiteY30" fmla="*/ 264992 h 399826"/>
                  <a:gd name="connsiteX31" fmla="*/ 179415 w 509914"/>
                  <a:gd name="connsiteY31" fmla="*/ 253753 h 399826"/>
                  <a:gd name="connsiteX32" fmla="*/ 201058 w 509914"/>
                  <a:gd name="connsiteY32" fmla="*/ 253753 h 399826"/>
                  <a:gd name="connsiteX33" fmla="*/ 198437 w 509914"/>
                  <a:gd name="connsiteY33" fmla="*/ 264992 h 399826"/>
                  <a:gd name="connsiteX34" fmla="*/ 186632 w 509914"/>
                  <a:gd name="connsiteY34" fmla="*/ 269926 h 399826"/>
                  <a:gd name="connsiteX35" fmla="*/ 198437 w 509914"/>
                  <a:gd name="connsiteY35" fmla="*/ 278379 h 399826"/>
                  <a:gd name="connsiteX36" fmla="*/ 222701 w 509914"/>
                  <a:gd name="connsiteY36" fmla="*/ 269926 h 399826"/>
                  <a:gd name="connsiteX37" fmla="*/ 221394 w 509914"/>
                  <a:gd name="connsiteY37" fmla="*/ 253753 h 399826"/>
                  <a:gd name="connsiteX38" fmla="*/ 253135 w 509914"/>
                  <a:gd name="connsiteY38" fmla="*/ 240334 h 399826"/>
                  <a:gd name="connsiteX39" fmla="*/ 241723 w 509914"/>
                  <a:gd name="connsiteY39" fmla="*/ 225452 h 399826"/>
                  <a:gd name="connsiteX40" fmla="*/ 264680 w 509914"/>
                  <a:gd name="connsiteY40" fmla="*/ 225452 h 399826"/>
                  <a:gd name="connsiteX41" fmla="*/ 268615 w 509914"/>
                  <a:gd name="connsiteY41" fmla="*/ 208806 h 399826"/>
                  <a:gd name="connsiteX42" fmla="*/ 305337 w 509914"/>
                  <a:gd name="connsiteY42" fmla="*/ 200173 h 399826"/>
                  <a:gd name="connsiteX43" fmla="*/ 319110 w 509914"/>
                  <a:gd name="connsiteY43" fmla="*/ 167055 h 399826"/>
                  <a:gd name="connsiteX44" fmla="*/ 309272 w 509914"/>
                  <a:gd name="connsiteY44" fmla="*/ 162829 h 399826"/>
                  <a:gd name="connsiteX45" fmla="*/ 282388 w 509914"/>
                  <a:gd name="connsiteY45" fmla="*/ 132529 h 399826"/>
                  <a:gd name="connsiteX46" fmla="*/ 294193 w 509914"/>
                  <a:gd name="connsiteY46" fmla="*/ 114215 h 399826"/>
                  <a:gd name="connsiteX47" fmla="*/ 267954 w 509914"/>
                  <a:gd name="connsiteY47" fmla="*/ 105755 h 399826"/>
                  <a:gd name="connsiteX48" fmla="*/ 245658 w 509914"/>
                  <a:gd name="connsiteY48" fmla="*/ 112098 h 399826"/>
                  <a:gd name="connsiteX49" fmla="*/ 224597 w 509914"/>
                  <a:gd name="connsiteY49" fmla="*/ 111658 h 399826"/>
                  <a:gd name="connsiteX50" fmla="*/ 212572 w 509914"/>
                  <a:gd name="connsiteY50" fmla="*/ 95217 h 399826"/>
                  <a:gd name="connsiteX51" fmla="*/ 212572 w 509914"/>
                  <a:gd name="connsiteY51" fmla="*/ 77131 h 399826"/>
                  <a:gd name="connsiteX52" fmla="*/ 239519 w 509914"/>
                  <a:gd name="connsiteY52" fmla="*/ 73849 h 399826"/>
                  <a:gd name="connsiteX53" fmla="*/ 262468 w 509914"/>
                  <a:gd name="connsiteY53" fmla="*/ 82656 h 399826"/>
                  <a:gd name="connsiteX54" fmla="*/ 294610 w 509914"/>
                  <a:gd name="connsiteY54" fmla="*/ 74668 h 399826"/>
                  <a:gd name="connsiteX55" fmla="*/ 309910 w 509914"/>
                  <a:gd name="connsiteY55" fmla="*/ 63154 h 399826"/>
                  <a:gd name="connsiteX56" fmla="*/ 307620 w 509914"/>
                  <a:gd name="connsiteY56" fmla="*/ 51821 h 399826"/>
                  <a:gd name="connsiteX57" fmla="*/ 345105 w 509914"/>
                  <a:gd name="connsiteY57" fmla="*/ 28635 h 399826"/>
                  <a:gd name="connsiteX58" fmla="*/ 361176 w 509914"/>
                  <a:gd name="connsiteY58" fmla="*/ 27809 h 399826"/>
                  <a:gd name="connsiteX59" fmla="*/ 372650 w 509914"/>
                  <a:gd name="connsiteY59" fmla="*/ 15484 h 399826"/>
                  <a:gd name="connsiteX60" fmla="*/ 433864 w 509914"/>
                  <a:gd name="connsiteY60" fmla="*/ -3428 h 399826"/>
                  <a:gd name="connsiteX61" fmla="*/ 433101 w 509914"/>
                  <a:gd name="connsiteY61" fmla="*/ 8086 h 399826"/>
                  <a:gd name="connsiteX62" fmla="*/ 413205 w 509914"/>
                  <a:gd name="connsiteY62" fmla="*/ 23701 h 399826"/>
                  <a:gd name="connsiteX63" fmla="*/ 377247 w 509914"/>
                  <a:gd name="connsiteY63" fmla="*/ 50798 h 399826"/>
                  <a:gd name="connsiteX64" fmla="*/ 387958 w 509914"/>
                  <a:gd name="connsiteY64" fmla="*/ 56519 h 399826"/>
                  <a:gd name="connsiteX65" fmla="*/ 427741 w 509914"/>
                  <a:gd name="connsiteY65" fmla="*/ 38253 h 399826"/>
                  <a:gd name="connsiteX66" fmla="*/ 446110 w 509914"/>
                  <a:gd name="connsiteY66" fmla="*/ 23701 h 399826"/>
                  <a:gd name="connsiteX67" fmla="*/ 459883 w 509914"/>
                  <a:gd name="connsiteY67" fmla="*/ 20411 h 399826"/>
                  <a:gd name="connsiteX68" fmla="*/ 456822 w 509914"/>
                  <a:gd name="connsiteY68" fmla="*/ 44525 h 399826"/>
                  <a:gd name="connsiteX69" fmla="*/ 462173 w 509914"/>
                  <a:gd name="connsiteY69" fmla="*/ 62335 h 399826"/>
                  <a:gd name="connsiteX70" fmla="*/ 447637 w 509914"/>
                  <a:gd name="connsiteY70" fmla="*/ 82656 h 399826"/>
                  <a:gd name="connsiteX71" fmla="*/ 413205 w 509914"/>
                  <a:gd name="connsiteY71" fmla="*/ 101796 h 399826"/>
                  <a:gd name="connsiteX72" fmla="*/ 404029 w 509914"/>
                  <a:gd name="connsiteY72" fmla="*/ 123699 h 399826"/>
                  <a:gd name="connsiteX73" fmla="*/ 397906 w 509914"/>
                  <a:gd name="connsiteY73" fmla="*/ 142076 h 399826"/>
                  <a:gd name="connsiteX74" fmla="*/ 411679 w 509914"/>
                  <a:gd name="connsiteY74" fmla="*/ 142076 h 399826"/>
                  <a:gd name="connsiteX75" fmla="*/ 437689 w 509914"/>
                  <a:gd name="connsiteY75" fmla="*/ 126556 h 399826"/>
                  <a:gd name="connsiteX76" fmla="*/ 449164 w 509914"/>
                  <a:gd name="connsiteY76" fmla="*/ 100970 h 399826"/>
                  <a:gd name="connsiteX77" fmla="*/ 474419 w 509914"/>
                  <a:gd name="connsiteY77" fmla="*/ 92746 h 399826"/>
                  <a:gd name="connsiteX78" fmla="*/ 479008 w 509914"/>
                  <a:gd name="connsiteY78" fmla="*/ 114121 h 399826"/>
                  <a:gd name="connsiteX79" fmla="*/ 496605 w 509914"/>
                  <a:gd name="connsiteY79" fmla="*/ 118206 h 399826"/>
                  <a:gd name="connsiteX80" fmla="*/ 495078 w 509914"/>
                  <a:gd name="connsiteY80" fmla="*/ 135496 h 399826"/>
                  <a:gd name="connsiteX81" fmla="*/ 508088 w 509914"/>
                  <a:gd name="connsiteY81" fmla="*/ 138786 h 399826"/>
                  <a:gd name="connsiteX82" fmla="*/ 508088 w 509914"/>
                  <a:gd name="connsiteY82" fmla="*/ 159335 h 399826"/>
                  <a:gd name="connsiteX83" fmla="*/ 442411 w 509914"/>
                  <a:gd name="connsiteY83" fmla="*/ 203534 h 399826"/>
                  <a:gd name="connsiteX84" fmla="*/ 424050 w 509914"/>
                  <a:gd name="connsiteY84" fmla="*/ 195238 h 399826"/>
                  <a:gd name="connsiteX85" fmla="*/ 424050 w 509914"/>
                  <a:gd name="connsiteY85" fmla="*/ 208901 h 399826"/>
                  <a:gd name="connsiteX86" fmla="*/ 396505 w 509914"/>
                  <a:gd name="connsiteY86" fmla="*/ 214268 h 399826"/>
                  <a:gd name="connsiteX87" fmla="*/ 391917 w 509914"/>
                  <a:gd name="connsiteY87" fmla="*/ 231284 h 399826"/>
                  <a:gd name="connsiteX88" fmla="*/ 414866 w 509914"/>
                  <a:gd name="connsiteY88" fmla="*/ 238926 h 399826"/>
                  <a:gd name="connsiteX89" fmla="*/ 403061 w 509914"/>
                  <a:gd name="connsiteY89" fmla="*/ 266408 h 399826"/>
                  <a:gd name="connsiteX90" fmla="*/ 386667 w 509914"/>
                  <a:gd name="connsiteY90" fmla="*/ 280496 h 399826"/>
                  <a:gd name="connsiteX91" fmla="*/ 363710 w 509914"/>
                  <a:gd name="connsiteY91" fmla="*/ 289656 h 399826"/>
                  <a:gd name="connsiteX92" fmla="*/ 344601 w 509914"/>
                  <a:gd name="connsiteY92" fmla="*/ 284919 h 399826"/>
                  <a:gd name="connsiteX93" fmla="*/ 346663 w 509914"/>
                  <a:gd name="connsiteY93" fmla="*/ 300927 h 399826"/>
                  <a:gd name="connsiteX94" fmla="*/ 301410 w 509914"/>
                  <a:gd name="connsiteY94" fmla="*/ 323474 h 399826"/>
                  <a:gd name="connsiteX95" fmla="*/ 287637 w 509914"/>
                  <a:gd name="connsiteY95" fmla="*/ 323474 h 399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509914" h="399826">
                    <a:moveTo>
                      <a:pt x="287637" y="323474"/>
                    </a:moveTo>
                    <a:lnTo>
                      <a:pt x="284355" y="340726"/>
                    </a:lnTo>
                    <a:lnTo>
                      <a:pt x="261729" y="355679"/>
                    </a:lnTo>
                    <a:lnTo>
                      <a:pt x="219427" y="355679"/>
                    </a:lnTo>
                    <a:lnTo>
                      <a:pt x="197784" y="340726"/>
                    </a:lnTo>
                    <a:lnTo>
                      <a:pt x="182044" y="347439"/>
                    </a:lnTo>
                    <a:lnTo>
                      <a:pt x="160401" y="332179"/>
                    </a:lnTo>
                    <a:lnTo>
                      <a:pt x="166303" y="363447"/>
                    </a:lnTo>
                    <a:lnTo>
                      <a:pt x="149579" y="391827"/>
                    </a:lnTo>
                    <a:lnTo>
                      <a:pt x="134823" y="396399"/>
                    </a:lnTo>
                    <a:lnTo>
                      <a:pt x="90553" y="381611"/>
                    </a:lnTo>
                    <a:lnTo>
                      <a:pt x="82683" y="361346"/>
                    </a:lnTo>
                    <a:lnTo>
                      <a:pt x="96645" y="340726"/>
                    </a:lnTo>
                    <a:lnTo>
                      <a:pt x="77898" y="326300"/>
                    </a:lnTo>
                    <a:lnTo>
                      <a:pt x="60466" y="340726"/>
                    </a:lnTo>
                    <a:lnTo>
                      <a:pt x="60466" y="368570"/>
                    </a:lnTo>
                    <a:lnTo>
                      <a:pt x="77898" y="396399"/>
                    </a:lnTo>
                    <a:lnTo>
                      <a:pt x="43002" y="396399"/>
                    </a:lnTo>
                    <a:lnTo>
                      <a:pt x="14016" y="378691"/>
                    </a:lnTo>
                    <a:lnTo>
                      <a:pt x="9554" y="363447"/>
                    </a:lnTo>
                    <a:lnTo>
                      <a:pt x="-1827" y="346022"/>
                    </a:lnTo>
                    <a:lnTo>
                      <a:pt x="1030" y="312905"/>
                    </a:lnTo>
                    <a:lnTo>
                      <a:pt x="44316" y="303862"/>
                    </a:lnTo>
                    <a:lnTo>
                      <a:pt x="49558" y="295134"/>
                    </a:lnTo>
                    <a:lnTo>
                      <a:pt x="31850" y="288956"/>
                    </a:lnTo>
                    <a:lnTo>
                      <a:pt x="10207" y="297259"/>
                    </a:lnTo>
                    <a:lnTo>
                      <a:pt x="19391" y="277686"/>
                    </a:lnTo>
                    <a:lnTo>
                      <a:pt x="43655" y="266408"/>
                    </a:lnTo>
                    <a:lnTo>
                      <a:pt x="64645" y="269926"/>
                    </a:lnTo>
                    <a:cubicBezTo>
                      <a:pt x="64645" y="269926"/>
                      <a:pt x="81699" y="264071"/>
                      <a:pt x="83667" y="262072"/>
                    </a:cubicBezTo>
                    <a:cubicBezTo>
                      <a:pt x="85634" y="260065"/>
                      <a:pt x="143346" y="264992"/>
                      <a:pt x="143346" y="264992"/>
                    </a:cubicBezTo>
                    <a:lnTo>
                      <a:pt x="179415" y="253753"/>
                    </a:lnTo>
                    <a:lnTo>
                      <a:pt x="201058" y="253753"/>
                    </a:lnTo>
                    <a:lnTo>
                      <a:pt x="198437" y="264992"/>
                    </a:lnTo>
                    <a:lnTo>
                      <a:pt x="186632" y="269926"/>
                    </a:lnTo>
                    <a:lnTo>
                      <a:pt x="198437" y="278379"/>
                    </a:lnTo>
                    <a:lnTo>
                      <a:pt x="222701" y="269926"/>
                    </a:lnTo>
                    <a:lnTo>
                      <a:pt x="221394" y="253753"/>
                    </a:lnTo>
                    <a:lnTo>
                      <a:pt x="253135" y="240334"/>
                    </a:lnTo>
                    <a:lnTo>
                      <a:pt x="241723" y="225452"/>
                    </a:lnTo>
                    <a:lnTo>
                      <a:pt x="264680" y="225452"/>
                    </a:lnTo>
                    <a:lnTo>
                      <a:pt x="268615" y="208806"/>
                    </a:lnTo>
                    <a:lnTo>
                      <a:pt x="305337" y="200173"/>
                    </a:lnTo>
                    <a:lnTo>
                      <a:pt x="319110" y="167055"/>
                    </a:lnTo>
                    <a:lnTo>
                      <a:pt x="309272" y="162829"/>
                    </a:lnTo>
                    <a:lnTo>
                      <a:pt x="282388" y="132529"/>
                    </a:lnTo>
                    <a:lnTo>
                      <a:pt x="294193" y="114215"/>
                    </a:lnTo>
                    <a:lnTo>
                      <a:pt x="267954" y="105755"/>
                    </a:lnTo>
                    <a:lnTo>
                      <a:pt x="245658" y="112098"/>
                    </a:lnTo>
                    <a:lnTo>
                      <a:pt x="224597" y="111658"/>
                    </a:lnTo>
                    <a:cubicBezTo>
                      <a:pt x="224597" y="111658"/>
                      <a:pt x="212737" y="96862"/>
                      <a:pt x="212572" y="95217"/>
                    </a:cubicBezTo>
                    <a:cubicBezTo>
                      <a:pt x="212399" y="93580"/>
                      <a:pt x="212572" y="77131"/>
                      <a:pt x="212572" y="77131"/>
                    </a:cubicBezTo>
                    <a:lnTo>
                      <a:pt x="239519" y="73849"/>
                    </a:lnTo>
                    <a:lnTo>
                      <a:pt x="262468" y="82656"/>
                    </a:lnTo>
                    <a:lnTo>
                      <a:pt x="294610" y="74668"/>
                    </a:lnTo>
                    <a:lnTo>
                      <a:pt x="309910" y="63154"/>
                    </a:lnTo>
                    <a:lnTo>
                      <a:pt x="307620" y="51821"/>
                    </a:lnTo>
                    <a:lnTo>
                      <a:pt x="345105" y="28635"/>
                    </a:lnTo>
                    <a:lnTo>
                      <a:pt x="361176" y="27809"/>
                    </a:lnTo>
                    <a:lnTo>
                      <a:pt x="372650" y="15484"/>
                    </a:lnTo>
                    <a:lnTo>
                      <a:pt x="433864" y="-3428"/>
                    </a:lnTo>
                    <a:lnTo>
                      <a:pt x="433101" y="8086"/>
                    </a:lnTo>
                    <a:lnTo>
                      <a:pt x="413205" y="23701"/>
                    </a:lnTo>
                    <a:lnTo>
                      <a:pt x="377247" y="50798"/>
                    </a:lnTo>
                    <a:lnTo>
                      <a:pt x="387958" y="56519"/>
                    </a:lnTo>
                    <a:lnTo>
                      <a:pt x="427741" y="38253"/>
                    </a:lnTo>
                    <a:lnTo>
                      <a:pt x="446110" y="23701"/>
                    </a:lnTo>
                    <a:lnTo>
                      <a:pt x="459883" y="20411"/>
                    </a:lnTo>
                    <a:lnTo>
                      <a:pt x="456822" y="44525"/>
                    </a:lnTo>
                    <a:cubicBezTo>
                      <a:pt x="456822" y="44525"/>
                      <a:pt x="464471" y="57401"/>
                      <a:pt x="462173" y="62335"/>
                    </a:cubicBezTo>
                    <a:cubicBezTo>
                      <a:pt x="459883" y="67270"/>
                      <a:pt x="447637" y="82656"/>
                      <a:pt x="447637" y="82656"/>
                    </a:cubicBezTo>
                    <a:lnTo>
                      <a:pt x="413205" y="101796"/>
                    </a:lnTo>
                    <a:lnTo>
                      <a:pt x="404029" y="123699"/>
                    </a:lnTo>
                    <a:lnTo>
                      <a:pt x="397906" y="142076"/>
                    </a:lnTo>
                    <a:lnTo>
                      <a:pt x="411679" y="142076"/>
                    </a:lnTo>
                    <a:lnTo>
                      <a:pt x="437689" y="126556"/>
                    </a:lnTo>
                    <a:lnTo>
                      <a:pt x="449164" y="100970"/>
                    </a:lnTo>
                    <a:lnTo>
                      <a:pt x="474419" y="92746"/>
                    </a:lnTo>
                    <a:lnTo>
                      <a:pt x="479008" y="114121"/>
                    </a:lnTo>
                    <a:lnTo>
                      <a:pt x="496605" y="118206"/>
                    </a:lnTo>
                    <a:lnTo>
                      <a:pt x="495078" y="135496"/>
                    </a:lnTo>
                    <a:lnTo>
                      <a:pt x="508088" y="138786"/>
                    </a:lnTo>
                    <a:lnTo>
                      <a:pt x="508088" y="159335"/>
                    </a:lnTo>
                    <a:lnTo>
                      <a:pt x="442411" y="203534"/>
                    </a:lnTo>
                    <a:lnTo>
                      <a:pt x="424050" y="195238"/>
                    </a:lnTo>
                    <a:lnTo>
                      <a:pt x="424050" y="208901"/>
                    </a:lnTo>
                    <a:lnTo>
                      <a:pt x="396505" y="214268"/>
                    </a:lnTo>
                    <a:lnTo>
                      <a:pt x="391917" y="231284"/>
                    </a:lnTo>
                    <a:lnTo>
                      <a:pt x="414866" y="238926"/>
                    </a:lnTo>
                    <a:lnTo>
                      <a:pt x="403061" y="266408"/>
                    </a:lnTo>
                    <a:lnTo>
                      <a:pt x="386667" y="280496"/>
                    </a:lnTo>
                    <a:lnTo>
                      <a:pt x="363710" y="289656"/>
                    </a:lnTo>
                    <a:lnTo>
                      <a:pt x="344601" y="284919"/>
                    </a:lnTo>
                    <a:lnTo>
                      <a:pt x="346663" y="300927"/>
                    </a:lnTo>
                    <a:lnTo>
                      <a:pt x="301410" y="323474"/>
                    </a:lnTo>
                    <a:lnTo>
                      <a:pt x="287637" y="323474"/>
                    </a:lnTo>
                  </a:path>
                </a:pathLst>
              </a:custGeom>
              <a:grpFill/>
              <a:ln w="635" cap="flat">
                <a:solidFill>
                  <a:schemeClr val="bg1"/>
                </a:solidFill>
                <a:prstDash val="solid"/>
                <a:miter/>
              </a:ln>
            </p:spPr>
            <p:txBody>
              <a:bodyPr rtlCol="0" anchor="ctr"/>
              <a:lstStyle/>
              <a:p>
                <a:endParaRPr lang="en-US" dirty="0"/>
              </a:p>
            </p:txBody>
          </p:sp>
          <p:sp>
            <p:nvSpPr>
              <p:cNvPr id="2684" name="Freeform: Shape 2683">
                <a:extLst>
                  <a:ext uri="{FF2B5EF4-FFF2-40B4-BE49-F238E27FC236}">
                    <a16:creationId xmlns:a16="http://schemas.microsoft.com/office/drawing/2014/main" id="{ACE870A0-80CC-4AC7-AD0F-AB1619D4CD82}"/>
                  </a:ext>
                </a:extLst>
              </p:cNvPr>
              <p:cNvSpPr/>
              <p:nvPr/>
            </p:nvSpPr>
            <p:spPr>
              <a:xfrm flipV="1">
                <a:off x="2593399" y="1479228"/>
                <a:ext cx="554695" cy="434938"/>
              </a:xfrm>
              <a:custGeom>
                <a:avLst/>
                <a:gdLst>
                  <a:gd name="connsiteX0" fmla="*/ 287637 w 509914"/>
                  <a:gd name="connsiteY0" fmla="*/ 323474 h 399826"/>
                  <a:gd name="connsiteX1" fmla="*/ 284355 w 509914"/>
                  <a:gd name="connsiteY1" fmla="*/ 340726 h 399826"/>
                  <a:gd name="connsiteX2" fmla="*/ 261729 w 509914"/>
                  <a:gd name="connsiteY2" fmla="*/ 355679 h 399826"/>
                  <a:gd name="connsiteX3" fmla="*/ 219427 w 509914"/>
                  <a:gd name="connsiteY3" fmla="*/ 355679 h 399826"/>
                  <a:gd name="connsiteX4" fmla="*/ 197784 w 509914"/>
                  <a:gd name="connsiteY4" fmla="*/ 340726 h 399826"/>
                  <a:gd name="connsiteX5" fmla="*/ 182044 w 509914"/>
                  <a:gd name="connsiteY5" fmla="*/ 347439 h 399826"/>
                  <a:gd name="connsiteX6" fmla="*/ 160401 w 509914"/>
                  <a:gd name="connsiteY6" fmla="*/ 332179 h 399826"/>
                  <a:gd name="connsiteX7" fmla="*/ 166303 w 509914"/>
                  <a:gd name="connsiteY7" fmla="*/ 363447 h 399826"/>
                  <a:gd name="connsiteX8" fmla="*/ 149579 w 509914"/>
                  <a:gd name="connsiteY8" fmla="*/ 391827 h 399826"/>
                  <a:gd name="connsiteX9" fmla="*/ 134823 w 509914"/>
                  <a:gd name="connsiteY9" fmla="*/ 396399 h 399826"/>
                  <a:gd name="connsiteX10" fmla="*/ 90553 w 509914"/>
                  <a:gd name="connsiteY10" fmla="*/ 381611 h 399826"/>
                  <a:gd name="connsiteX11" fmla="*/ 82683 w 509914"/>
                  <a:gd name="connsiteY11" fmla="*/ 361346 h 399826"/>
                  <a:gd name="connsiteX12" fmla="*/ 96645 w 509914"/>
                  <a:gd name="connsiteY12" fmla="*/ 340726 h 399826"/>
                  <a:gd name="connsiteX13" fmla="*/ 77898 w 509914"/>
                  <a:gd name="connsiteY13" fmla="*/ 326300 h 399826"/>
                  <a:gd name="connsiteX14" fmla="*/ 60466 w 509914"/>
                  <a:gd name="connsiteY14" fmla="*/ 340726 h 399826"/>
                  <a:gd name="connsiteX15" fmla="*/ 60466 w 509914"/>
                  <a:gd name="connsiteY15" fmla="*/ 368570 h 399826"/>
                  <a:gd name="connsiteX16" fmla="*/ 77898 w 509914"/>
                  <a:gd name="connsiteY16" fmla="*/ 396399 h 399826"/>
                  <a:gd name="connsiteX17" fmla="*/ 43002 w 509914"/>
                  <a:gd name="connsiteY17" fmla="*/ 396399 h 399826"/>
                  <a:gd name="connsiteX18" fmla="*/ 14016 w 509914"/>
                  <a:gd name="connsiteY18" fmla="*/ 378691 h 399826"/>
                  <a:gd name="connsiteX19" fmla="*/ 9554 w 509914"/>
                  <a:gd name="connsiteY19" fmla="*/ 363447 h 399826"/>
                  <a:gd name="connsiteX20" fmla="*/ -1827 w 509914"/>
                  <a:gd name="connsiteY20" fmla="*/ 346022 h 399826"/>
                  <a:gd name="connsiteX21" fmla="*/ 1030 w 509914"/>
                  <a:gd name="connsiteY21" fmla="*/ 312905 h 399826"/>
                  <a:gd name="connsiteX22" fmla="*/ 44316 w 509914"/>
                  <a:gd name="connsiteY22" fmla="*/ 303862 h 399826"/>
                  <a:gd name="connsiteX23" fmla="*/ 49558 w 509914"/>
                  <a:gd name="connsiteY23" fmla="*/ 295134 h 399826"/>
                  <a:gd name="connsiteX24" fmla="*/ 31850 w 509914"/>
                  <a:gd name="connsiteY24" fmla="*/ 288956 h 399826"/>
                  <a:gd name="connsiteX25" fmla="*/ 10207 w 509914"/>
                  <a:gd name="connsiteY25" fmla="*/ 297259 h 399826"/>
                  <a:gd name="connsiteX26" fmla="*/ 19391 w 509914"/>
                  <a:gd name="connsiteY26" fmla="*/ 277686 h 399826"/>
                  <a:gd name="connsiteX27" fmla="*/ 43655 w 509914"/>
                  <a:gd name="connsiteY27" fmla="*/ 266408 h 399826"/>
                  <a:gd name="connsiteX28" fmla="*/ 64645 w 509914"/>
                  <a:gd name="connsiteY28" fmla="*/ 269926 h 399826"/>
                  <a:gd name="connsiteX29" fmla="*/ 83667 w 509914"/>
                  <a:gd name="connsiteY29" fmla="*/ 262072 h 399826"/>
                  <a:gd name="connsiteX30" fmla="*/ 143346 w 509914"/>
                  <a:gd name="connsiteY30" fmla="*/ 264992 h 399826"/>
                  <a:gd name="connsiteX31" fmla="*/ 179415 w 509914"/>
                  <a:gd name="connsiteY31" fmla="*/ 253753 h 399826"/>
                  <a:gd name="connsiteX32" fmla="*/ 201058 w 509914"/>
                  <a:gd name="connsiteY32" fmla="*/ 253753 h 399826"/>
                  <a:gd name="connsiteX33" fmla="*/ 198437 w 509914"/>
                  <a:gd name="connsiteY33" fmla="*/ 264992 h 399826"/>
                  <a:gd name="connsiteX34" fmla="*/ 186632 w 509914"/>
                  <a:gd name="connsiteY34" fmla="*/ 269926 h 399826"/>
                  <a:gd name="connsiteX35" fmla="*/ 198437 w 509914"/>
                  <a:gd name="connsiteY35" fmla="*/ 278379 h 399826"/>
                  <a:gd name="connsiteX36" fmla="*/ 222701 w 509914"/>
                  <a:gd name="connsiteY36" fmla="*/ 269926 h 399826"/>
                  <a:gd name="connsiteX37" fmla="*/ 221394 w 509914"/>
                  <a:gd name="connsiteY37" fmla="*/ 253753 h 399826"/>
                  <a:gd name="connsiteX38" fmla="*/ 253135 w 509914"/>
                  <a:gd name="connsiteY38" fmla="*/ 240334 h 399826"/>
                  <a:gd name="connsiteX39" fmla="*/ 241723 w 509914"/>
                  <a:gd name="connsiteY39" fmla="*/ 225452 h 399826"/>
                  <a:gd name="connsiteX40" fmla="*/ 264680 w 509914"/>
                  <a:gd name="connsiteY40" fmla="*/ 225452 h 399826"/>
                  <a:gd name="connsiteX41" fmla="*/ 268615 w 509914"/>
                  <a:gd name="connsiteY41" fmla="*/ 208806 h 399826"/>
                  <a:gd name="connsiteX42" fmla="*/ 305337 w 509914"/>
                  <a:gd name="connsiteY42" fmla="*/ 200173 h 399826"/>
                  <a:gd name="connsiteX43" fmla="*/ 319110 w 509914"/>
                  <a:gd name="connsiteY43" fmla="*/ 167055 h 399826"/>
                  <a:gd name="connsiteX44" fmla="*/ 309272 w 509914"/>
                  <a:gd name="connsiteY44" fmla="*/ 162829 h 399826"/>
                  <a:gd name="connsiteX45" fmla="*/ 282388 w 509914"/>
                  <a:gd name="connsiteY45" fmla="*/ 132529 h 399826"/>
                  <a:gd name="connsiteX46" fmla="*/ 294193 w 509914"/>
                  <a:gd name="connsiteY46" fmla="*/ 114215 h 399826"/>
                  <a:gd name="connsiteX47" fmla="*/ 267954 w 509914"/>
                  <a:gd name="connsiteY47" fmla="*/ 105755 h 399826"/>
                  <a:gd name="connsiteX48" fmla="*/ 245658 w 509914"/>
                  <a:gd name="connsiteY48" fmla="*/ 112098 h 399826"/>
                  <a:gd name="connsiteX49" fmla="*/ 224597 w 509914"/>
                  <a:gd name="connsiteY49" fmla="*/ 111658 h 399826"/>
                  <a:gd name="connsiteX50" fmla="*/ 212572 w 509914"/>
                  <a:gd name="connsiteY50" fmla="*/ 95217 h 399826"/>
                  <a:gd name="connsiteX51" fmla="*/ 212572 w 509914"/>
                  <a:gd name="connsiteY51" fmla="*/ 77131 h 399826"/>
                  <a:gd name="connsiteX52" fmla="*/ 239519 w 509914"/>
                  <a:gd name="connsiteY52" fmla="*/ 73849 h 399826"/>
                  <a:gd name="connsiteX53" fmla="*/ 262468 w 509914"/>
                  <a:gd name="connsiteY53" fmla="*/ 82656 h 399826"/>
                  <a:gd name="connsiteX54" fmla="*/ 294610 w 509914"/>
                  <a:gd name="connsiteY54" fmla="*/ 74668 h 399826"/>
                  <a:gd name="connsiteX55" fmla="*/ 309910 w 509914"/>
                  <a:gd name="connsiteY55" fmla="*/ 63154 h 399826"/>
                  <a:gd name="connsiteX56" fmla="*/ 307620 w 509914"/>
                  <a:gd name="connsiteY56" fmla="*/ 51821 h 399826"/>
                  <a:gd name="connsiteX57" fmla="*/ 345105 w 509914"/>
                  <a:gd name="connsiteY57" fmla="*/ 28635 h 399826"/>
                  <a:gd name="connsiteX58" fmla="*/ 361176 w 509914"/>
                  <a:gd name="connsiteY58" fmla="*/ 27809 h 399826"/>
                  <a:gd name="connsiteX59" fmla="*/ 372650 w 509914"/>
                  <a:gd name="connsiteY59" fmla="*/ 15484 h 399826"/>
                  <a:gd name="connsiteX60" fmla="*/ 433864 w 509914"/>
                  <a:gd name="connsiteY60" fmla="*/ -3428 h 399826"/>
                  <a:gd name="connsiteX61" fmla="*/ 433101 w 509914"/>
                  <a:gd name="connsiteY61" fmla="*/ 8086 h 399826"/>
                  <a:gd name="connsiteX62" fmla="*/ 413205 w 509914"/>
                  <a:gd name="connsiteY62" fmla="*/ 23701 h 399826"/>
                  <a:gd name="connsiteX63" fmla="*/ 377247 w 509914"/>
                  <a:gd name="connsiteY63" fmla="*/ 50798 h 399826"/>
                  <a:gd name="connsiteX64" fmla="*/ 387958 w 509914"/>
                  <a:gd name="connsiteY64" fmla="*/ 56519 h 399826"/>
                  <a:gd name="connsiteX65" fmla="*/ 427741 w 509914"/>
                  <a:gd name="connsiteY65" fmla="*/ 38253 h 399826"/>
                  <a:gd name="connsiteX66" fmla="*/ 446110 w 509914"/>
                  <a:gd name="connsiteY66" fmla="*/ 23701 h 399826"/>
                  <a:gd name="connsiteX67" fmla="*/ 459883 w 509914"/>
                  <a:gd name="connsiteY67" fmla="*/ 20411 h 399826"/>
                  <a:gd name="connsiteX68" fmla="*/ 456822 w 509914"/>
                  <a:gd name="connsiteY68" fmla="*/ 44525 h 399826"/>
                  <a:gd name="connsiteX69" fmla="*/ 462173 w 509914"/>
                  <a:gd name="connsiteY69" fmla="*/ 62335 h 399826"/>
                  <a:gd name="connsiteX70" fmla="*/ 447637 w 509914"/>
                  <a:gd name="connsiteY70" fmla="*/ 82656 h 399826"/>
                  <a:gd name="connsiteX71" fmla="*/ 413205 w 509914"/>
                  <a:gd name="connsiteY71" fmla="*/ 101796 h 399826"/>
                  <a:gd name="connsiteX72" fmla="*/ 404029 w 509914"/>
                  <a:gd name="connsiteY72" fmla="*/ 123699 h 399826"/>
                  <a:gd name="connsiteX73" fmla="*/ 397906 w 509914"/>
                  <a:gd name="connsiteY73" fmla="*/ 142076 h 399826"/>
                  <a:gd name="connsiteX74" fmla="*/ 411679 w 509914"/>
                  <a:gd name="connsiteY74" fmla="*/ 142076 h 399826"/>
                  <a:gd name="connsiteX75" fmla="*/ 437689 w 509914"/>
                  <a:gd name="connsiteY75" fmla="*/ 126556 h 399826"/>
                  <a:gd name="connsiteX76" fmla="*/ 449164 w 509914"/>
                  <a:gd name="connsiteY76" fmla="*/ 100970 h 399826"/>
                  <a:gd name="connsiteX77" fmla="*/ 474419 w 509914"/>
                  <a:gd name="connsiteY77" fmla="*/ 92746 h 399826"/>
                  <a:gd name="connsiteX78" fmla="*/ 479008 w 509914"/>
                  <a:gd name="connsiteY78" fmla="*/ 114121 h 399826"/>
                  <a:gd name="connsiteX79" fmla="*/ 496605 w 509914"/>
                  <a:gd name="connsiteY79" fmla="*/ 118206 h 399826"/>
                  <a:gd name="connsiteX80" fmla="*/ 495078 w 509914"/>
                  <a:gd name="connsiteY80" fmla="*/ 135496 h 399826"/>
                  <a:gd name="connsiteX81" fmla="*/ 508088 w 509914"/>
                  <a:gd name="connsiteY81" fmla="*/ 138786 h 399826"/>
                  <a:gd name="connsiteX82" fmla="*/ 508088 w 509914"/>
                  <a:gd name="connsiteY82" fmla="*/ 159335 h 399826"/>
                  <a:gd name="connsiteX83" fmla="*/ 442411 w 509914"/>
                  <a:gd name="connsiteY83" fmla="*/ 203534 h 399826"/>
                  <a:gd name="connsiteX84" fmla="*/ 424050 w 509914"/>
                  <a:gd name="connsiteY84" fmla="*/ 195238 h 399826"/>
                  <a:gd name="connsiteX85" fmla="*/ 424050 w 509914"/>
                  <a:gd name="connsiteY85" fmla="*/ 208901 h 399826"/>
                  <a:gd name="connsiteX86" fmla="*/ 396505 w 509914"/>
                  <a:gd name="connsiteY86" fmla="*/ 214268 h 399826"/>
                  <a:gd name="connsiteX87" fmla="*/ 391917 w 509914"/>
                  <a:gd name="connsiteY87" fmla="*/ 231284 h 399826"/>
                  <a:gd name="connsiteX88" fmla="*/ 414866 w 509914"/>
                  <a:gd name="connsiteY88" fmla="*/ 238926 h 399826"/>
                  <a:gd name="connsiteX89" fmla="*/ 403061 w 509914"/>
                  <a:gd name="connsiteY89" fmla="*/ 266408 h 399826"/>
                  <a:gd name="connsiteX90" fmla="*/ 386667 w 509914"/>
                  <a:gd name="connsiteY90" fmla="*/ 280496 h 399826"/>
                  <a:gd name="connsiteX91" fmla="*/ 363710 w 509914"/>
                  <a:gd name="connsiteY91" fmla="*/ 289656 h 399826"/>
                  <a:gd name="connsiteX92" fmla="*/ 344601 w 509914"/>
                  <a:gd name="connsiteY92" fmla="*/ 284919 h 399826"/>
                  <a:gd name="connsiteX93" fmla="*/ 346663 w 509914"/>
                  <a:gd name="connsiteY93" fmla="*/ 300927 h 399826"/>
                  <a:gd name="connsiteX94" fmla="*/ 301410 w 509914"/>
                  <a:gd name="connsiteY94" fmla="*/ 323474 h 399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09914" h="399826">
                    <a:moveTo>
                      <a:pt x="287637" y="323474"/>
                    </a:moveTo>
                    <a:lnTo>
                      <a:pt x="284355" y="340726"/>
                    </a:lnTo>
                    <a:lnTo>
                      <a:pt x="261729" y="355679"/>
                    </a:lnTo>
                    <a:lnTo>
                      <a:pt x="219427" y="355679"/>
                    </a:lnTo>
                    <a:lnTo>
                      <a:pt x="197784" y="340726"/>
                    </a:lnTo>
                    <a:lnTo>
                      <a:pt x="182044" y="347439"/>
                    </a:lnTo>
                    <a:lnTo>
                      <a:pt x="160401" y="332179"/>
                    </a:lnTo>
                    <a:lnTo>
                      <a:pt x="166303" y="363447"/>
                    </a:lnTo>
                    <a:lnTo>
                      <a:pt x="149579" y="391827"/>
                    </a:lnTo>
                    <a:lnTo>
                      <a:pt x="134823" y="396399"/>
                    </a:lnTo>
                    <a:lnTo>
                      <a:pt x="90553" y="381611"/>
                    </a:lnTo>
                    <a:lnTo>
                      <a:pt x="82683" y="361346"/>
                    </a:lnTo>
                    <a:lnTo>
                      <a:pt x="96645" y="340726"/>
                    </a:lnTo>
                    <a:lnTo>
                      <a:pt x="77898" y="326300"/>
                    </a:lnTo>
                    <a:lnTo>
                      <a:pt x="60466" y="340726"/>
                    </a:lnTo>
                    <a:lnTo>
                      <a:pt x="60466" y="368570"/>
                    </a:lnTo>
                    <a:lnTo>
                      <a:pt x="77898" y="396399"/>
                    </a:lnTo>
                    <a:lnTo>
                      <a:pt x="43002" y="396399"/>
                    </a:lnTo>
                    <a:lnTo>
                      <a:pt x="14016" y="378691"/>
                    </a:lnTo>
                    <a:lnTo>
                      <a:pt x="9554" y="363447"/>
                    </a:lnTo>
                    <a:lnTo>
                      <a:pt x="-1827" y="346022"/>
                    </a:lnTo>
                    <a:lnTo>
                      <a:pt x="1030" y="312905"/>
                    </a:lnTo>
                    <a:lnTo>
                      <a:pt x="44316" y="303862"/>
                    </a:lnTo>
                    <a:lnTo>
                      <a:pt x="49558" y="295134"/>
                    </a:lnTo>
                    <a:lnTo>
                      <a:pt x="31850" y="288956"/>
                    </a:lnTo>
                    <a:lnTo>
                      <a:pt x="10207" y="297259"/>
                    </a:lnTo>
                    <a:lnTo>
                      <a:pt x="19391" y="277686"/>
                    </a:lnTo>
                    <a:lnTo>
                      <a:pt x="43655" y="266408"/>
                    </a:lnTo>
                    <a:lnTo>
                      <a:pt x="64645" y="269926"/>
                    </a:lnTo>
                    <a:cubicBezTo>
                      <a:pt x="64645" y="269926"/>
                      <a:pt x="81699" y="264071"/>
                      <a:pt x="83667" y="262072"/>
                    </a:cubicBezTo>
                    <a:cubicBezTo>
                      <a:pt x="85634" y="260065"/>
                      <a:pt x="143346" y="264992"/>
                      <a:pt x="143346" y="264992"/>
                    </a:cubicBezTo>
                    <a:lnTo>
                      <a:pt x="179415" y="253753"/>
                    </a:lnTo>
                    <a:lnTo>
                      <a:pt x="201058" y="253753"/>
                    </a:lnTo>
                    <a:lnTo>
                      <a:pt x="198437" y="264992"/>
                    </a:lnTo>
                    <a:lnTo>
                      <a:pt x="186632" y="269926"/>
                    </a:lnTo>
                    <a:lnTo>
                      <a:pt x="198437" y="278379"/>
                    </a:lnTo>
                    <a:lnTo>
                      <a:pt x="222701" y="269926"/>
                    </a:lnTo>
                    <a:lnTo>
                      <a:pt x="221394" y="253753"/>
                    </a:lnTo>
                    <a:lnTo>
                      <a:pt x="253135" y="240334"/>
                    </a:lnTo>
                    <a:lnTo>
                      <a:pt x="241723" y="225452"/>
                    </a:lnTo>
                    <a:lnTo>
                      <a:pt x="264680" y="225452"/>
                    </a:lnTo>
                    <a:lnTo>
                      <a:pt x="268615" y="208806"/>
                    </a:lnTo>
                    <a:lnTo>
                      <a:pt x="305337" y="200173"/>
                    </a:lnTo>
                    <a:lnTo>
                      <a:pt x="319110" y="167055"/>
                    </a:lnTo>
                    <a:lnTo>
                      <a:pt x="309272" y="162829"/>
                    </a:lnTo>
                    <a:lnTo>
                      <a:pt x="282388" y="132529"/>
                    </a:lnTo>
                    <a:lnTo>
                      <a:pt x="294193" y="114215"/>
                    </a:lnTo>
                    <a:lnTo>
                      <a:pt x="267954" y="105755"/>
                    </a:lnTo>
                    <a:lnTo>
                      <a:pt x="245658" y="112098"/>
                    </a:lnTo>
                    <a:lnTo>
                      <a:pt x="224597" y="111658"/>
                    </a:lnTo>
                    <a:cubicBezTo>
                      <a:pt x="224597" y="111658"/>
                      <a:pt x="212737" y="96862"/>
                      <a:pt x="212572" y="95217"/>
                    </a:cubicBezTo>
                    <a:cubicBezTo>
                      <a:pt x="212399" y="93580"/>
                      <a:pt x="212572" y="77131"/>
                      <a:pt x="212572" y="77131"/>
                    </a:cubicBezTo>
                    <a:lnTo>
                      <a:pt x="239519" y="73849"/>
                    </a:lnTo>
                    <a:lnTo>
                      <a:pt x="262468" y="82656"/>
                    </a:lnTo>
                    <a:lnTo>
                      <a:pt x="294610" y="74668"/>
                    </a:lnTo>
                    <a:lnTo>
                      <a:pt x="309910" y="63154"/>
                    </a:lnTo>
                    <a:lnTo>
                      <a:pt x="307620" y="51821"/>
                    </a:lnTo>
                    <a:lnTo>
                      <a:pt x="345105" y="28635"/>
                    </a:lnTo>
                    <a:lnTo>
                      <a:pt x="361176" y="27809"/>
                    </a:lnTo>
                    <a:lnTo>
                      <a:pt x="372650" y="15484"/>
                    </a:lnTo>
                    <a:lnTo>
                      <a:pt x="433864" y="-3428"/>
                    </a:lnTo>
                    <a:lnTo>
                      <a:pt x="433101" y="8086"/>
                    </a:lnTo>
                    <a:lnTo>
                      <a:pt x="413205" y="23701"/>
                    </a:lnTo>
                    <a:lnTo>
                      <a:pt x="377247" y="50798"/>
                    </a:lnTo>
                    <a:lnTo>
                      <a:pt x="387958" y="56519"/>
                    </a:lnTo>
                    <a:lnTo>
                      <a:pt x="427741" y="38253"/>
                    </a:lnTo>
                    <a:lnTo>
                      <a:pt x="446110" y="23701"/>
                    </a:lnTo>
                    <a:lnTo>
                      <a:pt x="459883" y="20411"/>
                    </a:lnTo>
                    <a:lnTo>
                      <a:pt x="456822" y="44525"/>
                    </a:lnTo>
                    <a:cubicBezTo>
                      <a:pt x="456822" y="44525"/>
                      <a:pt x="464471" y="57401"/>
                      <a:pt x="462173" y="62335"/>
                    </a:cubicBezTo>
                    <a:cubicBezTo>
                      <a:pt x="459883" y="67270"/>
                      <a:pt x="447637" y="82656"/>
                      <a:pt x="447637" y="82656"/>
                    </a:cubicBezTo>
                    <a:lnTo>
                      <a:pt x="413205" y="101796"/>
                    </a:lnTo>
                    <a:lnTo>
                      <a:pt x="404029" y="123699"/>
                    </a:lnTo>
                    <a:lnTo>
                      <a:pt x="397906" y="142076"/>
                    </a:lnTo>
                    <a:lnTo>
                      <a:pt x="411679" y="142076"/>
                    </a:lnTo>
                    <a:lnTo>
                      <a:pt x="437689" y="126556"/>
                    </a:lnTo>
                    <a:lnTo>
                      <a:pt x="449164" y="100970"/>
                    </a:lnTo>
                    <a:lnTo>
                      <a:pt x="474419" y="92746"/>
                    </a:lnTo>
                    <a:lnTo>
                      <a:pt x="479008" y="114121"/>
                    </a:lnTo>
                    <a:lnTo>
                      <a:pt x="496605" y="118206"/>
                    </a:lnTo>
                    <a:lnTo>
                      <a:pt x="495078" y="135496"/>
                    </a:lnTo>
                    <a:lnTo>
                      <a:pt x="508088" y="138786"/>
                    </a:lnTo>
                    <a:lnTo>
                      <a:pt x="508088" y="159335"/>
                    </a:lnTo>
                    <a:lnTo>
                      <a:pt x="442411" y="203534"/>
                    </a:lnTo>
                    <a:lnTo>
                      <a:pt x="424050" y="195238"/>
                    </a:lnTo>
                    <a:lnTo>
                      <a:pt x="424050" y="208901"/>
                    </a:lnTo>
                    <a:lnTo>
                      <a:pt x="396505" y="214268"/>
                    </a:lnTo>
                    <a:lnTo>
                      <a:pt x="391917" y="231284"/>
                    </a:lnTo>
                    <a:lnTo>
                      <a:pt x="414866" y="238926"/>
                    </a:lnTo>
                    <a:lnTo>
                      <a:pt x="403061" y="266408"/>
                    </a:lnTo>
                    <a:lnTo>
                      <a:pt x="386667" y="280496"/>
                    </a:lnTo>
                    <a:lnTo>
                      <a:pt x="363710" y="289656"/>
                    </a:lnTo>
                    <a:lnTo>
                      <a:pt x="344601" y="284919"/>
                    </a:lnTo>
                    <a:lnTo>
                      <a:pt x="346663" y="300927"/>
                    </a:lnTo>
                    <a:lnTo>
                      <a:pt x="301410" y="323474"/>
                    </a:lnTo>
                    <a:close/>
                  </a:path>
                </a:pathLst>
              </a:custGeom>
              <a:grpFill/>
              <a:ln w="635" cap="rnd">
                <a:solidFill>
                  <a:schemeClr val="bg1"/>
                </a:solidFill>
                <a:prstDash val="solid"/>
                <a:round/>
              </a:ln>
            </p:spPr>
            <p:txBody>
              <a:bodyPr rtlCol="0" anchor="ctr"/>
              <a:lstStyle/>
              <a:p>
                <a:endParaRPr lang="en-US" dirty="0"/>
              </a:p>
            </p:txBody>
          </p:sp>
          <p:sp>
            <p:nvSpPr>
              <p:cNvPr id="2685" name="Freeform: Shape 2684">
                <a:extLst>
                  <a:ext uri="{FF2B5EF4-FFF2-40B4-BE49-F238E27FC236}">
                    <a16:creationId xmlns:a16="http://schemas.microsoft.com/office/drawing/2014/main" id="{3992146F-A4B9-4803-9F1A-5A4AA5CABCF3}"/>
                  </a:ext>
                </a:extLst>
              </p:cNvPr>
              <p:cNvSpPr/>
              <p:nvPr/>
            </p:nvSpPr>
            <p:spPr>
              <a:xfrm flipV="1">
                <a:off x="2839785" y="1689031"/>
                <a:ext cx="45666" cy="38910"/>
              </a:xfrm>
              <a:custGeom>
                <a:avLst/>
                <a:gdLst>
                  <a:gd name="connsiteX0" fmla="*/ 40161 w 41979"/>
                  <a:gd name="connsiteY0" fmla="*/ 5041 h 35769"/>
                  <a:gd name="connsiteX1" fmla="*/ 36879 w 41979"/>
                  <a:gd name="connsiteY1" fmla="*/ 28997 h 35769"/>
                  <a:gd name="connsiteX2" fmla="*/ 11954 w 41979"/>
                  <a:gd name="connsiteY2" fmla="*/ 32358 h 35769"/>
                  <a:gd name="connsiteX3" fmla="*/ -1818 w 41979"/>
                  <a:gd name="connsiteY3" fmla="*/ 14477 h 35769"/>
                  <a:gd name="connsiteX4" fmla="*/ 2778 w 41979"/>
                  <a:gd name="connsiteY4" fmla="*/ 2223 h 35769"/>
                  <a:gd name="connsiteX5" fmla="*/ 18518 w 41979"/>
                  <a:gd name="connsiteY5" fmla="*/ -3412 h 35769"/>
                  <a:gd name="connsiteX6" fmla="*/ 40161 w 41979"/>
                  <a:gd name="connsiteY6" fmla="*/ 5041 h 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79" h="35769">
                    <a:moveTo>
                      <a:pt x="40161" y="5041"/>
                    </a:moveTo>
                    <a:lnTo>
                      <a:pt x="36879" y="28997"/>
                    </a:lnTo>
                    <a:lnTo>
                      <a:pt x="11954" y="32358"/>
                    </a:lnTo>
                    <a:lnTo>
                      <a:pt x="-1818" y="14477"/>
                    </a:lnTo>
                    <a:lnTo>
                      <a:pt x="2778" y="2223"/>
                    </a:lnTo>
                    <a:lnTo>
                      <a:pt x="18518" y="-3412"/>
                    </a:lnTo>
                    <a:lnTo>
                      <a:pt x="40161" y="5041"/>
                    </a:lnTo>
                  </a:path>
                </a:pathLst>
              </a:custGeom>
              <a:grpFill/>
              <a:ln w="635" cap="flat">
                <a:solidFill>
                  <a:schemeClr val="bg1"/>
                </a:solidFill>
                <a:prstDash val="solid"/>
                <a:miter/>
              </a:ln>
            </p:spPr>
            <p:txBody>
              <a:bodyPr rtlCol="0" anchor="ctr"/>
              <a:lstStyle/>
              <a:p>
                <a:endParaRPr lang="en-US" dirty="0"/>
              </a:p>
            </p:txBody>
          </p:sp>
          <p:sp>
            <p:nvSpPr>
              <p:cNvPr id="2686" name="Freeform: Shape 2685">
                <a:extLst>
                  <a:ext uri="{FF2B5EF4-FFF2-40B4-BE49-F238E27FC236}">
                    <a16:creationId xmlns:a16="http://schemas.microsoft.com/office/drawing/2014/main" id="{E94D9A07-F5A6-468B-9DE5-A5A2C15AA368}"/>
                  </a:ext>
                </a:extLst>
              </p:cNvPr>
              <p:cNvSpPr/>
              <p:nvPr/>
            </p:nvSpPr>
            <p:spPr>
              <a:xfrm flipV="1">
                <a:off x="2839785" y="1689031"/>
                <a:ext cx="45666" cy="38910"/>
              </a:xfrm>
              <a:custGeom>
                <a:avLst/>
                <a:gdLst>
                  <a:gd name="connsiteX0" fmla="*/ 40161 w 41979"/>
                  <a:gd name="connsiteY0" fmla="*/ 5041 h 35769"/>
                  <a:gd name="connsiteX1" fmla="*/ 36879 w 41979"/>
                  <a:gd name="connsiteY1" fmla="*/ 28997 h 35769"/>
                  <a:gd name="connsiteX2" fmla="*/ 11954 w 41979"/>
                  <a:gd name="connsiteY2" fmla="*/ 32358 h 35769"/>
                  <a:gd name="connsiteX3" fmla="*/ -1818 w 41979"/>
                  <a:gd name="connsiteY3" fmla="*/ 14477 h 35769"/>
                  <a:gd name="connsiteX4" fmla="*/ 2778 w 41979"/>
                  <a:gd name="connsiteY4" fmla="*/ 2223 h 35769"/>
                  <a:gd name="connsiteX5" fmla="*/ 18518 w 41979"/>
                  <a:gd name="connsiteY5" fmla="*/ -3412 h 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979" h="35769">
                    <a:moveTo>
                      <a:pt x="40161" y="5041"/>
                    </a:moveTo>
                    <a:lnTo>
                      <a:pt x="36879" y="28997"/>
                    </a:lnTo>
                    <a:lnTo>
                      <a:pt x="11954" y="32358"/>
                    </a:lnTo>
                    <a:lnTo>
                      <a:pt x="-1818" y="14477"/>
                    </a:lnTo>
                    <a:lnTo>
                      <a:pt x="2778" y="2223"/>
                    </a:lnTo>
                    <a:lnTo>
                      <a:pt x="18518" y="-3412"/>
                    </a:lnTo>
                    <a:close/>
                  </a:path>
                </a:pathLst>
              </a:custGeom>
              <a:grpFill/>
              <a:ln w="635" cap="rnd">
                <a:solidFill>
                  <a:schemeClr val="bg1"/>
                </a:solidFill>
                <a:prstDash val="solid"/>
                <a:round/>
              </a:ln>
            </p:spPr>
            <p:txBody>
              <a:bodyPr rtlCol="0" anchor="ctr"/>
              <a:lstStyle/>
              <a:p>
                <a:endParaRPr lang="en-US" dirty="0"/>
              </a:p>
            </p:txBody>
          </p:sp>
          <p:sp>
            <p:nvSpPr>
              <p:cNvPr id="2687" name="Freeform: Shape 2686">
                <a:extLst>
                  <a:ext uri="{FF2B5EF4-FFF2-40B4-BE49-F238E27FC236}">
                    <a16:creationId xmlns:a16="http://schemas.microsoft.com/office/drawing/2014/main" id="{CE2F2AE2-A9BA-492C-806D-1ED40C565AE6}"/>
                  </a:ext>
                </a:extLst>
              </p:cNvPr>
              <p:cNvSpPr/>
              <p:nvPr/>
            </p:nvSpPr>
            <p:spPr>
              <a:xfrm flipV="1">
                <a:off x="2670922" y="1772770"/>
                <a:ext cx="117494" cy="90501"/>
              </a:xfrm>
              <a:custGeom>
                <a:avLst/>
                <a:gdLst>
                  <a:gd name="connsiteX0" fmla="*/ 106326 w 108009"/>
                  <a:gd name="connsiteY0" fmla="*/ 12631 h 83195"/>
                  <a:gd name="connsiteX1" fmla="*/ 86501 w 108009"/>
                  <a:gd name="connsiteY1" fmla="*/ 35509 h 83195"/>
                  <a:gd name="connsiteX2" fmla="*/ 64355 w 108009"/>
                  <a:gd name="connsiteY2" fmla="*/ 42931 h 83195"/>
                  <a:gd name="connsiteX3" fmla="*/ 57201 w 108009"/>
                  <a:gd name="connsiteY3" fmla="*/ 55381 h 83195"/>
                  <a:gd name="connsiteX4" fmla="*/ 45104 w 108009"/>
                  <a:gd name="connsiteY4" fmla="*/ 61638 h 83195"/>
                  <a:gd name="connsiteX5" fmla="*/ 29994 w 108009"/>
                  <a:gd name="connsiteY5" fmla="*/ 58002 h 83195"/>
                  <a:gd name="connsiteX6" fmla="*/ 17449 w 108009"/>
                  <a:gd name="connsiteY6" fmla="*/ 79928 h 83195"/>
                  <a:gd name="connsiteX7" fmla="*/ 10271 w 108009"/>
                  <a:gd name="connsiteY7" fmla="*/ 73664 h 83195"/>
                  <a:gd name="connsiteX8" fmla="*/ 3093 w 108009"/>
                  <a:gd name="connsiteY8" fmla="*/ 38657 h 83195"/>
                  <a:gd name="connsiteX9" fmla="*/ 7280 w 108009"/>
                  <a:gd name="connsiteY9" fmla="*/ 22988 h 83195"/>
                  <a:gd name="connsiteX10" fmla="*/ -1684 w 108009"/>
                  <a:gd name="connsiteY10" fmla="*/ 8719 h 83195"/>
                  <a:gd name="connsiteX11" fmla="*/ 15654 w 108009"/>
                  <a:gd name="connsiteY11" fmla="*/ 12497 h 83195"/>
                  <a:gd name="connsiteX12" fmla="*/ 22367 w 108009"/>
                  <a:gd name="connsiteY12" fmla="*/ -3267 h 83195"/>
                  <a:gd name="connsiteX13" fmla="*/ 41366 w 108009"/>
                  <a:gd name="connsiteY13" fmla="*/ 8349 h 83195"/>
                  <a:gd name="connsiteX14" fmla="*/ 53014 w 108009"/>
                  <a:gd name="connsiteY14" fmla="*/ 12497 h 83195"/>
                  <a:gd name="connsiteX15" fmla="*/ 62584 w 108009"/>
                  <a:gd name="connsiteY15" fmla="*/ 18793 h 83195"/>
                  <a:gd name="connsiteX16" fmla="*/ 73933 w 108009"/>
                  <a:gd name="connsiteY16" fmla="*/ 9892 h 83195"/>
                  <a:gd name="connsiteX17" fmla="*/ 98472 w 108009"/>
                  <a:gd name="connsiteY17" fmla="*/ 2604 h 83195"/>
                  <a:gd name="connsiteX18" fmla="*/ 106326 w 108009"/>
                  <a:gd name="connsiteY18" fmla="*/ 12631 h 83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8009" h="83195">
                    <a:moveTo>
                      <a:pt x="106326" y="12631"/>
                    </a:moveTo>
                    <a:lnTo>
                      <a:pt x="86501" y="35509"/>
                    </a:lnTo>
                    <a:lnTo>
                      <a:pt x="64355" y="42931"/>
                    </a:lnTo>
                    <a:lnTo>
                      <a:pt x="57201" y="55381"/>
                    </a:lnTo>
                    <a:lnTo>
                      <a:pt x="45104" y="61638"/>
                    </a:lnTo>
                    <a:lnTo>
                      <a:pt x="29994" y="58002"/>
                    </a:lnTo>
                    <a:lnTo>
                      <a:pt x="17449" y="79928"/>
                    </a:lnTo>
                    <a:lnTo>
                      <a:pt x="10271" y="73664"/>
                    </a:lnTo>
                    <a:lnTo>
                      <a:pt x="3093" y="38657"/>
                    </a:lnTo>
                    <a:lnTo>
                      <a:pt x="7280" y="22988"/>
                    </a:lnTo>
                    <a:lnTo>
                      <a:pt x="-1684" y="8719"/>
                    </a:lnTo>
                    <a:lnTo>
                      <a:pt x="15654" y="12497"/>
                    </a:lnTo>
                    <a:lnTo>
                      <a:pt x="22367" y="-3267"/>
                    </a:lnTo>
                    <a:lnTo>
                      <a:pt x="41366" y="8349"/>
                    </a:lnTo>
                    <a:lnTo>
                      <a:pt x="53014" y="12497"/>
                    </a:lnTo>
                    <a:lnTo>
                      <a:pt x="62584" y="18793"/>
                    </a:lnTo>
                    <a:lnTo>
                      <a:pt x="73933" y="9892"/>
                    </a:lnTo>
                    <a:lnTo>
                      <a:pt x="98472" y="2604"/>
                    </a:lnTo>
                    <a:lnTo>
                      <a:pt x="106326" y="12631"/>
                    </a:lnTo>
                  </a:path>
                </a:pathLst>
              </a:custGeom>
              <a:grpFill/>
              <a:ln w="635" cap="flat">
                <a:solidFill>
                  <a:schemeClr val="bg1"/>
                </a:solidFill>
                <a:prstDash val="solid"/>
                <a:miter/>
              </a:ln>
            </p:spPr>
            <p:txBody>
              <a:bodyPr rtlCol="0" anchor="ctr"/>
              <a:lstStyle/>
              <a:p>
                <a:endParaRPr lang="en-US" dirty="0"/>
              </a:p>
            </p:txBody>
          </p:sp>
          <p:sp>
            <p:nvSpPr>
              <p:cNvPr id="2688" name="Freeform: Shape 2687">
                <a:extLst>
                  <a:ext uri="{FF2B5EF4-FFF2-40B4-BE49-F238E27FC236}">
                    <a16:creationId xmlns:a16="http://schemas.microsoft.com/office/drawing/2014/main" id="{6C7D7FEE-2052-4384-9914-7AE4660BA457}"/>
                  </a:ext>
                </a:extLst>
              </p:cNvPr>
              <p:cNvSpPr/>
              <p:nvPr/>
            </p:nvSpPr>
            <p:spPr>
              <a:xfrm flipV="1">
                <a:off x="2670922" y="1772770"/>
                <a:ext cx="117494" cy="90501"/>
              </a:xfrm>
              <a:custGeom>
                <a:avLst/>
                <a:gdLst>
                  <a:gd name="connsiteX0" fmla="*/ 106326 w 108009"/>
                  <a:gd name="connsiteY0" fmla="*/ 12631 h 83195"/>
                  <a:gd name="connsiteX1" fmla="*/ 86501 w 108009"/>
                  <a:gd name="connsiteY1" fmla="*/ 35509 h 83195"/>
                  <a:gd name="connsiteX2" fmla="*/ 64355 w 108009"/>
                  <a:gd name="connsiteY2" fmla="*/ 42931 h 83195"/>
                  <a:gd name="connsiteX3" fmla="*/ 57201 w 108009"/>
                  <a:gd name="connsiteY3" fmla="*/ 55381 h 83195"/>
                  <a:gd name="connsiteX4" fmla="*/ 45104 w 108009"/>
                  <a:gd name="connsiteY4" fmla="*/ 61638 h 83195"/>
                  <a:gd name="connsiteX5" fmla="*/ 29994 w 108009"/>
                  <a:gd name="connsiteY5" fmla="*/ 58002 h 83195"/>
                  <a:gd name="connsiteX6" fmla="*/ 17449 w 108009"/>
                  <a:gd name="connsiteY6" fmla="*/ 79928 h 83195"/>
                  <a:gd name="connsiteX7" fmla="*/ 10271 w 108009"/>
                  <a:gd name="connsiteY7" fmla="*/ 73664 h 83195"/>
                  <a:gd name="connsiteX8" fmla="*/ 3093 w 108009"/>
                  <a:gd name="connsiteY8" fmla="*/ 38657 h 83195"/>
                  <a:gd name="connsiteX9" fmla="*/ 7280 w 108009"/>
                  <a:gd name="connsiteY9" fmla="*/ 22988 h 83195"/>
                  <a:gd name="connsiteX10" fmla="*/ -1684 w 108009"/>
                  <a:gd name="connsiteY10" fmla="*/ 8719 h 83195"/>
                  <a:gd name="connsiteX11" fmla="*/ 15654 w 108009"/>
                  <a:gd name="connsiteY11" fmla="*/ 12497 h 83195"/>
                  <a:gd name="connsiteX12" fmla="*/ 22367 w 108009"/>
                  <a:gd name="connsiteY12" fmla="*/ -3267 h 83195"/>
                  <a:gd name="connsiteX13" fmla="*/ 41366 w 108009"/>
                  <a:gd name="connsiteY13" fmla="*/ 8349 h 83195"/>
                  <a:gd name="connsiteX14" fmla="*/ 53014 w 108009"/>
                  <a:gd name="connsiteY14" fmla="*/ 12497 h 83195"/>
                  <a:gd name="connsiteX15" fmla="*/ 62584 w 108009"/>
                  <a:gd name="connsiteY15" fmla="*/ 18793 h 83195"/>
                  <a:gd name="connsiteX16" fmla="*/ 73933 w 108009"/>
                  <a:gd name="connsiteY16" fmla="*/ 9892 h 83195"/>
                  <a:gd name="connsiteX17" fmla="*/ 98472 w 108009"/>
                  <a:gd name="connsiteY17" fmla="*/ 2604 h 83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8009" h="83195">
                    <a:moveTo>
                      <a:pt x="106326" y="12631"/>
                    </a:moveTo>
                    <a:lnTo>
                      <a:pt x="86501" y="35509"/>
                    </a:lnTo>
                    <a:lnTo>
                      <a:pt x="64355" y="42931"/>
                    </a:lnTo>
                    <a:lnTo>
                      <a:pt x="57201" y="55381"/>
                    </a:lnTo>
                    <a:lnTo>
                      <a:pt x="45104" y="61638"/>
                    </a:lnTo>
                    <a:lnTo>
                      <a:pt x="29994" y="58002"/>
                    </a:lnTo>
                    <a:lnTo>
                      <a:pt x="17449" y="79928"/>
                    </a:lnTo>
                    <a:lnTo>
                      <a:pt x="10271" y="73664"/>
                    </a:lnTo>
                    <a:lnTo>
                      <a:pt x="3093" y="38657"/>
                    </a:lnTo>
                    <a:lnTo>
                      <a:pt x="7280" y="22988"/>
                    </a:lnTo>
                    <a:lnTo>
                      <a:pt x="-1684" y="8719"/>
                    </a:lnTo>
                    <a:lnTo>
                      <a:pt x="15654" y="12497"/>
                    </a:lnTo>
                    <a:lnTo>
                      <a:pt x="22367" y="-3267"/>
                    </a:lnTo>
                    <a:lnTo>
                      <a:pt x="41366" y="8349"/>
                    </a:lnTo>
                    <a:lnTo>
                      <a:pt x="53014" y="12497"/>
                    </a:lnTo>
                    <a:lnTo>
                      <a:pt x="62584" y="18793"/>
                    </a:lnTo>
                    <a:lnTo>
                      <a:pt x="73933" y="9892"/>
                    </a:lnTo>
                    <a:lnTo>
                      <a:pt x="98472" y="2604"/>
                    </a:lnTo>
                    <a:close/>
                  </a:path>
                </a:pathLst>
              </a:custGeom>
              <a:grpFill/>
              <a:ln w="635" cap="rnd">
                <a:solidFill>
                  <a:schemeClr val="bg1"/>
                </a:solidFill>
                <a:prstDash val="solid"/>
                <a:round/>
              </a:ln>
            </p:spPr>
            <p:txBody>
              <a:bodyPr rtlCol="0" anchor="ctr"/>
              <a:lstStyle/>
              <a:p>
                <a:endParaRPr lang="en-US" dirty="0"/>
              </a:p>
            </p:txBody>
          </p:sp>
          <p:sp>
            <p:nvSpPr>
              <p:cNvPr id="2689" name="Freeform: Shape 2688">
                <a:extLst>
                  <a:ext uri="{FF2B5EF4-FFF2-40B4-BE49-F238E27FC236}">
                    <a16:creationId xmlns:a16="http://schemas.microsoft.com/office/drawing/2014/main" id="{13C24F9D-9EA2-490A-BE13-E356B912CAE0}"/>
                  </a:ext>
                </a:extLst>
              </p:cNvPr>
              <p:cNvSpPr/>
              <p:nvPr/>
            </p:nvSpPr>
            <p:spPr>
              <a:xfrm flipV="1">
                <a:off x="2715646" y="1873579"/>
                <a:ext cx="48517" cy="28354"/>
              </a:xfrm>
              <a:custGeom>
                <a:avLst/>
                <a:gdLst>
                  <a:gd name="connsiteX0" fmla="*/ -1694 w 44600"/>
                  <a:gd name="connsiteY0" fmla="*/ -357 h 26065"/>
                  <a:gd name="connsiteX1" fmla="*/ 22577 w 44600"/>
                  <a:gd name="connsiteY1" fmla="*/ -3175 h 26065"/>
                  <a:gd name="connsiteX2" fmla="*/ 42906 w 44600"/>
                  <a:gd name="connsiteY2" fmla="*/ 22891 h 26065"/>
                  <a:gd name="connsiteX3" fmla="*/ 12740 w 44600"/>
                  <a:gd name="connsiteY3" fmla="*/ 22891 h 26065"/>
                  <a:gd name="connsiteX4" fmla="*/ -1694 w 44600"/>
                  <a:gd name="connsiteY4" fmla="*/ -357 h 26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00" h="26065">
                    <a:moveTo>
                      <a:pt x="-1694" y="-357"/>
                    </a:moveTo>
                    <a:lnTo>
                      <a:pt x="22577" y="-3175"/>
                    </a:lnTo>
                    <a:lnTo>
                      <a:pt x="42906" y="22891"/>
                    </a:lnTo>
                    <a:lnTo>
                      <a:pt x="12740" y="22891"/>
                    </a:lnTo>
                    <a:lnTo>
                      <a:pt x="-1694" y="-357"/>
                    </a:lnTo>
                  </a:path>
                </a:pathLst>
              </a:custGeom>
              <a:grpFill/>
              <a:ln w="635" cap="flat">
                <a:solidFill>
                  <a:schemeClr val="bg1"/>
                </a:solidFill>
                <a:prstDash val="solid"/>
                <a:miter/>
              </a:ln>
            </p:spPr>
            <p:txBody>
              <a:bodyPr rtlCol="0" anchor="ctr"/>
              <a:lstStyle/>
              <a:p>
                <a:endParaRPr lang="en-US" dirty="0"/>
              </a:p>
            </p:txBody>
          </p:sp>
          <p:sp>
            <p:nvSpPr>
              <p:cNvPr id="2690" name="Freeform: Shape 2689">
                <a:extLst>
                  <a:ext uri="{FF2B5EF4-FFF2-40B4-BE49-F238E27FC236}">
                    <a16:creationId xmlns:a16="http://schemas.microsoft.com/office/drawing/2014/main" id="{71458923-AA72-4671-BF3C-AEE931DC4D40}"/>
                  </a:ext>
                </a:extLst>
              </p:cNvPr>
              <p:cNvSpPr/>
              <p:nvPr/>
            </p:nvSpPr>
            <p:spPr>
              <a:xfrm flipV="1">
                <a:off x="2715646" y="1873579"/>
                <a:ext cx="48517" cy="28354"/>
              </a:xfrm>
              <a:custGeom>
                <a:avLst/>
                <a:gdLst>
                  <a:gd name="connsiteX0" fmla="*/ -1694 w 44600"/>
                  <a:gd name="connsiteY0" fmla="*/ -357 h 26065"/>
                  <a:gd name="connsiteX1" fmla="*/ 22577 w 44600"/>
                  <a:gd name="connsiteY1" fmla="*/ -3175 h 26065"/>
                  <a:gd name="connsiteX2" fmla="*/ 42906 w 44600"/>
                  <a:gd name="connsiteY2" fmla="*/ 22891 h 26065"/>
                  <a:gd name="connsiteX3" fmla="*/ 12740 w 44600"/>
                  <a:gd name="connsiteY3" fmla="*/ 22891 h 26065"/>
                </a:gdLst>
                <a:ahLst/>
                <a:cxnLst>
                  <a:cxn ang="0">
                    <a:pos x="connsiteX0" y="connsiteY0"/>
                  </a:cxn>
                  <a:cxn ang="0">
                    <a:pos x="connsiteX1" y="connsiteY1"/>
                  </a:cxn>
                  <a:cxn ang="0">
                    <a:pos x="connsiteX2" y="connsiteY2"/>
                  </a:cxn>
                  <a:cxn ang="0">
                    <a:pos x="connsiteX3" y="connsiteY3"/>
                  </a:cxn>
                </a:cxnLst>
                <a:rect l="l" t="t" r="r" b="b"/>
                <a:pathLst>
                  <a:path w="44600" h="26065">
                    <a:moveTo>
                      <a:pt x="-1694" y="-357"/>
                    </a:moveTo>
                    <a:lnTo>
                      <a:pt x="22577" y="-3175"/>
                    </a:lnTo>
                    <a:lnTo>
                      <a:pt x="42906" y="22891"/>
                    </a:lnTo>
                    <a:lnTo>
                      <a:pt x="12740" y="22891"/>
                    </a:lnTo>
                    <a:close/>
                  </a:path>
                </a:pathLst>
              </a:custGeom>
              <a:grpFill/>
              <a:ln w="635" cap="rnd">
                <a:solidFill>
                  <a:schemeClr val="bg1"/>
                </a:solidFill>
                <a:prstDash val="solid"/>
                <a:round/>
              </a:ln>
            </p:spPr>
            <p:txBody>
              <a:bodyPr rtlCol="0" anchor="ctr"/>
              <a:lstStyle/>
              <a:p>
                <a:endParaRPr lang="en-US" dirty="0"/>
              </a:p>
            </p:txBody>
          </p:sp>
          <p:sp>
            <p:nvSpPr>
              <p:cNvPr id="2691" name="Freeform: Shape 2690">
                <a:extLst>
                  <a:ext uri="{FF2B5EF4-FFF2-40B4-BE49-F238E27FC236}">
                    <a16:creationId xmlns:a16="http://schemas.microsoft.com/office/drawing/2014/main" id="{D9112C53-3932-4639-A382-0E6BD02F9C62}"/>
                  </a:ext>
                </a:extLst>
              </p:cNvPr>
              <p:cNvSpPr/>
              <p:nvPr/>
            </p:nvSpPr>
            <p:spPr>
              <a:xfrm flipV="1">
                <a:off x="2788417" y="1890436"/>
                <a:ext cx="26402" cy="35255"/>
              </a:xfrm>
              <a:custGeom>
                <a:avLst/>
                <a:gdLst>
                  <a:gd name="connsiteX0" fmla="*/ 22515 w 24271"/>
                  <a:gd name="connsiteY0" fmla="*/ 29261 h 32409"/>
                  <a:gd name="connsiteX1" fmla="*/ 2178 w 24271"/>
                  <a:gd name="connsiteY1" fmla="*/ 29261 h 32409"/>
                  <a:gd name="connsiteX2" fmla="*/ -1757 w 24271"/>
                  <a:gd name="connsiteY2" fmla="*/ 7445 h 32409"/>
                  <a:gd name="connsiteX3" fmla="*/ 12347 w 24271"/>
                  <a:gd name="connsiteY3" fmla="*/ -3148 h 32409"/>
                  <a:gd name="connsiteX4" fmla="*/ 22515 w 24271"/>
                  <a:gd name="connsiteY4" fmla="*/ 29261 h 324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71" h="32409">
                    <a:moveTo>
                      <a:pt x="22515" y="29261"/>
                    </a:moveTo>
                    <a:lnTo>
                      <a:pt x="2178" y="29261"/>
                    </a:lnTo>
                    <a:lnTo>
                      <a:pt x="-1757" y="7445"/>
                    </a:lnTo>
                    <a:lnTo>
                      <a:pt x="12347" y="-3148"/>
                    </a:lnTo>
                    <a:lnTo>
                      <a:pt x="22515" y="29261"/>
                    </a:lnTo>
                  </a:path>
                </a:pathLst>
              </a:custGeom>
              <a:grpFill/>
              <a:ln w="635" cap="flat">
                <a:solidFill>
                  <a:schemeClr val="bg1"/>
                </a:solidFill>
                <a:prstDash val="solid"/>
                <a:miter/>
              </a:ln>
            </p:spPr>
            <p:txBody>
              <a:bodyPr rtlCol="0" anchor="ctr"/>
              <a:lstStyle/>
              <a:p>
                <a:endParaRPr lang="en-US" dirty="0"/>
              </a:p>
            </p:txBody>
          </p:sp>
          <p:sp>
            <p:nvSpPr>
              <p:cNvPr id="2692" name="Freeform: Shape 2691">
                <a:extLst>
                  <a:ext uri="{FF2B5EF4-FFF2-40B4-BE49-F238E27FC236}">
                    <a16:creationId xmlns:a16="http://schemas.microsoft.com/office/drawing/2014/main" id="{9899FAF4-B88A-421F-A6ED-02C13AD3BE2C}"/>
                  </a:ext>
                </a:extLst>
              </p:cNvPr>
              <p:cNvSpPr/>
              <p:nvPr/>
            </p:nvSpPr>
            <p:spPr>
              <a:xfrm flipV="1">
                <a:off x="2788417" y="1890436"/>
                <a:ext cx="26402" cy="35255"/>
              </a:xfrm>
              <a:custGeom>
                <a:avLst/>
                <a:gdLst>
                  <a:gd name="connsiteX0" fmla="*/ 22515 w 24271"/>
                  <a:gd name="connsiteY0" fmla="*/ 29261 h 32409"/>
                  <a:gd name="connsiteX1" fmla="*/ 2178 w 24271"/>
                  <a:gd name="connsiteY1" fmla="*/ 29261 h 32409"/>
                  <a:gd name="connsiteX2" fmla="*/ -1757 w 24271"/>
                  <a:gd name="connsiteY2" fmla="*/ 7445 h 32409"/>
                  <a:gd name="connsiteX3" fmla="*/ 12347 w 24271"/>
                  <a:gd name="connsiteY3" fmla="*/ -3148 h 32409"/>
                </a:gdLst>
                <a:ahLst/>
                <a:cxnLst>
                  <a:cxn ang="0">
                    <a:pos x="connsiteX0" y="connsiteY0"/>
                  </a:cxn>
                  <a:cxn ang="0">
                    <a:pos x="connsiteX1" y="connsiteY1"/>
                  </a:cxn>
                  <a:cxn ang="0">
                    <a:pos x="connsiteX2" y="connsiteY2"/>
                  </a:cxn>
                  <a:cxn ang="0">
                    <a:pos x="connsiteX3" y="connsiteY3"/>
                  </a:cxn>
                </a:cxnLst>
                <a:rect l="l" t="t" r="r" b="b"/>
                <a:pathLst>
                  <a:path w="24271" h="32409">
                    <a:moveTo>
                      <a:pt x="22515" y="29261"/>
                    </a:moveTo>
                    <a:lnTo>
                      <a:pt x="2178" y="29261"/>
                    </a:lnTo>
                    <a:lnTo>
                      <a:pt x="-1757" y="7445"/>
                    </a:lnTo>
                    <a:lnTo>
                      <a:pt x="12347" y="-3148"/>
                    </a:lnTo>
                    <a:close/>
                  </a:path>
                </a:pathLst>
              </a:custGeom>
              <a:grpFill/>
              <a:ln w="635" cap="rnd">
                <a:solidFill>
                  <a:schemeClr val="bg1"/>
                </a:solidFill>
                <a:prstDash val="solid"/>
                <a:round/>
              </a:ln>
            </p:spPr>
            <p:txBody>
              <a:bodyPr rtlCol="0" anchor="ctr"/>
              <a:lstStyle/>
              <a:p>
                <a:endParaRPr lang="en-US" dirty="0"/>
              </a:p>
            </p:txBody>
          </p:sp>
          <p:sp>
            <p:nvSpPr>
              <p:cNvPr id="2693" name="Freeform: Shape 2692">
                <a:extLst>
                  <a:ext uri="{FF2B5EF4-FFF2-40B4-BE49-F238E27FC236}">
                    <a16:creationId xmlns:a16="http://schemas.microsoft.com/office/drawing/2014/main" id="{480BB4DD-D5BF-4B26-B7AB-F3A416E39029}"/>
                  </a:ext>
                </a:extLst>
              </p:cNvPr>
              <p:cNvSpPr/>
              <p:nvPr/>
            </p:nvSpPr>
            <p:spPr>
              <a:xfrm flipV="1">
                <a:off x="2786380" y="1475564"/>
                <a:ext cx="80485" cy="39510"/>
              </a:xfrm>
              <a:custGeom>
                <a:avLst/>
                <a:gdLst>
                  <a:gd name="connsiteX0" fmla="*/ 21049 w 73987"/>
                  <a:gd name="connsiteY0" fmla="*/ -3694 h 36320"/>
                  <a:gd name="connsiteX1" fmla="*/ 50956 w 73987"/>
                  <a:gd name="connsiteY1" fmla="*/ 5837 h 36320"/>
                  <a:gd name="connsiteX2" fmla="*/ 72205 w 73987"/>
                  <a:gd name="connsiteY2" fmla="*/ 823 h 36320"/>
                  <a:gd name="connsiteX3" fmla="*/ 49083 w 73987"/>
                  <a:gd name="connsiteY3" fmla="*/ 30998 h 36320"/>
                  <a:gd name="connsiteX4" fmla="*/ 20813 w 73987"/>
                  <a:gd name="connsiteY4" fmla="*/ 21427 h 36320"/>
                  <a:gd name="connsiteX5" fmla="*/ -1782 w 73987"/>
                  <a:gd name="connsiteY5" fmla="*/ 32627 h 36320"/>
                  <a:gd name="connsiteX6" fmla="*/ 21049 w 73987"/>
                  <a:gd name="connsiteY6" fmla="*/ -3694 h 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987" h="36320">
                    <a:moveTo>
                      <a:pt x="21049" y="-3694"/>
                    </a:moveTo>
                    <a:lnTo>
                      <a:pt x="50956" y="5837"/>
                    </a:lnTo>
                    <a:lnTo>
                      <a:pt x="72205" y="823"/>
                    </a:lnTo>
                    <a:lnTo>
                      <a:pt x="49083" y="30998"/>
                    </a:lnTo>
                    <a:lnTo>
                      <a:pt x="20813" y="21427"/>
                    </a:lnTo>
                    <a:lnTo>
                      <a:pt x="-1782" y="32627"/>
                    </a:lnTo>
                    <a:lnTo>
                      <a:pt x="21049" y="-3694"/>
                    </a:lnTo>
                  </a:path>
                </a:pathLst>
              </a:custGeom>
              <a:grpFill/>
              <a:ln w="635" cap="flat">
                <a:solidFill>
                  <a:schemeClr val="bg1"/>
                </a:solidFill>
                <a:prstDash val="solid"/>
                <a:miter/>
              </a:ln>
            </p:spPr>
            <p:txBody>
              <a:bodyPr rtlCol="0" anchor="ctr"/>
              <a:lstStyle/>
              <a:p>
                <a:endParaRPr lang="en-US" dirty="0"/>
              </a:p>
            </p:txBody>
          </p:sp>
          <p:sp>
            <p:nvSpPr>
              <p:cNvPr id="2694" name="Freeform: Shape 2693">
                <a:extLst>
                  <a:ext uri="{FF2B5EF4-FFF2-40B4-BE49-F238E27FC236}">
                    <a16:creationId xmlns:a16="http://schemas.microsoft.com/office/drawing/2014/main" id="{F1C402A9-C659-498C-BE56-AF75941CC81A}"/>
                  </a:ext>
                </a:extLst>
              </p:cNvPr>
              <p:cNvSpPr/>
              <p:nvPr/>
            </p:nvSpPr>
            <p:spPr>
              <a:xfrm flipV="1">
                <a:off x="2786380" y="1475564"/>
                <a:ext cx="80485" cy="39510"/>
              </a:xfrm>
              <a:custGeom>
                <a:avLst/>
                <a:gdLst>
                  <a:gd name="connsiteX0" fmla="*/ 21049 w 73987"/>
                  <a:gd name="connsiteY0" fmla="*/ -3694 h 36320"/>
                  <a:gd name="connsiteX1" fmla="*/ 50956 w 73987"/>
                  <a:gd name="connsiteY1" fmla="*/ 5837 h 36320"/>
                  <a:gd name="connsiteX2" fmla="*/ 72205 w 73987"/>
                  <a:gd name="connsiteY2" fmla="*/ 823 h 36320"/>
                  <a:gd name="connsiteX3" fmla="*/ 49083 w 73987"/>
                  <a:gd name="connsiteY3" fmla="*/ 30998 h 36320"/>
                  <a:gd name="connsiteX4" fmla="*/ 20813 w 73987"/>
                  <a:gd name="connsiteY4" fmla="*/ 21427 h 36320"/>
                  <a:gd name="connsiteX5" fmla="*/ -1782 w 73987"/>
                  <a:gd name="connsiteY5" fmla="*/ 32627 h 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987" h="36320">
                    <a:moveTo>
                      <a:pt x="21049" y="-3694"/>
                    </a:moveTo>
                    <a:lnTo>
                      <a:pt x="50956" y="5837"/>
                    </a:lnTo>
                    <a:lnTo>
                      <a:pt x="72205" y="823"/>
                    </a:lnTo>
                    <a:lnTo>
                      <a:pt x="49083" y="30998"/>
                    </a:lnTo>
                    <a:lnTo>
                      <a:pt x="20813" y="21427"/>
                    </a:lnTo>
                    <a:lnTo>
                      <a:pt x="-1782" y="32627"/>
                    </a:lnTo>
                    <a:close/>
                  </a:path>
                </a:pathLst>
              </a:custGeom>
              <a:grpFill/>
              <a:ln w="635" cap="rnd">
                <a:solidFill>
                  <a:schemeClr val="bg1"/>
                </a:solidFill>
                <a:prstDash val="solid"/>
                <a:round/>
              </a:ln>
            </p:spPr>
            <p:txBody>
              <a:bodyPr rtlCol="0" anchor="ctr"/>
              <a:lstStyle/>
              <a:p>
                <a:endParaRPr lang="en-US" dirty="0"/>
              </a:p>
            </p:txBody>
          </p:sp>
          <p:sp>
            <p:nvSpPr>
              <p:cNvPr id="2695" name="Freeform: Shape 2694">
                <a:extLst>
                  <a:ext uri="{FF2B5EF4-FFF2-40B4-BE49-F238E27FC236}">
                    <a16:creationId xmlns:a16="http://schemas.microsoft.com/office/drawing/2014/main" id="{144BC40E-9408-46A8-833B-34B99E25567F}"/>
                  </a:ext>
                </a:extLst>
              </p:cNvPr>
              <p:cNvSpPr/>
              <p:nvPr/>
            </p:nvSpPr>
            <p:spPr>
              <a:xfrm flipV="1">
                <a:off x="2418005" y="1634401"/>
                <a:ext cx="76751" cy="48893"/>
              </a:xfrm>
              <a:custGeom>
                <a:avLst/>
                <a:gdLst>
                  <a:gd name="connsiteX0" fmla="*/ -1407 w 70555"/>
                  <a:gd name="connsiteY0" fmla="*/ 22974 h 44946"/>
                  <a:gd name="connsiteX1" fmla="*/ -801 w 70555"/>
                  <a:gd name="connsiteY1" fmla="*/ 10090 h 44946"/>
                  <a:gd name="connsiteX2" fmla="*/ 51213 w 70555"/>
                  <a:gd name="connsiteY2" fmla="*/ -3478 h 44946"/>
                  <a:gd name="connsiteX3" fmla="*/ 69149 w 70555"/>
                  <a:gd name="connsiteY3" fmla="*/ 3299 h 44946"/>
                  <a:gd name="connsiteX4" fmla="*/ 27295 w 70555"/>
                  <a:gd name="connsiteY4" fmla="*/ 41469 h 44946"/>
                  <a:gd name="connsiteX5" fmla="*/ 22069 w 70555"/>
                  <a:gd name="connsiteY5" fmla="*/ 31474 h 44946"/>
                  <a:gd name="connsiteX6" fmla="*/ -1407 w 70555"/>
                  <a:gd name="connsiteY6" fmla="*/ 22974 h 4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555" h="44946">
                    <a:moveTo>
                      <a:pt x="-1407" y="22974"/>
                    </a:moveTo>
                    <a:lnTo>
                      <a:pt x="-801" y="10090"/>
                    </a:lnTo>
                    <a:lnTo>
                      <a:pt x="51213" y="-3478"/>
                    </a:lnTo>
                    <a:lnTo>
                      <a:pt x="69149" y="3299"/>
                    </a:lnTo>
                    <a:lnTo>
                      <a:pt x="27295" y="41469"/>
                    </a:lnTo>
                    <a:lnTo>
                      <a:pt x="22069" y="31474"/>
                    </a:lnTo>
                    <a:lnTo>
                      <a:pt x="-1407" y="22974"/>
                    </a:lnTo>
                  </a:path>
                </a:pathLst>
              </a:custGeom>
              <a:grpFill/>
              <a:ln w="635" cap="flat">
                <a:solidFill>
                  <a:schemeClr val="bg1"/>
                </a:solidFill>
                <a:prstDash val="solid"/>
                <a:miter/>
              </a:ln>
            </p:spPr>
            <p:txBody>
              <a:bodyPr rtlCol="0" anchor="ctr"/>
              <a:lstStyle/>
              <a:p>
                <a:endParaRPr lang="en-US" dirty="0"/>
              </a:p>
            </p:txBody>
          </p:sp>
          <p:sp>
            <p:nvSpPr>
              <p:cNvPr id="2696" name="Freeform: Shape 2695">
                <a:extLst>
                  <a:ext uri="{FF2B5EF4-FFF2-40B4-BE49-F238E27FC236}">
                    <a16:creationId xmlns:a16="http://schemas.microsoft.com/office/drawing/2014/main" id="{236EA8B1-623A-48C2-A11A-333E147CB6B3}"/>
                  </a:ext>
                </a:extLst>
              </p:cNvPr>
              <p:cNvSpPr/>
              <p:nvPr/>
            </p:nvSpPr>
            <p:spPr>
              <a:xfrm flipV="1">
                <a:off x="2418005" y="1634401"/>
                <a:ext cx="76751" cy="48893"/>
              </a:xfrm>
              <a:custGeom>
                <a:avLst/>
                <a:gdLst>
                  <a:gd name="connsiteX0" fmla="*/ -1407 w 70555"/>
                  <a:gd name="connsiteY0" fmla="*/ 22974 h 44946"/>
                  <a:gd name="connsiteX1" fmla="*/ -801 w 70555"/>
                  <a:gd name="connsiteY1" fmla="*/ 10090 h 44946"/>
                  <a:gd name="connsiteX2" fmla="*/ 51213 w 70555"/>
                  <a:gd name="connsiteY2" fmla="*/ -3478 h 44946"/>
                  <a:gd name="connsiteX3" fmla="*/ 69149 w 70555"/>
                  <a:gd name="connsiteY3" fmla="*/ 3299 h 44946"/>
                  <a:gd name="connsiteX4" fmla="*/ 27295 w 70555"/>
                  <a:gd name="connsiteY4" fmla="*/ 41469 h 44946"/>
                  <a:gd name="connsiteX5" fmla="*/ 22069 w 70555"/>
                  <a:gd name="connsiteY5" fmla="*/ 31474 h 4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555" h="44946">
                    <a:moveTo>
                      <a:pt x="-1407" y="22974"/>
                    </a:moveTo>
                    <a:lnTo>
                      <a:pt x="-801" y="10090"/>
                    </a:lnTo>
                    <a:lnTo>
                      <a:pt x="51213" y="-3478"/>
                    </a:lnTo>
                    <a:lnTo>
                      <a:pt x="69149" y="3299"/>
                    </a:lnTo>
                    <a:lnTo>
                      <a:pt x="27295" y="41469"/>
                    </a:lnTo>
                    <a:lnTo>
                      <a:pt x="22069" y="31474"/>
                    </a:lnTo>
                    <a:close/>
                  </a:path>
                </a:pathLst>
              </a:custGeom>
              <a:grpFill/>
              <a:ln w="635" cap="rnd">
                <a:solidFill>
                  <a:schemeClr val="bg1"/>
                </a:solidFill>
                <a:prstDash val="solid"/>
                <a:round/>
              </a:ln>
            </p:spPr>
            <p:txBody>
              <a:bodyPr rtlCol="0" anchor="ctr"/>
              <a:lstStyle/>
              <a:p>
                <a:endParaRPr lang="en-US" dirty="0"/>
              </a:p>
            </p:txBody>
          </p:sp>
          <p:sp>
            <p:nvSpPr>
              <p:cNvPr id="2697" name="Freeform: Shape 2696">
                <a:extLst>
                  <a:ext uri="{FF2B5EF4-FFF2-40B4-BE49-F238E27FC236}">
                    <a16:creationId xmlns:a16="http://schemas.microsoft.com/office/drawing/2014/main" id="{FDA26B08-5E01-4777-8174-12DE0DAC6C93}"/>
                  </a:ext>
                </a:extLst>
              </p:cNvPr>
              <p:cNvSpPr/>
              <p:nvPr/>
            </p:nvSpPr>
            <p:spPr>
              <a:xfrm flipV="1">
                <a:off x="2038354" y="1490966"/>
                <a:ext cx="357297" cy="192226"/>
              </a:xfrm>
              <a:custGeom>
                <a:avLst/>
                <a:gdLst>
                  <a:gd name="connsiteX0" fmla="*/ 327288 w 328452"/>
                  <a:gd name="connsiteY0" fmla="*/ 53376 h 176708"/>
                  <a:gd name="connsiteX1" fmla="*/ 298105 w 328452"/>
                  <a:gd name="connsiteY1" fmla="*/ 70493 h 176708"/>
                  <a:gd name="connsiteX2" fmla="*/ 284419 w 328452"/>
                  <a:gd name="connsiteY2" fmla="*/ 67093 h 176708"/>
                  <a:gd name="connsiteX3" fmla="*/ 269702 w 328452"/>
                  <a:gd name="connsiteY3" fmla="*/ 71438 h 176708"/>
                  <a:gd name="connsiteX4" fmla="*/ 263414 w 328452"/>
                  <a:gd name="connsiteY4" fmla="*/ 102973 h 176708"/>
                  <a:gd name="connsiteX5" fmla="*/ 238166 w 328452"/>
                  <a:gd name="connsiteY5" fmla="*/ 148951 h 176708"/>
                  <a:gd name="connsiteX6" fmla="*/ 202200 w 328452"/>
                  <a:gd name="connsiteY6" fmla="*/ 162723 h 176708"/>
                  <a:gd name="connsiteX7" fmla="*/ 195258 w 328452"/>
                  <a:gd name="connsiteY7" fmla="*/ 153004 h 176708"/>
                  <a:gd name="connsiteX8" fmla="*/ 215295 w 328452"/>
                  <a:gd name="connsiteY8" fmla="*/ 115833 h 176708"/>
                  <a:gd name="connsiteX9" fmla="*/ 196690 w 328452"/>
                  <a:gd name="connsiteY9" fmla="*/ 104272 h 176708"/>
                  <a:gd name="connsiteX10" fmla="*/ 180305 w 328452"/>
                  <a:gd name="connsiteY10" fmla="*/ 143205 h 176708"/>
                  <a:gd name="connsiteX11" fmla="*/ 159481 w 328452"/>
                  <a:gd name="connsiteY11" fmla="*/ 150973 h 176708"/>
                  <a:gd name="connsiteX12" fmla="*/ 141182 w 328452"/>
                  <a:gd name="connsiteY12" fmla="*/ 136240 h 176708"/>
                  <a:gd name="connsiteX13" fmla="*/ 137712 w 328452"/>
                  <a:gd name="connsiteY13" fmla="*/ 148187 h 176708"/>
                  <a:gd name="connsiteX14" fmla="*/ 107671 w 328452"/>
                  <a:gd name="connsiteY14" fmla="*/ 158962 h 176708"/>
                  <a:gd name="connsiteX15" fmla="*/ 96598 w 328452"/>
                  <a:gd name="connsiteY15" fmla="*/ 143528 h 176708"/>
                  <a:gd name="connsiteX16" fmla="*/ 79551 w 328452"/>
                  <a:gd name="connsiteY16" fmla="*/ 142883 h 176708"/>
                  <a:gd name="connsiteX17" fmla="*/ 80149 w 328452"/>
                  <a:gd name="connsiteY17" fmla="*/ 173136 h 176708"/>
                  <a:gd name="connsiteX18" fmla="*/ 30221 w 328452"/>
                  <a:gd name="connsiteY18" fmla="*/ 155105 h 176708"/>
                  <a:gd name="connsiteX19" fmla="*/ 16763 w 328452"/>
                  <a:gd name="connsiteY19" fmla="*/ 128716 h 176708"/>
                  <a:gd name="connsiteX20" fmla="*/ -1165 w 328452"/>
                  <a:gd name="connsiteY20" fmla="*/ 107475 h 176708"/>
                  <a:gd name="connsiteX21" fmla="*/ 23941 w 328452"/>
                  <a:gd name="connsiteY21" fmla="*/ 106822 h 176708"/>
                  <a:gd name="connsiteX22" fmla="*/ 56240 w 328452"/>
                  <a:gd name="connsiteY22" fmla="*/ 91388 h 176708"/>
                  <a:gd name="connsiteX23" fmla="*/ 21910 w 328452"/>
                  <a:gd name="connsiteY23" fmla="*/ 88626 h 176708"/>
                  <a:gd name="connsiteX24" fmla="*/ 11388 w 328452"/>
                  <a:gd name="connsiteY24" fmla="*/ 81086 h 176708"/>
                  <a:gd name="connsiteX25" fmla="*/ 26341 w 328452"/>
                  <a:gd name="connsiteY25" fmla="*/ 65661 h 176708"/>
                  <a:gd name="connsiteX26" fmla="*/ 86572 w 328452"/>
                  <a:gd name="connsiteY26" fmla="*/ 69596 h 176708"/>
                  <a:gd name="connsiteX27" fmla="*/ 106168 w 328452"/>
                  <a:gd name="connsiteY27" fmla="*/ 56020 h 176708"/>
                  <a:gd name="connsiteX28" fmla="*/ 68785 w 328452"/>
                  <a:gd name="connsiteY28" fmla="*/ 53423 h 176708"/>
                  <a:gd name="connsiteX29" fmla="*/ 28734 w 328452"/>
                  <a:gd name="connsiteY29" fmla="*/ 42168 h 176708"/>
                  <a:gd name="connsiteX30" fmla="*/ 44876 w 328452"/>
                  <a:gd name="connsiteY30" fmla="*/ 29254 h 176708"/>
                  <a:gd name="connsiteX31" fmla="*/ 92309 w 328452"/>
                  <a:gd name="connsiteY31" fmla="*/ 24736 h 176708"/>
                  <a:gd name="connsiteX32" fmla="*/ 110402 w 328452"/>
                  <a:gd name="connsiteY32" fmla="*/ -3573 h 176708"/>
                  <a:gd name="connsiteX33" fmla="*/ 172844 w 328452"/>
                  <a:gd name="connsiteY33" fmla="*/ 7351 h 176708"/>
                  <a:gd name="connsiteX34" fmla="*/ 202514 w 328452"/>
                  <a:gd name="connsiteY34" fmla="*/ 18330 h 176708"/>
                  <a:gd name="connsiteX35" fmla="*/ 218026 w 328452"/>
                  <a:gd name="connsiteY35" fmla="*/ 30938 h 176708"/>
                  <a:gd name="connsiteX36" fmla="*/ 250184 w 328452"/>
                  <a:gd name="connsiteY36" fmla="*/ 12026 h 176708"/>
                  <a:gd name="connsiteX37" fmla="*/ 291195 w 328452"/>
                  <a:gd name="connsiteY37" fmla="*/ 7721 h 176708"/>
                  <a:gd name="connsiteX38" fmla="*/ 299876 w 328452"/>
                  <a:gd name="connsiteY38" fmla="*/ 23383 h 176708"/>
                  <a:gd name="connsiteX39" fmla="*/ 298105 w 328452"/>
                  <a:gd name="connsiteY39" fmla="*/ 41279 h 176708"/>
                  <a:gd name="connsiteX40" fmla="*/ 324116 w 328452"/>
                  <a:gd name="connsiteY40" fmla="*/ 31693 h 176708"/>
                  <a:gd name="connsiteX41" fmla="*/ 327288 w 328452"/>
                  <a:gd name="connsiteY41" fmla="*/ 53376 h 176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28452" h="176708">
                    <a:moveTo>
                      <a:pt x="327288" y="53376"/>
                    </a:moveTo>
                    <a:lnTo>
                      <a:pt x="298105" y="70493"/>
                    </a:lnTo>
                    <a:lnTo>
                      <a:pt x="284419" y="67093"/>
                    </a:lnTo>
                    <a:lnTo>
                      <a:pt x="269702" y="71438"/>
                    </a:lnTo>
                    <a:lnTo>
                      <a:pt x="263414" y="102973"/>
                    </a:lnTo>
                    <a:lnTo>
                      <a:pt x="238166" y="148951"/>
                    </a:lnTo>
                    <a:lnTo>
                      <a:pt x="202200" y="162723"/>
                    </a:lnTo>
                    <a:lnTo>
                      <a:pt x="195258" y="153004"/>
                    </a:lnTo>
                    <a:lnTo>
                      <a:pt x="215295" y="115833"/>
                    </a:lnTo>
                    <a:lnTo>
                      <a:pt x="196690" y="104272"/>
                    </a:lnTo>
                    <a:lnTo>
                      <a:pt x="180305" y="143205"/>
                    </a:lnTo>
                    <a:lnTo>
                      <a:pt x="159481" y="150973"/>
                    </a:lnTo>
                    <a:lnTo>
                      <a:pt x="141182" y="136240"/>
                    </a:lnTo>
                    <a:lnTo>
                      <a:pt x="137712" y="148187"/>
                    </a:lnTo>
                    <a:lnTo>
                      <a:pt x="107671" y="158962"/>
                    </a:lnTo>
                    <a:lnTo>
                      <a:pt x="96598" y="143528"/>
                    </a:lnTo>
                    <a:lnTo>
                      <a:pt x="79551" y="142883"/>
                    </a:lnTo>
                    <a:lnTo>
                      <a:pt x="80149" y="173136"/>
                    </a:lnTo>
                    <a:lnTo>
                      <a:pt x="30221" y="155105"/>
                    </a:lnTo>
                    <a:lnTo>
                      <a:pt x="16763" y="128716"/>
                    </a:lnTo>
                    <a:lnTo>
                      <a:pt x="-1165" y="107475"/>
                    </a:lnTo>
                    <a:lnTo>
                      <a:pt x="23941" y="106822"/>
                    </a:lnTo>
                    <a:lnTo>
                      <a:pt x="56240" y="91388"/>
                    </a:lnTo>
                    <a:lnTo>
                      <a:pt x="21910" y="88626"/>
                    </a:lnTo>
                    <a:lnTo>
                      <a:pt x="11388" y="81086"/>
                    </a:lnTo>
                    <a:lnTo>
                      <a:pt x="26341" y="65661"/>
                    </a:lnTo>
                    <a:lnTo>
                      <a:pt x="86572" y="69596"/>
                    </a:lnTo>
                    <a:lnTo>
                      <a:pt x="106168" y="56020"/>
                    </a:lnTo>
                    <a:lnTo>
                      <a:pt x="68785" y="53423"/>
                    </a:lnTo>
                    <a:lnTo>
                      <a:pt x="28734" y="42168"/>
                    </a:lnTo>
                    <a:lnTo>
                      <a:pt x="44876" y="29254"/>
                    </a:lnTo>
                    <a:lnTo>
                      <a:pt x="92309" y="24736"/>
                    </a:lnTo>
                    <a:lnTo>
                      <a:pt x="110402" y="-3573"/>
                    </a:lnTo>
                    <a:lnTo>
                      <a:pt x="172844" y="7351"/>
                    </a:lnTo>
                    <a:lnTo>
                      <a:pt x="202514" y="18330"/>
                    </a:lnTo>
                    <a:lnTo>
                      <a:pt x="218026" y="30938"/>
                    </a:lnTo>
                    <a:lnTo>
                      <a:pt x="250184" y="12026"/>
                    </a:lnTo>
                    <a:lnTo>
                      <a:pt x="291195" y="7721"/>
                    </a:lnTo>
                    <a:lnTo>
                      <a:pt x="299876" y="23383"/>
                    </a:lnTo>
                    <a:lnTo>
                      <a:pt x="298105" y="41279"/>
                    </a:lnTo>
                    <a:lnTo>
                      <a:pt x="324116" y="31693"/>
                    </a:lnTo>
                    <a:lnTo>
                      <a:pt x="327288" y="53376"/>
                    </a:lnTo>
                  </a:path>
                </a:pathLst>
              </a:custGeom>
              <a:grpFill/>
              <a:ln w="635" cap="flat">
                <a:solidFill>
                  <a:schemeClr val="bg1"/>
                </a:solidFill>
                <a:prstDash val="solid"/>
                <a:miter/>
              </a:ln>
            </p:spPr>
            <p:txBody>
              <a:bodyPr rtlCol="0" anchor="ctr"/>
              <a:lstStyle/>
              <a:p>
                <a:endParaRPr lang="en-US" dirty="0"/>
              </a:p>
            </p:txBody>
          </p:sp>
          <p:sp>
            <p:nvSpPr>
              <p:cNvPr id="2698" name="Freeform: Shape 2697">
                <a:extLst>
                  <a:ext uri="{FF2B5EF4-FFF2-40B4-BE49-F238E27FC236}">
                    <a16:creationId xmlns:a16="http://schemas.microsoft.com/office/drawing/2014/main" id="{B0AD888B-DB81-415F-9630-CFB13CD571CC}"/>
                  </a:ext>
                </a:extLst>
              </p:cNvPr>
              <p:cNvSpPr/>
              <p:nvPr/>
            </p:nvSpPr>
            <p:spPr>
              <a:xfrm flipV="1">
                <a:off x="2038354" y="1490966"/>
                <a:ext cx="357297" cy="192226"/>
              </a:xfrm>
              <a:custGeom>
                <a:avLst/>
                <a:gdLst>
                  <a:gd name="connsiteX0" fmla="*/ 327288 w 328452"/>
                  <a:gd name="connsiteY0" fmla="*/ 53376 h 176708"/>
                  <a:gd name="connsiteX1" fmla="*/ 298105 w 328452"/>
                  <a:gd name="connsiteY1" fmla="*/ 70493 h 176708"/>
                  <a:gd name="connsiteX2" fmla="*/ 284419 w 328452"/>
                  <a:gd name="connsiteY2" fmla="*/ 67093 h 176708"/>
                  <a:gd name="connsiteX3" fmla="*/ 269702 w 328452"/>
                  <a:gd name="connsiteY3" fmla="*/ 71438 h 176708"/>
                  <a:gd name="connsiteX4" fmla="*/ 263414 w 328452"/>
                  <a:gd name="connsiteY4" fmla="*/ 102973 h 176708"/>
                  <a:gd name="connsiteX5" fmla="*/ 238166 w 328452"/>
                  <a:gd name="connsiteY5" fmla="*/ 148951 h 176708"/>
                  <a:gd name="connsiteX6" fmla="*/ 202200 w 328452"/>
                  <a:gd name="connsiteY6" fmla="*/ 162723 h 176708"/>
                  <a:gd name="connsiteX7" fmla="*/ 195258 w 328452"/>
                  <a:gd name="connsiteY7" fmla="*/ 153004 h 176708"/>
                  <a:gd name="connsiteX8" fmla="*/ 215295 w 328452"/>
                  <a:gd name="connsiteY8" fmla="*/ 115833 h 176708"/>
                  <a:gd name="connsiteX9" fmla="*/ 196690 w 328452"/>
                  <a:gd name="connsiteY9" fmla="*/ 104272 h 176708"/>
                  <a:gd name="connsiteX10" fmla="*/ 180305 w 328452"/>
                  <a:gd name="connsiteY10" fmla="*/ 143205 h 176708"/>
                  <a:gd name="connsiteX11" fmla="*/ 159481 w 328452"/>
                  <a:gd name="connsiteY11" fmla="*/ 150973 h 176708"/>
                  <a:gd name="connsiteX12" fmla="*/ 141182 w 328452"/>
                  <a:gd name="connsiteY12" fmla="*/ 136240 h 176708"/>
                  <a:gd name="connsiteX13" fmla="*/ 137712 w 328452"/>
                  <a:gd name="connsiteY13" fmla="*/ 148187 h 176708"/>
                  <a:gd name="connsiteX14" fmla="*/ 107671 w 328452"/>
                  <a:gd name="connsiteY14" fmla="*/ 158962 h 176708"/>
                  <a:gd name="connsiteX15" fmla="*/ 96598 w 328452"/>
                  <a:gd name="connsiteY15" fmla="*/ 143528 h 176708"/>
                  <a:gd name="connsiteX16" fmla="*/ 79551 w 328452"/>
                  <a:gd name="connsiteY16" fmla="*/ 142883 h 176708"/>
                  <a:gd name="connsiteX17" fmla="*/ 80149 w 328452"/>
                  <a:gd name="connsiteY17" fmla="*/ 173136 h 176708"/>
                  <a:gd name="connsiteX18" fmla="*/ 30221 w 328452"/>
                  <a:gd name="connsiteY18" fmla="*/ 155105 h 176708"/>
                  <a:gd name="connsiteX19" fmla="*/ 16763 w 328452"/>
                  <a:gd name="connsiteY19" fmla="*/ 128716 h 176708"/>
                  <a:gd name="connsiteX20" fmla="*/ -1165 w 328452"/>
                  <a:gd name="connsiteY20" fmla="*/ 107475 h 176708"/>
                  <a:gd name="connsiteX21" fmla="*/ 23941 w 328452"/>
                  <a:gd name="connsiteY21" fmla="*/ 106822 h 176708"/>
                  <a:gd name="connsiteX22" fmla="*/ 56240 w 328452"/>
                  <a:gd name="connsiteY22" fmla="*/ 91388 h 176708"/>
                  <a:gd name="connsiteX23" fmla="*/ 21910 w 328452"/>
                  <a:gd name="connsiteY23" fmla="*/ 88626 h 176708"/>
                  <a:gd name="connsiteX24" fmla="*/ 11388 w 328452"/>
                  <a:gd name="connsiteY24" fmla="*/ 81086 h 176708"/>
                  <a:gd name="connsiteX25" fmla="*/ 26341 w 328452"/>
                  <a:gd name="connsiteY25" fmla="*/ 65661 h 176708"/>
                  <a:gd name="connsiteX26" fmla="*/ 86572 w 328452"/>
                  <a:gd name="connsiteY26" fmla="*/ 69596 h 176708"/>
                  <a:gd name="connsiteX27" fmla="*/ 106168 w 328452"/>
                  <a:gd name="connsiteY27" fmla="*/ 56020 h 176708"/>
                  <a:gd name="connsiteX28" fmla="*/ 68785 w 328452"/>
                  <a:gd name="connsiteY28" fmla="*/ 53423 h 176708"/>
                  <a:gd name="connsiteX29" fmla="*/ 28734 w 328452"/>
                  <a:gd name="connsiteY29" fmla="*/ 42168 h 176708"/>
                  <a:gd name="connsiteX30" fmla="*/ 44876 w 328452"/>
                  <a:gd name="connsiteY30" fmla="*/ 29254 h 176708"/>
                  <a:gd name="connsiteX31" fmla="*/ 92309 w 328452"/>
                  <a:gd name="connsiteY31" fmla="*/ 24736 h 176708"/>
                  <a:gd name="connsiteX32" fmla="*/ 110402 w 328452"/>
                  <a:gd name="connsiteY32" fmla="*/ -3573 h 176708"/>
                  <a:gd name="connsiteX33" fmla="*/ 172844 w 328452"/>
                  <a:gd name="connsiteY33" fmla="*/ 7351 h 176708"/>
                  <a:gd name="connsiteX34" fmla="*/ 202514 w 328452"/>
                  <a:gd name="connsiteY34" fmla="*/ 18330 h 176708"/>
                  <a:gd name="connsiteX35" fmla="*/ 218026 w 328452"/>
                  <a:gd name="connsiteY35" fmla="*/ 30938 h 176708"/>
                  <a:gd name="connsiteX36" fmla="*/ 250184 w 328452"/>
                  <a:gd name="connsiteY36" fmla="*/ 12026 h 176708"/>
                  <a:gd name="connsiteX37" fmla="*/ 291195 w 328452"/>
                  <a:gd name="connsiteY37" fmla="*/ 7721 h 176708"/>
                  <a:gd name="connsiteX38" fmla="*/ 299876 w 328452"/>
                  <a:gd name="connsiteY38" fmla="*/ 23383 h 176708"/>
                  <a:gd name="connsiteX39" fmla="*/ 298105 w 328452"/>
                  <a:gd name="connsiteY39" fmla="*/ 41279 h 176708"/>
                  <a:gd name="connsiteX40" fmla="*/ 324116 w 328452"/>
                  <a:gd name="connsiteY40" fmla="*/ 31693 h 176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8452" h="176708">
                    <a:moveTo>
                      <a:pt x="327288" y="53376"/>
                    </a:moveTo>
                    <a:lnTo>
                      <a:pt x="298105" y="70493"/>
                    </a:lnTo>
                    <a:lnTo>
                      <a:pt x="284419" y="67093"/>
                    </a:lnTo>
                    <a:lnTo>
                      <a:pt x="269702" y="71438"/>
                    </a:lnTo>
                    <a:lnTo>
                      <a:pt x="263414" y="102973"/>
                    </a:lnTo>
                    <a:lnTo>
                      <a:pt x="238166" y="148951"/>
                    </a:lnTo>
                    <a:lnTo>
                      <a:pt x="202200" y="162723"/>
                    </a:lnTo>
                    <a:lnTo>
                      <a:pt x="195258" y="153004"/>
                    </a:lnTo>
                    <a:lnTo>
                      <a:pt x="215295" y="115833"/>
                    </a:lnTo>
                    <a:lnTo>
                      <a:pt x="196690" y="104272"/>
                    </a:lnTo>
                    <a:lnTo>
                      <a:pt x="180305" y="143205"/>
                    </a:lnTo>
                    <a:lnTo>
                      <a:pt x="159481" y="150973"/>
                    </a:lnTo>
                    <a:lnTo>
                      <a:pt x="141182" y="136240"/>
                    </a:lnTo>
                    <a:lnTo>
                      <a:pt x="137712" y="148187"/>
                    </a:lnTo>
                    <a:lnTo>
                      <a:pt x="107671" y="158962"/>
                    </a:lnTo>
                    <a:lnTo>
                      <a:pt x="96598" y="143528"/>
                    </a:lnTo>
                    <a:lnTo>
                      <a:pt x="79551" y="142883"/>
                    </a:lnTo>
                    <a:lnTo>
                      <a:pt x="80149" y="173136"/>
                    </a:lnTo>
                    <a:lnTo>
                      <a:pt x="30221" y="155105"/>
                    </a:lnTo>
                    <a:lnTo>
                      <a:pt x="16763" y="128716"/>
                    </a:lnTo>
                    <a:lnTo>
                      <a:pt x="-1165" y="107475"/>
                    </a:lnTo>
                    <a:lnTo>
                      <a:pt x="23941" y="106822"/>
                    </a:lnTo>
                    <a:lnTo>
                      <a:pt x="56240" y="91388"/>
                    </a:lnTo>
                    <a:lnTo>
                      <a:pt x="21910" y="88626"/>
                    </a:lnTo>
                    <a:lnTo>
                      <a:pt x="11388" y="81086"/>
                    </a:lnTo>
                    <a:lnTo>
                      <a:pt x="26341" y="65661"/>
                    </a:lnTo>
                    <a:lnTo>
                      <a:pt x="86572" y="69596"/>
                    </a:lnTo>
                    <a:lnTo>
                      <a:pt x="106168" y="56020"/>
                    </a:lnTo>
                    <a:lnTo>
                      <a:pt x="68785" y="53423"/>
                    </a:lnTo>
                    <a:lnTo>
                      <a:pt x="28734" y="42168"/>
                    </a:lnTo>
                    <a:lnTo>
                      <a:pt x="44876" y="29254"/>
                    </a:lnTo>
                    <a:lnTo>
                      <a:pt x="92309" y="24736"/>
                    </a:lnTo>
                    <a:lnTo>
                      <a:pt x="110402" y="-3573"/>
                    </a:lnTo>
                    <a:lnTo>
                      <a:pt x="172844" y="7351"/>
                    </a:lnTo>
                    <a:lnTo>
                      <a:pt x="202514" y="18330"/>
                    </a:lnTo>
                    <a:lnTo>
                      <a:pt x="218026" y="30938"/>
                    </a:lnTo>
                    <a:lnTo>
                      <a:pt x="250184" y="12026"/>
                    </a:lnTo>
                    <a:lnTo>
                      <a:pt x="291195" y="7721"/>
                    </a:lnTo>
                    <a:lnTo>
                      <a:pt x="299876" y="23383"/>
                    </a:lnTo>
                    <a:lnTo>
                      <a:pt x="298105" y="41279"/>
                    </a:lnTo>
                    <a:lnTo>
                      <a:pt x="324116" y="31693"/>
                    </a:lnTo>
                    <a:close/>
                  </a:path>
                </a:pathLst>
              </a:custGeom>
              <a:grpFill/>
              <a:ln w="635" cap="rnd">
                <a:solidFill>
                  <a:schemeClr val="bg1"/>
                </a:solidFill>
                <a:prstDash val="solid"/>
                <a:round/>
              </a:ln>
            </p:spPr>
            <p:txBody>
              <a:bodyPr rtlCol="0" anchor="ctr"/>
              <a:lstStyle/>
              <a:p>
                <a:endParaRPr lang="en-US" dirty="0"/>
              </a:p>
            </p:txBody>
          </p:sp>
          <p:sp>
            <p:nvSpPr>
              <p:cNvPr id="2699" name="Freeform: Shape 2698">
                <a:extLst>
                  <a:ext uri="{FF2B5EF4-FFF2-40B4-BE49-F238E27FC236}">
                    <a16:creationId xmlns:a16="http://schemas.microsoft.com/office/drawing/2014/main" id="{80253C44-C9D3-48DF-B7DE-B4F355A989FC}"/>
                  </a:ext>
                </a:extLst>
              </p:cNvPr>
              <p:cNvSpPr/>
              <p:nvPr/>
            </p:nvSpPr>
            <p:spPr>
              <a:xfrm flipV="1">
                <a:off x="1900954" y="1445172"/>
                <a:ext cx="197680" cy="144214"/>
              </a:xfrm>
              <a:custGeom>
                <a:avLst/>
                <a:gdLst>
                  <a:gd name="connsiteX0" fmla="*/ 44324 w 181721"/>
                  <a:gd name="connsiteY0" fmla="*/ -3665 h 132572"/>
                  <a:gd name="connsiteX1" fmla="*/ 91270 w 181721"/>
                  <a:gd name="connsiteY1" fmla="*/ 11115 h 132572"/>
                  <a:gd name="connsiteX2" fmla="*/ 96165 w 181721"/>
                  <a:gd name="connsiteY2" fmla="*/ 48915 h 132572"/>
                  <a:gd name="connsiteX3" fmla="*/ 106789 w 181721"/>
                  <a:gd name="connsiteY3" fmla="*/ 53929 h 132572"/>
                  <a:gd name="connsiteX4" fmla="*/ 114455 w 181721"/>
                  <a:gd name="connsiteY4" fmla="*/ 67693 h 132572"/>
                  <a:gd name="connsiteX5" fmla="*/ 180777 w 181721"/>
                  <a:gd name="connsiteY5" fmla="*/ 94924 h 132572"/>
                  <a:gd name="connsiteX6" fmla="*/ 148667 w 181721"/>
                  <a:gd name="connsiteY6" fmla="*/ 118503 h 132572"/>
                  <a:gd name="connsiteX7" fmla="*/ 113133 w 181721"/>
                  <a:gd name="connsiteY7" fmla="*/ 104683 h 132572"/>
                  <a:gd name="connsiteX8" fmla="*/ 73916 w 181721"/>
                  <a:gd name="connsiteY8" fmla="*/ 128907 h 132572"/>
                  <a:gd name="connsiteX9" fmla="*/ 22705 w 181721"/>
                  <a:gd name="connsiteY9" fmla="*/ 121187 h 132572"/>
                  <a:gd name="connsiteX10" fmla="*/ 34455 w 181721"/>
                  <a:gd name="connsiteY10" fmla="*/ 98639 h 132572"/>
                  <a:gd name="connsiteX11" fmla="*/ 24484 w 181721"/>
                  <a:gd name="connsiteY11" fmla="*/ 72408 h 132572"/>
                  <a:gd name="connsiteX12" fmla="*/ 13997 w 181721"/>
                  <a:gd name="connsiteY12" fmla="*/ 67379 h 132572"/>
                  <a:gd name="connsiteX13" fmla="*/ 13231 w 181721"/>
                  <a:gd name="connsiteY13" fmla="*/ 52331 h 132572"/>
                  <a:gd name="connsiteX14" fmla="*/ -945 w 181721"/>
                  <a:gd name="connsiteY14" fmla="*/ 34875 h 132572"/>
                  <a:gd name="connsiteX15" fmla="*/ 29174 w 181721"/>
                  <a:gd name="connsiteY15" fmla="*/ 23975 h 132572"/>
                  <a:gd name="connsiteX16" fmla="*/ 44324 w 181721"/>
                  <a:gd name="connsiteY16" fmla="*/ -3665 h 132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1721" h="132572">
                    <a:moveTo>
                      <a:pt x="44324" y="-3665"/>
                    </a:moveTo>
                    <a:lnTo>
                      <a:pt x="91270" y="11115"/>
                    </a:lnTo>
                    <a:lnTo>
                      <a:pt x="96165" y="48915"/>
                    </a:lnTo>
                    <a:lnTo>
                      <a:pt x="106789" y="53929"/>
                    </a:lnTo>
                    <a:lnTo>
                      <a:pt x="114455" y="67693"/>
                    </a:lnTo>
                    <a:lnTo>
                      <a:pt x="180777" y="94924"/>
                    </a:lnTo>
                    <a:lnTo>
                      <a:pt x="148667" y="118503"/>
                    </a:lnTo>
                    <a:lnTo>
                      <a:pt x="113133" y="104683"/>
                    </a:lnTo>
                    <a:lnTo>
                      <a:pt x="73916" y="128907"/>
                    </a:lnTo>
                    <a:lnTo>
                      <a:pt x="22705" y="121187"/>
                    </a:lnTo>
                    <a:lnTo>
                      <a:pt x="34455" y="98639"/>
                    </a:lnTo>
                    <a:lnTo>
                      <a:pt x="24484" y="72408"/>
                    </a:lnTo>
                    <a:lnTo>
                      <a:pt x="13997" y="67379"/>
                    </a:lnTo>
                    <a:lnTo>
                      <a:pt x="13231" y="52331"/>
                    </a:lnTo>
                    <a:lnTo>
                      <a:pt x="-945" y="34875"/>
                    </a:lnTo>
                    <a:lnTo>
                      <a:pt x="29174" y="23975"/>
                    </a:lnTo>
                    <a:lnTo>
                      <a:pt x="44324" y="-3665"/>
                    </a:lnTo>
                  </a:path>
                </a:pathLst>
              </a:custGeom>
              <a:grpFill/>
              <a:ln w="635" cap="flat">
                <a:solidFill>
                  <a:schemeClr val="bg1"/>
                </a:solidFill>
                <a:prstDash val="solid"/>
                <a:miter/>
              </a:ln>
            </p:spPr>
            <p:txBody>
              <a:bodyPr rtlCol="0" anchor="ctr"/>
              <a:lstStyle/>
              <a:p>
                <a:endParaRPr lang="en-US" dirty="0"/>
              </a:p>
            </p:txBody>
          </p:sp>
          <p:sp>
            <p:nvSpPr>
              <p:cNvPr id="2700" name="Freeform: Shape 2699">
                <a:extLst>
                  <a:ext uri="{FF2B5EF4-FFF2-40B4-BE49-F238E27FC236}">
                    <a16:creationId xmlns:a16="http://schemas.microsoft.com/office/drawing/2014/main" id="{2278E6D4-6710-4B93-B15B-1D5FD7227D9D}"/>
                  </a:ext>
                </a:extLst>
              </p:cNvPr>
              <p:cNvSpPr/>
              <p:nvPr/>
            </p:nvSpPr>
            <p:spPr>
              <a:xfrm flipV="1">
                <a:off x="1900954" y="1445172"/>
                <a:ext cx="197680" cy="144214"/>
              </a:xfrm>
              <a:custGeom>
                <a:avLst/>
                <a:gdLst>
                  <a:gd name="connsiteX0" fmla="*/ 44324 w 181721"/>
                  <a:gd name="connsiteY0" fmla="*/ -3665 h 132572"/>
                  <a:gd name="connsiteX1" fmla="*/ 91270 w 181721"/>
                  <a:gd name="connsiteY1" fmla="*/ 11115 h 132572"/>
                  <a:gd name="connsiteX2" fmla="*/ 96165 w 181721"/>
                  <a:gd name="connsiteY2" fmla="*/ 48915 h 132572"/>
                  <a:gd name="connsiteX3" fmla="*/ 106789 w 181721"/>
                  <a:gd name="connsiteY3" fmla="*/ 53929 h 132572"/>
                  <a:gd name="connsiteX4" fmla="*/ 114455 w 181721"/>
                  <a:gd name="connsiteY4" fmla="*/ 67693 h 132572"/>
                  <a:gd name="connsiteX5" fmla="*/ 180777 w 181721"/>
                  <a:gd name="connsiteY5" fmla="*/ 94924 h 132572"/>
                  <a:gd name="connsiteX6" fmla="*/ 148667 w 181721"/>
                  <a:gd name="connsiteY6" fmla="*/ 118503 h 132572"/>
                  <a:gd name="connsiteX7" fmla="*/ 113133 w 181721"/>
                  <a:gd name="connsiteY7" fmla="*/ 104683 h 132572"/>
                  <a:gd name="connsiteX8" fmla="*/ 73916 w 181721"/>
                  <a:gd name="connsiteY8" fmla="*/ 128907 h 132572"/>
                  <a:gd name="connsiteX9" fmla="*/ 22705 w 181721"/>
                  <a:gd name="connsiteY9" fmla="*/ 121187 h 132572"/>
                  <a:gd name="connsiteX10" fmla="*/ 34455 w 181721"/>
                  <a:gd name="connsiteY10" fmla="*/ 98639 h 132572"/>
                  <a:gd name="connsiteX11" fmla="*/ 24484 w 181721"/>
                  <a:gd name="connsiteY11" fmla="*/ 72408 h 132572"/>
                  <a:gd name="connsiteX12" fmla="*/ 13997 w 181721"/>
                  <a:gd name="connsiteY12" fmla="*/ 67379 h 132572"/>
                  <a:gd name="connsiteX13" fmla="*/ 13231 w 181721"/>
                  <a:gd name="connsiteY13" fmla="*/ 52331 h 132572"/>
                  <a:gd name="connsiteX14" fmla="*/ -945 w 181721"/>
                  <a:gd name="connsiteY14" fmla="*/ 34875 h 132572"/>
                  <a:gd name="connsiteX15" fmla="*/ 29174 w 181721"/>
                  <a:gd name="connsiteY15" fmla="*/ 23975 h 132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1721" h="132572">
                    <a:moveTo>
                      <a:pt x="44324" y="-3665"/>
                    </a:moveTo>
                    <a:lnTo>
                      <a:pt x="91270" y="11115"/>
                    </a:lnTo>
                    <a:lnTo>
                      <a:pt x="96165" y="48915"/>
                    </a:lnTo>
                    <a:lnTo>
                      <a:pt x="106789" y="53929"/>
                    </a:lnTo>
                    <a:lnTo>
                      <a:pt x="114455" y="67693"/>
                    </a:lnTo>
                    <a:lnTo>
                      <a:pt x="180777" y="94924"/>
                    </a:lnTo>
                    <a:lnTo>
                      <a:pt x="148667" y="118503"/>
                    </a:lnTo>
                    <a:lnTo>
                      <a:pt x="113133" y="104683"/>
                    </a:lnTo>
                    <a:lnTo>
                      <a:pt x="73916" y="128907"/>
                    </a:lnTo>
                    <a:lnTo>
                      <a:pt x="22705" y="121187"/>
                    </a:lnTo>
                    <a:lnTo>
                      <a:pt x="34455" y="98639"/>
                    </a:lnTo>
                    <a:lnTo>
                      <a:pt x="24484" y="72408"/>
                    </a:lnTo>
                    <a:lnTo>
                      <a:pt x="13997" y="67379"/>
                    </a:lnTo>
                    <a:lnTo>
                      <a:pt x="13231" y="52331"/>
                    </a:lnTo>
                    <a:lnTo>
                      <a:pt x="-945" y="34875"/>
                    </a:lnTo>
                    <a:lnTo>
                      <a:pt x="29174" y="23975"/>
                    </a:lnTo>
                    <a:close/>
                  </a:path>
                </a:pathLst>
              </a:custGeom>
              <a:grpFill/>
              <a:ln w="635" cap="rnd">
                <a:solidFill>
                  <a:schemeClr val="bg1"/>
                </a:solidFill>
                <a:prstDash val="solid"/>
                <a:round/>
              </a:ln>
            </p:spPr>
            <p:txBody>
              <a:bodyPr rtlCol="0" anchor="ctr"/>
              <a:lstStyle/>
              <a:p>
                <a:endParaRPr lang="en-US" dirty="0"/>
              </a:p>
            </p:txBody>
          </p:sp>
          <p:sp>
            <p:nvSpPr>
              <p:cNvPr id="2701" name="Freeform: Shape 2700">
                <a:extLst>
                  <a:ext uri="{FF2B5EF4-FFF2-40B4-BE49-F238E27FC236}">
                    <a16:creationId xmlns:a16="http://schemas.microsoft.com/office/drawing/2014/main" id="{1293ECAF-D138-4ABF-A723-D236AF42AA26}"/>
                  </a:ext>
                </a:extLst>
              </p:cNvPr>
              <p:cNvSpPr/>
              <p:nvPr/>
            </p:nvSpPr>
            <p:spPr>
              <a:xfrm flipV="1">
                <a:off x="2357733" y="1467157"/>
                <a:ext cx="119994" cy="112734"/>
              </a:xfrm>
              <a:custGeom>
                <a:avLst/>
                <a:gdLst>
                  <a:gd name="connsiteX0" fmla="*/ 96096 w 110307"/>
                  <a:gd name="connsiteY0" fmla="*/ 62004 h 103633"/>
                  <a:gd name="connsiteX1" fmla="*/ 74272 w 110307"/>
                  <a:gd name="connsiteY1" fmla="*/ 63271 h 103633"/>
                  <a:gd name="connsiteX2" fmla="*/ 99496 w 110307"/>
                  <a:gd name="connsiteY2" fmla="*/ 93233 h 103633"/>
                  <a:gd name="connsiteX3" fmla="*/ 87415 w 110307"/>
                  <a:gd name="connsiteY3" fmla="*/ 98671 h 103633"/>
                  <a:gd name="connsiteX4" fmla="*/ 62301 w 110307"/>
                  <a:gd name="connsiteY4" fmla="*/ 89652 h 103633"/>
                  <a:gd name="connsiteX5" fmla="*/ 47655 w 110307"/>
                  <a:gd name="connsiteY5" fmla="*/ 99977 h 103633"/>
                  <a:gd name="connsiteX6" fmla="*/ 41367 w 110307"/>
                  <a:gd name="connsiteY6" fmla="*/ 65223 h 103633"/>
                  <a:gd name="connsiteX7" fmla="*/ 28830 w 110307"/>
                  <a:gd name="connsiteY7" fmla="*/ 51033 h 103633"/>
                  <a:gd name="connsiteX8" fmla="*/ 6691 w 110307"/>
                  <a:gd name="connsiteY8" fmla="*/ 66514 h 103633"/>
                  <a:gd name="connsiteX9" fmla="*/ -1368 w 110307"/>
                  <a:gd name="connsiteY9" fmla="*/ 52331 h 103633"/>
                  <a:gd name="connsiteX10" fmla="*/ 15671 w 110307"/>
                  <a:gd name="connsiteY10" fmla="*/ 36253 h 103633"/>
                  <a:gd name="connsiteX11" fmla="*/ 35999 w 110307"/>
                  <a:gd name="connsiteY11" fmla="*/ 31743 h 103633"/>
                  <a:gd name="connsiteX12" fmla="*/ 70667 w 110307"/>
                  <a:gd name="connsiteY12" fmla="*/ -3657 h 103633"/>
                  <a:gd name="connsiteX13" fmla="*/ 81867 w 110307"/>
                  <a:gd name="connsiteY13" fmla="*/ 5402 h 103633"/>
                  <a:gd name="connsiteX14" fmla="*/ 77625 w 110307"/>
                  <a:gd name="connsiteY14" fmla="*/ 24385 h 103633"/>
                  <a:gd name="connsiteX15" fmla="*/ 92790 w 110307"/>
                  <a:gd name="connsiteY15" fmla="*/ 9872 h 103633"/>
                  <a:gd name="connsiteX16" fmla="*/ 108940 w 110307"/>
                  <a:gd name="connsiteY16" fmla="*/ 17593 h 103633"/>
                  <a:gd name="connsiteX17" fmla="*/ 96096 w 110307"/>
                  <a:gd name="connsiteY17" fmla="*/ 62004 h 103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0307" h="103633">
                    <a:moveTo>
                      <a:pt x="96096" y="62004"/>
                    </a:moveTo>
                    <a:lnTo>
                      <a:pt x="74272" y="63271"/>
                    </a:lnTo>
                    <a:lnTo>
                      <a:pt x="99496" y="93233"/>
                    </a:lnTo>
                    <a:lnTo>
                      <a:pt x="87415" y="98671"/>
                    </a:lnTo>
                    <a:lnTo>
                      <a:pt x="62301" y="89652"/>
                    </a:lnTo>
                    <a:lnTo>
                      <a:pt x="47655" y="99977"/>
                    </a:lnTo>
                    <a:lnTo>
                      <a:pt x="41367" y="65223"/>
                    </a:lnTo>
                    <a:lnTo>
                      <a:pt x="28830" y="51033"/>
                    </a:lnTo>
                    <a:lnTo>
                      <a:pt x="6691" y="66514"/>
                    </a:lnTo>
                    <a:lnTo>
                      <a:pt x="-1368" y="52331"/>
                    </a:lnTo>
                    <a:lnTo>
                      <a:pt x="15671" y="36253"/>
                    </a:lnTo>
                    <a:lnTo>
                      <a:pt x="35999" y="31743"/>
                    </a:lnTo>
                    <a:lnTo>
                      <a:pt x="70667" y="-3657"/>
                    </a:lnTo>
                    <a:lnTo>
                      <a:pt x="81867" y="5402"/>
                    </a:lnTo>
                    <a:lnTo>
                      <a:pt x="77625" y="24385"/>
                    </a:lnTo>
                    <a:lnTo>
                      <a:pt x="92790" y="9872"/>
                    </a:lnTo>
                    <a:lnTo>
                      <a:pt x="108940" y="17593"/>
                    </a:lnTo>
                    <a:lnTo>
                      <a:pt x="96096" y="62004"/>
                    </a:lnTo>
                  </a:path>
                </a:pathLst>
              </a:custGeom>
              <a:grpFill/>
              <a:ln w="635" cap="flat">
                <a:solidFill>
                  <a:schemeClr val="bg1"/>
                </a:solidFill>
                <a:prstDash val="solid"/>
                <a:miter/>
              </a:ln>
            </p:spPr>
            <p:txBody>
              <a:bodyPr rtlCol="0" anchor="ctr"/>
              <a:lstStyle/>
              <a:p>
                <a:endParaRPr lang="en-US" dirty="0"/>
              </a:p>
            </p:txBody>
          </p:sp>
          <p:sp>
            <p:nvSpPr>
              <p:cNvPr id="2702" name="Freeform: Shape 2701">
                <a:extLst>
                  <a:ext uri="{FF2B5EF4-FFF2-40B4-BE49-F238E27FC236}">
                    <a16:creationId xmlns:a16="http://schemas.microsoft.com/office/drawing/2014/main" id="{2D3B7647-4B49-4E2D-A7D8-6F3AA0562FED}"/>
                  </a:ext>
                </a:extLst>
              </p:cNvPr>
              <p:cNvSpPr/>
              <p:nvPr/>
            </p:nvSpPr>
            <p:spPr>
              <a:xfrm flipV="1">
                <a:off x="2357733" y="1467157"/>
                <a:ext cx="119994" cy="112734"/>
              </a:xfrm>
              <a:custGeom>
                <a:avLst/>
                <a:gdLst>
                  <a:gd name="connsiteX0" fmla="*/ 96096 w 110307"/>
                  <a:gd name="connsiteY0" fmla="*/ 62004 h 103633"/>
                  <a:gd name="connsiteX1" fmla="*/ 74272 w 110307"/>
                  <a:gd name="connsiteY1" fmla="*/ 63271 h 103633"/>
                  <a:gd name="connsiteX2" fmla="*/ 99496 w 110307"/>
                  <a:gd name="connsiteY2" fmla="*/ 93233 h 103633"/>
                  <a:gd name="connsiteX3" fmla="*/ 87415 w 110307"/>
                  <a:gd name="connsiteY3" fmla="*/ 98671 h 103633"/>
                  <a:gd name="connsiteX4" fmla="*/ 62301 w 110307"/>
                  <a:gd name="connsiteY4" fmla="*/ 89652 h 103633"/>
                  <a:gd name="connsiteX5" fmla="*/ 47655 w 110307"/>
                  <a:gd name="connsiteY5" fmla="*/ 99977 h 103633"/>
                  <a:gd name="connsiteX6" fmla="*/ 41367 w 110307"/>
                  <a:gd name="connsiteY6" fmla="*/ 65223 h 103633"/>
                  <a:gd name="connsiteX7" fmla="*/ 28830 w 110307"/>
                  <a:gd name="connsiteY7" fmla="*/ 51033 h 103633"/>
                  <a:gd name="connsiteX8" fmla="*/ 6691 w 110307"/>
                  <a:gd name="connsiteY8" fmla="*/ 66514 h 103633"/>
                  <a:gd name="connsiteX9" fmla="*/ -1368 w 110307"/>
                  <a:gd name="connsiteY9" fmla="*/ 52331 h 103633"/>
                  <a:gd name="connsiteX10" fmla="*/ 15671 w 110307"/>
                  <a:gd name="connsiteY10" fmla="*/ 36253 h 103633"/>
                  <a:gd name="connsiteX11" fmla="*/ 35999 w 110307"/>
                  <a:gd name="connsiteY11" fmla="*/ 31743 h 103633"/>
                  <a:gd name="connsiteX12" fmla="*/ 70667 w 110307"/>
                  <a:gd name="connsiteY12" fmla="*/ -3657 h 103633"/>
                  <a:gd name="connsiteX13" fmla="*/ 81867 w 110307"/>
                  <a:gd name="connsiteY13" fmla="*/ 5402 h 103633"/>
                  <a:gd name="connsiteX14" fmla="*/ 77625 w 110307"/>
                  <a:gd name="connsiteY14" fmla="*/ 24385 h 103633"/>
                  <a:gd name="connsiteX15" fmla="*/ 92790 w 110307"/>
                  <a:gd name="connsiteY15" fmla="*/ 9872 h 103633"/>
                  <a:gd name="connsiteX16" fmla="*/ 108940 w 110307"/>
                  <a:gd name="connsiteY16" fmla="*/ 17593 h 103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0307" h="103633">
                    <a:moveTo>
                      <a:pt x="96096" y="62004"/>
                    </a:moveTo>
                    <a:lnTo>
                      <a:pt x="74272" y="63271"/>
                    </a:lnTo>
                    <a:lnTo>
                      <a:pt x="99496" y="93233"/>
                    </a:lnTo>
                    <a:lnTo>
                      <a:pt x="87415" y="98671"/>
                    </a:lnTo>
                    <a:lnTo>
                      <a:pt x="62301" y="89652"/>
                    </a:lnTo>
                    <a:lnTo>
                      <a:pt x="47655" y="99977"/>
                    </a:lnTo>
                    <a:lnTo>
                      <a:pt x="41367" y="65223"/>
                    </a:lnTo>
                    <a:lnTo>
                      <a:pt x="28830" y="51033"/>
                    </a:lnTo>
                    <a:lnTo>
                      <a:pt x="6691" y="66514"/>
                    </a:lnTo>
                    <a:lnTo>
                      <a:pt x="-1368" y="52331"/>
                    </a:lnTo>
                    <a:lnTo>
                      <a:pt x="15671" y="36253"/>
                    </a:lnTo>
                    <a:lnTo>
                      <a:pt x="35999" y="31743"/>
                    </a:lnTo>
                    <a:lnTo>
                      <a:pt x="70667" y="-3657"/>
                    </a:lnTo>
                    <a:lnTo>
                      <a:pt x="81867" y="5402"/>
                    </a:lnTo>
                    <a:lnTo>
                      <a:pt x="77625" y="24385"/>
                    </a:lnTo>
                    <a:lnTo>
                      <a:pt x="92790" y="9872"/>
                    </a:lnTo>
                    <a:lnTo>
                      <a:pt x="108940" y="17593"/>
                    </a:lnTo>
                    <a:close/>
                  </a:path>
                </a:pathLst>
              </a:custGeom>
              <a:grpFill/>
              <a:ln w="635" cap="rnd">
                <a:solidFill>
                  <a:schemeClr val="bg1"/>
                </a:solidFill>
                <a:prstDash val="solid"/>
                <a:round/>
              </a:ln>
            </p:spPr>
            <p:txBody>
              <a:bodyPr rtlCol="0" anchor="ctr"/>
              <a:lstStyle/>
              <a:p>
                <a:endParaRPr lang="en-US" dirty="0"/>
              </a:p>
            </p:txBody>
          </p:sp>
          <p:sp>
            <p:nvSpPr>
              <p:cNvPr id="2703" name="Freeform: Shape 2702">
                <a:extLst>
                  <a:ext uri="{FF2B5EF4-FFF2-40B4-BE49-F238E27FC236}">
                    <a16:creationId xmlns:a16="http://schemas.microsoft.com/office/drawing/2014/main" id="{F3A1CFCD-0AE7-46D4-AAEB-9FAFF676BF56}"/>
                  </a:ext>
                </a:extLst>
              </p:cNvPr>
              <p:cNvSpPr/>
              <p:nvPr/>
            </p:nvSpPr>
            <p:spPr>
              <a:xfrm flipV="1">
                <a:off x="2936947" y="1008743"/>
                <a:ext cx="1188367" cy="963958"/>
              </a:xfrm>
              <a:custGeom>
                <a:avLst/>
                <a:gdLst>
                  <a:gd name="connsiteX0" fmla="*/ 911464 w 1092430"/>
                  <a:gd name="connsiteY0" fmla="*/ 314253 h 886138"/>
                  <a:gd name="connsiteX1" fmla="*/ 855240 w 1092430"/>
                  <a:gd name="connsiteY1" fmla="*/ 324571 h 886138"/>
                  <a:gd name="connsiteX2" fmla="*/ 815787 w 1092430"/>
                  <a:gd name="connsiteY2" fmla="*/ 306596 h 886138"/>
                  <a:gd name="connsiteX3" fmla="*/ 795144 w 1092430"/>
                  <a:gd name="connsiteY3" fmla="*/ 311302 h 886138"/>
                  <a:gd name="connsiteX4" fmla="*/ 819675 w 1092430"/>
                  <a:gd name="connsiteY4" fmla="*/ 325854 h 886138"/>
                  <a:gd name="connsiteX5" fmla="*/ 845395 w 1092430"/>
                  <a:gd name="connsiteY5" fmla="*/ 352597 h 886138"/>
                  <a:gd name="connsiteX6" fmla="*/ 826852 w 1092430"/>
                  <a:gd name="connsiteY6" fmla="*/ 368337 h 886138"/>
                  <a:gd name="connsiteX7" fmla="*/ 848070 w 1092430"/>
                  <a:gd name="connsiteY7" fmla="*/ 367684 h 886138"/>
                  <a:gd name="connsiteX8" fmla="*/ 866014 w 1092430"/>
                  <a:gd name="connsiteY8" fmla="*/ 360624 h 886138"/>
                  <a:gd name="connsiteX9" fmla="*/ 876875 w 1092430"/>
                  <a:gd name="connsiteY9" fmla="*/ 344554 h 886138"/>
                  <a:gd name="connsiteX10" fmla="*/ 921011 w 1092430"/>
                  <a:gd name="connsiteY10" fmla="*/ 326507 h 886138"/>
                  <a:gd name="connsiteX11" fmla="*/ 915053 w 1092430"/>
                  <a:gd name="connsiteY11" fmla="*/ 375428 h 886138"/>
                  <a:gd name="connsiteX12" fmla="*/ 895598 w 1092430"/>
                  <a:gd name="connsiteY12" fmla="*/ 375428 h 886138"/>
                  <a:gd name="connsiteX13" fmla="*/ 903563 w 1092430"/>
                  <a:gd name="connsiteY13" fmla="*/ 385809 h 886138"/>
                  <a:gd name="connsiteX14" fmla="*/ 866904 w 1092430"/>
                  <a:gd name="connsiteY14" fmla="*/ 401801 h 886138"/>
                  <a:gd name="connsiteX15" fmla="*/ 849566 w 1092430"/>
                  <a:gd name="connsiteY15" fmla="*/ 401156 h 886138"/>
                  <a:gd name="connsiteX16" fmla="*/ 837698 w 1092430"/>
                  <a:gd name="connsiteY16" fmla="*/ 427009 h 886138"/>
                  <a:gd name="connsiteX17" fmla="*/ 870870 w 1092430"/>
                  <a:gd name="connsiteY17" fmla="*/ 446133 h 886138"/>
                  <a:gd name="connsiteX18" fmla="*/ 906089 w 1092430"/>
                  <a:gd name="connsiteY18" fmla="*/ 433982 h 886138"/>
                  <a:gd name="connsiteX19" fmla="*/ 940151 w 1092430"/>
                  <a:gd name="connsiteY19" fmla="*/ 441711 h 886138"/>
                  <a:gd name="connsiteX20" fmla="*/ 916525 w 1092430"/>
                  <a:gd name="connsiteY20" fmla="*/ 449431 h 886138"/>
                  <a:gd name="connsiteX21" fmla="*/ 904578 w 1092430"/>
                  <a:gd name="connsiteY21" fmla="*/ 465533 h 886138"/>
                  <a:gd name="connsiteX22" fmla="*/ 954805 w 1092430"/>
                  <a:gd name="connsiteY22" fmla="*/ 471948 h 886138"/>
                  <a:gd name="connsiteX23" fmla="*/ 967358 w 1092430"/>
                  <a:gd name="connsiteY23" fmla="*/ 481604 h 886138"/>
                  <a:gd name="connsiteX24" fmla="*/ 937766 w 1092430"/>
                  <a:gd name="connsiteY24" fmla="*/ 504152 h 886138"/>
                  <a:gd name="connsiteX25" fmla="*/ 917729 w 1092430"/>
                  <a:gd name="connsiteY25" fmla="*/ 499643 h 886138"/>
                  <a:gd name="connsiteX26" fmla="*/ 905475 w 1092430"/>
                  <a:gd name="connsiteY26" fmla="*/ 507993 h 886138"/>
                  <a:gd name="connsiteX27" fmla="*/ 908765 w 1092430"/>
                  <a:gd name="connsiteY27" fmla="*/ 530674 h 886138"/>
                  <a:gd name="connsiteX28" fmla="*/ 947029 w 1092430"/>
                  <a:gd name="connsiteY28" fmla="*/ 517831 h 886138"/>
                  <a:gd name="connsiteX29" fmla="*/ 961094 w 1092430"/>
                  <a:gd name="connsiteY29" fmla="*/ 520380 h 886138"/>
                  <a:gd name="connsiteX30" fmla="*/ 955104 w 1092430"/>
                  <a:gd name="connsiteY30" fmla="*/ 545329 h 886138"/>
                  <a:gd name="connsiteX31" fmla="*/ 918941 w 1092430"/>
                  <a:gd name="connsiteY31" fmla="*/ 549193 h 886138"/>
                  <a:gd name="connsiteX32" fmla="*/ 904877 w 1092430"/>
                  <a:gd name="connsiteY32" fmla="*/ 572371 h 886138"/>
                  <a:gd name="connsiteX33" fmla="*/ 931478 w 1092430"/>
                  <a:gd name="connsiteY33" fmla="*/ 578155 h 886138"/>
                  <a:gd name="connsiteX34" fmla="*/ 976920 w 1092430"/>
                  <a:gd name="connsiteY34" fmla="*/ 568506 h 886138"/>
                  <a:gd name="connsiteX35" fmla="*/ 982902 w 1092430"/>
                  <a:gd name="connsiteY35" fmla="*/ 576888 h 886138"/>
                  <a:gd name="connsiteX36" fmla="*/ 962274 w 1092430"/>
                  <a:gd name="connsiteY36" fmla="*/ 608408 h 886138"/>
                  <a:gd name="connsiteX37" fmla="*/ 933580 w 1092430"/>
                  <a:gd name="connsiteY37" fmla="*/ 618041 h 886138"/>
                  <a:gd name="connsiteX38" fmla="*/ 912653 w 1092430"/>
                  <a:gd name="connsiteY38" fmla="*/ 605173 h 886138"/>
                  <a:gd name="connsiteX39" fmla="*/ 927897 w 1092430"/>
                  <a:gd name="connsiteY39" fmla="*/ 648947 h 886138"/>
                  <a:gd name="connsiteX40" fmla="*/ 965564 w 1092430"/>
                  <a:gd name="connsiteY40" fmla="*/ 656998 h 886138"/>
                  <a:gd name="connsiteX41" fmla="*/ 955702 w 1092430"/>
                  <a:gd name="connsiteY41" fmla="*/ 675005 h 886138"/>
                  <a:gd name="connsiteX42" fmla="*/ 981107 w 1092430"/>
                  <a:gd name="connsiteY42" fmla="*/ 678208 h 886138"/>
                  <a:gd name="connsiteX43" fmla="*/ 994864 w 1092430"/>
                  <a:gd name="connsiteY43" fmla="*/ 689785 h 886138"/>
                  <a:gd name="connsiteX44" fmla="*/ 961999 w 1092430"/>
                  <a:gd name="connsiteY44" fmla="*/ 693169 h 886138"/>
                  <a:gd name="connsiteX45" fmla="*/ 943142 w 1092430"/>
                  <a:gd name="connsiteY45" fmla="*/ 685630 h 886138"/>
                  <a:gd name="connsiteX46" fmla="*/ 939254 w 1092430"/>
                  <a:gd name="connsiteY46" fmla="*/ 699946 h 886138"/>
                  <a:gd name="connsiteX47" fmla="*/ 954498 w 1092430"/>
                  <a:gd name="connsiteY47" fmla="*/ 709453 h 886138"/>
                  <a:gd name="connsiteX48" fmla="*/ 1000846 w 1092430"/>
                  <a:gd name="connsiteY48" fmla="*/ 706879 h 886138"/>
                  <a:gd name="connsiteX49" fmla="*/ 1018790 w 1092430"/>
                  <a:gd name="connsiteY49" fmla="*/ 720699 h 886138"/>
                  <a:gd name="connsiteX50" fmla="*/ 975142 w 1092430"/>
                  <a:gd name="connsiteY50" fmla="*/ 723296 h 886138"/>
                  <a:gd name="connsiteX51" fmla="*/ 986207 w 1092430"/>
                  <a:gd name="connsiteY51" fmla="*/ 737148 h 886138"/>
                  <a:gd name="connsiteX52" fmla="*/ 1044493 w 1092430"/>
                  <a:gd name="connsiteY52" fmla="*/ 742318 h 886138"/>
                  <a:gd name="connsiteX53" fmla="*/ 1089936 w 1092430"/>
                  <a:gd name="connsiteY53" fmla="*/ 777797 h 886138"/>
                  <a:gd name="connsiteX54" fmla="*/ 1043014 w 1092430"/>
                  <a:gd name="connsiteY54" fmla="*/ 794206 h 886138"/>
                  <a:gd name="connsiteX55" fmla="*/ 993959 w 1092430"/>
                  <a:gd name="connsiteY55" fmla="*/ 791641 h 886138"/>
                  <a:gd name="connsiteX56" fmla="*/ 980517 w 1092430"/>
                  <a:gd name="connsiteY56" fmla="*/ 769124 h 886138"/>
                  <a:gd name="connsiteX57" fmla="*/ 950327 w 1092430"/>
                  <a:gd name="connsiteY57" fmla="*/ 782078 h 886138"/>
                  <a:gd name="connsiteX58" fmla="*/ 923687 w 1092430"/>
                  <a:gd name="connsiteY58" fmla="*/ 765850 h 886138"/>
                  <a:gd name="connsiteX59" fmla="*/ 902563 w 1092430"/>
                  <a:gd name="connsiteY59" fmla="*/ 749842 h 886138"/>
                  <a:gd name="connsiteX60" fmla="*/ 909292 w 1092430"/>
                  <a:gd name="connsiteY60" fmla="*/ 777994 h 886138"/>
                  <a:gd name="connsiteX61" fmla="*/ 907876 w 1092430"/>
                  <a:gd name="connsiteY61" fmla="*/ 802887 h 886138"/>
                  <a:gd name="connsiteX62" fmla="*/ 878866 w 1092430"/>
                  <a:gd name="connsiteY62" fmla="*/ 797677 h 886138"/>
                  <a:gd name="connsiteX63" fmla="*/ 873483 w 1092430"/>
                  <a:gd name="connsiteY63" fmla="*/ 782991 h 886138"/>
                  <a:gd name="connsiteX64" fmla="*/ 821816 w 1092430"/>
                  <a:gd name="connsiteY64" fmla="*/ 764874 h 886138"/>
                  <a:gd name="connsiteX65" fmla="*/ 812781 w 1092430"/>
                  <a:gd name="connsiteY65" fmla="*/ 772579 h 886138"/>
                  <a:gd name="connsiteX66" fmla="*/ 834376 w 1092430"/>
                  <a:gd name="connsiteY66" fmla="*/ 790287 h 886138"/>
                  <a:gd name="connsiteX67" fmla="*/ 774823 w 1092430"/>
                  <a:gd name="connsiteY67" fmla="*/ 795080 h 886138"/>
                  <a:gd name="connsiteX68" fmla="*/ 796836 w 1092430"/>
                  <a:gd name="connsiteY68" fmla="*/ 814865 h 886138"/>
                  <a:gd name="connsiteX69" fmla="*/ 857058 w 1092430"/>
                  <a:gd name="connsiteY69" fmla="*/ 807688 h 886138"/>
                  <a:gd name="connsiteX70" fmla="*/ 925505 w 1092430"/>
                  <a:gd name="connsiteY70" fmla="*/ 829693 h 886138"/>
                  <a:gd name="connsiteX71" fmla="*/ 888436 w 1092430"/>
                  <a:gd name="connsiteY71" fmla="*/ 842671 h 886138"/>
                  <a:gd name="connsiteX72" fmla="*/ 843293 w 1092430"/>
                  <a:gd name="connsiteY72" fmla="*/ 838334 h 886138"/>
                  <a:gd name="connsiteX73" fmla="*/ 856389 w 1092430"/>
                  <a:gd name="connsiteY73" fmla="*/ 854374 h 886138"/>
                  <a:gd name="connsiteX74" fmla="*/ 825050 w 1092430"/>
                  <a:gd name="connsiteY74" fmla="*/ 858214 h 886138"/>
                  <a:gd name="connsiteX75" fmla="*/ 793672 w 1092430"/>
                  <a:gd name="connsiteY75" fmla="*/ 861488 h 886138"/>
                  <a:gd name="connsiteX76" fmla="*/ 783197 w 1092430"/>
                  <a:gd name="connsiteY76" fmla="*/ 878102 h 886138"/>
                  <a:gd name="connsiteX77" fmla="*/ 729680 w 1092430"/>
                  <a:gd name="connsiteY77" fmla="*/ 882438 h 886138"/>
                  <a:gd name="connsiteX78" fmla="*/ 640110 w 1092430"/>
                  <a:gd name="connsiteY78" fmla="*/ 881085 h 886138"/>
                  <a:gd name="connsiteX79" fmla="*/ 629824 w 1092430"/>
                  <a:gd name="connsiteY79" fmla="*/ 869468 h 886138"/>
                  <a:gd name="connsiteX80" fmla="*/ 610982 w 1092430"/>
                  <a:gd name="connsiteY80" fmla="*/ 872892 h 886138"/>
                  <a:gd name="connsiteX81" fmla="*/ 541938 w 1092430"/>
                  <a:gd name="connsiteY81" fmla="*/ 870200 h 886138"/>
                  <a:gd name="connsiteX82" fmla="*/ 538648 w 1092430"/>
                  <a:gd name="connsiteY82" fmla="*/ 861551 h 886138"/>
                  <a:gd name="connsiteX83" fmla="*/ 494788 w 1092430"/>
                  <a:gd name="connsiteY83" fmla="*/ 867556 h 886138"/>
                  <a:gd name="connsiteX84" fmla="*/ 480724 w 1092430"/>
                  <a:gd name="connsiteY84" fmla="*/ 851280 h 886138"/>
                  <a:gd name="connsiteX85" fmla="*/ 492080 w 1092430"/>
                  <a:gd name="connsiteY85" fmla="*/ 842671 h 886138"/>
                  <a:gd name="connsiteX86" fmla="*/ 552098 w 1092430"/>
                  <a:gd name="connsiteY86" fmla="*/ 842671 h 886138"/>
                  <a:gd name="connsiteX87" fmla="*/ 584688 w 1092430"/>
                  <a:gd name="connsiteY87" fmla="*/ 834627 h 886138"/>
                  <a:gd name="connsiteX88" fmla="*/ 593054 w 1092430"/>
                  <a:gd name="connsiteY88" fmla="*/ 817573 h 886138"/>
                  <a:gd name="connsiteX89" fmla="*/ 565123 w 1092430"/>
                  <a:gd name="connsiteY89" fmla="*/ 824396 h 886138"/>
                  <a:gd name="connsiteX90" fmla="*/ 559748 w 1092430"/>
                  <a:gd name="connsiteY90" fmla="*/ 812158 h 886138"/>
                  <a:gd name="connsiteX91" fmla="*/ 540450 w 1092430"/>
                  <a:gd name="connsiteY91" fmla="*/ 825978 h 886138"/>
                  <a:gd name="connsiteX92" fmla="*/ 493883 w 1092430"/>
                  <a:gd name="connsiteY92" fmla="*/ 827025 h 886138"/>
                  <a:gd name="connsiteX93" fmla="*/ 507254 w 1092430"/>
                  <a:gd name="connsiteY93" fmla="*/ 785557 h 886138"/>
                  <a:gd name="connsiteX94" fmla="*/ 454028 w 1092430"/>
                  <a:gd name="connsiteY94" fmla="*/ 807176 h 886138"/>
                  <a:gd name="connsiteX95" fmla="*/ 428915 w 1092430"/>
                  <a:gd name="connsiteY95" fmla="*/ 821909 h 886138"/>
                  <a:gd name="connsiteX96" fmla="*/ 390957 w 1092430"/>
                  <a:gd name="connsiteY96" fmla="*/ 823625 h 886138"/>
                  <a:gd name="connsiteX97" fmla="*/ 421139 w 1092430"/>
                  <a:gd name="connsiteY97" fmla="*/ 794206 h 886138"/>
                  <a:gd name="connsiteX98" fmla="*/ 385164 w 1092430"/>
                  <a:gd name="connsiteY98" fmla="*/ 793577 h 886138"/>
                  <a:gd name="connsiteX99" fmla="*/ 358949 w 1092430"/>
                  <a:gd name="connsiteY99" fmla="*/ 800251 h 886138"/>
                  <a:gd name="connsiteX100" fmla="*/ 345798 w 1092430"/>
                  <a:gd name="connsiteY100" fmla="*/ 773476 h 886138"/>
                  <a:gd name="connsiteX101" fmla="*/ 331160 w 1092430"/>
                  <a:gd name="connsiteY101" fmla="*/ 817573 h 886138"/>
                  <a:gd name="connsiteX102" fmla="*/ 248633 w 1092430"/>
                  <a:gd name="connsiteY102" fmla="*/ 798637 h 886138"/>
                  <a:gd name="connsiteX103" fmla="*/ 260218 w 1092430"/>
                  <a:gd name="connsiteY103" fmla="*/ 781449 h 886138"/>
                  <a:gd name="connsiteX104" fmla="*/ 295705 w 1092430"/>
                  <a:gd name="connsiteY104" fmla="*/ 761490 h 886138"/>
                  <a:gd name="connsiteX105" fmla="*/ 249098 w 1092430"/>
                  <a:gd name="connsiteY105" fmla="*/ 760813 h 886138"/>
                  <a:gd name="connsiteX106" fmla="*/ 226235 w 1092430"/>
                  <a:gd name="connsiteY106" fmla="*/ 787414 h 886138"/>
                  <a:gd name="connsiteX107" fmla="*/ 212769 w 1092430"/>
                  <a:gd name="connsiteY107" fmla="*/ 752699 h 886138"/>
                  <a:gd name="connsiteX108" fmla="*/ 180769 w 1092430"/>
                  <a:gd name="connsiteY108" fmla="*/ 758759 h 886138"/>
                  <a:gd name="connsiteX109" fmla="*/ 164439 w 1092430"/>
                  <a:gd name="connsiteY109" fmla="*/ 753706 h 886138"/>
                  <a:gd name="connsiteX110" fmla="*/ 97353 w 1092430"/>
                  <a:gd name="connsiteY110" fmla="*/ 712065 h 886138"/>
                  <a:gd name="connsiteX111" fmla="*/ 105137 w 1092430"/>
                  <a:gd name="connsiteY111" fmla="*/ 696562 h 886138"/>
                  <a:gd name="connsiteX112" fmla="*/ 136822 w 1092430"/>
                  <a:gd name="connsiteY112" fmla="*/ 699946 h 886138"/>
                  <a:gd name="connsiteX113" fmla="*/ 163730 w 1092430"/>
                  <a:gd name="connsiteY113" fmla="*/ 702543 h 886138"/>
                  <a:gd name="connsiteX114" fmla="*/ 127559 w 1092430"/>
                  <a:gd name="connsiteY114" fmla="*/ 661154 h 886138"/>
                  <a:gd name="connsiteX115" fmla="*/ 67864 w 1092430"/>
                  <a:gd name="connsiteY115" fmla="*/ 662334 h 886138"/>
                  <a:gd name="connsiteX116" fmla="*/ 74050 w 1092430"/>
                  <a:gd name="connsiteY116" fmla="*/ 649608 h 886138"/>
                  <a:gd name="connsiteX117" fmla="*/ 4974 w 1092430"/>
                  <a:gd name="connsiteY117" fmla="*/ 636725 h 886138"/>
                  <a:gd name="connsiteX118" fmla="*/ -2495 w 1092430"/>
                  <a:gd name="connsiteY118" fmla="*/ 623188 h 886138"/>
                  <a:gd name="connsiteX119" fmla="*/ 54288 w 1092430"/>
                  <a:gd name="connsiteY119" fmla="*/ 609486 h 886138"/>
                  <a:gd name="connsiteX120" fmla="*/ 54406 w 1092430"/>
                  <a:gd name="connsiteY120" fmla="*/ 598680 h 886138"/>
                  <a:gd name="connsiteX121" fmla="*/ 66880 w 1092430"/>
                  <a:gd name="connsiteY121" fmla="*/ 596170 h 886138"/>
                  <a:gd name="connsiteX122" fmla="*/ 112008 w 1092430"/>
                  <a:gd name="connsiteY122" fmla="*/ 606464 h 886138"/>
                  <a:gd name="connsiteX123" fmla="*/ 122766 w 1092430"/>
                  <a:gd name="connsiteY123" fmla="*/ 598122 h 886138"/>
                  <a:gd name="connsiteX124" fmla="*/ 116785 w 1092430"/>
                  <a:gd name="connsiteY124" fmla="*/ 578454 h 886138"/>
                  <a:gd name="connsiteX125" fmla="*/ 49527 w 1092430"/>
                  <a:gd name="connsiteY125" fmla="*/ 583593 h 886138"/>
                  <a:gd name="connsiteX126" fmla="*/ 32433 w 1092430"/>
                  <a:gd name="connsiteY126" fmla="*/ 575660 h 886138"/>
                  <a:gd name="connsiteX127" fmla="*/ 52218 w 1092430"/>
                  <a:gd name="connsiteY127" fmla="*/ 565539 h 886138"/>
                  <a:gd name="connsiteX128" fmla="*/ 86296 w 1092430"/>
                  <a:gd name="connsiteY128" fmla="*/ 562989 h 886138"/>
                  <a:gd name="connsiteX129" fmla="*/ 59081 w 1092430"/>
                  <a:gd name="connsiteY129" fmla="*/ 552026 h 886138"/>
                  <a:gd name="connsiteX130" fmla="*/ 79126 w 1092430"/>
                  <a:gd name="connsiteY130" fmla="*/ 535774 h 886138"/>
                  <a:gd name="connsiteX131" fmla="*/ 105428 w 1092430"/>
                  <a:gd name="connsiteY131" fmla="*/ 542842 h 886138"/>
                  <a:gd name="connsiteX132" fmla="*/ 115604 w 1092430"/>
                  <a:gd name="connsiteY132" fmla="*/ 534082 h 886138"/>
                  <a:gd name="connsiteX133" fmla="*/ 129653 w 1092430"/>
                  <a:gd name="connsiteY133" fmla="*/ 542842 h 886138"/>
                  <a:gd name="connsiteX134" fmla="*/ 140498 w 1092430"/>
                  <a:gd name="connsiteY134" fmla="*/ 534137 h 886138"/>
                  <a:gd name="connsiteX135" fmla="*/ 153562 w 1092430"/>
                  <a:gd name="connsiteY135" fmla="*/ 549476 h 886138"/>
                  <a:gd name="connsiteX136" fmla="*/ 216358 w 1092430"/>
                  <a:gd name="connsiteY136" fmla="*/ 545958 h 886138"/>
                  <a:gd name="connsiteX137" fmla="*/ 260289 w 1092430"/>
                  <a:gd name="connsiteY137" fmla="*/ 529250 h 886138"/>
                  <a:gd name="connsiteX138" fmla="*/ 254922 w 1092430"/>
                  <a:gd name="connsiteY138" fmla="*/ 515084 h 886138"/>
                  <a:gd name="connsiteX139" fmla="*/ 299766 w 1092430"/>
                  <a:gd name="connsiteY139" fmla="*/ 484194 h 886138"/>
                  <a:gd name="connsiteX140" fmla="*/ 301851 w 1092430"/>
                  <a:gd name="connsiteY140" fmla="*/ 449431 h 886138"/>
                  <a:gd name="connsiteX141" fmla="*/ 319795 w 1092430"/>
                  <a:gd name="connsiteY141" fmla="*/ 438523 h 886138"/>
                  <a:gd name="connsiteX142" fmla="*/ 308431 w 1092430"/>
                  <a:gd name="connsiteY142" fmla="*/ 415952 h 886138"/>
                  <a:gd name="connsiteX143" fmla="*/ 326178 w 1092430"/>
                  <a:gd name="connsiteY143" fmla="*/ 405901 h 886138"/>
                  <a:gd name="connsiteX144" fmla="*/ 312161 w 1092430"/>
                  <a:gd name="connsiteY144" fmla="*/ 394852 h 886138"/>
                  <a:gd name="connsiteX145" fmla="*/ 324132 w 1092430"/>
                  <a:gd name="connsiteY145" fmla="*/ 386501 h 886138"/>
                  <a:gd name="connsiteX146" fmla="*/ 316805 w 1092430"/>
                  <a:gd name="connsiteY146" fmla="*/ 376695 h 886138"/>
                  <a:gd name="connsiteX147" fmla="*/ 305149 w 1092430"/>
                  <a:gd name="connsiteY147" fmla="*/ 373484 h 886138"/>
                  <a:gd name="connsiteX148" fmla="*/ 315600 w 1092430"/>
                  <a:gd name="connsiteY148" fmla="*/ 361915 h 886138"/>
                  <a:gd name="connsiteX149" fmla="*/ 333843 w 1092430"/>
                  <a:gd name="connsiteY149" fmla="*/ 363788 h 886138"/>
                  <a:gd name="connsiteX150" fmla="*/ 351827 w 1092430"/>
                  <a:gd name="connsiteY150" fmla="*/ 385714 h 886138"/>
                  <a:gd name="connsiteX151" fmla="*/ 363285 w 1092430"/>
                  <a:gd name="connsiteY151" fmla="*/ 363710 h 886138"/>
                  <a:gd name="connsiteX152" fmla="*/ 386762 w 1092430"/>
                  <a:gd name="connsiteY152" fmla="*/ 365779 h 886138"/>
                  <a:gd name="connsiteX153" fmla="*/ 393656 w 1092430"/>
                  <a:gd name="connsiteY153" fmla="*/ 345821 h 886138"/>
                  <a:gd name="connsiteX154" fmla="*/ 402298 w 1092430"/>
                  <a:gd name="connsiteY154" fmla="*/ 328451 h 886138"/>
                  <a:gd name="connsiteX155" fmla="*/ 390083 w 1092430"/>
                  <a:gd name="connsiteY155" fmla="*/ 323328 h 886138"/>
                  <a:gd name="connsiteX156" fmla="*/ 358760 w 1092430"/>
                  <a:gd name="connsiteY156" fmla="*/ 339918 h 886138"/>
                  <a:gd name="connsiteX157" fmla="*/ 336535 w 1092430"/>
                  <a:gd name="connsiteY157" fmla="*/ 340674 h 886138"/>
                  <a:gd name="connsiteX158" fmla="*/ 327870 w 1092430"/>
                  <a:gd name="connsiteY158" fmla="*/ 333598 h 886138"/>
                  <a:gd name="connsiteX159" fmla="*/ 369432 w 1092430"/>
                  <a:gd name="connsiteY159" fmla="*/ 309728 h 886138"/>
                  <a:gd name="connsiteX160" fmla="*/ 407091 w 1092430"/>
                  <a:gd name="connsiteY160" fmla="*/ 308689 h 886138"/>
                  <a:gd name="connsiteX161" fmla="*/ 399016 w 1092430"/>
                  <a:gd name="connsiteY161" fmla="*/ 271589 h 886138"/>
                  <a:gd name="connsiteX162" fmla="*/ 371974 w 1092430"/>
                  <a:gd name="connsiteY162" fmla="*/ 277854 h 886138"/>
                  <a:gd name="connsiteX163" fmla="*/ 348450 w 1092430"/>
                  <a:gd name="connsiteY163" fmla="*/ 238079 h 886138"/>
                  <a:gd name="connsiteX164" fmla="*/ 367756 w 1092430"/>
                  <a:gd name="connsiteY164" fmla="*/ 232121 h 886138"/>
                  <a:gd name="connsiteX165" fmla="*/ 339825 w 1092430"/>
                  <a:gd name="connsiteY165" fmla="*/ 216176 h 886138"/>
                  <a:gd name="connsiteX166" fmla="*/ 348804 w 1092430"/>
                  <a:gd name="connsiteY166" fmla="*/ 182201 h 886138"/>
                  <a:gd name="connsiteX167" fmla="*/ 362498 w 1092430"/>
                  <a:gd name="connsiteY167" fmla="*/ 167326 h 886138"/>
                  <a:gd name="connsiteX168" fmla="*/ 380789 w 1092430"/>
                  <a:gd name="connsiteY168" fmla="*/ 173315 h 886138"/>
                  <a:gd name="connsiteX169" fmla="*/ 368700 w 1092430"/>
                  <a:gd name="connsiteY169" fmla="*/ 151735 h 886138"/>
                  <a:gd name="connsiteX170" fmla="*/ 375106 w 1092430"/>
                  <a:gd name="connsiteY170" fmla="*/ 126260 h 886138"/>
                  <a:gd name="connsiteX171" fmla="*/ 397143 w 1092430"/>
                  <a:gd name="connsiteY171" fmla="*/ 129250 h 886138"/>
                  <a:gd name="connsiteX172" fmla="*/ 390052 w 1092430"/>
                  <a:gd name="connsiteY172" fmla="*/ 100650 h 886138"/>
                  <a:gd name="connsiteX173" fmla="*/ 416968 w 1092430"/>
                  <a:gd name="connsiteY173" fmla="*/ 57278 h 886138"/>
                  <a:gd name="connsiteX174" fmla="*/ 437831 w 1092430"/>
                  <a:gd name="connsiteY174" fmla="*/ 53107 h 886138"/>
                  <a:gd name="connsiteX175" fmla="*/ 442672 w 1092430"/>
                  <a:gd name="connsiteY175" fmla="*/ 20170 h 886138"/>
                  <a:gd name="connsiteX176" fmla="*/ 471657 w 1092430"/>
                  <a:gd name="connsiteY176" fmla="*/ 15259 h 886138"/>
                  <a:gd name="connsiteX177" fmla="*/ 491199 w 1092430"/>
                  <a:gd name="connsiteY177" fmla="*/ 25813 h 886138"/>
                  <a:gd name="connsiteX178" fmla="*/ 498581 w 1092430"/>
                  <a:gd name="connsiteY178" fmla="*/ -3700 h 886138"/>
                  <a:gd name="connsiteX179" fmla="*/ 534744 w 1092430"/>
                  <a:gd name="connsiteY179" fmla="*/ -2795 h 886138"/>
                  <a:gd name="connsiteX180" fmla="*/ 549997 w 1092430"/>
                  <a:gd name="connsiteY180" fmla="*/ 48400 h 886138"/>
                  <a:gd name="connsiteX181" fmla="*/ 533863 w 1092430"/>
                  <a:gd name="connsiteY181" fmla="*/ 80794 h 886138"/>
                  <a:gd name="connsiteX182" fmla="*/ 568240 w 1092430"/>
                  <a:gd name="connsiteY182" fmla="*/ 101177 h 886138"/>
                  <a:gd name="connsiteX183" fmla="*/ 563746 w 1092430"/>
                  <a:gd name="connsiteY183" fmla="*/ 115824 h 886138"/>
                  <a:gd name="connsiteX184" fmla="*/ 581084 w 1092430"/>
                  <a:gd name="connsiteY184" fmla="*/ 110598 h 886138"/>
                  <a:gd name="connsiteX185" fmla="*/ 580187 w 1092430"/>
                  <a:gd name="connsiteY185" fmla="*/ 123654 h 886138"/>
                  <a:gd name="connsiteX186" fmla="*/ 566296 w 1092430"/>
                  <a:gd name="connsiteY186" fmla="*/ 139017 h 886138"/>
                  <a:gd name="connsiteX187" fmla="*/ 584507 w 1092430"/>
                  <a:gd name="connsiteY187" fmla="*/ 137372 h 886138"/>
                  <a:gd name="connsiteX188" fmla="*/ 570333 w 1092430"/>
                  <a:gd name="connsiteY188" fmla="*/ 155009 h 886138"/>
                  <a:gd name="connsiteX189" fmla="*/ 602018 w 1092430"/>
                  <a:gd name="connsiteY189" fmla="*/ 174881 h 886138"/>
                  <a:gd name="connsiteX190" fmla="*/ 619545 w 1092430"/>
                  <a:gd name="connsiteY190" fmla="*/ 168011 h 886138"/>
                  <a:gd name="connsiteX191" fmla="*/ 626534 w 1092430"/>
                  <a:gd name="connsiteY191" fmla="*/ 189449 h 886138"/>
                  <a:gd name="connsiteX192" fmla="*/ 640582 w 1092430"/>
                  <a:gd name="connsiteY192" fmla="*/ 175409 h 886138"/>
                  <a:gd name="connsiteX193" fmla="*/ 686630 w 1092430"/>
                  <a:gd name="connsiteY193" fmla="*/ 194226 h 886138"/>
                  <a:gd name="connsiteX194" fmla="*/ 712326 w 1092430"/>
                  <a:gd name="connsiteY194" fmla="*/ 235497 h 886138"/>
                  <a:gd name="connsiteX195" fmla="*/ 731482 w 1092430"/>
                  <a:gd name="connsiteY195" fmla="*/ 240746 h 886138"/>
                  <a:gd name="connsiteX196" fmla="*/ 737833 w 1092430"/>
                  <a:gd name="connsiteY196" fmla="*/ 256927 h 886138"/>
                  <a:gd name="connsiteX197" fmla="*/ 748852 w 1092430"/>
                  <a:gd name="connsiteY197" fmla="*/ 249293 h 886138"/>
                  <a:gd name="connsiteX198" fmla="*/ 780804 w 1092430"/>
                  <a:gd name="connsiteY198" fmla="*/ 251717 h 886138"/>
                  <a:gd name="connsiteX199" fmla="*/ 848070 w 1092430"/>
                  <a:gd name="connsiteY199" fmla="*/ 272636 h 886138"/>
                  <a:gd name="connsiteX200" fmla="*/ 864220 w 1092430"/>
                  <a:gd name="connsiteY200" fmla="*/ 290376 h 886138"/>
                  <a:gd name="connsiteX201" fmla="*/ 883352 w 1092430"/>
                  <a:gd name="connsiteY201" fmla="*/ 294059 h 886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Lst>
                <a:rect l="l" t="t" r="r" b="b"/>
                <a:pathLst>
                  <a:path w="1092430" h="886138">
                    <a:moveTo>
                      <a:pt x="911464" y="314253"/>
                    </a:moveTo>
                    <a:lnTo>
                      <a:pt x="855240" y="324571"/>
                    </a:lnTo>
                    <a:lnTo>
                      <a:pt x="815787" y="306596"/>
                    </a:lnTo>
                    <a:lnTo>
                      <a:pt x="795144" y="311302"/>
                    </a:lnTo>
                    <a:lnTo>
                      <a:pt x="819675" y="325854"/>
                    </a:lnTo>
                    <a:lnTo>
                      <a:pt x="845395" y="352597"/>
                    </a:lnTo>
                    <a:lnTo>
                      <a:pt x="826852" y="368337"/>
                    </a:lnTo>
                    <a:lnTo>
                      <a:pt x="848070" y="367684"/>
                    </a:lnTo>
                    <a:lnTo>
                      <a:pt x="866014" y="360624"/>
                    </a:lnTo>
                    <a:lnTo>
                      <a:pt x="876875" y="344554"/>
                    </a:lnTo>
                    <a:lnTo>
                      <a:pt x="921011" y="326507"/>
                    </a:lnTo>
                    <a:lnTo>
                      <a:pt x="915053" y="375428"/>
                    </a:lnTo>
                    <a:lnTo>
                      <a:pt x="895598" y="375428"/>
                    </a:lnTo>
                    <a:lnTo>
                      <a:pt x="903563" y="385809"/>
                    </a:lnTo>
                    <a:lnTo>
                      <a:pt x="866904" y="401801"/>
                    </a:lnTo>
                    <a:lnTo>
                      <a:pt x="849566" y="401156"/>
                    </a:lnTo>
                    <a:lnTo>
                      <a:pt x="837698" y="427009"/>
                    </a:lnTo>
                    <a:lnTo>
                      <a:pt x="870870" y="446133"/>
                    </a:lnTo>
                    <a:lnTo>
                      <a:pt x="906089" y="433982"/>
                    </a:lnTo>
                    <a:lnTo>
                      <a:pt x="940151" y="441711"/>
                    </a:lnTo>
                    <a:lnTo>
                      <a:pt x="916525" y="449431"/>
                    </a:lnTo>
                    <a:lnTo>
                      <a:pt x="904578" y="465533"/>
                    </a:lnTo>
                    <a:lnTo>
                      <a:pt x="954805" y="471948"/>
                    </a:lnTo>
                    <a:lnTo>
                      <a:pt x="967358" y="481604"/>
                    </a:lnTo>
                    <a:lnTo>
                      <a:pt x="937766" y="504152"/>
                    </a:lnTo>
                    <a:lnTo>
                      <a:pt x="917729" y="499643"/>
                    </a:lnTo>
                    <a:lnTo>
                      <a:pt x="905475" y="507993"/>
                    </a:lnTo>
                    <a:lnTo>
                      <a:pt x="908765" y="530674"/>
                    </a:lnTo>
                    <a:lnTo>
                      <a:pt x="947029" y="517831"/>
                    </a:lnTo>
                    <a:lnTo>
                      <a:pt x="961094" y="520380"/>
                    </a:lnTo>
                    <a:lnTo>
                      <a:pt x="955104" y="545329"/>
                    </a:lnTo>
                    <a:lnTo>
                      <a:pt x="918941" y="549193"/>
                    </a:lnTo>
                    <a:lnTo>
                      <a:pt x="904877" y="572371"/>
                    </a:lnTo>
                    <a:lnTo>
                      <a:pt x="931478" y="578155"/>
                    </a:lnTo>
                    <a:lnTo>
                      <a:pt x="976920" y="568506"/>
                    </a:lnTo>
                    <a:lnTo>
                      <a:pt x="982902" y="576888"/>
                    </a:lnTo>
                    <a:lnTo>
                      <a:pt x="962274" y="608408"/>
                    </a:lnTo>
                    <a:lnTo>
                      <a:pt x="933580" y="618041"/>
                    </a:lnTo>
                    <a:lnTo>
                      <a:pt x="912653" y="605173"/>
                    </a:lnTo>
                    <a:lnTo>
                      <a:pt x="927897" y="648947"/>
                    </a:lnTo>
                    <a:lnTo>
                      <a:pt x="965564" y="656998"/>
                    </a:lnTo>
                    <a:lnTo>
                      <a:pt x="955702" y="675005"/>
                    </a:lnTo>
                    <a:lnTo>
                      <a:pt x="981107" y="678208"/>
                    </a:lnTo>
                    <a:lnTo>
                      <a:pt x="994864" y="689785"/>
                    </a:lnTo>
                    <a:lnTo>
                      <a:pt x="961999" y="693169"/>
                    </a:lnTo>
                    <a:lnTo>
                      <a:pt x="943142" y="685630"/>
                    </a:lnTo>
                    <a:lnTo>
                      <a:pt x="939254" y="699946"/>
                    </a:lnTo>
                    <a:lnTo>
                      <a:pt x="954498" y="709453"/>
                    </a:lnTo>
                    <a:lnTo>
                      <a:pt x="1000846" y="706879"/>
                    </a:lnTo>
                    <a:lnTo>
                      <a:pt x="1018790" y="720699"/>
                    </a:lnTo>
                    <a:lnTo>
                      <a:pt x="975142" y="723296"/>
                    </a:lnTo>
                    <a:lnTo>
                      <a:pt x="986207" y="737148"/>
                    </a:lnTo>
                    <a:lnTo>
                      <a:pt x="1044493" y="742318"/>
                    </a:lnTo>
                    <a:lnTo>
                      <a:pt x="1089936" y="777797"/>
                    </a:lnTo>
                    <a:lnTo>
                      <a:pt x="1043014" y="794206"/>
                    </a:lnTo>
                    <a:lnTo>
                      <a:pt x="993959" y="791641"/>
                    </a:lnTo>
                    <a:lnTo>
                      <a:pt x="980517" y="769124"/>
                    </a:lnTo>
                    <a:lnTo>
                      <a:pt x="950327" y="782078"/>
                    </a:lnTo>
                    <a:lnTo>
                      <a:pt x="923687" y="765850"/>
                    </a:lnTo>
                    <a:lnTo>
                      <a:pt x="902563" y="749842"/>
                    </a:lnTo>
                    <a:lnTo>
                      <a:pt x="909292" y="777994"/>
                    </a:lnTo>
                    <a:lnTo>
                      <a:pt x="907876" y="802887"/>
                    </a:lnTo>
                    <a:lnTo>
                      <a:pt x="878866" y="797677"/>
                    </a:lnTo>
                    <a:lnTo>
                      <a:pt x="873483" y="782991"/>
                    </a:lnTo>
                    <a:lnTo>
                      <a:pt x="821816" y="764874"/>
                    </a:lnTo>
                    <a:lnTo>
                      <a:pt x="812781" y="772579"/>
                    </a:lnTo>
                    <a:lnTo>
                      <a:pt x="834376" y="790287"/>
                    </a:lnTo>
                    <a:lnTo>
                      <a:pt x="774823" y="795080"/>
                    </a:lnTo>
                    <a:lnTo>
                      <a:pt x="796836" y="814865"/>
                    </a:lnTo>
                    <a:lnTo>
                      <a:pt x="857058" y="807688"/>
                    </a:lnTo>
                    <a:lnTo>
                      <a:pt x="925505" y="829693"/>
                    </a:lnTo>
                    <a:lnTo>
                      <a:pt x="888436" y="842671"/>
                    </a:lnTo>
                    <a:lnTo>
                      <a:pt x="843293" y="838334"/>
                    </a:lnTo>
                    <a:lnTo>
                      <a:pt x="856389" y="854374"/>
                    </a:lnTo>
                    <a:lnTo>
                      <a:pt x="825050" y="858214"/>
                    </a:lnTo>
                    <a:lnTo>
                      <a:pt x="793672" y="861488"/>
                    </a:lnTo>
                    <a:lnTo>
                      <a:pt x="783197" y="878102"/>
                    </a:lnTo>
                    <a:lnTo>
                      <a:pt x="729680" y="882438"/>
                    </a:lnTo>
                    <a:lnTo>
                      <a:pt x="640110" y="881085"/>
                    </a:lnTo>
                    <a:lnTo>
                      <a:pt x="629824" y="869468"/>
                    </a:lnTo>
                    <a:lnTo>
                      <a:pt x="610982" y="872892"/>
                    </a:lnTo>
                    <a:lnTo>
                      <a:pt x="541938" y="870200"/>
                    </a:lnTo>
                    <a:lnTo>
                      <a:pt x="538648" y="861551"/>
                    </a:lnTo>
                    <a:lnTo>
                      <a:pt x="494788" y="867556"/>
                    </a:lnTo>
                    <a:lnTo>
                      <a:pt x="480724" y="851280"/>
                    </a:lnTo>
                    <a:lnTo>
                      <a:pt x="492080" y="842671"/>
                    </a:lnTo>
                    <a:lnTo>
                      <a:pt x="552098" y="842671"/>
                    </a:lnTo>
                    <a:lnTo>
                      <a:pt x="584688" y="834627"/>
                    </a:lnTo>
                    <a:lnTo>
                      <a:pt x="593054" y="817573"/>
                    </a:lnTo>
                    <a:lnTo>
                      <a:pt x="565123" y="824396"/>
                    </a:lnTo>
                    <a:lnTo>
                      <a:pt x="559748" y="812158"/>
                    </a:lnTo>
                    <a:lnTo>
                      <a:pt x="540450" y="825978"/>
                    </a:lnTo>
                    <a:lnTo>
                      <a:pt x="493883" y="827025"/>
                    </a:lnTo>
                    <a:lnTo>
                      <a:pt x="507254" y="785557"/>
                    </a:lnTo>
                    <a:lnTo>
                      <a:pt x="454028" y="807176"/>
                    </a:lnTo>
                    <a:lnTo>
                      <a:pt x="428915" y="821909"/>
                    </a:lnTo>
                    <a:lnTo>
                      <a:pt x="390957" y="823625"/>
                    </a:lnTo>
                    <a:lnTo>
                      <a:pt x="421139" y="794206"/>
                    </a:lnTo>
                    <a:lnTo>
                      <a:pt x="385164" y="793577"/>
                    </a:lnTo>
                    <a:lnTo>
                      <a:pt x="358949" y="800251"/>
                    </a:lnTo>
                    <a:lnTo>
                      <a:pt x="345798" y="773476"/>
                    </a:lnTo>
                    <a:lnTo>
                      <a:pt x="331160" y="817573"/>
                    </a:lnTo>
                    <a:lnTo>
                      <a:pt x="248633" y="798637"/>
                    </a:lnTo>
                    <a:lnTo>
                      <a:pt x="260218" y="781449"/>
                    </a:lnTo>
                    <a:lnTo>
                      <a:pt x="295705" y="761490"/>
                    </a:lnTo>
                    <a:lnTo>
                      <a:pt x="249098" y="760813"/>
                    </a:lnTo>
                    <a:lnTo>
                      <a:pt x="226235" y="787414"/>
                    </a:lnTo>
                    <a:lnTo>
                      <a:pt x="212769" y="752699"/>
                    </a:lnTo>
                    <a:lnTo>
                      <a:pt x="180769" y="758759"/>
                    </a:lnTo>
                    <a:lnTo>
                      <a:pt x="164439" y="753706"/>
                    </a:lnTo>
                    <a:lnTo>
                      <a:pt x="97353" y="712065"/>
                    </a:lnTo>
                    <a:lnTo>
                      <a:pt x="105137" y="696562"/>
                    </a:lnTo>
                    <a:lnTo>
                      <a:pt x="136822" y="699946"/>
                    </a:lnTo>
                    <a:lnTo>
                      <a:pt x="163730" y="702543"/>
                    </a:lnTo>
                    <a:lnTo>
                      <a:pt x="127559" y="661154"/>
                    </a:lnTo>
                    <a:lnTo>
                      <a:pt x="67864" y="662334"/>
                    </a:lnTo>
                    <a:lnTo>
                      <a:pt x="74050" y="649608"/>
                    </a:lnTo>
                    <a:lnTo>
                      <a:pt x="4974" y="636725"/>
                    </a:lnTo>
                    <a:lnTo>
                      <a:pt x="-2495" y="623188"/>
                    </a:lnTo>
                    <a:lnTo>
                      <a:pt x="54288" y="609486"/>
                    </a:lnTo>
                    <a:lnTo>
                      <a:pt x="54406" y="598680"/>
                    </a:lnTo>
                    <a:lnTo>
                      <a:pt x="66880" y="596170"/>
                    </a:lnTo>
                    <a:lnTo>
                      <a:pt x="112008" y="606464"/>
                    </a:lnTo>
                    <a:lnTo>
                      <a:pt x="122766" y="598122"/>
                    </a:lnTo>
                    <a:lnTo>
                      <a:pt x="116785" y="578454"/>
                    </a:lnTo>
                    <a:lnTo>
                      <a:pt x="49527" y="583593"/>
                    </a:lnTo>
                    <a:lnTo>
                      <a:pt x="32433" y="575660"/>
                    </a:lnTo>
                    <a:lnTo>
                      <a:pt x="52218" y="565539"/>
                    </a:lnTo>
                    <a:lnTo>
                      <a:pt x="86296" y="562989"/>
                    </a:lnTo>
                    <a:lnTo>
                      <a:pt x="59081" y="552026"/>
                    </a:lnTo>
                    <a:lnTo>
                      <a:pt x="79126" y="535774"/>
                    </a:lnTo>
                    <a:lnTo>
                      <a:pt x="105428" y="542842"/>
                    </a:lnTo>
                    <a:lnTo>
                      <a:pt x="115604" y="534082"/>
                    </a:lnTo>
                    <a:lnTo>
                      <a:pt x="129653" y="542842"/>
                    </a:lnTo>
                    <a:lnTo>
                      <a:pt x="140498" y="534137"/>
                    </a:lnTo>
                    <a:lnTo>
                      <a:pt x="153562" y="549476"/>
                    </a:lnTo>
                    <a:lnTo>
                      <a:pt x="216358" y="545958"/>
                    </a:lnTo>
                    <a:lnTo>
                      <a:pt x="260289" y="529250"/>
                    </a:lnTo>
                    <a:lnTo>
                      <a:pt x="254922" y="515084"/>
                    </a:lnTo>
                    <a:lnTo>
                      <a:pt x="299766" y="484194"/>
                    </a:lnTo>
                    <a:lnTo>
                      <a:pt x="301851" y="449431"/>
                    </a:lnTo>
                    <a:lnTo>
                      <a:pt x="319795" y="438523"/>
                    </a:lnTo>
                    <a:lnTo>
                      <a:pt x="308431" y="415952"/>
                    </a:lnTo>
                    <a:lnTo>
                      <a:pt x="326178" y="405901"/>
                    </a:lnTo>
                    <a:lnTo>
                      <a:pt x="312161" y="394852"/>
                    </a:lnTo>
                    <a:lnTo>
                      <a:pt x="324132" y="386501"/>
                    </a:lnTo>
                    <a:lnTo>
                      <a:pt x="316805" y="376695"/>
                    </a:lnTo>
                    <a:lnTo>
                      <a:pt x="305149" y="373484"/>
                    </a:lnTo>
                    <a:lnTo>
                      <a:pt x="315600" y="361915"/>
                    </a:lnTo>
                    <a:lnTo>
                      <a:pt x="333843" y="363788"/>
                    </a:lnTo>
                    <a:lnTo>
                      <a:pt x="351827" y="385714"/>
                    </a:lnTo>
                    <a:lnTo>
                      <a:pt x="363285" y="363710"/>
                    </a:lnTo>
                    <a:lnTo>
                      <a:pt x="386762" y="365779"/>
                    </a:lnTo>
                    <a:lnTo>
                      <a:pt x="393656" y="345821"/>
                    </a:lnTo>
                    <a:lnTo>
                      <a:pt x="402298" y="328451"/>
                    </a:lnTo>
                    <a:lnTo>
                      <a:pt x="390083" y="323328"/>
                    </a:lnTo>
                    <a:lnTo>
                      <a:pt x="358760" y="339918"/>
                    </a:lnTo>
                    <a:lnTo>
                      <a:pt x="336535" y="340674"/>
                    </a:lnTo>
                    <a:lnTo>
                      <a:pt x="327870" y="333598"/>
                    </a:lnTo>
                    <a:lnTo>
                      <a:pt x="369432" y="309728"/>
                    </a:lnTo>
                    <a:lnTo>
                      <a:pt x="407091" y="308689"/>
                    </a:lnTo>
                    <a:lnTo>
                      <a:pt x="399016" y="271589"/>
                    </a:lnTo>
                    <a:lnTo>
                      <a:pt x="371974" y="277854"/>
                    </a:lnTo>
                    <a:lnTo>
                      <a:pt x="348450" y="238079"/>
                    </a:lnTo>
                    <a:lnTo>
                      <a:pt x="367756" y="232121"/>
                    </a:lnTo>
                    <a:lnTo>
                      <a:pt x="339825" y="216176"/>
                    </a:lnTo>
                    <a:lnTo>
                      <a:pt x="348804" y="182201"/>
                    </a:lnTo>
                    <a:lnTo>
                      <a:pt x="362498" y="167326"/>
                    </a:lnTo>
                    <a:lnTo>
                      <a:pt x="380789" y="173315"/>
                    </a:lnTo>
                    <a:lnTo>
                      <a:pt x="368700" y="151735"/>
                    </a:lnTo>
                    <a:lnTo>
                      <a:pt x="375106" y="126260"/>
                    </a:lnTo>
                    <a:lnTo>
                      <a:pt x="397143" y="129250"/>
                    </a:lnTo>
                    <a:lnTo>
                      <a:pt x="390052" y="100650"/>
                    </a:lnTo>
                    <a:lnTo>
                      <a:pt x="416968" y="57278"/>
                    </a:lnTo>
                    <a:lnTo>
                      <a:pt x="437831" y="53107"/>
                    </a:lnTo>
                    <a:lnTo>
                      <a:pt x="442672" y="20170"/>
                    </a:lnTo>
                    <a:lnTo>
                      <a:pt x="471657" y="15259"/>
                    </a:lnTo>
                    <a:lnTo>
                      <a:pt x="491199" y="25813"/>
                    </a:lnTo>
                    <a:lnTo>
                      <a:pt x="498581" y="-3700"/>
                    </a:lnTo>
                    <a:lnTo>
                      <a:pt x="534744" y="-2795"/>
                    </a:lnTo>
                    <a:lnTo>
                      <a:pt x="549997" y="48400"/>
                    </a:lnTo>
                    <a:lnTo>
                      <a:pt x="533863" y="80794"/>
                    </a:lnTo>
                    <a:lnTo>
                      <a:pt x="568240" y="101177"/>
                    </a:lnTo>
                    <a:lnTo>
                      <a:pt x="563746" y="115824"/>
                    </a:lnTo>
                    <a:lnTo>
                      <a:pt x="581084" y="110598"/>
                    </a:lnTo>
                    <a:lnTo>
                      <a:pt x="580187" y="123654"/>
                    </a:lnTo>
                    <a:lnTo>
                      <a:pt x="566296" y="139017"/>
                    </a:lnTo>
                    <a:lnTo>
                      <a:pt x="584507" y="137372"/>
                    </a:lnTo>
                    <a:lnTo>
                      <a:pt x="570333" y="155009"/>
                    </a:lnTo>
                    <a:lnTo>
                      <a:pt x="602018" y="174881"/>
                    </a:lnTo>
                    <a:lnTo>
                      <a:pt x="619545" y="168011"/>
                    </a:lnTo>
                    <a:lnTo>
                      <a:pt x="626534" y="189449"/>
                    </a:lnTo>
                    <a:lnTo>
                      <a:pt x="640582" y="175409"/>
                    </a:lnTo>
                    <a:lnTo>
                      <a:pt x="686630" y="194226"/>
                    </a:lnTo>
                    <a:lnTo>
                      <a:pt x="712326" y="235497"/>
                    </a:lnTo>
                    <a:lnTo>
                      <a:pt x="731482" y="240746"/>
                    </a:lnTo>
                    <a:lnTo>
                      <a:pt x="737833" y="256927"/>
                    </a:lnTo>
                    <a:lnTo>
                      <a:pt x="748852" y="249293"/>
                    </a:lnTo>
                    <a:lnTo>
                      <a:pt x="780804" y="251717"/>
                    </a:lnTo>
                    <a:lnTo>
                      <a:pt x="848070" y="272636"/>
                    </a:lnTo>
                    <a:lnTo>
                      <a:pt x="864220" y="290376"/>
                    </a:lnTo>
                    <a:lnTo>
                      <a:pt x="883352" y="294059"/>
                    </a:lnTo>
                    <a:close/>
                  </a:path>
                </a:pathLst>
              </a:custGeom>
              <a:grpFill/>
              <a:ln w="635" cap="rnd">
                <a:solidFill>
                  <a:schemeClr val="bg1"/>
                </a:solidFill>
                <a:prstDash val="solid"/>
                <a:round/>
              </a:ln>
            </p:spPr>
            <p:txBody>
              <a:bodyPr rtlCol="0" anchor="ctr"/>
              <a:lstStyle/>
              <a:p>
                <a:endParaRPr lang="en-US" dirty="0"/>
              </a:p>
            </p:txBody>
          </p:sp>
          <p:sp>
            <p:nvSpPr>
              <p:cNvPr id="2704" name="Freeform: Shape 2703">
                <a:extLst>
                  <a:ext uri="{FF2B5EF4-FFF2-40B4-BE49-F238E27FC236}">
                    <a16:creationId xmlns:a16="http://schemas.microsoft.com/office/drawing/2014/main" id="{15371A6C-9E45-4329-B729-49B8D232458C}"/>
                  </a:ext>
                </a:extLst>
              </p:cNvPr>
              <p:cNvSpPr/>
              <p:nvPr/>
            </p:nvSpPr>
            <p:spPr>
              <a:xfrm flipV="1">
                <a:off x="3422921" y="1060538"/>
                <a:ext cx="43637" cy="27310"/>
              </a:xfrm>
              <a:custGeom>
                <a:avLst/>
                <a:gdLst>
                  <a:gd name="connsiteX0" fmla="*/ 37706 w 40114"/>
                  <a:gd name="connsiteY0" fmla="*/ -4252 h 25105"/>
                  <a:gd name="connsiteX1" fmla="*/ 26303 w 40114"/>
                  <a:gd name="connsiteY1" fmla="*/ 20854 h 25105"/>
                  <a:gd name="connsiteX2" fmla="*/ -2408 w 40114"/>
                  <a:gd name="connsiteY2" fmla="*/ 19115 h 25105"/>
                  <a:gd name="connsiteX3" fmla="*/ 13152 w 40114"/>
                  <a:gd name="connsiteY3" fmla="*/ 5295 h 25105"/>
                  <a:gd name="connsiteX4" fmla="*/ 37706 w 40114"/>
                  <a:gd name="connsiteY4" fmla="*/ -4252 h 25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14" h="25105">
                    <a:moveTo>
                      <a:pt x="37706" y="-4252"/>
                    </a:moveTo>
                    <a:lnTo>
                      <a:pt x="26303" y="20854"/>
                    </a:lnTo>
                    <a:lnTo>
                      <a:pt x="-2408" y="19115"/>
                    </a:lnTo>
                    <a:lnTo>
                      <a:pt x="13152" y="5295"/>
                    </a:lnTo>
                    <a:lnTo>
                      <a:pt x="37706" y="-4252"/>
                    </a:lnTo>
                  </a:path>
                </a:pathLst>
              </a:custGeom>
              <a:grpFill/>
              <a:ln w="635" cap="flat">
                <a:solidFill>
                  <a:schemeClr val="bg1"/>
                </a:solidFill>
                <a:prstDash val="solid"/>
                <a:miter/>
              </a:ln>
            </p:spPr>
            <p:txBody>
              <a:bodyPr rtlCol="0" anchor="ctr"/>
              <a:lstStyle/>
              <a:p>
                <a:endParaRPr lang="en-US" dirty="0"/>
              </a:p>
            </p:txBody>
          </p:sp>
          <p:sp>
            <p:nvSpPr>
              <p:cNvPr id="2705" name="Freeform: Shape 2704">
                <a:extLst>
                  <a:ext uri="{FF2B5EF4-FFF2-40B4-BE49-F238E27FC236}">
                    <a16:creationId xmlns:a16="http://schemas.microsoft.com/office/drawing/2014/main" id="{E81AFF78-E60E-4C02-8BBD-165EC6238A46}"/>
                  </a:ext>
                </a:extLst>
              </p:cNvPr>
              <p:cNvSpPr/>
              <p:nvPr/>
            </p:nvSpPr>
            <p:spPr>
              <a:xfrm flipV="1">
                <a:off x="3422921" y="1060538"/>
                <a:ext cx="43637" cy="27310"/>
              </a:xfrm>
              <a:custGeom>
                <a:avLst/>
                <a:gdLst>
                  <a:gd name="connsiteX0" fmla="*/ 37706 w 40114"/>
                  <a:gd name="connsiteY0" fmla="*/ -4252 h 25105"/>
                  <a:gd name="connsiteX1" fmla="*/ 26303 w 40114"/>
                  <a:gd name="connsiteY1" fmla="*/ 20854 h 25105"/>
                  <a:gd name="connsiteX2" fmla="*/ -2408 w 40114"/>
                  <a:gd name="connsiteY2" fmla="*/ 19115 h 25105"/>
                  <a:gd name="connsiteX3" fmla="*/ 13152 w 40114"/>
                  <a:gd name="connsiteY3" fmla="*/ 5295 h 25105"/>
                </a:gdLst>
                <a:ahLst/>
                <a:cxnLst>
                  <a:cxn ang="0">
                    <a:pos x="connsiteX0" y="connsiteY0"/>
                  </a:cxn>
                  <a:cxn ang="0">
                    <a:pos x="connsiteX1" y="connsiteY1"/>
                  </a:cxn>
                  <a:cxn ang="0">
                    <a:pos x="connsiteX2" y="connsiteY2"/>
                  </a:cxn>
                  <a:cxn ang="0">
                    <a:pos x="connsiteX3" y="connsiteY3"/>
                  </a:cxn>
                </a:cxnLst>
                <a:rect l="l" t="t" r="r" b="b"/>
                <a:pathLst>
                  <a:path w="40114" h="25105">
                    <a:moveTo>
                      <a:pt x="37706" y="-4252"/>
                    </a:moveTo>
                    <a:lnTo>
                      <a:pt x="26303" y="20854"/>
                    </a:lnTo>
                    <a:lnTo>
                      <a:pt x="-2408" y="19115"/>
                    </a:lnTo>
                    <a:lnTo>
                      <a:pt x="13152" y="5295"/>
                    </a:lnTo>
                    <a:close/>
                  </a:path>
                </a:pathLst>
              </a:custGeom>
              <a:grpFill/>
              <a:ln w="635" cap="rnd">
                <a:solidFill>
                  <a:schemeClr val="bg1"/>
                </a:solidFill>
                <a:prstDash val="solid"/>
                <a:round/>
              </a:ln>
            </p:spPr>
            <p:txBody>
              <a:bodyPr rtlCol="0" anchor="ctr"/>
              <a:lstStyle/>
              <a:p>
                <a:endParaRPr lang="en-US" dirty="0"/>
              </a:p>
            </p:txBody>
          </p:sp>
          <p:sp>
            <p:nvSpPr>
              <p:cNvPr id="2706" name="Freeform: Shape 2705">
                <a:extLst>
                  <a:ext uri="{FF2B5EF4-FFF2-40B4-BE49-F238E27FC236}">
                    <a16:creationId xmlns:a16="http://schemas.microsoft.com/office/drawing/2014/main" id="{3DB4AEFE-4E46-4085-82DD-C0454EC4E8E2}"/>
                  </a:ext>
                </a:extLst>
              </p:cNvPr>
              <p:cNvSpPr/>
              <p:nvPr/>
            </p:nvSpPr>
            <p:spPr>
              <a:xfrm flipV="1">
                <a:off x="3320536" y="1062730"/>
                <a:ext cx="33098" cy="27327"/>
              </a:xfrm>
              <a:custGeom>
                <a:avLst/>
                <a:gdLst>
                  <a:gd name="connsiteX0" fmla="*/ 28127 w 30426"/>
                  <a:gd name="connsiteY0" fmla="*/ 6172 h 25121"/>
                  <a:gd name="connsiteX1" fmla="*/ -890 w 30426"/>
                  <a:gd name="connsiteY1" fmla="*/ 20873 h 25121"/>
                  <a:gd name="connsiteX2" fmla="*/ -2299 w 30426"/>
                  <a:gd name="connsiteY2" fmla="*/ 3543 h 25121"/>
                  <a:gd name="connsiteX3" fmla="*/ 24916 w 30426"/>
                  <a:gd name="connsiteY3" fmla="*/ -4249 h 25121"/>
                  <a:gd name="connsiteX4" fmla="*/ 28127 w 30426"/>
                  <a:gd name="connsiteY4" fmla="*/ 6172 h 25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26" h="25121">
                    <a:moveTo>
                      <a:pt x="28127" y="6172"/>
                    </a:moveTo>
                    <a:lnTo>
                      <a:pt x="-890" y="20873"/>
                    </a:lnTo>
                    <a:lnTo>
                      <a:pt x="-2299" y="3543"/>
                    </a:lnTo>
                    <a:lnTo>
                      <a:pt x="24916" y="-4249"/>
                    </a:lnTo>
                    <a:lnTo>
                      <a:pt x="28127" y="6172"/>
                    </a:lnTo>
                  </a:path>
                </a:pathLst>
              </a:custGeom>
              <a:grpFill/>
              <a:ln w="635" cap="flat">
                <a:solidFill>
                  <a:schemeClr val="bg1"/>
                </a:solidFill>
                <a:prstDash val="solid"/>
                <a:miter/>
              </a:ln>
            </p:spPr>
            <p:txBody>
              <a:bodyPr rtlCol="0" anchor="ctr"/>
              <a:lstStyle/>
              <a:p>
                <a:endParaRPr lang="en-US" dirty="0"/>
              </a:p>
            </p:txBody>
          </p:sp>
          <p:sp>
            <p:nvSpPr>
              <p:cNvPr id="2707" name="Freeform: Shape 2706">
                <a:extLst>
                  <a:ext uri="{FF2B5EF4-FFF2-40B4-BE49-F238E27FC236}">
                    <a16:creationId xmlns:a16="http://schemas.microsoft.com/office/drawing/2014/main" id="{A0668A84-4064-4E23-8570-85032F74FB1C}"/>
                  </a:ext>
                </a:extLst>
              </p:cNvPr>
              <p:cNvSpPr/>
              <p:nvPr/>
            </p:nvSpPr>
            <p:spPr>
              <a:xfrm flipV="1">
                <a:off x="3320536" y="1062730"/>
                <a:ext cx="33098" cy="27327"/>
              </a:xfrm>
              <a:custGeom>
                <a:avLst/>
                <a:gdLst>
                  <a:gd name="connsiteX0" fmla="*/ 28127 w 30426"/>
                  <a:gd name="connsiteY0" fmla="*/ 6172 h 25121"/>
                  <a:gd name="connsiteX1" fmla="*/ -890 w 30426"/>
                  <a:gd name="connsiteY1" fmla="*/ 20873 h 25121"/>
                  <a:gd name="connsiteX2" fmla="*/ -2299 w 30426"/>
                  <a:gd name="connsiteY2" fmla="*/ 3543 h 25121"/>
                  <a:gd name="connsiteX3" fmla="*/ 24916 w 30426"/>
                  <a:gd name="connsiteY3" fmla="*/ -4249 h 25121"/>
                </a:gdLst>
                <a:ahLst/>
                <a:cxnLst>
                  <a:cxn ang="0">
                    <a:pos x="connsiteX0" y="connsiteY0"/>
                  </a:cxn>
                  <a:cxn ang="0">
                    <a:pos x="connsiteX1" y="connsiteY1"/>
                  </a:cxn>
                  <a:cxn ang="0">
                    <a:pos x="connsiteX2" y="connsiteY2"/>
                  </a:cxn>
                  <a:cxn ang="0">
                    <a:pos x="connsiteX3" y="connsiteY3"/>
                  </a:cxn>
                </a:cxnLst>
                <a:rect l="l" t="t" r="r" b="b"/>
                <a:pathLst>
                  <a:path w="30426" h="25121">
                    <a:moveTo>
                      <a:pt x="28127" y="6172"/>
                    </a:moveTo>
                    <a:lnTo>
                      <a:pt x="-890" y="20873"/>
                    </a:lnTo>
                    <a:lnTo>
                      <a:pt x="-2299" y="3543"/>
                    </a:lnTo>
                    <a:lnTo>
                      <a:pt x="24916" y="-4249"/>
                    </a:lnTo>
                    <a:close/>
                  </a:path>
                </a:pathLst>
              </a:custGeom>
              <a:grpFill/>
              <a:ln w="635" cap="rnd">
                <a:solidFill>
                  <a:schemeClr val="bg1"/>
                </a:solidFill>
                <a:prstDash val="solid"/>
                <a:round/>
              </a:ln>
            </p:spPr>
            <p:txBody>
              <a:bodyPr rtlCol="0" anchor="ctr"/>
              <a:lstStyle/>
              <a:p>
                <a:endParaRPr lang="en-US" dirty="0"/>
              </a:p>
            </p:txBody>
          </p:sp>
          <p:sp>
            <p:nvSpPr>
              <p:cNvPr id="2708" name="Freeform: Shape 2707">
                <a:extLst>
                  <a:ext uri="{FF2B5EF4-FFF2-40B4-BE49-F238E27FC236}">
                    <a16:creationId xmlns:a16="http://schemas.microsoft.com/office/drawing/2014/main" id="{CB69AF6C-79D2-4867-85BF-507B33B228D1}"/>
                  </a:ext>
                </a:extLst>
              </p:cNvPr>
              <p:cNvSpPr/>
              <p:nvPr/>
            </p:nvSpPr>
            <p:spPr>
              <a:xfrm flipV="1">
                <a:off x="2939619" y="1310682"/>
                <a:ext cx="39878" cy="22558"/>
              </a:xfrm>
              <a:custGeom>
                <a:avLst/>
                <a:gdLst>
                  <a:gd name="connsiteX0" fmla="*/ 9739 w 36659"/>
                  <a:gd name="connsiteY0" fmla="*/ 16814 h 20737"/>
                  <a:gd name="connsiteX1" fmla="*/ -1916 w 36659"/>
                  <a:gd name="connsiteY1" fmla="*/ 3734 h 20737"/>
                  <a:gd name="connsiteX2" fmla="*/ 17224 w 36659"/>
                  <a:gd name="connsiteY2" fmla="*/ -3924 h 20737"/>
                  <a:gd name="connsiteX3" fmla="*/ 34743 w 36659"/>
                  <a:gd name="connsiteY3" fmla="*/ 9141 h 20737"/>
                  <a:gd name="connsiteX4" fmla="*/ 9739 w 36659"/>
                  <a:gd name="connsiteY4" fmla="*/ 16814 h 207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659" h="20737">
                    <a:moveTo>
                      <a:pt x="9739" y="16814"/>
                    </a:moveTo>
                    <a:lnTo>
                      <a:pt x="-1916" y="3734"/>
                    </a:lnTo>
                    <a:lnTo>
                      <a:pt x="17224" y="-3924"/>
                    </a:lnTo>
                    <a:lnTo>
                      <a:pt x="34743" y="9141"/>
                    </a:lnTo>
                    <a:lnTo>
                      <a:pt x="9739" y="16814"/>
                    </a:lnTo>
                  </a:path>
                </a:pathLst>
              </a:custGeom>
              <a:grpFill/>
              <a:ln w="635" cap="flat">
                <a:solidFill>
                  <a:schemeClr val="bg1"/>
                </a:solidFill>
                <a:prstDash val="solid"/>
                <a:miter/>
              </a:ln>
            </p:spPr>
            <p:txBody>
              <a:bodyPr rtlCol="0" anchor="ctr"/>
              <a:lstStyle/>
              <a:p>
                <a:endParaRPr lang="en-US" dirty="0"/>
              </a:p>
            </p:txBody>
          </p:sp>
          <p:sp>
            <p:nvSpPr>
              <p:cNvPr id="2709" name="Freeform: Shape 2708">
                <a:extLst>
                  <a:ext uri="{FF2B5EF4-FFF2-40B4-BE49-F238E27FC236}">
                    <a16:creationId xmlns:a16="http://schemas.microsoft.com/office/drawing/2014/main" id="{D3EB056E-E530-48AA-B76E-A794E7A54832}"/>
                  </a:ext>
                </a:extLst>
              </p:cNvPr>
              <p:cNvSpPr/>
              <p:nvPr/>
            </p:nvSpPr>
            <p:spPr>
              <a:xfrm flipV="1">
                <a:off x="2939619" y="1310682"/>
                <a:ext cx="39878" cy="22558"/>
              </a:xfrm>
              <a:custGeom>
                <a:avLst/>
                <a:gdLst>
                  <a:gd name="connsiteX0" fmla="*/ 9739 w 36659"/>
                  <a:gd name="connsiteY0" fmla="*/ 16814 h 20737"/>
                  <a:gd name="connsiteX1" fmla="*/ -1916 w 36659"/>
                  <a:gd name="connsiteY1" fmla="*/ 3734 h 20737"/>
                  <a:gd name="connsiteX2" fmla="*/ 17224 w 36659"/>
                  <a:gd name="connsiteY2" fmla="*/ -3924 h 20737"/>
                  <a:gd name="connsiteX3" fmla="*/ 34743 w 36659"/>
                  <a:gd name="connsiteY3" fmla="*/ 9141 h 20737"/>
                </a:gdLst>
                <a:ahLst/>
                <a:cxnLst>
                  <a:cxn ang="0">
                    <a:pos x="connsiteX0" y="connsiteY0"/>
                  </a:cxn>
                  <a:cxn ang="0">
                    <a:pos x="connsiteX1" y="connsiteY1"/>
                  </a:cxn>
                  <a:cxn ang="0">
                    <a:pos x="connsiteX2" y="connsiteY2"/>
                  </a:cxn>
                  <a:cxn ang="0">
                    <a:pos x="connsiteX3" y="connsiteY3"/>
                  </a:cxn>
                </a:cxnLst>
                <a:rect l="l" t="t" r="r" b="b"/>
                <a:pathLst>
                  <a:path w="36659" h="20737">
                    <a:moveTo>
                      <a:pt x="9739" y="16814"/>
                    </a:moveTo>
                    <a:lnTo>
                      <a:pt x="-1916" y="3734"/>
                    </a:lnTo>
                    <a:lnTo>
                      <a:pt x="17224" y="-3924"/>
                    </a:lnTo>
                    <a:lnTo>
                      <a:pt x="34743" y="9141"/>
                    </a:lnTo>
                    <a:close/>
                  </a:path>
                </a:pathLst>
              </a:custGeom>
              <a:grpFill/>
              <a:ln w="635" cap="rnd">
                <a:solidFill>
                  <a:schemeClr val="bg1"/>
                </a:solidFill>
                <a:prstDash val="solid"/>
                <a:round/>
              </a:ln>
            </p:spPr>
            <p:txBody>
              <a:bodyPr rtlCol="0" anchor="ctr"/>
              <a:lstStyle/>
              <a:p>
                <a:endParaRPr lang="en-US" dirty="0"/>
              </a:p>
            </p:txBody>
          </p:sp>
          <p:sp>
            <p:nvSpPr>
              <p:cNvPr id="2710" name="Freeform: Shape 2709">
                <a:extLst>
                  <a:ext uri="{FF2B5EF4-FFF2-40B4-BE49-F238E27FC236}">
                    <a16:creationId xmlns:a16="http://schemas.microsoft.com/office/drawing/2014/main" id="{47D84C1A-DA3F-4E80-99F4-A832B1226550}"/>
                  </a:ext>
                </a:extLst>
              </p:cNvPr>
              <p:cNvSpPr/>
              <p:nvPr/>
            </p:nvSpPr>
            <p:spPr>
              <a:xfrm flipV="1">
                <a:off x="3283551" y="1625353"/>
                <a:ext cx="57753" cy="39835"/>
              </a:xfrm>
              <a:custGeom>
                <a:avLst/>
                <a:gdLst>
                  <a:gd name="connsiteX0" fmla="*/ 50818 w 53091"/>
                  <a:gd name="connsiteY0" fmla="*/ 9049 h 36619"/>
                  <a:gd name="connsiteX1" fmla="*/ 6557 w 53091"/>
                  <a:gd name="connsiteY1" fmla="*/ 33124 h 36619"/>
                  <a:gd name="connsiteX2" fmla="*/ -2274 w 53091"/>
                  <a:gd name="connsiteY2" fmla="*/ 3705 h 36619"/>
                  <a:gd name="connsiteX3" fmla="*/ 19731 w 53091"/>
                  <a:gd name="connsiteY3" fmla="*/ -3496 h 36619"/>
                  <a:gd name="connsiteX4" fmla="*/ 50818 w 53091"/>
                  <a:gd name="connsiteY4" fmla="*/ 9049 h 36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91" h="36619">
                    <a:moveTo>
                      <a:pt x="50818" y="9049"/>
                    </a:moveTo>
                    <a:lnTo>
                      <a:pt x="6557" y="33124"/>
                    </a:lnTo>
                    <a:lnTo>
                      <a:pt x="-2274" y="3705"/>
                    </a:lnTo>
                    <a:lnTo>
                      <a:pt x="19731" y="-3496"/>
                    </a:lnTo>
                    <a:lnTo>
                      <a:pt x="50818" y="9049"/>
                    </a:lnTo>
                  </a:path>
                </a:pathLst>
              </a:custGeom>
              <a:grpFill/>
              <a:ln w="635" cap="flat">
                <a:solidFill>
                  <a:schemeClr val="bg1"/>
                </a:solidFill>
                <a:prstDash val="solid"/>
                <a:miter/>
              </a:ln>
            </p:spPr>
            <p:txBody>
              <a:bodyPr rtlCol="0" anchor="ctr"/>
              <a:lstStyle/>
              <a:p>
                <a:endParaRPr lang="en-US" dirty="0"/>
              </a:p>
            </p:txBody>
          </p:sp>
          <p:sp>
            <p:nvSpPr>
              <p:cNvPr id="2711" name="Freeform: Shape 2710">
                <a:extLst>
                  <a:ext uri="{FF2B5EF4-FFF2-40B4-BE49-F238E27FC236}">
                    <a16:creationId xmlns:a16="http://schemas.microsoft.com/office/drawing/2014/main" id="{F735CE8B-B014-4842-BA59-88F7D77A742F}"/>
                  </a:ext>
                </a:extLst>
              </p:cNvPr>
              <p:cNvSpPr/>
              <p:nvPr/>
            </p:nvSpPr>
            <p:spPr>
              <a:xfrm flipV="1">
                <a:off x="3283551" y="1625353"/>
                <a:ext cx="57753" cy="39835"/>
              </a:xfrm>
              <a:custGeom>
                <a:avLst/>
                <a:gdLst>
                  <a:gd name="connsiteX0" fmla="*/ 50818 w 53091"/>
                  <a:gd name="connsiteY0" fmla="*/ 9049 h 36619"/>
                  <a:gd name="connsiteX1" fmla="*/ 6557 w 53091"/>
                  <a:gd name="connsiteY1" fmla="*/ 33124 h 36619"/>
                  <a:gd name="connsiteX2" fmla="*/ -2274 w 53091"/>
                  <a:gd name="connsiteY2" fmla="*/ 3705 h 36619"/>
                  <a:gd name="connsiteX3" fmla="*/ 19731 w 53091"/>
                  <a:gd name="connsiteY3" fmla="*/ -3496 h 36619"/>
                </a:gdLst>
                <a:ahLst/>
                <a:cxnLst>
                  <a:cxn ang="0">
                    <a:pos x="connsiteX0" y="connsiteY0"/>
                  </a:cxn>
                  <a:cxn ang="0">
                    <a:pos x="connsiteX1" y="connsiteY1"/>
                  </a:cxn>
                  <a:cxn ang="0">
                    <a:pos x="connsiteX2" y="connsiteY2"/>
                  </a:cxn>
                  <a:cxn ang="0">
                    <a:pos x="connsiteX3" y="connsiteY3"/>
                  </a:cxn>
                </a:cxnLst>
                <a:rect l="l" t="t" r="r" b="b"/>
                <a:pathLst>
                  <a:path w="53091" h="36619">
                    <a:moveTo>
                      <a:pt x="50818" y="9049"/>
                    </a:moveTo>
                    <a:lnTo>
                      <a:pt x="6557" y="33124"/>
                    </a:lnTo>
                    <a:lnTo>
                      <a:pt x="-2274" y="3705"/>
                    </a:lnTo>
                    <a:lnTo>
                      <a:pt x="19731" y="-3496"/>
                    </a:lnTo>
                    <a:close/>
                  </a:path>
                </a:pathLst>
              </a:custGeom>
              <a:grpFill/>
              <a:ln w="635" cap="rnd">
                <a:solidFill>
                  <a:schemeClr val="bg1"/>
                </a:solidFill>
                <a:prstDash val="solid"/>
                <a:round/>
              </a:ln>
            </p:spPr>
            <p:txBody>
              <a:bodyPr rtlCol="0" anchor="ctr"/>
              <a:lstStyle/>
              <a:p>
                <a:endParaRPr lang="en-US" dirty="0"/>
              </a:p>
            </p:txBody>
          </p:sp>
          <p:sp>
            <p:nvSpPr>
              <p:cNvPr id="2712" name="Freeform: Shape 2711">
                <a:extLst>
                  <a:ext uri="{FF2B5EF4-FFF2-40B4-BE49-F238E27FC236}">
                    <a16:creationId xmlns:a16="http://schemas.microsoft.com/office/drawing/2014/main" id="{21D79B8A-8CF2-4533-9D6C-4AA04CD376E4}"/>
                  </a:ext>
                </a:extLst>
              </p:cNvPr>
              <p:cNvSpPr/>
              <p:nvPr/>
            </p:nvSpPr>
            <p:spPr>
              <a:xfrm flipV="1">
                <a:off x="2558693" y="1041181"/>
                <a:ext cx="600720" cy="334952"/>
              </a:xfrm>
              <a:custGeom>
                <a:avLst/>
                <a:gdLst>
                  <a:gd name="connsiteX0" fmla="*/ 44753 w 552224"/>
                  <a:gd name="connsiteY0" fmla="*/ 223232 h 307911"/>
                  <a:gd name="connsiteX1" fmla="*/ 55244 w 552224"/>
                  <a:gd name="connsiteY1" fmla="*/ 215283 h 307911"/>
                  <a:gd name="connsiteX2" fmla="*/ 34616 w 552224"/>
                  <a:gd name="connsiteY2" fmla="*/ 207303 h 307911"/>
                  <a:gd name="connsiteX3" fmla="*/ 50656 w 552224"/>
                  <a:gd name="connsiteY3" fmla="*/ 193207 h 307911"/>
                  <a:gd name="connsiteX4" fmla="*/ 88692 w 552224"/>
                  <a:gd name="connsiteY4" fmla="*/ 182645 h 307911"/>
                  <a:gd name="connsiteX5" fmla="*/ 105747 w 552224"/>
                  <a:gd name="connsiteY5" fmla="*/ 193207 h 307911"/>
                  <a:gd name="connsiteX6" fmla="*/ 104432 w 552224"/>
                  <a:gd name="connsiteY6" fmla="*/ 182645 h 307911"/>
                  <a:gd name="connsiteX7" fmla="*/ 149685 w 552224"/>
                  <a:gd name="connsiteY7" fmla="*/ 182645 h 307911"/>
                  <a:gd name="connsiteX8" fmla="*/ 156902 w 552224"/>
                  <a:gd name="connsiteY8" fmla="*/ 191098 h 307911"/>
                  <a:gd name="connsiteX9" fmla="*/ 166740 w 552224"/>
                  <a:gd name="connsiteY9" fmla="*/ 182645 h 307911"/>
                  <a:gd name="connsiteX10" fmla="*/ 219864 w 552224"/>
                  <a:gd name="connsiteY10" fmla="*/ 187580 h 307911"/>
                  <a:gd name="connsiteX11" fmla="*/ 207492 w 552224"/>
                  <a:gd name="connsiteY11" fmla="*/ 176302 h 307911"/>
                  <a:gd name="connsiteX12" fmla="*/ 166079 w 552224"/>
                  <a:gd name="connsiteY12" fmla="*/ 166433 h 307911"/>
                  <a:gd name="connsiteX13" fmla="*/ 181166 w 552224"/>
                  <a:gd name="connsiteY13" fmla="*/ 151653 h 307911"/>
                  <a:gd name="connsiteX14" fmla="*/ 146404 w 552224"/>
                  <a:gd name="connsiteY14" fmla="*/ 164324 h 307911"/>
                  <a:gd name="connsiteX15" fmla="*/ 109682 w 552224"/>
                  <a:gd name="connsiteY15" fmla="*/ 167141 h 307911"/>
                  <a:gd name="connsiteX16" fmla="*/ 110335 w 552224"/>
                  <a:gd name="connsiteY16" fmla="*/ 151653 h 307911"/>
                  <a:gd name="connsiteX17" fmla="*/ 124108 w 552224"/>
                  <a:gd name="connsiteY17" fmla="*/ 144593 h 307911"/>
                  <a:gd name="connsiteX18" fmla="*/ 140745 w 552224"/>
                  <a:gd name="connsiteY18" fmla="*/ 115970 h 307911"/>
                  <a:gd name="connsiteX19" fmla="*/ 174760 w 552224"/>
                  <a:gd name="connsiteY19" fmla="*/ 113278 h 307911"/>
                  <a:gd name="connsiteX20" fmla="*/ 162254 w 552224"/>
                  <a:gd name="connsiteY20" fmla="*/ 102386 h 307911"/>
                  <a:gd name="connsiteX21" fmla="*/ 130238 w 552224"/>
                  <a:gd name="connsiteY21" fmla="*/ 102386 h 307911"/>
                  <a:gd name="connsiteX22" fmla="*/ 124108 w 552224"/>
                  <a:gd name="connsiteY22" fmla="*/ 110594 h 307911"/>
                  <a:gd name="connsiteX23" fmla="*/ 99734 w 552224"/>
                  <a:gd name="connsiteY23" fmla="*/ 102386 h 307911"/>
                  <a:gd name="connsiteX24" fmla="*/ 85229 w 552224"/>
                  <a:gd name="connsiteY24" fmla="*/ 83592 h 307911"/>
                  <a:gd name="connsiteX25" fmla="*/ 89731 w 552224"/>
                  <a:gd name="connsiteY25" fmla="*/ 77925 h 307911"/>
                  <a:gd name="connsiteX26" fmla="*/ 119236 w 552224"/>
                  <a:gd name="connsiteY26" fmla="*/ 71755 h 307911"/>
                  <a:gd name="connsiteX27" fmla="*/ 132245 w 552224"/>
                  <a:gd name="connsiteY27" fmla="*/ 56094 h 307911"/>
                  <a:gd name="connsiteX28" fmla="*/ 155250 w 552224"/>
                  <a:gd name="connsiteY28" fmla="*/ 51246 h 307911"/>
                  <a:gd name="connsiteX29" fmla="*/ 130742 w 552224"/>
                  <a:gd name="connsiteY29" fmla="*/ 41746 h 307911"/>
                  <a:gd name="connsiteX30" fmla="*/ 115521 w 552224"/>
                  <a:gd name="connsiteY30" fmla="*/ 45131 h 307911"/>
                  <a:gd name="connsiteX31" fmla="*/ 108234 w 552224"/>
                  <a:gd name="connsiteY31" fmla="*/ 61115 h 307911"/>
                  <a:gd name="connsiteX32" fmla="*/ 76627 w 552224"/>
                  <a:gd name="connsiteY32" fmla="*/ 61115 h 307911"/>
                  <a:gd name="connsiteX33" fmla="*/ 87732 w 552224"/>
                  <a:gd name="connsiteY33" fmla="*/ 41746 h 307911"/>
                  <a:gd name="connsiteX34" fmla="*/ 85229 w 552224"/>
                  <a:gd name="connsiteY34" fmla="*/ 32137 h 307911"/>
                  <a:gd name="connsiteX35" fmla="*/ 67222 w 552224"/>
                  <a:gd name="connsiteY35" fmla="*/ 32137 h 307911"/>
                  <a:gd name="connsiteX36" fmla="*/ 37103 w 552224"/>
                  <a:gd name="connsiteY36" fmla="*/ 17459 h 307911"/>
                  <a:gd name="connsiteX37" fmla="*/ 57046 w 552224"/>
                  <a:gd name="connsiteY37" fmla="*/ 5276 h 307911"/>
                  <a:gd name="connsiteX38" fmla="*/ 93233 w 552224"/>
                  <a:gd name="connsiteY38" fmla="*/ 5276 h 307911"/>
                  <a:gd name="connsiteX39" fmla="*/ 115521 w 552224"/>
                  <a:gd name="connsiteY39" fmla="*/ -4074 h 307911"/>
                  <a:gd name="connsiteX40" fmla="*/ 138746 w 552224"/>
                  <a:gd name="connsiteY40" fmla="*/ -642 h 307911"/>
                  <a:gd name="connsiteX41" fmla="*/ 127744 w 552224"/>
                  <a:gd name="connsiteY41" fmla="*/ 11187 h 307911"/>
                  <a:gd name="connsiteX42" fmla="*/ 156257 w 552224"/>
                  <a:gd name="connsiteY42" fmla="*/ 7425 h 307911"/>
                  <a:gd name="connsiteX43" fmla="*/ 163254 w 552224"/>
                  <a:gd name="connsiteY43" fmla="*/ 2584 h 307911"/>
                  <a:gd name="connsiteX44" fmla="*/ 176759 w 552224"/>
                  <a:gd name="connsiteY44" fmla="*/ 2049 h 307911"/>
                  <a:gd name="connsiteX45" fmla="*/ 187265 w 552224"/>
                  <a:gd name="connsiteY45" fmla="*/ 12257 h 307911"/>
                  <a:gd name="connsiteX46" fmla="*/ 200841 w 552224"/>
                  <a:gd name="connsiteY46" fmla="*/ 9306 h 307911"/>
                  <a:gd name="connsiteX47" fmla="*/ 200841 w 552224"/>
                  <a:gd name="connsiteY47" fmla="*/ -4074 h 307911"/>
                  <a:gd name="connsiteX48" fmla="*/ 229701 w 552224"/>
                  <a:gd name="connsiteY48" fmla="*/ 3679 h 307911"/>
                  <a:gd name="connsiteX49" fmla="*/ 255279 w 552224"/>
                  <a:gd name="connsiteY49" fmla="*/ 17459 h 307911"/>
                  <a:gd name="connsiteX50" fmla="*/ 244489 w 552224"/>
                  <a:gd name="connsiteY50" fmla="*/ 30846 h 307911"/>
                  <a:gd name="connsiteX51" fmla="*/ 231669 w 552224"/>
                  <a:gd name="connsiteY51" fmla="*/ 21457 h 307911"/>
                  <a:gd name="connsiteX52" fmla="*/ 219864 w 552224"/>
                  <a:gd name="connsiteY52" fmla="*/ 24818 h 307911"/>
                  <a:gd name="connsiteX53" fmla="*/ 223799 w 552224"/>
                  <a:gd name="connsiteY53" fmla="*/ 35356 h 307911"/>
                  <a:gd name="connsiteX54" fmla="*/ 216582 w 552224"/>
                  <a:gd name="connsiteY54" fmla="*/ 45721 h 307911"/>
                  <a:gd name="connsiteX55" fmla="*/ 239539 w 552224"/>
                  <a:gd name="connsiteY55" fmla="*/ 46949 h 307911"/>
                  <a:gd name="connsiteX56" fmla="*/ 250030 w 552224"/>
                  <a:gd name="connsiteY56" fmla="*/ 56094 h 307911"/>
                  <a:gd name="connsiteX57" fmla="*/ 244489 w 552224"/>
                  <a:gd name="connsiteY57" fmla="*/ 71212 h 307911"/>
                  <a:gd name="connsiteX58" fmla="*/ 285052 w 552224"/>
                  <a:gd name="connsiteY58" fmla="*/ 71212 h 307911"/>
                  <a:gd name="connsiteX59" fmla="*/ 312991 w 552224"/>
                  <a:gd name="connsiteY59" fmla="*/ 102386 h 307911"/>
                  <a:gd name="connsiteX60" fmla="*/ 285052 w 552224"/>
                  <a:gd name="connsiteY60" fmla="*/ 108658 h 307911"/>
                  <a:gd name="connsiteX61" fmla="*/ 302500 w 552224"/>
                  <a:gd name="connsiteY61" fmla="*/ 117819 h 307911"/>
                  <a:gd name="connsiteX62" fmla="*/ 292001 w 552224"/>
                  <a:gd name="connsiteY62" fmla="*/ 128389 h 307911"/>
                  <a:gd name="connsiteX63" fmla="*/ 322152 w 552224"/>
                  <a:gd name="connsiteY63" fmla="*/ 131356 h 307911"/>
                  <a:gd name="connsiteX64" fmla="*/ 316926 w 552224"/>
                  <a:gd name="connsiteY64" fmla="*/ 147419 h 307911"/>
                  <a:gd name="connsiteX65" fmla="*/ 348359 w 552224"/>
                  <a:gd name="connsiteY65" fmla="*/ 136849 h 307911"/>
                  <a:gd name="connsiteX66" fmla="*/ 377266 w 552224"/>
                  <a:gd name="connsiteY66" fmla="*/ 144593 h 307911"/>
                  <a:gd name="connsiteX67" fmla="*/ 370050 w 552224"/>
                  <a:gd name="connsiteY67" fmla="*/ 151653 h 307911"/>
                  <a:gd name="connsiteX68" fmla="*/ 400223 w 552224"/>
                  <a:gd name="connsiteY68" fmla="*/ 170659 h 307911"/>
                  <a:gd name="connsiteX69" fmla="*/ 410714 w 552224"/>
                  <a:gd name="connsiteY69" fmla="*/ 183346 h 307911"/>
                  <a:gd name="connsiteX70" fmla="*/ 484167 w 552224"/>
                  <a:gd name="connsiteY70" fmla="*/ 219989 h 307911"/>
                  <a:gd name="connsiteX71" fmla="*/ 425801 w 552224"/>
                  <a:gd name="connsiteY71" fmla="*/ 215283 h 307911"/>
                  <a:gd name="connsiteX72" fmla="*/ 438260 w 552224"/>
                  <a:gd name="connsiteY72" fmla="*/ 230559 h 307911"/>
                  <a:gd name="connsiteX73" fmla="*/ 499254 w 552224"/>
                  <a:gd name="connsiteY73" fmla="*/ 236194 h 307911"/>
                  <a:gd name="connsiteX74" fmla="*/ 550409 w 552224"/>
                  <a:gd name="connsiteY74" fmla="*/ 258907 h 307911"/>
                  <a:gd name="connsiteX75" fmla="*/ 550409 w 552224"/>
                  <a:gd name="connsiteY75" fmla="*/ 264377 h 307911"/>
                  <a:gd name="connsiteX76" fmla="*/ 515647 w 552224"/>
                  <a:gd name="connsiteY76" fmla="*/ 271468 h 307911"/>
                  <a:gd name="connsiteX77" fmla="*/ 505156 w 552224"/>
                  <a:gd name="connsiteY77" fmla="*/ 284028 h 307911"/>
                  <a:gd name="connsiteX78" fmla="*/ 486134 w 552224"/>
                  <a:gd name="connsiteY78" fmla="*/ 284028 h 307911"/>
                  <a:gd name="connsiteX79" fmla="*/ 477611 w 552224"/>
                  <a:gd name="connsiteY79" fmla="*/ 288664 h 307911"/>
                  <a:gd name="connsiteX80" fmla="*/ 438913 w 552224"/>
                  <a:gd name="connsiteY80" fmla="*/ 271468 h 307911"/>
                  <a:gd name="connsiteX81" fmla="*/ 420615 w 552224"/>
                  <a:gd name="connsiteY81" fmla="*/ 275293 h 307911"/>
                  <a:gd name="connsiteX82" fmla="*/ 446075 w 552224"/>
                  <a:gd name="connsiteY82" fmla="*/ 289530 h 307911"/>
                  <a:gd name="connsiteX83" fmla="*/ 415303 w 552224"/>
                  <a:gd name="connsiteY83" fmla="*/ 289742 h 307911"/>
                  <a:gd name="connsiteX84" fmla="*/ 401530 w 552224"/>
                  <a:gd name="connsiteY84" fmla="*/ 294937 h 307911"/>
                  <a:gd name="connsiteX85" fmla="*/ 361526 w 552224"/>
                  <a:gd name="connsiteY85" fmla="*/ 294937 h 307911"/>
                  <a:gd name="connsiteX86" fmla="*/ 340237 w 552224"/>
                  <a:gd name="connsiteY86" fmla="*/ 303838 h 307911"/>
                  <a:gd name="connsiteX87" fmla="*/ 269705 w 552224"/>
                  <a:gd name="connsiteY87" fmla="*/ 301012 h 307911"/>
                  <a:gd name="connsiteX88" fmla="*/ 250030 w 552224"/>
                  <a:gd name="connsiteY88" fmla="*/ 286043 h 307911"/>
                  <a:gd name="connsiteX89" fmla="*/ 250030 w 552224"/>
                  <a:gd name="connsiteY89" fmla="*/ 289034 h 307911"/>
                  <a:gd name="connsiteX90" fmla="*/ 189697 w 552224"/>
                  <a:gd name="connsiteY90" fmla="*/ 289034 h 307911"/>
                  <a:gd name="connsiteX91" fmla="*/ 166087 w 552224"/>
                  <a:gd name="connsiteY91" fmla="*/ 270012 h 307911"/>
                  <a:gd name="connsiteX92" fmla="*/ 173296 w 552224"/>
                  <a:gd name="connsiteY92" fmla="*/ 257333 h 307911"/>
                  <a:gd name="connsiteX93" fmla="*/ 147718 w 552224"/>
                  <a:gd name="connsiteY93" fmla="*/ 257333 h 307911"/>
                  <a:gd name="connsiteX94" fmla="*/ 128704 w 552224"/>
                  <a:gd name="connsiteY94" fmla="*/ 267195 h 307911"/>
                  <a:gd name="connsiteX95" fmla="*/ 96562 w 552224"/>
                  <a:gd name="connsiteY95" fmla="*/ 265078 h 307911"/>
                  <a:gd name="connsiteX96" fmla="*/ 90006 w 552224"/>
                  <a:gd name="connsiteY96" fmla="*/ 257333 h 307911"/>
                  <a:gd name="connsiteX97" fmla="*/ 101158 w 552224"/>
                  <a:gd name="connsiteY97" fmla="*/ 244647 h 307911"/>
                  <a:gd name="connsiteX98" fmla="*/ 85418 w 552224"/>
                  <a:gd name="connsiteY98" fmla="*/ 241129 h 307911"/>
                  <a:gd name="connsiteX99" fmla="*/ 76627 w 552224"/>
                  <a:gd name="connsiteY99" fmla="*/ 251698 h 307911"/>
                  <a:gd name="connsiteX100" fmla="*/ 50656 w 552224"/>
                  <a:gd name="connsiteY100" fmla="*/ 250990 h 307911"/>
                  <a:gd name="connsiteX101" fmla="*/ 42785 w 552224"/>
                  <a:gd name="connsiteY101" fmla="*/ 241129 h 307911"/>
                  <a:gd name="connsiteX102" fmla="*/ 30091 w 552224"/>
                  <a:gd name="connsiteY102" fmla="*/ 247464 h 307911"/>
                  <a:gd name="connsiteX103" fmla="*/ -1815 w 552224"/>
                  <a:gd name="connsiteY103" fmla="*/ 232668 h 307911"/>
                  <a:gd name="connsiteX104" fmla="*/ 15240 w 552224"/>
                  <a:gd name="connsiteY104" fmla="*/ 223232 h 307911"/>
                  <a:gd name="connsiteX105" fmla="*/ 44753 w 552224"/>
                  <a:gd name="connsiteY105" fmla="*/ 223232 h 30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552224" h="307911">
                    <a:moveTo>
                      <a:pt x="44753" y="223232"/>
                    </a:moveTo>
                    <a:lnTo>
                      <a:pt x="55244" y="215283"/>
                    </a:lnTo>
                    <a:lnTo>
                      <a:pt x="34616" y="207303"/>
                    </a:lnTo>
                    <a:lnTo>
                      <a:pt x="50656" y="193207"/>
                    </a:lnTo>
                    <a:lnTo>
                      <a:pt x="88692" y="182645"/>
                    </a:lnTo>
                    <a:lnTo>
                      <a:pt x="105747" y="193207"/>
                    </a:lnTo>
                    <a:lnTo>
                      <a:pt x="104432" y="182645"/>
                    </a:lnTo>
                    <a:lnTo>
                      <a:pt x="149685" y="182645"/>
                    </a:lnTo>
                    <a:lnTo>
                      <a:pt x="156902" y="191098"/>
                    </a:lnTo>
                    <a:lnTo>
                      <a:pt x="166740" y="182645"/>
                    </a:lnTo>
                    <a:lnTo>
                      <a:pt x="219864" y="187580"/>
                    </a:lnTo>
                    <a:lnTo>
                      <a:pt x="207492" y="176302"/>
                    </a:lnTo>
                    <a:lnTo>
                      <a:pt x="166079" y="166433"/>
                    </a:lnTo>
                    <a:lnTo>
                      <a:pt x="181166" y="151653"/>
                    </a:lnTo>
                    <a:lnTo>
                      <a:pt x="146404" y="164324"/>
                    </a:lnTo>
                    <a:lnTo>
                      <a:pt x="109682" y="167141"/>
                    </a:lnTo>
                    <a:lnTo>
                      <a:pt x="110335" y="151653"/>
                    </a:lnTo>
                    <a:lnTo>
                      <a:pt x="124108" y="144593"/>
                    </a:lnTo>
                    <a:lnTo>
                      <a:pt x="140745" y="115970"/>
                    </a:lnTo>
                    <a:lnTo>
                      <a:pt x="174760" y="113278"/>
                    </a:lnTo>
                    <a:lnTo>
                      <a:pt x="162254" y="102386"/>
                    </a:lnTo>
                    <a:lnTo>
                      <a:pt x="130238" y="102386"/>
                    </a:lnTo>
                    <a:lnTo>
                      <a:pt x="124108" y="110594"/>
                    </a:lnTo>
                    <a:lnTo>
                      <a:pt x="99734" y="102386"/>
                    </a:lnTo>
                    <a:lnTo>
                      <a:pt x="85229" y="83592"/>
                    </a:lnTo>
                    <a:lnTo>
                      <a:pt x="89731" y="77925"/>
                    </a:lnTo>
                    <a:lnTo>
                      <a:pt x="119236" y="71755"/>
                    </a:lnTo>
                    <a:lnTo>
                      <a:pt x="132245" y="56094"/>
                    </a:lnTo>
                    <a:lnTo>
                      <a:pt x="155250" y="51246"/>
                    </a:lnTo>
                    <a:lnTo>
                      <a:pt x="130742" y="41746"/>
                    </a:lnTo>
                    <a:lnTo>
                      <a:pt x="115521" y="45131"/>
                    </a:lnTo>
                    <a:lnTo>
                      <a:pt x="108234" y="61115"/>
                    </a:lnTo>
                    <a:lnTo>
                      <a:pt x="76627" y="61115"/>
                    </a:lnTo>
                    <a:lnTo>
                      <a:pt x="87732" y="41746"/>
                    </a:lnTo>
                    <a:lnTo>
                      <a:pt x="85229" y="32137"/>
                    </a:lnTo>
                    <a:lnTo>
                      <a:pt x="67222" y="32137"/>
                    </a:lnTo>
                    <a:lnTo>
                      <a:pt x="37103" y="17459"/>
                    </a:lnTo>
                    <a:lnTo>
                      <a:pt x="57046" y="5276"/>
                    </a:lnTo>
                    <a:lnTo>
                      <a:pt x="93233" y="5276"/>
                    </a:lnTo>
                    <a:lnTo>
                      <a:pt x="115521" y="-4074"/>
                    </a:lnTo>
                    <a:lnTo>
                      <a:pt x="138746" y="-642"/>
                    </a:lnTo>
                    <a:lnTo>
                      <a:pt x="127744" y="11187"/>
                    </a:lnTo>
                    <a:lnTo>
                      <a:pt x="156257" y="7425"/>
                    </a:lnTo>
                    <a:lnTo>
                      <a:pt x="163254" y="2584"/>
                    </a:lnTo>
                    <a:lnTo>
                      <a:pt x="176759" y="2049"/>
                    </a:lnTo>
                    <a:lnTo>
                      <a:pt x="187265" y="12257"/>
                    </a:lnTo>
                    <a:lnTo>
                      <a:pt x="200841" y="9306"/>
                    </a:lnTo>
                    <a:lnTo>
                      <a:pt x="200841" y="-4074"/>
                    </a:lnTo>
                    <a:lnTo>
                      <a:pt x="229701" y="3679"/>
                    </a:lnTo>
                    <a:lnTo>
                      <a:pt x="255279" y="17459"/>
                    </a:lnTo>
                    <a:lnTo>
                      <a:pt x="244489" y="30846"/>
                    </a:lnTo>
                    <a:lnTo>
                      <a:pt x="231669" y="21457"/>
                    </a:lnTo>
                    <a:lnTo>
                      <a:pt x="219864" y="24818"/>
                    </a:lnTo>
                    <a:lnTo>
                      <a:pt x="223799" y="35356"/>
                    </a:lnTo>
                    <a:lnTo>
                      <a:pt x="216582" y="45721"/>
                    </a:lnTo>
                    <a:lnTo>
                      <a:pt x="239539" y="46949"/>
                    </a:lnTo>
                    <a:lnTo>
                      <a:pt x="250030" y="56094"/>
                    </a:lnTo>
                    <a:lnTo>
                      <a:pt x="244489" y="71212"/>
                    </a:lnTo>
                    <a:lnTo>
                      <a:pt x="285052" y="71212"/>
                    </a:lnTo>
                    <a:lnTo>
                      <a:pt x="312991" y="102386"/>
                    </a:lnTo>
                    <a:lnTo>
                      <a:pt x="285052" y="108658"/>
                    </a:lnTo>
                    <a:lnTo>
                      <a:pt x="302500" y="117819"/>
                    </a:lnTo>
                    <a:cubicBezTo>
                      <a:pt x="302500" y="117819"/>
                      <a:pt x="295936" y="125563"/>
                      <a:pt x="292001" y="128389"/>
                    </a:cubicBezTo>
                    <a:lnTo>
                      <a:pt x="322152" y="131356"/>
                    </a:lnTo>
                    <a:lnTo>
                      <a:pt x="316926" y="147419"/>
                    </a:lnTo>
                    <a:lnTo>
                      <a:pt x="348359" y="136849"/>
                    </a:lnTo>
                    <a:lnTo>
                      <a:pt x="377266" y="144593"/>
                    </a:lnTo>
                    <a:lnTo>
                      <a:pt x="370050" y="151653"/>
                    </a:lnTo>
                    <a:lnTo>
                      <a:pt x="400223" y="170659"/>
                    </a:lnTo>
                    <a:lnTo>
                      <a:pt x="410714" y="183346"/>
                    </a:lnTo>
                    <a:lnTo>
                      <a:pt x="484167" y="219989"/>
                    </a:lnTo>
                    <a:lnTo>
                      <a:pt x="425801" y="215283"/>
                    </a:lnTo>
                    <a:lnTo>
                      <a:pt x="438260" y="230559"/>
                    </a:lnTo>
                    <a:lnTo>
                      <a:pt x="499254" y="236194"/>
                    </a:lnTo>
                    <a:lnTo>
                      <a:pt x="550409" y="258907"/>
                    </a:lnTo>
                    <a:lnTo>
                      <a:pt x="550409" y="264377"/>
                    </a:lnTo>
                    <a:lnTo>
                      <a:pt x="515647" y="271468"/>
                    </a:lnTo>
                    <a:lnTo>
                      <a:pt x="505156" y="284028"/>
                    </a:lnTo>
                    <a:lnTo>
                      <a:pt x="486134" y="284028"/>
                    </a:lnTo>
                    <a:lnTo>
                      <a:pt x="477611" y="288664"/>
                    </a:lnTo>
                    <a:lnTo>
                      <a:pt x="438913" y="271468"/>
                    </a:lnTo>
                    <a:lnTo>
                      <a:pt x="420615" y="275293"/>
                    </a:lnTo>
                    <a:lnTo>
                      <a:pt x="446075" y="289530"/>
                    </a:lnTo>
                    <a:lnTo>
                      <a:pt x="415303" y="289742"/>
                    </a:lnTo>
                    <a:lnTo>
                      <a:pt x="401530" y="294937"/>
                    </a:lnTo>
                    <a:lnTo>
                      <a:pt x="361526" y="294937"/>
                    </a:lnTo>
                    <a:lnTo>
                      <a:pt x="340237" y="303838"/>
                    </a:lnTo>
                    <a:lnTo>
                      <a:pt x="269705" y="301012"/>
                    </a:lnTo>
                    <a:lnTo>
                      <a:pt x="250030" y="286043"/>
                    </a:lnTo>
                    <a:lnTo>
                      <a:pt x="250030" y="289034"/>
                    </a:lnTo>
                    <a:lnTo>
                      <a:pt x="189697" y="289034"/>
                    </a:lnTo>
                    <a:lnTo>
                      <a:pt x="166087" y="270012"/>
                    </a:lnTo>
                    <a:lnTo>
                      <a:pt x="173296" y="257333"/>
                    </a:lnTo>
                    <a:lnTo>
                      <a:pt x="147718" y="257333"/>
                    </a:lnTo>
                    <a:lnTo>
                      <a:pt x="128704" y="267195"/>
                    </a:lnTo>
                    <a:lnTo>
                      <a:pt x="96562" y="265078"/>
                    </a:lnTo>
                    <a:lnTo>
                      <a:pt x="90006" y="257333"/>
                    </a:lnTo>
                    <a:lnTo>
                      <a:pt x="101158" y="244647"/>
                    </a:lnTo>
                    <a:lnTo>
                      <a:pt x="85418" y="241129"/>
                    </a:lnTo>
                    <a:lnTo>
                      <a:pt x="76627" y="251698"/>
                    </a:lnTo>
                    <a:lnTo>
                      <a:pt x="50656" y="250990"/>
                    </a:lnTo>
                    <a:lnTo>
                      <a:pt x="42785" y="241129"/>
                    </a:lnTo>
                    <a:lnTo>
                      <a:pt x="30091" y="247464"/>
                    </a:lnTo>
                    <a:lnTo>
                      <a:pt x="-1815" y="232668"/>
                    </a:lnTo>
                    <a:lnTo>
                      <a:pt x="15240" y="223232"/>
                    </a:lnTo>
                    <a:lnTo>
                      <a:pt x="44753" y="223232"/>
                    </a:lnTo>
                  </a:path>
                </a:pathLst>
              </a:custGeom>
              <a:grpFill/>
              <a:ln w="635" cap="flat">
                <a:solidFill>
                  <a:schemeClr val="bg1"/>
                </a:solidFill>
                <a:prstDash val="solid"/>
                <a:miter/>
              </a:ln>
            </p:spPr>
            <p:txBody>
              <a:bodyPr rtlCol="0" anchor="ctr"/>
              <a:lstStyle/>
              <a:p>
                <a:endParaRPr lang="en-US" dirty="0"/>
              </a:p>
            </p:txBody>
          </p:sp>
          <p:sp>
            <p:nvSpPr>
              <p:cNvPr id="2713" name="Freeform: Shape 2712">
                <a:extLst>
                  <a:ext uri="{FF2B5EF4-FFF2-40B4-BE49-F238E27FC236}">
                    <a16:creationId xmlns:a16="http://schemas.microsoft.com/office/drawing/2014/main" id="{FA33671F-C53B-428D-A941-123EE106FA4B}"/>
                  </a:ext>
                </a:extLst>
              </p:cNvPr>
              <p:cNvSpPr/>
              <p:nvPr/>
            </p:nvSpPr>
            <p:spPr>
              <a:xfrm flipV="1">
                <a:off x="2558693" y="1041181"/>
                <a:ext cx="600720" cy="334952"/>
              </a:xfrm>
              <a:custGeom>
                <a:avLst/>
                <a:gdLst>
                  <a:gd name="connsiteX0" fmla="*/ 44753 w 552224"/>
                  <a:gd name="connsiteY0" fmla="*/ 223232 h 307911"/>
                  <a:gd name="connsiteX1" fmla="*/ 55244 w 552224"/>
                  <a:gd name="connsiteY1" fmla="*/ 215283 h 307911"/>
                  <a:gd name="connsiteX2" fmla="*/ 34616 w 552224"/>
                  <a:gd name="connsiteY2" fmla="*/ 207303 h 307911"/>
                  <a:gd name="connsiteX3" fmla="*/ 50656 w 552224"/>
                  <a:gd name="connsiteY3" fmla="*/ 193207 h 307911"/>
                  <a:gd name="connsiteX4" fmla="*/ 88692 w 552224"/>
                  <a:gd name="connsiteY4" fmla="*/ 182645 h 307911"/>
                  <a:gd name="connsiteX5" fmla="*/ 105747 w 552224"/>
                  <a:gd name="connsiteY5" fmla="*/ 193207 h 307911"/>
                  <a:gd name="connsiteX6" fmla="*/ 104432 w 552224"/>
                  <a:gd name="connsiteY6" fmla="*/ 182645 h 307911"/>
                  <a:gd name="connsiteX7" fmla="*/ 149685 w 552224"/>
                  <a:gd name="connsiteY7" fmla="*/ 182645 h 307911"/>
                  <a:gd name="connsiteX8" fmla="*/ 156902 w 552224"/>
                  <a:gd name="connsiteY8" fmla="*/ 191098 h 307911"/>
                  <a:gd name="connsiteX9" fmla="*/ 166740 w 552224"/>
                  <a:gd name="connsiteY9" fmla="*/ 182645 h 307911"/>
                  <a:gd name="connsiteX10" fmla="*/ 219864 w 552224"/>
                  <a:gd name="connsiteY10" fmla="*/ 187580 h 307911"/>
                  <a:gd name="connsiteX11" fmla="*/ 207492 w 552224"/>
                  <a:gd name="connsiteY11" fmla="*/ 176302 h 307911"/>
                  <a:gd name="connsiteX12" fmla="*/ 166079 w 552224"/>
                  <a:gd name="connsiteY12" fmla="*/ 166433 h 307911"/>
                  <a:gd name="connsiteX13" fmla="*/ 181166 w 552224"/>
                  <a:gd name="connsiteY13" fmla="*/ 151653 h 307911"/>
                  <a:gd name="connsiteX14" fmla="*/ 146404 w 552224"/>
                  <a:gd name="connsiteY14" fmla="*/ 164324 h 307911"/>
                  <a:gd name="connsiteX15" fmla="*/ 109682 w 552224"/>
                  <a:gd name="connsiteY15" fmla="*/ 167141 h 307911"/>
                  <a:gd name="connsiteX16" fmla="*/ 110335 w 552224"/>
                  <a:gd name="connsiteY16" fmla="*/ 151653 h 307911"/>
                  <a:gd name="connsiteX17" fmla="*/ 124108 w 552224"/>
                  <a:gd name="connsiteY17" fmla="*/ 144593 h 307911"/>
                  <a:gd name="connsiteX18" fmla="*/ 140745 w 552224"/>
                  <a:gd name="connsiteY18" fmla="*/ 115970 h 307911"/>
                  <a:gd name="connsiteX19" fmla="*/ 174760 w 552224"/>
                  <a:gd name="connsiteY19" fmla="*/ 113278 h 307911"/>
                  <a:gd name="connsiteX20" fmla="*/ 162254 w 552224"/>
                  <a:gd name="connsiteY20" fmla="*/ 102386 h 307911"/>
                  <a:gd name="connsiteX21" fmla="*/ 130238 w 552224"/>
                  <a:gd name="connsiteY21" fmla="*/ 102386 h 307911"/>
                  <a:gd name="connsiteX22" fmla="*/ 124108 w 552224"/>
                  <a:gd name="connsiteY22" fmla="*/ 110594 h 307911"/>
                  <a:gd name="connsiteX23" fmla="*/ 99734 w 552224"/>
                  <a:gd name="connsiteY23" fmla="*/ 102386 h 307911"/>
                  <a:gd name="connsiteX24" fmla="*/ 85229 w 552224"/>
                  <a:gd name="connsiteY24" fmla="*/ 83592 h 307911"/>
                  <a:gd name="connsiteX25" fmla="*/ 89731 w 552224"/>
                  <a:gd name="connsiteY25" fmla="*/ 77925 h 307911"/>
                  <a:gd name="connsiteX26" fmla="*/ 119236 w 552224"/>
                  <a:gd name="connsiteY26" fmla="*/ 71755 h 307911"/>
                  <a:gd name="connsiteX27" fmla="*/ 132245 w 552224"/>
                  <a:gd name="connsiteY27" fmla="*/ 56094 h 307911"/>
                  <a:gd name="connsiteX28" fmla="*/ 155250 w 552224"/>
                  <a:gd name="connsiteY28" fmla="*/ 51246 h 307911"/>
                  <a:gd name="connsiteX29" fmla="*/ 130742 w 552224"/>
                  <a:gd name="connsiteY29" fmla="*/ 41746 h 307911"/>
                  <a:gd name="connsiteX30" fmla="*/ 115521 w 552224"/>
                  <a:gd name="connsiteY30" fmla="*/ 45131 h 307911"/>
                  <a:gd name="connsiteX31" fmla="*/ 108234 w 552224"/>
                  <a:gd name="connsiteY31" fmla="*/ 61115 h 307911"/>
                  <a:gd name="connsiteX32" fmla="*/ 76627 w 552224"/>
                  <a:gd name="connsiteY32" fmla="*/ 61115 h 307911"/>
                  <a:gd name="connsiteX33" fmla="*/ 87732 w 552224"/>
                  <a:gd name="connsiteY33" fmla="*/ 41746 h 307911"/>
                  <a:gd name="connsiteX34" fmla="*/ 85229 w 552224"/>
                  <a:gd name="connsiteY34" fmla="*/ 32137 h 307911"/>
                  <a:gd name="connsiteX35" fmla="*/ 67222 w 552224"/>
                  <a:gd name="connsiteY35" fmla="*/ 32137 h 307911"/>
                  <a:gd name="connsiteX36" fmla="*/ 37103 w 552224"/>
                  <a:gd name="connsiteY36" fmla="*/ 17459 h 307911"/>
                  <a:gd name="connsiteX37" fmla="*/ 57046 w 552224"/>
                  <a:gd name="connsiteY37" fmla="*/ 5276 h 307911"/>
                  <a:gd name="connsiteX38" fmla="*/ 93233 w 552224"/>
                  <a:gd name="connsiteY38" fmla="*/ 5276 h 307911"/>
                  <a:gd name="connsiteX39" fmla="*/ 115521 w 552224"/>
                  <a:gd name="connsiteY39" fmla="*/ -4074 h 307911"/>
                  <a:gd name="connsiteX40" fmla="*/ 138746 w 552224"/>
                  <a:gd name="connsiteY40" fmla="*/ -642 h 307911"/>
                  <a:gd name="connsiteX41" fmla="*/ 127744 w 552224"/>
                  <a:gd name="connsiteY41" fmla="*/ 11187 h 307911"/>
                  <a:gd name="connsiteX42" fmla="*/ 156257 w 552224"/>
                  <a:gd name="connsiteY42" fmla="*/ 7425 h 307911"/>
                  <a:gd name="connsiteX43" fmla="*/ 163254 w 552224"/>
                  <a:gd name="connsiteY43" fmla="*/ 2584 h 307911"/>
                  <a:gd name="connsiteX44" fmla="*/ 176759 w 552224"/>
                  <a:gd name="connsiteY44" fmla="*/ 2049 h 307911"/>
                  <a:gd name="connsiteX45" fmla="*/ 187265 w 552224"/>
                  <a:gd name="connsiteY45" fmla="*/ 12257 h 307911"/>
                  <a:gd name="connsiteX46" fmla="*/ 200841 w 552224"/>
                  <a:gd name="connsiteY46" fmla="*/ 9306 h 307911"/>
                  <a:gd name="connsiteX47" fmla="*/ 200841 w 552224"/>
                  <a:gd name="connsiteY47" fmla="*/ -4074 h 307911"/>
                  <a:gd name="connsiteX48" fmla="*/ 229701 w 552224"/>
                  <a:gd name="connsiteY48" fmla="*/ 3679 h 307911"/>
                  <a:gd name="connsiteX49" fmla="*/ 255279 w 552224"/>
                  <a:gd name="connsiteY49" fmla="*/ 17459 h 307911"/>
                  <a:gd name="connsiteX50" fmla="*/ 244489 w 552224"/>
                  <a:gd name="connsiteY50" fmla="*/ 30846 h 307911"/>
                  <a:gd name="connsiteX51" fmla="*/ 231669 w 552224"/>
                  <a:gd name="connsiteY51" fmla="*/ 21457 h 307911"/>
                  <a:gd name="connsiteX52" fmla="*/ 219864 w 552224"/>
                  <a:gd name="connsiteY52" fmla="*/ 24818 h 307911"/>
                  <a:gd name="connsiteX53" fmla="*/ 223799 w 552224"/>
                  <a:gd name="connsiteY53" fmla="*/ 35356 h 307911"/>
                  <a:gd name="connsiteX54" fmla="*/ 216582 w 552224"/>
                  <a:gd name="connsiteY54" fmla="*/ 45721 h 307911"/>
                  <a:gd name="connsiteX55" fmla="*/ 239539 w 552224"/>
                  <a:gd name="connsiteY55" fmla="*/ 46949 h 307911"/>
                  <a:gd name="connsiteX56" fmla="*/ 250030 w 552224"/>
                  <a:gd name="connsiteY56" fmla="*/ 56094 h 307911"/>
                  <a:gd name="connsiteX57" fmla="*/ 244489 w 552224"/>
                  <a:gd name="connsiteY57" fmla="*/ 71212 h 307911"/>
                  <a:gd name="connsiteX58" fmla="*/ 285052 w 552224"/>
                  <a:gd name="connsiteY58" fmla="*/ 71212 h 307911"/>
                  <a:gd name="connsiteX59" fmla="*/ 312991 w 552224"/>
                  <a:gd name="connsiteY59" fmla="*/ 102386 h 307911"/>
                  <a:gd name="connsiteX60" fmla="*/ 285052 w 552224"/>
                  <a:gd name="connsiteY60" fmla="*/ 108658 h 307911"/>
                  <a:gd name="connsiteX61" fmla="*/ 302500 w 552224"/>
                  <a:gd name="connsiteY61" fmla="*/ 117819 h 307911"/>
                  <a:gd name="connsiteX62" fmla="*/ 292001 w 552224"/>
                  <a:gd name="connsiteY62" fmla="*/ 128389 h 307911"/>
                  <a:gd name="connsiteX63" fmla="*/ 322152 w 552224"/>
                  <a:gd name="connsiteY63" fmla="*/ 131356 h 307911"/>
                  <a:gd name="connsiteX64" fmla="*/ 316926 w 552224"/>
                  <a:gd name="connsiteY64" fmla="*/ 147419 h 307911"/>
                  <a:gd name="connsiteX65" fmla="*/ 348359 w 552224"/>
                  <a:gd name="connsiteY65" fmla="*/ 136849 h 307911"/>
                  <a:gd name="connsiteX66" fmla="*/ 377266 w 552224"/>
                  <a:gd name="connsiteY66" fmla="*/ 144593 h 307911"/>
                  <a:gd name="connsiteX67" fmla="*/ 370050 w 552224"/>
                  <a:gd name="connsiteY67" fmla="*/ 151653 h 307911"/>
                  <a:gd name="connsiteX68" fmla="*/ 400223 w 552224"/>
                  <a:gd name="connsiteY68" fmla="*/ 170659 h 307911"/>
                  <a:gd name="connsiteX69" fmla="*/ 410714 w 552224"/>
                  <a:gd name="connsiteY69" fmla="*/ 183346 h 307911"/>
                  <a:gd name="connsiteX70" fmla="*/ 484167 w 552224"/>
                  <a:gd name="connsiteY70" fmla="*/ 219989 h 307911"/>
                  <a:gd name="connsiteX71" fmla="*/ 425801 w 552224"/>
                  <a:gd name="connsiteY71" fmla="*/ 215283 h 307911"/>
                  <a:gd name="connsiteX72" fmla="*/ 438260 w 552224"/>
                  <a:gd name="connsiteY72" fmla="*/ 230559 h 307911"/>
                  <a:gd name="connsiteX73" fmla="*/ 499254 w 552224"/>
                  <a:gd name="connsiteY73" fmla="*/ 236194 h 307911"/>
                  <a:gd name="connsiteX74" fmla="*/ 550409 w 552224"/>
                  <a:gd name="connsiteY74" fmla="*/ 258907 h 307911"/>
                  <a:gd name="connsiteX75" fmla="*/ 550409 w 552224"/>
                  <a:gd name="connsiteY75" fmla="*/ 264377 h 307911"/>
                  <a:gd name="connsiteX76" fmla="*/ 515647 w 552224"/>
                  <a:gd name="connsiteY76" fmla="*/ 271468 h 307911"/>
                  <a:gd name="connsiteX77" fmla="*/ 505156 w 552224"/>
                  <a:gd name="connsiteY77" fmla="*/ 284028 h 307911"/>
                  <a:gd name="connsiteX78" fmla="*/ 486134 w 552224"/>
                  <a:gd name="connsiteY78" fmla="*/ 284028 h 307911"/>
                  <a:gd name="connsiteX79" fmla="*/ 477611 w 552224"/>
                  <a:gd name="connsiteY79" fmla="*/ 288664 h 307911"/>
                  <a:gd name="connsiteX80" fmla="*/ 438913 w 552224"/>
                  <a:gd name="connsiteY80" fmla="*/ 271468 h 307911"/>
                  <a:gd name="connsiteX81" fmla="*/ 420615 w 552224"/>
                  <a:gd name="connsiteY81" fmla="*/ 275293 h 307911"/>
                  <a:gd name="connsiteX82" fmla="*/ 446075 w 552224"/>
                  <a:gd name="connsiteY82" fmla="*/ 289530 h 307911"/>
                  <a:gd name="connsiteX83" fmla="*/ 415303 w 552224"/>
                  <a:gd name="connsiteY83" fmla="*/ 289742 h 307911"/>
                  <a:gd name="connsiteX84" fmla="*/ 401530 w 552224"/>
                  <a:gd name="connsiteY84" fmla="*/ 294937 h 307911"/>
                  <a:gd name="connsiteX85" fmla="*/ 361526 w 552224"/>
                  <a:gd name="connsiteY85" fmla="*/ 294937 h 307911"/>
                  <a:gd name="connsiteX86" fmla="*/ 340237 w 552224"/>
                  <a:gd name="connsiteY86" fmla="*/ 303838 h 307911"/>
                  <a:gd name="connsiteX87" fmla="*/ 269705 w 552224"/>
                  <a:gd name="connsiteY87" fmla="*/ 301012 h 307911"/>
                  <a:gd name="connsiteX88" fmla="*/ 250030 w 552224"/>
                  <a:gd name="connsiteY88" fmla="*/ 286043 h 307911"/>
                  <a:gd name="connsiteX89" fmla="*/ 250030 w 552224"/>
                  <a:gd name="connsiteY89" fmla="*/ 289034 h 307911"/>
                  <a:gd name="connsiteX90" fmla="*/ 189697 w 552224"/>
                  <a:gd name="connsiteY90" fmla="*/ 289034 h 307911"/>
                  <a:gd name="connsiteX91" fmla="*/ 166087 w 552224"/>
                  <a:gd name="connsiteY91" fmla="*/ 270012 h 307911"/>
                  <a:gd name="connsiteX92" fmla="*/ 173296 w 552224"/>
                  <a:gd name="connsiteY92" fmla="*/ 257333 h 307911"/>
                  <a:gd name="connsiteX93" fmla="*/ 147718 w 552224"/>
                  <a:gd name="connsiteY93" fmla="*/ 257333 h 307911"/>
                  <a:gd name="connsiteX94" fmla="*/ 128704 w 552224"/>
                  <a:gd name="connsiteY94" fmla="*/ 267195 h 307911"/>
                  <a:gd name="connsiteX95" fmla="*/ 96562 w 552224"/>
                  <a:gd name="connsiteY95" fmla="*/ 265078 h 307911"/>
                  <a:gd name="connsiteX96" fmla="*/ 90006 w 552224"/>
                  <a:gd name="connsiteY96" fmla="*/ 257333 h 307911"/>
                  <a:gd name="connsiteX97" fmla="*/ 101158 w 552224"/>
                  <a:gd name="connsiteY97" fmla="*/ 244647 h 307911"/>
                  <a:gd name="connsiteX98" fmla="*/ 85418 w 552224"/>
                  <a:gd name="connsiteY98" fmla="*/ 241129 h 307911"/>
                  <a:gd name="connsiteX99" fmla="*/ 76627 w 552224"/>
                  <a:gd name="connsiteY99" fmla="*/ 251698 h 307911"/>
                  <a:gd name="connsiteX100" fmla="*/ 50656 w 552224"/>
                  <a:gd name="connsiteY100" fmla="*/ 250990 h 307911"/>
                  <a:gd name="connsiteX101" fmla="*/ 42785 w 552224"/>
                  <a:gd name="connsiteY101" fmla="*/ 241129 h 307911"/>
                  <a:gd name="connsiteX102" fmla="*/ 30091 w 552224"/>
                  <a:gd name="connsiteY102" fmla="*/ 247464 h 307911"/>
                  <a:gd name="connsiteX103" fmla="*/ -1815 w 552224"/>
                  <a:gd name="connsiteY103" fmla="*/ 232668 h 307911"/>
                  <a:gd name="connsiteX104" fmla="*/ 15240 w 552224"/>
                  <a:gd name="connsiteY104" fmla="*/ 223232 h 30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552224" h="307911">
                    <a:moveTo>
                      <a:pt x="44753" y="223232"/>
                    </a:moveTo>
                    <a:lnTo>
                      <a:pt x="55244" y="215283"/>
                    </a:lnTo>
                    <a:lnTo>
                      <a:pt x="34616" y="207303"/>
                    </a:lnTo>
                    <a:lnTo>
                      <a:pt x="50656" y="193207"/>
                    </a:lnTo>
                    <a:lnTo>
                      <a:pt x="88692" y="182645"/>
                    </a:lnTo>
                    <a:lnTo>
                      <a:pt x="105747" y="193207"/>
                    </a:lnTo>
                    <a:lnTo>
                      <a:pt x="104432" y="182645"/>
                    </a:lnTo>
                    <a:lnTo>
                      <a:pt x="149685" y="182645"/>
                    </a:lnTo>
                    <a:lnTo>
                      <a:pt x="156902" y="191098"/>
                    </a:lnTo>
                    <a:lnTo>
                      <a:pt x="166740" y="182645"/>
                    </a:lnTo>
                    <a:lnTo>
                      <a:pt x="219864" y="187580"/>
                    </a:lnTo>
                    <a:lnTo>
                      <a:pt x="207492" y="176302"/>
                    </a:lnTo>
                    <a:lnTo>
                      <a:pt x="166079" y="166433"/>
                    </a:lnTo>
                    <a:lnTo>
                      <a:pt x="181166" y="151653"/>
                    </a:lnTo>
                    <a:lnTo>
                      <a:pt x="146404" y="164324"/>
                    </a:lnTo>
                    <a:lnTo>
                      <a:pt x="109682" y="167141"/>
                    </a:lnTo>
                    <a:lnTo>
                      <a:pt x="110335" y="151653"/>
                    </a:lnTo>
                    <a:lnTo>
                      <a:pt x="124108" y="144593"/>
                    </a:lnTo>
                    <a:lnTo>
                      <a:pt x="140745" y="115970"/>
                    </a:lnTo>
                    <a:lnTo>
                      <a:pt x="174760" y="113278"/>
                    </a:lnTo>
                    <a:lnTo>
                      <a:pt x="162254" y="102386"/>
                    </a:lnTo>
                    <a:lnTo>
                      <a:pt x="130238" y="102386"/>
                    </a:lnTo>
                    <a:lnTo>
                      <a:pt x="124108" y="110594"/>
                    </a:lnTo>
                    <a:lnTo>
                      <a:pt x="99734" y="102386"/>
                    </a:lnTo>
                    <a:lnTo>
                      <a:pt x="85229" y="83592"/>
                    </a:lnTo>
                    <a:lnTo>
                      <a:pt x="89731" y="77925"/>
                    </a:lnTo>
                    <a:lnTo>
                      <a:pt x="119236" y="71755"/>
                    </a:lnTo>
                    <a:lnTo>
                      <a:pt x="132245" y="56094"/>
                    </a:lnTo>
                    <a:lnTo>
                      <a:pt x="155250" y="51246"/>
                    </a:lnTo>
                    <a:lnTo>
                      <a:pt x="130742" y="41746"/>
                    </a:lnTo>
                    <a:lnTo>
                      <a:pt x="115521" y="45131"/>
                    </a:lnTo>
                    <a:lnTo>
                      <a:pt x="108234" y="61115"/>
                    </a:lnTo>
                    <a:lnTo>
                      <a:pt x="76627" y="61115"/>
                    </a:lnTo>
                    <a:lnTo>
                      <a:pt x="87732" y="41746"/>
                    </a:lnTo>
                    <a:lnTo>
                      <a:pt x="85229" y="32137"/>
                    </a:lnTo>
                    <a:lnTo>
                      <a:pt x="67222" y="32137"/>
                    </a:lnTo>
                    <a:lnTo>
                      <a:pt x="37103" y="17459"/>
                    </a:lnTo>
                    <a:lnTo>
                      <a:pt x="57046" y="5276"/>
                    </a:lnTo>
                    <a:lnTo>
                      <a:pt x="93233" y="5276"/>
                    </a:lnTo>
                    <a:lnTo>
                      <a:pt x="115521" y="-4074"/>
                    </a:lnTo>
                    <a:lnTo>
                      <a:pt x="138746" y="-642"/>
                    </a:lnTo>
                    <a:lnTo>
                      <a:pt x="127744" y="11187"/>
                    </a:lnTo>
                    <a:lnTo>
                      <a:pt x="156257" y="7425"/>
                    </a:lnTo>
                    <a:lnTo>
                      <a:pt x="163254" y="2584"/>
                    </a:lnTo>
                    <a:lnTo>
                      <a:pt x="176759" y="2049"/>
                    </a:lnTo>
                    <a:lnTo>
                      <a:pt x="187265" y="12257"/>
                    </a:lnTo>
                    <a:lnTo>
                      <a:pt x="200841" y="9306"/>
                    </a:lnTo>
                    <a:lnTo>
                      <a:pt x="200841" y="-4074"/>
                    </a:lnTo>
                    <a:lnTo>
                      <a:pt x="229701" y="3679"/>
                    </a:lnTo>
                    <a:lnTo>
                      <a:pt x="255279" y="17459"/>
                    </a:lnTo>
                    <a:lnTo>
                      <a:pt x="244489" y="30846"/>
                    </a:lnTo>
                    <a:lnTo>
                      <a:pt x="231669" y="21457"/>
                    </a:lnTo>
                    <a:lnTo>
                      <a:pt x="219864" y="24818"/>
                    </a:lnTo>
                    <a:lnTo>
                      <a:pt x="223799" y="35356"/>
                    </a:lnTo>
                    <a:lnTo>
                      <a:pt x="216582" y="45721"/>
                    </a:lnTo>
                    <a:lnTo>
                      <a:pt x="239539" y="46949"/>
                    </a:lnTo>
                    <a:lnTo>
                      <a:pt x="250030" y="56094"/>
                    </a:lnTo>
                    <a:lnTo>
                      <a:pt x="244489" y="71212"/>
                    </a:lnTo>
                    <a:lnTo>
                      <a:pt x="285052" y="71212"/>
                    </a:lnTo>
                    <a:lnTo>
                      <a:pt x="312991" y="102386"/>
                    </a:lnTo>
                    <a:lnTo>
                      <a:pt x="285052" y="108658"/>
                    </a:lnTo>
                    <a:lnTo>
                      <a:pt x="302500" y="117819"/>
                    </a:lnTo>
                    <a:cubicBezTo>
                      <a:pt x="302500" y="117819"/>
                      <a:pt x="295936" y="125563"/>
                      <a:pt x="292001" y="128389"/>
                    </a:cubicBezTo>
                    <a:lnTo>
                      <a:pt x="322152" y="131356"/>
                    </a:lnTo>
                    <a:lnTo>
                      <a:pt x="316926" y="147419"/>
                    </a:lnTo>
                    <a:lnTo>
                      <a:pt x="348359" y="136849"/>
                    </a:lnTo>
                    <a:lnTo>
                      <a:pt x="377266" y="144593"/>
                    </a:lnTo>
                    <a:lnTo>
                      <a:pt x="370050" y="151653"/>
                    </a:lnTo>
                    <a:lnTo>
                      <a:pt x="400223" y="170659"/>
                    </a:lnTo>
                    <a:lnTo>
                      <a:pt x="410714" y="183346"/>
                    </a:lnTo>
                    <a:lnTo>
                      <a:pt x="484167" y="219989"/>
                    </a:lnTo>
                    <a:lnTo>
                      <a:pt x="425801" y="215283"/>
                    </a:lnTo>
                    <a:lnTo>
                      <a:pt x="438260" y="230559"/>
                    </a:lnTo>
                    <a:lnTo>
                      <a:pt x="499254" y="236194"/>
                    </a:lnTo>
                    <a:lnTo>
                      <a:pt x="550409" y="258907"/>
                    </a:lnTo>
                    <a:lnTo>
                      <a:pt x="550409" y="264377"/>
                    </a:lnTo>
                    <a:lnTo>
                      <a:pt x="515647" y="271468"/>
                    </a:lnTo>
                    <a:lnTo>
                      <a:pt x="505156" y="284028"/>
                    </a:lnTo>
                    <a:lnTo>
                      <a:pt x="486134" y="284028"/>
                    </a:lnTo>
                    <a:lnTo>
                      <a:pt x="477611" y="288664"/>
                    </a:lnTo>
                    <a:lnTo>
                      <a:pt x="438913" y="271468"/>
                    </a:lnTo>
                    <a:lnTo>
                      <a:pt x="420615" y="275293"/>
                    </a:lnTo>
                    <a:lnTo>
                      <a:pt x="446075" y="289530"/>
                    </a:lnTo>
                    <a:lnTo>
                      <a:pt x="415303" y="289742"/>
                    </a:lnTo>
                    <a:lnTo>
                      <a:pt x="401530" y="294937"/>
                    </a:lnTo>
                    <a:lnTo>
                      <a:pt x="361526" y="294937"/>
                    </a:lnTo>
                    <a:lnTo>
                      <a:pt x="340237" y="303838"/>
                    </a:lnTo>
                    <a:lnTo>
                      <a:pt x="269705" y="301012"/>
                    </a:lnTo>
                    <a:lnTo>
                      <a:pt x="250030" y="286043"/>
                    </a:lnTo>
                    <a:lnTo>
                      <a:pt x="250030" y="289034"/>
                    </a:lnTo>
                    <a:lnTo>
                      <a:pt x="189697" y="289034"/>
                    </a:lnTo>
                    <a:lnTo>
                      <a:pt x="166087" y="270012"/>
                    </a:lnTo>
                    <a:lnTo>
                      <a:pt x="173296" y="257333"/>
                    </a:lnTo>
                    <a:lnTo>
                      <a:pt x="147718" y="257333"/>
                    </a:lnTo>
                    <a:lnTo>
                      <a:pt x="128704" y="267195"/>
                    </a:lnTo>
                    <a:lnTo>
                      <a:pt x="96562" y="265078"/>
                    </a:lnTo>
                    <a:lnTo>
                      <a:pt x="90006" y="257333"/>
                    </a:lnTo>
                    <a:lnTo>
                      <a:pt x="101158" y="244647"/>
                    </a:lnTo>
                    <a:lnTo>
                      <a:pt x="85418" y="241129"/>
                    </a:lnTo>
                    <a:lnTo>
                      <a:pt x="76627" y="251698"/>
                    </a:lnTo>
                    <a:lnTo>
                      <a:pt x="50656" y="250990"/>
                    </a:lnTo>
                    <a:lnTo>
                      <a:pt x="42785" y="241129"/>
                    </a:lnTo>
                    <a:lnTo>
                      <a:pt x="30091" y="247464"/>
                    </a:lnTo>
                    <a:lnTo>
                      <a:pt x="-1815" y="232668"/>
                    </a:lnTo>
                    <a:lnTo>
                      <a:pt x="15240" y="223232"/>
                    </a:lnTo>
                    <a:close/>
                  </a:path>
                </a:pathLst>
              </a:custGeom>
              <a:grpFill/>
              <a:ln w="635" cap="rnd">
                <a:solidFill>
                  <a:schemeClr val="bg1"/>
                </a:solidFill>
                <a:prstDash val="solid"/>
                <a:round/>
              </a:ln>
            </p:spPr>
            <p:txBody>
              <a:bodyPr rtlCol="0" anchor="ctr"/>
              <a:lstStyle/>
              <a:p>
                <a:endParaRPr lang="en-US" dirty="0"/>
              </a:p>
            </p:txBody>
          </p:sp>
          <p:sp>
            <p:nvSpPr>
              <p:cNvPr id="2714" name="Freeform: Shape 2713">
                <a:extLst>
                  <a:ext uri="{FF2B5EF4-FFF2-40B4-BE49-F238E27FC236}">
                    <a16:creationId xmlns:a16="http://schemas.microsoft.com/office/drawing/2014/main" id="{E329286D-467E-42C6-9FD7-763854FB1EB3}"/>
                  </a:ext>
                </a:extLst>
              </p:cNvPr>
              <p:cNvSpPr/>
              <p:nvPr/>
            </p:nvSpPr>
            <p:spPr>
              <a:xfrm flipV="1">
                <a:off x="2477728" y="1137513"/>
                <a:ext cx="208604" cy="149420"/>
              </a:xfrm>
              <a:custGeom>
                <a:avLst/>
                <a:gdLst>
                  <a:gd name="connsiteX0" fmla="*/ 60545 w 191763"/>
                  <a:gd name="connsiteY0" fmla="*/ 44671 h 137357"/>
                  <a:gd name="connsiteX1" fmla="*/ 83510 w 191763"/>
                  <a:gd name="connsiteY1" fmla="*/ 35809 h 137357"/>
                  <a:gd name="connsiteX2" fmla="*/ 48536 w 191763"/>
                  <a:gd name="connsiteY2" fmla="*/ 33267 h 137357"/>
                  <a:gd name="connsiteX3" fmla="*/ 40469 w 191763"/>
                  <a:gd name="connsiteY3" fmla="*/ 25680 h 137357"/>
                  <a:gd name="connsiteX4" fmla="*/ 51353 w 191763"/>
                  <a:gd name="connsiteY4" fmla="*/ 10995 h 137357"/>
                  <a:gd name="connsiteX5" fmla="*/ 75853 w 191763"/>
                  <a:gd name="connsiteY5" fmla="*/ 10995 h 137357"/>
                  <a:gd name="connsiteX6" fmla="*/ 64646 w 191763"/>
                  <a:gd name="connsiteY6" fmla="*/ 5131 h 137357"/>
                  <a:gd name="connsiteX7" fmla="*/ 79386 w 191763"/>
                  <a:gd name="connsiteY7" fmla="*/ -4069 h 137357"/>
                  <a:gd name="connsiteX8" fmla="*/ 108278 w 191763"/>
                  <a:gd name="connsiteY8" fmla="*/ -4069 h 137357"/>
                  <a:gd name="connsiteX9" fmla="*/ 111811 w 191763"/>
                  <a:gd name="connsiteY9" fmla="*/ 10286 h 137357"/>
                  <a:gd name="connsiteX10" fmla="*/ 124380 w 191763"/>
                  <a:gd name="connsiteY10" fmla="*/ -4069 h 137357"/>
                  <a:gd name="connsiteX11" fmla="*/ 140703 w 191763"/>
                  <a:gd name="connsiteY11" fmla="*/ -4069 h 137357"/>
                  <a:gd name="connsiteX12" fmla="*/ 142332 w 191763"/>
                  <a:gd name="connsiteY12" fmla="*/ 20392 h 137357"/>
                  <a:gd name="connsiteX13" fmla="*/ 190230 w 191763"/>
                  <a:gd name="connsiteY13" fmla="*/ 36919 h 137357"/>
                  <a:gd name="connsiteX14" fmla="*/ 184524 w 191763"/>
                  <a:gd name="connsiteY14" fmla="*/ 50149 h 137357"/>
                  <a:gd name="connsiteX15" fmla="*/ 151335 w 191763"/>
                  <a:gd name="connsiteY15" fmla="*/ 50149 h 137357"/>
                  <a:gd name="connsiteX16" fmla="*/ 157694 w 191763"/>
                  <a:gd name="connsiteY16" fmla="*/ 64323 h 137357"/>
                  <a:gd name="connsiteX17" fmla="*/ 142332 w 191763"/>
                  <a:gd name="connsiteY17" fmla="*/ 81322 h 137357"/>
                  <a:gd name="connsiteX18" fmla="*/ 125151 w 191763"/>
                  <a:gd name="connsiteY18" fmla="*/ 75656 h 137357"/>
                  <a:gd name="connsiteX19" fmla="*/ 120752 w 191763"/>
                  <a:gd name="connsiteY19" fmla="*/ 90774 h 137357"/>
                  <a:gd name="connsiteX20" fmla="*/ 88217 w 191763"/>
                  <a:gd name="connsiteY20" fmla="*/ 96441 h 137357"/>
                  <a:gd name="connsiteX21" fmla="*/ 62741 w 191763"/>
                  <a:gd name="connsiteY21" fmla="*/ 130456 h 137357"/>
                  <a:gd name="connsiteX22" fmla="*/ 40532 w 191763"/>
                  <a:gd name="connsiteY22" fmla="*/ 133289 h 137357"/>
                  <a:gd name="connsiteX23" fmla="*/ 35754 w 191763"/>
                  <a:gd name="connsiteY23" fmla="*/ 122585 h 137357"/>
                  <a:gd name="connsiteX24" fmla="*/ 18920 w 191763"/>
                  <a:gd name="connsiteY24" fmla="*/ 117517 h 137357"/>
                  <a:gd name="connsiteX25" fmla="*/ -1534 w 191763"/>
                  <a:gd name="connsiteY25" fmla="*/ 89649 h 137357"/>
                  <a:gd name="connsiteX26" fmla="*/ 23501 w 191763"/>
                  <a:gd name="connsiteY26" fmla="*/ 77608 h 137357"/>
                  <a:gd name="connsiteX27" fmla="*/ -1534 w 191763"/>
                  <a:gd name="connsiteY27" fmla="*/ 75711 h 137357"/>
                  <a:gd name="connsiteX28" fmla="*/ -1534 w 191763"/>
                  <a:gd name="connsiteY28" fmla="*/ 61781 h 137357"/>
                  <a:gd name="connsiteX29" fmla="*/ 23501 w 191763"/>
                  <a:gd name="connsiteY29" fmla="*/ 41460 h 137357"/>
                  <a:gd name="connsiteX30" fmla="*/ 60545 w 191763"/>
                  <a:gd name="connsiteY30" fmla="*/ 44671 h 137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1763" h="137357">
                    <a:moveTo>
                      <a:pt x="60545" y="44671"/>
                    </a:moveTo>
                    <a:lnTo>
                      <a:pt x="83510" y="35809"/>
                    </a:lnTo>
                    <a:lnTo>
                      <a:pt x="48536" y="33267"/>
                    </a:lnTo>
                    <a:lnTo>
                      <a:pt x="40469" y="25680"/>
                    </a:lnTo>
                    <a:lnTo>
                      <a:pt x="51353" y="10995"/>
                    </a:lnTo>
                    <a:lnTo>
                      <a:pt x="75853" y="10995"/>
                    </a:lnTo>
                    <a:lnTo>
                      <a:pt x="64646" y="5131"/>
                    </a:lnTo>
                    <a:lnTo>
                      <a:pt x="79386" y="-4069"/>
                    </a:lnTo>
                    <a:lnTo>
                      <a:pt x="108278" y="-4069"/>
                    </a:lnTo>
                    <a:lnTo>
                      <a:pt x="111811" y="10286"/>
                    </a:lnTo>
                    <a:lnTo>
                      <a:pt x="124380" y="-4069"/>
                    </a:lnTo>
                    <a:lnTo>
                      <a:pt x="140703" y="-4069"/>
                    </a:lnTo>
                    <a:lnTo>
                      <a:pt x="142332" y="20392"/>
                    </a:lnTo>
                    <a:lnTo>
                      <a:pt x="190230" y="36919"/>
                    </a:lnTo>
                    <a:lnTo>
                      <a:pt x="184524" y="50149"/>
                    </a:lnTo>
                    <a:lnTo>
                      <a:pt x="151335" y="50149"/>
                    </a:lnTo>
                    <a:lnTo>
                      <a:pt x="157694" y="64323"/>
                    </a:lnTo>
                    <a:lnTo>
                      <a:pt x="142332" y="81322"/>
                    </a:lnTo>
                    <a:lnTo>
                      <a:pt x="125151" y="75656"/>
                    </a:lnTo>
                    <a:lnTo>
                      <a:pt x="120752" y="90774"/>
                    </a:lnTo>
                    <a:lnTo>
                      <a:pt x="88217" y="96441"/>
                    </a:lnTo>
                    <a:lnTo>
                      <a:pt x="62741" y="130456"/>
                    </a:lnTo>
                    <a:lnTo>
                      <a:pt x="40532" y="133289"/>
                    </a:lnTo>
                    <a:lnTo>
                      <a:pt x="35754" y="122585"/>
                    </a:lnTo>
                    <a:lnTo>
                      <a:pt x="18920" y="117517"/>
                    </a:lnTo>
                    <a:lnTo>
                      <a:pt x="-1534" y="89649"/>
                    </a:lnTo>
                    <a:lnTo>
                      <a:pt x="23501" y="77608"/>
                    </a:lnTo>
                    <a:lnTo>
                      <a:pt x="-1534" y="75711"/>
                    </a:lnTo>
                    <a:lnTo>
                      <a:pt x="-1534" y="61781"/>
                    </a:lnTo>
                    <a:lnTo>
                      <a:pt x="23501" y="41460"/>
                    </a:lnTo>
                    <a:lnTo>
                      <a:pt x="60545" y="44671"/>
                    </a:lnTo>
                  </a:path>
                </a:pathLst>
              </a:custGeom>
              <a:grpFill/>
              <a:ln w="635" cap="flat">
                <a:solidFill>
                  <a:schemeClr val="bg1"/>
                </a:solidFill>
                <a:prstDash val="solid"/>
                <a:miter/>
              </a:ln>
            </p:spPr>
            <p:txBody>
              <a:bodyPr rtlCol="0" anchor="ctr"/>
              <a:lstStyle/>
              <a:p>
                <a:endParaRPr lang="en-US" dirty="0"/>
              </a:p>
            </p:txBody>
          </p:sp>
          <p:sp>
            <p:nvSpPr>
              <p:cNvPr id="2715" name="Freeform: Shape 2714">
                <a:extLst>
                  <a:ext uri="{FF2B5EF4-FFF2-40B4-BE49-F238E27FC236}">
                    <a16:creationId xmlns:a16="http://schemas.microsoft.com/office/drawing/2014/main" id="{BBF8091E-4CA2-4612-AA79-375BA282F919}"/>
                  </a:ext>
                </a:extLst>
              </p:cNvPr>
              <p:cNvSpPr/>
              <p:nvPr/>
            </p:nvSpPr>
            <p:spPr>
              <a:xfrm flipV="1">
                <a:off x="2477728" y="1137513"/>
                <a:ext cx="208604" cy="149420"/>
              </a:xfrm>
              <a:custGeom>
                <a:avLst/>
                <a:gdLst>
                  <a:gd name="connsiteX0" fmla="*/ 60545 w 191763"/>
                  <a:gd name="connsiteY0" fmla="*/ 44671 h 137357"/>
                  <a:gd name="connsiteX1" fmla="*/ 83510 w 191763"/>
                  <a:gd name="connsiteY1" fmla="*/ 35809 h 137357"/>
                  <a:gd name="connsiteX2" fmla="*/ 48536 w 191763"/>
                  <a:gd name="connsiteY2" fmla="*/ 33267 h 137357"/>
                  <a:gd name="connsiteX3" fmla="*/ 40469 w 191763"/>
                  <a:gd name="connsiteY3" fmla="*/ 25680 h 137357"/>
                  <a:gd name="connsiteX4" fmla="*/ 51353 w 191763"/>
                  <a:gd name="connsiteY4" fmla="*/ 10995 h 137357"/>
                  <a:gd name="connsiteX5" fmla="*/ 75853 w 191763"/>
                  <a:gd name="connsiteY5" fmla="*/ 10995 h 137357"/>
                  <a:gd name="connsiteX6" fmla="*/ 64646 w 191763"/>
                  <a:gd name="connsiteY6" fmla="*/ 5131 h 137357"/>
                  <a:gd name="connsiteX7" fmla="*/ 79386 w 191763"/>
                  <a:gd name="connsiteY7" fmla="*/ -4069 h 137357"/>
                  <a:gd name="connsiteX8" fmla="*/ 108278 w 191763"/>
                  <a:gd name="connsiteY8" fmla="*/ -4069 h 137357"/>
                  <a:gd name="connsiteX9" fmla="*/ 111811 w 191763"/>
                  <a:gd name="connsiteY9" fmla="*/ 10286 h 137357"/>
                  <a:gd name="connsiteX10" fmla="*/ 124380 w 191763"/>
                  <a:gd name="connsiteY10" fmla="*/ -4069 h 137357"/>
                  <a:gd name="connsiteX11" fmla="*/ 140703 w 191763"/>
                  <a:gd name="connsiteY11" fmla="*/ -4069 h 137357"/>
                  <a:gd name="connsiteX12" fmla="*/ 142332 w 191763"/>
                  <a:gd name="connsiteY12" fmla="*/ 20392 h 137357"/>
                  <a:gd name="connsiteX13" fmla="*/ 190230 w 191763"/>
                  <a:gd name="connsiteY13" fmla="*/ 36919 h 137357"/>
                  <a:gd name="connsiteX14" fmla="*/ 184524 w 191763"/>
                  <a:gd name="connsiteY14" fmla="*/ 50149 h 137357"/>
                  <a:gd name="connsiteX15" fmla="*/ 151335 w 191763"/>
                  <a:gd name="connsiteY15" fmla="*/ 50149 h 137357"/>
                  <a:gd name="connsiteX16" fmla="*/ 157694 w 191763"/>
                  <a:gd name="connsiteY16" fmla="*/ 64323 h 137357"/>
                  <a:gd name="connsiteX17" fmla="*/ 142332 w 191763"/>
                  <a:gd name="connsiteY17" fmla="*/ 81322 h 137357"/>
                  <a:gd name="connsiteX18" fmla="*/ 125151 w 191763"/>
                  <a:gd name="connsiteY18" fmla="*/ 75656 h 137357"/>
                  <a:gd name="connsiteX19" fmla="*/ 120752 w 191763"/>
                  <a:gd name="connsiteY19" fmla="*/ 90774 h 137357"/>
                  <a:gd name="connsiteX20" fmla="*/ 88217 w 191763"/>
                  <a:gd name="connsiteY20" fmla="*/ 96441 h 137357"/>
                  <a:gd name="connsiteX21" fmla="*/ 62741 w 191763"/>
                  <a:gd name="connsiteY21" fmla="*/ 130456 h 137357"/>
                  <a:gd name="connsiteX22" fmla="*/ 40532 w 191763"/>
                  <a:gd name="connsiteY22" fmla="*/ 133289 h 137357"/>
                  <a:gd name="connsiteX23" fmla="*/ 35754 w 191763"/>
                  <a:gd name="connsiteY23" fmla="*/ 122585 h 137357"/>
                  <a:gd name="connsiteX24" fmla="*/ 18920 w 191763"/>
                  <a:gd name="connsiteY24" fmla="*/ 117517 h 137357"/>
                  <a:gd name="connsiteX25" fmla="*/ -1534 w 191763"/>
                  <a:gd name="connsiteY25" fmla="*/ 89649 h 137357"/>
                  <a:gd name="connsiteX26" fmla="*/ 23501 w 191763"/>
                  <a:gd name="connsiteY26" fmla="*/ 77608 h 137357"/>
                  <a:gd name="connsiteX27" fmla="*/ -1534 w 191763"/>
                  <a:gd name="connsiteY27" fmla="*/ 75711 h 137357"/>
                  <a:gd name="connsiteX28" fmla="*/ -1534 w 191763"/>
                  <a:gd name="connsiteY28" fmla="*/ 61781 h 137357"/>
                  <a:gd name="connsiteX29" fmla="*/ 23501 w 191763"/>
                  <a:gd name="connsiteY29" fmla="*/ 41460 h 137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91763" h="137357">
                    <a:moveTo>
                      <a:pt x="60545" y="44671"/>
                    </a:moveTo>
                    <a:lnTo>
                      <a:pt x="83510" y="35809"/>
                    </a:lnTo>
                    <a:lnTo>
                      <a:pt x="48536" y="33267"/>
                    </a:lnTo>
                    <a:lnTo>
                      <a:pt x="40469" y="25680"/>
                    </a:lnTo>
                    <a:lnTo>
                      <a:pt x="51353" y="10995"/>
                    </a:lnTo>
                    <a:lnTo>
                      <a:pt x="75853" y="10995"/>
                    </a:lnTo>
                    <a:lnTo>
                      <a:pt x="64646" y="5131"/>
                    </a:lnTo>
                    <a:lnTo>
                      <a:pt x="79386" y="-4069"/>
                    </a:lnTo>
                    <a:lnTo>
                      <a:pt x="108278" y="-4069"/>
                    </a:lnTo>
                    <a:lnTo>
                      <a:pt x="111811" y="10286"/>
                    </a:lnTo>
                    <a:lnTo>
                      <a:pt x="124380" y="-4069"/>
                    </a:lnTo>
                    <a:lnTo>
                      <a:pt x="140703" y="-4069"/>
                    </a:lnTo>
                    <a:lnTo>
                      <a:pt x="142332" y="20392"/>
                    </a:lnTo>
                    <a:lnTo>
                      <a:pt x="190230" y="36919"/>
                    </a:lnTo>
                    <a:lnTo>
                      <a:pt x="184524" y="50149"/>
                    </a:lnTo>
                    <a:lnTo>
                      <a:pt x="151335" y="50149"/>
                    </a:lnTo>
                    <a:lnTo>
                      <a:pt x="157694" y="64323"/>
                    </a:lnTo>
                    <a:lnTo>
                      <a:pt x="142332" y="81322"/>
                    </a:lnTo>
                    <a:lnTo>
                      <a:pt x="125151" y="75656"/>
                    </a:lnTo>
                    <a:lnTo>
                      <a:pt x="120752" y="90774"/>
                    </a:lnTo>
                    <a:lnTo>
                      <a:pt x="88217" y="96441"/>
                    </a:lnTo>
                    <a:lnTo>
                      <a:pt x="62741" y="130456"/>
                    </a:lnTo>
                    <a:lnTo>
                      <a:pt x="40532" y="133289"/>
                    </a:lnTo>
                    <a:lnTo>
                      <a:pt x="35754" y="122585"/>
                    </a:lnTo>
                    <a:lnTo>
                      <a:pt x="18920" y="117517"/>
                    </a:lnTo>
                    <a:lnTo>
                      <a:pt x="-1534" y="89649"/>
                    </a:lnTo>
                    <a:lnTo>
                      <a:pt x="23501" y="77608"/>
                    </a:lnTo>
                    <a:lnTo>
                      <a:pt x="-1534" y="75711"/>
                    </a:lnTo>
                    <a:lnTo>
                      <a:pt x="-1534" y="61781"/>
                    </a:lnTo>
                    <a:lnTo>
                      <a:pt x="23501" y="41460"/>
                    </a:lnTo>
                    <a:close/>
                  </a:path>
                </a:pathLst>
              </a:custGeom>
              <a:grpFill/>
              <a:ln w="635" cap="rnd">
                <a:solidFill>
                  <a:schemeClr val="bg1"/>
                </a:solidFill>
                <a:prstDash val="solid"/>
                <a:round/>
              </a:ln>
            </p:spPr>
            <p:txBody>
              <a:bodyPr rtlCol="0" anchor="ctr"/>
              <a:lstStyle/>
              <a:p>
                <a:endParaRPr lang="en-US" dirty="0"/>
              </a:p>
            </p:txBody>
          </p:sp>
          <p:sp>
            <p:nvSpPr>
              <p:cNvPr id="2716" name="Freeform: Shape 2715">
                <a:extLst>
                  <a:ext uri="{FF2B5EF4-FFF2-40B4-BE49-F238E27FC236}">
                    <a16:creationId xmlns:a16="http://schemas.microsoft.com/office/drawing/2014/main" id="{14234E4B-487D-4629-8D0F-E69EE89A2DBF}"/>
                  </a:ext>
                </a:extLst>
              </p:cNvPr>
              <p:cNvSpPr/>
              <p:nvPr/>
            </p:nvSpPr>
            <p:spPr>
              <a:xfrm flipV="1">
                <a:off x="2468628" y="1339987"/>
                <a:ext cx="339772" cy="107024"/>
              </a:xfrm>
              <a:custGeom>
                <a:avLst/>
                <a:gdLst>
                  <a:gd name="connsiteX0" fmla="*/ 21688 w 312342"/>
                  <a:gd name="connsiteY0" fmla="*/ 63335 h 98384"/>
                  <a:gd name="connsiteX1" fmla="*/ 46645 w 312342"/>
                  <a:gd name="connsiteY1" fmla="*/ 60258 h 98384"/>
                  <a:gd name="connsiteX2" fmla="*/ 63502 w 312342"/>
                  <a:gd name="connsiteY2" fmla="*/ 63154 h 98384"/>
                  <a:gd name="connsiteX3" fmla="*/ 78582 w 312342"/>
                  <a:gd name="connsiteY3" fmla="*/ 38481 h 98384"/>
                  <a:gd name="connsiteX4" fmla="*/ 74985 w 312342"/>
                  <a:gd name="connsiteY4" fmla="*/ 31453 h 98384"/>
                  <a:gd name="connsiteX5" fmla="*/ 71609 w 312342"/>
                  <a:gd name="connsiteY5" fmla="*/ 15862 h 98384"/>
                  <a:gd name="connsiteX6" fmla="*/ 89734 w 312342"/>
                  <a:gd name="connsiteY6" fmla="*/ -3829 h 98384"/>
                  <a:gd name="connsiteX7" fmla="*/ 100886 w 312342"/>
                  <a:gd name="connsiteY7" fmla="*/ 6088 h 98384"/>
                  <a:gd name="connsiteX8" fmla="*/ 109377 w 312342"/>
                  <a:gd name="connsiteY8" fmla="*/ -3829 h 98384"/>
                  <a:gd name="connsiteX9" fmla="*/ 128510 w 312342"/>
                  <a:gd name="connsiteY9" fmla="*/ -256 h 98384"/>
                  <a:gd name="connsiteX10" fmla="*/ 149413 w 312342"/>
                  <a:gd name="connsiteY10" fmla="*/ 7496 h 98384"/>
                  <a:gd name="connsiteX11" fmla="*/ 146139 w 312342"/>
                  <a:gd name="connsiteY11" fmla="*/ -3829 h 98384"/>
                  <a:gd name="connsiteX12" fmla="*/ 226147 w 312342"/>
                  <a:gd name="connsiteY12" fmla="*/ -3829 h 98384"/>
                  <a:gd name="connsiteX13" fmla="*/ 232049 w 312342"/>
                  <a:gd name="connsiteY13" fmla="*/ 7496 h 98384"/>
                  <a:gd name="connsiteX14" fmla="*/ 245169 w 312342"/>
                  <a:gd name="connsiteY14" fmla="*/ -3829 h 98384"/>
                  <a:gd name="connsiteX15" fmla="*/ 296230 w 312342"/>
                  <a:gd name="connsiteY15" fmla="*/ -3829 h 98384"/>
                  <a:gd name="connsiteX16" fmla="*/ 306399 w 312342"/>
                  <a:gd name="connsiteY16" fmla="*/ 8197 h 98384"/>
                  <a:gd name="connsiteX17" fmla="*/ 291737 w 312342"/>
                  <a:gd name="connsiteY17" fmla="*/ 15862 h 98384"/>
                  <a:gd name="connsiteX18" fmla="*/ 310751 w 312342"/>
                  <a:gd name="connsiteY18" fmla="*/ 31099 h 98384"/>
                  <a:gd name="connsiteX19" fmla="*/ 278286 w 312342"/>
                  <a:gd name="connsiteY19" fmla="*/ 38481 h 98384"/>
                  <a:gd name="connsiteX20" fmla="*/ 278286 w 312342"/>
                  <a:gd name="connsiteY20" fmla="*/ 47374 h 98384"/>
                  <a:gd name="connsiteX21" fmla="*/ 246806 w 312342"/>
                  <a:gd name="connsiteY21" fmla="*/ 38481 h 98384"/>
                  <a:gd name="connsiteX22" fmla="*/ 225966 w 312342"/>
                  <a:gd name="connsiteY22" fmla="*/ 47374 h 98384"/>
                  <a:gd name="connsiteX23" fmla="*/ 183522 w 312342"/>
                  <a:gd name="connsiteY23" fmla="*/ 31099 h 98384"/>
                  <a:gd name="connsiteX24" fmla="*/ 163587 w 312342"/>
                  <a:gd name="connsiteY24" fmla="*/ 38481 h 98384"/>
                  <a:gd name="connsiteX25" fmla="*/ 139575 w 312342"/>
                  <a:gd name="connsiteY25" fmla="*/ 31099 h 98384"/>
                  <a:gd name="connsiteX26" fmla="*/ 117051 w 312342"/>
                  <a:gd name="connsiteY26" fmla="*/ 47374 h 98384"/>
                  <a:gd name="connsiteX27" fmla="*/ 108409 w 312342"/>
                  <a:gd name="connsiteY27" fmla="*/ 61375 h 98384"/>
                  <a:gd name="connsiteX28" fmla="*/ 123835 w 312342"/>
                  <a:gd name="connsiteY28" fmla="*/ 63972 h 98384"/>
                  <a:gd name="connsiteX29" fmla="*/ 99571 w 312342"/>
                  <a:gd name="connsiteY29" fmla="*/ 75707 h 98384"/>
                  <a:gd name="connsiteX30" fmla="*/ 65793 w 312342"/>
                  <a:gd name="connsiteY30" fmla="*/ 75707 h 98384"/>
                  <a:gd name="connsiteX31" fmla="*/ 54971 w 312342"/>
                  <a:gd name="connsiteY31" fmla="*/ 85167 h 98384"/>
                  <a:gd name="connsiteX32" fmla="*/ 21688 w 312342"/>
                  <a:gd name="connsiteY32" fmla="*/ 94556 h 98384"/>
                  <a:gd name="connsiteX33" fmla="*/ -1591 w 312342"/>
                  <a:gd name="connsiteY33" fmla="*/ 88527 h 98384"/>
                  <a:gd name="connsiteX34" fmla="*/ 21688 w 312342"/>
                  <a:gd name="connsiteY34" fmla="*/ 63335 h 98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12342" h="98384">
                    <a:moveTo>
                      <a:pt x="21688" y="63335"/>
                    </a:moveTo>
                    <a:cubicBezTo>
                      <a:pt x="23986" y="62808"/>
                      <a:pt x="46645" y="60258"/>
                      <a:pt x="46645" y="60258"/>
                    </a:cubicBezTo>
                    <a:lnTo>
                      <a:pt x="63502" y="63154"/>
                    </a:lnTo>
                    <a:lnTo>
                      <a:pt x="78582" y="38481"/>
                    </a:lnTo>
                    <a:lnTo>
                      <a:pt x="74985" y="31453"/>
                    </a:lnTo>
                    <a:lnTo>
                      <a:pt x="71609" y="15862"/>
                    </a:lnTo>
                    <a:lnTo>
                      <a:pt x="89734" y="-3829"/>
                    </a:lnTo>
                    <a:lnTo>
                      <a:pt x="100886" y="6088"/>
                    </a:lnTo>
                    <a:lnTo>
                      <a:pt x="109377" y="-3829"/>
                    </a:lnTo>
                    <a:lnTo>
                      <a:pt x="128510" y="-256"/>
                    </a:lnTo>
                    <a:lnTo>
                      <a:pt x="149413" y="7496"/>
                    </a:lnTo>
                    <a:lnTo>
                      <a:pt x="146139" y="-3829"/>
                    </a:lnTo>
                    <a:lnTo>
                      <a:pt x="226147" y="-3829"/>
                    </a:lnTo>
                    <a:lnTo>
                      <a:pt x="232049" y="7496"/>
                    </a:lnTo>
                    <a:lnTo>
                      <a:pt x="245169" y="-3829"/>
                    </a:lnTo>
                    <a:lnTo>
                      <a:pt x="296230" y="-3829"/>
                    </a:lnTo>
                    <a:lnTo>
                      <a:pt x="306399" y="8197"/>
                    </a:lnTo>
                    <a:lnTo>
                      <a:pt x="291737" y="15862"/>
                    </a:lnTo>
                    <a:lnTo>
                      <a:pt x="310751" y="31099"/>
                    </a:lnTo>
                    <a:lnTo>
                      <a:pt x="278286" y="38481"/>
                    </a:lnTo>
                    <a:lnTo>
                      <a:pt x="278286" y="47374"/>
                    </a:lnTo>
                    <a:lnTo>
                      <a:pt x="246806" y="38481"/>
                    </a:lnTo>
                    <a:lnTo>
                      <a:pt x="225966" y="47374"/>
                    </a:lnTo>
                    <a:lnTo>
                      <a:pt x="183522" y="31099"/>
                    </a:lnTo>
                    <a:lnTo>
                      <a:pt x="163587" y="38481"/>
                    </a:lnTo>
                    <a:lnTo>
                      <a:pt x="139575" y="31099"/>
                    </a:lnTo>
                    <a:lnTo>
                      <a:pt x="117051" y="47374"/>
                    </a:lnTo>
                    <a:lnTo>
                      <a:pt x="108409" y="61375"/>
                    </a:lnTo>
                    <a:lnTo>
                      <a:pt x="123835" y="63972"/>
                    </a:lnTo>
                    <a:lnTo>
                      <a:pt x="99571" y="75707"/>
                    </a:lnTo>
                    <a:lnTo>
                      <a:pt x="65793" y="75707"/>
                    </a:lnTo>
                    <a:lnTo>
                      <a:pt x="54971" y="85167"/>
                    </a:lnTo>
                    <a:lnTo>
                      <a:pt x="21688" y="94556"/>
                    </a:lnTo>
                    <a:lnTo>
                      <a:pt x="-1591" y="88527"/>
                    </a:lnTo>
                    <a:cubicBezTo>
                      <a:pt x="-1591" y="88527"/>
                      <a:pt x="19390" y="63862"/>
                      <a:pt x="21688" y="63335"/>
                    </a:cubicBezTo>
                  </a:path>
                </a:pathLst>
              </a:custGeom>
              <a:grpFill/>
              <a:ln w="635" cap="flat">
                <a:solidFill>
                  <a:schemeClr val="bg1"/>
                </a:solidFill>
                <a:prstDash val="solid"/>
                <a:miter/>
              </a:ln>
            </p:spPr>
            <p:txBody>
              <a:bodyPr rtlCol="0" anchor="ctr"/>
              <a:lstStyle/>
              <a:p>
                <a:endParaRPr lang="en-US" dirty="0"/>
              </a:p>
            </p:txBody>
          </p:sp>
          <p:sp>
            <p:nvSpPr>
              <p:cNvPr id="2717" name="Freeform: Shape 2716">
                <a:extLst>
                  <a:ext uri="{FF2B5EF4-FFF2-40B4-BE49-F238E27FC236}">
                    <a16:creationId xmlns:a16="http://schemas.microsoft.com/office/drawing/2014/main" id="{BFA5AFDE-E2D6-4836-95A9-E1B83273386E}"/>
                  </a:ext>
                </a:extLst>
              </p:cNvPr>
              <p:cNvSpPr/>
              <p:nvPr/>
            </p:nvSpPr>
            <p:spPr>
              <a:xfrm flipV="1">
                <a:off x="2468628" y="1339987"/>
                <a:ext cx="339772" cy="107024"/>
              </a:xfrm>
              <a:custGeom>
                <a:avLst/>
                <a:gdLst>
                  <a:gd name="connsiteX0" fmla="*/ 21688 w 312342"/>
                  <a:gd name="connsiteY0" fmla="*/ 63335 h 98384"/>
                  <a:gd name="connsiteX1" fmla="*/ 46645 w 312342"/>
                  <a:gd name="connsiteY1" fmla="*/ 60258 h 98384"/>
                  <a:gd name="connsiteX2" fmla="*/ 63502 w 312342"/>
                  <a:gd name="connsiteY2" fmla="*/ 63154 h 98384"/>
                  <a:gd name="connsiteX3" fmla="*/ 78582 w 312342"/>
                  <a:gd name="connsiteY3" fmla="*/ 38481 h 98384"/>
                  <a:gd name="connsiteX4" fmla="*/ 74985 w 312342"/>
                  <a:gd name="connsiteY4" fmla="*/ 31453 h 98384"/>
                  <a:gd name="connsiteX5" fmla="*/ 71609 w 312342"/>
                  <a:gd name="connsiteY5" fmla="*/ 15862 h 98384"/>
                  <a:gd name="connsiteX6" fmla="*/ 89734 w 312342"/>
                  <a:gd name="connsiteY6" fmla="*/ -3829 h 98384"/>
                  <a:gd name="connsiteX7" fmla="*/ 100886 w 312342"/>
                  <a:gd name="connsiteY7" fmla="*/ 6088 h 98384"/>
                  <a:gd name="connsiteX8" fmla="*/ 109377 w 312342"/>
                  <a:gd name="connsiteY8" fmla="*/ -3829 h 98384"/>
                  <a:gd name="connsiteX9" fmla="*/ 128510 w 312342"/>
                  <a:gd name="connsiteY9" fmla="*/ -256 h 98384"/>
                  <a:gd name="connsiteX10" fmla="*/ 149413 w 312342"/>
                  <a:gd name="connsiteY10" fmla="*/ 7496 h 98384"/>
                  <a:gd name="connsiteX11" fmla="*/ 146139 w 312342"/>
                  <a:gd name="connsiteY11" fmla="*/ -3829 h 98384"/>
                  <a:gd name="connsiteX12" fmla="*/ 226147 w 312342"/>
                  <a:gd name="connsiteY12" fmla="*/ -3829 h 98384"/>
                  <a:gd name="connsiteX13" fmla="*/ 232049 w 312342"/>
                  <a:gd name="connsiteY13" fmla="*/ 7496 h 98384"/>
                  <a:gd name="connsiteX14" fmla="*/ 245169 w 312342"/>
                  <a:gd name="connsiteY14" fmla="*/ -3829 h 98384"/>
                  <a:gd name="connsiteX15" fmla="*/ 296230 w 312342"/>
                  <a:gd name="connsiteY15" fmla="*/ -3829 h 98384"/>
                  <a:gd name="connsiteX16" fmla="*/ 306399 w 312342"/>
                  <a:gd name="connsiteY16" fmla="*/ 8197 h 98384"/>
                  <a:gd name="connsiteX17" fmla="*/ 291737 w 312342"/>
                  <a:gd name="connsiteY17" fmla="*/ 15862 h 98384"/>
                  <a:gd name="connsiteX18" fmla="*/ 310751 w 312342"/>
                  <a:gd name="connsiteY18" fmla="*/ 31099 h 98384"/>
                  <a:gd name="connsiteX19" fmla="*/ 278286 w 312342"/>
                  <a:gd name="connsiteY19" fmla="*/ 38481 h 98384"/>
                  <a:gd name="connsiteX20" fmla="*/ 278286 w 312342"/>
                  <a:gd name="connsiteY20" fmla="*/ 47374 h 98384"/>
                  <a:gd name="connsiteX21" fmla="*/ 246806 w 312342"/>
                  <a:gd name="connsiteY21" fmla="*/ 38481 h 98384"/>
                  <a:gd name="connsiteX22" fmla="*/ 225966 w 312342"/>
                  <a:gd name="connsiteY22" fmla="*/ 47374 h 98384"/>
                  <a:gd name="connsiteX23" fmla="*/ 183522 w 312342"/>
                  <a:gd name="connsiteY23" fmla="*/ 31099 h 98384"/>
                  <a:gd name="connsiteX24" fmla="*/ 163587 w 312342"/>
                  <a:gd name="connsiteY24" fmla="*/ 38481 h 98384"/>
                  <a:gd name="connsiteX25" fmla="*/ 139575 w 312342"/>
                  <a:gd name="connsiteY25" fmla="*/ 31099 h 98384"/>
                  <a:gd name="connsiteX26" fmla="*/ 117051 w 312342"/>
                  <a:gd name="connsiteY26" fmla="*/ 47374 h 98384"/>
                  <a:gd name="connsiteX27" fmla="*/ 108409 w 312342"/>
                  <a:gd name="connsiteY27" fmla="*/ 61375 h 98384"/>
                  <a:gd name="connsiteX28" fmla="*/ 123835 w 312342"/>
                  <a:gd name="connsiteY28" fmla="*/ 63972 h 98384"/>
                  <a:gd name="connsiteX29" fmla="*/ 99571 w 312342"/>
                  <a:gd name="connsiteY29" fmla="*/ 75707 h 98384"/>
                  <a:gd name="connsiteX30" fmla="*/ 65793 w 312342"/>
                  <a:gd name="connsiteY30" fmla="*/ 75707 h 98384"/>
                  <a:gd name="connsiteX31" fmla="*/ 54971 w 312342"/>
                  <a:gd name="connsiteY31" fmla="*/ 85167 h 98384"/>
                  <a:gd name="connsiteX32" fmla="*/ 21688 w 312342"/>
                  <a:gd name="connsiteY32" fmla="*/ 94556 h 98384"/>
                  <a:gd name="connsiteX33" fmla="*/ -1591 w 312342"/>
                  <a:gd name="connsiteY33" fmla="*/ 88527 h 98384"/>
                  <a:gd name="connsiteX34" fmla="*/ 21688 w 312342"/>
                  <a:gd name="connsiteY34" fmla="*/ 63335 h 98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12342" h="98384">
                    <a:moveTo>
                      <a:pt x="21688" y="63335"/>
                    </a:moveTo>
                    <a:cubicBezTo>
                      <a:pt x="23986" y="62808"/>
                      <a:pt x="46645" y="60258"/>
                      <a:pt x="46645" y="60258"/>
                    </a:cubicBezTo>
                    <a:lnTo>
                      <a:pt x="63502" y="63154"/>
                    </a:lnTo>
                    <a:lnTo>
                      <a:pt x="78582" y="38481"/>
                    </a:lnTo>
                    <a:lnTo>
                      <a:pt x="74985" y="31453"/>
                    </a:lnTo>
                    <a:lnTo>
                      <a:pt x="71609" y="15862"/>
                    </a:lnTo>
                    <a:lnTo>
                      <a:pt x="89734" y="-3829"/>
                    </a:lnTo>
                    <a:lnTo>
                      <a:pt x="100886" y="6088"/>
                    </a:lnTo>
                    <a:lnTo>
                      <a:pt x="109377" y="-3829"/>
                    </a:lnTo>
                    <a:lnTo>
                      <a:pt x="128510" y="-256"/>
                    </a:lnTo>
                    <a:lnTo>
                      <a:pt x="149413" y="7496"/>
                    </a:lnTo>
                    <a:lnTo>
                      <a:pt x="146139" y="-3829"/>
                    </a:lnTo>
                    <a:lnTo>
                      <a:pt x="226147" y="-3829"/>
                    </a:lnTo>
                    <a:lnTo>
                      <a:pt x="232049" y="7496"/>
                    </a:lnTo>
                    <a:lnTo>
                      <a:pt x="245169" y="-3829"/>
                    </a:lnTo>
                    <a:lnTo>
                      <a:pt x="296230" y="-3829"/>
                    </a:lnTo>
                    <a:lnTo>
                      <a:pt x="306399" y="8197"/>
                    </a:lnTo>
                    <a:lnTo>
                      <a:pt x="291737" y="15862"/>
                    </a:lnTo>
                    <a:lnTo>
                      <a:pt x="310751" y="31099"/>
                    </a:lnTo>
                    <a:lnTo>
                      <a:pt x="278286" y="38481"/>
                    </a:lnTo>
                    <a:lnTo>
                      <a:pt x="278286" y="47374"/>
                    </a:lnTo>
                    <a:lnTo>
                      <a:pt x="246806" y="38481"/>
                    </a:lnTo>
                    <a:lnTo>
                      <a:pt x="225966" y="47374"/>
                    </a:lnTo>
                    <a:lnTo>
                      <a:pt x="183522" y="31099"/>
                    </a:lnTo>
                    <a:lnTo>
                      <a:pt x="163587" y="38481"/>
                    </a:lnTo>
                    <a:lnTo>
                      <a:pt x="139575" y="31099"/>
                    </a:lnTo>
                    <a:lnTo>
                      <a:pt x="117051" y="47374"/>
                    </a:lnTo>
                    <a:lnTo>
                      <a:pt x="108409" y="61375"/>
                    </a:lnTo>
                    <a:lnTo>
                      <a:pt x="123835" y="63972"/>
                    </a:lnTo>
                    <a:lnTo>
                      <a:pt x="99571" y="75707"/>
                    </a:lnTo>
                    <a:lnTo>
                      <a:pt x="65793" y="75707"/>
                    </a:lnTo>
                    <a:lnTo>
                      <a:pt x="54971" y="85167"/>
                    </a:lnTo>
                    <a:lnTo>
                      <a:pt x="21688" y="94556"/>
                    </a:lnTo>
                    <a:lnTo>
                      <a:pt x="-1591" y="88527"/>
                    </a:lnTo>
                    <a:cubicBezTo>
                      <a:pt x="-1591" y="88527"/>
                      <a:pt x="19390" y="63862"/>
                      <a:pt x="21688" y="63335"/>
                    </a:cubicBezTo>
                    <a:close/>
                  </a:path>
                </a:pathLst>
              </a:custGeom>
              <a:grpFill/>
              <a:ln w="635" cap="rnd">
                <a:solidFill>
                  <a:schemeClr val="bg1"/>
                </a:solidFill>
                <a:prstDash val="solid"/>
                <a:round/>
              </a:ln>
            </p:spPr>
            <p:txBody>
              <a:bodyPr rtlCol="0" anchor="ctr"/>
              <a:lstStyle/>
              <a:p>
                <a:endParaRPr lang="en-US" dirty="0"/>
              </a:p>
            </p:txBody>
          </p:sp>
          <p:sp>
            <p:nvSpPr>
              <p:cNvPr id="2718" name="Freeform: Shape 2717">
                <a:extLst>
                  <a:ext uri="{FF2B5EF4-FFF2-40B4-BE49-F238E27FC236}">
                    <a16:creationId xmlns:a16="http://schemas.microsoft.com/office/drawing/2014/main" id="{164AE28E-5BB4-46C5-83D5-B9B50E695229}"/>
                  </a:ext>
                </a:extLst>
              </p:cNvPr>
              <p:cNvSpPr/>
              <p:nvPr/>
            </p:nvSpPr>
            <p:spPr>
              <a:xfrm flipV="1">
                <a:off x="1961602" y="1315956"/>
                <a:ext cx="149052" cy="73507"/>
              </a:xfrm>
              <a:custGeom>
                <a:avLst/>
                <a:gdLst>
                  <a:gd name="connsiteX0" fmla="*/ 38188 w 137019"/>
                  <a:gd name="connsiteY0" fmla="*/ 11574 h 67573"/>
                  <a:gd name="connsiteX1" fmla="*/ 47451 w 137019"/>
                  <a:gd name="connsiteY1" fmla="*/ -3883 h 67573"/>
                  <a:gd name="connsiteX2" fmla="*/ 62396 w 137019"/>
                  <a:gd name="connsiteY2" fmla="*/ 17988 h 67573"/>
                  <a:gd name="connsiteX3" fmla="*/ 92901 w 137019"/>
                  <a:gd name="connsiteY3" fmla="*/ 35405 h 67573"/>
                  <a:gd name="connsiteX4" fmla="*/ 100960 w 137019"/>
                  <a:gd name="connsiteY4" fmla="*/ 13510 h 67573"/>
                  <a:gd name="connsiteX5" fmla="*/ 114450 w 137019"/>
                  <a:gd name="connsiteY5" fmla="*/ 29581 h 67573"/>
                  <a:gd name="connsiteX6" fmla="*/ 136037 w 137019"/>
                  <a:gd name="connsiteY6" fmla="*/ 43291 h 67573"/>
                  <a:gd name="connsiteX7" fmla="*/ 117700 w 137019"/>
                  <a:gd name="connsiteY7" fmla="*/ 63690 h 67573"/>
                  <a:gd name="connsiteX8" fmla="*/ 111727 w 137019"/>
                  <a:gd name="connsiteY8" fmla="*/ 55985 h 67573"/>
                  <a:gd name="connsiteX9" fmla="*/ 77649 w 137019"/>
                  <a:gd name="connsiteY9" fmla="*/ 56615 h 67573"/>
                  <a:gd name="connsiteX10" fmla="*/ 46263 w 137019"/>
                  <a:gd name="connsiteY10" fmla="*/ 34728 h 67573"/>
                  <a:gd name="connsiteX11" fmla="*/ 10084 w 137019"/>
                  <a:gd name="connsiteY11" fmla="*/ 19295 h 67573"/>
                  <a:gd name="connsiteX12" fmla="*/ -982 w 137019"/>
                  <a:gd name="connsiteY12" fmla="*/ 7072 h 67573"/>
                  <a:gd name="connsiteX13" fmla="*/ 30113 w 137019"/>
                  <a:gd name="connsiteY13" fmla="*/ -11 h 67573"/>
                  <a:gd name="connsiteX14" fmla="*/ 38188 w 137019"/>
                  <a:gd name="connsiteY14" fmla="*/ 11574 h 67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7019" h="67573">
                    <a:moveTo>
                      <a:pt x="38188" y="11574"/>
                    </a:moveTo>
                    <a:lnTo>
                      <a:pt x="47451" y="-3883"/>
                    </a:lnTo>
                    <a:lnTo>
                      <a:pt x="62396" y="17988"/>
                    </a:lnTo>
                    <a:lnTo>
                      <a:pt x="92901" y="35405"/>
                    </a:lnTo>
                    <a:lnTo>
                      <a:pt x="100960" y="13510"/>
                    </a:lnTo>
                    <a:lnTo>
                      <a:pt x="114450" y="29581"/>
                    </a:lnTo>
                    <a:lnTo>
                      <a:pt x="136037" y="43291"/>
                    </a:lnTo>
                    <a:lnTo>
                      <a:pt x="117700" y="63690"/>
                    </a:lnTo>
                    <a:lnTo>
                      <a:pt x="111727" y="55985"/>
                    </a:lnTo>
                    <a:lnTo>
                      <a:pt x="77649" y="56615"/>
                    </a:lnTo>
                    <a:lnTo>
                      <a:pt x="46263" y="34728"/>
                    </a:lnTo>
                    <a:lnTo>
                      <a:pt x="10084" y="19295"/>
                    </a:lnTo>
                    <a:lnTo>
                      <a:pt x="-982" y="7072"/>
                    </a:lnTo>
                    <a:lnTo>
                      <a:pt x="30113" y="-11"/>
                    </a:lnTo>
                    <a:lnTo>
                      <a:pt x="38188" y="11574"/>
                    </a:lnTo>
                  </a:path>
                </a:pathLst>
              </a:custGeom>
              <a:grpFill/>
              <a:ln w="635" cap="flat">
                <a:solidFill>
                  <a:schemeClr val="bg1"/>
                </a:solidFill>
                <a:prstDash val="solid"/>
                <a:miter/>
              </a:ln>
            </p:spPr>
            <p:txBody>
              <a:bodyPr rtlCol="0" anchor="ctr"/>
              <a:lstStyle/>
              <a:p>
                <a:endParaRPr lang="en-US" dirty="0"/>
              </a:p>
            </p:txBody>
          </p:sp>
          <p:sp>
            <p:nvSpPr>
              <p:cNvPr id="2719" name="Freeform: Shape 2718">
                <a:extLst>
                  <a:ext uri="{FF2B5EF4-FFF2-40B4-BE49-F238E27FC236}">
                    <a16:creationId xmlns:a16="http://schemas.microsoft.com/office/drawing/2014/main" id="{751482BE-0627-4FF8-BB29-464FC7DF9B0C}"/>
                  </a:ext>
                </a:extLst>
              </p:cNvPr>
              <p:cNvSpPr/>
              <p:nvPr/>
            </p:nvSpPr>
            <p:spPr>
              <a:xfrm flipV="1">
                <a:off x="1961602" y="1315956"/>
                <a:ext cx="149052" cy="73507"/>
              </a:xfrm>
              <a:custGeom>
                <a:avLst/>
                <a:gdLst>
                  <a:gd name="connsiteX0" fmla="*/ 38188 w 137019"/>
                  <a:gd name="connsiteY0" fmla="*/ 11574 h 67573"/>
                  <a:gd name="connsiteX1" fmla="*/ 47451 w 137019"/>
                  <a:gd name="connsiteY1" fmla="*/ -3883 h 67573"/>
                  <a:gd name="connsiteX2" fmla="*/ 62396 w 137019"/>
                  <a:gd name="connsiteY2" fmla="*/ 17988 h 67573"/>
                  <a:gd name="connsiteX3" fmla="*/ 92901 w 137019"/>
                  <a:gd name="connsiteY3" fmla="*/ 35405 h 67573"/>
                  <a:gd name="connsiteX4" fmla="*/ 100960 w 137019"/>
                  <a:gd name="connsiteY4" fmla="*/ 13510 h 67573"/>
                  <a:gd name="connsiteX5" fmla="*/ 114450 w 137019"/>
                  <a:gd name="connsiteY5" fmla="*/ 29581 h 67573"/>
                  <a:gd name="connsiteX6" fmla="*/ 136037 w 137019"/>
                  <a:gd name="connsiteY6" fmla="*/ 43291 h 67573"/>
                  <a:gd name="connsiteX7" fmla="*/ 117700 w 137019"/>
                  <a:gd name="connsiteY7" fmla="*/ 63690 h 67573"/>
                  <a:gd name="connsiteX8" fmla="*/ 111727 w 137019"/>
                  <a:gd name="connsiteY8" fmla="*/ 55985 h 67573"/>
                  <a:gd name="connsiteX9" fmla="*/ 77649 w 137019"/>
                  <a:gd name="connsiteY9" fmla="*/ 56615 h 67573"/>
                  <a:gd name="connsiteX10" fmla="*/ 46263 w 137019"/>
                  <a:gd name="connsiteY10" fmla="*/ 34728 h 67573"/>
                  <a:gd name="connsiteX11" fmla="*/ 10084 w 137019"/>
                  <a:gd name="connsiteY11" fmla="*/ 19295 h 67573"/>
                  <a:gd name="connsiteX12" fmla="*/ -982 w 137019"/>
                  <a:gd name="connsiteY12" fmla="*/ 7072 h 67573"/>
                  <a:gd name="connsiteX13" fmla="*/ 30113 w 137019"/>
                  <a:gd name="connsiteY13" fmla="*/ -11 h 67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7019" h="67573">
                    <a:moveTo>
                      <a:pt x="38188" y="11574"/>
                    </a:moveTo>
                    <a:lnTo>
                      <a:pt x="47451" y="-3883"/>
                    </a:lnTo>
                    <a:lnTo>
                      <a:pt x="62396" y="17988"/>
                    </a:lnTo>
                    <a:lnTo>
                      <a:pt x="92901" y="35405"/>
                    </a:lnTo>
                    <a:lnTo>
                      <a:pt x="100960" y="13510"/>
                    </a:lnTo>
                    <a:lnTo>
                      <a:pt x="114450" y="29581"/>
                    </a:lnTo>
                    <a:lnTo>
                      <a:pt x="136037" y="43291"/>
                    </a:lnTo>
                    <a:lnTo>
                      <a:pt x="117700" y="63690"/>
                    </a:lnTo>
                    <a:lnTo>
                      <a:pt x="111727" y="55985"/>
                    </a:lnTo>
                    <a:lnTo>
                      <a:pt x="77649" y="56615"/>
                    </a:lnTo>
                    <a:lnTo>
                      <a:pt x="46263" y="34728"/>
                    </a:lnTo>
                    <a:lnTo>
                      <a:pt x="10084" y="19295"/>
                    </a:lnTo>
                    <a:lnTo>
                      <a:pt x="-982" y="7072"/>
                    </a:lnTo>
                    <a:lnTo>
                      <a:pt x="30113" y="-11"/>
                    </a:lnTo>
                    <a:close/>
                  </a:path>
                </a:pathLst>
              </a:custGeom>
              <a:grpFill/>
              <a:ln w="635" cap="rnd">
                <a:solidFill>
                  <a:schemeClr val="bg1"/>
                </a:solidFill>
                <a:prstDash val="solid"/>
                <a:round/>
              </a:ln>
            </p:spPr>
            <p:txBody>
              <a:bodyPr rtlCol="0" anchor="ctr"/>
              <a:lstStyle/>
              <a:p>
                <a:endParaRPr lang="en-US" dirty="0"/>
              </a:p>
            </p:txBody>
          </p:sp>
          <p:sp>
            <p:nvSpPr>
              <p:cNvPr id="2720" name="Freeform: Shape 2719">
                <a:extLst>
                  <a:ext uri="{FF2B5EF4-FFF2-40B4-BE49-F238E27FC236}">
                    <a16:creationId xmlns:a16="http://schemas.microsoft.com/office/drawing/2014/main" id="{D5708FB1-B2B4-4C90-9876-10E935B7C8BC}"/>
                  </a:ext>
                </a:extLst>
              </p:cNvPr>
              <p:cNvSpPr/>
              <p:nvPr/>
            </p:nvSpPr>
            <p:spPr>
              <a:xfrm flipV="1">
                <a:off x="2061718" y="1344705"/>
                <a:ext cx="236856" cy="108865"/>
              </a:xfrm>
              <a:custGeom>
                <a:avLst/>
                <a:gdLst>
                  <a:gd name="connsiteX0" fmla="*/ 142503 w 217735"/>
                  <a:gd name="connsiteY0" fmla="*/ 62972 h 100076"/>
                  <a:gd name="connsiteX1" fmla="*/ 135939 w 217735"/>
                  <a:gd name="connsiteY1" fmla="*/ 55110 h 100076"/>
                  <a:gd name="connsiteX2" fmla="*/ 147138 w 217735"/>
                  <a:gd name="connsiteY2" fmla="*/ 41998 h 100076"/>
                  <a:gd name="connsiteX3" fmla="*/ 107740 w 217735"/>
                  <a:gd name="connsiteY3" fmla="*/ 46217 h 100076"/>
                  <a:gd name="connsiteX4" fmla="*/ 90245 w 217735"/>
                  <a:gd name="connsiteY4" fmla="*/ 67986 h 100076"/>
                  <a:gd name="connsiteX5" fmla="*/ 68390 w 217735"/>
                  <a:gd name="connsiteY5" fmla="*/ 67986 h 100076"/>
                  <a:gd name="connsiteX6" fmla="*/ 63801 w 217735"/>
                  <a:gd name="connsiteY6" fmla="*/ 80051 h 100076"/>
                  <a:gd name="connsiteX7" fmla="*/ 32974 w 217735"/>
                  <a:gd name="connsiteY7" fmla="*/ 78634 h 100076"/>
                  <a:gd name="connsiteX8" fmla="*/ 42158 w 217735"/>
                  <a:gd name="connsiteY8" fmla="*/ 67986 h 100076"/>
                  <a:gd name="connsiteX9" fmla="*/ 21822 w 217735"/>
                  <a:gd name="connsiteY9" fmla="*/ 62972 h 100076"/>
                  <a:gd name="connsiteX10" fmla="*/ 13299 w 217735"/>
                  <a:gd name="connsiteY10" fmla="*/ 53520 h 100076"/>
                  <a:gd name="connsiteX11" fmla="*/ 24450 w 217735"/>
                  <a:gd name="connsiteY11" fmla="*/ 42699 h 100076"/>
                  <a:gd name="connsiteX12" fmla="*/ 2147 w 217735"/>
                  <a:gd name="connsiteY12" fmla="*/ 38473 h 100076"/>
                  <a:gd name="connsiteX13" fmla="*/ -1127 w 217735"/>
                  <a:gd name="connsiteY13" fmla="*/ 27203 h 100076"/>
                  <a:gd name="connsiteX14" fmla="*/ 27724 w 217735"/>
                  <a:gd name="connsiteY14" fmla="*/ 18042 h 100076"/>
                  <a:gd name="connsiteX15" fmla="*/ 44779 w 217735"/>
                  <a:gd name="connsiteY15" fmla="*/ 15925 h 100076"/>
                  <a:gd name="connsiteX16" fmla="*/ 59725 w 217735"/>
                  <a:gd name="connsiteY16" fmla="*/ 29312 h 100076"/>
                  <a:gd name="connsiteX17" fmla="*/ 86097 w 217735"/>
                  <a:gd name="connsiteY17" fmla="*/ 20159 h 100076"/>
                  <a:gd name="connsiteX18" fmla="*/ 56584 w 217735"/>
                  <a:gd name="connsiteY18" fmla="*/ 3899 h 100076"/>
                  <a:gd name="connsiteX19" fmla="*/ 70640 w 217735"/>
                  <a:gd name="connsiteY19" fmla="*/ -3821 h 100076"/>
                  <a:gd name="connsiteX20" fmla="*/ 103805 w 217735"/>
                  <a:gd name="connsiteY20" fmla="*/ -3821 h 100076"/>
                  <a:gd name="connsiteX21" fmla="*/ 126762 w 217735"/>
                  <a:gd name="connsiteY21" fmla="*/ 12407 h 100076"/>
                  <a:gd name="connsiteX22" fmla="*/ 156921 w 217735"/>
                  <a:gd name="connsiteY22" fmla="*/ 19451 h 100076"/>
                  <a:gd name="connsiteX23" fmla="*/ 203496 w 217735"/>
                  <a:gd name="connsiteY23" fmla="*/ 19451 h 100076"/>
                  <a:gd name="connsiteX24" fmla="*/ 216608 w 217735"/>
                  <a:gd name="connsiteY24" fmla="*/ 53520 h 100076"/>
                  <a:gd name="connsiteX25" fmla="*/ 194312 w 217735"/>
                  <a:gd name="connsiteY25" fmla="*/ 62972 h 100076"/>
                  <a:gd name="connsiteX26" fmla="*/ 187756 w 217735"/>
                  <a:gd name="connsiteY26" fmla="*/ 48342 h 100076"/>
                  <a:gd name="connsiteX27" fmla="*/ 170048 w 217735"/>
                  <a:gd name="connsiteY27" fmla="*/ 62972 h 100076"/>
                  <a:gd name="connsiteX28" fmla="*/ 164145 w 217735"/>
                  <a:gd name="connsiteY28" fmla="*/ 88897 h 100076"/>
                  <a:gd name="connsiteX29" fmla="*/ 152994 w 217735"/>
                  <a:gd name="connsiteY29" fmla="*/ 96255 h 100076"/>
                  <a:gd name="connsiteX30" fmla="*/ 130697 w 217735"/>
                  <a:gd name="connsiteY30" fmla="*/ 79342 h 100076"/>
                  <a:gd name="connsiteX31" fmla="*/ 142503 w 217735"/>
                  <a:gd name="connsiteY31" fmla="*/ 62972 h 100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17735" h="100076">
                    <a:moveTo>
                      <a:pt x="142503" y="62972"/>
                    </a:moveTo>
                    <a:lnTo>
                      <a:pt x="135939" y="55110"/>
                    </a:lnTo>
                    <a:lnTo>
                      <a:pt x="147138" y="41998"/>
                    </a:lnTo>
                    <a:lnTo>
                      <a:pt x="107740" y="46217"/>
                    </a:lnTo>
                    <a:lnTo>
                      <a:pt x="90245" y="67986"/>
                    </a:lnTo>
                    <a:lnTo>
                      <a:pt x="68390" y="67986"/>
                    </a:lnTo>
                    <a:lnTo>
                      <a:pt x="63801" y="80051"/>
                    </a:lnTo>
                    <a:lnTo>
                      <a:pt x="32974" y="78634"/>
                    </a:lnTo>
                    <a:lnTo>
                      <a:pt x="42158" y="67986"/>
                    </a:lnTo>
                    <a:lnTo>
                      <a:pt x="21822" y="62972"/>
                    </a:lnTo>
                    <a:lnTo>
                      <a:pt x="13299" y="53520"/>
                    </a:lnTo>
                    <a:lnTo>
                      <a:pt x="24450" y="42699"/>
                    </a:lnTo>
                    <a:lnTo>
                      <a:pt x="2147" y="38473"/>
                    </a:lnTo>
                    <a:lnTo>
                      <a:pt x="-1127" y="27203"/>
                    </a:lnTo>
                    <a:lnTo>
                      <a:pt x="27724" y="18042"/>
                    </a:lnTo>
                    <a:lnTo>
                      <a:pt x="44779" y="15925"/>
                    </a:lnTo>
                    <a:lnTo>
                      <a:pt x="59725" y="29312"/>
                    </a:lnTo>
                    <a:lnTo>
                      <a:pt x="86097" y="20159"/>
                    </a:lnTo>
                    <a:lnTo>
                      <a:pt x="56584" y="3899"/>
                    </a:lnTo>
                    <a:lnTo>
                      <a:pt x="70640" y="-3821"/>
                    </a:lnTo>
                    <a:lnTo>
                      <a:pt x="103805" y="-3821"/>
                    </a:lnTo>
                    <a:lnTo>
                      <a:pt x="126762" y="12407"/>
                    </a:lnTo>
                    <a:lnTo>
                      <a:pt x="156921" y="19451"/>
                    </a:lnTo>
                    <a:lnTo>
                      <a:pt x="203496" y="19451"/>
                    </a:lnTo>
                    <a:lnTo>
                      <a:pt x="216608" y="53520"/>
                    </a:lnTo>
                    <a:lnTo>
                      <a:pt x="194312" y="62972"/>
                    </a:lnTo>
                    <a:lnTo>
                      <a:pt x="187756" y="48342"/>
                    </a:lnTo>
                    <a:lnTo>
                      <a:pt x="170048" y="62972"/>
                    </a:lnTo>
                    <a:lnTo>
                      <a:pt x="164145" y="88897"/>
                    </a:lnTo>
                    <a:lnTo>
                      <a:pt x="152994" y="96255"/>
                    </a:lnTo>
                    <a:lnTo>
                      <a:pt x="130697" y="79342"/>
                    </a:lnTo>
                    <a:lnTo>
                      <a:pt x="142503" y="62972"/>
                    </a:lnTo>
                  </a:path>
                </a:pathLst>
              </a:custGeom>
              <a:grpFill/>
              <a:ln w="635" cap="flat">
                <a:solidFill>
                  <a:schemeClr val="bg1"/>
                </a:solidFill>
                <a:prstDash val="solid"/>
                <a:miter/>
              </a:ln>
            </p:spPr>
            <p:txBody>
              <a:bodyPr rtlCol="0" anchor="ctr"/>
              <a:lstStyle/>
              <a:p>
                <a:endParaRPr lang="en-US" dirty="0"/>
              </a:p>
            </p:txBody>
          </p:sp>
          <p:sp>
            <p:nvSpPr>
              <p:cNvPr id="2721" name="Freeform: Shape 2720">
                <a:extLst>
                  <a:ext uri="{FF2B5EF4-FFF2-40B4-BE49-F238E27FC236}">
                    <a16:creationId xmlns:a16="http://schemas.microsoft.com/office/drawing/2014/main" id="{2ECC6FC0-9F44-4158-8B6D-7D2F2A006740}"/>
                  </a:ext>
                </a:extLst>
              </p:cNvPr>
              <p:cNvSpPr/>
              <p:nvPr/>
            </p:nvSpPr>
            <p:spPr>
              <a:xfrm flipV="1">
                <a:off x="2061718" y="1344705"/>
                <a:ext cx="236856" cy="108865"/>
              </a:xfrm>
              <a:custGeom>
                <a:avLst/>
                <a:gdLst>
                  <a:gd name="connsiteX0" fmla="*/ 142503 w 217735"/>
                  <a:gd name="connsiteY0" fmla="*/ 62972 h 100076"/>
                  <a:gd name="connsiteX1" fmla="*/ 135939 w 217735"/>
                  <a:gd name="connsiteY1" fmla="*/ 55110 h 100076"/>
                  <a:gd name="connsiteX2" fmla="*/ 147138 w 217735"/>
                  <a:gd name="connsiteY2" fmla="*/ 41998 h 100076"/>
                  <a:gd name="connsiteX3" fmla="*/ 107740 w 217735"/>
                  <a:gd name="connsiteY3" fmla="*/ 46217 h 100076"/>
                  <a:gd name="connsiteX4" fmla="*/ 90245 w 217735"/>
                  <a:gd name="connsiteY4" fmla="*/ 67986 h 100076"/>
                  <a:gd name="connsiteX5" fmla="*/ 68390 w 217735"/>
                  <a:gd name="connsiteY5" fmla="*/ 67986 h 100076"/>
                  <a:gd name="connsiteX6" fmla="*/ 63801 w 217735"/>
                  <a:gd name="connsiteY6" fmla="*/ 80051 h 100076"/>
                  <a:gd name="connsiteX7" fmla="*/ 32974 w 217735"/>
                  <a:gd name="connsiteY7" fmla="*/ 78634 h 100076"/>
                  <a:gd name="connsiteX8" fmla="*/ 42158 w 217735"/>
                  <a:gd name="connsiteY8" fmla="*/ 67986 h 100076"/>
                  <a:gd name="connsiteX9" fmla="*/ 21822 w 217735"/>
                  <a:gd name="connsiteY9" fmla="*/ 62972 h 100076"/>
                  <a:gd name="connsiteX10" fmla="*/ 13299 w 217735"/>
                  <a:gd name="connsiteY10" fmla="*/ 53520 h 100076"/>
                  <a:gd name="connsiteX11" fmla="*/ 24450 w 217735"/>
                  <a:gd name="connsiteY11" fmla="*/ 42699 h 100076"/>
                  <a:gd name="connsiteX12" fmla="*/ 2147 w 217735"/>
                  <a:gd name="connsiteY12" fmla="*/ 38473 h 100076"/>
                  <a:gd name="connsiteX13" fmla="*/ -1127 w 217735"/>
                  <a:gd name="connsiteY13" fmla="*/ 27203 h 100076"/>
                  <a:gd name="connsiteX14" fmla="*/ 27724 w 217735"/>
                  <a:gd name="connsiteY14" fmla="*/ 18042 h 100076"/>
                  <a:gd name="connsiteX15" fmla="*/ 44779 w 217735"/>
                  <a:gd name="connsiteY15" fmla="*/ 15925 h 100076"/>
                  <a:gd name="connsiteX16" fmla="*/ 59725 w 217735"/>
                  <a:gd name="connsiteY16" fmla="*/ 29312 h 100076"/>
                  <a:gd name="connsiteX17" fmla="*/ 86097 w 217735"/>
                  <a:gd name="connsiteY17" fmla="*/ 20159 h 100076"/>
                  <a:gd name="connsiteX18" fmla="*/ 56584 w 217735"/>
                  <a:gd name="connsiteY18" fmla="*/ 3899 h 100076"/>
                  <a:gd name="connsiteX19" fmla="*/ 70640 w 217735"/>
                  <a:gd name="connsiteY19" fmla="*/ -3821 h 100076"/>
                  <a:gd name="connsiteX20" fmla="*/ 103805 w 217735"/>
                  <a:gd name="connsiteY20" fmla="*/ -3821 h 100076"/>
                  <a:gd name="connsiteX21" fmla="*/ 126762 w 217735"/>
                  <a:gd name="connsiteY21" fmla="*/ 12407 h 100076"/>
                  <a:gd name="connsiteX22" fmla="*/ 156921 w 217735"/>
                  <a:gd name="connsiteY22" fmla="*/ 19451 h 100076"/>
                  <a:gd name="connsiteX23" fmla="*/ 203496 w 217735"/>
                  <a:gd name="connsiteY23" fmla="*/ 19451 h 100076"/>
                  <a:gd name="connsiteX24" fmla="*/ 216608 w 217735"/>
                  <a:gd name="connsiteY24" fmla="*/ 53520 h 100076"/>
                  <a:gd name="connsiteX25" fmla="*/ 194312 w 217735"/>
                  <a:gd name="connsiteY25" fmla="*/ 62972 h 100076"/>
                  <a:gd name="connsiteX26" fmla="*/ 187756 w 217735"/>
                  <a:gd name="connsiteY26" fmla="*/ 48342 h 100076"/>
                  <a:gd name="connsiteX27" fmla="*/ 170048 w 217735"/>
                  <a:gd name="connsiteY27" fmla="*/ 62972 h 100076"/>
                  <a:gd name="connsiteX28" fmla="*/ 164145 w 217735"/>
                  <a:gd name="connsiteY28" fmla="*/ 88897 h 100076"/>
                  <a:gd name="connsiteX29" fmla="*/ 152994 w 217735"/>
                  <a:gd name="connsiteY29" fmla="*/ 96255 h 100076"/>
                  <a:gd name="connsiteX30" fmla="*/ 130697 w 217735"/>
                  <a:gd name="connsiteY30" fmla="*/ 79342 h 100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17735" h="100076">
                    <a:moveTo>
                      <a:pt x="142503" y="62972"/>
                    </a:moveTo>
                    <a:lnTo>
                      <a:pt x="135939" y="55110"/>
                    </a:lnTo>
                    <a:lnTo>
                      <a:pt x="147138" y="41998"/>
                    </a:lnTo>
                    <a:lnTo>
                      <a:pt x="107740" y="46217"/>
                    </a:lnTo>
                    <a:lnTo>
                      <a:pt x="90245" y="67986"/>
                    </a:lnTo>
                    <a:lnTo>
                      <a:pt x="68390" y="67986"/>
                    </a:lnTo>
                    <a:lnTo>
                      <a:pt x="63801" y="80051"/>
                    </a:lnTo>
                    <a:lnTo>
                      <a:pt x="32974" y="78634"/>
                    </a:lnTo>
                    <a:lnTo>
                      <a:pt x="42158" y="67986"/>
                    </a:lnTo>
                    <a:lnTo>
                      <a:pt x="21822" y="62972"/>
                    </a:lnTo>
                    <a:lnTo>
                      <a:pt x="13299" y="53520"/>
                    </a:lnTo>
                    <a:lnTo>
                      <a:pt x="24450" y="42699"/>
                    </a:lnTo>
                    <a:lnTo>
                      <a:pt x="2147" y="38473"/>
                    </a:lnTo>
                    <a:lnTo>
                      <a:pt x="-1127" y="27203"/>
                    </a:lnTo>
                    <a:lnTo>
                      <a:pt x="27724" y="18042"/>
                    </a:lnTo>
                    <a:lnTo>
                      <a:pt x="44779" y="15925"/>
                    </a:lnTo>
                    <a:lnTo>
                      <a:pt x="59725" y="29312"/>
                    </a:lnTo>
                    <a:lnTo>
                      <a:pt x="86097" y="20159"/>
                    </a:lnTo>
                    <a:lnTo>
                      <a:pt x="56584" y="3899"/>
                    </a:lnTo>
                    <a:lnTo>
                      <a:pt x="70640" y="-3821"/>
                    </a:lnTo>
                    <a:lnTo>
                      <a:pt x="103805" y="-3821"/>
                    </a:lnTo>
                    <a:lnTo>
                      <a:pt x="126762" y="12407"/>
                    </a:lnTo>
                    <a:lnTo>
                      <a:pt x="156921" y="19451"/>
                    </a:lnTo>
                    <a:lnTo>
                      <a:pt x="203496" y="19451"/>
                    </a:lnTo>
                    <a:lnTo>
                      <a:pt x="216608" y="53520"/>
                    </a:lnTo>
                    <a:lnTo>
                      <a:pt x="194312" y="62972"/>
                    </a:lnTo>
                    <a:lnTo>
                      <a:pt x="187756" y="48342"/>
                    </a:lnTo>
                    <a:lnTo>
                      <a:pt x="170048" y="62972"/>
                    </a:lnTo>
                    <a:lnTo>
                      <a:pt x="164145" y="88897"/>
                    </a:lnTo>
                    <a:lnTo>
                      <a:pt x="152994" y="96255"/>
                    </a:lnTo>
                    <a:lnTo>
                      <a:pt x="130697" y="79342"/>
                    </a:lnTo>
                    <a:close/>
                  </a:path>
                </a:pathLst>
              </a:custGeom>
              <a:grpFill/>
              <a:ln w="635" cap="rnd">
                <a:solidFill>
                  <a:schemeClr val="bg1"/>
                </a:solidFill>
                <a:prstDash val="solid"/>
                <a:round/>
              </a:ln>
            </p:spPr>
            <p:txBody>
              <a:bodyPr rtlCol="0" anchor="ctr"/>
              <a:lstStyle/>
              <a:p>
                <a:endParaRPr lang="en-US" dirty="0"/>
              </a:p>
            </p:txBody>
          </p:sp>
          <p:sp>
            <p:nvSpPr>
              <p:cNvPr id="2722" name="Freeform: Shape 2721">
                <a:extLst>
                  <a:ext uri="{FF2B5EF4-FFF2-40B4-BE49-F238E27FC236}">
                    <a16:creationId xmlns:a16="http://schemas.microsoft.com/office/drawing/2014/main" id="{12E9EB2D-54D8-4E4B-A99C-74423EA8D894}"/>
                  </a:ext>
                </a:extLst>
              </p:cNvPr>
              <p:cNvSpPr/>
              <p:nvPr/>
            </p:nvSpPr>
            <p:spPr>
              <a:xfrm flipV="1">
                <a:off x="2489491" y="1459982"/>
                <a:ext cx="111536" cy="79808"/>
              </a:xfrm>
              <a:custGeom>
                <a:avLst/>
                <a:gdLst>
                  <a:gd name="connsiteX0" fmla="*/ 101035 w 102532"/>
                  <a:gd name="connsiteY0" fmla="*/ 62720 h 73365"/>
                  <a:gd name="connsiteX1" fmla="*/ 62322 w 102532"/>
                  <a:gd name="connsiteY1" fmla="*/ 57731 h 73365"/>
                  <a:gd name="connsiteX2" fmla="*/ 40577 w 102532"/>
                  <a:gd name="connsiteY2" fmla="*/ 69677 h 73365"/>
                  <a:gd name="connsiteX3" fmla="*/ 8144 w 102532"/>
                  <a:gd name="connsiteY3" fmla="*/ 63082 h 73365"/>
                  <a:gd name="connsiteX4" fmla="*/ -1497 w 102532"/>
                  <a:gd name="connsiteY4" fmla="*/ 22047 h 73365"/>
                  <a:gd name="connsiteX5" fmla="*/ 12803 w 102532"/>
                  <a:gd name="connsiteY5" fmla="*/ -3688 h 73365"/>
                  <a:gd name="connsiteX6" fmla="*/ 33132 w 102532"/>
                  <a:gd name="connsiteY6" fmla="*/ -3688 h 73365"/>
                  <a:gd name="connsiteX7" fmla="*/ 28197 w 102532"/>
                  <a:gd name="connsiteY7" fmla="*/ 21512 h 73365"/>
                  <a:gd name="connsiteX8" fmla="*/ 64856 w 102532"/>
                  <a:gd name="connsiteY8" fmla="*/ 13398 h 73365"/>
                  <a:gd name="connsiteX9" fmla="*/ 101035 w 102532"/>
                  <a:gd name="connsiteY9" fmla="*/ 62720 h 73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532" h="73365">
                    <a:moveTo>
                      <a:pt x="101035" y="62720"/>
                    </a:moveTo>
                    <a:lnTo>
                      <a:pt x="62322" y="57731"/>
                    </a:lnTo>
                    <a:lnTo>
                      <a:pt x="40577" y="69677"/>
                    </a:lnTo>
                    <a:lnTo>
                      <a:pt x="8144" y="63082"/>
                    </a:lnTo>
                    <a:lnTo>
                      <a:pt x="-1497" y="22047"/>
                    </a:lnTo>
                    <a:lnTo>
                      <a:pt x="12803" y="-3688"/>
                    </a:lnTo>
                    <a:lnTo>
                      <a:pt x="33132" y="-3688"/>
                    </a:lnTo>
                    <a:lnTo>
                      <a:pt x="28197" y="21512"/>
                    </a:lnTo>
                    <a:lnTo>
                      <a:pt x="64856" y="13398"/>
                    </a:lnTo>
                    <a:lnTo>
                      <a:pt x="101035" y="62720"/>
                    </a:lnTo>
                  </a:path>
                </a:pathLst>
              </a:custGeom>
              <a:grpFill/>
              <a:ln w="635" cap="flat">
                <a:solidFill>
                  <a:schemeClr val="bg1"/>
                </a:solidFill>
                <a:prstDash val="solid"/>
                <a:miter/>
              </a:ln>
            </p:spPr>
            <p:txBody>
              <a:bodyPr rtlCol="0" anchor="ctr"/>
              <a:lstStyle/>
              <a:p>
                <a:endParaRPr lang="en-US" dirty="0"/>
              </a:p>
            </p:txBody>
          </p:sp>
          <p:sp>
            <p:nvSpPr>
              <p:cNvPr id="2723" name="Freeform: Shape 2722">
                <a:extLst>
                  <a:ext uri="{FF2B5EF4-FFF2-40B4-BE49-F238E27FC236}">
                    <a16:creationId xmlns:a16="http://schemas.microsoft.com/office/drawing/2014/main" id="{F5FF46B8-425F-41EB-B0D4-6B2C27C17E9D}"/>
                  </a:ext>
                </a:extLst>
              </p:cNvPr>
              <p:cNvSpPr/>
              <p:nvPr/>
            </p:nvSpPr>
            <p:spPr>
              <a:xfrm flipV="1">
                <a:off x="2489491" y="1459982"/>
                <a:ext cx="111536" cy="79808"/>
              </a:xfrm>
              <a:custGeom>
                <a:avLst/>
                <a:gdLst>
                  <a:gd name="connsiteX0" fmla="*/ 101035 w 102532"/>
                  <a:gd name="connsiteY0" fmla="*/ 62720 h 73365"/>
                  <a:gd name="connsiteX1" fmla="*/ 62322 w 102532"/>
                  <a:gd name="connsiteY1" fmla="*/ 57731 h 73365"/>
                  <a:gd name="connsiteX2" fmla="*/ 40577 w 102532"/>
                  <a:gd name="connsiteY2" fmla="*/ 69677 h 73365"/>
                  <a:gd name="connsiteX3" fmla="*/ 8144 w 102532"/>
                  <a:gd name="connsiteY3" fmla="*/ 63082 h 73365"/>
                  <a:gd name="connsiteX4" fmla="*/ -1497 w 102532"/>
                  <a:gd name="connsiteY4" fmla="*/ 22047 h 73365"/>
                  <a:gd name="connsiteX5" fmla="*/ 12803 w 102532"/>
                  <a:gd name="connsiteY5" fmla="*/ -3688 h 73365"/>
                  <a:gd name="connsiteX6" fmla="*/ 33132 w 102532"/>
                  <a:gd name="connsiteY6" fmla="*/ -3688 h 73365"/>
                  <a:gd name="connsiteX7" fmla="*/ 28197 w 102532"/>
                  <a:gd name="connsiteY7" fmla="*/ 21512 h 73365"/>
                  <a:gd name="connsiteX8" fmla="*/ 64856 w 102532"/>
                  <a:gd name="connsiteY8" fmla="*/ 13398 h 73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532" h="73365">
                    <a:moveTo>
                      <a:pt x="101035" y="62720"/>
                    </a:moveTo>
                    <a:lnTo>
                      <a:pt x="62322" y="57731"/>
                    </a:lnTo>
                    <a:lnTo>
                      <a:pt x="40577" y="69677"/>
                    </a:lnTo>
                    <a:lnTo>
                      <a:pt x="8144" y="63082"/>
                    </a:lnTo>
                    <a:lnTo>
                      <a:pt x="-1497" y="22047"/>
                    </a:lnTo>
                    <a:lnTo>
                      <a:pt x="12803" y="-3688"/>
                    </a:lnTo>
                    <a:lnTo>
                      <a:pt x="33132" y="-3688"/>
                    </a:lnTo>
                    <a:lnTo>
                      <a:pt x="28197" y="21512"/>
                    </a:lnTo>
                    <a:lnTo>
                      <a:pt x="64856" y="13398"/>
                    </a:lnTo>
                    <a:close/>
                  </a:path>
                </a:pathLst>
              </a:custGeom>
              <a:grpFill/>
              <a:ln w="635" cap="rnd">
                <a:solidFill>
                  <a:schemeClr val="bg1"/>
                </a:solidFill>
                <a:prstDash val="solid"/>
                <a:round/>
              </a:ln>
            </p:spPr>
            <p:txBody>
              <a:bodyPr rtlCol="0" anchor="ctr"/>
              <a:lstStyle/>
              <a:p>
                <a:endParaRPr lang="en-US" dirty="0"/>
              </a:p>
            </p:txBody>
          </p:sp>
          <p:sp>
            <p:nvSpPr>
              <p:cNvPr id="2724" name="Freeform: Shape 2723">
                <a:extLst>
                  <a:ext uri="{FF2B5EF4-FFF2-40B4-BE49-F238E27FC236}">
                    <a16:creationId xmlns:a16="http://schemas.microsoft.com/office/drawing/2014/main" id="{6CA3D429-46B7-4CF8-8C31-5EC302F7553D}"/>
                  </a:ext>
                </a:extLst>
              </p:cNvPr>
              <p:cNvSpPr/>
              <p:nvPr/>
            </p:nvSpPr>
            <p:spPr>
              <a:xfrm flipV="1">
                <a:off x="2318266" y="1353771"/>
                <a:ext cx="139120" cy="78695"/>
              </a:xfrm>
              <a:custGeom>
                <a:avLst/>
                <a:gdLst>
                  <a:gd name="connsiteX0" fmla="*/ 30930 w 127889"/>
                  <a:gd name="connsiteY0" fmla="*/ 50601 h 72342"/>
                  <a:gd name="connsiteX1" fmla="*/ 11451 w 127889"/>
                  <a:gd name="connsiteY1" fmla="*/ 65396 h 72342"/>
                  <a:gd name="connsiteX2" fmla="*/ -1338 w 127889"/>
                  <a:gd name="connsiteY2" fmla="*/ 65396 h 72342"/>
                  <a:gd name="connsiteX3" fmla="*/ 9972 w 127889"/>
                  <a:gd name="connsiteY3" fmla="*/ 35702 h 72342"/>
                  <a:gd name="connsiteX4" fmla="*/ 30930 w 127889"/>
                  <a:gd name="connsiteY4" fmla="*/ 18365 h 72342"/>
                  <a:gd name="connsiteX5" fmla="*/ 54737 w 127889"/>
                  <a:gd name="connsiteY5" fmla="*/ 17837 h 72342"/>
                  <a:gd name="connsiteX6" fmla="*/ 82770 w 127889"/>
                  <a:gd name="connsiteY6" fmla="*/ 26809 h 72342"/>
                  <a:gd name="connsiteX7" fmla="*/ 73917 w 127889"/>
                  <a:gd name="connsiteY7" fmla="*/ 10439 h 72342"/>
                  <a:gd name="connsiteX8" fmla="*/ 78347 w 127889"/>
                  <a:gd name="connsiteY8" fmla="*/ -3829 h 72342"/>
                  <a:gd name="connsiteX9" fmla="*/ 122617 w 127889"/>
                  <a:gd name="connsiteY9" fmla="*/ 397 h 72342"/>
                  <a:gd name="connsiteX10" fmla="*/ 118682 w 127889"/>
                  <a:gd name="connsiteY10" fmla="*/ 15720 h 72342"/>
                  <a:gd name="connsiteX11" fmla="*/ 126552 w 127889"/>
                  <a:gd name="connsiteY11" fmla="*/ 31995 h 72342"/>
                  <a:gd name="connsiteX12" fmla="*/ 124585 w 127889"/>
                  <a:gd name="connsiteY12" fmla="*/ 62752 h 72342"/>
                  <a:gd name="connsiteX13" fmla="*/ 104405 w 127889"/>
                  <a:gd name="connsiteY13" fmla="*/ 68513 h 72342"/>
                  <a:gd name="connsiteX14" fmla="*/ 98023 w 127889"/>
                  <a:gd name="connsiteY14" fmla="*/ 57471 h 72342"/>
                  <a:gd name="connsiteX15" fmla="*/ 87689 w 127889"/>
                  <a:gd name="connsiteY15" fmla="*/ 64869 h 72342"/>
                  <a:gd name="connsiteX16" fmla="*/ 72445 w 127889"/>
                  <a:gd name="connsiteY16" fmla="*/ 64869 h 72342"/>
                  <a:gd name="connsiteX17" fmla="*/ 72933 w 127889"/>
                  <a:gd name="connsiteY17" fmla="*/ 47956 h 72342"/>
                  <a:gd name="connsiteX18" fmla="*/ 56799 w 127889"/>
                  <a:gd name="connsiteY18" fmla="*/ 59053 h 72342"/>
                  <a:gd name="connsiteX19" fmla="*/ 44899 w 127889"/>
                  <a:gd name="connsiteY19" fmla="*/ 58526 h 72342"/>
                  <a:gd name="connsiteX20" fmla="*/ 51786 w 127889"/>
                  <a:gd name="connsiteY20" fmla="*/ 40558 h 72342"/>
                  <a:gd name="connsiteX21" fmla="*/ 46820 w 127889"/>
                  <a:gd name="connsiteY21" fmla="*/ 33530 h 72342"/>
                  <a:gd name="connsiteX22" fmla="*/ 30930 w 127889"/>
                  <a:gd name="connsiteY22" fmla="*/ 50601 h 72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7889" h="72342">
                    <a:moveTo>
                      <a:pt x="30930" y="50601"/>
                    </a:moveTo>
                    <a:lnTo>
                      <a:pt x="11451" y="65396"/>
                    </a:lnTo>
                    <a:lnTo>
                      <a:pt x="-1338" y="65396"/>
                    </a:lnTo>
                    <a:lnTo>
                      <a:pt x="9972" y="35702"/>
                    </a:lnTo>
                    <a:lnTo>
                      <a:pt x="30930" y="18365"/>
                    </a:lnTo>
                    <a:lnTo>
                      <a:pt x="54737" y="17837"/>
                    </a:lnTo>
                    <a:lnTo>
                      <a:pt x="82770" y="26809"/>
                    </a:lnTo>
                    <a:lnTo>
                      <a:pt x="73917" y="10439"/>
                    </a:lnTo>
                    <a:lnTo>
                      <a:pt x="78347" y="-3829"/>
                    </a:lnTo>
                    <a:lnTo>
                      <a:pt x="122617" y="397"/>
                    </a:lnTo>
                    <a:lnTo>
                      <a:pt x="118682" y="15720"/>
                    </a:lnTo>
                    <a:lnTo>
                      <a:pt x="126552" y="31995"/>
                    </a:lnTo>
                    <a:lnTo>
                      <a:pt x="124585" y="62752"/>
                    </a:lnTo>
                    <a:lnTo>
                      <a:pt x="104405" y="68513"/>
                    </a:lnTo>
                    <a:lnTo>
                      <a:pt x="98023" y="57471"/>
                    </a:lnTo>
                    <a:lnTo>
                      <a:pt x="87689" y="64869"/>
                    </a:lnTo>
                    <a:lnTo>
                      <a:pt x="72445" y="64869"/>
                    </a:lnTo>
                    <a:lnTo>
                      <a:pt x="72933" y="47956"/>
                    </a:lnTo>
                    <a:lnTo>
                      <a:pt x="56799" y="59053"/>
                    </a:lnTo>
                    <a:lnTo>
                      <a:pt x="44899" y="58526"/>
                    </a:lnTo>
                    <a:lnTo>
                      <a:pt x="51786" y="40558"/>
                    </a:lnTo>
                    <a:lnTo>
                      <a:pt x="46820" y="33530"/>
                    </a:lnTo>
                    <a:lnTo>
                      <a:pt x="30930" y="50601"/>
                    </a:lnTo>
                  </a:path>
                </a:pathLst>
              </a:custGeom>
              <a:grpFill/>
              <a:ln w="635" cap="flat">
                <a:solidFill>
                  <a:schemeClr val="bg1"/>
                </a:solidFill>
                <a:prstDash val="solid"/>
                <a:miter/>
              </a:ln>
            </p:spPr>
            <p:txBody>
              <a:bodyPr rtlCol="0" anchor="ctr"/>
              <a:lstStyle/>
              <a:p>
                <a:endParaRPr lang="en-US" dirty="0"/>
              </a:p>
            </p:txBody>
          </p:sp>
          <p:sp>
            <p:nvSpPr>
              <p:cNvPr id="2725" name="Freeform: Shape 2724">
                <a:extLst>
                  <a:ext uri="{FF2B5EF4-FFF2-40B4-BE49-F238E27FC236}">
                    <a16:creationId xmlns:a16="http://schemas.microsoft.com/office/drawing/2014/main" id="{84059B65-8C76-47E0-9E67-AE3E19A8C148}"/>
                  </a:ext>
                </a:extLst>
              </p:cNvPr>
              <p:cNvSpPr/>
              <p:nvPr/>
            </p:nvSpPr>
            <p:spPr>
              <a:xfrm flipV="1">
                <a:off x="2318266" y="1353771"/>
                <a:ext cx="139120" cy="78695"/>
              </a:xfrm>
              <a:custGeom>
                <a:avLst/>
                <a:gdLst>
                  <a:gd name="connsiteX0" fmla="*/ 30930 w 127889"/>
                  <a:gd name="connsiteY0" fmla="*/ 50601 h 72342"/>
                  <a:gd name="connsiteX1" fmla="*/ 11451 w 127889"/>
                  <a:gd name="connsiteY1" fmla="*/ 65396 h 72342"/>
                  <a:gd name="connsiteX2" fmla="*/ -1338 w 127889"/>
                  <a:gd name="connsiteY2" fmla="*/ 65396 h 72342"/>
                  <a:gd name="connsiteX3" fmla="*/ 9972 w 127889"/>
                  <a:gd name="connsiteY3" fmla="*/ 35702 h 72342"/>
                  <a:gd name="connsiteX4" fmla="*/ 30930 w 127889"/>
                  <a:gd name="connsiteY4" fmla="*/ 18365 h 72342"/>
                  <a:gd name="connsiteX5" fmla="*/ 54737 w 127889"/>
                  <a:gd name="connsiteY5" fmla="*/ 17837 h 72342"/>
                  <a:gd name="connsiteX6" fmla="*/ 82770 w 127889"/>
                  <a:gd name="connsiteY6" fmla="*/ 26809 h 72342"/>
                  <a:gd name="connsiteX7" fmla="*/ 73917 w 127889"/>
                  <a:gd name="connsiteY7" fmla="*/ 10439 h 72342"/>
                  <a:gd name="connsiteX8" fmla="*/ 78347 w 127889"/>
                  <a:gd name="connsiteY8" fmla="*/ -3829 h 72342"/>
                  <a:gd name="connsiteX9" fmla="*/ 122617 w 127889"/>
                  <a:gd name="connsiteY9" fmla="*/ 397 h 72342"/>
                  <a:gd name="connsiteX10" fmla="*/ 118682 w 127889"/>
                  <a:gd name="connsiteY10" fmla="*/ 15720 h 72342"/>
                  <a:gd name="connsiteX11" fmla="*/ 126552 w 127889"/>
                  <a:gd name="connsiteY11" fmla="*/ 31995 h 72342"/>
                  <a:gd name="connsiteX12" fmla="*/ 124585 w 127889"/>
                  <a:gd name="connsiteY12" fmla="*/ 62752 h 72342"/>
                  <a:gd name="connsiteX13" fmla="*/ 104405 w 127889"/>
                  <a:gd name="connsiteY13" fmla="*/ 68513 h 72342"/>
                  <a:gd name="connsiteX14" fmla="*/ 98023 w 127889"/>
                  <a:gd name="connsiteY14" fmla="*/ 57471 h 72342"/>
                  <a:gd name="connsiteX15" fmla="*/ 87689 w 127889"/>
                  <a:gd name="connsiteY15" fmla="*/ 64869 h 72342"/>
                  <a:gd name="connsiteX16" fmla="*/ 72445 w 127889"/>
                  <a:gd name="connsiteY16" fmla="*/ 64869 h 72342"/>
                  <a:gd name="connsiteX17" fmla="*/ 72933 w 127889"/>
                  <a:gd name="connsiteY17" fmla="*/ 47956 h 72342"/>
                  <a:gd name="connsiteX18" fmla="*/ 56799 w 127889"/>
                  <a:gd name="connsiteY18" fmla="*/ 59053 h 72342"/>
                  <a:gd name="connsiteX19" fmla="*/ 44899 w 127889"/>
                  <a:gd name="connsiteY19" fmla="*/ 58526 h 72342"/>
                  <a:gd name="connsiteX20" fmla="*/ 51786 w 127889"/>
                  <a:gd name="connsiteY20" fmla="*/ 40558 h 72342"/>
                  <a:gd name="connsiteX21" fmla="*/ 46820 w 127889"/>
                  <a:gd name="connsiteY21" fmla="*/ 33530 h 72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7889" h="72342">
                    <a:moveTo>
                      <a:pt x="30930" y="50601"/>
                    </a:moveTo>
                    <a:lnTo>
                      <a:pt x="11451" y="65396"/>
                    </a:lnTo>
                    <a:lnTo>
                      <a:pt x="-1338" y="65396"/>
                    </a:lnTo>
                    <a:lnTo>
                      <a:pt x="9972" y="35702"/>
                    </a:lnTo>
                    <a:lnTo>
                      <a:pt x="30930" y="18365"/>
                    </a:lnTo>
                    <a:lnTo>
                      <a:pt x="54737" y="17837"/>
                    </a:lnTo>
                    <a:lnTo>
                      <a:pt x="82770" y="26809"/>
                    </a:lnTo>
                    <a:lnTo>
                      <a:pt x="73917" y="10439"/>
                    </a:lnTo>
                    <a:lnTo>
                      <a:pt x="78347" y="-3829"/>
                    </a:lnTo>
                    <a:lnTo>
                      <a:pt x="122617" y="397"/>
                    </a:lnTo>
                    <a:lnTo>
                      <a:pt x="118682" y="15720"/>
                    </a:lnTo>
                    <a:lnTo>
                      <a:pt x="126552" y="31995"/>
                    </a:lnTo>
                    <a:lnTo>
                      <a:pt x="124585" y="62752"/>
                    </a:lnTo>
                    <a:lnTo>
                      <a:pt x="104405" y="68513"/>
                    </a:lnTo>
                    <a:lnTo>
                      <a:pt x="98023" y="57471"/>
                    </a:lnTo>
                    <a:lnTo>
                      <a:pt x="87689" y="64869"/>
                    </a:lnTo>
                    <a:lnTo>
                      <a:pt x="72445" y="64869"/>
                    </a:lnTo>
                    <a:lnTo>
                      <a:pt x="72933" y="47956"/>
                    </a:lnTo>
                    <a:lnTo>
                      <a:pt x="56799" y="59053"/>
                    </a:lnTo>
                    <a:lnTo>
                      <a:pt x="44899" y="58526"/>
                    </a:lnTo>
                    <a:lnTo>
                      <a:pt x="51786" y="40558"/>
                    </a:lnTo>
                    <a:lnTo>
                      <a:pt x="46820" y="33530"/>
                    </a:lnTo>
                    <a:close/>
                  </a:path>
                </a:pathLst>
              </a:custGeom>
              <a:grpFill/>
              <a:ln w="635" cap="rnd">
                <a:solidFill>
                  <a:schemeClr val="bg1"/>
                </a:solidFill>
                <a:prstDash val="solid"/>
                <a:round/>
              </a:ln>
            </p:spPr>
            <p:txBody>
              <a:bodyPr rtlCol="0" anchor="ctr"/>
              <a:lstStyle/>
              <a:p>
                <a:endParaRPr lang="en-US" dirty="0"/>
              </a:p>
            </p:txBody>
          </p:sp>
          <p:sp>
            <p:nvSpPr>
              <p:cNvPr id="2726" name="Freeform: Shape 2725">
                <a:extLst>
                  <a:ext uri="{FF2B5EF4-FFF2-40B4-BE49-F238E27FC236}">
                    <a16:creationId xmlns:a16="http://schemas.microsoft.com/office/drawing/2014/main" id="{2C7371B9-BB6D-419B-9050-1890A6E26732}"/>
                  </a:ext>
                </a:extLst>
              </p:cNvPr>
              <p:cNvSpPr/>
              <p:nvPr/>
            </p:nvSpPr>
            <p:spPr>
              <a:xfrm flipV="1">
                <a:off x="2477728" y="1406020"/>
                <a:ext cx="54466" cy="36171"/>
              </a:xfrm>
              <a:custGeom>
                <a:avLst/>
                <a:gdLst>
                  <a:gd name="connsiteX0" fmla="*/ 40641 w 50069"/>
                  <a:gd name="connsiteY0" fmla="*/ -3788 h 33251"/>
                  <a:gd name="connsiteX1" fmla="*/ 48614 w 50069"/>
                  <a:gd name="connsiteY1" fmla="*/ 21632 h 33251"/>
                  <a:gd name="connsiteX2" fmla="*/ 34282 w 50069"/>
                  <a:gd name="connsiteY2" fmla="*/ 29463 h 33251"/>
                  <a:gd name="connsiteX3" fmla="*/ 14197 w 50069"/>
                  <a:gd name="connsiteY3" fmla="*/ 29463 h 33251"/>
                  <a:gd name="connsiteX4" fmla="*/ -1456 w 50069"/>
                  <a:gd name="connsiteY4" fmla="*/ 13164 h 33251"/>
                  <a:gd name="connsiteX5" fmla="*/ 18998 w 50069"/>
                  <a:gd name="connsiteY5" fmla="*/ -2954 h 33251"/>
                  <a:gd name="connsiteX6" fmla="*/ 40641 w 50069"/>
                  <a:gd name="connsiteY6" fmla="*/ -3788 h 33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069" h="33251">
                    <a:moveTo>
                      <a:pt x="40641" y="-3788"/>
                    </a:moveTo>
                    <a:lnTo>
                      <a:pt x="48614" y="21632"/>
                    </a:lnTo>
                    <a:lnTo>
                      <a:pt x="34282" y="29463"/>
                    </a:lnTo>
                    <a:lnTo>
                      <a:pt x="14197" y="29463"/>
                    </a:lnTo>
                    <a:lnTo>
                      <a:pt x="-1456" y="13164"/>
                    </a:lnTo>
                    <a:lnTo>
                      <a:pt x="18998" y="-2954"/>
                    </a:lnTo>
                    <a:lnTo>
                      <a:pt x="40641" y="-3788"/>
                    </a:lnTo>
                  </a:path>
                </a:pathLst>
              </a:custGeom>
              <a:grpFill/>
              <a:ln w="635" cap="flat">
                <a:solidFill>
                  <a:schemeClr val="bg1"/>
                </a:solidFill>
                <a:prstDash val="solid"/>
                <a:miter/>
              </a:ln>
            </p:spPr>
            <p:txBody>
              <a:bodyPr rtlCol="0" anchor="ctr"/>
              <a:lstStyle/>
              <a:p>
                <a:endParaRPr lang="en-US" dirty="0"/>
              </a:p>
            </p:txBody>
          </p:sp>
          <p:sp>
            <p:nvSpPr>
              <p:cNvPr id="2727" name="Freeform: Shape 2726">
                <a:extLst>
                  <a:ext uri="{FF2B5EF4-FFF2-40B4-BE49-F238E27FC236}">
                    <a16:creationId xmlns:a16="http://schemas.microsoft.com/office/drawing/2014/main" id="{12062994-7E63-46CD-800B-E19793189782}"/>
                  </a:ext>
                </a:extLst>
              </p:cNvPr>
              <p:cNvSpPr/>
              <p:nvPr/>
            </p:nvSpPr>
            <p:spPr>
              <a:xfrm flipV="1">
                <a:off x="2477728" y="1406020"/>
                <a:ext cx="54466" cy="36171"/>
              </a:xfrm>
              <a:custGeom>
                <a:avLst/>
                <a:gdLst>
                  <a:gd name="connsiteX0" fmla="*/ 40641 w 50069"/>
                  <a:gd name="connsiteY0" fmla="*/ -3788 h 33251"/>
                  <a:gd name="connsiteX1" fmla="*/ 48614 w 50069"/>
                  <a:gd name="connsiteY1" fmla="*/ 21632 h 33251"/>
                  <a:gd name="connsiteX2" fmla="*/ 34282 w 50069"/>
                  <a:gd name="connsiteY2" fmla="*/ 29463 h 33251"/>
                  <a:gd name="connsiteX3" fmla="*/ 14197 w 50069"/>
                  <a:gd name="connsiteY3" fmla="*/ 29463 h 33251"/>
                  <a:gd name="connsiteX4" fmla="*/ -1456 w 50069"/>
                  <a:gd name="connsiteY4" fmla="*/ 13164 h 33251"/>
                  <a:gd name="connsiteX5" fmla="*/ 18998 w 50069"/>
                  <a:gd name="connsiteY5" fmla="*/ -2954 h 33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069" h="33251">
                    <a:moveTo>
                      <a:pt x="40641" y="-3788"/>
                    </a:moveTo>
                    <a:lnTo>
                      <a:pt x="48614" y="21632"/>
                    </a:lnTo>
                    <a:lnTo>
                      <a:pt x="34282" y="29463"/>
                    </a:lnTo>
                    <a:lnTo>
                      <a:pt x="14197" y="29463"/>
                    </a:lnTo>
                    <a:lnTo>
                      <a:pt x="-1456" y="13164"/>
                    </a:lnTo>
                    <a:lnTo>
                      <a:pt x="18998" y="-2954"/>
                    </a:lnTo>
                    <a:close/>
                  </a:path>
                </a:pathLst>
              </a:custGeom>
              <a:grpFill/>
              <a:ln w="635" cap="rnd">
                <a:solidFill>
                  <a:schemeClr val="bg1"/>
                </a:solidFill>
                <a:prstDash val="solid"/>
                <a:round/>
              </a:ln>
            </p:spPr>
            <p:txBody>
              <a:bodyPr rtlCol="0" anchor="ctr"/>
              <a:lstStyle/>
              <a:p>
                <a:endParaRPr lang="en-US" dirty="0"/>
              </a:p>
            </p:txBody>
          </p:sp>
          <p:sp>
            <p:nvSpPr>
              <p:cNvPr id="2728" name="Freeform: Shape 2727">
                <a:extLst>
                  <a:ext uri="{FF2B5EF4-FFF2-40B4-BE49-F238E27FC236}">
                    <a16:creationId xmlns:a16="http://schemas.microsoft.com/office/drawing/2014/main" id="{690C6C67-F589-4F64-9B49-FB71D6DF84D0}"/>
                  </a:ext>
                </a:extLst>
              </p:cNvPr>
              <p:cNvSpPr/>
              <p:nvPr/>
            </p:nvSpPr>
            <p:spPr>
              <a:xfrm flipV="1">
                <a:off x="2289011" y="1237406"/>
                <a:ext cx="128718" cy="67814"/>
              </a:xfrm>
              <a:custGeom>
                <a:avLst/>
                <a:gdLst>
                  <a:gd name="connsiteX0" fmla="*/ 26904 w 118327"/>
                  <a:gd name="connsiteY0" fmla="*/ 41444 h 62339"/>
                  <a:gd name="connsiteX1" fmla="*/ 36741 w 118327"/>
                  <a:gd name="connsiteY1" fmla="*/ 27175 h 62339"/>
                  <a:gd name="connsiteX2" fmla="*/ 7606 w 118327"/>
                  <a:gd name="connsiteY2" fmla="*/ 23531 h 62339"/>
                  <a:gd name="connsiteX3" fmla="*/ 20340 w 118327"/>
                  <a:gd name="connsiteY3" fmla="*/ 11844 h 62339"/>
                  <a:gd name="connsiteX4" fmla="*/ 46579 w 118327"/>
                  <a:gd name="connsiteY4" fmla="*/ 14669 h 62339"/>
                  <a:gd name="connsiteX5" fmla="*/ 76092 w 118327"/>
                  <a:gd name="connsiteY5" fmla="*/ 12552 h 62339"/>
                  <a:gd name="connsiteX6" fmla="*/ 86906 w 118327"/>
                  <a:gd name="connsiteY6" fmla="*/ -3991 h 62339"/>
                  <a:gd name="connsiteX7" fmla="*/ 113475 w 118327"/>
                  <a:gd name="connsiteY7" fmla="*/ -3991 h 62339"/>
                  <a:gd name="connsiteX8" fmla="*/ 117025 w 118327"/>
                  <a:gd name="connsiteY8" fmla="*/ 6107 h 62339"/>
                  <a:gd name="connsiteX9" fmla="*/ 107297 w 118327"/>
                  <a:gd name="connsiteY9" fmla="*/ 23531 h 62339"/>
                  <a:gd name="connsiteX10" fmla="*/ 96728 w 118327"/>
                  <a:gd name="connsiteY10" fmla="*/ 37280 h 62339"/>
                  <a:gd name="connsiteX11" fmla="*/ 86906 w 118327"/>
                  <a:gd name="connsiteY11" fmla="*/ 37280 h 62339"/>
                  <a:gd name="connsiteX12" fmla="*/ 75431 w 118327"/>
                  <a:gd name="connsiteY12" fmla="*/ 47189 h 62339"/>
                  <a:gd name="connsiteX13" fmla="*/ 53788 w 118327"/>
                  <a:gd name="connsiteY13" fmla="*/ 47189 h 62339"/>
                  <a:gd name="connsiteX14" fmla="*/ 41330 w 118327"/>
                  <a:gd name="connsiteY14" fmla="*/ 58349 h 62339"/>
                  <a:gd name="connsiteX15" fmla="*/ -1303 w 118327"/>
                  <a:gd name="connsiteY15" fmla="*/ 58349 h 62339"/>
                  <a:gd name="connsiteX16" fmla="*/ 1979 w 118327"/>
                  <a:gd name="connsiteY16" fmla="*/ 42144 h 62339"/>
                  <a:gd name="connsiteX17" fmla="*/ 26904 w 118327"/>
                  <a:gd name="connsiteY17" fmla="*/ 41444 h 62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8327" h="62339">
                    <a:moveTo>
                      <a:pt x="26904" y="41444"/>
                    </a:moveTo>
                    <a:lnTo>
                      <a:pt x="36741" y="27175"/>
                    </a:lnTo>
                    <a:lnTo>
                      <a:pt x="7606" y="23531"/>
                    </a:lnTo>
                    <a:lnTo>
                      <a:pt x="20340" y="11844"/>
                    </a:lnTo>
                    <a:lnTo>
                      <a:pt x="46579" y="14669"/>
                    </a:lnTo>
                    <a:lnTo>
                      <a:pt x="76092" y="12552"/>
                    </a:lnTo>
                    <a:lnTo>
                      <a:pt x="86906" y="-3991"/>
                    </a:lnTo>
                    <a:lnTo>
                      <a:pt x="113475" y="-3991"/>
                    </a:lnTo>
                    <a:lnTo>
                      <a:pt x="117025" y="6107"/>
                    </a:lnTo>
                    <a:lnTo>
                      <a:pt x="107297" y="23531"/>
                    </a:lnTo>
                    <a:lnTo>
                      <a:pt x="96728" y="37280"/>
                    </a:lnTo>
                    <a:lnTo>
                      <a:pt x="86906" y="37280"/>
                    </a:lnTo>
                    <a:lnTo>
                      <a:pt x="75431" y="47189"/>
                    </a:lnTo>
                    <a:lnTo>
                      <a:pt x="53788" y="47189"/>
                    </a:lnTo>
                    <a:lnTo>
                      <a:pt x="41330" y="58349"/>
                    </a:lnTo>
                    <a:lnTo>
                      <a:pt x="-1303" y="58349"/>
                    </a:lnTo>
                    <a:lnTo>
                      <a:pt x="1979" y="42144"/>
                    </a:lnTo>
                    <a:lnTo>
                      <a:pt x="26904" y="41444"/>
                    </a:lnTo>
                  </a:path>
                </a:pathLst>
              </a:custGeom>
              <a:grpFill/>
              <a:ln w="635" cap="flat">
                <a:solidFill>
                  <a:schemeClr val="bg1"/>
                </a:solidFill>
                <a:prstDash val="solid"/>
                <a:miter/>
              </a:ln>
            </p:spPr>
            <p:txBody>
              <a:bodyPr rtlCol="0" anchor="ctr"/>
              <a:lstStyle/>
              <a:p>
                <a:endParaRPr lang="en-US" dirty="0"/>
              </a:p>
            </p:txBody>
          </p:sp>
          <p:sp>
            <p:nvSpPr>
              <p:cNvPr id="2729" name="Freeform: Shape 2728">
                <a:extLst>
                  <a:ext uri="{FF2B5EF4-FFF2-40B4-BE49-F238E27FC236}">
                    <a16:creationId xmlns:a16="http://schemas.microsoft.com/office/drawing/2014/main" id="{DD480CFB-BC89-48F6-B45F-BA98C8FCA5FB}"/>
                  </a:ext>
                </a:extLst>
              </p:cNvPr>
              <p:cNvSpPr/>
              <p:nvPr/>
            </p:nvSpPr>
            <p:spPr>
              <a:xfrm flipV="1">
                <a:off x="2289011" y="1237406"/>
                <a:ext cx="128718" cy="67814"/>
              </a:xfrm>
              <a:custGeom>
                <a:avLst/>
                <a:gdLst>
                  <a:gd name="connsiteX0" fmla="*/ 26904 w 118327"/>
                  <a:gd name="connsiteY0" fmla="*/ 41444 h 62339"/>
                  <a:gd name="connsiteX1" fmla="*/ 36741 w 118327"/>
                  <a:gd name="connsiteY1" fmla="*/ 27175 h 62339"/>
                  <a:gd name="connsiteX2" fmla="*/ 7606 w 118327"/>
                  <a:gd name="connsiteY2" fmla="*/ 23531 h 62339"/>
                  <a:gd name="connsiteX3" fmla="*/ 20340 w 118327"/>
                  <a:gd name="connsiteY3" fmla="*/ 11844 h 62339"/>
                  <a:gd name="connsiteX4" fmla="*/ 46579 w 118327"/>
                  <a:gd name="connsiteY4" fmla="*/ 14669 h 62339"/>
                  <a:gd name="connsiteX5" fmla="*/ 76092 w 118327"/>
                  <a:gd name="connsiteY5" fmla="*/ 12552 h 62339"/>
                  <a:gd name="connsiteX6" fmla="*/ 86906 w 118327"/>
                  <a:gd name="connsiteY6" fmla="*/ -3991 h 62339"/>
                  <a:gd name="connsiteX7" fmla="*/ 113475 w 118327"/>
                  <a:gd name="connsiteY7" fmla="*/ -3991 h 62339"/>
                  <a:gd name="connsiteX8" fmla="*/ 117025 w 118327"/>
                  <a:gd name="connsiteY8" fmla="*/ 6107 h 62339"/>
                  <a:gd name="connsiteX9" fmla="*/ 107297 w 118327"/>
                  <a:gd name="connsiteY9" fmla="*/ 23531 h 62339"/>
                  <a:gd name="connsiteX10" fmla="*/ 96728 w 118327"/>
                  <a:gd name="connsiteY10" fmla="*/ 37280 h 62339"/>
                  <a:gd name="connsiteX11" fmla="*/ 86906 w 118327"/>
                  <a:gd name="connsiteY11" fmla="*/ 37280 h 62339"/>
                  <a:gd name="connsiteX12" fmla="*/ 75431 w 118327"/>
                  <a:gd name="connsiteY12" fmla="*/ 47189 h 62339"/>
                  <a:gd name="connsiteX13" fmla="*/ 53788 w 118327"/>
                  <a:gd name="connsiteY13" fmla="*/ 47189 h 62339"/>
                  <a:gd name="connsiteX14" fmla="*/ 41330 w 118327"/>
                  <a:gd name="connsiteY14" fmla="*/ 58349 h 62339"/>
                  <a:gd name="connsiteX15" fmla="*/ -1303 w 118327"/>
                  <a:gd name="connsiteY15" fmla="*/ 58349 h 62339"/>
                  <a:gd name="connsiteX16" fmla="*/ 1979 w 118327"/>
                  <a:gd name="connsiteY16" fmla="*/ 42144 h 62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8327" h="62339">
                    <a:moveTo>
                      <a:pt x="26904" y="41444"/>
                    </a:moveTo>
                    <a:lnTo>
                      <a:pt x="36741" y="27175"/>
                    </a:lnTo>
                    <a:lnTo>
                      <a:pt x="7606" y="23531"/>
                    </a:lnTo>
                    <a:lnTo>
                      <a:pt x="20340" y="11844"/>
                    </a:lnTo>
                    <a:lnTo>
                      <a:pt x="46579" y="14669"/>
                    </a:lnTo>
                    <a:lnTo>
                      <a:pt x="76092" y="12552"/>
                    </a:lnTo>
                    <a:lnTo>
                      <a:pt x="86906" y="-3991"/>
                    </a:lnTo>
                    <a:lnTo>
                      <a:pt x="113475" y="-3991"/>
                    </a:lnTo>
                    <a:lnTo>
                      <a:pt x="117025" y="6107"/>
                    </a:lnTo>
                    <a:lnTo>
                      <a:pt x="107297" y="23531"/>
                    </a:lnTo>
                    <a:lnTo>
                      <a:pt x="96728" y="37280"/>
                    </a:lnTo>
                    <a:lnTo>
                      <a:pt x="86906" y="37280"/>
                    </a:lnTo>
                    <a:lnTo>
                      <a:pt x="75431" y="47189"/>
                    </a:lnTo>
                    <a:lnTo>
                      <a:pt x="53788" y="47189"/>
                    </a:lnTo>
                    <a:lnTo>
                      <a:pt x="41330" y="58349"/>
                    </a:lnTo>
                    <a:lnTo>
                      <a:pt x="-1303" y="58349"/>
                    </a:lnTo>
                    <a:lnTo>
                      <a:pt x="1979" y="42144"/>
                    </a:lnTo>
                    <a:close/>
                  </a:path>
                </a:pathLst>
              </a:custGeom>
              <a:grpFill/>
              <a:ln w="635" cap="rnd">
                <a:solidFill>
                  <a:schemeClr val="bg1"/>
                </a:solidFill>
                <a:prstDash val="solid"/>
                <a:round/>
              </a:ln>
            </p:spPr>
            <p:txBody>
              <a:bodyPr rtlCol="0" anchor="ctr"/>
              <a:lstStyle/>
              <a:p>
                <a:endParaRPr lang="en-US" dirty="0"/>
              </a:p>
            </p:txBody>
          </p:sp>
          <p:sp>
            <p:nvSpPr>
              <p:cNvPr id="2730" name="Freeform: Shape 2729">
                <a:extLst>
                  <a:ext uri="{FF2B5EF4-FFF2-40B4-BE49-F238E27FC236}">
                    <a16:creationId xmlns:a16="http://schemas.microsoft.com/office/drawing/2014/main" id="{F10BC324-9F47-4B79-BC30-7D014BF94B96}"/>
                  </a:ext>
                </a:extLst>
              </p:cNvPr>
              <p:cNvSpPr/>
              <p:nvPr/>
            </p:nvSpPr>
            <p:spPr>
              <a:xfrm flipV="1">
                <a:off x="2273824" y="1471026"/>
                <a:ext cx="49758" cy="34818"/>
              </a:xfrm>
              <a:custGeom>
                <a:avLst/>
                <a:gdLst>
                  <a:gd name="connsiteX0" fmla="*/ -1247 w 45741"/>
                  <a:gd name="connsiteY0" fmla="*/ 20749 h 32007"/>
                  <a:gd name="connsiteX1" fmla="*/ 30139 w 45741"/>
                  <a:gd name="connsiteY1" fmla="*/ -3703 h 32007"/>
                  <a:gd name="connsiteX2" fmla="*/ 44494 w 45741"/>
                  <a:gd name="connsiteY2" fmla="*/ 22670 h 32007"/>
                  <a:gd name="connsiteX3" fmla="*/ 25661 w 45741"/>
                  <a:gd name="connsiteY3" fmla="*/ 28305 h 32007"/>
                  <a:gd name="connsiteX4" fmla="*/ -1247 w 45741"/>
                  <a:gd name="connsiteY4" fmla="*/ 20749 h 320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41" h="32007">
                    <a:moveTo>
                      <a:pt x="-1247" y="20749"/>
                    </a:moveTo>
                    <a:lnTo>
                      <a:pt x="30139" y="-3703"/>
                    </a:lnTo>
                    <a:lnTo>
                      <a:pt x="44494" y="22670"/>
                    </a:lnTo>
                    <a:lnTo>
                      <a:pt x="25661" y="28305"/>
                    </a:lnTo>
                    <a:lnTo>
                      <a:pt x="-1247" y="20749"/>
                    </a:lnTo>
                  </a:path>
                </a:pathLst>
              </a:custGeom>
              <a:grpFill/>
              <a:ln w="635" cap="flat">
                <a:solidFill>
                  <a:schemeClr val="bg1"/>
                </a:solidFill>
                <a:prstDash val="solid"/>
                <a:miter/>
              </a:ln>
            </p:spPr>
            <p:txBody>
              <a:bodyPr rtlCol="0" anchor="ctr"/>
              <a:lstStyle/>
              <a:p>
                <a:endParaRPr lang="en-US" dirty="0"/>
              </a:p>
            </p:txBody>
          </p:sp>
          <p:sp>
            <p:nvSpPr>
              <p:cNvPr id="2731" name="Freeform: Shape 2730">
                <a:extLst>
                  <a:ext uri="{FF2B5EF4-FFF2-40B4-BE49-F238E27FC236}">
                    <a16:creationId xmlns:a16="http://schemas.microsoft.com/office/drawing/2014/main" id="{1A160435-4F19-4DD0-9565-A0CEC0B9FA1F}"/>
                  </a:ext>
                </a:extLst>
              </p:cNvPr>
              <p:cNvSpPr/>
              <p:nvPr/>
            </p:nvSpPr>
            <p:spPr>
              <a:xfrm flipV="1">
                <a:off x="2273824" y="1471026"/>
                <a:ext cx="49758" cy="34818"/>
              </a:xfrm>
              <a:custGeom>
                <a:avLst/>
                <a:gdLst>
                  <a:gd name="connsiteX0" fmla="*/ -1247 w 45741"/>
                  <a:gd name="connsiteY0" fmla="*/ 20749 h 32007"/>
                  <a:gd name="connsiteX1" fmla="*/ 30139 w 45741"/>
                  <a:gd name="connsiteY1" fmla="*/ -3703 h 32007"/>
                  <a:gd name="connsiteX2" fmla="*/ 44494 w 45741"/>
                  <a:gd name="connsiteY2" fmla="*/ 22670 h 32007"/>
                  <a:gd name="connsiteX3" fmla="*/ 25661 w 45741"/>
                  <a:gd name="connsiteY3" fmla="*/ 28305 h 32007"/>
                </a:gdLst>
                <a:ahLst/>
                <a:cxnLst>
                  <a:cxn ang="0">
                    <a:pos x="connsiteX0" y="connsiteY0"/>
                  </a:cxn>
                  <a:cxn ang="0">
                    <a:pos x="connsiteX1" y="connsiteY1"/>
                  </a:cxn>
                  <a:cxn ang="0">
                    <a:pos x="connsiteX2" y="connsiteY2"/>
                  </a:cxn>
                  <a:cxn ang="0">
                    <a:pos x="connsiteX3" y="connsiteY3"/>
                  </a:cxn>
                </a:cxnLst>
                <a:rect l="l" t="t" r="r" b="b"/>
                <a:pathLst>
                  <a:path w="45741" h="32007">
                    <a:moveTo>
                      <a:pt x="-1247" y="20749"/>
                    </a:moveTo>
                    <a:lnTo>
                      <a:pt x="30139" y="-3703"/>
                    </a:lnTo>
                    <a:lnTo>
                      <a:pt x="44494" y="22670"/>
                    </a:lnTo>
                    <a:lnTo>
                      <a:pt x="25661" y="28305"/>
                    </a:lnTo>
                    <a:close/>
                  </a:path>
                </a:pathLst>
              </a:custGeom>
              <a:grpFill/>
              <a:ln w="635" cap="rnd">
                <a:solidFill>
                  <a:schemeClr val="bg1"/>
                </a:solidFill>
                <a:prstDash val="solid"/>
                <a:round/>
              </a:ln>
            </p:spPr>
            <p:txBody>
              <a:bodyPr rtlCol="0" anchor="ctr"/>
              <a:lstStyle/>
              <a:p>
                <a:endParaRPr lang="en-US" dirty="0"/>
              </a:p>
            </p:txBody>
          </p:sp>
          <p:sp>
            <p:nvSpPr>
              <p:cNvPr id="2732" name="Freeform: Shape 2731">
                <a:extLst>
                  <a:ext uri="{FF2B5EF4-FFF2-40B4-BE49-F238E27FC236}">
                    <a16:creationId xmlns:a16="http://schemas.microsoft.com/office/drawing/2014/main" id="{775B700D-5079-46D4-9589-4E47414E7A9A}"/>
                  </a:ext>
                </a:extLst>
              </p:cNvPr>
              <p:cNvSpPr/>
              <p:nvPr/>
            </p:nvSpPr>
            <p:spPr>
              <a:xfrm flipV="1">
                <a:off x="2150345" y="1293645"/>
                <a:ext cx="69705" cy="32643"/>
              </a:xfrm>
              <a:custGeom>
                <a:avLst/>
                <a:gdLst>
                  <a:gd name="connsiteX0" fmla="*/ 53408 w 64078"/>
                  <a:gd name="connsiteY0" fmla="*/ 177 h 30008"/>
                  <a:gd name="connsiteX1" fmla="*/ 51133 w 64078"/>
                  <a:gd name="connsiteY1" fmla="*/ 9841 h 30008"/>
                  <a:gd name="connsiteX2" fmla="*/ 62946 w 64078"/>
                  <a:gd name="connsiteY2" fmla="*/ 26069 h 30008"/>
                  <a:gd name="connsiteX3" fmla="*/ 9303 w 64078"/>
                  <a:gd name="connsiteY3" fmla="*/ 20104 h 30008"/>
                  <a:gd name="connsiteX4" fmla="*/ -1133 w 64078"/>
                  <a:gd name="connsiteY4" fmla="*/ 5560 h 30008"/>
                  <a:gd name="connsiteX5" fmla="*/ 13396 w 64078"/>
                  <a:gd name="connsiteY5" fmla="*/ -3939 h 30008"/>
                  <a:gd name="connsiteX6" fmla="*/ 53408 w 64078"/>
                  <a:gd name="connsiteY6" fmla="*/ 177 h 30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078" h="30008">
                    <a:moveTo>
                      <a:pt x="53408" y="177"/>
                    </a:moveTo>
                    <a:cubicBezTo>
                      <a:pt x="53856" y="1648"/>
                      <a:pt x="51133" y="9841"/>
                      <a:pt x="51133" y="9841"/>
                    </a:cubicBezTo>
                    <a:lnTo>
                      <a:pt x="62946" y="26069"/>
                    </a:lnTo>
                    <a:lnTo>
                      <a:pt x="9303" y="20104"/>
                    </a:lnTo>
                    <a:lnTo>
                      <a:pt x="-1133" y="5560"/>
                    </a:lnTo>
                    <a:lnTo>
                      <a:pt x="13396" y="-3939"/>
                    </a:lnTo>
                    <a:cubicBezTo>
                      <a:pt x="13396" y="-3939"/>
                      <a:pt x="52951" y="-1287"/>
                      <a:pt x="53408" y="177"/>
                    </a:cubicBezTo>
                  </a:path>
                </a:pathLst>
              </a:custGeom>
              <a:grpFill/>
              <a:ln w="635" cap="flat">
                <a:solidFill>
                  <a:schemeClr val="bg1"/>
                </a:solidFill>
                <a:prstDash val="solid"/>
                <a:miter/>
              </a:ln>
            </p:spPr>
            <p:txBody>
              <a:bodyPr rtlCol="0" anchor="ctr"/>
              <a:lstStyle/>
              <a:p>
                <a:endParaRPr lang="en-US" dirty="0"/>
              </a:p>
            </p:txBody>
          </p:sp>
          <p:sp>
            <p:nvSpPr>
              <p:cNvPr id="2733" name="Freeform: Shape 2732">
                <a:extLst>
                  <a:ext uri="{FF2B5EF4-FFF2-40B4-BE49-F238E27FC236}">
                    <a16:creationId xmlns:a16="http://schemas.microsoft.com/office/drawing/2014/main" id="{CA078F8F-D924-462E-97D5-3A7D487502B3}"/>
                  </a:ext>
                </a:extLst>
              </p:cNvPr>
              <p:cNvSpPr/>
              <p:nvPr/>
            </p:nvSpPr>
            <p:spPr>
              <a:xfrm flipV="1">
                <a:off x="2150345" y="1293645"/>
                <a:ext cx="69705" cy="32643"/>
              </a:xfrm>
              <a:custGeom>
                <a:avLst/>
                <a:gdLst>
                  <a:gd name="connsiteX0" fmla="*/ 53408 w 64078"/>
                  <a:gd name="connsiteY0" fmla="*/ 177 h 30008"/>
                  <a:gd name="connsiteX1" fmla="*/ 51133 w 64078"/>
                  <a:gd name="connsiteY1" fmla="*/ 9841 h 30008"/>
                  <a:gd name="connsiteX2" fmla="*/ 62946 w 64078"/>
                  <a:gd name="connsiteY2" fmla="*/ 26069 h 30008"/>
                  <a:gd name="connsiteX3" fmla="*/ 9303 w 64078"/>
                  <a:gd name="connsiteY3" fmla="*/ 20104 h 30008"/>
                  <a:gd name="connsiteX4" fmla="*/ -1133 w 64078"/>
                  <a:gd name="connsiteY4" fmla="*/ 5560 h 30008"/>
                  <a:gd name="connsiteX5" fmla="*/ 13396 w 64078"/>
                  <a:gd name="connsiteY5" fmla="*/ -3939 h 30008"/>
                  <a:gd name="connsiteX6" fmla="*/ 53408 w 64078"/>
                  <a:gd name="connsiteY6" fmla="*/ 177 h 30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078" h="30008">
                    <a:moveTo>
                      <a:pt x="53408" y="177"/>
                    </a:moveTo>
                    <a:cubicBezTo>
                      <a:pt x="53856" y="1648"/>
                      <a:pt x="51133" y="9841"/>
                      <a:pt x="51133" y="9841"/>
                    </a:cubicBezTo>
                    <a:lnTo>
                      <a:pt x="62946" y="26069"/>
                    </a:lnTo>
                    <a:lnTo>
                      <a:pt x="9303" y="20104"/>
                    </a:lnTo>
                    <a:lnTo>
                      <a:pt x="-1133" y="5560"/>
                    </a:lnTo>
                    <a:lnTo>
                      <a:pt x="13396" y="-3939"/>
                    </a:lnTo>
                    <a:cubicBezTo>
                      <a:pt x="13396" y="-3939"/>
                      <a:pt x="52951" y="-1287"/>
                      <a:pt x="53408" y="177"/>
                    </a:cubicBezTo>
                    <a:close/>
                  </a:path>
                </a:pathLst>
              </a:custGeom>
              <a:grpFill/>
              <a:ln w="635" cap="rnd">
                <a:solidFill>
                  <a:schemeClr val="bg1"/>
                </a:solidFill>
                <a:prstDash val="solid"/>
                <a:round/>
              </a:ln>
            </p:spPr>
            <p:txBody>
              <a:bodyPr rtlCol="0" anchor="ctr"/>
              <a:lstStyle/>
              <a:p>
                <a:endParaRPr lang="en-US" dirty="0"/>
              </a:p>
            </p:txBody>
          </p:sp>
          <p:sp>
            <p:nvSpPr>
              <p:cNvPr id="2734" name="Freeform: Shape 2733">
                <a:extLst>
                  <a:ext uri="{FF2B5EF4-FFF2-40B4-BE49-F238E27FC236}">
                    <a16:creationId xmlns:a16="http://schemas.microsoft.com/office/drawing/2014/main" id="{96811030-25E7-434F-BE17-08298974F20B}"/>
                  </a:ext>
                </a:extLst>
              </p:cNvPr>
              <p:cNvSpPr/>
              <p:nvPr/>
            </p:nvSpPr>
            <p:spPr>
              <a:xfrm flipV="1">
                <a:off x="2429562" y="1254572"/>
                <a:ext cx="78335" cy="44706"/>
              </a:xfrm>
              <a:custGeom>
                <a:avLst/>
                <a:gdLst>
                  <a:gd name="connsiteX0" fmla="*/ 23175 w 72011"/>
                  <a:gd name="connsiteY0" fmla="*/ -3983 h 41097"/>
                  <a:gd name="connsiteX1" fmla="*/ 65823 w 72011"/>
                  <a:gd name="connsiteY1" fmla="*/ 5540 h 41097"/>
                  <a:gd name="connsiteX2" fmla="*/ 70592 w 72011"/>
                  <a:gd name="connsiteY2" fmla="*/ 21626 h 41097"/>
                  <a:gd name="connsiteX3" fmla="*/ 21994 w 72011"/>
                  <a:gd name="connsiteY3" fmla="*/ 37115 h 41097"/>
                  <a:gd name="connsiteX4" fmla="*/ -1420 w 72011"/>
                  <a:gd name="connsiteY4" fmla="*/ 33431 h 41097"/>
                  <a:gd name="connsiteX5" fmla="*/ 23175 w 72011"/>
                  <a:gd name="connsiteY5" fmla="*/ -3983 h 4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11" h="41097">
                    <a:moveTo>
                      <a:pt x="23175" y="-3983"/>
                    </a:moveTo>
                    <a:lnTo>
                      <a:pt x="65823" y="5540"/>
                    </a:lnTo>
                    <a:lnTo>
                      <a:pt x="70592" y="21626"/>
                    </a:lnTo>
                    <a:lnTo>
                      <a:pt x="21994" y="37115"/>
                    </a:lnTo>
                    <a:lnTo>
                      <a:pt x="-1420" y="33431"/>
                    </a:lnTo>
                    <a:lnTo>
                      <a:pt x="23175" y="-3983"/>
                    </a:lnTo>
                  </a:path>
                </a:pathLst>
              </a:custGeom>
              <a:grpFill/>
              <a:ln w="635" cap="flat">
                <a:solidFill>
                  <a:schemeClr val="bg1"/>
                </a:solidFill>
                <a:prstDash val="solid"/>
                <a:miter/>
              </a:ln>
            </p:spPr>
            <p:txBody>
              <a:bodyPr rtlCol="0" anchor="ctr"/>
              <a:lstStyle/>
              <a:p>
                <a:endParaRPr lang="en-US" dirty="0"/>
              </a:p>
            </p:txBody>
          </p:sp>
          <p:sp>
            <p:nvSpPr>
              <p:cNvPr id="2735" name="Freeform: Shape 2734">
                <a:extLst>
                  <a:ext uri="{FF2B5EF4-FFF2-40B4-BE49-F238E27FC236}">
                    <a16:creationId xmlns:a16="http://schemas.microsoft.com/office/drawing/2014/main" id="{0CF15A10-7827-4968-9FC9-914F970D33C0}"/>
                  </a:ext>
                </a:extLst>
              </p:cNvPr>
              <p:cNvSpPr/>
              <p:nvPr/>
            </p:nvSpPr>
            <p:spPr>
              <a:xfrm flipV="1">
                <a:off x="2429562" y="1254572"/>
                <a:ext cx="78335" cy="44706"/>
              </a:xfrm>
              <a:custGeom>
                <a:avLst/>
                <a:gdLst>
                  <a:gd name="connsiteX0" fmla="*/ 23175 w 72011"/>
                  <a:gd name="connsiteY0" fmla="*/ -3983 h 41097"/>
                  <a:gd name="connsiteX1" fmla="*/ 65823 w 72011"/>
                  <a:gd name="connsiteY1" fmla="*/ 5540 h 41097"/>
                  <a:gd name="connsiteX2" fmla="*/ 70592 w 72011"/>
                  <a:gd name="connsiteY2" fmla="*/ 21626 h 41097"/>
                  <a:gd name="connsiteX3" fmla="*/ 21994 w 72011"/>
                  <a:gd name="connsiteY3" fmla="*/ 37115 h 41097"/>
                  <a:gd name="connsiteX4" fmla="*/ -1420 w 72011"/>
                  <a:gd name="connsiteY4" fmla="*/ 33431 h 4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011" h="41097">
                    <a:moveTo>
                      <a:pt x="23175" y="-3983"/>
                    </a:moveTo>
                    <a:lnTo>
                      <a:pt x="65823" y="5540"/>
                    </a:lnTo>
                    <a:lnTo>
                      <a:pt x="70592" y="21626"/>
                    </a:lnTo>
                    <a:lnTo>
                      <a:pt x="21994" y="37115"/>
                    </a:lnTo>
                    <a:lnTo>
                      <a:pt x="-1420" y="33431"/>
                    </a:lnTo>
                    <a:close/>
                  </a:path>
                </a:pathLst>
              </a:custGeom>
              <a:grpFill/>
              <a:ln w="635" cap="rnd">
                <a:solidFill>
                  <a:schemeClr val="bg1"/>
                </a:solidFill>
                <a:prstDash val="solid"/>
                <a:round/>
              </a:ln>
            </p:spPr>
            <p:txBody>
              <a:bodyPr rtlCol="0" anchor="ctr"/>
              <a:lstStyle/>
              <a:p>
                <a:endParaRPr lang="en-US" dirty="0"/>
              </a:p>
            </p:txBody>
          </p:sp>
          <p:sp>
            <p:nvSpPr>
              <p:cNvPr id="2736" name="Freeform: Shape 2735">
                <a:extLst>
                  <a:ext uri="{FF2B5EF4-FFF2-40B4-BE49-F238E27FC236}">
                    <a16:creationId xmlns:a16="http://schemas.microsoft.com/office/drawing/2014/main" id="{C5D2C589-E7BA-4F36-A4EF-74C613A3A013}"/>
                  </a:ext>
                </a:extLst>
              </p:cNvPr>
              <p:cNvSpPr/>
              <p:nvPr/>
            </p:nvSpPr>
            <p:spPr>
              <a:xfrm flipV="1">
                <a:off x="2403485" y="1197390"/>
                <a:ext cx="34638" cy="25444"/>
              </a:xfrm>
              <a:custGeom>
                <a:avLst/>
                <a:gdLst>
                  <a:gd name="connsiteX0" fmla="*/ 30471 w 31842"/>
                  <a:gd name="connsiteY0" fmla="*/ -4072 h 23390"/>
                  <a:gd name="connsiteX1" fmla="*/ 28110 w 31842"/>
                  <a:gd name="connsiteY1" fmla="*/ 14250 h 23390"/>
                  <a:gd name="connsiteX2" fmla="*/ 2170 w 31842"/>
                  <a:gd name="connsiteY2" fmla="*/ 19319 h 23390"/>
                  <a:gd name="connsiteX3" fmla="*/ -1371 w 31842"/>
                  <a:gd name="connsiteY3" fmla="*/ 1579 h 23390"/>
                  <a:gd name="connsiteX4" fmla="*/ 16321 w 31842"/>
                  <a:gd name="connsiteY4" fmla="*/ 1579 h 23390"/>
                  <a:gd name="connsiteX5" fmla="*/ 30471 w 31842"/>
                  <a:gd name="connsiteY5" fmla="*/ -4072 h 23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842" h="23390">
                    <a:moveTo>
                      <a:pt x="30471" y="-4072"/>
                    </a:moveTo>
                    <a:lnTo>
                      <a:pt x="28110" y="14250"/>
                    </a:lnTo>
                    <a:lnTo>
                      <a:pt x="2170" y="19319"/>
                    </a:lnTo>
                    <a:lnTo>
                      <a:pt x="-1371" y="1579"/>
                    </a:lnTo>
                    <a:lnTo>
                      <a:pt x="16321" y="1579"/>
                    </a:lnTo>
                    <a:lnTo>
                      <a:pt x="30471" y="-4072"/>
                    </a:lnTo>
                  </a:path>
                </a:pathLst>
              </a:custGeom>
              <a:grpFill/>
              <a:ln w="635" cap="flat">
                <a:solidFill>
                  <a:schemeClr val="bg1"/>
                </a:solidFill>
                <a:prstDash val="solid"/>
                <a:miter/>
              </a:ln>
            </p:spPr>
            <p:txBody>
              <a:bodyPr rtlCol="0" anchor="ctr"/>
              <a:lstStyle/>
              <a:p>
                <a:endParaRPr lang="en-US" dirty="0"/>
              </a:p>
            </p:txBody>
          </p:sp>
          <p:sp>
            <p:nvSpPr>
              <p:cNvPr id="2737" name="Freeform: Shape 2736">
                <a:extLst>
                  <a:ext uri="{FF2B5EF4-FFF2-40B4-BE49-F238E27FC236}">
                    <a16:creationId xmlns:a16="http://schemas.microsoft.com/office/drawing/2014/main" id="{D35AD717-B4D3-49BE-800F-0F3C24C90DCB}"/>
                  </a:ext>
                </a:extLst>
              </p:cNvPr>
              <p:cNvSpPr/>
              <p:nvPr/>
            </p:nvSpPr>
            <p:spPr>
              <a:xfrm flipV="1">
                <a:off x="2403485" y="1197390"/>
                <a:ext cx="34638" cy="25444"/>
              </a:xfrm>
              <a:custGeom>
                <a:avLst/>
                <a:gdLst>
                  <a:gd name="connsiteX0" fmla="*/ 30471 w 31842"/>
                  <a:gd name="connsiteY0" fmla="*/ -4072 h 23390"/>
                  <a:gd name="connsiteX1" fmla="*/ 28110 w 31842"/>
                  <a:gd name="connsiteY1" fmla="*/ 14250 h 23390"/>
                  <a:gd name="connsiteX2" fmla="*/ 2170 w 31842"/>
                  <a:gd name="connsiteY2" fmla="*/ 19319 h 23390"/>
                  <a:gd name="connsiteX3" fmla="*/ -1371 w 31842"/>
                  <a:gd name="connsiteY3" fmla="*/ 1579 h 23390"/>
                  <a:gd name="connsiteX4" fmla="*/ 16321 w 31842"/>
                  <a:gd name="connsiteY4" fmla="*/ 1579 h 23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42" h="23390">
                    <a:moveTo>
                      <a:pt x="30471" y="-4072"/>
                    </a:moveTo>
                    <a:lnTo>
                      <a:pt x="28110" y="14250"/>
                    </a:lnTo>
                    <a:lnTo>
                      <a:pt x="2170" y="19319"/>
                    </a:lnTo>
                    <a:lnTo>
                      <a:pt x="-1371" y="1579"/>
                    </a:lnTo>
                    <a:lnTo>
                      <a:pt x="16321" y="1579"/>
                    </a:lnTo>
                    <a:close/>
                  </a:path>
                </a:pathLst>
              </a:custGeom>
              <a:grpFill/>
              <a:ln w="635" cap="rnd">
                <a:solidFill>
                  <a:schemeClr val="bg1"/>
                </a:solidFill>
                <a:prstDash val="solid"/>
                <a:round/>
              </a:ln>
            </p:spPr>
            <p:txBody>
              <a:bodyPr rtlCol="0" anchor="ctr"/>
              <a:lstStyle/>
              <a:p>
                <a:endParaRPr lang="en-US" dirty="0"/>
              </a:p>
            </p:txBody>
          </p:sp>
          <p:sp>
            <p:nvSpPr>
              <p:cNvPr id="2738" name="Freeform: Shape 2737">
                <a:extLst>
                  <a:ext uri="{FF2B5EF4-FFF2-40B4-BE49-F238E27FC236}">
                    <a16:creationId xmlns:a16="http://schemas.microsoft.com/office/drawing/2014/main" id="{3548EE1C-F521-40F0-B1D3-80B6283B2C8D}"/>
                  </a:ext>
                </a:extLst>
              </p:cNvPr>
              <p:cNvSpPr/>
              <p:nvPr/>
            </p:nvSpPr>
            <p:spPr>
              <a:xfrm flipV="1">
                <a:off x="2464698" y="1305219"/>
                <a:ext cx="70561" cy="21069"/>
              </a:xfrm>
              <a:custGeom>
                <a:avLst/>
                <a:gdLst>
                  <a:gd name="connsiteX0" fmla="*/ 63414 w 64865"/>
                  <a:gd name="connsiteY0" fmla="*/ 12666 h 19368"/>
                  <a:gd name="connsiteX1" fmla="*/ 18877 w 64865"/>
                  <a:gd name="connsiteY1" fmla="*/ 15437 h 19368"/>
                  <a:gd name="connsiteX2" fmla="*/ -1451 w 64865"/>
                  <a:gd name="connsiteY2" fmla="*/ 3222 h 19368"/>
                  <a:gd name="connsiteX3" fmla="*/ 55009 w 64865"/>
                  <a:gd name="connsiteY3" fmla="*/ -3932 h 19368"/>
                  <a:gd name="connsiteX4" fmla="*/ 63414 w 64865"/>
                  <a:gd name="connsiteY4" fmla="*/ 12666 h 19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5" h="19368">
                    <a:moveTo>
                      <a:pt x="63414" y="12666"/>
                    </a:moveTo>
                    <a:lnTo>
                      <a:pt x="18877" y="15437"/>
                    </a:lnTo>
                    <a:lnTo>
                      <a:pt x="-1451" y="3222"/>
                    </a:lnTo>
                    <a:lnTo>
                      <a:pt x="55009" y="-3932"/>
                    </a:lnTo>
                    <a:lnTo>
                      <a:pt x="63414" y="12666"/>
                    </a:lnTo>
                  </a:path>
                </a:pathLst>
              </a:custGeom>
              <a:grpFill/>
              <a:ln w="635" cap="flat">
                <a:solidFill>
                  <a:schemeClr val="bg1"/>
                </a:solidFill>
                <a:prstDash val="solid"/>
                <a:miter/>
              </a:ln>
            </p:spPr>
            <p:txBody>
              <a:bodyPr rtlCol="0" anchor="ctr"/>
              <a:lstStyle/>
              <a:p>
                <a:endParaRPr lang="en-US" dirty="0"/>
              </a:p>
            </p:txBody>
          </p:sp>
          <p:sp>
            <p:nvSpPr>
              <p:cNvPr id="2739" name="Freeform: Shape 2738">
                <a:extLst>
                  <a:ext uri="{FF2B5EF4-FFF2-40B4-BE49-F238E27FC236}">
                    <a16:creationId xmlns:a16="http://schemas.microsoft.com/office/drawing/2014/main" id="{112D317B-59C8-4BEE-8A7C-2CAFEAF63BB0}"/>
                  </a:ext>
                </a:extLst>
              </p:cNvPr>
              <p:cNvSpPr/>
              <p:nvPr/>
            </p:nvSpPr>
            <p:spPr>
              <a:xfrm flipV="1">
                <a:off x="2464698" y="1305219"/>
                <a:ext cx="70561" cy="21069"/>
              </a:xfrm>
              <a:custGeom>
                <a:avLst/>
                <a:gdLst>
                  <a:gd name="connsiteX0" fmla="*/ 63414 w 64865"/>
                  <a:gd name="connsiteY0" fmla="*/ 12666 h 19368"/>
                  <a:gd name="connsiteX1" fmla="*/ 18877 w 64865"/>
                  <a:gd name="connsiteY1" fmla="*/ 15437 h 19368"/>
                  <a:gd name="connsiteX2" fmla="*/ -1451 w 64865"/>
                  <a:gd name="connsiteY2" fmla="*/ 3222 h 19368"/>
                  <a:gd name="connsiteX3" fmla="*/ 55009 w 64865"/>
                  <a:gd name="connsiteY3" fmla="*/ -3932 h 19368"/>
                </a:gdLst>
                <a:ahLst/>
                <a:cxnLst>
                  <a:cxn ang="0">
                    <a:pos x="connsiteX0" y="connsiteY0"/>
                  </a:cxn>
                  <a:cxn ang="0">
                    <a:pos x="connsiteX1" y="connsiteY1"/>
                  </a:cxn>
                  <a:cxn ang="0">
                    <a:pos x="connsiteX2" y="connsiteY2"/>
                  </a:cxn>
                  <a:cxn ang="0">
                    <a:pos x="connsiteX3" y="connsiteY3"/>
                  </a:cxn>
                </a:cxnLst>
                <a:rect l="l" t="t" r="r" b="b"/>
                <a:pathLst>
                  <a:path w="64865" h="19368">
                    <a:moveTo>
                      <a:pt x="63414" y="12666"/>
                    </a:moveTo>
                    <a:lnTo>
                      <a:pt x="18877" y="15437"/>
                    </a:lnTo>
                    <a:lnTo>
                      <a:pt x="-1451" y="3222"/>
                    </a:lnTo>
                    <a:lnTo>
                      <a:pt x="55009" y="-3932"/>
                    </a:lnTo>
                    <a:close/>
                  </a:path>
                </a:pathLst>
              </a:custGeom>
              <a:grpFill/>
              <a:ln w="635" cap="rnd">
                <a:solidFill>
                  <a:schemeClr val="bg1"/>
                </a:solidFill>
                <a:prstDash val="solid"/>
                <a:round/>
              </a:ln>
            </p:spPr>
            <p:txBody>
              <a:bodyPr rtlCol="0" anchor="ctr"/>
              <a:lstStyle/>
              <a:p>
                <a:endParaRPr lang="en-US" dirty="0"/>
              </a:p>
            </p:txBody>
          </p:sp>
          <p:sp>
            <p:nvSpPr>
              <p:cNvPr id="2740" name="Freeform: Shape 2739">
                <a:extLst>
                  <a:ext uri="{FF2B5EF4-FFF2-40B4-BE49-F238E27FC236}">
                    <a16:creationId xmlns:a16="http://schemas.microsoft.com/office/drawing/2014/main" id="{0D752108-BC47-41A1-9CDB-A332D6895C2D}"/>
                  </a:ext>
                </a:extLst>
              </p:cNvPr>
              <p:cNvSpPr/>
              <p:nvPr/>
            </p:nvSpPr>
            <p:spPr>
              <a:xfrm flipV="1">
                <a:off x="2574565" y="1309971"/>
                <a:ext cx="40135" cy="21317"/>
              </a:xfrm>
              <a:custGeom>
                <a:avLst/>
                <a:gdLst>
                  <a:gd name="connsiteX0" fmla="*/ 30429 w 36895"/>
                  <a:gd name="connsiteY0" fmla="*/ -3925 h 19596"/>
                  <a:gd name="connsiteX1" fmla="*/ 35348 w 36895"/>
                  <a:gd name="connsiteY1" fmla="*/ 10170 h 19596"/>
                  <a:gd name="connsiteX2" fmla="*/ 20293 w 36895"/>
                  <a:gd name="connsiteY2" fmla="*/ 15671 h 19596"/>
                  <a:gd name="connsiteX3" fmla="*/ -1547 w 36895"/>
                  <a:gd name="connsiteY3" fmla="*/ 12586 h 19596"/>
                  <a:gd name="connsiteX4" fmla="*/ 1900 w 36895"/>
                  <a:gd name="connsiteY4" fmla="*/ -3925 h 19596"/>
                  <a:gd name="connsiteX5" fmla="*/ 20293 w 36895"/>
                  <a:gd name="connsiteY5" fmla="*/ -1816 h 19596"/>
                  <a:gd name="connsiteX6" fmla="*/ 30429 w 36895"/>
                  <a:gd name="connsiteY6" fmla="*/ -3925 h 19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895" h="19596">
                    <a:moveTo>
                      <a:pt x="30429" y="-3925"/>
                    </a:moveTo>
                    <a:lnTo>
                      <a:pt x="35348" y="10170"/>
                    </a:lnTo>
                    <a:lnTo>
                      <a:pt x="20293" y="15671"/>
                    </a:lnTo>
                    <a:lnTo>
                      <a:pt x="-1547" y="12586"/>
                    </a:lnTo>
                    <a:lnTo>
                      <a:pt x="1900" y="-3925"/>
                    </a:lnTo>
                    <a:lnTo>
                      <a:pt x="20293" y="-1816"/>
                    </a:lnTo>
                    <a:lnTo>
                      <a:pt x="30429" y="-3925"/>
                    </a:lnTo>
                  </a:path>
                </a:pathLst>
              </a:custGeom>
              <a:grpFill/>
              <a:ln w="635" cap="flat">
                <a:solidFill>
                  <a:schemeClr val="bg1"/>
                </a:solidFill>
                <a:prstDash val="solid"/>
                <a:miter/>
              </a:ln>
            </p:spPr>
            <p:txBody>
              <a:bodyPr rtlCol="0" anchor="ctr"/>
              <a:lstStyle/>
              <a:p>
                <a:endParaRPr lang="en-US" dirty="0"/>
              </a:p>
            </p:txBody>
          </p:sp>
          <p:sp>
            <p:nvSpPr>
              <p:cNvPr id="2741" name="Freeform: Shape 2740">
                <a:extLst>
                  <a:ext uri="{FF2B5EF4-FFF2-40B4-BE49-F238E27FC236}">
                    <a16:creationId xmlns:a16="http://schemas.microsoft.com/office/drawing/2014/main" id="{BE8B5E66-5D8C-42DB-9F6C-FC2127A0F09C}"/>
                  </a:ext>
                </a:extLst>
              </p:cNvPr>
              <p:cNvSpPr/>
              <p:nvPr/>
            </p:nvSpPr>
            <p:spPr>
              <a:xfrm flipV="1">
                <a:off x="2574565" y="1309971"/>
                <a:ext cx="40135" cy="21317"/>
              </a:xfrm>
              <a:custGeom>
                <a:avLst/>
                <a:gdLst>
                  <a:gd name="connsiteX0" fmla="*/ 30429 w 36895"/>
                  <a:gd name="connsiteY0" fmla="*/ -3925 h 19596"/>
                  <a:gd name="connsiteX1" fmla="*/ 35348 w 36895"/>
                  <a:gd name="connsiteY1" fmla="*/ 10170 h 19596"/>
                  <a:gd name="connsiteX2" fmla="*/ 20293 w 36895"/>
                  <a:gd name="connsiteY2" fmla="*/ 15671 h 19596"/>
                  <a:gd name="connsiteX3" fmla="*/ -1547 w 36895"/>
                  <a:gd name="connsiteY3" fmla="*/ 12586 h 19596"/>
                  <a:gd name="connsiteX4" fmla="*/ 1900 w 36895"/>
                  <a:gd name="connsiteY4" fmla="*/ -3925 h 19596"/>
                  <a:gd name="connsiteX5" fmla="*/ 20293 w 36895"/>
                  <a:gd name="connsiteY5" fmla="*/ -1816 h 19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895" h="19596">
                    <a:moveTo>
                      <a:pt x="30429" y="-3925"/>
                    </a:moveTo>
                    <a:lnTo>
                      <a:pt x="35348" y="10170"/>
                    </a:lnTo>
                    <a:lnTo>
                      <a:pt x="20293" y="15671"/>
                    </a:lnTo>
                    <a:lnTo>
                      <a:pt x="-1547" y="12586"/>
                    </a:lnTo>
                    <a:lnTo>
                      <a:pt x="1900" y="-3925"/>
                    </a:lnTo>
                    <a:lnTo>
                      <a:pt x="20293" y="-1816"/>
                    </a:lnTo>
                    <a:close/>
                  </a:path>
                </a:pathLst>
              </a:custGeom>
              <a:grpFill/>
              <a:ln w="635" cap="rnd">
                <a:solidFill>
                  <a:schemeClr val="bg1"/>
                </a:solidFill>
                <a:prstDash val="solid"/>
                <a:round/>
              </a:ln>
            </p:spPr>
            <p:txBody>
              <a:bodyPr rtlCol="0" anchor="ctr"/>
              <a:lstStyle/>
              <a:p>
                <a:endParaRPr lang="en-US" dirty="0"/>
              </a:p>
            </p:txBody>
          </p:sp>
          <p:sp>
            <p:nvSpPr>
              <p:cNvPr id="2742" name="Freeform: Shape 2741">
                <a:extLst>
                  <a:ext uri="{FF2B5EF4-FFF2-40B4-BE49-F238E27FC236}">
                    <a16:creationId xmlns:a16="http://schemas.microsoft.com/office/drawing/2014/main" id="{6AEBA872-31B8-4599-8E2F-D6EC463FCA1C}"/>
                  </a:ext>
                </a:extLst>
              </p:cNvPr>
              <p:cNvSpPr/>
              <p:nvPr/>
            </p:nvSpPr>
            <p:spPr>
              <a:xfrm flipV="1">
                <a:off x="2283301" y="1305219"/>
                <a:ext cx="51367" cy="34767"/>
              </a:xfrm>
              <a:custGeom>
                <a:avLst/>
                <a:gdLst>
                  <a:gd name="connsiteX0" fmla="*/ 45963 w 47220"/>
                  <a:gd name="connsiteY0" fmla="*/ -3923 h 31960"/>
                  <a:gd name="connsiteX1" fmla="*/ 16450 w 47220"/>
                  <a:gd name="connsiteY1" fmla="*/ 28038 h 31960"/>
                  <a:gd name="connsiteX2" fmla="*/ -1258 w 47220"/>
                  <a:gd name="connsiteY2" fmla="*/ 28038 h 31960"/>
                  <a:gd name="connsiteX3" fmla="*/ 12900 w 47220"/>
                  <a:gd name="connsiteY3" fmla="*/ -515 h 31960"/>
                  <a:gd name="connsiteX4" fmla="*/ 45963 w 47220"/>
                  <a:gd name="connsiteY4" fmla="*/ -3923 h 31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0" h="31960">
                    <a:moveTo>
                      <a:pt x="45963" y="-3923"/>
                    </a:moveTo>
                    <a:lnTo>
                      <a:pt x="16450" y="28038"/>
                    </a:lnTo>
                    <a:lnTo>
                      <a:pt x="-1258" y="28038"/>
                    </a:lnTo>
                    <a:lnTo>
                      <a:pt x="12900" y="-515"/>
                    </a:lnTo>
                    <a:lnTo>
                      <a:pt x="45963" y="-3923"/>
                    </a:lnTo>
                  </a:path>
                </a:pathLst>
              </a:custGeom>
              <a:grpFill/>
              <a:ln w="635" cap="flat">
                <a:solidFill>
                  <a:schemeClr val="bg1"/>
                </a:solidFill>
                <a:prstDash val="solid"/>
                <a:miter/>
              </a:ln>
            </p:spPr>
            <p:txBody>
              <a:bodyPr rtlCol="0" anchor="ctr"/>
              <a:lstStyle/>
              <a:p>
                <a:endParaRPr lang="en-US" dirty="0"/>
              </a:p>
            </p:txBody>
          </p:sp>
          <p:sp>
            <p:nvSpPr>
              <p:cNvPr id="2743" name="Freeform: Shape 2742">
                <a:extLst>
                  <a:ext uri="{FF2B5EF4-FFF2-40B4-BE49-F238E27FC236}">
                    <a16:creationId xmlns:a16="http://schemas.microsoft.com/office/drawing/2014/main" id="{F50A5796-A402-4B8E-964B-2C7A281208CC}"/>
                  </a:ext>
                </a:extLst>
              </p:cNvPr>
              <p:cNvSpPr/>
              <p:nvPr/>
            </p:nvSpPr>
            <p:spPr>
              <a:xfrm flipV="1">
                <a:off x="2283301" y="1305219"/>
                <a:ext cx="51367" cy="34767"/>
              </a:xfrm>
              <a:custGeom>
                <a:avLst/>
                <a:gdLst>
                  <a:gd name="connsiteX0" fmla="*/ 45963 w 47220"/>
                  <a:gd name="connsiteY0" fmla="*/ -3923 h 31960"/>
                  <a:gd name="connsiteX1" fmla="*/ 16450 w 47220"/>
                  <a:gd name="connsiteY1" fmla="*/ 28038 h 31960"/>
                  <a:gd name="connsiteX2" fmla="*/ -1258 w 47220"/>
                  <a:gd name="connsiteY2" fmla="*/ 28038 h 31960"/>
                  <a:gd name="connsiteX3" fmla="*/ 12900 w 47220"/>
                  <a:gd name="connsiteY3" fmla="*/ -515 h 31960"/>
                </a:gdLst>
                <a:ahLst/>
                <a:cxnLst>
                  <a:cxn ang="0">
                    <a:pos x="connsiteX0" y="connsiteY0"/>
                  </a:cxn>
                  <a:cxn ang="0">
                    <a:pos x="connsiteX1" y="connsiteY1"/>
                  </a:cxn>
                  <a:cxn ang="0">
                    <a:pos x="connsiteX2" y="connsiteY2"/>
                  </a:cxn>
                  <a:cxn ang="0">
                    <a:pos x="connsiteX3" y="connsiteY3"/>
                  </a:cxn>
                </a:cxnLst>
                <a:rect l="l" t="t" r="r" b="b"/>
                <a:pathLst>
                  <a:path w="47220" h="31960">
                    <a:moveTo>
                      <a:pt x="45963" y="-3923"/>
                    </a:moveTo>
                    <a:lnTo>
                      <a:pt x="16450" y="28038"/>
                    </a:lnTo>
                    <a:lnTo>
                      <a:pt x="-1258" y="28038"/>
                    </a:lnTo>
                    <a:lnTo>
                      <a:pt x="12900" y="-515"/>
                    </a:lnTo>
                    <a:close/>
                  </a:path>
                </a:pathLst>
              </a:custGeom>
              <a:grpFill/>
              <a:ln w="635" cap="rnd">
                <a:solidFill>
                  <a:schemeClr val="bg1"/>
                </a:solidFill>
                <a:prstDash val="solid"/>
                <a:round/>
              </a:ln>
            </p:spPr>
            <p:txBody>
              <a:bodyPr rtlCol="0" anchor="ctr"/>
              <a:lstStyle/>
              <a:p>
                <a:endParaRPr lang="en-US" dirty="0"/>
              </a:p>
            </p:txBody>
          </p:sp>
          <p:sp>
            <p:nvSpPr>
              <p:cNvPr id="2744" name="Freeform: Shape 2743">
                <a:extLst>
                  <a:ext uri="{FF2B5EF4-FFF2-40B4-BE49-F238E27FC236}">
                    <a16:creationId xmlns:a16="http://schemas.microsoft.com/office/drawing/2014/main" id="{750CDC6A-3D67-4078-AEEF-807426F0B66E}"/>
                  </a:ext>
                </a:extLst>
              </p:cNvPr>
              <p:cNvSpPr/>
              <p:nvPr/>
            </p:nvSpPr>
            <p:spPr>
              <a:xfrm flipV="1">
                <a:off x="2150345" y="1260324"/>
                <a:ext cx="78164" cy="20443"/>
              </a:xfrm>
              <a:custGeom>
                <a:avLst/>
                <a:gdLst>
                  <a:gd name="connsiteX0" fmla="*/ 70718 w 71854"/>
                  <a:gd name="connsiteY0" fmla="*/ -3992 h 18793"/>
                  <a:gd name="connsiteX1" fmla="*/ 47146 w 71854"/>
                  <a:gd name="connsiteY1" fmla="*/ 14802 h 18793"/>
                  <a:gd name="connsiteX2" fmla="*/ -1137 w 71854"/>
                  <a:gd name="connsiteY2" fmla="*/ 4177 h 18793"/>
                  <a:gd name="connsiteX3" fmla="*/ 2562 w 71854"/>
                  <a:gd name="connsiteY3" fmla="*/ -3512 h 18793"/>
                  <a:gd name="connsiteX4" fmla="*/ 70718 w 71854"/>
                  <a:gd name="connsiteY4" fmla="*/ -3992 h 18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54" h="18793">
                    <a:moveTo>
                      <a:pt x="70718" y="-3992"/>
                    </a:moveTo>
                    <a:lnTo>
                      <a:pt x="47146" y="14802"/>
                    </a:lnTo>
                    <a:lnTo>
                      <a:pt x="-1137" y="4177"/>
                    </a:lnTo>
                    <a:lnTo>
                      <a:pt x="2562" y="-3512"/>
                    </a:lnTo>
                    <a:lnTo>
                      <a:pt x="70718" y="-3992"/>
                    </a:lnTo>
                  </a:path>
                </a:pathLst>
              </a:custGeom>
              <a:grpFill/>
              <a:ln w="635" cap="flat">
                <a:solidFill>
                  <a:schemeClr val="bg1"/>
                </a:solidFill>
                <a:prstDash val="solid"/>
                <a:miter/>
              </a:ln>
            </p:spPr>
            <p:txBody>
              <a:bodyPr rtlCol="0" anchor="ctr"/>
              <a:lstStyle/>
              <a:p>
                <a:endParaRPr lang="en-US" dirty="0"/>
              </a:p>
            </p:txBody>
          </p:sp>
          <p:sp>
            <p:nvSpPr>
              <p:cNvPr id="2745" name="Freeform: Shape 2744">
                <a:extLst>
                  <a:ext uri="{FF2B5EF4-FFF2-40B4-BE49-F238E27FC236}">
                    <a16:creationId xmlns:a16="http://schemas.microsoft.com/office/drawing/2014/main" id="{9C8D4445-BF2D-494C-A193-19035FABA499}"/>
                  </a:ext>
                </a:extLst>
              </p:cNvPr>
              <p:cNvSpPr/>
              <p:nvPr/>
            </p:nvSpPr>
            <p:spPr>
              <a:xfrm flipV="1">
                <a:off x="2150345" y="1260324"/>
                <a:ext cx="78164" cy="20443"/>
              </a:xfrm>
              <a:custGeom>
                <a:avLst/>
                <a:gdLst>
                  <a:gd name="connsiteX0" fmla="*/ 70718 w 71854"/>
                  <a:gd name="connsiteY0" fmla="*/ -3992 h 18793"/>
                  <a:gd name="connsiteX1" fmla="*/ 47146 w 71854"/>
                  <a:gd name="connsiteY1" fmla="*/ 14802 h 18793"/>
                  <a:gd name="connsiteX2" fmla="*/ -1137 w 71854"/>
                  <a:gd name="connsiteY2" fmla="*/ 4177 h 18793"/>
                  <a:gd name="connsiteX3" fmla="*/ 2562 w 71854"/>
                  <a:gd name="connsiteY3" fmla="*/ -3512 h 18793"/>
                </a:gdLst>
                <a:ahLst/>
                <a:cxnLst>
                  <a:cxn ang="0">
                    <a:pos x="connsiteX0" y="connsiteY0"/>
                  </a:cxn>
                  <a:cxn ang="0">
                    <a:pos x="connsiteX1" y="connsiteY1"/>
                  </a:cxn>
                  <a:cxn ang="0">
                    <a:pos x="connsiteX2" y="connsiteY2"/>
                  </a:cxn>
                  <a:cxn ang="0">
                    <a:pos x="connsiteX3" y="connsiteY3"/>
                  </a:cxn>
                </a:cxnLst>
                <a:rect l="l" t="t" r="r" b="b"/>
                <a:pathLst>
                  <a:path w="71854" h="18793">
                    <a:moveTo>
                      <a:pt x="70718" y="-3992"/>
                    </a:moveTo>
                    <a:lnTo>
                      <a:pt x="47146" y="14802"/>
                    </a:lnTo>
                    <a:lnTo>
                      <a:pt x="-1137" y="4177"/>
                    </a:lnTo>
                    <a:lnTo>
                      <a:pt x="2562" y="-3512"/>
                    </a:lnTo>
                    <a:close/>
                  </a:path>
                </a:pathLst>
              </a:custGeom>
              <a:grpFill/>
              <a:ln w="635" cap="rnd">
                <a:solidFill>
                  <a:schemeClr val="bg1"/>
                </a:solidFill>
                <a:prstDash val="solid"/>
                <a:round/>
              </a:ln>
            </p:spPr>
            <p:txBody>
              <a:bodyPr rtlCol="0" anchor="ctr"/>
              <a:lstStyle/>
              <a:p>
                <a:endParaRPr lang="en-US" dirty="0"/>
              </a:p>
            </p:txBody>
          </p:sp>
          <p:sp>
            <p:nvSpPr>
              <p:cNvPr id="2746" name="Freeform: Shape 2745">
                <a:extLst>
                  <a:ext uri="{FF2B5EF4-FFF2-40B4-BE49-F238E27FC236}">
                    <a16:creationId xmlns:a16="http://schemas.microsoft.com/office/drawing/2014/main" id="{48648BE3-7A2D-47EB-94CB-62140D20B552}"/>
                  </a:ext>
                </a:extLst>
              </p:cNvPr>
              <p:cNvSpPr/>
              <p:nvPr/>
            </p:nvSpPr>
            <p:spPr>
              <a:xfrm flipV="1">
                <a:off x="2117597" y="1286933"/>
                <a:ext cx="23757" cy="26394"/>
              </a:xfrm>
              <a:custGeom>
                <a:avLst/>
                <a:gdLst>
                  <a:gd name="connsiteX0" fmla="*/ 20763 w 21839"/>
                  <a:gd name="connsiteY0" fmla="*/ 11308 h 24263"/>
                  <a:gd name="connsiteX1" fmla="*/ 8510 w 21839"/>
                  <a:gd name="connsiteY1" fmla="*/ 20311 h 24263"/>
                  <a:gd name="connsiteX2" fmla="*/ -1076 w 21839"/>
                  <a:gd name="connsiteY2" fmla="*/ 16455 h 24263"/>
                  <a:gd name="connsiteX3" fmla="*/ 5653 w 21839"/>
                  <a:gd name="connsiteY3" fmla="*/ -3953 h 24263"/>
                  <a:gd name="connsiteX4" fmla="*/ 20763 w 21839"/>
                  <a:gd name="connsiteY4" fmla="*/ 11308 h 242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39" h="24263">
                    <a:moveTo>
                      <a:pt x="20763" y="11308"/>
                    </a:moveTo>
                    <a:lnTo>
                      <a:pt x="8510" y="20311"/>
                    </a:lnTo>
                    <a:lnTo>
                      <a:pt x="-1076" y="16455"/>
                    </a:lnTo>
                    <a:lnTo>
                      <a:pt x="5653" y="-3953"/>
                    </a:lnTo>
                    <a:lnTo>
                      <a:pt x="20763" y="11308"/>
                    </a:lnTo>
                  </a:path>
                </a:pathLst>
              </a:custGeom>
              <a:grpFill/>
              <a:ln w="635" cap="flat">
                <a:solidFill>
                  <a:schemeClr val="bg1"/>
                </a:solidFill>
                <a:prstDash val="solid"/>
                <a:miter/>
              </a:ln>
            </p:spPr>
            <p:txBody>
              <a:bodyPr rtlCol="0" anchor="ctr"/>
              <a:lstStyle/>
              <a:p>
                <a:endParaRPr lang="en-US" dirty="0"/>
              </a:p>
            </p:txBody>
          </p:sp>
          <p:sp>
            <p:nvSpPr>
              <p:cNvPr id="2747" name="Freeform: Shape 2746">
                <a:extLst>
                  <a:ext uri="{FF2B5EF4-FFF2-40B4-BE49-F238E27FC236}">
                    <a16:creationId xmlns:a16="http://schemas.microsoft.com/office/drawing/2014/main" id="{6914F9D0-89F2-464A-9B74-C8C0DDCF194A}"/>
                  </a:ext>
                </a:extLst>
              </p:cNvPr>
              <p:cNvSpPr/>
              <p:nvPr/>
            </p:nvSpPr>
            <p:spPr>
              <a:xfrm flipV="1">
                <a:off x="2117597" y="1286933"/>
                <a:ext cx="23757" cy="26394"/>
              </a:xfrm>
              <a:custGeom>
                <a:avLst/>
                <a:gdLst>
                  <a:gd name="connsiteX0" fmla="*/ 20763 w 21839"/>
                  <a:gd name="connsiteY0" fmla="*/ 11308 h 24263"/>
                  <a:gd name="connsiteX1" fmla="*/ 8510 w 21839"/>
                  <a:gd name="connsiteY1" fmla="*/ 20311 h 24263"/>
                  <a:gd name="connsiteX2" fmla="*/ -1076 w 21839"/>
                  <a:gd name="connsiteY2" fmla="*/ 16455 h 24263"/>
                  <a:gd name="connsiteX3" fmla="*/ 5653 w 21839"/>
                  <a:gd name="connsiteY3" fmla="*/ -3953 h 24263"/>
                </a:gdLst>
                <a:ahLst/>
                <a:cxnLst>
                  <a:cxn ang="0">
                    <a:pos x="connsiteX0" y="connsiteY0"/>
                  </a:cxn>
                  <a:cxn ang="0">
                    <a:pos x="connsiteX1" y="connsiteY1"/>
                  </a:cxn>
                  <a:cxn ang="0">
                    <a:pos x="connsiteX2" y="connsiteY2"/>
                  </a:cxn>
                  <a:cxn ang="0">
                    <a:pos x="connsiteX3" y="connsiteY3"/>
                  </a:cxn>
                </a:cxnLst>
                <a:rect l="l" t="t" r="r" b="b"/>
                <a:pathLst>
                  <a:path w="21839" h="24263">
                    <a:moveTo>
                      <a:pt x="20763" y="11308"/>
                    </a:moveTo>
                    <a:lnTo>
                      <a:pt x="8510" y="20311"/>
                    </a:lnTo>
                    <a:lnTo>
                      <a:pt x="-1076" y="16455"/>
                    </a:lnTo>
                    <a:lnTo>
                      <a:pt x="5653" y="-3953"/>
                    </a:lnTo>
                    <a:close/>
                  </a:path>
                </a:pathLst>
              </a:custGeom>
              <a:grpFill/>
              <a:ln w="635" cap="rnd">
                <a:solidFill>
                  <a:schemeClr val="bg1"/>
                </a:solidFill>
                <a:prstDash val="solid"/>
                <a:round/>
              </a:ln>
            </p:spPr>
            <p:txBody>
              <a:bodyPr rtlCol="0" anchor="ctr"/>
              <a:lstStyle/>
              <a:p>
                <a:endParaRPr lang="en-US" dirty="0"/>
              </a:p>
            </p:txBody>
          </p:sp>
          <p:sp>
            <p:nvSpPr>
              <p:cNvPr id="2748" name="Freeform: Shape 2747">
                <a:extLst>
                  <a:ext uri="{FF2B5EF4-FFF2-40B4-BE49-F238E27FC236}">
                    <a16:creationId xmlns:a16="http://schemas.microsoft.com/office/drawing/2014/main" id="{FB22735F-F406-4488-A13A-D879EE261484}"/>
                  </a:ext>
                </a:extLst>
              </p:cNvPr>
              <p:cNvSpPr/>
              <p:nvPr/>
            </p:nvSpPr>
            <p:spPr>
              <a:xfrm flipV="1">
                <a:off x="2311767" y="1408923"/>
                <a:ext cx="28226" cy="23543"/>
              </a:xfrm>
              <a:custGeom>
                <a:avLst/>
                <a:gdLst>
                  <a:gd name="connsiteX0" fmla="*/ 9586 w 25947"/>
                  <a:gd name="connsiteY0" fmla="*/ -3793 h 21642"/>
                  <a:gd name="connsiteX1" fmla="*/ 24673 w 25947"/>
                  <a:gd name="connsiteY1" fmla="*/ 3896 h 21642"/>
                  <a:gd name="connsiteX2" fmla="*/ 19778 w 25947"/>
                  <a:gd name="connsiteY2" fmla="*/ 13411 h 21642"/>
                  <a:gd name="connsiteX3" fmla="*/ 9586 w 25947"/>
                  <a:gd name="connsiteY3" fmla="*/ 17850 h 21642"/>
                  <a:gd name="connsiteX4" fmla="*/ -1275 w 25947"/>
                  <a:gd name="connsiteY4" fmla="*/ 3896 h 21642"/>
                  <a:gd name="connsiteX5" fmla="*/ 9586 w 25947"/>
                  <a:gd name="connsiteY5" fmla="*/ -3793 h 21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947" h="21642">
                    <a:moveTo>
                      <a:pt x="9586" y="-3793"/>
                    </a:moveTo>
                    <a:lnTo>
                      <a:pt x="24673" y="3896"/>
                    </a:lnTo>
                    <a:lnTo>
                      <a:pt x="19778" y="13411"/>
                    </a:lnTo>
                    <a:lnTo>
                      <a:pt x="9586" y="17850"/>
                    </a:lnTo>
                    <a:lnTo>
                      <a:pt x="-1275" y="3896"/>
                    </a:lnTo>
                    <a:lnTo>
                      <a:pt x="9586" y="-3793"/>
                    </a:lnTo>
                  </a:path>
                </a:pathLst>
              </a:custGeom>
              <a:grpFill/>
              <a:ln w="635" cap="flat">
                <a:solidFill>
                  <a:schemeClr val="bg1"/>
                </a:solidFill>
                <a:prstDash val="solid"/>
                <a:miter/>
              </a:ln>
            </p:spPr>
            <p:txBody>
              <a:bodyPr rtlCol="0" anchor="ctr"/>
              <a:lstStyle/>
              <a:p>
                <a:endParaRPr lang="en-US" dirty="0"/>
              </a:p>
            </p:txBody>
          </p:sp>
          <p:sp>
            <p:nvSpPr>
              <p:cNvPr id="2749" name="Freeform: Shape 2748">
                <a:extLst>
                  <a:ext uri="{FF2B5EF4-FFF2-40B4-BE49-F238E27FC236}">
                    <a16:creationId xmlns:a16="http://schemas.microsoft.com/office/drawing/2014/main" id="{BA104A57-B106-4A0F-80D1-3FE9156B25B7}"/>
                  </a:ext>
                </a:extLst>
              </p:cNvPr>
              <p:cNvSpPr/>
              <p:nvPr/>
            </p:nvSpPr>
            <p:spPr>
              <a:xfrm flipV="1">
                <a:off x="2311767" y="1408923"/>
                <a:ext cx="28226" cy="23543"/>
              </a:xfrm>
              <a:custGeom>
                <a:avLst/>
                <a:gdLst>
                  <a:gd name="connsiteX0" fmla="*/ 9586 w 25947"/>
                  <a:gd name="connsiteY0" fmla="*/ -3793 h 21642"/>
                  <a:gd name="connsiteX1" fmla="*/ 24673 w 25947"/>
                  <a:gd name="connsiteY1" fmla="*/ 3896 h 21642"/>
                  <a:gd name="connsiteX2" fmla="*/ 19778 w 25947"/>
                  <a:gd name="connsiteY2" fmla="*/ 13411 h 21642"/>
                  <a:gd name="connsiteX3" fmla="*/ 9586 w 25947"/>
                  <a:gd name="connsiteY3" fmla="*/ 17850 h 21642"/>
                  <a:gd name="connsiteX4" fmla="*/ -1275 w 25947"/>
                  <a:gd name="connsiteY4" fmla="*/ 3896 h 21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47" h="21642">
                    <a:moveTo>
                      <a:pt x="9586" y="-3793"/>
                    </a:moveTo>
                    <a:lnTo>
                      <a:pt x="24673" y="3896"/>
                    </a:lnTo>
                    <a:lnTo>
                      <a:pt x="19778" y="13411"/>
                    </a:lnTo>
                    <a:lnTo>
                      <a:pt x="9586" y="17850"/>
                    </a:lnTo>
                    <a:lnTo>
                      <a:pt x="-1275" y="3896"/>
                    </a:lnTo>
                    <a:close/>
                  </a:path>
                </a:pathLst>
              </a:custGeom>
              <a:grpFill/>
              <a:ln w="635" cap="rnd">
                <a:solidFill>
                  <a:schemeClr val="bg1"/>
                </a:solidFill>
                <a:prstDash val="solid"/>
                <a:round/>
              </a:ln>
            </p:spPr>
            <p:txBody>
              <a:bodyPr rtlCol="0" anchor="ctr"/>
              <a:lstStyle/>
              <a:p>
                <a:endParaRPr lang="en-US" dirty="0"/>
              </a:p>
            </p:txBody>
          </p:sp>
          <p:sp>
            <p:nvSpPr>
              <p:cNvPr id="2750" name="Freeform: Shape 2749">
                <a:extLst>
                  <a:ext uri="{FF2B5EF4-FFF2-40B4-BE49-F238E27FC236}">
                    <a16:creationId xmlns:a16="http://schemas.microsoft.com/office/drawing/2014/main" id="{B1531DF5-3F1F-4079-B2A2-B3651B6CF44E}"/>
                  </a:ext>
                </a:extLst>
              </p:cNvPr>
              <p:cNvSpPr/>
              <p:nvPr/>
            </p:nvSpPr>
            <p:spPr>
              <a:xfrm flipV="1">
                <a:off x="1087219" y="1955579"/>
                <a:ext cx="37813" cy="24142"/>
              </a:xfrm>
              <a:custGeom>
                <a:avLst/>
                <a:gdLst>
                  <a:gd name="connsiteX0" fmla="*/ 34721 w 34760"/>
                  <a:gd name="connsiteY0" fmla="*/ -267 h 22193"/>
                  <a:gd name="connsiteX1" fmla="*/ 32424 w 34760"/>
                  <a:gd name="connsiteY1" fmla="*/ 15245 h 22193"/>
                  <a:gd name="connsiteX2" fmla="*/ 18322 w 34760"/>
                  <a:gd name="connsiteY2" fmla="*/ 19125 h 22193"/>
                  <a:gd name="connsiteX3" fmla="*/ -40 w 34760"/>
                  <a:gd name="connsiteY3" fmla="*/ 13128 h 22193"/>
                  <a:gd name="connsiteX4" fmla="*/ -40 w 34760"/>
                  <a:gd name="connsiteY4" fmla="*/ 4675 h 22193"/>
                  <a:gd name="connsiteX5" fmla="*/ 20948 w 34760"/>
                  <a:gd name="connsiteY5" fmla="*/ -3069 h 22193"/>
                  <a:gd name="connsiteX6" fmla="*/ 34721 w 34760"/>
                  <a:gd name="connsiteY6" fmla="*/ -267 h 22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0" h="22193">
                    <a:moveTo>
                      <a:pt x="34721" y="-267"/>
                    </a:moveTo>
                    <a:lnTo>
                      <a:pt x="32424" y="15245"/>
                    </a:lnTo>
                    <a:lnTo>
                      <a:pt x="18322" y="19125"/>
                    </a:lnTo>
                    <a:lnTo>
                      <a:pt x="-40" y="13128"/>
                    </a:lnTo>
                    <a:lnTo>
                      <a:pt x="-40" y="4675"/>
                    </a:lnTo>
                    <a:lnTo>
                      <a:pt x="20948" y="-3069"/>
                    </a:lnTo>
                    <a:lnTo>
                      <a:pt x="34721" y="-267"/>
                    </a:lnTo>
                  </a:path>
                </a:pathLst>
              </a:custGeom>
              <a:grpFill/>
              <a:ln w="635" cap="flat">
                <a:solidFill>
                  <a:schemeClr val="bg1"/>
                </a:solidFill>
                <a:prstDash val="solid"/>
                <a:miter/>
              </a:ln>
            </p:spPr>
            <p:txBody>
              <a:bodyPr rtlCol="0" anchor="ctr"/>
              <a:lstStyle/>
              <a:p>
                <a:endParaRPr lang="en-US" dirty="0"/>
              </a:p>
            </p:txBody>
          </p:sp>
          <p:sp>
            <p:nvSpPr>
              <p:cNvPr id="2751" name="Freeform: Shape 2750">
                <a:extLst>
                  <a:ext uri="{FF2B5EF4-FFF2-40B4-BE49-F238E27FC236}">
                    <a16:creationId xmlns:a16="http://schemas.microsoft.com/office/drawing/2014/main" id="{6CA4E3F0-5437-4547-8130-AC929E055F4D}"/>
                  </a:ext>
                </a:extLst>
              </p:cNvPr>
              <p:cNvSpPr/>
              <p:nvPr/>
            </p:nvSpPr>
            <p:spPr>
              <a:xfrm flipV="1">
                <a:off x="1087219" y="1955579"/>
                <a:ext cx="37813" cy="24142"/>
              </a:xfrm>
              <a:custGeom>
                <a:avLst/>
                <a:gdLst>
                  <a:gd name="connsiteX0" fmla="*/ 34721 w 34760"/>
                  <a:gd name="connsiteY0" fmla="*/ -267 h 22193"/>
                  <a:gd name="connsiteX1" fmla="*/ 32424 w 34760"/>
                  <a:gd name="connsiteY1" fmla="*/ 15245 h 22193"/>
                  <a:gd name="connsiteX2" fmla="*/ 18322 w 34760"/>
                  <a:gd name="connsiteY2" fmla="*/ 19125 h 22193"/>
                  <a:gd name="connsiteX3" fmla="*/ -40 w 34760"/>
                  <a:gd name="connsiteY3" fmla="*/ 13128 h 22193"/>
                  <a:gd name="connsiteX4" fmla="*/ -40 w 34760"/>
                  <a:gd name="connsiteY4" fmla="*/ 4675 h 22193"/>
                  <a:gd name="connsiteX5" fmla="*/ 20948 w 34760"/>
                  <a:gd name="connsiteY5" fmla="*/ -3069 h 22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0" h="22193">
                    <a:moveTo>
                      <a:pt x="34721" y="-267"/>
                    </a:moveTo>
                    <a:lnTo>
                      <a:pt x="32424" y="15245"/>
                    </a:lnTo>
                    <a:lnTo>
                      <a:pt x="18322" y="19125"/>
                    </a:lnTo>
                    <a:lnTo>
                      <a:pt x="-40" y="13128"/>
                    </a:lnTo>
                    <a:lnTo>
                      <a:pt x="-40" y="4675"/>
                    </a:lnTo>
                    <a:lnTo>
                      <a:pt x="20948" y="-3069"/>
                    </a:lnTo>
                    <a:close/>
                  </a:path>
                </a:pathLst>
              </a:custGeom>
              <a:grpFill/>
              <a:ln w="635" cap="rnd">
                <a:solidFill>
                  <a:schemeClr val="bg1"/>
                </a:solidFill>
                <a:prstDash val="solid"/>
                <a:round/>
              </a:ln>
            </p:spPr>
            <p:txBody>
              <a:bodyPr rtlCol="0" anchor="ctr"/>
              <a:lstStyle/>
              <a:p>
                <a:endParaRPr lang="en-US" dirty="0"/>
              </a:p>
            </p:txBody>
          </p:sp>
          <p:sp>
            <p:nvSpPr>
              <p:cNvPr id="2752" name="Freeform: Shape 2751">
                <a:extLst>
                  <a:ext uri="{FF2B5EF4-FFF2-40B4-BE49-F238E27FC236}">
                    <a16:creationId xmlns:a16="http://schemas.microsoft.com/office/drawing/2014/main" id="{8779221E-3A1E-49F4-86C6-3B193B77CDD9}"/>
                  </a:ext>
                </a:extLst>
              </p:cNvPr>
              <p:cNvSpPr/>
              <p:nvPr/>
            </p:nvSpPr>
            <p:spPr>
              <a:xfrm flipV="1">
                <a:off x="1131592" y="2113123"/>
                <a:ext cx="30766" cy="27550"/>
              </a:xfrm>
              <a:custGeom>
                <a:avLst/>
                <a:gdLst>
                  <a:gd name="connsiteX0" fmla="*/ -82 w 28282"/>
                  <a:gd name="connsiteY0" fmla="*/ 6122 h 25326"/>
                  <a:gd name="connsiteX1" fmla="*/ 5578 w 28282"/>
                  <a:gd name="connsiteY1" fmla="*/ -2858 h 25326"/>
                  <a:gd name="connsiteX2" fmla="*/ 28201 w 28282"/>
                  <a:gd name="connsiteY2" fmla="*/ 5288 h 25326"/>
                  <a:gd name="connsiteX3" fmla="*/ 27609 w 28282"/>
                  <a:gd name="connsiteY3" fmla="*/ 22468 h 25326"/>
                  <a:gd name="connsiteX4" fmla="*/ -82 w 28282"/>
                  <a:gd name="connsiteY4" fmla="*/ 6122 h 25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82" h="25326">
                    <a:moveTo>
                      <a:pt x="-82" y="6122"/>
                    </a:moveTo>
                    <a:lnTo>
                      <a:pt x="5578" y="-2858"/>
                    </a:lnTo>
                    <a:lnTo>
                      <a:pt x="28201" y="5288"/>
                    </a:lnTo>
                    <a:lnTo>
                      <a:pt x="27609" y="22468"/>
                    </a:lnTo>
                    <a:lnTo>
                      <a:pt x="-82" y="6122"/>
                    </a:lnTo>
                  </a:path>
                </a:pathLst>
              </a:custGeom>
              <a:grpFill/>
              <a:ln w="635" cap="flat">
                <a:solidFill>
                  <a:schemeClr val="bg1"/>
                </a:solidFill>
                <a:prstDash val="solid"/>
                <a:miter/>
              </a:ln>
            </p:spPr>
            <p:txBody>
              <a:bodyPr rtlCol="0" anchor="ctr"/>
              <a:lstStyle/>
              <a:p>
                <a:endParaRPr lang="en-US" dirty="0"/>
              </a:p>
            </p:txBody>
          </p:sp>
          <p:sp>
            <p:nvSpPr>
              <p:cNvPr id="2753" name="Freeform: Shape 2752">
                <a:extLst>
                  <a:ext uri="{FF2B5EF4-FFF2-40B4-BE49-F238E27FC236}">
                    <a16:creationId xmlns:a16="http://schemas.microsoft.com/office/drawing/2014/main" id="{27711E1A-41AF-444D-80D6-A51448D6F3E5}"/>
                  </a:ext>
                </a:extLst>
              </p:cNvPr>
              <p:cNvSpPr/>
              <p:nvPr/>
            </p:nvSpPr>
            <p:spPr>
              <a:xfrm flipV="1">
                <a:off x="1131592" y="2113123"/>
                <a:ext cx="30766" cy="27550"/>
              </a:xfrm>
              <a:custGeom>
                <a:avLst/>
                <a:gdLst>
                  <a:gd name="connsiteX0" fmla="*/ -82 w 28282"/>
                  <a:gd name="connsiteY0" fmla="*/ 6122 h 25326"/>
                  <a:gd name="connsiteX1" fmla="*/ 5578 w 28282"/>
                  <a:gd name="connsiteY1" fmla="*/ -2858 h 25326"/>
                  <a:gd name="connsiteX2" fmla="*/ 28201 w 28282"/>
                  <a:gd name="connsiteY2" fmla="*/ 5288 h 25326"/>
                  <a:gd name="connsiteX3" fmla="*/ 27609 w 28282"/>
                  <a:gd name="connsiteY3" fmla="*/ 22468 h 25326"/>
                </a:gdLst>
                <a:ahLst/>
                <a:cxnLst>
                  <a:cxn ang="0">
                    <a:pos x="connsiteX0" y="connsiteY0"/>
                  </a:cxn>
                  <a:cxn ang="0">
                    <a:pos x="connsiteX1" y="connsiteY1"/>
                  </a:cxn>
                  <a:cxn ang="0">
                    <a:pos x="connsiteX2" y="connsiteY2"/>
                  </a:cxn>
                  <a:cxn ang="0">
                    <a:pos x="connsiteX3" y="connsiteY3"/>
                  </a:cxn>
                </a:cxnLst>
                <a:rect l="l" t="t" r="r" b="b"/>
                <a:pathLst>
                  <a:path w="28282" h="25326">
                    <a:moveTo>
                      <a:pt x="-82" y="6122"/>
                    </a:moveTo>
                    <a:lnTo>
                      <a:pt x="5578" y="-2858"/>
                    </a:lnTo>
                    <a:lnTo>
                      <a:pt x="28201" y="5288"/>
                    </a:lnTo>
                    <a:lnTo>
                      <a:pt x="27609" y="22468"/>
                    </a:lnTo>
                    <a:close/>
                  </a:path>
                </a:pathLst>
              </a:custGeom>
              <a:grpFill/>
              <a:ln w="635" cap="rnd">
                <a:solidFill>
                  <a:schemeClr val="bg1"/>
                </a:solidFill>
                <a:prstDash val="solid"/>
                <a:round/>
              </a:ln>
            </p:spPr>
            <p:txBody>
              <a:bodyPr rtlCol="0" anchor="ctr"/>
              <a:lstStyle/>
              <a:p>
                <a:endParaRPr lang="en-US" dirty="0"/>
              </a:p>
            </p:txBody>
          </p:sp>
          <p:sp>
            <p:nvSpPr>
              <p:cNvPr id="2754" name="Freeform: Shape 2753">
                <a:extLst>
                  <a:ext uri="{FF2B5EF4-FFF2-40B4-BE49-F238E27FC236}">
                    <a16:creationId xmlns:a16="http://schemas.microsoft.com/office/drawing/2014/main" id="{EE31F57D-574B-47C9-A7E8-2861C341E339}"/>
                  </a:ext>
                </a:extLst>
              </p:cNvPr>
              <p:cNvSpPr/>
              <p:nvPr/>
            </p:nvSpPr>
            <p:spPr>
              <a:xfrm flipV="1">
                <a:off x="1336567" y="2016911"/>
                <a:ext cx="62069" cy="50185"/>
              </a:xfrm>
              <a:custGeom>
                <a:avLst/>
                <a:gdLst>
                  <a:gd name="connsiteX0" fmla="*/ 40359 w 57058"/>
                  <a:gd name="connsiteY0" fmla="*/ 43164 h 46134"/>
                  <a:gd name="connsiteX1" fmla="*/ 16969 w 57058"/>
                  <a:gd name="connsiteY1" fmla="*/ 20160 h 46134"/>
                  <a:gd name="connsiteX2" fmla="*/ -305 w 57058"/>
                  <a:gd name="connsiteY2" fmla="*/ 13935 h 46134"/>
                  <a:gd name="connsiteX3" fmla="*/ 15435 w 57058"/>
                  <a:gd name="connsiteY3" fmla="*/ -2970 h 46134"/>
                  <a:gd name="connsiteX4" fmla="*/ 47974 w 57058"/>
                  <a:gd name="connsiteY4" fmla="*/ 17122 h 46134"/>
                  <a:gd name="connsiteX5" fmla="*/ 43636 w 57058"/>
                  <a:gd name="connsiteY5" fmla="*/ 27676 h 46134"/>
                  <a:gd name="connsiteX6" fmla="*/ 56754 w 57058"/>
                  <a:gd name="connsiteY6" fmla="*/ 36483 h 46134"/>
                  <a:gd name="connsiteX7" fmla="*/ 40359 w 57058"/>
                  <a:gd name="connsiteY7" fmla="*/ 43164 h 46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058" h="46134">
                    <a:moveTo>
                      <a:pt x="40359" y="43164"/>
                    </a:moveTo>
                    <a:lnTo>
                      <a:pt x="16969" y="20160"/>
                    </a:lnTo>
                    <a:lnTo>
                      <a:pt x="-305" y="13935"/>
                    </a:lnTo>
                    <a:lnTo>
                      <a:pt x="15435" y="-2970"/>
                    </a:lnTo>
                    <a:lnTo>
                      <a:pt x="47974" y="17122"/>
                    </a:lnTo>
                    <a:lnTo>
                      <a:pt x="43636" y="27676"/>
                    </a:lnTo>
                    <a:lnTo>
                      <a:pt x="56754" y="36483"/>
                    </a:lnTo>
                    <a:lnTo>
                      <a:pt x="40359" y="43164"/>
                    </a:lnTo>
                  </a:path>
                </a:pathLst>
              </a:custGeom>
              <a:grpFill/>
              <a:ln w="635" cap="flat">
                <a:solidFill>
                  <a:schemeClr val="bg1"/>
                </a:solidFill>
                <a:prstDash val="solid"/>
                <a:miter/>
              </a:ln>
            </p:spPr>
            <p:txBody>
              <a:bodyPr rtlCol="0" anchor="ctr"/>
              <a:lstStyle/>
              <a:p>
                <a:endParaRPr lang="en-US" dirty="0"/>
              </a:p>
            </p:txBody>
          </p:sp>
          <p:sp>
            <p:nvSpPr>
              <p:cNvPr id="2755" name="Freeform: Shape 2754">
                <a:extLst>
                  <a:ext uri="{FF2B5EF4-FFF2-40B4-BE49-F238E27FC236}">
                    <a16:creationId xmlns:a16="http://schemas.microsoft.com/office/drawing/2014/main" id="{114998C8-3AA3-4179-9483-FF32CDE063D6}"/>
                  </a:ext>
                </a:extLst>
              </p:cNvPr>
              <p:cNvSpPr/>
              <p:nvPr/>
            </p:nvSpPr>
            <p:spPr>
              <a:xfrm flipV="1">
                <a:off x="1336567" y="2016911"/>
                <a:ext cx="62069" cy="50185"/>
              </a:xfrm>
              <a:custGeom>
                <a:avLst/>
                <a:gdLst>
                  <a:gd name="connsiteX0" fmla="*/ 40359 w 57058"/>
                  <a:gd name="connsiteY0" fmla="*/ 43164 h 46134"/>
                  <a:gd name="connsiteX1" fmla="*/ 16969 w 57058"/>
                  <a:gd name="connsiteY1" fmla="*/ 20160 h 46134"/>
                  <a:gd name="connsiteX2" fmla="*/ -305 w 57058"/>
                  <a:gd name="connsiteY2" fmla="*/ 13935 h 46134"/>
                  <a:gd name="connsiteX3" fmla="*/ 15435 w 57058"/>
                  <a:gd name="connsiteY3" fmla="*/ -2970 h 46134"/>
                  <a:gd name="connsiteX4" fmla="*/ 47974 w 57058"/>
                  <a:gd name="connsiteY4" fmla="*/ 17122 h 46134"/>
                  <a:gd name="connsiteX5" fmla="*/ 43636 w 57058"/>
                  <a:gd name="connsiteY5" fmla="*/ 27676 h 46134"/>
                  <a:gd name="connsiteX6" fmla="*/ 56754 w 57058"/>
                  <a:gd name="connsiteY6" fmla="*/ 36483 h 46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58" h="46134">
                    <a:moveTo>
                      <a:pt x="40359" y="43164"/>
                    </a:moveTo>
                    <a:lnTo>
                      <a:pt x="16969" y="20160"/>
                    </a:lnTo>
                    <a:lnTo>
                      <a:pt x="-305" y="13935"/>
                    </a:lnTo>
                    <a:lnTo>
                      <a:pt x="15435" y="-2970"/>
                    </a:lnTo>
                    <a:lnTo>
                      <a:pt x="47974" y="17122"/>
                    </a:lnTo>
                    <a:lnTo>
                      <a:pt x="43636" y="27676"/>
                    </a:lnTo>
                    <a:lnTo>
                      <a:pt x="56754" y="36483"/>
                    </a:lnTo>
                    <a:close/>
                  </a:path>
                </a:pathLst>
              </a:custGeom>
              <a:grpFill/>
              <a:ln w="635" cap="rnd">
                <a:solidFill>
                  <a:schemeClr val="bg1"/>
                </a:solidFill>
                <a:prstDash val="solid"/>
                <a:round/>
              </a:ln>
            </p:spPr>
            <p:txBody>
              <a:bodyPr rtlCol="0" anchor="ctr"/>
              <a:lstStyle/>
              <a:p>
                <a:endParaRPr lang="en-US" dirty="0"/>
              </a:p>
            </p:txBody>
          </p:sp>
          <p:sp>
            <p:nvSpPr>
              <p:cNvPr id="2756" name="Freeform: Shape 2755">
                <a:extLst>
                  <a:ext uri="{FF2B5EF4-FFF2-40B4-BE49-F238E27FC236}">
                    <a16:creationId xmlns:a16="http://schemas.microsoft.com/office/drawing/2014/main" id="{A2B90F30-15A1-494A-9916-78C88178C120}"/>
                  </a:ext>
                </a:extLst>
              </p:cNvPr>
              <p:cNvSpPr/>
              <p:nvPr/>
            </p:nvSpPr>
            <p:spPr>
              <a:xfrm flipV="1">
                <a:off x="1068522" y="2138003"/>
                <a:ext cx="60497" cy="31805"/>
              </a:xfrm>
              <a:custGeom>
                <a:avLst/>
                <a:gdLst>
                  <a:gd name="connsiteX0" fmla="*/ 18333 w 55613"/>
                  <a:gd name="connsiteY0" fmla="*/ 11793 h 29237"/>
                  <a:gd name="connsiteX1" fmla="*/ -33 w 55613"/>
                  <a:gd name="connsiteY1" fmla="*/ -2822 h 29237"/>
                  <a:gd name="connsiteX2" fmla="*/ 23252 w 55613"/>
                  <a:gd name="connsiteY2" fmla="*/ -2822 h 29237"/>
                  <a:gd name="connsiteX3" fmla="*/ 38334 w 55613"/>
                  <a:gd name="connsiteY3" fmla="*/ 8440 h 29237"/>
                  <a:gd name="connsiteX4" fmla="*/ 55581 w 55613"/>
                  <a:gd name="connsiteY4" fmla="*/ 16625 h 29237"/>
                  <a:gd name="connsiteX5" fmla="*/ 47188 w 55613"/>
                  <a:gd name="connsiteY5" fmla="*/ 26415 h 29237"/>
                  <a:gd name="connsiteX6" fmla="*/ 18333 w 55613"/>
                  <a:gd name="connsiteY6" fmla="*/ 11793 h 29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613" h="29237">
                    <a:moveTo>
                      <a:pt x="18333" y="11793"/>
                    </a:moveTo>
                    <a:lnTo>
                      <a:pt x="-33" y="-2822"/>
                    </a:lnTo>
                    <a:lnTo>
                      <a:pt x="23252" y="-2822"/>
                    </a:lnTo>
                    <a:lnTo>
                      <a:pt x="38334" y="8440"/>
                    </a:lnTo>
                    <a:lnTo>
                      <a:pt x="55581" y="16625"/>
                    </a:lnTo>
                    <a:lnTo>
                      <a:pt x="47188" y="26415"/>
                    </a:lnTo>
                    <a:lnTo>
                      <a:pt x="18333" y="11793"/>
                    </a:lnTo>
                  </a:path>
                </a:pathLst>
              </a:custGeom>
              <a:grpFill/>
              <a:ln w="635" cap="flat">
                <a:solidFill>
                  <a:schemeClr val="bg1"/>
                </a:solidFill>
                <a:prstDash val="solid"/>
                <a:miter/>
              </a:ln>
            </p:spPr>
            <p:txBody>
              <a:bodyPr rtlCol="0" anchor="ctr"/>
              <a:lstStyle/>
              <a:p>
                <a:endParaRPr lang="en-US" dirty="0"/>
              </a:p>
            </p:txBody>
          </p:sp>
          <p:sp>
            <p:nvSpPr>
              <p:cNvPr id="2757" name="Freeform: Shape 2756">
                <a:extLst>
                  <a:ext uri="{FF2B5EF4-FFF2-40B4-BE49-F238E27FC236}">
                    <a16:creationId xmlns:a16="http://schemas.microsoft.com/office/drawing/2014/main" id="{115AF873-1C8C-4E80-9D86-5FE96CF2A35A}"/>
                  </a:ext>
                </a:extLst>
              </p:cNvPr>
              <p:cNvSpPr/>
              <p:nvPr/>
            </p:nvSpPr>
            <p:spPr>
              <a:xfrm flipV="1">
                <a:off x="1068522" y="2138003"/>
                <a:ext cx="60497" cy="31805"/>
              </a:xfrm>
              <a:custGeom>
                <a:avLst/>
                <a:gdLst>
                  <a:gd name="connsiteX0" fmla="*/ 18333 w 55613"/>
                  <a:gd name="connsiteY0" fmla="*/ 11793 h 29237"/>
                  <a:gd name="connsiteX1" fmla="*/ -33 w 55613"/>
                  <a:gd name="connsiteY1" fmla="*/ -2822 h 29237"/>
                  <a:gd name="connsiteX2" fmla="*/ 23252 w 55613"/>
                  <a:gd name="connsiteY2" fmla="*/ -2822 h 29237"/>
                  <a:gd name="connsiteX3" fmla="*/ 38334 w 55613"/>
                  <a:gd name="connsiteY3" fmla="*/ 8440 h 29237"/>
                  <a:gd name="connsiteX4" fmla="*/ 55581 w 55613"/>
                  <a:gd name="connsiteY4" fmla="*/ 16625 h 29237"/>
                  <a:gd name="connsiteX5" fmla="*/ 47188 w 55613"/>
                  <a:gd name="connsiteY5" fmla="*/ 26415 h 29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613" h="29237">
                    <a:moveTo>
                      <a:pt x="18333" y="11793"/>
                    </a:moveTo>
                    <a:lnTo>
                      <a:pt x="-33" y="-2822"/>
                    </a:lnTo>
                    <a:lnTo>
                      <a:pt x="23252" y="-2822"/>
                    </a:lnTo>
                    <a:lnTo>
                      <a:pt x="38334" y="8440"/>
                    </a:lnTo>
                    <a:lnTo>
                      <a:pt x="55581" y="16625"/>
                    </a:lnTo>
                    <a:lnTo>
                      <a:pt x="47188" y="26415"/>
                    </a:lnTo>
                    <a:close/>
                  </a:path>
                </a:pathLst>
              </a:custGeom>
              <a:grpFill/>
              <a:ln w="635" cap="rnd">
                <a:solidFill>
                  <a:schemeClr val="bg1"/>
                </a:solidFill>
                <a:prstDash val="solid"/>
                <a:round/>
              </a:ln>
            </p:spPr>
            <p:txBody>
              <a:bodyPr rtlCol="0" anchor="ctr"/>
              <a:lstStyle/>
              <a:p>
                <a:endParaRPr lang="en-US" dirty="0"/>
              </a:p>
            </p:txBody>
          </p:sp>
          <p:sp>
            <p:nvSpPr>
              <p:cNvPr id="2758" name="Freeform: Shape 2757">
                <a:extLst>
                  <a:ext uri="{FF2B5EF4-FFF2-40B4-BE49-F238E27FC236}">
                    <a16:creationId xmlns:a16="http://schemas.microsoft.com/office/drawing/2014/main" id="{385C77DA-A82E-42D1-AC7B-4AFCEF381404}"/>
                  </a:ext>
                </a:extLst>
              </p:cNvPr>
              <p:cNvSpPr/>
              <p:nvPr/>
            </p:nvSpPr>
            <p:spPr>
              <a:xfrm flipV="1">
                <a:off x="1686584" y="2026954"/>
                <a:ext cx="35398" cy="54012"/>
              </a:xfrm>
              <a:custGeom>
                <a:avLst/>
                <a:gdLst>
                  <a:gd name="connsiteX0" fmla="*/ 11159 w 32540"/>
                  <a:gd name="connsiteY0" fmla="*/ 46698 h 49652"/>
                  <a:gd name="connsiteX1" fmla="*/ -646 w 32540"/>
                  <a:gd name="connsiteY1" fmla="*/ 40725 h 49652"/>
                  <a:gd name="connsiteX2" fmla="*/ 14762 w 32540"/>
                  <a:gd name="connsiteY2" fmla="*/ 26165 h 49652"/>
                  <a:gd name="connsiteX3" fmla="*/ 17062 w 32540"/>
                  <a:gd name="connsiteY3" fmla="*/ 12188 h 49652"/>
                  <a:gd name="connsiteX4" fmla="*/ 31895 w 32540"/>
                  <a:gd name="connsiteY4" fmla="*/ -2955 h 49652"/>
                  <a:gd name="connsiteX5" fmla="*/ 27628 w 32540"/>
                  <a:gd name="connsiteY5" fmla="*/ 42488 h 49652"/>
                  <a:gd name="connsiteX6" fmla="*/ 11159 w 32540"/>
                  <a:gd name="connsiteY6" fmla="*/ 46698 h 49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540" h="49652">
                    <a:moveTo>
                      <a:pt x="11159" y="46698"/>
                    </a:moveTo>
                    <a:lnTo>
                      <a:pt x="-646" y="40725"/>
                    </a:lnTo>
                    <a:lnTo>
                      <a:pt x="14762" y="26165"/>
                    </a:lnTo>
                    <a:lnTo>
                      <a:pt x="17062" y="12188"/>
                    </a:lnTo>
                    <a:lnTo>
                      <a:pt x="31895" y="-2955"/>
                    </a:lnTo>
                    <a:lnTo>
                      <a:pt x="27628" y="42488"/>
                    </a:lnTo>
                    <a:lnTo>
                      <a:pt x="11159" y="46698"/>
                    </a:lnTo>
                  </a:path>
                </a:pathLst>
              </a:custGeom>
              <a:grpFill/>
              <a:ln w="635" cap="flat">
                <a:solidFill>
                  <a:schemeClr val="bg1"/>
                </a:solidFill>
                <a:prstDash val="solid"/>
                <a:miter/>
              </a:ln>
            </p:spPr>
            <p:txBody>
              <a:bodyPr rtlCol="0" anchor="ctr"/>
              <a:lstStyle/>
              <a:p>
                <a:endParaRPr lang="en-US" dirty="0"/>
              </a:p>
            </p:txBody>
          </p:sp>
          <p:sp>
            <p:nvSpPr>
              <p:cNvPr id="2759" name="Freeform: Shape 2758">
                <a:extLst>
                  <a:ext uri="{FF2B5EF4-FFF2-40B4-BE49-F238E27FC236}">
                    <a16:creationId xmlns:a16="http://schemas.microsoft.com/office/drawing/2014/main" id="{801BE66A-2789-4182-8EFB-239A550D2194}"/>
                  </a:ext>
                </a:extLst>
              </p:cNvPr>
              <p:cNvSpPr/>
              <p:nvPr/>
            </p:nvSpPr>
            <p:spPr>
              <a:xfrm flipV="1">
                <a:off x="1686584" y="2026954"/>
                <a:ext cx="35398" cy="54012"/>
              </a:xfrm>
              <a:custGeom>
                <a:avLst/>
                <a:gdLst>
                  <a:gd name="connsiteX0" fmla="*/ 11159 w 32540"/>
                  <a:gd name="connsiteY0" fmla="*/ 46698 h 49652"/>
                  <a:gd name="connsiteX1" fmla="*/ -646 w 32540"/>
                  <a:gd name="connsiteY1" fmla="*/ 40725 h 49652"/>
                  <a:gd name="connsiteX2" fmla="*/ 14762 w 32540"/>
                  <a:gd name="connsiteY2" fmla="*/ 26165 h 49652"/>
                  <a:gd name="connsiteX3" fmla="*/ 17062 w 32540"/>
                  <a:gd name="connsiteY3" fmla="*/ 12188 h 49652"/>
                  <a:gd name="connsiteX4" fmla="*/ 31895 w 32540"/>
                  <a:gd name="connsiteY4" fmla="*/ -2955 h 49652"/>
                  <a:gd name="connsiteX5" fmla="*/ 27628 w 32540"/>
                  <a:gd name="connsiteY5" fmla="*/ 42488 h 49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40" h="49652">
                    <a:moveTo>
                      <a:pt x="11159" y="46698"/>
                    </a:moveTo>
                    <a:lnTo>
                      <a:pt x="-646" y="40725"/>
                    </a:lnTo>
                    <a:lnTo>
                      <a:pt x="14762" y="26165"/>
                    </a:lnTo>
                    <a:lnTo>
                      <a:pt x="17062" y="12188"/>
                    </a:lnTo>
                    <a:lnTo>
                      <a:pt x="31895" y="-2955"/>
                    </a:lnTo>
                    <a:lnTo>
                      <a:pt x="27628" y="42488"/>
                    </a:lnTo>
                    <a:close/>
                  </a:path>
                </a:pathLst>
              </a:custGeom>
              <a:grpFill/>
              <a:ln w="635" cap="rnd">
                <a:solidFill>
                  <a:schemeClr val="bg1"/>
                </a:solidFill>
                <a:prstDash val="solid"/>
                <a:round/>
              </a:ln>
            </p:spPr>
            <p:txBody>
              <a:bodyPr rtlCol="0" anchor="ctr"/>
              <a:lstStyle/>
              <a:p>
                <a:endParaRPr lang="en-US" dirty="0"/>
              </a:p>
            </p:txBody>
          </p:sp>
          <p:sp>
            <p:nvSpPr>
              <p:cNvPr id="2760" name="Freeform: Shape 2759">
                <a:extLst>
                  <a:ext uri="{FF2B5EF4-FFF2-40B4-BE49-F238E27FC236}">
                    <a16:creationId xmlns:a16="http://schemas.microsoft.com/office/drawing/2014/main" id="{85D33DC7-45D9-474B-8325-8CBD13A90992}"/>
                  </a:ext>
                </a:extLst>
              </p:cNvPr>
              <p:cNvSpPr/>
              <p:nvPr/>
            </p:nvSpPr>
            <p:spPr>
              <a:xfrm flipV="1">
                <a:off x="1749473" y="2092405"/>
                <a:ext cx="31570" cy="43106"/>
              </a:xfrm>
              <a:custGeom>
                <a:avLst/>
                <a:gdLst>
                  <a:gd name="connsiteX0" fmla="*/ 10114 w 29021"/>
                  <a:gd name="connsiteY0" fmla="*/ -2875 h 39626"/>
                  <a:gd name="connsiteX1" fmla="*/ 19213 w 29021"/>
                  <a:gd name="connsiteY1" fmla="*/ 3460 h 39626"/>
                  <a:gd name="connsiteX2" fmla="*/ 28314 w 29021"/>
                  <a:gd name="connsiteY2" fmla="*/ -2875 h 39626"/>
                  <a:gd name="connsiteX3" fmla="*/ 25362 w 29021"/>
                  <a:gd name="connsiteY3" fmla="*/ 14557 h 39626"/>
                  <a:gd name="connsiteX4" fmla="*/ 10114 w 29021"/>
                  <a:gd name="connsiteY4" fmla="*/ 36751 h 39626"/>
                  <a:gd name="connsiteX5" fmla="*/ -707 w 29021"/>
                  <a:gd name="connsiteY5" fmla="*/ 30943 h 39626"/>
                  <a:gd name="connsiteX6" fmla="*/ 3228 w 29021"/>
                  <a:gd name="connsiteY6" fmla="*/ 20373 h 39626"/>
                  <a:gd name="connsiteX7" fmla="*/ -707 w 29021"/>
                  <a:gd name="connsiteY7" fmla="*/ 12968 h 39626"/>
                  <a:gd name="connsiteX8" fmla="*/ 10114 w 29021"/>
                  <a:gd name="connsiteY8" fmla="*/ -2875 h 3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021" h="39626">
                    <a:moveTo>
                      <a:pt x="10114" y="-2875"/>
                    </a:moveTo>
                    <a:lnTo>
                      <a:pt x="19213" y="3460"/>
                    </a:lnTo>
                    <a:lnTo>
                      <a:pt x="28314" y="-2875"/>
                    </a:lnTo>
                    <a:lnTo>
                      <a:pt x="25362" y="14557"/>
                    </a:lnTo>
                    <a:lnTo>
                      <a:pt x="10114" y="36751"/>
                    </a:lnTo>
                    <a:lnTo>
                      <a:pt x="-707" y="30943"/>
                    </a:lnTo>
                    <a:lnTo>
                      <a:pt x="3228" y="20373"/>
                    </a:lnTo>
                    <a:lnTo>
                      <a:pt x="-707" y="12968"/>
                    </a:lnTo>
                    <a:lnTo>
                      <a:pt x="10114" y="-2875"/>
                    </a:lnTo>
                  </a:path>
                </a:pathLst>
              </a:custGeom>
              <a:grpFill/>
              <a:ln w="635" cap="flat">
                <a:solidFill>
                  <a:schemeClr val="bg1"/>
                </a:solidFill>
                <a:prstDash val="solid"/>
                <a:miter/>
              </a:ln>
            </p:spPr>
            <p:txBody>
              <a:bodyPr rtlCol="0" anchor="ctr"/>
              <a:lstStyle/>
              <a:p>
                <a:endParaRPr lang="en-US" dirty="0"/>
              </a:p>
            </p:txBody>
          </p:sp>
          <p:sp>
            <p:nvSpPr>
              <p:cNvPr id="2761" name="Freeform: Shape 2760">
                <a:extLst>
                  <a:ext uri="{FF2B5EF4-FFF2-40B4-BE49-F238E27FC236}">
                    <a16:creationId xmlns:a16="http://schemas.microsoft.com/office/drawing/2014/main" id="{53206A89-63EB-4E25-881F-41C9F0D106C6}"/>
                  </a:ext>
                </a:extLst>
              </p:cNvPr>
              <p:cNvSpPr/>
              <p:nvPr/>
            </p:nvSpPr>
            <p:spPr>
              <a:xfrm flipV="1">
                <a:off x="1749473" y="2092405"/>
                <a:ext cx="31570" cy="43106"/>
              </a:xfrm>
              <a:custGeom>
                <a:avLst/>
                <a:gdLst>
                  <a:gd name="connsiteX0" fmla="*/ 10114 w 29021"/>
                  <a:gd name="connsiteY0" fmla="*/ -2875 h 39626"/>
                  <a:gd name="connsiteX1" fmla="*/ 19213 w 29021"/>
                  <a:gd name="connsiteY1" fmla="*/ 3460 h 39626"/>
                  <a:gd name="connsiteX2" fmla="*/ 28314 w 29021"/>
                  <a:gd name="connsiteY2" fmla="*/ -2875 h 39626"/>
                  <a:gd name="connsiteX3" fmla="*/ 25362 w 29021"/>
                  <a:gd name="connsiteY3" fmla="*/ 14557 h 39626"/>
                  <a:gd name="connsiteX4" fmla="*/ 10114 w 29021"/>
                  <a:gd name="connsiteY4" fmla="*/ 36751 h 39626"/>
                  <a:gd name="connsiteX5" fmla="*/ -707 w 29021"/>
                  <a:gd name="connsiteY5" fmla="*/ 30943 h 39626"/>
                  <a:gd name="connsiteX6" fmla="*/ 3228 w 29021"/>
                  <a:gd name="connsiteY6" fmla="*/ 20373 h 39626"/>
                  <a:gd name="connsiteX7" fmla="*/ -707 w 29021"/>
                  <a:gd name="connsiteY7" fmla="*/ 12968 h 3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021" h="39626">
                    <a:moveTo>
                      <a:pt x="10114" y="-2875"/>
                    </a:moveTo>
                    <a:lnTo>
                      <a:pt x="19213" y="3460"/>
                    </a:lnTo>
                    <a:lnTo>
                      <a:pt x="28314" y="-2875"/>
                    </a:lnTo>
                    <a:lnTo>
                      <a:pt x="25362" y="14557"/>
                    </a:lnTo>
                    <a:lnTo>
                      <a:pt x="10114" y="36751"/>
                    </a:lnTo>
                    <a:lnTo>
                      <a:pt x="-707" y="30943"/>
                    </a:lnTo>
                    <a:lnTo>
                      <a:pt x="3228" y="20373"/>
                    </a:lnTo>
                    <a:lnTo>
                      <a:pt x="-707" y="12968"/>
                    </a:lnTo>
                    <a:close/>
                  </a:path>
                </a:pathLst>
              </a:custGeom>
              <a:grpFill/>
              <a:ln w="635" cap="rnd">
                <a:solidFill>
                  <a:schemeClr val="bg1"/>
                </a:solidFill>
                <a:prstDash val="solid"/>
                <a:round/>
              </a:ln>
            </p:spPr>
            <p:txBody>
              <a:bodyPr rtlCol="0" anchor="ctr"/>
              <a:lstStyle/>
              <a:p>
                <a:endParaRPr lang="en-US" dirty="0"/>
              </a:p>
            </p:txBody>
          </p:sp>
          <p:sp>
            <p:nvSpPr>
              <p:cNvPr id="2762" name="Freeform: Shape 2761">
                <a:extLst>
                  <a:ext uri="{FF2B5EF4-FFF2-40B4-BE49-F238E27FC236}">
                    <a16:creationId xmlns:a16="http://schemas.microsoft.com/office/drawing/2014/main" id="{B0F377EC-C86F-416A-B5E4-186FE1C07BD3}"/>
                  </a:ext>
                </a:extLst>
              </p:cNvPr>
              <p:cNvSpPr/>
              <p:nvPr/>
            </p:nvSpPr>
            <p:spPr>
              <a:xfrm flipV="1">
                <a:off x="1758923" y="2144989"/>
                <a:ext cx="43829" cy="70887"/>
              </a:xfrm>
              <a:custGeom>
                <a:avLst/>
                <a:gdLst>
                  <a:gd name="connsiteX0" fmla="*/ 29448 w 40291"/>
                  <a:gd name="connsiteY0" fmla="*/ 31377 h 65164"/>
                  <a:gd name="connsiteX1" fmla="*/ 22561 w 40291"/>
                  <a:gd name="connsiteY1" fmla="*/ 39830 h 65164"/>
                  <a:gd name="connsiteX2" fmla="*/ 27151 w 40291"/>
                  <a:gd name="connsiteY2" fmla="*/ 57797 h 65164"/>
                  <a:gd name="connsiteX3" fmla="*/ 13049 w 40291"/>
                  <a:gd name="connsiteY3" fmla="*/ 57797 h 65164"/>
                  <a:gd name="connsiteX4" fmla="*/ 1573 w 40291"/>
                  <a:gd name="connsiteY4" fmla="*/ 62377 h 65164"/>
                  <a:gd name="connsiteX5" fmla="*/ -723 w 40291"/>
                  <a:gd name="connsiteY5" fmla="*/ 44410 h 65164"/>
                  <a:gd name="connsiteX6" fmla="*/ 15017 w 40291"/>
                  <a:gd name="connsiteY6" fmla="*/ 19399 h 65164"/>
                  <a:gd name="connsiteX7" fmla="*/ 39568 w 40291"/>
                  <a:gd name="connsiteY7" fmla="*/ -2787 h 65164"/>
                  <a:gd name="connsiteX8" fmla="*/ 39568 w 40291"/>
                  <a:gd name="connsiteY8" fmla="*/ 14015 h 65164"/>
                  <a:gd name="connsiteX9" fmla="*/ 31086 w 40291"/>
                  <a:gd name="connsiteY9" fmla="*/ 22925 h 65164"/>
                  <a:gd name="connsiteX10" fmla="*/ 29448 w 40291"/>
                  <a:gd name="connsiteY10" fmla="*/ 31377 h 65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291" h="65164">
                    <a:moveTo>
                      <a:pt x="29448" y="31377"/>
                    </a:moveTo>
                    <a:lnTo>
                      <a:pt x="22561" y="39830"/>
                    </a:lnTo>
                    <a:lnTo>
                      <a:pt x="27151" y="57797"/>
                    </a:lnTo>
                    <a:lnTo>
                      <a:pt x="13049" y="57797"/>
                    </a:lnTo>
                    <a:lnTo>
                      <a:pt x="1573" y="62377"/>
                    </a:lnTo>
                    <a:lnTo>
                      <a:pt x="-723" y="44410"/>
                    </a:lnTo>
                    <a:lnTo>
                      <a:pt x="15017" y="19399"/>
                    </a:lnTo>
                    <a:lnTo>
                      <a:pt x="39568" y="-2787"/>
                    </a:lnTo>
                    <a:lnTo>
                      <a:pt x="39568" y="14015"/>
                    </a:lnTo>
                    <a:lnTo>
                      <a:pt x="31086" y="22925"/>
                    </a:lnTo>
                    <a:lnTo>
                      <a:pt x="29448" y="31377"/>
                    </a:lnTo>
                  </a:path>
                </a:pathLst>
              </a:custGeom>
              <a:grpFill/>
              <a:ln w="635" cap="flat">
                <a:solidFill>
                  <a:schemeClr val="bg1"/>
                </a:solidFill>
                <a:prstDash val="solid"/>
                <a:miter/>
              </a:ln>
            </p:spPr>
            <p:txBody>
              <a:bodyPr rtlCol="0" anchor="ctr"/>
              <a:lstStyle/>
              <a:p>
                <a:endParaRPr lang="en-US" dirty="0"/>
              </a:p>
            </p:txBody>
          </p:sp>
          <p:sp>
            <p:nvSpPr>
              <p:cNvPr id="2763" name="Freeform: Shape 2762">
                <a:extLst>
                  <a:ext uri="{FF2B5EF4-FFF2-40B4-BE49-F238E27FC236}">
                    <a16:creationId xmlns:a16="http://schemas.microsoft.com/office/drawing/2014/main" id="{7F8A41BF-F08D-4938-8847-F26CFA8D389E}"/>
                  </a:ext>
                </a:extLst>
              </p:cNvPr>
              <p:cNvSpPr/>
              <p:nvPr/>
            </p:nvSpPr>
            <p:spPr>
              <a:xfrm flipV="1">
                <a:off x="1758923" y="2144989"/>
                <a:ext cx="43829" cy="70887"/>
              </a:xfrm>
              <a:custGeom>
                <a:avLst/>
                <a:gdLst>
                  <a:gd name="connsiteX0" fmla="*/ 29448 w 40291"/>
                  <a:gd name="connsiteY0" fmla="*/ 31377 h 65164"/>
                  <a:gd name="connsiteX1" fmla="*/ 22561 w 40291"/>
                  <a:gd name="connsiteY1" fmla="*/ 39830 h 65164"/>
                  <a:gd name="connsiteX2" fmla="*/ 27151 w 40291"/>
                  <a:gd name="connsiteY2" fmla="*/ 57797 h 65164"/>
                  <a:gd name="connsiteX3" fmla="*/ 13049 w 40291"/>
                  <a:gd name="connsiteY3" fmla="*/ 57797 h 65164"/>
                  <a:gd name="connsiteX4" fmla="*/ 1573 w 40291"/>
                  <a:gd name="connsiteY4" fmla="*/ 62377 h 65164"/>
                  <a:gd name="connsiteX5" fmla="*/ -723 w 40291"/>
                  <a:gd name="connsiteY5" fmla="*/ 44410 h 65164"/>
                  <a:gd name="connsiteX6" fmla="*/ 15017 w 40291"/>
                  <a:gd name="connsiteY6" fmla="*/ 19399 h 65164"/>
                  <a:gd name="connsiteX7" fmla="*/ 39568 w 40291"/>
                  <a:gd name="connsiteY7" fmla="*/ -2787 h 65164"/>
                  <a:gd name="connsiteX8" fmla="*/ 39568 w 40291"/>
                  <a:gd name="connsiteY8" fmla="*/ 14015 h 65164"/>
                  <a:gd name="connsiteX9" fmla="*/ 31086 w 40291"/>
                  <a:gd name="connsiteY9" fmla="*/ 22925 h 65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1" h="65164">
                    <a:moveTo>
                      <a:pt x="29448" y="31377"/>
                    </a:moveTo>
                    <a:lnTo>
                      <a:pt x="22561" y="39830"/>
                    </a:lnTo>
                    <a:lnTo>
                      <a:pt x="27151" y="57797"/>
                    </a:lnTo>
                    <a:lnTo>
                      <a:pt x="13049" y="57797"/>
                    </a:lnTo>
                    <a:lnTo>
                      <a:pt x="1573" y="62377"/>
                    </a:lnTo>
                    <a:lnTo>
                      <a:pt x="-723" y="44410"/>
                    </a:lnTo>
                    <a:lnTo>
                      <a:pt x="15017" y="19399"/>
                    </a:lnTo>
                    <a:lnTo>
                      <a:pt x="39568" y="-2787"/>
                    </a:lnTo>
                    <a:lnTo>
                      <a:pt x="39568" y="14015"/>
                    </a:lnTo>
                    <a:lnTo>
                      <a:pt x="31086" y="22925"/>
                    </a:lnTo>
                    <a:close/>
                  </a:path>
                </a:pathLst>
              </a:custGeom>
              <a:grpFill/>
              <a:ln w="635" cap="rnd">
                <a:solidFill>
                  <a:schemeClr val="bg1"/>
                </a:solidFill>
                <a:prstDash val="solid"/>
                <a:round/>
              </a:ln>
            </p:spPr>
            <p:txBody>
              <a:bodyPr rtlCol="0" anchor="ctr"/>
              <a:lstStyle/>
              <a:p>
                <a:endParaRPr lang="en-US" dirty="0"/>
              </a:p>
            </p:txBody>
          </p:sp>
          <p:sp>
            <p:nvSpPr>
              <p:cNvPr id="2764" name="Freeform: Shape 2763">
                <a:extLst>
                  <a:ext uri="{FF2B5EF4-FFF2-40B4-BE49-F238E27FC236}">
                    <a16:creationId xmlns:a16="http://schemas.microsoft.com/office/drawing/2014/main" id="{96FA8B22-51CC-415A-A980-FABEF1763E43}"/>
                  </a:ext>
                </a:extLst>
              </p:cNvPr>
              <p:cNvSpPr/>
              <p:nvPr/>
            </p:nvSpPr>
            <p:spPr>
              <a:xfrm flipV="1">
                <a:off x="1856382" y="2240129"/>
                <a:ext cx="89467" cy="64389"/>
              </a:xfrm>
              <a:custGeom>
                <a:avLst/>
                <a:gdLst>
                  <a:gd name="connsiteX0" fmla="*/ 76607 w 82244"/>
                  <a:gd name="connsiteY0" fmla="*/ 13059 h 59191"/>
                  <a:gd name="connsiteX1" fmla="*/ 56312 w 82244"/>
                  <a:gd name="connsiteY1" fmla="*/ 25903 h 59191"/>
                  <a:gd name="connsiteX2" fmla="*/ 46078 w 82244"/>
                  <a:gd name="connsiteY2" fmla="*/ 41730 h 59191"/>
                  <a:gd name="connsiteX3" fmla="*/ 25815 w 82244"/>
                  <a:gd name="connsiteY3" fmla="*/ 47011 h 59191"/>
                  <a:gd name="connsiteX4" fmla="*/ 10960 w 82244"/>
                  <a:gd name="connsiteY4" fmla="*/ 56526 h 59191"/>
                  <a:gd name="connsiteX5" fmla="*/ -845 w 82244"/>
                  <a:gd name="connsiteY5" fmla="*/ 52299 h 59191"/>
                  <a:gd name="connsiteX6" fmla="*/ 17453 w 82244"/>
                  <a:gd name="connsiteY6" fmla="*/ 32215 h 59191"/>
                  <a:gd name="connsiteX7" fmla="*/ 56804 w 82244"/>
                  <a:gd name="connsiteY7" fmla="*/ 4740 h 59191"/>
                  <a:gd name="connsiteX8" fmla="*/ 81400 w 82244"/>
                  <a:gd name="connsiteY8" fmla="*/ -2666 h 59191"/>
                  <a:gd name="connsiteX9" fmla="*/ 76607 w 82244"/>
                  <a:gd name="connsiteY9" fmla="*/ 13059 h 59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244" h="59191">
                    <a:moveTo>
                      <a:pt x="76607" y="13059"/>
                    </a:moveTo>
                    <a:lnTo>
                      <a:pt x="56312" y="25903"/>
                    </a:lnTo>
                    <a:lnTo>
                      <a:pt x="46078" y="41730"/>
                    </a:lnTo>
                    <a:lnTo>
                      <a:pt x="25815" y="47011"/>
                    </a:lnTo>
                    <a:lnTo>
                      <a:pt x="10960" y="56526"/>
                    </a:lnTo>
                    <a:lnTo>
                      <a:pt x="-845" y="52299"/>
                    </a:lnTo>
                    <a:lnTo>
                      <a:pt x="17453" y="32215"/>
                    </a:lnTo>
                    <a:lnTo>
                      <a:pt x="56804" y="4740"/>
                    </a:lnTo>
                    <a:lnTo>
                      <a:pt x="81400" y="-2666"/>
                    </a:lnTo>
                    <a:lnTo>
                      <a:pt x="76607" y="13059"/>
                    </a:lnTo>
                  </a:path>
                </a:pathLst>
              </a:custGeom>
              <a:grpFill/>
              <a:ln w="635" cap="flat">
                <a:solidFill>
                  <a:schemeClr val="bg1"/>
                </a:solidFill>
                <a:prstDash val="solid"/>
                <a:miter/>
              </a:ln>
            </p:spPr>
            <p:txBody>
              <a:bodyPr rtlCol="0" anchor="ctr"/>
              <a:lstStyle/>
              <a:p>
                <a:endParaRPr lang="en-US" dirty="0"/>
              </a:p>
            </p:txBody>
          </p:sp>
          <p:sp>
            <p:nvSpPr>
              <p:cNvPr id="2765" name="Freeform: Shape 2764">
                <a:extLst>
                  <a:ext uri="{FF2B5EF4-FFF2-40B4-BE49-F238E27FC236}">
                    <a16:creationId xmlns:a16="http://schemas.microsoft.com/office/drawing/2014/main" id="{0CDA627D-BA3D-4512-92FE-42E4AE9721AF}"/>
                  </a:ext>
                </a:extLst>
              </p:cNvPr>
              <p:cNvSpPr/>
              <p:nvPr/>
            </p:nvSpPr>
            <p:spPr>
              <a:xfrm flipV="1">
                <a:off x="1856382" y="2240129"/>
                <a:ext cx="89467" cy="64389"/>
              </a:xfrm>
              <a:custGeom>
                <a:avLst/>
                <a:gdLst>
                  <a:gd name="connsiteX0" fmla="*/ 76607 w 82244"/>
                  <a:gd name="connsiteY0" fmla="*/ 13059 h 59191"/>
                  <a:gd name="connsiteX1" fmla="*/ 56312 w 82244"/>
                  <a:gd name="connsiteY1" fmla="*/ 25903 h 59191"/>
                  <a:gd name="connsiteX2" fmla="*/ 46078 w 82244"/>
                  <a:gd name="connsiteY2" fmla="*/ 41730 h 59191"/>
                  <a:gd name="connsiteX3" fmla="*/ 25815 w 82244"/>
                  <a:gd name="connsiteY3" fmla="*/ 47011 h 59191"/>
                  <a:gd name="connsiteX4" fmla="*/ 10960 w 82244"/>
                  <a:gd name="connsiteY4" fmla="*/ 56526 h 59191"/>
                  <a:gd name="connsiteX5" fmla="*/ -845 w 82244"/>
                  <a:gd name="connsiteY5" fmla="*/ 52299 h 59191"/>
                  <a:gd name="connsiteX6" fmla="*/ 17453 w 82244"/>
                  <a:gd name="connsiteY6" fmla="*/ 32215 h 59191"/>
                  <a:gd name="connsiteX7" fmla="*/ 56804 w 82244"/>
                  <a:gd name="connsiteY7" fmla="*/ 4740 h 59191"/>
                  <a:gd name="connsiteX8" fmla="*/ 81400 w 82244"/>
                  <a:gd name="connsiteY8" fmla="*/ -2666 h 59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44" h="59191">
                    <a:moveTo>
                      <a:pt x="76607" y="13059"/>
                    </a:moveTo>
                    <a:lnTo>
                      <a:pt x="56312" y="25903"/>
                    </a:lnTo>
                    <a:lnTo>
                      <a:pt x="46078" y="41730"/>
                    </a:lnTo>
                    <a:lnTo>
                      <a:pt x="25815" y="47011"/>
                    </a:lnTo>
                    <a:lnTo>
                      <a:pt x="10960" y="56526"/>
                    </a:lnTo>
                    <a:lnTo>
                      <a:pt x="-845" y="52299"/>
                    </a:lnTo>
                    <a:lnTo>
                      <a:pt x="17453" y="32215"/>
                    </a:lnTo>
                    <a:lnTo>
                      <a:pt x="56804" y="4740"/>
                    </a:lnTo>
                    <a:lnTo>
                      <a:pt x="81400" y="-2666"/>
                    </a:lnTo>
                    <a:close/>
                  </a:path>
                </a:pathLst>
              </a:custGeom>
              <a:grpFill/>
              <a:ln w="635" cap="rnd">
                <a:solidFill>
                  <a:schemeClr val="bg1"/>
                </a:solidFill>
                <a:prstDash val="solid"/>
                <a:round/>
              </a:ln>
            </p:spPr>
            <p:txBody>
              <a:bodyPr rtlCol="0" anchor="ctr"/>
              <a:lstStyle/>
              <a:p>
                <a:endParaRPr lang="en-US" dirty="0"/>
              </a:p>
            </p:txBody>
          </p:sp>
          <p:sp>
            <p:nvSpPr>
              <p:cNvPr id="2766" name="Freeform: Shape 2765">
                <a:extLst>
                  <a:ext uri="{FF2B5EF4-FFF2-40B4-BE49-F238E27FC236}">
                    <a16:creationId xmlns:a16="http://schemas.microsoft.com/office/drawing/2014/main" id="{730EF8A9-1B6D-4C3B-B4D1-F6E2210164B0}"/>
                  </a:ext>
                </a:extLst>
              </p:cNvPr>
              <p:cNvSpPr/>
              <p:nvPr/>
            </p:nvSpPr>
            <p:spPr>
              <a:xfrm flipV="1">
                <a:off x="1077234" y="1575312"/>
                <a:ext cx="752628" cy="553744"/>
              </a:xfrm>
              <a:custGeom>
                <a:avLst/>
                <a:gdLst>
                  <a:gd name="connsiteX0" fmla="*/ 691476 w 691868"/>
                  <a:gd name="connsiteY0" fmla="*/ 40985 h 509040"/>
                  <a:gd name="connsiteX1" fmla="*/ 658404 w 691868"/>
                  <a:gd name="connsiteY1" fmla="*/ 54348 h 509040"/>
                  <a:gd name="connsiteX2" fmla="*/ 634301 w 691868"/>
                  <a:gd name="connsiteY2" fmla="*/ 112391 h 509040"/>
                  <a:gd name="connsiteX3" fmla="*/ 592306 w 691868"/>
                  <a:gd name="connsiteY3" fmla="*/ 144627 h 509040"/>
                  <a:gd name="connsiteX4" fmla="*/ 561410 w 691868"/>
                  <a:gd name="connsiteY4" fmla="*/ 130941 h 509040"/>
                  <a:gd name="connsiteX5" fmla="*/ 530464 w 691868"/>
                  <a:gd name="connsiteY5" fmla="*/ 151663 h 509040"/>
                  <a:gd name="connsiteX6" fmla="*/ 532681 w 691868"/>
                  <a:gd name="connsiteY6" fmla="*/ 167379 h 509040"/>
                  <a:gd name="connsiteX7" fmla="*/ 491163 w 691868"/>
                  <a:gd name="connsiteY7" fmla="*/ 167379 h 509040"/>
                  <a:gd name="connsiteX8" fmla="*/ 491163 w 691868"/>
                  <a:gd name="connsiteY8" fmla="*/ 444707 h 509040"/>
                  <a:gd name="connsiteX9" fmla="*/ 467559 w 691868"/>
                  <a:gd name="connsiteY9" fmla="*/ 447682 h 509040"/>
                  <a:gd name="connsiteX10" fmla="*/ 450924 w 691868"/>
                  <a:gd name="connsiteY10" fmla="*/ 459692 h 509040"/>
                  <a:gd name="connsiteX11" fmla="*/ 413857 w 691868"/>
                  <a:gd name="connsiteY11" fmla="*/ 456033 h 509040"/>
                  <a:gd name="connsiteX12" fmla="*/ 397681 w 691868"/>
                  <a:gd name="connsiteY12" fmla="*/ 463446 h 509040"/>
                  <a:gd name="connsiteX13" fmla="*/ 373778 w 691868"/>
                  <a:gd name="connsiteY13" fmla="*/ 463446 h 509040"/>
                  <a:gd name="connsiteX14" fmla="*/ 336423 w 691868"/>
                  <a:gd name="connsiteY14" fmla="*/ 476188 h 509040"/>
                  <a:gd name="connsiteX15" fmla="*/ 320289 w 691868"/>
                  <a:gd name="connsiteY15" fmla="*/ 472316 h 509040"/>
                  <a:gd name="connsiteX16" fmla="*/ 310801 w 691868"/>
                  <a:gd name="connsiteY16" fmla="*/ 476046 h 509040"/>
                  <a:gd name="connsiteX17" fmla="*/ 306937 w 691868"/>
                  <a:gd name="connsiteY17" fmla="*/ 471324 h 509040"/>
                  <a:gd name="connsiteX18" fmla="*/ 286880 w 691868"/>
                  <a:gd name="connsiteY18" fmla="*/ 478706 h 509040"/>
                  <a:gd name="connsiteX19" fmla="*/ 282426 w 691868"/>
                  <a:gd name="connsiteY19" fmla="*/ 489551 h 509040"/>
                  <a:gd name="connsiteX20" fmla="*/ 263119 w 691868"/>
                  <a:gd name="connsiteY20" fmla="*/ 498177 h 509040"/>
                  <a:gd name="connsiteX21" fmla="*/ 255710 w 691868"/>
                  <a:gd name="connsiteY21" fmla="*/ 487639 h 509040"/>
                  <a:gd name="connsiteX22" fmla="*/ 269068 w 691868"/>
                  <a:gd name="connsiteY22" fmla="*/ 482539 h 509040"/>
                  <a:gd name="connsiteX23" fmla="*/ 266535 w 691868"/>
                  <a:gd name="connsiteY23" fmla="*/ 467956 h 509040"/>
                  <a:gd name="connsiteX24" fmla="*/ 243364 w 691868"/>
                  <a:gd name="connsiteY24" fmla="*/ 478179 h 509040"/>
                  <a:gd name="connsiteX25" fmla="*/ 245320 w 691868"/>
                  <a:gd name="connsiteY25" fmla="*/ 489874 h 509040"/>
                  <a:gd name="connsiteX26" fmla="*/ 232850 w 691868"/>
                  <a:gd name="connsiteY26" fmla="*/ 497846 h 509040"/>
                  <a:gd name="connsiteX27" fmla="*/ 223947 w 691868"/>
                  <a:gd name="connsiteY27" fmla="*/ 488914 h 509040"/>
                  <a:gd name="connsiteX28" fmla="*/ 220974 w 691868"/>
                  <a:gd name="connsiteY28" fmla="*/ 499436 h 509040"/>
                  <a:gd name="connsiteX29" fmla="*/ 205538 w 691868"/>
                  <a:gd name="connsiteY29" fmla="*/ 505819 h 509040"/>
                  <a:gd name="connsiteX30" fmla="*/ 186241 w 691868"/>
                  <a:gd name="connsiteY30" fmla="*/ 489229 h 509040"/>
                  <a:gd name="connsiteX31" fmla="*/ 157150 w 691868"/>
                  <a:gd name="connsiteY31" fmla="*/ 489229 h 509040"/>
                  <a:gd name="connsiteX32" fmla="*/ 124789 w 691868"/>
                  <a:gd name="connsiteY32" fmla="*/ 467869 h 509040"/>
                  <a:gd name="connsiteX33" fmla="*/ 109947 w 691868"/>
                  <a:gd name="connsiteY33" fmla="*/ 468176 h 509040"/>
                  <a:gd name="connsiteX34" fmla="*/ 90649 w 691868"/>
                  <a:gd name="connsiteY34" fmla="*/ 449374 h 509040"/>
                  <a:gd name="connsiteX35" fmla="*/ 88273 w 691868"/>
                  <a:gd name="connsiteY35" fmla="*/ 435011 h 509040"/>
                  <a:gd name="connsiteX36" fmla="*/ 71681 w 691868"/>
                  <a:gd name="connsiteY36" fmla="*/ 422175 h 509040"/>
                  <a:gd name="connsiteX37" fmla="*/ 33351 w 691868"/>
                  <a:gd name="connsiteY37" fmla="*/ 419704 h 509040"/>
                  <a:gd name="connsiteX38" fmla="*/ 27833 w 691868"/>
                  <a:gd name="connsiteY38" fmla="*/ 403421 h 509040"/>
                  <a:gd name="connsiteX39" fmla="*/ 75610 w 691868"/>
                  <a:gd name="connsiteY39" fmla="*/ 377646 h 509040"/>
                  <a:gd name="connsiteX40" fmla="*/ 82490 w 691868"/>
                  <a:gd name="connsiteY40" fmla="*/ 361961 h 509040"/>
                  <a:gd name="connsiteX41" fmla="*/ 109231 w 691868"/>
                  <a:gd name="connsiteY41" fmla="*/ 359175 h 509040"/>
                  <a:gd name="connsiteX42" fmla="*/ 115690 w 691868"/>
                  <a:gd name="connsiteY42" fmla="*/ 349305 h 509040"/>
                  <a:gd name="connsiteX43" fmla="*/ 134055 w 691868"/>
                  <a:gd name="connsiteY43" fmla="*/ 350360 h 509040"/>
                  <a:gd name="connsiteX44" fmla="*/ 138645 w 691868"/>
                  <a:gd name="connsiteY44" fmla="*/ 337681 h 509040"/>
                  <a:gd name="connsiteX45" fmla="*/ 123234 w 691868"/>
                  <a:gd name="connsiteY45" fmla="*/ 337681 h 509040"/>
                  <a:gd name="connsiteX46" fmla="*/ 112427 w 691868"/>
                  <a:gd name="connsiteY46" fmla="*/ 327112 h 509040"/>
                  <a:gd name="connsiteX47" fmla="*/ 75684 w 691868"/>
                  <a:gd name="connsiteY47" fmla="*/ 328158 h 509040"/>
                  <a:gd name="connsiteX48" fmla="*/ 78310 w 691868"/>
                  <a:gd name="connsiteY48" fmla="*/ 342962 h 509040"/>
                  <a:gd name="connsiteX49" fmla="*/ 56805 w 691868"/>
                  <a:gd name="connsiteY49" fmla="*/ 343702 h 509040"/>
                  <a:gd name="connsiteX50" fmla="*/ 40268 w 691868"/>
                  <a:gd name="connsiteY50" fmla="*/ 331692 h 509040"/>
                  <a:gd name="connsiteX51" fmla="*/ 20931 w 691868"/>
                  <a:gd name="connsiteY51" fmla="*/ 328025 h 509040"/>
                  <a:gd name="connsiteX52" fmla="*/ -392 w 691868"/>
                  <a:gd name="connsiteY52" fmla="*/ 315480 h 509040"/>
                  <a:gd name="connsiteX53" fmla="*/ 8788 w 691868"/>
                  <a:gd name="connsiteY53" fmla="*/ 308082 h 509040"/>
                  <a:gd name="connsiteX54" fmla="*/ 32727 w 691868"/>
                  <a:gd name="connsiteY54" fmla="*/ 305618 h 509040"/>
                  <a:gd name="connsiteX55" fmla="*/ 24857 w 691868"/>
                  <a:gd name="connsiteY55" fmla="*/ 295403 h 509040"/>
                  <a:gd name="connsiteX56" fmla="*/ 33056 w 691868"/>
                  <a:gd name="connsiteY56" fmla="*/ 280599 h 509040"/>
                  <a:gd name="connsiteX57" fmla="*/ 86835 w 691868"/>
                  <a:gd name="connsiteY57" fmla="*/ 279899 h 509040"/>
                  <a:gd name="connsiteX58" fmla="*/ 95034 w 691868"/>
                  <a:gd name="connsiteY58" fmla="*/ 274264 h 509040"/>
                  <a:gd name="connsiteX59" fmla="*/ 123234 w 691868"/>
                  <a:gd name="connsiteY59" fmla="*/ 291169 h 509040"/>
                  <a:gd name="connsiteX60" fmla="*/ 131104 w 691868"/>
                  <a:gd name="connsiteY60" fmla="*/ 279545 h 509040"/>
                  <a:gd name="connsiteX61" fmla="*/ 121266 w 691868"/>
                  <a:gd name="connsiteY61" fmla="*/ 275318 h 509040"/>
                  <a:gd name="connsiteX62" fmla="*/ 130120 w 691868"/>
                  <a:gd name="connsiteY62" fmla="*/ 257705 h 509040"/>
                  <a:gd name="connsiteX63" fmla="*/ 123234 w 691868"/>
                  <a:gd name="connsiteY63" fmla="*/ 247143 h 509040"/>
                  <a:gd name="connsiteX64" fmla="*/ 103888 w 691868"/>
                  <a:gd name="connsiteY64" fmla="*/ 247844 h 509040"/>
                  <a:gd name="connsiteX65" fmla="*/ 88372 w 691868"/>
                  <a:gd name="connsiteY65" fmla="*/ 231049 h 509040"/>
                  <a:gd name="connsiteX66" fmla="*/ 74276 w 691868"/>
                  <a:gd name="connsiteY66" fmla="*/ 241146 h 509040"/>
                  <a:gd name="connsiteX67" fmla="*/ 61721 w 691868"/>
                  <a:gd name="connsiteY67" fmla="*/ 241146 h 509040"/>
                  <a:gd name="connsiteX68" fmla="*/ 56992 w 691868"/>
                  <a:gd name="connsiteY68" fmla="*/ 217827 h 509040"/>
                  <a:gd name="connsiteX69" fmla="*/ 40923 w 691868"/>
                  <a:gd name="connsiteY69" fmla="*/ 207328 h 509040"/>
                  <a:gd name="connsiteX70" fmla="*/ 33053 w 691868"/>
                  <a:gd name="connsiteY70" fmla="*/ 192886 h 509040"/>
                  <a:gd name="connsiteX71" fmla="*/ 45842 w 691868"/>
                  <a:gd name="connsiteY71" fmla="*/ 179846 h 509040"/>
                  <a:gd name="connsiteX72" fmla="*/ 79290 w 691868"/>
                  <a:gd name="connsiteY72" fmla="*/ 171047 h 509040"/>
                  <a:gd name="connsiteX73" fmla="*/ 81258 w 691868"/>
                  <a:gd name="connsiteY73" fmla="*/ 161886 h 509040"/>
                  <a:gd name="connsiteX74" fmla="*/ 56009 w 691868"/>
                  <a:gd name="connsiteY74" fmla="*/ 167167 h 509040"/>
                  <a:gd name="connsiteX75" fmla="*/ 50106 w 691868"/>
                  <a:gd name="connsiteY75" fmla="*/ 156951 h 509040"/>
                  <a:gd name="connsiteX76" fmla="*/ 72404 w 691868"/>
                  <a:gd name="connsiteY76" fmla="*/ 137229 h 509040"/>
                  <a:gd name="connsiteX77" fmla="*/ 94824 w 691868"/>
                  <a:gd name="connsiteY77" fmla="*/ 139307 h 509040"/>
                  <a:gd name="connsiteX78" fmla="*/ 101262 w 691868"/>
                  <a:gd name="connsiteY78" fmla="*/ 151309 h 509040"/>
                  <a:gd name="connsiteX79" fmla="*/ 113396 w 691868"/>
                  <a:gd name="connsiteY79" fmla="*/ 131232 h 509040"/>
                  <a:gd name="connsiteX80" fmla="*/ 109052 w 691868"/>
                  <a:gd name="connsiteY80" fmla="*/ 120505 h 509040"/>
                  <a:gd name="connsiteX81" fmla="*/ 113396 w 691868"/>
                  <a:gd name="connsiteY81" fmla="*/ 104103 h 509040"/>
                  <a:gd name="connsiteX82" fmla="*/ 136678 w 691868"/>
                  <a:gd name="connsiteY82" fmla="*/ 116436 h 509040"/>
                  <a:gd name="connsiteX83" fmla="*/ 149141 w 691868"/>
                  <a:gd name="connsiteY83" fmla="*/ 111863 h 509040"/>
                  <a:gd name="connsiteX84" fmla="*/ 160946 w 691868"/>
                  <a:gd name="connsiteY84" fmla="*/ 94950 h 509040"/>
                  <a:gd name="connsiteX85" fmla="*/ 169142 w 691868"/>
                  <a:gd name="connsiteY85" fmla="*/ 100231 h 509040"/>
                  <a:gd name="connsiteX86" fmla="*/ 164881 w 691868"/>
                  <a:gd name="connsiteY86" fmla="*/ 113610 h 509040"/>
                  <a:gd name="connsiteX87" fmla="*/ 174061 w 691868"/>
                  <a:gd name="connsiteY87" fmla="*/ 115027 h 509040"/>
                  <a:gd name="connsiteX88" fmla="*/ 179309 w 691868"/>
                  <a:gd name="connsiteY88" fmla="*/ 104812 h 509040"/>
                  <a:gd name="connsiteX89" fmla="*/ 197017 w 691868"/>
                  <a:gd name="connsiteY89" fmla="*/ 112556 h 509040"/>
                  <a:gd name="connsiteX90" fmla="*/ 198984 w 691868"/>
                  <a:gd name="connsiteY90" fmla="*/ 105866 h 509040"/>
                  <a:gd name="connsiteX91" fmla="*/ 190785 w 691868"/>
                  <a:gd name="connsiteY91" fmla="*/ 96005 h 509040"/>
                  <a:gd name="connsiteX92" fmla="*/ 186195 w 691868"/>
                  <a:gd name="connsiteY92" fmla="*/ 75928 h 509040"/>
                  <a:gd name="connsiteX93" fmla="*/ 169640 w 691868"/>
                  <a:gd name="connsiteY93" fmla="*/ 62415 h 509040"/>
                  <a:gd name="connsiteX94" fmla="*/ 166849 w 691868"/>
                  <a:gd name="connsiteY94" fmla="*/ 56190 h 509040"/>
                  <a:gd name="connsiteX95" fmla="*/ 140287 w 691868"/>
                  <a:gd name="connsiteY95" fmla="*/ 43858 h 509040"/>
                  <a:gd name="connsiteX96" fmla="*/ 134055 w 691868"/>
                  <a:gd name="connsiteY96" fmla="*/ 33650 h 509040"/>
                  <a:gd name="connsiteX97" fmla="*/ 115404 w 691868"/>
                  <a:gd name="connsiteY97" fmla="*/ 34193 h 509040"/>
                  <a:gd name="connsiteX98" fmla="*/ 89131 w 691868"/>
                  <a:gd name="connsiteY98" fmla="*/ 13565 h 509040"/>
                  <a:gd name="connsiteX99" fmla="*/ 89675 w 691868"/>
                  <a:gd name="connsiteY99" fmla="*/ -577 h 509040"/>
                  <a:gd name="connsiteX100" fmla="*/ 110048 w 691868"/>
                  <a:gd name="connsiteY100" fmla="*/ 4774 h 509040"/>
                  <a:gd name="connsiteX101" fmla="*/ 115554 w 691868"/>
                  <a:gd name="connsiteY101" fmla="*/ 15407 h 509040"/>
                  <a:gd name="connsiteX102" fmla="*/ 133072 w 691868"/>
                  <a:gd name="connsiteY102" fmla="*/ 8977 h 509040"/>
                  <a:gd name="connsiteX103" fmla="*/ 145602 w 691868"/>
                  <a:gd name="connsiteY103" fmla="*/ 21097 h 509040"/>
                  <a:gd name="connsiteX104" fmla="*/ 155043 w 691868"/>
                  <a:gd name="connsiteY104" fmla="*/ 18138 h 509040"/>
                  <a:gd name="connsiteX105" fmla="*/ 160756 w 691868"/>
                  <a:gd name="connsiteY105" fmla="*/ 29809 h 509040"/>
                  <a:gd name="connsiteX106" fmla="*/ 169987 w 691868"/>
                  <a:gd name="connsiteY106" fmla="*/ 26079 h 509040"/>
                  <a:gd name="connsiteX107" fmla="*/ 195519 w 691868"/>
                  <a:gd name="connsiteY107" fmla="*/ 54340 h 509040"/>
                  <a:gd name="connsiteX108" fmla="*/ 211352 w 691868"/>
                  <a:gd name="connsiteY108" fmla="*/ 66862 h 509040"/>
                  <a:gd name="connsiteX109" fmla="*/ 234071 w 691868"/>
                  <a:gd name="connsiteY109" fmla="*/ 85136 h 509040"/>
                  <a:gd name="connsiteX110" fmla="*/ 248682 w 691868"/>
                  <a:gd name="connsiteY110" fmla="*/ 87608 h 509040"/>
                  <a:gd name="connsiteX111" fmla="*/ 264518 w 691868"/>
                  <a:gd name="connsiteY111" fmla="*/ 109038 h 509040"/>
                  <a:gd name="connsiteX112" fmla="*/ 246697 w 691868"/>
                  <a:gd name="connsiteY112" fmla="*/ 119261 h 509040"/>
                  <a:gd name="connsiteX113" fmla="*/ 257026 w 691868"/>
                  <a:gd name="connsiteY113" fmla="*/ 136151 h 509040"/>
                  <a:gd name="connsiteX114" fmla="*/ 269323 w 691868"/>
                  <a:gd name="connsiteY114" fmla="*/ 136166 h 509040"/>
                  <a:gd name="connsiteX115" fmla="*/ 290474 w 691868"/>
                  <a:gd name="connsiteY115" fmla="*/ 169457 h 509040"/>
                  <a:gd name="connsiteX116" fmla="*/ 313101 w 691868"/>
                  <a:gd name="connsiteY116" fmla="*/ 183198 h 509040"/>
                  <a:gd name="connsiteX117" fmla="*/ 325890 w 691868"/>
                  <a:gd name="connsiteY117" fmla="*/ 170512 h 509040"/>
                  <a:gd name="connsiteX118" fmla="*/ 303755 w 691868"/>
                  <a:gd name="connsiteY118" fmla="*/ 161532 h 509040"/>
                  <a:gd name="connsiteX119" fmla="*/ 289491 w 691868"/>
                  <a:gd name="connsiteY119" fmla="*/ 123488 h 509040"/>
                  <a:gd name="connsiteX120" fmla="*/ 294535 w 691868"/>
                  <a:gd name="connsiteY120" fmla="*/ 113910 h 509040"/>
                  <a:gd name="connsiteX121" fmla="*/ 337203 w 691868"/>
                  <a:gd name="connsiteY121" fmla="*/ 141455 h 509040"/>
                  <a:gd name="connsiteX122" fmla="*/ 363273 w 691868"/>
                  <a:gd name="connsiteY122" fmla="*/ 134585 h 509040"/>
                  <a:gd name="connsiteX123" fmla="*/ 372127 w 691868"/>
                  <a:gd name="connsiteY123" fmla="*/ 146736 h 509040"/>
                  <a:gd name="connsiteX124" fmla="*/ 354911 w 691868"/>
                  <a:gd name="connsiteY124" fmla="*/ 156251 h 509040"/>
                  <a:gd name="connsiteX125" fmla="*/ 361961 w 691868"/>
                  <a:gd name="connsiteY125" fmla="*/ 170685 h 509040"/>
                  <a:gd name="connsiteX126" fmla="*/ 379668 w 691868"/>
                  <a:gd name="connsiteY126" fmla="*/ 169984 h 509040"/>
                  <a:gd name="connsiteX127" fmla="*/ 392986 w 691868"/>
                  <a:gd name="connsiteY127" fmla="*/ 160808 h 509040"/>
                  <a:gd name="connsiteX128" fmla="*/ 389506 w 691868"/>
                  <a:gd name="connsiteY128" fmla="*/ 150962 h 509040"/>
                  <a:gd name="connsiteX129" fmla="*/ 414100 w 691868"/>
                  <a:gd name="connsiteY129" fmla="*/ 152371 h 509040"/>
                  <a:gd name="connsiteX130" fmla="*/ 429041 w 691868"/>
                  <a:gd name="connsiteY130" fmla="*/ 141424 h 509040"/>
                  <a:gd name="connsiteX131" fmla="*/ 468044 w 691868"/>
                  <a:gd name="connsiteY131" fmla="*/ 144092 h 509040"/>
                  <a:gd name="connsiteX132" fmla="*/ 499033 w 691868"/>
                  <a:gd name="connsiteY132" fmla="*/ 132467 h 509040"/>
                  <a:gd name="connsiteX133" fmla="*/ 511330 w 691868"/>
                  <a:gd name="connsiteY133" fmla="*/ 140400 h 509040"/>
                  <a:gd name="connsiteX134" fmla="*/ 513000 w 691868"/>
                  <a:gd name="connsiteY134" fmla="*/ 128296 h 509040"/>
                  <a:gd name="connsiteX135" fmla="*/ 550976 w 691868"/>
                  <a:gd name="connsiteY135" fmla="*/ 101239 h 509040"/>
                  <a:gd name="connsiteX136" fmla="*/ 566934 w 691868"/>
                  <a:gd name="connsiteY136" fmla="*/ 102514 h 509040"/>
                  <a:gd name="connsiteX137" fmla="*/ 569022 w 691868"/>
                  <a:gd name="connsiteY137" fmla="*/ 111533 h 509040"/>
                  <a:gd name="connsiteX138" fmla="*/ 586444 w 691868"/>
                  <a:gd name="connsiteY138" fmla="*/ 100161 h 509040"/>
                  <a:gd name="connsiteX139" fmla="*/ 590524 w 691868"/>
                  <a:gd name="connsiteY139" fmla="*/ 115562 h 509040"/>
                  <a:gd name="connsiteX140" fmla="*/ 599869 w 691868"/>
                  <a:gd name="connsiteY140" fmla="*/ 98122 h 509040"/>
                  <a:gd name="connsiteX141" fmla="*/ 602808 w 691868"/>
                  <a:gd name="connsiteY141" fmla="*/ 68341 h 509040"/>
                  <a:gd name="connsiteX142" fmla="*/ 612166 w 691868"/>
                  <a:gd name="connsiteY142" fmla="*/ 72638 h 509040"/>
                  <a:gd name="connsiteX143" fmla="*/ 615385 w 691868"/>
                  <a:gd name="connsiteY143" fmla="*/ 87301 h 509040"/>
                  <a:gd name="connsiteX144" fmla="*/ 625518 w 691868"/>
                  <a:gd name="connsiteY144" fmla="*/ 75440 h 509040"/>
                  <a:gd name="connsiteX145" fmla="*/ 626071 w 691868"/>
                  <a:gd name="connsiteY145" fmla="*/ 60133 h 509040"/>
                  <a:gd name="connsiteX146" fmla="*/ 608182 w 691868"/>
                  <a:gd name="connsiteY146" fmla="*/ 52625 h 509040"/>
                  <a:gd name="connsiteX147" fmla="*/ 609301 w 691868"/>
                  <a:gd name="connsiteY147" fmla="*/ 35200 h 509040"/>
                  <a:gd name="connsiteX148" fmla="*/ 633895 w 691868"/>
                  <a:gd name="connsiteY148" fmla="*/ 47824 h 509040"/>
                  <a:gd name="connsiteX149" fmla="*/ 647874 w 691868"/>
                  <a:gd name="connsiteY149" fmla="*/ 26205 h 509040"/>
                  <a:gd name="connsiteX150" fmla="*/ 661287 w 691868"/>
                  <a:gd name="connsiteY150" fmla="*/ 30407 h 509040"/>
                  <a:gd name="connsiteX151" fmla="*/ 655138 w 691868"/>
                  <a:gd name="connsiteY151" fmla="*/ 14187 h 509040"/>
                  <a:gd name="connsiteX152" fmla="*/ 659608 w 691868"/>
                  <a:gd name="connsiteY152" fmla="*/ 375 h 509040"/>
                  <a:gd name="connsiteX153" fmla="*/ 668982 w 691868"/>
                  <a:gd name="connsiteY153" fmla="*/ 10449 h 509040"/>
                  <a:gd name="connsiteX154" fmla="*/ 670786 w 691868"/>
                  <a:gd name="connsiteY154" fmla="*/ -223 h 509040"/>
                  <a:gd name="connsiteX155" fmla="*/ 677498 w 691868"/>
                  <a:gd name="connsiteY155" fmla="*/ -3222 h 509040"/>
                  <a:gd name="connsiteX156" fmla="*/ 691224 w 691868"/>
                  <a:gd name="connsiteY156" fmla="*/ 15226 h 509040"/>
                  <a:gd name="connsiteX157" fmla="*/ 691476 w 691868"/>
                  <a:gd name="connsiteY157" fmla="*/ 40985 h 50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691868" h="509040">
                    <a:moveTo>
                      <a:pt x="691476" y="40985"/>
                    </a:moveTo>
                    <a:lnTo>
                      <a:pt x="658404" y="54348"/>
                    </a:lnTo>
                    <a:lnTo>
                      <a:pt x="634301" y="112391"/>
                    </a:lnTo>
                    <a:lnTo>
                      <a:pt x="592306" y="144627"/>
                    </a:lnTo>
                    <a:lnTo>
                      <a:pt x="561410" y="130941"/>
                    </a:lnTo>
                    <a:lnTo>
                      <a:pt x="530464" y="151663"/>
                    </a:lnTo>
                    <a:lnTo>
                      <a:pt x="532681" y="167379"/>
                    </a:lnTo>
                    <a:lnTo>
                      <a:pt x="491163" y="167379"/>
                    </a:lnTo>
                    <a:lnTo>
                      <a:pt x="491163" y="444707"/>
                    </a:lnTo>
                    <a:lnTo>
                      <a:pt x="467559" y="447682"/>
                    </a:lnTo>
                    <a:lnTo>
                      <a:pt x="450924" y="459692"/>
                    </a:lnTo>
                    <a:lnTo>
                      <a:pt x="413857" y="456033"/>
                    </a:lnTo>
                    <a:lnTo>
                      <a:pt x="397681" y="463446"/>
                    </a:lnTo>
                    <a:lnTo>
                      <a:pt x="373778" y="463446"/>
                    </a:lnTo>
                    <a:lnTo>
                      <a:pt x="336423" y="476188"/>
                    </a:lnTo>
                    <a:lnTo>
                      <a:pt x="320289" y="472316"/>
                    </a:lnTo>
                    <a:lnTo>
                      <a:pt x="310801" y="476046"/>
                    </a:lnTo>
                    <a:lnTo>
                      <a:pt x="306937" y="471324"/>
                    </a:lnTo>
                    <a:lnTo>
                      <a:pt x="286880" y="478706"/>
                    </a:lnTo>
                    <a:lnTo>
                      <a:pt x="282426" y="489551"/>
                    </a:lnTo>
                    <a:lnTo>
                      <a:pt x="263119" y="498177"/>
                    </a:lnTo>
                    <a:lnTo>
                      <a:pt x="255710" y="487639"/>
                    </a:lnTo>
                    <a:lnTo>
                      <a:pt x="269068" y="482539"/>
                    </a:lnTo>
                    <a:lnTo>
                      <a:pt x="266535" y="467956"/>
                    </a:lnTo>
                    <a:lnTo>
                      <a:pt x="243364" y="478179"/>
                    </a:lnTo>
                    <a:lnTo>
                      <a:pt x="245320" y="489874"/>
                    </a:lnTo>
                    <a:lnTo>
                      <a:pt x="232850" y="497846"/>
                    </a:lnTo>
                    <a:lnTo>
                      <a:pt x="223947" y="488914"/>
                    </a:lnTo>
                    <a:lnTo>
                      <a:pt x="220974" y="499436"/>
                    </a:lnTo>
                    <a:lnTo>
                      <a:pt x="205538" y="505819"/>
                    </a:lnTo>
                    <a:lnTo>
                      <a:pt x="186241" y="489229"/>
                    </a:lnTo>
                    <a:lnTo>
                      <a:pt x="157150" y="489229"/>
                    </a:lnTo>
                    <a:lnTo>
                      <a:pt x="124789" y="467869"/>
                    </a:lnTo>
                    <a:lnTo>
                      <a:pt x="109947" y="468176"/>
                    </a:lnTo>
                    <a:lnTo>
                      <a:pt x="90649" y="449374"/>
                    </a:lnTo>
                    <a:lnTo>
                      <a:pt x="88273" y="435011"/>
                    </a:lnTo>
                    <a:lnTo>
                      <a:pt x="71681" y="422175"/>
                    </a:lnTo>
                    <a:lnTo>
                      <a:pt x="33351" y="419704"/>
                    </a:lnTo>
                    <a:lnTo>
                      <a:pt x="27833" y="403421"/>
                    </a:lnTo>
                    <a:lnTo>
                      <a:pt x="75610" y="377646"/>
                    </a:lnTo>
                    <a:lnTo>
                      <a:pt x="82490" y="361961"/>
                    </a:lnTo>
                    <a:lnTo>
                      <a:pt x="109231" y="359175"/>
                    </a:lnTo>
                    <a:lnTo>
                      <a:pt x="115690" y="349305"/>
                    </a:lnTo>
                    <a:lnTo>
                      <a:pt x="134055" y="350360"/>
                    </a:lnTo>
                    <a:lnTo>
                      <a:pt x="138645" y="337681"/>
                    </a:lnTo>
                    <a:lnTo>
                      <a:pt x="123234" y="337681"/>
                    </a:lnTo>
                    <a:lnTo>
                      <a:pt x="112427" y="327112"/>
                    </a:lnTo>
                    <a:lnTo>
                      <a:pt x="75684" y="328158"/>
                    </a:lnTo>
                    <a:lnTo>
                      <a:pt x="78310" y="342962"/>
                    </a:lnTo>
                    <a:lnTo>
                      <a:pt x="56805" y="343702"/>
                    </a:lnTo>
                    <a:lnTo>
                      <a:pt x="40268" y="331692"/>
                    </a:lnTo>
                    <a:lnTo>
                      <a:pt x="20931" y="328025"/>
                    </a:lnTo>
                    <a:lnTo>
                      <a:pt x="-392" y="315480"/>
                    </a:lnTo>
                    <a:lnTo>
                      <a:pt x="8788" y="308082"/>
                    </a:lnTo>
                    <a:lnTo>
                      <a:pt x="32727" y="305618"/>
                    </a:lnTo>
                    <a:lnTo>
                      <a:pt x="24857" y="295403"/>
                    </a:lnTo>
                    <a:lnTo>
                      <a:pt x="33056" y="280599"/>
                    </a:lnTo>
                    <a:lnTo>
                      <a:pt x="86835" y="279899"/>
                    </a:lnTo>
                    <a:lnTo>
                      <a:pt x="95034" y="274264"/>
                    </a:lnTo>
                    <a:lnTo>
                      <a:pt x="123234" y="291169"/>
                    </a:lnTo>
                    <a:lnTo>
                      <a:pt x="131104" y="279545"/>
                    </a:lnTo>
                    <a:lnTo>
                      <a:pt x="121266" y="275318"/>
                    </a:lnTo>
                    <a:lnTo>
                      <a:pt x="130120" y="257705"/>
                    </a:lnTo>
                    <a:lnTo>
                      <a:pt x="123234" y="247143"/>
                    </a:lnTo>
                    <a:lnTo>
                      <a:pt x="103888" y="247844"/>
                    </a:lnTo>
                    <a:lnTo>
                      <a:pt x="88372" y="231049"/>
                    </a:lnTo>
                    <a:lnTo>
                      <a:pt x="74276" y="241146"/>
                    </a:lnTo>
                    <a:lnTo>
                      <a:pt x="61721" y="241146"/>
                    </a:lnTo>
                    <a:lnTo>
                      <a:pt x="56992" y="217827"/>
                    </a:lnTo>
                    <a:lnTo>
                      <a:pt x="40923" y="207328"/>
                    </a:lnTo>
                    <a:lnTo>
                      <a:pt x="33053" y="192886"/>
                    </a:lnTo>
                    <a:lnTo>
                      <a:pt x="45842" y="179846"/>
                    </a:lnTo>
                    <a:lnTo>
                      <a:pt x="79290" y="171047"/>
                    </a:lnTo>
                    <a:lnTo>
                      <a:pt x="81258" y="161886"/>
                    </a:lnTo>
                    <a:lnTo>
                      <a:pt x="56009" y="167167"/>
                    </a:lnTo>
                    <a:lnTo>
                      <a:pt x="50106" y="156951"/>
                    </a:lnTo>
                    <a:lnTo>
                      <a:pt x="72404" y="137229"/>
                    </a:lnTo>
                    <a:lnTo>
                      <a:pt x="94824" y="139307"/>
                    </a:lnTo>
                    <a:lnTo>
                      <a:pt x="101262" y="151309"/>
                    </a:lnTo>
                    <a:lnTo>
                      <a:pt x="113396" y="131232"/>
                    </a:lnTo>
                    <a:lnTo>
                      <a:pt x="109052" y="120505"/>
                    </a:lnTo>
                    <a:lnTo>
                      <a:pt x="113396" y="104103"/>
                    </a:lnTo>
                    <a:lnTo>
                      <a:pt x="136678" y="116436"/>
                    </a:lnTo>
                    <a:lnTo>
                      <a:pt x="149141" y="111863"/>
                    </a:lnTo>
                    <a:lnTo>
                      <a:pt x="160946" y="94950"/>
                    </a:lnTo>
                    <a:lnTo>
                      <a:pt x="169142" y="100231"/>
                    </a:lnTo>
                    <a:lnTo>
                      <a:pt x="164881" y="113610"/>
                    </a:lnTo>
                    <a:lnTo>
                      <a:pt x="174061" y="115027"/>
                    </a:lnTo>
                    <a:lnTo>
                      <a:pt x="179309" y="104812"/>
                    </a:lnTo>
                    <a:lnTo>
                      <a:pt x="197017" y="112556"/>
                    </a:lnTo>
                    <a:lnTo>
                      <a:pt x="198984" y="105866"/>
                    </a:lnTo>
                    <a:lnTo>
                      <a:pt x="190785" y="96005"/>
                    </a:lnTo>
                    <a:lnTo>
                      <a:pt x="186195" y="75928"/>
                    </a:lnTo>
                    <a:lnTo>
                      <a:pt x="169640" y="62415"/>
                    </a:lnTo>
                    <a:lnTo>
                      <a:pt x="166849" y="56190"/>
                    </a:lnTo>
                    <a:lnTo>
                      <a:pt x="140287" y="43858"/>
                    </a:lnTo>
                    <a:lnTo>
                      <a:pt x="134055" y="33650"/>
                    </a:lnTo>
                    <a:lnTo>
                      <a:pt x="115404" y="34193"/>
                    </a:lnTo>
                    <a:lnTo>
                      <a:pt x="89131" y="13565"/>
                    </a:lnTo>
                    <a:lnTo>
                      <a:pt x="89675" y="-577"/>
                    </a:lnTo>
                    <a:lnTo>
                      <a:pt x="110048" y="4774"/>
                    </a:lnTo>
                    <a:lnTo>
                      <a:pt x="115554" y="15407"/>
                    </a:lnTo>
                    <a:lnTo>
                      <a:pt x="133072" y="8977"/>
                    </a:lnTo>
                    <a:lnTo>
                      <a:pt x="145602" y="21097"/>
                    </a:lnTo>
                    <a:lnTo>
                      <a:pt x="155043" y="18138"/>
                    </a:lnTo>
                    <a:lnTo>
                      <a:pt x="160756" y="29809"/>
                    </a:lnTo>
                    <a:lnTo>
                      <a:pt x="169987" y="26079"/>
                    </a:lnTo>
                    <a:lnTo>
                      <a:pt x="195519" y="54340"/>
                    </a:lnTo>
                    <a:lnTo>
                      <a:pt x="211352" y="66862"/>
                    </a:lnTo>
                    <a:lnTo>
                      <a:pt x="234071" y="85136"/>
                    </a:lnTo>
                    <a:lnTo>
                      <a:pt x="248682" y="87608"/>
                    </a:lnTo>
                    <a:lnTo>
                      <a:pt x="264518" y="109038"/>
                    </a:lnTo>
                    <a:lnTo>
                      <a:pt x="246697" y="119261"/>
                    </a:lnTo>
                    <a:lnTo>
                      <a:pt x="257026" y="136151"/>
                    </a:lnTo>
                    <a:lnTo>
                      <a:pt x="269323" y="136166"/>
                    </a:lnTo>
                    <a:lnTo>
                      <a:pt x="290474" y="169457"/>
                    </a:lnTo>
                    <a:lnTo>
                      <a:pt x="313101" y="183198"/>
                    </a:lnTo>
                    <a:lnTo>
                      <a:pt x="325890" y="170512"/>
                    </a:lnTo>
                    <a:lnTo>
                      <a:pt x="303755" y="161532"/>
                    </a:lnTo>
                    <a:lnTo>
                      <a:pt x="289491" y="123488"/>
                    </a:lnTo>
                    <a:lnTo>
                      <a:pt x="294535" y="113910"/>
                    </a:lnTo>
                    <a:lnTo>
                      <a:pt x="337203" y="141455"/>
                    </a:lnTo>
                    <a:lnTo>
                      <a:pt x="363273" y="134585"/>
                    </a:lnTo>
                    <a:lnTo>
                      <a:pt x="372127" y="146736"/>
                    </a:lnTo>
                    <a:lnTo>
                      <a:pt x="354911" y="156251"/>
                    </a:lnTo>
                    <a:lnTo>
                      <a:pt x="361961" y="170685"/>
                    </a:lnTo>
                    <a:lnTo>
                      <a:pt x="379668" y="169984"/>
                    </a:lnTo>
                    <a:lnTo>
                      <a:pt x="392986" y="160808"/>
                    </a:lnTo>
                    <a:lnTo>
                      <a:pt x="389506" y="150962"/>
                    </a:lnTo>
                    <a:lnTo>
                      <a:pt x="414100" y="152371"/>
                    </a:lnTo>
                    <a:lnTo>
                      <a:pt x="429041" y="141424"/>
                    </a:lnTo>
                    <a:lnTo>
                      <a:pt x="468044" y="144092"/>
                    </a:lnTo>
                    <a:lnTo>
                      <a:pt x="499033" y="132467"/>
                    </a:lnTo>
                    <a:lnTo>
                      <a:pt x="511330" y="140400"/>
                    </a:lnTo>
                    <a:lnTo>
                      <a:pt x="513000" y="128296"/>
                    </a:lnTo>
                    <a:lnTo>
                      <a:pt x="550976" y="101239"/>
                    </a:lnTo>
                    <a:lnTo>
                      <a:pt x="566934" y="102514"/>
                    </a:lnTo>
                    <a:lnTo>
                      <a:pt x="569022" y="111533"/>
                    </a:lnTo>
                    <a:lnTo>
                      <a:pt x="586444" y="100161"/>
                    </a:lnTo>
                    <a:lnTo>
                      <a:pt x="590524" y="115562"/>
                    </a:lnTo>
                    <a:lnTo>
                      <a:pt x="599869" y="98122"/>
                    </a:lnTo>
                    <a:lnTo>
                      <a:pt x="602808" y="68341"/>
                    </a:lnTo>
                    <a:lnTo>
                      <a:pt x="612166" y="72638"/>
                    </a:lnTo>
                    <a:lnTo>
                      <a:pt x="615385" y="87301"/>
                    </a:lnTo>
                    <a:lnTo>
                      <a:pt x="625518" y="75440"/>
                    </a:lnTo>
                    <a:lnTo>
                      <a:pt x="626071" y="60133"/>
                    </a:lnTo>
                    <a:lnTo>
                      <a:pt x="608182" y="52625"/>
                    </a:lnTo>
                    <a:lnTo>
                      <a:pt x="609301" y="35200"/>
                    </a:lnTo>
                    <a:lnTo>
                      <a:pt x="633895" y="47824"/>
                    </a:lnTo>
                    <a:lnTo>
                      <a:pt x="647874" y="26205"/>
                    </a:lnTo>
                    <a:lnTo>
                      <a:pt x="661287" y="30407"/>
                    </a:lnTo>
                    <a:lnTo>
                      <a:pt x="655138" y="14187"/>
                    </a:lnTo>
                    <a:lnTo>
                      <a:pt x="659608" y="375"/>
                    </a:lnTo>
                    <a:lnTo>
                      <a:pt x="668982" y="10449"/>
                    </a:lnTo>
                    <a:lnTo>
                      <a:pt x="670786" y="-223"/>
                    </a:lnTo>
                    <a:lnTo>
                      <a:pt x="677498" y="-3222"/>
                    </a:lnTo>
                    <a:lnTo>
                      <a:pt x="691224" y="15226"/>
                    </a:lnTo>
                    <a:lnTo>
                      <a:pt x="691476" y="40985"/>
                    </a:lnTo>
                  </a:path>
                </a:pathLst>
              </a:custGeom>
              <a:grpFill/>
              <a:ln w="635" cap="flat">
                <a:solidFill>
                  <a:schemeClr val="bg1"/>
                </a:solidFill>
                <a:prstDash val="solid"/>
                <a:miter/>
              </a:ln>
            </p:spPr>
            <p:txBody>
              <a:bodyPr rtlCol="0" anchor="ctr"/>
              <a:lstStyle/>
              <a:p>
                <a:endParaRPr lang="en-US" dirty="0"/>
              </a:p>
            </p:txBody>
          </p:sp>
          <p:sp>
            <p:nvSpPr>
              <p:cNvPr id="2767" name="Freeform: Shape 2766">
                <a:extLst>
                  <a:ext uri="{FF2B5EF4-FFF2-40B4-BE49-F238E27FC236}">
                    <a16:creationId xmlns:a16="http://schemas.microsoft.com/office/drawing/2014/main" id="{AD0C2C7A-6A25-49D6-9277-E86A259A4E6C}"/>
                  </a:ext>
                </a:extLst>
              </p:cNvPr>
              <p:cNvSpPr/>
              <p:nvPr/>
            </p:nvSpPr>
            <p:spPr>
              <a:xfrm flipV="1">
                <a:off x="1077234" y="1575312"/>
                <a:ext cx="752628" cy="553744"/>
              </a:xfrm>
              <a:custGeom>
                <a:avLst/>
                <a:gdLst>
                  <a:gd name="connsiteX0" fmla="*/ 691476 w 691868"/>
                  <a:gd name="connsiteY0" fmla="*/ 40985 h 509040"/>
                  <a:gd name="connsiteX1" fmla="*/ 658404 w 691868"/>
                  <a:gd name="connsiteY1" fmla="*/ 54348 h 509040"/>
                  <a:gd name="connsiteX2" fmla="*/ 634301 w 691868"/>
                  <a:gd name="connsiteY2" fmla="*/ 112391 h 509040"/>
                  <a:gd name="connsiteX3" fmla="*/ 592306 w 691868"/>
                  <a:gd name="connsiteY3" fmla="*/ 144627 h 509040"/>
                  <a:gd name="connsiteX4" fmla="*/ 561410 w 691868"/>
                  <a:gd name="connsiteY4" fmla="*/ 130941 h 509040"/>
                  <a:gd name="connsiteX5" fmla="*/ 530464 w 691868"/>
                  <a:gd name="connsiteY5" fmla="*/ 151663 h 509040"/>
                  <a:gd name="connsiteX6" fmla="*/ 532681 w 691868"/>
                  <a:gd name="connsiteY6" fmla="*/ 167379 h 509040"/>
                  <a:gd name="connsiteX7" fmla="*/ 491163 w 691868"/>
                  <a:gd name="connsiteY7" fmla="*/ 167379 h 509040"/>
                  <a:gd name="connsiteX8" fmla="*/ 491163 w 691868"/>
                  <a:gd name="connsiteY8" fmla="*/ 444707 h 509040"/>
                  <a:gd name="connsiteX9" fmla="*/ 467559 w 691868"/>
                  <a:gd name="connsiteY9" fmla="*/ 447682 h 509040"/>
                  <a:gd name="connsiteX10" fmla="*/ 450924 w 691868"/>
                  <a:gd name="connsiteY10" fmla="*/ 459692 h 509040"/>
                  <a:gd name="connsiteX11" fmla="*/ 413857 w 691868"/>
                  <a:gd name="connsiteY11" fmla="*/ 456033 h 509040"/>
                  <a:gd name="connsiteX12" fmla="*/ 397681 w 691868"/>
                  <a:gd name="connsiteY12" fmla="*/ 463446 h 509040"/>
                  <a:gd name="connsiteX13" fmla="*/ 373778 w 691868"/>
                  <a:gd name="connsiteY13" fmla="*/ 463446 h 509040"/>
                  <a:gd name="connsiteX14" fmla="*/ 336423 w 691868"/>
                  <a:gd name="connsiteY14" fmla="*/ 476188 h 509040"/>
                  <a:gd name="connsiteX15" fmla="*/ 320289 w 691868"/>
                  <a:gd name="connsiteY15" fmla="*/ 472316 h 509040"/>
                  <a:gd name="connsiteX16" fmla="*/ 310801 w 691868"/>
                  <a:gd name="connsiteY16" fmla="*/ 476046 h 509040"/>
                  <a:gd name="connsiteX17" fmla="*/ 306937 w 691868"/>
                  <a:gd name="connsiteY17" fmla="*/ 471324 h 509040"/>
                  <a:gd name="connsiteX18" fmla="*/ 286880 w 691868"/>
                  <a:gd name="connsiteY18" fmla="*/ 478706 h 509040"/>
                  <a:gd name="connsiteX19" fmla="*/ 282426 w 691868"/>
                  <a:gd name="connsiteY19" fmla="*/ 489551 h 509040"/>
                  <a:gd name="connsiteX20" fmla="*/ 263119 w 691868"/>
                  <a:gd name="connsiteY20" fmla="*/ 498177 h 509040"/>
                  <a:gd name="connsiteX21" fmla="*/ 255710 w 691868"/>
                  <a:gd name="connsiteY21" fmla="*/ 487639 h 509040"/>
                  <a:gd name="connsiteX22" fmla="*/ 269068 w 691868"/>
                  <a:gd name="connsiteY22" fmla="*/ 482539 h 509040"/>
                  <a:gd name="connsiteX23" fmla="*/ 266535 w 691868"/>
                  <a:gd name="connsiteY23" fmla="*/ 467956 h 509040"/>
                  <a:gd name="connsiteX24" fmla="*/ 243364 w 691868"/>
                  <a:gd name="connsiteY24" fmla="*/ 478179 h 509040"/>
                  <a:gd name="connsiteX25" fmla="*/ 245320 w 691868"/>
                  <a:gd name="connsiteY25" fmla="*/ 489874 h 509040"/>
                  <a:gd name="connsiteX26" fmla="*/ 232850 w 691868"/>
                  <a:gd name="connsiteY26" fmla="*/ 497846 h 509040"/>
                  <a:gd name="connsiteX27" fmla="*/ 223947 w 691868"/>
                  <a:gd name="connsiteY27" fmla="*/ 488914 h 509040"/>
                  <a:gd name="connsiteX28" fmla="*/ 220974 w 691868"/>
                  <a:gd name="connsiteY28" fmla="*/ 499436 h 509040"/>
                  <a:gd name="connsiteX29" fmla="*/ 205538 w 691868"/>
                  <a:gd name="connsiteY29" fmla="*/ 505819 h 509040"/>
                  <a:gd name="connsiteX30" fmla="*/ 186241 w 691868"/>
                  <a:gd name="connsiteY30" fmla="*/ 489229 h 509040"/>
                  <a:gd name="connsiteX31" fmla="*/ 157150 w 691868"/>
                  <a:gd name="connsiteY31" fmla="*/ 489229 h 509040"/>
                  <a:gd name="connsiteX32" fmla="*/ 124789 w 691868"/>
                  <a:gd name="connsiteY32" fmla="*/ 467869 h 509040"/>
                  <a:gd name="connsiteX33" fmla="*/ 109947 w 691868"/>
                  <a:gd name="connsiteY33" fmla="*/ 468176 h 509040"/>
                  <a:gd name="connsiteX34" fmla="*/ 90649 w 691868"/>
                  <a:gd name="connsiteY34" fmla="*/ 449374 h 509040"/>
                  <a:gd name="connsiteX35" fmla="*/ 88273 w 691868"/>
                  <a:gd name="connsiteY35" fmla="*/ 435011 h 509040"/>
                  <a:gd name="connsiteX36" fmla="*/ 71681 w 691868"/>
                  <a:gd name="connsiteY36" fmla="*/ 422175 h 509040"/>
                  <a:gd name="connsiteX37" fmla="*/ 33351 w 691868"/>
                  <a:gd name="connsiteY37" fmla="*/ 419704 h 509040"/>
                  <a:gd name="connsiteX38" fmla="*/ 27833 w 691868"/>
                  <a:gd name="connsiteY38" fmla="*/ 403421 h 509040"/>
                  <a:gd name="connsiteX39" fmla="*/ 75610 w 691868"/>
                  <a:gd name="connsiteY39" fmla="*/ 377646 h 509040"/>
                  <a:gd name="connsiteX40" fmla="*/ 82490 w 691868"/>
                  <a:gd name="connsiteY40" fmla="*/ 361961 h 509040"/>
                  <a:gd name="connsiteX41" fmla="*/ 109231 w 691868"/>
                  <a:gd name="connsiteY41" fmla="*/ 359175 h 509040"/>
                  <a:gd name="connsiteX42" fmla="*/ 115690 w 691868"/>
                  <a:gd name="connsiteY42" fmla="*/ 349305 h 509040"/>
                  <a:gd name="connsiteX43" fmla="*/ 134055 w 691868"/>
                  <a:gd name="connsiteY43" fmla="*/ 350360 h 509040"/>
                  <a:gd name="connsiteX44" fmla="*/ 138645 w 691868"/>
                  <a:gd name="connsiteY44" fmla="*/ 337681 h 509040"/>
                  <a:gd name="connsiteX45" fmla="*/ 123234 w 691868"/>
                  <a:gd name="connsiteY45" fmla="*/ 337681 h 509040"/>
                  <a:gd name="connsiteX46" fmla="*/ 112427 w 691868"/>
                  <a:gd name="connsiteY46" fmla="*/ 327112 h 509040"/>
                  <a:gd name="connsiteX47" fmla="*/ 75684 w 691868"/>
                  <a:gd name="connsiteY47" fmla="*/ 328158 h 509040"/>
                  <a:gd name="connsiteX48" fmla="*/ 78310 w 691868"/>
                  <a:gd name="connsiteY48" fmla="*/ 342962 h 509040"/>
                  <a:gd name="connsiteX49" fmla="*/ 56805 w 691868"/>
                  <a:gd name="connsiteY49" fmla="*/ 343702 h 509040"/>
                  <a:gd name="connsiteX50" fmla="*/ 40268 w 691868"/>
                  <a:gd name="connsiteY50" fmla="*/ 331692 h 509040"/>
                  <a:gd name="connsiteX51" fmla="*/ 20931 w 691868"/>
                  <a:gd name="connsiteY51" fmla="*/ 328025 h 509040"/>
                  <a:gd name="connsiteX52" fmla="*/ -392 w 691868"/>
                  <a:gd name="connsiteY52" fmla="*/ 315480 h 509040"/>
                  <a:gd name="connsiteX53" fmla="*/ 8788 w 691868"/>
                  <a:gd name="connsiteY53" fmla="*/ 308082 h 509040"/>
                  <a:gd name="connsiteX54" fmla="*/ 32727 w 691868"/>
                  <a:gd name="connsiteY54" fmla="*/ 305618 h 509040"/>
                  <a:gd name="connsiteX55" fmla="*/ 24857 w 691868"/>
                  <a:gd name="connsiteY55" fmla="*/ 295403 h 509040"/>
                  <a:gd name="connsiteX56" fmla="*/ 33056 w 691868"/>
                  <a:gd name="connsiteY56" fmla="*/ 280599 h 509040"/>
                  <a:gd name="connsiteX57" fmla="*/ 86835 w 691868"/>
                  <a:gd name="connsiteY57" fmla="*/ 279899 h 509040"/>
                  <a:gd name="connsiteX58" fmla="*/ 95034 w 691868"/>
                  <a:gd name="connsiteY58" fmla="*/ 274264 h 509040"/>
                  <a:gd name="connsiteX59" fmla="*/ 123234 w 691868"/>
                  <a:gd name="connsiteY59" fmla="*/ 291169 h 509040"/>
                  <a:gd name="connsiteX60" fmla="*/ 131104 w 691868"/>
                  <a:gd name="connsiteY60" fmla="*/ 279545 h 509040"/>
                  <a:gd name="connsiteX61" fmla="*/ 121266 w 691868"/>
                  <a:gd name="connsiteY61" fmla="*/ 275318 h 509040"/>
                  <a:gd name="connsiteX62" fmla="*/ 130120 w 691868"/>
                  <a:gd name="connsiteY62" fmla="*/ 257705 h 509040"/>
                  <a:gd name="connsiteX63" fmla="*/ 123234 w 691868"/>
                  <a:gd name="connsiteY63" fmla="*/ 247143 h 509040"/>
                  <a:gd name="connsiteX64" fmla="*/ 103888 w 691868"/>
                  <a:gd name="connsiteY64" fmla="*/ 247844 h 509040"/>
                  <a:gd name="connsiteX65" fmla="*/ 88372 w 691868"/>
                  <a:gd name="connsiteY65" fmla="*/ 231049 h 509040"/>
                  <a:gd name="connsiteX66" fmla="*/ 74276 w 691868"/>
                  <a:gd name="connsiteY66" fmla="*/ 241146 h 509040"/>
                  <a:gd name="connsiteX67" fmla="*/ 61721 w 691868"/>
                  <a:gd name="connsiteY67" fmla="*/ 241146 h 509040"/>
                  <a:gd name="connsiteX68" fmla="*/ 56992 w 691868"/>
                  <a:gd name="connsiteY68" fmla="*/ 217827 h 509040"/>
                  <a:gd name="connsiteX69" fmla="*/ 40923 w 691868"/>
                  <a:gd name="connsiteY69" fmla="*/ 207328 h 509040"/>
                  <a:gd name="connsiteX70" fmla="*/ 33053 w 691868"/>
                  <a:gd name="connsiteY70" fmla="*/ 192886 h 509040"/>
                  <a:gd name="connsiteX71" fmla="*/ 45842 w 691868"/>
                  <a:gd name="connsiteY71" fmla="*/ 179846 h 509040"/>
                  <a:gd name="connsiteX72" fmla="*/ 79290 w 691868"/>
                  <a:gd name="connsiteY72" fmla="*/ 171047 h 509040"/>
                  <a:gd name="connsiteX73" fmla="*/ 81258 w 691868"/>
                  <a:gd name="connsiteY73" fmla="*/ 161886 h 509040"/>
                  <a:gd name="connsiteX74" fmla="*/ 56009 w 691868"/>
                  <a:gd name="connsiteY74" fmla="*/ 167167 h 509040"/>
                  <a:gd name="connsiteX75" fmla="*/ 50106 w 691868"/>
                  <a:gd name="connsiteY75" fmla="*/ 156951 h 509040"/>
                  <a:gd name="connsiteX76" fmla="*/ 72404 w 691868"/>
                  <a:gd name="connsiteY76" fmla="*/ 137229 h 509040"/>
                  <a:gd name="connsiteX77" fmla="*/ 94824 w 691868"/>
                  <a:gd name="connsiteY77" fmla="*/ 139307 h 509040"/>
                  <a:gd name="connsiteX78" fmla="*/ 101262 w 691868"/>
                  <a:gd name="connsiteY78" fmla="*/ 151309 h 509040"/>
                  <a:gd name="connsiteX79" fmla="*/ 113396 w 691868"/>
                  <a:gd name="connsiteY79" fmla="*/ 131232 h 509040"/>
                  <a:gd name="connsiteX80" fmla="*/ 109052 w 691868"/>
                  <a:gd name="connsiteY80" fmla="*/ 120505 h 509040"/>
                  <a:gd name="connsiteX81" fmla="*/ 113396 w 691868"/>
                  <a:gd name="connsiteY81" fmla="*/ 104103 h 509040"/>
                  <a:gd name="connsiteX82" fmla="*/ 136678 w 691868"/>
                  <a:gd name="connsiteY82" fmla="*/ 116436 h 509040"/>
                  <a:gd name="connsiteX83" fmla="*/ 149141 w 691868"/>
                  <a:gd name="connsiteY83" fmla="*/ 111863 h 509040"/>
                  <a:gd name="connsiteX84" fmla="*/ 160946 w 691868"/>
                  <a:gd name="connsiteY84" fmla="*/ 94950 h 509040"/>
                  <a:gd name="connsiteX85" fmla="*/ 169142 w 691868"/>
                  <a:gd name="connsiteY85" fmla="*/ 100231 h 509040"/>
                  <a:gd name="connsiteX86" fmla="*/ 164881 w 691868"/>
                  <a:gd name="connsiteY86" fmla="*/ 113610 h 509040"/>
                  <a:gd name="connsiteX87" fmla="*/ 174061 w 691868"/>
                  <a:gd name="connsiteY87" fmla="*/ 115027 h 509040"/>
                  <a:gd name="connsiteX88" fmla="*/ 179309 w 691868"/>
                  <a:gd name="connsiteY88" fmla="*/ 104812 h 509040"/>
                  <a:gd name="connsiteX89" fmla="*/ 197017 w 691868"/>
                  <a:gd name="connsiteY89" fmla="*/ 112556 h 509040"/>
                  <a:gd name="connsiteX90" fmla="*/ 198984 w 691868"/>
                  <a:gd name="connsiteY90" fmla="*/ 105866 h 509040"/>
                  <a:gd name="connsiteX91" fmla="*/ 190785 w 691868"/>
                  <a:gd name="connsiteY91" fmla="*/ 96005 h 509040"/>
                  <a:gd name="connsiteX92" fmla="*/ 186195 w 691868"/>
                  <a:gd name="connsiteY92" fmla="*/ 75928 h 509040"/>
                  <a:gd name="connsiteX93" fmla="*/ 169640 w 691868"/>
                  <a:gd name="connsiteY93" fmla="*/ 62415 h 509040"/>
                  <a:gd name="connsiteX94" fmla="*/ 166849 w 691868"/>
                  <a:gd name="connsiteY94" fmla="*/ 56190 h 509040"/>
                  <a:gd name="connsiteX95" fmla="*/ 140287 w 691868"/>
                  <a:gd name="connsiteY95" fmla="*/ 43858 h 509040"/>
                  <a:gd name="connsiteX96" fmla="*/ 134055 w 691868"/>
                  <a:gd name="connsiteY96" fmla="*/ 33650 h 509040"/>
                  <a:gd name="connsiteX97" fmla="*/ 115404 w 691868"/>
                  <a:gd name="connsiteY97" fmla="*/ 34193 h 509040"/>
                  <a:gd name="connsiteX98" fmla="*/ 89131 w 691868"/>
                  <a:gd name="connsiteY98" fmla="*/ 13565 h 509040"/>
                  <a:gd name="connsiteX99" fmla="*/ 89675 w 691868"/>
                  <a:gd name="connsiteY99" fmla="*/ -577 h 509040"/>
                  <a:gd name="connsiteX100" fmla="*/ 110048 w 691868"/>
                  <a:gd name="connsiteY100" fmla="*/ 4774 h 509040"/>
                  <a:gd name="connsiteX101" fmla="*/ 115554 w 691868"/>
                  <a:gd name="connsiteY101" fmla="*/ 15407 h 509040"/>
                  <a:gd name="connsiteX102" fmla="*/ 133072 w 691868"/>
                  <a:gd name="connsiteY102" fmla="*/ 8977 h 509040"/>
                  <a:gd name="connsiteX103" fmla="*/ 145602 w 691868"/>
                  <a:gd name="connsiteY103" fmla="*/ 21097 h 509040"/>
                  <a:gd name="connsiteX104" fmla="*/ 155043 w 691868"/>
                  <a:gd name="connsiteY104" fmla="*/ 18138 h 509040"/>
                  <a:gd name="connsiteX105" fmla="*/ 160756 w 691868"/>
                  <a:gd name="connsiteY105" fmla="*/ 29809 h 509040"/>
                  <a:gd name="connsiteX106" fmla="*/ 169987 w 691868"/>
                  <a:gd name="connsiteY106" fmla="*/ 26079 h 509040"/>
                  <a:gd name="connsiteX107" fmla="*/ 195519 w 691868"/>
                  <a:gd name="connsiteY107" fmla="*/ 54340 h 509040"/>
                  <a:gd name="connsiteX108" fmla="*/ 211352 w 691868"/>
                  <a:gd name="connsiteY108" fmla="*/ 66862 h 509040"/>
                  <a:gd name="connsiteX109" fmla="*/ 234071 w 691868"/>
                  <a:gd name="connsiteY109" fmla="*/ 85136 h 509040"/>
                  <a:gd name="connsiteX110" fmla="*/ 248682 w 691868"/>
                  <a:gd name="connsiteY110" fmla="*/ 87608 h 509040"/>
                  <a:gd name="connsiteX111" fmla="*/ 264518 w 691868"/>
                  <a:gd name="connsiteY111" fmla="*/ 109038 h 509040"/>
                  <a:gd name="connsiteX112" fmla="*/ 246697 w 691868"/>
                  <a:gd name="connsiteY112" fmla="*/ 119261 h 509040"/>
                  <a:gd name="connsiteX113" fmla="*/ 257026 w 691868"/>
                  <a:gd name="connsiteY113" fmla="*/ 136151 h 509040"/>
                  <a:gd name="connsiteX114" fmla="*/ 269323 w 691868"/>
                  <a:gd name="connsiteY114" fmla="*/ 136166 h 509040"/>
                  <a:gd name="connsiteX115" fmla="*/ 290474 w 691868"/>
                  <a:gd name="connsiteY115" fmla="*/ 169457 h 509040"/>
                  <a:gd name="connsiteX116" fmla="*/ 313101 w 691868"/>
                  <a:gd name="connsiteY116" fmla="*/ 183198 h 509040"/>
                  <a:gd name="connsiteX117" fmla="*/ 325890 w 691868"/>
                  <a:gd name="connsiteY117" fmla="*/ 170512 h 509040"/>
                  <a:gd name="connsiteX118" fmla="*/ 303755 w 691868"/>
                  <a:gd name="connsiteY118" fmla="*/ 161532 h 509040"/>
                  <a:gd name="connsiteX119" fmla="*/ 289491 w 691868"/>
                  <a:gd name="connsiteY119" fmla="*/ 123488 h 509040"/>
                  <a:gd name="connsiteX120" fmla="*/ 294535 w 691868"/>
                  <a:gd name="connsiteY120" fmla="*/ 113910 h 509040"/>
                  <a:gd name="connsiteX121" fmla="*/ 337203 w 691868"/>
                  <a:gd name="connsiteY121" fmla="*/ 141455 h 509040"/>
                  <a:gd name="connsiteX122" fmla="*/ 363273 w 691868"/>
                  <a:gd name="connsiteY122" fmla="*/ 134585 h 509040"/>
                  <a:gd name="connsiteX123" fmla="*/ 372127 w 691868"/>
                  <a:gd name="connsiteY123" fmla="*/ 146736 h 509040"/>
                  <a:gd name="connsiteX124" fmla="*/ 354911 w 691868"/>
                  <a:gd name="connsiteY124" fmla="*/ 156251 h 509040"/>
                  <a:gd name="connsiteX125" fmla="*/ 361961 w 691868"/>
                  <a:gd name="connsiteY125" fmla="*/ 170685 h 509040"/>
                  <a:gd name="connsiteX126" fmla="*/ 379668 w 691868"/>
                  <a:gd name="connsiteY126" fmla="*/ 169984 h 509040"/>
                  <a:gd name="connsiteX127" fmla="*/ 392986 w 691868"/>
                  <a:gd name="connsiteY127" fmla="*/ 160808 h 509040"/>
                  <a:gd name="connsiteX128" fmla="*/ 389506 w 691868"/>
                  <a:gd name="connsiteY128" fmla="*/ 150962 h 509040"/>
                  <a:gd name="connsiteX129" fmla="*/ 414100 w 691868"/>
                  <a:gd name="connsiteY129" fmla="*/ 152371 h 509040"/>
                  <a:gd name="connsiteX130" fmla="*/ 429041 w 691868"/>
                  <a:gd name="connsiteY130" fmla="*/ 141424 h 509040"/>
                  <a:gd name="connsiteX131" fmla="*/ 468044 w 691868"/>
                  <a:gd name="connsiteY131" fmla="*/ 144092 h 509040"/>
                  <a:gd name="connsiteX132" fmla="*/ 499033 w 691868"/>
                  <a:gd name="connsiteY132" fmla="*/ 132467 h 509040"/>
                  <a:gd name="connsiteX133" fmla="*/ 511330 w 691868"/>
                  <a:gd name="connsiteY133" fmla="*/ 140400 h 509040"/>
                  <a:gd name="connsiteX134" fmla="*/ 513000 w 691868"/>
                  <a:gd name="connsiteY134" fmla="*/ 128296 h 509040"/>
                  <a:gd name="connsiteX135" fmla="*/ 550976 w 691868"/>
                  <a:gd name="connsiteY135" fmla="*/ 101239 h 509040"/>
                  <a:gd name="connsiteX136" fmla="*/ 566934 w 691868"/>
                  <a:gd name="connsiteY136" fmla="*/ 102514 h 509040"/>
                  <a:gd name="connsiteX137" fmla="*/ 569022 w 691868"/>
                  <a:gd name="connsiteY137" fmla="*/ 111533 h 509040"/>
                  <a:gd name="connsiteX138" fmla="*/ 586444 w 691868"/>
                  <a:gd name="connsiteY138" fmla="*/ 100161 h 509040"/>
                  <a:gd name="connsiteX139" fmla="*/ 590524 w 691868"/>
                  <a:gd name="connsiteY139" fmla="*/ 115562 h 509040"/>
                  <a:gd name="connsiteX140" fmla="*/ 599869 w 691868"/>
                  <a:gd name="connsiteY140" fmla="*/ 98122 h 509040"/>
                  <a:gd name="connsiteX141" fmla="*/ 602808 w 691868"/>
                  <a:gd name="connsiteY141" fmla="*/ 68341 h 509040"/>
                  <a:gd name="connsiteX142" fmla="*/ 612166 w 691868"/>
                  <a:gd name="connsiteY142" fmla="*/ 72638 h 509040"/>
                  <a:gd name="connsiteX143" fmla="*/ 615385 w 691868"/>
                  <a:gd name="connsiteY143" fmla="*/ 87301 h 509040"/>
                  <a:gd name="connsiteX144" fmla="*/ 625518 w 691868"/>
                  <a:gd name="connsiteY144" fmla="*/ 75440 h 509040"/>
                  <a:gd name="connsiteX145" fmla="*/ 626071 w 691868"/>
                  <a:gd name="connsiteY145" fmla="*/ 60133 h 509040"/>
                  <a:gd name="connsiteX146" fmla="*/ 608182 w 691868"/>
                  <a:gd name="connsiteY146" fmla="*/ 52625 h 509040"/>
                  <a:gd name="connsiteX147" fmla="*/ 609301 w 691868"/>
                  <a:gd name="connsiteY147" fmla="*/ 35200 h 509040"/>
                  <a:gd name="connsiteX148" fmla="*/ 633895 w 691868"/>
                  <a:gd name="connsiteY148" fmla="*/ 47824 h 509040"/>
                  <a:gd name="connsiteX149" fmla="*/ 647874 w 691868"/>
                  <a:gd name="connsiteY149" fmla="*/ 26205 h 509040"/>
                  <a:gd name="connsiteX150" fmla="*/ 661287 w 691868"/>
                  <a:gd name="connsiteY150" fmla="*/ 30407 h 509040"/>
                  <a:gd name="connsiteX151" fmla="*/ 655138 w 691868"/>
                  <a:gd name="connsiteY151" fmla="*/ 14187 h 509040"/>
                  <a:gd name="connsiteX152" fmla="*/ 659608 w 691868"/>
                  <a:gd name="connsiteY152" fmla="*/ 375 h 509040"/>
                  <a:gd name="connsiteX153" fmla="*/ 668982 w 691868"/>
                  <a:gd name="connsiteY153" fmla="*/ 10449 h 509040"/>
                  <a:gd name="connsiteX154" fmla="*/ 670786 w 691868"/>
                  <a:gd name="connsiteY154" fmla="*/ -223 h 509040"/>
                  <a:gd name="connsiteX155" fmla="*/ 677498 w 691868"/>
                  <a:gd name="connsiteY155" fmla="*/ -3222 h 509040"/>
                  <a:gd name="connsiteX156" fmla="*/ 691224 w 691868"/>
                  <a:gd name="connsiteY156" fmla="*/ 15226 h 50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691868" h="509040">
                    <a:moveTo>
                      <a:pt x="691476" y="40985"/>
                    </a:moveTo>
                    <a:lnTo>
                      <a:pt x="658404" y="54348"/>
                    </a:lnTo>
                    <a:lnTo>
                      <a:pt x="634301" y="112391"/>
                    </a:lnTo>
                    <a:lnTo>
                      <a:pt x="592306" y="144627"/>
                    </a:lnTo>
                    <a:lnTo>
                      <a:pt x="561410" y="130941"/>
                    </a:lnTo>
                    <a:lnTo>
                      <a:pt x="530464" y="151663"/>
                    </a:lnTo>
                    <a:lnTo>
                      <a:pt x="532681" y="167379"/>
                    </a:lnTo>
                    <a:lnTo>
                      <a:pt x="491163" y="167379"/>
                    </a:lnTo>
                    <a:lnTo>
                      <a:pt x="491163" y="444707"/>
                    </a:lnTo>
                    <a:lnTo>
                      <a:pt x="467559" y="447682"/>
                    </a:lnTo>
                    <a:lnTo>
                      <a:pt x="450924" y="459692"/>
                    </a:lnTo>
                    <a:lnTo>
                      <a:pt x="413857" y="456033"/>
                    </a:lnTo>
                    <a:lnTo>
                      <a:pt x="397681" y="463446"/>
                    </a:lnTo>
                    <a:lnTo>
                      <a:pt x="373778" y="463446"/>
                    </a:lnTo>
                    <a:lnTo>
                      <a:pt x="336423" y="476188"/>
                    </a:lnTo>
                    <a:lnTo>
                      <a:pt x="320289" y="472316"/>
                    </a:lnTo>
                    <a:lnTo>
                      <a:pt x="310801" y="476046"/>
                    </a:lnTo>
                    <a:lnTo>
                      <a:pt x="306937" y="471324"/>
                    </a:lnTo>
                    <a:lnTo>
                      <a:pt x="286880" y="478706"/>
                    </a:lnTo>
                    <a:lnTo>
                      <a:pt x="282426" y="489551"/>
                    </a:lnTo>
                    <a:lnTo>
                      <a:pt x="263119" y="498177"/>
                    </a:lnTo>
                    <a:lnTo>
                      <a:pt x="255710" y="487639"/>
                    </a:lnTo>
                    <a:lnTo>
                      <a:pt x="269068" y="482539"/>
                    </a:lnTo>
                    <a:lnTo>
                      <a:pt x="266535" y="467956"/>
                    </a:lnTo>
                    <a:lnTo>
                      <a:pt x="243364" y="478179"/>
                    </a:lnTo>
                    <a:lnTo>
                      <a:pt x="245320" y="489874"/>
                    </a:lnTo>
                    <a:lnTo>
                      <a:pt x="232850" y="497846"/>
                    </a:lnTo>
                    <a:lnTo>
                      <a:pt x="223947" y="488914"/>
                    </a:lnTo>
                    <a:lnTo>
                      <a:pt x="220974" y="499436"/>
                    </a:lnTo>
                    <a:lnTo>
                      <a:pt x="205538" y="505819"/>
                    </a:lnTo>
                    <a:lnTo>
                      <a:pt x="186241" y="489229"/>
                    </a:lnTo>
                    <a:lnTo>
                      <a:pt x="157150" y="489229"/>
                    </a:lnTo>
                    <a:lnTo>
                      <a:pt x="124789" y="467869"/>
                    </a:lnTo>
                    <a:lnTo>
                      <a:pt x="109947" y="468176"/>
                    </a:lnTo>
                    <a:lnTo>
                      <a:pt x="90649" y="449374"/>
                    </a:lnTo>
                    <a:lnTo>
                      <a:pt x="88273" y="435011"/>
                    </a:lnTo>
                    <a:lnTo>
                      <a:pt x="71681" y="422175"/>
                    </a:lnTo>
                    <a:lnTo>
                      <a:pt x="33351" y="419704"/>
                    </a:lnTo>
                    <a:lnTo>
                      <a:pt x="27833" y="403421"/>
                    </a:lnTo>
                    <a:lnTo>
                      <a:pt x="75610" y="377646"/>
                    </a:lnTo>
                    <a:lnTo>
                      <a:pt x="82490" y="361961"/>
                    </a:lnTo>
                    <a:lnTo>
                      <a:pt x="109231" y="359175"/>
                    </a:lnTo>
                    <a:lnTo>
                      <a:pt x="115690" y="349305"/>
                    </a:lnTo>
                    <a:lnTo>
                      <a:pt x="134055" y="350360"/>
                    </a:lnTo>
                    <a:lnTo>
                      <a:pt x="138645" y="337681"/>
                    </a:lnTo>
                    <a:lnTo>
                      <a:pt x="123234" y="337681"/>
                    </a:lnTo>
                    <a:lnTo>
                      <a:pt x="112427" y="327112"/>
                    </a:lnTo>
                    <a:lnTo>
                      <a:pt x="75684" y="328158"/>
                    </a:lnTo>
                    <a:lnTo>
                      <a:pt x="78310" y="342962"/>
                    </a:lnTo>
                    <a:lnTo>
                      <a:pt x="56805" y="343702"/>
                    </a:lnTo>
                    <a:lnTo>
                      <a:pt x="40268" y="331692"/>
                    </a:lnTo>
                    <a:lnTo>
                      <a:pt x="20931" y="328025"/>
                    </a:lnTo>
                    <a:lnTo>
                      <a:pt x="-392" y="315480"/>
                    </a:lnTo>
                    <a:lnTo>
                      <a:pt x="8788" y="308082"/>
                    </a:lnTo>
                    <a:lnTo>
                      <a:pt x="32727" y="305618"/>
                    </a:lnTo>
                    <a:lnTo>
                      <a:pt x="24857" y="295403"/>
                    </a:lnTo>
                    <a:lnTo>
                      <a:pt x="33056" y="280599"/>
                    </a:lnTo>
                    <a:lnTo>
                      <a:pt x="86835" y="279899"/>
                    </a:lnTo>
                    <a:lnTo>
                      <a:pt x="95034" y="274264"/>
                    </a:lnTo>
                    <a:lnTo>
                      <a:pt x="123234" y="291169"/>
                    </a:lnTo>
                    <a:lnTo>
                      <a:pt x="131104" y="279545"/>
                    </a:lnTo>
                    <a:lnTo>
                      <a:pt x="121266" y="275318"/>
                    </a:lnTo>
                    <a:lnTo>
                      <a:pt x="130120" y="257705"/>
                    </a:lnTo>
                    <a:lnTo>
                      <a:pt x="123234" y="247143"/>
                    </a:lnTo>
                    <a:lnTo>
                      <a:pt x="103888" y="247844"/>
                    </a:lnTo>
                    <a:lnTo>
                      <a:pt x="88372" y="231049"/>
                    </a:lnTo>
                    <a:lnTo>
                      <a:pt x="74276" y="241146"/>
                    </a:lnTo>
                    <a:lnTo>
                      <a:pt x="61721" y="241146"/>
                    </a:lnTo>
                    <a:lnTo>
                      <a:pt x="56992" y="217827"/>
                    </a:lnTo>
                    <a:lnTo>
                      <a:pt x="40923" y="207328"/>
                    </a:lnTo>
                    <a:lnTo>
                      <a:pt x="33053" y="192886"/>
                    </a:lnTo>
                    <a:lnTo>
                      <a:pt x="45842" y="179846"/>
                    </a:lnTo>
                    <a:lnTo>
                      <a:pt x="79290" y="171047"/>
                    </a:lnTo>
                    <a:lnTo>
                      <a:pt x="81258" y="161886"/>
                    </a:lnTo>
                    <a:lnTo>
                      <a:pt x="56009" y="167167"/>
                    </a:lnTo>
                    <a:lnTo>
                      <a:pt x="50106" y="156951"/>
                    </a:lnTo>
                    <a:lnTo>
                      <a:pt x="72404" y="137229"/>
                    </a:lnTo>
                    <a:lnTo>
                      <a:pt x="94824" y="139307"/>
                    </a:lnTo>
                    <a:lnTo>
                      <a:pt x="101262" y="151309"/>
                    </a:lnTo>
                    <a:lnTo>
                      <a:pt x="113396" y="131232"/>
                    </a:lnTo>
                    <a:lnTo>
                      <a:pt x="109052" y="120505"/>
                    </a:lnTo>
                    <a:lnTo>
                      <a:pt x="113396" y="104103"/>
                    </a:lnTo>
                    <a:lnTo>
                      <a:pt x="136678" y="116436"/>
                    </a:lnTo>
                    <a:lnTo>
                      <a:pt x="149141" y="111863"/>
                    </a:lnTo>
                    <a:lnTo>
                      <a:pt x="160946" y="94950"/>
                    </a:lnTo>
                    <a:lnTo>
                      <a:pt x="169142" y="100231"/>
                    </a:lnTo>
                    <a:lnTo>
                      <a:pt x="164881" y="113610"/>
                    </a:lnTo>
                    <a:lnTo>
                      <a:pt x="174061" y="115027"/>
                    </a:lnTo>
                    <a:lnTo>
                      <a:pt x="179309" y="104812"/>
                    </a:lnTo>
                    <a:lnTo>
                      <a:pt x="197017" y="112556"/>
                    </a:lnTo>
                    <a:lnTo>
                      <a:pt x="198984" y="105866"/>
                    </a:lnTo>
                    <a:lnTo>
                      <a:pt x="190785" y="96005"/>
                    </a:lnTo>
                    <a:lnTo>
                      <a:pt x="186195" y="75928"/>
                    </a:lnTo>
                    <a:lnTo>
                      <a:pt x="169640" y="62415"/>
                    </a:lnTo>
                    <a:lnTo>
                      <a:pt x="166849" y="56190"/>
                    </a:lnTo>
                    <a:lnTo>
                      <a:pt x="140287" y="43858"/>
                    </a:lnTo>
                    <a:lnTo>
                      <a:pt x="134055" y="33650"/>
                    </a:lnTo>
                    <a:lnTo>
                      <a:pt x="115404" y="34193"/>
                    </a:lnTo>
                    <a:lnTo>
                      <a:pt x="89131" y="13565"/>
                    </a:lnTo>
                    <a:lnTo>
                      <a:pt x="89675" y="-577"/>
                    </a:lnTo>
                    <a:lnTo>
                      <a:pt x="110048" y="4774"/>
                    </a:lnTo>
                    <a:lnTo>
                      <a:pt x="115554" y="15407"/>
                    </a:lnTo>
                    <a:lnTo>
                      <a:pt x="133072" y="8977"/>
                    </a:lnTo>
                    <a:lnTo>
                      <a:pt x="145602" y="21097"/>
                    </a:lnTo>
                    <a:lnTo>
                      <a:pt x="155043" y="18138"/>
                    </a:lnTo>
                    <a:lnTo>
                      <a:pt x="160756" y="29809"/>
                    </a:lnTo>
                    <a:lnTo>
                      <a:pt x="169987" y="26079"/>
                    </a:lnTo>
                    <a:lnTo>
                      <a:pt x="195519" y="54340"/>
                    </a:lnTo>
                    <a:lnTo>
                      <a:pt x="211352" y="66862"/>
                    </a:lnTo>
                    <a:lnTo>
                      <a:pt x="234071" y="85136"/>
                    </a:lnTo>
                    <a:lnTo>
                      <a:pt x="248682" y="87608"/>
                    </a:lnTo>
                    <a:lnTo>
                      <a:pt x="264518" y="109038"/>
                    </a:lnTo>
                    <a:lnTo>
                      <a:pt x="246697" y="119261"/>
                    </a:lnTo>
                    <a:lnTo>
                      <a:pt x="257026" y="136151"/>
                    </a:lnTo>
                    <a:lnTo>
                      <a:pt x="269323" y="136166"/>
                    </a:lnTo>
                    <a:lnTo>
                      <a:pt x="290474" y="169457"/>
                    </a:lnTo>
                    <a:lnTo>
                      <a:pt x="313101" y="183198"/>
                    </a:lnTo>
                    <a:lnTo>
                      <a:pt x="325890" y="170512"/>
                    </a:lnTo>
                    <a:lnTo>
                      <a:pt x="303755" y="161532"/>
                    </a:lnTo>
                    <a:lnTo>
                      <a:pt x="289491" y="123488"/>
                    </a:lnTo>
                    <a:lnTo>
                      <a:pt x="294535" y="113910"/>
                    </a:lnTo>
                    <a:lnTo>
                      <a:pt x="337203" y="141455"/>
                    </a:lnTo>
                    <a:lnTo>
                      <a:pt x="363273" y="134585"/>
                    </a:lnTo>
                    <a:lnTo>
                      <a:pt x="372127" y="146736"/>
                    </a:lnTo>
                    <a:lnTo>
                      <a:pt x="354911" y="156251"/>
                    </a:lnTo>
                    <a:lnTo>
                      <a:pt x="361961" y="170685"/>
                    </a:lnTo>
                    <a:lnTo>
                      <a:pt x="379668" y="169984"/>
                    </a:lnTo>
                    <a:lnTo>
                      <a:pt x="392986" y="160808"/>
                    </a:lnTo>
                    <a:lnTo>
                      <a:pt x="389506" y="150962"/>
                    </a:lnTo>
                    <a:lnTo>
                      <a:pt x="414100" y="152371"/>
                    </a:lnTo>
                    <a:lnTo>
                      <a:pt x="429041" y="141424"/>
                    </a:lnTo>
                    <a:lnTo>
                      <a:pt x="468044" y="144092"/>
                    </a:lnTo>
                    <a:lnTo>
                      <a:pt x="499033" y="132467"/>
                    </a:lnTo>
                    <a:lnTo>
                      <a:pt x="511330" y="140400"/>
                    </a:lnTo>
                    <a:lnTo>
                      <a:pt x="513000" y="128296"/>
                    </a:lnTo>
                    <a:lnTo>
                      <a:pt x="550976" y="101239"/>
                    </a:lnTo>
                    <a:lnTo>
                      <a:pt x="566934" y="102514"/>
                    </a:lnTo>
                    <a:lnTo>
                      <a:pt x="569022" y="111533"/>
                    </a:lnTo>
                    <a:lnTo>
                      <a:pt x="586444" y="100161"/>
                    </a:lnTo>
                    <a:lnTo>
                      <a:pt x="590524" y="115562"/>
                    </a:lnTo>
                    <a:lnTo>
                      <a:pt x="599869" y="98122"/>
                    </a:lnTo>
                    <a:lnTo>
                      <a:pt x="602808" y="68341"/>
                    </a:lnTo>
                    <a:lnTo>
                      <a:pt x="612166" y="72638"/>
                    </a:lnTo>
                    <a:lnTo>
                      <a:pt x="615385" y="87301"/>
                    </a:lnTo>
                    <a:lnTo>
                      <a:pt x="625518" y="75440"/>
                    </a:lnTo>
                    <a:lnTo>
                      <a:pt x="626071" y="60133"/>
                    </a:lnTo>
                    <a:lnTo>
                      <a:pt x="608182" y="52625"/>
                    </a:lnTo>
                    <a:lnTo>
                      <a:pt x="609301" y="35200"/>
                    </a:lnTo>
                    <a:lnTo>
                      <a:pt x="633895" y="47824"/>
                    </a:lnTo>
                    <a:lnTo>
                      <a:pt x="647874" y="26205"/>
                    </a:lnTo>
                    <a:lnTo>
                      <a:pt x="661287" y="30407"/>
                    </a:lnTo>
                    <a:lnTo>
                      <a:pt x="655138" y="14187"/>
                    </a:lnTo>
                    <a:lnTo>
                      <a:pt x="659608" y="375"/>
                    </a:lnTo>
                    <a:lnTo>
                      <a:pt x="668982" y="10449"/>
                    </a:lnTo>
                    <a:lnTo>
                      <a:pt x="670786" y="-223"/>
                    </a:lnTo>
                    <a:lnTo>
                      <a:pt x="677498" y="-3222"/>
                    </a:lnTo>
                    <a:lnTo>
                      <a:pt x="691224" y="15226"/>
                    </a:lnTo>
                    <a:close/>
                  </a:path>
                </a:pathLst>
              </a:custGeom>
              <a:grpFill/>
              <a:ln w="635" cap="rnd">
                <a:solidFill>
                  <a:schemeClr val="bg1"/>
                </a:solidFill>
                <a:prstDash val="solid"/>
                <a:round/>
              </a:ln>
            </p:spPr>
            <p:txBody>
              <a:bodyPr rtlCol="0" anchor="ctr"/>
              <a:lstStyle/>
              <a:p>
                <a:endParaRPr lang="en-US" dirty="0"/>
              </a:p>
            </p:txBody>
          </p:sp>
          <p:sp>
            <p:nvSpPr>
              <p:cNvPr id="2768" name="Freeform: Shape 2767">
                <a:extLst>
                  <a:ext uri="{FF2B5EF4-FFF2-40B4-BE49-F238E27FC236}">
                    <a16:creationId xmlns:a16="http://schemas.microsoft.com/office/drawing/2014/main" id="{F3C54EEE-751D-4057-A5EF-1B33810D8A50}"/>
                  </a:ext>
                </a:extLst>
              </p:cNvPr>
              <p:cNvSpPr/>
              <p:nvPr/>
            </p:nvSpPr>
            <p:spPr>
              <a:xfrm flipV="1">
                <a:off x="1611957" y="1551485"/>
                <a:ext cx="1665172" cy="922855"/>
              </a:xfrm>
              <a:custGeom>
                <a:avLst/>
                <a:gdLst>
                  <a:gd name="connsiteX0" fmla="*/ 800920 w 1530743"/>
                  <a:gd name="connsiteY0" fmla="*/ 198160 h 848353"/>
                  <a:gd name="connsiteX1" fmla="*/ 789713 w 1530743"/>
                  <a:gd name="connsiteY1" fmla="*/ 202331 h 848353"/>
                  <a:gd name="connsiteX2" fmla="*/ 788721 w 1530743"/>
                  <a:gd name="connsiteY2" fmla="*/ 227004 h 848353"/>
                  <a:gd name="connsiteX3" fmla="*/ 774059 w 1530743"/>
                  <a:gd name="connsiteY3" fmla="*/ 244538 h 848353"/>
                  <a:gd name="connsiteX4" fmla="*/ 753038 w 1530743"/>
                  <a:gd name="connsiteY4" fmla="*/ 280135 h 848353"/>
                  <a:gd name="connsiteX5" fmla="*/ 759578 w 1530743"/>
                  <a:gd name="connsiteY5" fmla="*/ 298622 h 848353"/>
                  <a:gd name="connsiteX6" fmla="*/ 781300 w 1530743"/>
                  <a:gd name="connsiteY6" fmla="*/ 280828 h 848353"/>
                  <a:gd name="connsiteX7" fmla="*/ 806524 w 1530743"/>
                  <a:gd name="connsiteY7" fmla="*/ 222219 h 848353"/>
                  <a:gd name="connsiteX8" fmla="*/ 496818 w 1530743"/>
                  <a:gd name="connsiteY8" fmla="*/ 497131 h 848353"/>
                  <a:gd name="connsiteX9" fmla="*/ 496110 w 1530743"/>
                  <a:gd name="connsiteY9" fmla="*/ 484877 h 848353"/>
                  <a:gd name="connsiteX10" fmla="*/ 448464 w 1530743"/>
                  <a:gd name="connsiteY10" fmla="*/ 479958 h 848353"/>
                  <a:gd name="connsiteX11" fmla="*/ 440051 w 1530743"/>
                  <a:gd name="connsiteY11" fmla="*/ 498351 h 848353"/>
                  <a:gd name="connsiteX12" fmla="*/ 472287 w 1530743"/>
                  <a:gd name="connsiteY12" fmla="*/ 513060 h 848353"/>
                  <a:gd name="connsiteX13" fmla="*/ 462189 w 1530743"/>
                  <a:gd name="connsiteY13" fmla="*/ 538236 h 848353"/>
                  <a:gd name="connsiteX14" fmla="*/ 503539 w 1530743"/>
                  <a:gd name="connsiteY14" fmla="*/ 526675 h 848353"/>
                  <a:gd name="connsiteX15" fmla="*/ 545156 w 1530743"/>
                  <a:gd name="connsiteY15" fmla="*/ 553489 h 848353"/>
                  <a:gd name="connsiteX16" fmla="*/ 578793 w 1530743"/>
                  <a:gd name="connsiteY16" fmla="*/ 544910 h 848353"/>
                  <a:gd name="connsiteX17" fmla="*/ 409223 w 1530743"/>
                  <a:gd name="connsiteY17" fmla="*/ 635559 h 848353"/>
                  <a:gd name="connsiteX18" fmla="*/ 388210 w 1530743"/>
                  <a:gd name="connsiteY18" fmla="*/ 638006 h 848353"/>
                  <a:gd name="connsiteX19" fmla="*/ 368582 w 1530743"/>
                  <a:gd name="connsiteY19" fmla="*/ 611051 h 848353"/>
                  <a:gd name="connsiteX20" fmla="*/ 360003 w 1530743"/>
                  <a:gd name="connsiteY20" fmla="*/ 628176 h 848353"/>
                  <a:gd name="connsiteX21" fmla="*/ 348261 w 1530743"/>
                  <a:gd name="connsiteY21" fmla="*/ 613506 h 848353"/>
                  <a:gd name="connsiteX22" fmla="*/ 319527 w 1530743"/>
                  <a:gd name="connsiteY22" fmla="*/ 620849 h 848353"/>
                  <a:gd name="connsiteX23" fmla="*/ 337023 w 1530743"/>
                  <a:gd name="connsiteY23" fmla="*/ 641925 h 848353"/>
                  <a:gd name="connsiteX24" fmla="*/ 301316 w 1530743"/>
                  <a:gd name="connsiteY24" fmla="*/ 655163 h 848353"/>
                  <a:gd name="connsiteX25" fmla="*/ 386093 w 1530743"/>
                  <a:gd name="connsiteY25" fmla="*/ 678427 h 848353"/>
                  <a:gd name="connsiteX26" fmla="*/ 394522 w 1530743"/>
                  <a:gd name="connsiteY26" fmla="*/ 672312 h 848353"/>
                  <a:gd name="connsiteX27" fmla="*/ 385432 w 1530743"/>
                  <a:gd name="connsiteY27" fmla="*/ 662931 h 848353"/>
                  <a:gd name="connsiteX28" fmla="*/ 421139 w 1530743"/>
                  <a:gd name="connsiteY28" fmla="*/ 660043 h 848353"/>
                  <a:gd name="connsiteX29" fmla="*/ 1526665 w 1530743"/>
                  <a:gd name="connsiteY29" fmla="*/ 269503 h 848353"/>
                  <a:gd name="connsiteX30" fmla="*/ 1513231 w 1530743"/>
                  <a:gd name="connsiteY30" fmla="*/ 278711 h 848353"/>
                  <a:gd name="connsiteX31" fmla="*/ 1500568 w 1530743"/>
                  <a:gd name="connsiteY31" fmla="*/ 277947 h 848353"/>
                  <a:gd name="connsiteX32" fmla="*/ 1501851 w 1530743"/>
                  <a:gd name="connsiteY32" fmla="*/ 289611 h 848353"/>
                  <a:gd name="connsiteX33" fmla="*/ 1486205 w 1530743"/>
                  <a:gd name="connsiteY33" fmla="*/ 291248 h 848353"/>
                  <a:gd name="connsiteX34" fmla="*/ 1455440 w 1530743"/>
                  <a:gd name="connsiteY34" fmla="*/ 276727 h 848353"/>
                  <a:gd name="connsiteX35" fmla="*/ 1456880 w 1530743"/>
                  <a:gd name="connsiteY35" fmla="*/ 296946 h 848353"/>
                  <a:gd name="connsiteX36" fmla="*/ 1496389 w 1530743"/>
                  <a:gd name="connsiteY36" fmla="*/ 310057 h 848353"/>
                  <a:gd name="connsiteX37" fmla="*/ 1488196 w 1530743"/>
                  <a:gd name="connsiteY37" fmla="*/ 320690 h 848353"/>
                  <a:gd name="connsiteX38" fmla="*/ 1461799 w 1530743"/>
                  <a:gd name="connsiteY38" fmla="*/ 321524 h 848353"/>
                  <a:gd name="connsiteX39" fmla="*/ 1465679 w 1530743"/>
                  <a:gd name="connsiteY39" fmla="*/ 328647 h 848353"/>
                  <a:gd name="connsiteX40" fmla="*/ 1447200 w 1530743"/>
                  <a:gd name="connsiteY40" fmla="*/ 331189 h 848353"/>
                  <a:gd name="connsiteX41" fmla="*/ 1442431 w 1530743"/>
                  <a:gd name="connsiteY41" fmla="*/ 346567 h 848353"/>
                  <a:gd name="connsiteX42" fmla="*/ 1418490 w 1530743"/>
                  <a:gd name="connsiteY42" fmla="*/ 356294 h 848353"/>
                  <a:gd name="connsiteX43" fmla="*/ 1425054 w 1530743"/>
                  <a:gd name="connsiteY43" fmla="*/ 364338 h 848353"/>
                  <a:gd name="connsiteX44" fmla="*/ 1415200 w 1530743"/>
                  <a:gd name="connsiteY44" fmla="*/ 369257 h 848353"/>
                  <a:gd name="connsiteX45" fmla="*/ 1421119 w 1530743"/>
                  <a:gd name="connsiteY45" fmla="*/ 379999 h 848353"/>
                  <a:gd name="connsiteX46" fmla="*/ 1406472 w 1530743"/>
                  <a:gd name="connsiteY46" fmla="*/ 407687 h 848353"/>
                  <a:gd name="connsiteX47" fmla="*/ 1390307 w 1530743"/>
                  <a:gd name="connsiteY47" fmla="*/ 412290 h 848353"/>
                  <a:gd name="connsiteX48" fmla="*/ 1394242 w 1530743"/>
                  <a:gd name="connsiteY48" fmla="*/ 426528 h 848353"/>
                  <a:gd name="connsiteX49" fmla="*/ 1381540 w 1530743"/>
                  <a:gd name="connsiteY49" fmla="*/ 429266 h 848353"/>
                  <a:gd name="connsiteX50" fmla="*/ 1385475 w 1530743"/>
                  <a:gd name="connsiteY50" fmla="*/ 439608 h 848353"/>
                  <a:gd name="connsiteX51" fmla="*/ 1372095 w 1530743"/>
                  <a:gd name="connsiteY51" fmla="*/ 464218 h 848353"/>
                  <a:gd name="connsiteX52" fmla="*/ 1364021 w 1530743"/>
                  <a:gd name="connsiteY52" fmla="*/ 467893 h 848353"/>
                  <a:gd name="connsiteX53" fmla="*/ 1355348 w 1530743"/>
                  <a:gd name="connsiteY53" fmla="*/ 430463 h 848353"/>
                  <a:gd name="connsiteX54" fmla="*/ 1345195 w 1530743"/>
                  <a:gd name="connsiteY54" fmla="*/ 430014 h 848353"/>
                  <a:gd name="connsiteX55" fmla="*/ 1316477 w 1530743"/>
                  <a:gd name="connsiteY55" fmla="*/ 409914 h 848353"/>
                  <a:gd name="connsiteX56" fmla="*/ 1303617 w 1530743"/>
                  <a:gd name="connsiteY56" fmla="*/ 417508 h 848353"/>
                  <a:gd name="connsiteX57" fmla="*/ 1284800 w 1530743"/>
                  <a:gd name="connsiteY57" fmla="*/ 438050 h 848353"/>
                  <a:gd name="connsiteX58" fmla="*/ 1275836 w 1530743"/>
                  <a:gd name="connsiteY58" fmla="*/ 438050 h 848353"/>
                  <a:gd name="connsiteX59" fmla="*/ 1282699 w 1530743"/>
                  <a:gd name="connsiteY59" fmla="*/ 484625 h 848353"/>
                  <a:gd name="connsiteX60" fmla="*/ 1269123 w 1530743"/>
                  <a:gd name="connsiteY60" fmla="*/ 492267 h 848353"/>
                  <a:gd name="connsiteX61" fmla="*/ 1242931 w 1530743"/>
                  <a:gd name="connsiteY61" fmla="*/ 492456 h 848353"/>
                  <a:gd name="connsiteX62" fmla="*/ 1243238 w 1530743"/>
                  <a:gd name="connsiteY62" fmla="*/ 506575 h 848353"/>
                  <a:gd name="connsiteX63" fmla="*/ 1205264 w 1530743"/>
                  <a:gd name="connsiteY63" fmla="*/ 534254 h 848353"/>
                  <a:gd name="connsiteX64" fmla="*/ 1187336 w 1530743"/>
                  <a:gd name="connsiteY64" fmla="*/ 523826 h 848353"/>
                  <a:gd name="connsiteX65" fmla="*/ 1165504 w 1530743"/>
                  <a:gd name="connsiteY65" fmla="*/ 523826 h 848353"/>
                  <a:gd name="connsiteX66" fmla="*/ 1165992 w 1530743"/>
                  <a:gd name="connsiteY66" fmla="*/ 539598 h 848353"/>
                  <a:gd name="connsiteX67" fmla="*/ 1137400 w 1530743"/>
                  <a:gd name="connsiteY67" fmla="*/ 537937 h 848353"/>
                  <a:gd name="connsiteX68" fmla="*/ 1126044 w 1530743"/>
                  <a:gd name="connsiteY68" fmla="*/ 529571 h 848353"/>
                  <a:gd name="connsiteX69" fmla="*/ 1137400 w 1530743"/>
                  <a:gd name="connsiteY69" fmla="*/ 504474 h 848353"/>
                  <a:gd name="connsiteX70" fmla="*/ 1128995 w 1530743"/>
                  <a:gd name="connsiteY70" fmla="*/ 495494 h 848353"/>
                  <a:gd name="connsiteX71" fmla="*/ 1136519 w 1530743"/>
                  <a:gd name="connsiteY71" fmla="*/ 482524 h 848353"/>
                  <a:gd name="connsiteX72" fmla="*/ 1131891 w 1530743"/>
                  <a:gd name="connsiteY72" fmla="*/ 467728 h 848353"/>
                  <a:gd name="connsiteX73" fmla="*/ 1142476 w 1530743"/>
                  <a:gd name="connsiteY73" fmla="*/ 457686 h 848353"/>
                  <a:gd name="connsiteX74" fmla="*/ 1117677 w 1530743"/>
                  <a:gd name="connsiteY74" fmla="*/ 419279 h 848353"/>
                  <a:gd name="connsiteX75" fmla="*/ 1153250 w 1530743"/>
                  <a:gd name="connsiteY75" fmla="*/ 382242 h 848353"/>
                  <a:gd name="connsiteX76" fmla="*/ 1143381 w 1530743"/>
                  <a:gd name="connsiteY76" fmla="*/ 339830 h 848353"/>
                  <a:gd name="connsiteX77" fmla="*/ 1096145 w 1530743"/>
                  <a:gd name="connsiteY77" fmla="*/ 313048 h 848353"/>
                  <a:gd name="connsiteX78" fmla="*/ 1111704 w 1530743"/>
                  <a:gd name="connsiteY78" fmla="*/ 290728 h 848353"/>
                  <a:gd name="connsiteX79" fmla="*/ 1108100 w 1530743"/>
                  <a:gd name="connsiteY79" fmla="*/ 272422 h 848353"/>
                  <a:gd name="connsiteX80" fmla="*/ 1120944 w 1530743"/>
                  <a:gd name="connsiteY80" fmla="*/ 246380 h 848353"/>
                  <a:gd name="connsiteX81" fmla="*/ 1111067 w 1530743"/>
                  <a:gd name="connsiteY81" fmla="*/ 242941 h 848353"/>
                  <a:gd name="connsiteX82" fmla="*/ 1112129 w 1530743"/>
                  <a:gd name="connsiteY82" fmla="*/ 222974 h 848353"/>
                  <a:gd name="connsiteX83" fmla="*/ 1100765 w 1530743"/>
                  <a:gd name="connsiteY83" fmla="*/ 229979 h 848353"/>
                  <a:gd name="connsiteX84" fmla="*/ 1089967 w 1530743"/>
                  <a:gd name="connsiteY84" fmla="*/ 220700 h 848353"/>
                  <a:gd name="connsiteX85" fmla="*/ 1058171 w 1530743"/>
                  <a:gd name="connsiteY85" fmla="*/ 246970 h 848353"/>
                  <a:gd name="connsiteX86" fmla="*/ 1048318 w 1530743"/>
                  <a:gd name="connsiteY86" fmla="*/ 301432 h 848353"/>
                  <a:gd name="connsiteX87" fmla="*/ 1056794 w 1530743"/>
                  <a:gd name="connsiteY87" fmla="*/ 317109 h 848353"/>
                  <a:gd name="connsiteX88" fmla="*/ 1050703 w 1530743"/>
                  <a:gd name="connsiteY88" fmla="*/ 326435 h 848353"/>
                  <a:gd name="connsiteX89" fmla="*/ 1007637 w 1530743"/>
                  <a:gd name="connsiteY89" fmla="*/ 328946 h 848353"/>
                  <a:gd name="connsiteX90" fmla="*/ 996422 w 1530743"/>
                  <a:gd name="connsiteY90" fmla="*/ 320060 h 848353"/>
                  <a:gd name="connsiteX91" fmla="*/ 995006 w 1530743"/>
                  <a:gd name="connsiteY91" fmla="*/ 333652 h 848353"/>
                  <a:gd name="connsiteX92" fmla="*/ 955316 w 1530743"/>
                  <a:gd name="connsiteY92" fmla="*/ 349188 h 848353"/>
                  <a:gd name="connsiteX93" fmla="*/ 933493 w 1530743"/>
                  <a:gd name="connsiteY93" fmla="*/ 371523 h 848353"/>
                  <a:gd name="connsiteX94" fmla="*/ 894646 w 1530743"/>
                  <a:gd name="connsiteY94" fmla="*/ 383132 h 848353"/>
                  <a:gd name="connsiteX95" fmla="*/ 860859 w 1530743"/>
                  <a:gd name="connsiteY95" fmla="*/ 373302 h 848353"/>
                  <a:gd name="connsiteX96" fmla="*/ 867021 w 1530743"/>
                  <a:gd name="connsiteY96" fmla="*/ 390679 h 848353"/>
                  <a:gd name="connsiteX97" fmla="*/ 855177 w 1530743"/>
                  <a:gd name="connsiteY97" fmla="*/ 422884 h 848353"/>
                  <a:gd name="connsiteX98" fmla="*/ 841294 w 1530743"/>
                  <a:gd name="connsiteY98" fmla="*/ 423206 h 848353"/>
                  <a:gd name="connsiteX99" fmla="*/ 835454 w 1530743"/>
                  <a:gd name="connsiteY99" fmla="*/ 415714 h 848353"/>
                  <a:gd name="connsiteX100" fmla="*/ 822886 w 1530743"/>
                  <a:gd name="connsiteY100" fmla="*/ 430903 h 848353"/>
                  <a:gd name="connsiteX101" fmla="*/ 826474 w 1530743"/>
                  <a:gd name="connsiteY101" fmla="*/ 472064 h 848353"/>
                  <a:gd name="connsiteX102" fmla="*/ 841113 w 1530743"/>
                  <a:gd name="connsiteY102" fmla="*/ 501861 h 848353"/>
                  <a:gd name="connsiteX103" fmla="*/ 854264 w 1530743"/>
                  <a:gd name="connsiteY103" fmla="*/ 511281 h 848353"/>
                  <a:gd name="connsiteX104" fmla="*/ 849739 w 1530743"/>
                  <a:gd name="connsiteY104" fmla="*/ 520804 h 848353"/>
                  <a:gd name="connsiteX105" fmla="*/ 864023 w 1530743"/>
                  <a:gd name="connsiteY105" fmla="*/ 529445 h 848353"/>
                  <a:gd name="connsiteX106" fmla="*/ 868619 w 1530743"/>
                  <a:gd name="connsiteY106" fmla="*/ 544729 h 848353"/>
                  <a:gd name="connsiteX107" fmla="*/ 888365 w 1530743"/>
                  <a:gd name="connsiteY107" fmla="*/ 543667 h 848353"/>
                  <a:gd name="connsiteX108" fmla="*/ 901233 w 1530743"/>
                  <a:gd name="connsiteY108" fmla="*/ 552584 h 848353"/>
                  <a:gd name="connsiteX109" fmla="*/ 872704 w 1530743"/>
                  <a:gd name="connsiteY109" fmla="*/ 566766 h 848353"/>
                  <a:gd name="connsiteX110" fmla="*/ 868729 w 1530743"/>
                  <a:gd name="connsiteY110" fmla="*/ 580657 h 848353"/>
                  <a:gd name="connsiteX111" fmla="*/ 903917 w 1530743"/>
                  <a:gd name="connsiteY111" fmla="*/ 569402 h 848353"/>
                  <a:gd name="connsiteX112" fmla="*/ 912582 w 1530743"/>
                  <a:gd name="connsiteY112" fmla="*/ 586528 h 848353"/>
                  <a:gd name="connsiteX113" fmla="*/ 924025 w 1530743"/>
                  <a:gd name="connsiteY113" fmla="*/ 578390 h 848353"/>
                  <a:gd name="connsiteX114" fmla="*/ 948753 w 1530743"/>
                  <a:gd name="connsiteY114" fmla="*/ 587574 h 848353"/>
                  <a:gd name="connsiteX115" fmla="*/ 961510 w 1530743"/>
                  <a:gd name="connsiteY115" fmla="*/ 614443 h 848353"/>
                  <a:gd name="connsiteX116" fmla="*/ 929620 w 1530743"/>
                  <a:gd name="connsiteY116" fmla="*/ 623651 h 848353"/>
                  <a:gd name="connsiteX117" fmla="*/ 900816 w 1530743"/>
                  <a:gd name="connsiteY117" fmla="*/ 636330 h 848353"/>
                  <a:gd name="connsiteX118" fmla="*/ 940363 w 1530743"/>
                  <a:gd name="connsiteY118" fmla="*/ 641847 h 848353"/>
                  <a:gd name="connsiteX119" fmla="*/ 964564 w 1530743"/>
                  <a:gd name="connsiteY119" fmla="*/ 631332 h 848353"/>
                  <a:gd name="connsiteX120" fmla="*/ 977321 w 1530743"/>
                  <a:gd name="connsiteY120" fmla="*/ 647324 h 848353"/>
                  <a:gd name="connsiteX121" fmla="*/ 974771 w 1530743"/>
                  <a:gd name="connsiteY121" fmla="*/ 664788 h 848353"/>
                  <a:gd name="connsiteX122" fmla="*/ 993613 w 1530743"/>
                  <a:gd name="connsiteY122" fmla="*/ 662860 h 848353"/>
                  <a:gd name="connsiteX123" fmla="*/ 998083 w 1530743"/>
                  <a:gd name="connsiteY123" fmla="*/ 652912 h 848353"/>
                  <a:gd name="connsiteX124" fmla="*/ 1018868 w 1530743"/>
                  <a:gd name="connsiteY124" fmla="*/ 650929 h 848353"/>
                  <a:gd name="connsiteX125" fmla="*/ 1018868 w 1530743"/>
                  <a:gd name="connsiteY125" fmla="*/ 663403 h 848353"/>
                  <a:gd name="connsiteX126" fmla="*/ 1035497 w 1530743"/>
                  <a:gd name="connsiteY126" fmla="*/ 657768 h 848353"/>
                  <a:gd name="connsiteX127" fmla="*/ 1056377 w 1530743"/>
                  <a:gd name="connsiteY127" fmla="*/ 674886 h 848353"/>
                  <a:gd name="connsiteX128" fmla="*/ 1065050 w 1530743"/>
                  <a:gd name="connsiteY128" fmla="*/ 675917 h 848353"/>
                  <a:gd name="connsiteX129" fmla="*/ 1069536 w 1530743"/>
                  <a:gd name="connsiteY129" fmla="*/ 690547 h 848353"/>
                  <a:gd name="connsiteX130" fmla="*/ 1045941 w 1530743"/>
                  <a:gd name="connsiteY130" fmla="*/ 711104 h 848353"/>
                  <a:gd name="connsiteX131" fmla="*/ 1069253 w 1530743"/>
                  <a:gd name="connsiteY131" fmla="*/ 727151 h 848353"/>
                  <a:gd name="connsiteX132" fmla="*/ 1060887 w 1530743"/>
                  <a:gd name="connsiteY132" fmla="*/ 736414 h 848353"/>
                  <a:gd name="connsiteX133" fmla="*/ 1068041 w 1530743"/>
                  <a:gd name="connsiteY133" fmla="*/ 744371 h 848353"/>
                  <a:gd name="connsiteX134" fmla="*/ 1037670 w 1530743"/>
                  <a:gd name="connsiteY134" fmla="*/ 756704 h 848353"/>
                  <a:gd name="connsiteX135" fmla="*/ 986246 w 1530743"/>
                  <a:gd name="connsiteY135" fmla="*/ 759930 h 848353"/>
                  <a:gd name="connsiteX136" fmla="*/ 989150 w 1530743"/>
                  <a:gd name="connsiteY136" fmla="*/ 738823 h 848353"/>
                  <a:gd name="connsiteX137" fmla="*/ 980635 w 1530743"/>
                  <a:gd name="connsiteY137" fmla="*/ 724176 h 848353"/>
                  <a:gd name="connsiteX138" fmla="*/ 978439 w 1530743"/>
                  <a:gd name="connsiteY138" fmla="*/ 704273 h 848353"/>
                  <a:gd name="connsiteX139" fmla="*/ 956316 w 1530743"/>
                  <a:gd name="connsiteY139" fmla="*/ 683779 h 848353"/>
                  <a:gd name="connsiteX140" fmla="*/ 937868 w 1530743"/>
                  <a:gd name="connsiteY140" fmla="*/ 708436 h 848353"/>
                  <a:gd name="connsiteX141" fmla="*/ 943417 w 1530743"/>
                  <a:gd name="connsiteY141" fmla="*/ 728686 h 848353"/>
                  <a:gd name="connsiteX142" fmla="*/ 920727 w 1530743"/>
                  <a:gd name="connsiteY142" fmla="*/ 746653 h 848353"/>
                  <a:gd name="connsiteX143" fmla="*/ 912857 w 1530743"/>
                  <a:gd name="connsiteY143" fmla="*/ 718903 h 848353"/>
                  <a:gd name="connsiteX144" fmla="*/ 900816 w 1530743"/>
                  <a:gd name="connsiteY144" fmla="*/ 724271 h 848353"/>
                  <a:gd name="connsiteX145" fmla="*/ 900816 w 1530743"/>
                  <a:gd name="connsiteY145" fmla="*/ 754878 h 848353"/>
                  <a:gd name="connsiteX146" fmla="*/ 868438 w 1530743"/>
                  <a:gd name="connsiteY146" fmla="*/ 765691 h 848353"/>
                  <a:gd name="connsiteX147" fmla="*/ 872845 w 1530743"/>
                  <a:gd name="connsiteY147" fmla="*/ 784595 h 848353"/>
                  <a:gd name="connsiteX148" fmla="*/ 854886 w 1530743"/>
                  <a:gd name="connsiteY148" fmla="*/ 800729 h 848353"/>
                  <a:gd name="connsiteX149" fmla="*/ 844741 w 1530743"/>
                  <a:gd name="connsiteY149" fmla="*/ 838144 h 848353"/>
                  <a:gd name="connsiteX150" fmla="*/ 819753 w 1530743"/>
                  <a:gd name="connsiteY150" fmla="*/ 845345 h 848353"/>
                  <a:gd name="connsiteX151" fmla="*/ 789241 w 1530743"/>
                  <a:gd name="connsiteY151" fmla="*/ 821585 h 848353"/>
                  <a:gd name="connsiteX152" fmla="*/ 794482 w 1530743"/>
                  <a:gd name="connsiteY152" fmla="*/ 797975 h 848353"/>
                  <a:gd name="connsiteX153" fmla="*/ 795372 w 1530743"/>
                  <a:gd name="connsiteY153" fmla="*/ 774183 h 848353"/>
                  <a:gd name="connsiteX154" fmla="*/ 831527 w 1530743"/>
                  <a:gd name="connsiteY154" fmla="*/ 755704 h 848353"/>
                  <a:gd name="connsiteX155" fmla="*/ 830370 w 1530743"/>
                  <a:gd name="connsiteY155" fmla="*/ 737981 h 848353"/>
                  <a:gd name="connsiteX156" fmla="*/ 844418 w 1530743"/>
                  <a:gd name="connsiteY156" fmla="*/ 740727 h 848353"/>
                  <a:gd name="connsiteX157" fmla="*/ 840515 w 1530743"/>
                  <a:gd name="connsiteY157" fmla="*/ 721658 h 848353"/>
                  <a:gd name="connsiteX158" fmla="*/ 814512 w 1530743"/>
                  <a:gd name="connsiteY158" fmla="*/ 709388 h 848353"/>
                  <a:gd name="connsiteX159" fmla="*/ 806193 w 1530743"/>
                  <a:gd name="connsiteY159" fmla="*/ 693703 h 848353"/>
                  <a:gd name="connsiteX160" fmla="*/ 792877 w 1530743"/>
                  <a:gd name="connsiteY160" fmla="*/ 705138 h 848353"/>
                  <a:gd name="connsiteX161" fmla="*/ 768723 w 1530743"/>
                  <a:gd name="connsiteY161" fmla="*/ 714842 h 848353"/>
                  <a:gd name="connsiteX162" fmla="*/ 777443 w 1530743"/>
                  <a:gd name="connsiteY162" fmla="*/ 695411 h 848353"/>
                  <a:gd name="connsiteX163" fmla="*/ 693138 w 1530743"/>
                  <a:gd name="connsiteY163" fmla="*/ 697347 h 848353"/>
                  <a:gd name="connsiteX164" fmla="*/ 671905 w 1530743"/>
                  <a:gd name="connsiteY164" fmla="*/ 712505 h 848353"/>
                  <a:gd name="connsiteX165" fmla="*/ 652481 w 1530743"/>
                  <a:gd name="connsiteY165" fmla="*/ 708326 h 848353"/>
                  <a:gd name="connsiteX166" fmla="*/ 621001 w 1530743"/>
                  <a:gd name="connsiteY166" fmla="*/ 732566 h 848353"/>
                  <a:gd name="connsiteX167" fmla="*/ 583413 w 1530743"/>
                  <a:gd name="connsiteY167" fmla="*/ 726089 h 848353"/>
                  <a:gd name="connsiteX168" fmla="*/ 582406 w 1530743"/>
                  <a:gd name="connsiteY168" fmla="*/ 711852 h 848353"/>
                  <a:gd name="connsiteX169" fmla="*/ 604607 w 1530743"/>
                  <a:gd name="connsiteY169" fmla="*/ 711852 h 848353"/>
                  <a:gd name="connsiteX170" fmla="*/ 596737 w 1530743"/>
                  <a:gd name="connsiteY170" fmla="*/ 693703 h 848353"/>
                  <a:gd name="connsiteX171" fmla="*/ 581949 w 1530743"/>
                  <a:gd name="connsiteY171" fmla="*/ 694962 h 848353"/>
                  <a:gd name="connsiteX172" fmla="*/ 571088 w 1530743"/>
                  <a:gd name="connsiteY172" fmla="*/ 681497 h 848353"/>
                  <a:gd name="connsiteX173" fmla="*/ 563289 w 1530743"/>
                  <a:gd name="connsiteY173" fmla="*/ 707090 h 848353"/>
                  <a:gd name="connsiteX174" fmla="*/ 519940 w 1530743"/>
                  <a:gd name="connsiteY174" fmla="*/ 692530 h 848353"/>
                  <a:gd name="connsiteX175" fmla="*/ 457042 w 1530743"/>
                  <a:gd name="connsiteY175" fmla="*/ 701022 h 848353"/>
                  <a:gd name="connsiteX176" fmla="*/ 457042 w 1530743"/>
                  <a:gd name="connsiteY176" fmla="*/ 711852 h 848353"/>
                  <a:gd name="connsiteX177" fmla="*/ 478685 w 1530743"/>
                  <a:gd name="connsiteY177" fmla="*/ 718903 h 848353"/>
                  <a:gd name="connsiteX178" fmla="*/ 469501 w 1530743"/>
                  <a:gd name="connsiteY178" fmla="*/ 731047 h 848353"/>
                  <a:gd name="connsiteX179" fmla="*/ 430803 w 1530743"/>
                  <a:gd name="connsiteY179" fmla="*/ 733156 h 848353"/>
                  <a:gd name="connsiteX180" fmla="*/ 388533 w 1530743"/>
                  <a:gd name="connsiteY180" fmla="*/ 749369 h 848353"/>
                  <a:gd name="connsiteX181" fmla="*/ 362703 w 1530743"/>
                  <a:gd name="connsiteY181" fmla="*/ 752210 h 848353"/>
                  <a:gd name="connsiteX182" fmla="*/ 349898 w 1530743"/>
                  <a:gd name="connsiteY182" fmla="*/ 767446 h 848353"/>
                  <a:gd name="connsiteX183" fmla="*/ 321227 w 1530743"/>
                  <a:gd name="connsiteY183" fmla="*/ 764771 h 848353"/>
                  <a:gd name="connsiteX184" fmla="*/ 313735 w 1530743"/>
                  <a:gd name="connsiteY184" fmla="*/ 751706 h 848353"/>
                  <a:gd name="connsiteX185" fmla="*/ 293241 w 1530743"/>
                  <a:gd name="connsiteY185" fmla="*/ 751305 h 848353"/>
                  <a:gd name="connsiteX186" fmla="*/ 294721 w 1530743"/>
                  <a:gd name="connsiteY186" fmla="*/ 780896 h 848353"/>
                  <a:gd name="connsiteX187" fmla="*/ 277995 w 1530743"/>
                  <a:gd name="connsiteY187" fmla="*/ 779842 h 848353"/>
                  <a:gd name="connsiteX188" fmla="*/ 271468 w 1530743"/>
                  <a:gd name="connsiteY188" fmla="*/ 754248 h 848353"/>
                  <a:gd name="connsiteX189" fmla="*/ 249466 w 1530743"/>
                  <a:gd name="connsiteY189" fmla="*/ 764511 h 848353"/>
                  <a:gd name="connsiteX190" fmla="*/ 245890 w 1530743"/>
                  <a:gd name="connsiteY190" fmla="*/ 780629 h 848353"/>
                  <a:gd name="connsiteX191" fmla="*/ 225363 w 1530743"/>
                  <a:gd name="connsiteY191" fmla="*/ 797802 h 848353"/>
                  <a:gd name="connsiteX192" fmla="*/ 225855 w 1530743"/>
                  <a:gd name="connsiteY192" fmla="*/ 779842 h 848353"/>
                  <a:gd name="connsiteX193" fmla="*/ 212322 w 1530743"/>
                  <a:gd name="connsiteY193" fmla="*/ 762992 h 848353"/>
                  <a:gd name="connsiteX194" fmla="*/ 190440 w 1530743"/>
                  <a:gd name="connsiteY194" fmla="*/ 758286 h 848353"/>
                  <a:gd name="connsiteX195" fmla="*/ 178312 w 1530743"/>
                  <a:gd name="connsiteY195" fmla="*/ 762331 h 848353"/>
                  <a:gd name="connsiteX196" fmla="*/ 202743 w 1530743"/>
                  <a:gd name="connsiteY196" fmla="*/ 778669 h 848353"/>
                  <a:gd name="connsiteX197" fmla="*/ 201034 w 1530743"/>
                  <a:gd name="connsiteY197" fmla="*/ 787397 h 848353"/>
                  <a:gd name="connsiteX198" fmla="*/ 178099 w 1530743"/>
                  <a:gd name="connsiteY198" fmla="*/ 783305 h 848353"/>
                  <a:gd name="connsiteX199" fmla="*/ 159285 w 1530743"/>
                  <a:gd name="connsiteY199" fmla="*/ 768037 h 848353"/>
                  <a:gd name="connsiteX200" fmla="*/ 154695 w 1530743"/>
                  <a:gd name="connsiteY200" fmla="*/ 745560 h 848353"/>
                  <a:gd name="connsiteX201" fmla="*/ 139284 w 1530743"/>
                  <a:gd name="connsiteY201" fmla="*/ 733581 h 848353"/>
                  <a:gd name="connsiteX202" fmla="*/ 126495 w 1530743"/>
                  <a:gd name="connsiteY202" fmla="*/ 740208 h 848353"/>
                  <a:gd name="connsiteX203" fmla="*/ 144857 w 1530743"/>
                  <a:gd name="connsiteY203" fmla="*/ 754642 h 848353"/>
                  <a:gd name="connsiteX204" fmla="*/ 147022 w 1530743"/>
                  <a:gd name="connsiteY204" fmla="*/ 769020 h 848353"/>
                  <a:gd name="connsiteX205" fmla="*/ 127017 w 1530743"/>
                  <a:gd name="connsiteY205" fmla="*/ 758451 h 848353"/>
                  <a:gd name="connsiteX206" fmla="*/ 112393 w 1530743"/>
                  <a:gd name="connsiteY206" fmla="*/ 764511 h 848353"/>
                  <a:gd name="connsiteX207" fmla="*/ 93701 w 1530743"/>
                  <a:gd name="connsiteY207" fmla="*/ 759230 h 848353"/>
                  <a:gd name="connsiteX208" fmla="*/ 84847 w 1530743"/>
                  <a:gd name="connsiteY208" fmla="*/ 750415 h 848353"/>
                  <a:gd name="connsiteX209" fmla="*/ 94356 w 1530743"/>
                  <a:gd name="connsiteY209" fmla="*/ 743726 h 848353"/>
                  <a:gd name="connsiteX210" fmla="*/ 95340 w 1530743"/>
                  <a:gd name="connsiteY210" fmla="*/ 730339 h 848353"/>
                  <a:gd name="connsiteX211" fmla="*/ 85339 w 1530743"/>
                  <a:gd name="connsiteY211" fmla="*/ 734982 h 848353"/>
                  <a:gd name="connsiteX212" fmla="*/ 40775 w 1530743"/>
                  <a:gd name="connsiteY212" fmla="*/ 745953 h 848353"/>
                  <a:gd name="connsiteX213" fmla="*/ 28773 w 1530743"/>
                  <a:gd name="connsiteY213" fmla="*/ 758522 h 848353"/>
                  <a:gd name="connsiteX214" fmla="*/ -1395 w 1530743"/>
                  <a:gd name="connsiteY214" fmla="*/ 762331 h 848353"/>
                  <a:gd name="connsiteX215" fmla="*/ -1395 w 1530743"/>
                  <a:gd name="connsiteY215" fmla="*/ 485003 h 848353"/>
                  <a:gd name="connsiteX216" fmla="*/ 40123 w 1530743"/>
                  <a:gd name="connsiteY216" fmla="*/ 485003 h 848353"/>
                  <a:gd name="connsiteX217" fmla="*/ 37906 w 1530743"/>
                  <a:gd name="connsiteY217" fmla="*/ 469286 h 848353"/>
                  <a:gd name="connsiteX218" fmla="*/ 68852 w 1530743"/>
                  <a:gd name="connsiteY218" fmla="*/ 448564 h 848353"/>
                  <a:gd name="connsiteX219" fmla="*/ 99748 w 1530743"/>
                  <a:gd name="connsiteY219" fmla="*/ 462250 h 848353"/>
                  <a:gd name="connsiteX220" fmla="*/ 141743 w 1530743"/>
                  <a:gd name="connsiteY220" fmla="*/ 430014 h 848353"/>
                  <a:gd name="connsiteX221" fmla="*/ 165845 w 1530743"/>
                  <a:gd name="connsiteY221" fmla="*/ 371972 h 848353"/>
                  <a:gd name="connsiteX222" fmla="*/ 198918 w 1530743"/>
                  <a:gd name="connsiteY222" fmla="*/ 358608 h 848353"/>
                  <a:gd name="connsiteX223" fmla="*/ 198666 w 1530743"/>
                  <a:gd name="connsiteY223" fmla="*/ 332849 h 848353"/>
                  <a:gd name="connsiteX224" fmla="*/ 184940 w 1530743"/>
                  <a:gd name="connsiteY224" fmla="*/ 314402 h 848353"/>
                  <a:gd name="connsiteX225" fmla="*/ 184940 w 1530743"/>
                  <a:gd name="connsiteY225" fmla="*/ 302982 h 848353"/>
                  <a:gd name="connsiteX226" fmla="*/ 177109 w 1530743"/>
                  <a:gd name="connsiteY226" fmla="*/ 297591 h 848353"/>
                  <a:gd name="connsiteX227" fmla="*/ 181026 w 1530743"/>
                  <a:gd name="connsiteY227" fmla="*/ 287383 h 848353"/>
                  <a:gd name="connsiteX228" fmla="*/ 188349 w 1530743"/>
                  <a:gd name="connsiteY228" fmla="*/ 280135 h 848353"/>
                  <a:gd name="connsiteX229" fmla="*/ 204443 w 1530743"/>
                  <a:gd name="connsiteY229" fmla="*/ 267708 h 848353"/>
                  <a:gd name="connsiteX230" fmla="*/ 220282 w 1530743"/>
                  <a:gd name="connsiteY230" fmla="*/ 249819 h 848353"/>
                  <a:gd name="connsiteX231" fmla="*/ 233024 w 1530743"/>
                  <a:gd name="connsiteY231" fmla="*/ 233127 h 848353"/>
                  <a:gd name="connsiteX232" fmla="*/ 234811 w 1530743"/>
                  <a:gd name="connsiteY232" fmla="*/ 224816 h 848353"/>
                  <a:gd name="connsiteX233" fmla="*/ 277324 w 1530743"/>
                  <a:gd name="connsiteY233" fmla="*/ 208879 h 848353"/>
                  <a:gd name="connsiteX234" fmla="*/ 302953 w 1530743"/>
                  <a:gd name="connsiteY234" fmla="*/ 186229 h 848353"/>
                  <a:gd name="connsiteX235" fmla="*/ 311334 w 1530743"/>
                  <a:gd name="connsiteY235" fmla="*/ 173802 h 848353"/>
                  <a:gd name="connsiteX236" fmla="*/ 325493 w 1530743"/>
                  <a:gd name="connsiteY236" fmla="*/ 164688 h 848353"/>
                  <a:gd name="connsiteX237" fmla="*/ 326752 w 1530743"/>
                  <a:gd name="connsiteY237" fmla="*/ 161666 h 848353"/>
                  <a:gd name="connsiteX238" fmla="*/ 809231 w 1530743"/>
                  <a:gd name="connsiteY238" fmla="*/ 161666 h 848353"/>
                  <a:gd name="connsiteX239" fmla="*/ 823688 w 1530743"/>
                  <a:gd name="connsiteY239" fmla="*/ 175958 h 848353"/>
                  <a:gd name="connsiteX240" fmla="*/ 830913 w 1530743"/>
                  <a:gd name="connsiteY240" fmla="*/ 161690 h 848353"/>
                  <a:gd name="connsiteX241" fmla="*/ 866289 w 1530743"/>
                  <a:gd name="connsiteY241" fmla="*/ 153103 h 848353"/>
                  <a:gd name="connsiteX242" fmla="*/ 885406 w 1530743"/>
                  <a:gd name="connsiteY242" fmla="*/ 139504 h 848353"/>
                  <a:gd name="connsiteX243" fmla="*/ 899226 w 1530743"/>
                  <a:gd name="connsiteY243" fmla="*/ 150018 h 848353"/>
                  <a:gd name="connsiteX244" fmla="*/ 927157 w 1530743"/>
                  <a:gd name="connsiteY244" fmla="*/ 141660 h 848353"/>
                  <a:gd name="connsiteX245" fmla="*/ 956245 w 1530743"/>
                  <a:gd name="connsiteY245" fmla="*/ 165459 h 848353"/>
                  <a:gd name="connsiteX246" fmla="*/ 980997 w 1530743"/>
                  <a:gd name="connsiteY246" fmla="*/ 163004 h 848353"/>
                  <a:gd name="connsiteX247" fmla="*/ 994085 w 1530743"/>
                  <a:gd name="connsiteY247" fmla="*/ 141314 h 848353"/>
                  <a:gd name="connsiteX248" fmla="*/ 1009510 w 1530743"/>
                  <a:gd name="connsiteY248" fmla="*/ 140070 h 848353"/>
                  <a:gd name="connsiteX249" fmla="*/ 1024094 w 1530743"/>
                  <a:gd name="connsiteY249" fmla="*/ 110699 h 848353"/>
                  <a:gd name="connsiteX250" fmla="*/ 1084269 w 1530743"/>
                  <a:gd name="connsiteY250" fmla="*/ 96548 h 848353"/>
                  <a:gd name="connsiteX251" fmla="*/ 1103889 w 1530743"/>
                  <a:gd name="connsiteY251" fmla="*/ 69278 h 848353"/>
                  <a:gd name="connsiteX252" fmla="*/ 1094524 w 1530743"/>
                  <a:gd name="connsiteY252" fmla="*/ 54593 h 848353"/>
                  <a:gd name="connsiteX253" fmla="*/ 1071165 w 1530743"/>
                  <a:gd name="connsiteY253" fmla="*/ 76291 h 848353"/>
                  <a:gd name="connsiteX254" fmla="*/ 1066962 w 1530743"/>
                  <a:gd name="connsiteY254" fmla="*/ 32910 h 848353"/>
                  <a:gd name="connsiteX255" fmla="*/ 1043171 w 1530743"/>
                  <a:gd name="connsiteY255" fmla="*/ 22050 h 848353"/>
                  <a:gd name="connsiteX256" fmla="*/ 1031224 w 1530743"/>
                  <a:gd name="connsiteY256" fmla="*/ -3009 h 848353"/>
                  <a:gd name="connsiteX257" fmla="*/ 1072133 w 1530743"/>
                  <a:gd name="connsiteY257" fmla="*/ 20271 h 848353"/>
                  <a:gd name="connsiteX258" fmla="*/ 1101048 w 1530743"/>
                  <a:gd name="connsiteY258" fmla="*/ 24867 h 848353"/>
                  <a:gd name="connsiteX259" fmla="*/ 1115686 w 1530743"/>
                  <a:gd name="connsiteY259" fmla="*/ 45440 h 848353"/>
                  <a:gd name="connsiteX260" fmla="*/ 1152220 w 1530743"/>
                  <a:gd name="connsiteY260" fmla="*/ 49973 h 848353"/>
                  <a:gd name="connsiteX261" fmla="*/ 1155753 w 1530743"/>
                  <a:gd name="connsiteY261" fmla="*/ 48470 h 848353"/>
                  <a:gd name="connsiteX262" fmla="*/ 1181040 w 1530743"/>
                  <a:gd name="connsiteY262" fmla="*/ 70656 h 848353"/>
                  <a:gd name="connsiteX263" fmla="*/ 1242616 w 1530743"/>
                  <a:gd name="connsiteY263" fmla="*/ 70656 h 848353"/>
                  <a:gd name="connsiteX264" fmla="*/ 1269044 w 1530743"/>
                  <a:gd name="connsiteY264" fmla="*/ 84688 h 848353"/>
                  <a:gd name="connsiteX265" fmla="*/ 1265431 w 1530743"/>
                  <a:gd name="connsiteY265" fmla="*/ 95793 h 848353"/>
                  <a:gd name="connsiteX266" fmla="*/ 1282746 w 1530743"/>
                  <a:gd name="connsiteY266" fmla="*/ 115720 h 848353"/>
                  <a:gd name="connsiteX267" fmla="*/ 1301036 w 1530743"/>
                  <a:gd name="connsiteY267" fmla="*/ 121103 h 848353"/>
                  <a:gd name="connsiteX268" fmla="*/ 1311078 w 1530743"/>
                  <a:gd name="connsiteY268" fmla="*/ 116145 h 848353"/>
                  <a:gd name="connsiteX269" fmla="*/ 1308001 w 1530743"/>
                  <a:gd name="connsiteY269" fmla="*/ 87529 h 848353"/>
                  <a:gd name="connsiteX270" fmla="*/ 1321569 w 1530743"/>
                  <a:gd name="connsiteY270" fmla="*/ 73906 h 848353"/>
                  <a:gd name="connsiteX271" fmla="*/ 1364076 w 1530743"/>
                  <a:gd name="connsiteY271" fmla="*/ 86427 h 848353"/>
                  <a:gd name="connsiteX272" fmla="*/ 1366366 w 1530743"/>
                  <a:gd name="connsiteY272" fmla="*/ 77888 h 848353"/>
                  <a:gd name="connsiteX273" fmla="*/ 1339812 w 1530743"/>
                  <a:gd name="connsiteY273" fmla="*/ 55655 h 848353"/>
                  <a:gd name="connsiteX274" fmla="*/ 1346691 w 1530743"/>
                  <a:gd name="connsiteY274" fmla="*/ 33493 h 848353"/>
                  <a:gd name="connsiteX275" fmla="*/ 1374488 w 1530743"/>
                  <a:gd name="connsiteY275" fmla="*/ 52082 h 848353"/>
                  <a:gd name="connsiteX276" fmla="*/ 1380674 w 1530743"/>
                  <a:gd name="connsiteY276" fmla="*/ 64131 h 848353"/>
                  <a:gd name="connsiteX277" fmla="*/ 1407771 w 1530743"/>
                  <a:gd name="connsiteY277" fmla="*/ 62250 h 848353"/>
                  <a:gd name="connsiteX278" fmla="*/ 1433380 w 1530743"/>
                  <a:gd name="connsiteY278" fmla="*/ 75881 h 848353"/>
                  <a:gd name="connsiteX279" fmla="*/ 1416341 w 1530743"/>
                  <a:gd name="connsiteY279" fmla="*/ 90551 h 848353"/>
                  <a:gd name="connsiteX280" fmla="*/ 1401380 w 1530743"/>
                  <a:gd name="connsiteY280" fmla="*/ 84200 h 848353"/>
                  <a:gd name="connsiteX281" fmla="*/ 1366067 w 1530743"/>
                  <a:gd name="connsiteY281" fmla="*/ 104442 h 848353"/>
                  <a:gd name="connsiteX282" fmla="*/ 1365028 w 1530743"/>
                  <a:gd name="connsiteY282" fmla="*/ 115059 h 848353"/>
                  <a:gd name="connsiteX283" fmla="*/ 1354451 w 1530743"/>
                  <a:gd name="connsiteY283" fmla="*/ 119104 h 848353"/>
                  <a:gd name="connsiteX284" fmla="*/ 1359543 w 1530743"/>
                  <a:gd name="connsiteY284" fmla="*/ 135718 h 848353"/>
                  <a:gd name="connsiteX285" fmla="*/ 1327842 w 1530743"/>
                  <a:gd name="connsiteY285" fmla="*/ 140905 h 848353"/>
                  <a:gd name="connsiteX286" fmla="*/ 1353223 w 1530743"/>
                  <a:gd name="connsiteY286" fmla="*/ 153481 h 848353"/>
                  <a:gd name="connsiteX287" fmla="*/ 1363981 w 1530743"/>
                  <a:gd name="connsiteY287" fmla="*/ 148334 h 848353"/>
                  <a:gd name="connsiteX288" fmla="*/ 1375078 w 1530743"/>
                  <a:gd name="connsiteY288" fmla="*/ 152773 h 848353"/>
                  <a:gd name="connsiteX289" fmla="*/ 1376668 w 1530743"/>
                  <a:gd name="connsiteY289" fmla="*/ 167340 h 848353"/>
                  <a:gd name="connsiteX290" fmla="*/ 1352955 w 1530743"/>
                  <a:gd name="connsiteY290" fmla="*/ 171024 h 848353"/>
                  <a:gd name="connsiteX291" fmla="*/ 1331737 w 1530743"/>
                  <a:gd name="connsiteY291" fmla="*/ 167466 h 848353"/>
                  <a:gd name="connsiteX292" fmla="*/ 1284186 w 1530743"/>
                  <a:gd name="connsiteY292" fmla="*/ 141314 h 848353"/>
                  <a:gd name="connsiteX293" fmla="*/ 1263432 w 1530743"/>
                  <a:gd name="connsiteY293" fmla="*/ 122961 h 848353"/>
                  <a:gd name="connsiteX294" fmla="*/ 1275379 w 1530743"/>
                  <a:gd name="connsiteY294" fmla="*/ 156062 h 848353"/>
                  <a:gd name="connsiteX295" fmla="*/ 1319830 w 1530743"/>
                  <a:gd name="connsiteY295" fmla="*/ 180735 h 848353"/>
                  <a:gd name="connsiteX296" fmla="*/ 1334728 w 1530743"/>
                  <a:gd name="connsiteY296" fmla="*/ 195618 h 848353"/>
                  <a:gd name="connsiteX297" fmla="*/ 1390653 w 1530743"/>
                  <a:gd name="connsiteY297" fmla="*/ 201969 h 848353"/>
                  <a:gd name="connsiteX298" fmla="*/ 1445264 w 1530743"/>
                  <a:gd name="connsiteY298" fmla="*/ 190164 h 848353"/>
                  <a:gd name="connsiteX299" fmla="*/ 1468363 w 1530743"/>
                  <a:gd name="connsiteY299" fmla="*/ 208556 h 848353"/>
                  <a:gd name="connsiteX300" fmla="*/ 1474643 w 1530743"/>
                  <a:gd name="connsiteY300" fmla="*/ 221967 h 848353"/>
                  <a:gd name="connsiteX301" fmla="*/ 1503125 w 1530743"/>
                  <a:gd name="connsiteY301" fmla="*/ 229735 h 848353"/>
                  <a:gd name="connsiteX302" fmla="*/ 1520070 w 1530743"/>
                  <a:gd name="connsiteY302" fmla="*/ 244436 h 848353"/>
                  <a:gd name="connsiteX303" fmla="*/ 1529349 w 1530743"/>
                  <a:gd name="connsiteY303" fmla="*/ 247852 h 848353"/>
                  <a:gd name="connsiteX304" fmla="*/ 1526665 w 1530743"/>
                  <a:gd name="connsiteY304" fmla="*/ 269503 h 84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Lst>
                <a:rect l="l" t="t" r="r" b="b"/>
                <a:pathLst>
                  <a:path w="1530743" h="848353">
                    <a:moveTo>
                      <a:pt x="800920" y="198160"/>
                    </a:moveTo>
                    <a:lnTo>
                      <a:pt x="789713" y="202331"/>
                    </a:lnTo>
                    <a:lnTo>
                      <a:pt x="788721" y="227004"/>
                    </a:lnTo>
                    <a:lnTo>
                      <a:pt x="774059" y="244538"/>
                    </a:lnTo>
                    <a:lnTo>
                      <a:pt x="753038" y="280135"/>
                    </a:lnTo>
                    <a:lnTo>
                      <a:pt x="759578" y="298622"/>
                    </a:lnTo>
                    <a:lnTo>
                      <a:pt x="781300" y="280828"/>
                    </a:lnTo>
                    <a:lnTo>
                      <a:pt x="806524" y="222219"/>
                    </a:lnTo>
                    <a:close/>
                    <a:moveTo>
                      <a:pt x="496818" y="497131"/>
                    </a:moveTo>
                    <a:lnTo>
                      <a:pt x="496110" y="484877"/>
                    </a:lnTo>
                    <a:lnTo>
                      <a:pt x="448464" y="479958"/>
                    </a:lnTo>
                    <a:lnTo>
                      <a:pt x="440051" y="498351"/>
                    </a:lnTo>
                    <a:lnTo>
                      <a:pt x="472287" y="513060"/>
                    </a:lnTo>
                    <a:lnTo>
                      <a:pt x="462189" y="538236"/>
                    </a:lnTo>
                    <a:lnTo>
                      <a:pt x="503539" y="526675"/>
                    </a:lnTo>
                    <a:lnTo>
                      <a:pt x="545156" y="553489"/>
                    </a:lnTo>
                    <a:lnTo>
                      <a:pt x="578793" y="544910"/>
                    </a:lnTo>
                    <a:close/>
                    <a:moveTo>
                      <a:pt x="409223" y="635559"/>
                    </a:moveTo>
                    <a:lnTo>
                      <a:pt x="388210" y="638006"/>
                    </a:lnTo>
                    <a:lnTo>
                      <a:pt x="368582" y="611051"/>
                    </a:lnTo>
                    <a:lnTo>
                      <a:pt x="360003" y="628176"/>
                    </a:lnTo>
                    <a:lnTo>
                      <a:pt x="348261" y="613506"/>
                    </a:lnTo>
                    <a:lnTo>
                      <a:pt x="319527" y="620849"/>
                    </a:lnTo>
                    <a:lnTo>
                      <a:pt x="337023" y="641925"/>
                    </a:lnTo>
                    <a:lnTo>
                      <a:pt x="301316" y="655163"/>
                    </a:lnTo>
                    <a:lnTo>
                      <a:pt x="386093" y="678427"/>
                    </a:lnTo>
                    <a:lnTo>
                      <a:pt x="394522" y="672312"/>
                    </a:lnTo>
                    <a:lnTo>
                      <a:pt x="385432" y="662931"/>
                    </a:lnTo>
                    <a:lnTo>
                      <a:pt x="421139" y="660043"/>
                    </a:lnTo>
                    <a:close/>
                    <a:moveTo>
                      <a:pt x="1526665" y="269503"/>
                    </a:moveTo>
                    <a:lnTo>
                      <a:pt x="1513231" y="278711"/>
                    </a:lnTo>
                    <a:lnTo>
                      <a:pt x="1500568" y="277947"/>
                    </a:lnTo>
                    <a:lnTo>
                      <a:pt x="1501851" y="289611"/>
                    </a:lnTo>
                    <a:lnTo>
                      <a:pt x="1486205" y="291248"/>
                    </a:lnTo>
                    <a:lnTo>
                      <a:pt x="1455440" y="276727"/>
                    </a:lnTo>
                    <a:lnTo>
                      <a:pt x="1456880" y="296946"/>
                    </a:lnTo>
                    <a:lnTo>
                      <a:pt x="1496389" y="310057"/>
                    </a:lnTo>
                    <a:lnTo>
                      <a:pt x="1488196" y="320690"/>
                    </a:lnTo>
                    <a:lnTo>
                      <a:pt x="1461799" y="321524"/>
                    </a:lnTo>
                    <a:lnTo>
                      <a:pt x="1465679" y="328647"/>
                    </a:lnTo>
                    <a:lnTo>
                      <a:pt x="1447200" y="331189"/>
                    </a:lnTo>
                    <a:lnTo>
                      <a:pt x="1442431" y="346567"/>
                    </a:lnTo>
                    <a:lnTo>
                      <a:pt x="1418490" y="356294"/>
                    </a:lnTo>
                    <a:lnTo>
                      <a:pt x="1425054" y="364338"/>
                    </a:lnTo>
                    <a:lnTo>
                      <a:pt x="1415200" y="369257"/>
                    </a:lnTo>
                    <a:lnTo>
                      <a:pt x="1421119" y="379999"/>
                    </a:lnTo>
                    <a:lnTo>
                      <a:pt x="1406472" y="407687"/>
                    </a:lnTo>
                    <a:lnTo>
                      <a:pt x="1390307" y="412290"/>
                    </a:lnTo>
                    <a:lnTo>
                      <a:pt x="1394242" y="426528"/>
                    </a:lnTo>
                    <a:lnTo>
                      <a:pt x="1381540" y="429266"/>
                    </a:lnTo>
                    <a:lnTo>
                      <a:pt x="1385475" y="439608"/>
                    </a:lnTo>
                    <a:lnTo>
                      <a:pt x="1372095" y="464218"/>
                    </a:lnTo>
                    <a:lnTo>
                      <a:pt x="1364021" y="467893"/>
                    </a:lnTo>
                    <a:lnTo>
                      <a:pt x="1355348" y="430463"/>
                    </a:lnTo>
                    <a:lnTo>
                      <a:pt x="1345195" y="430014"/>
                    </a:lnTo>
                    <a:lnTo>
                      <a:pt x="1316477" y="409914"/>
                    </a:lnTo>
                    <a:lnTo>
                      <a:pt x="1303617" y="417508"/>
                    </a:lnTo>
                    <a:lnTo>
                      <a:pt x="1284800" y="438050"/>
                    </a:lnTo>
                    <a:lnTo>
                      <a:pt x="1275836" y="438050"/>
                    </a:lnTo>
                    <a:lnTo>
                      <a:pt x="1282699" y="484625"/>
                    </a:lnTo>
                    <a:lnTo>
                      <a:pt x="1269123" y="492267"/>
                    </a:lnTo>
                    <a:lnTo>
                      <a:pt x="1242931" y="492456"/>
                    </a:lnTo>
                    <a:lnTo>
                      <a:pt x="1243238" y="506575"/>
                    </a:lnTo>
                    <a:lnTo>
                      <a:pt x="1205264" y="534254"/>
                    </a:lnTo>
                    <a:lnTo>
                      <a:pt x="1187336" y="523826"/>
                    </a:lnTo>
                    <a:lnTo>
                      <a:pt x="1165504" y="523826"/>
                    </a:lnTo>
                    <a:lnTo>
                      <a:pt x="1165992" y="539598"/>
                    </a:lnTo>
                    <a:lnTo>
                      <a:pt x="1137400" y="537937"/>
                    </a:lnTo>
                    <a:lnTo>
                      <a:pt x="1126044" y="529571"/>
                    </a:lnTo>
                    <a:lnTo>
                      <a:pt x="1137400" y="504474"/>
                    </a:lnTo>
                    <a:lnTo>
                      <a:pt x="1128995" y="495494"/>
                    </a:lnTo>
                    <a:lnTo>
                      <a:pt x="1136519" y="482524"/>
                    </a:lnTo>
                    <a:lnTo>
                      <a:pt x="1131891" y="467728"/>
                    </a:lnTo>
                    <a:lnTo>
                      <a:pt x="1142476" y="457686"/>
                    </a:lnTo>
                    <a:lnTo>
                      <a:pt x="1117677" y="419279"/>
                    </a:lnTo>
                    <a:lnTo>
                      <a:pt x="1153250" y="382242"/>
                    </a:lnTo>
                    <a:lnTo>
                      <a:pt x="1143381" y="339830"/>
                    </a:lnTo>
                    <a:lnTo>
                      <a:pt x="1096145" y="313048"/>
                    </a:lnTo>
                    <a:lnTo>
                      <a:pt x="1111704" y="290728"/>
                    </a:lnTo>
                    <a:lnTo>
                      <a:pt x="1108100" y="272422"/>
                    </a:lnTo>
                    <a:lnTo>
                      <a:pt x="1120944" y="246380"/>
                    </a:lnTo>
                    <a:lnTo>
                      <a:pt x="1111067" y="242941"/>
                    </a:lnTo>
                    <a:lnTo>
                      <a:pt x="1112129" y="222974"/>
                    </a:lnTo>
                    <a:lnTo>
                      <a:pt x="1100765" y="229979"/>
                    </a:lnTo>
                    <a:lnTo>
                      <a:pt x="1089967" y="220700"/>
                    </a:lnTo>
                    <a:lnTo>
                      <a:pt x="1058171" y="246970"/>
                    </a:lnTo>
                    <a:lnTo>
                      <a:pt x="1048318" y="301432"/>
                    </a:lnTo>
                    <a:lnTo>
                      <a:pt x="1056794" y="317109"/>
                    </a:lnTo>
                    <a:lnTo>
                      <a:pt x="1050703" y="326435"/>
                    </a:lnTo>
                    <a:lnTo>
                      <a:pt x="1007637" y="328946"/>
                    </a:lnTo>
                    <a:lnTo>
                      <a:pt x="996422" y="320060"/>
                    </a:lnTo>
                    <a:lnTo>
                      <a:pt x="995006" y="333652"/>
                    </a:lnTo>
                    <a:lnTo>
                      <a:pt x="955316" y="349188"/>
                    </a:lnTo>
                    <a:lnTo>
                      <a:pt x="933493" y="371523"/>
                    </a:lnTo>
                    <a:lnTo>
                      <a:pt x="894646" y="383132"/>
                    </a:lnTo>
                    <a:lnTo>
                      <a:pt x="860859" y="373302"/>
                    </a:lnTo>
                    <a:lnTo>
                      <a:pt x="867021" y="390679"/>
                    </a:lnTo>
                    <a:lnTo>
                      <a:pt x="855177" y="422884"/>
                    </a:lnTo>
                    <a:lnTo>
                      <a:pt x="841294" y="423206"/>
                    </a:lnTo>
                    <a:lnTo>
                      <a:pt x="835454" y="415714"/>
                    </a:lnTo>
                    <a:lnTo>
                      <a:pt x="822886" y="430903"/>
                    </a:lnTo>
                    <a:lnTo>
                      <a:pt x="826474" y="472064"/>
                    </a:lnTo>
                    <a:lnTo>
                      <a:pt x="841113" y="501861"/>
                    </a:lnTo>
                    <a:lnTo>
                      <a:pt x="854264" y="511281"/>
                    </a:lnTo>
                    <a:lnTo>
                      <a:pt x="849739" y="520804"/>
                    </a:lnTo>
                    <a:lnTo>
                      <a:pt x="864023" y="529445"/>
                    </a:lnTo>
                    <a:lnTo>
                      <a:pt x="868619" y="544729"/>
                    </a:lnTo>
                    <a:lnTo>
                      <a:pt x="888365" y="543667"/>
                    </a:lnTo>
                    <a:lnTo>
                      <a:pt x="901233" y="552584"/>
                    </a:lnTo>
                    <a:lnTo>
                      <a:pt x="872704" y="566766"/>
                    </a:lnTo>
                    <a:lnTo>
                      <a:pt x="868729" y="580657"/>
                    </a:lnTo>
                    <a:lnTo>
                      <a:pt x="903917" y="569402"/>
                    </a:lnTo>
                    <a:lnTo>
                      <a:pt x="912582" y="586528"/>
                    </a:lnTo>
                    <a:lnTo>
                      <a:pt x="924025" y="578390"/>
                    </a:lnTo>
                    <a:lnTo>
                      <a:pt x="948753" y="587574"/>
                    </a:lnTo>
                    <a:lnTo>
                      <a:pt x="961510" y="614443"/>
                    </a:lnTo>
                    <a:lnTo>
                      <a:pt x="929620" y="623651"/>
                    </a:lnTo>
                    <a:lnTo>
                      <a:pt x="900816" y="636330"/>
                    </a:lnTo>
                    <a:lnTo>
                      <a:pt x="940363" y="641847"/>
                    </a:lnTo>
                    <a:lnTo>
                      <a:pt x="964564" y="631332"/>
                    </a:lnTo>
                    <a:lnTo>
                      <a:pt x="977321" y="647324"/>
                    </a:lnTo>
                    <a:lnTo>
                      <a:pt x="974771" y="664788"/>
                    </a:lnTo>
                    <a:lnTo>
                      <a:pt x="993613" y="662860"/>
                    </a:lnTo>
                    <a:lnTo>
                      <a:pt x="998083" y="652912"/>
                    </a:lnTo>
                    <a:lnTo>
                      <a:pt x="1018868" y="650929"/>
                    </a:lnTo>
                    <a:lnTo>
                      <a:pt x="1018868" y="663403"/>
                    </a:lnTo>
                    <a:lnTo>
                      <a:pt x="1035497" y="657768"/>
                    </a:lnTo>
                    <a:lnTo>
                      <a:pt x="1056377" y="674886"/>
                    </a:lnTo>
                    <a:lnTo>
                      <a:pt x="1065050" y="675917"/>
                    </a:lnTo>
                    <a:lnTo>
                      <a:pt x="1069536" y="690547"/>
                    </a:lnTo>
                    <a:lnTo>
                      <a:pt x="1045941" y="711104"/>
                    </a:lnTo>
                    <a:lnTo>
                      <a:pt x="1069253" y="727151"/>
                    </a:lnTo>
                    <a:lnTo>
                      <a:pt x="1060887" y="736414"/>
                    </a:lnTo>
                    <a:lnTo>
                      <a:pt x="1068041" y="744371"/>
                    </a:lnTo>
                    <a:lnTo>
                      <a:pt x="1037670" y="756704"/>
                    </a:lnTo>
                    <a:lnTo>
                      <a:pt x="986246" y="759930"/>
                    </a:lnTo>
                    <a:lnTo>
                      <a:pt x="989150" y="738823"/>
                    </a:lnTo>
                    <a:lnTo>
                      <a:pt x="980635" y="724176"/>
                    </a:lnTo>
                    <a:lnTo>
                      <a:pt x="978439" y="704273"/>
                    </a:lnTo>
                    <a:lnTo>
                      <a:pt x="956316" y="683779"/>
                    </a:lnTo>
                    <a:lnTo>
                      <a:pt x="937868" y="708436"/>
                    </a:lnTo>
                    <a:lnTo>
                      <a:pt x="943417" y="728686"/>
                    </a:lnTo>
                    <a:lnTo>
                      <a:pt x="920727" y="746653"/>
                    </a:lnTo>
                    <a:lnTo>
                      <a:pt x="912857" y="718903"/>
                    </a:lnTo>
                    <a:lnTo>
                      <a:pt x="900816" y="724271"/>
                    </a:lnTo>
                    <a:lnTo>
                      <a:pt x="900816" y="754878"/>
                    </a:lnTo>
                    <a:lnTo>
                      <a:pt x="868438" y="765691"/>
                    </a:lnTo>
                    <a:lnTo>
                      <a:pt x="872845" y="784595"/>
                    </a:lnTo>
                    <a:lnTo>
                      <a:pt x="854886" y="800729"/>
                    </a:lnTo>
                    <a:lnTo>
                      <a:pt x="844741" y="838144"/>
                    </a:lnTo>
                    <a:lnTo>
                      <a:pt x="819753" y="845345"/>
                    </a:lnTo>
                    <a:lnTo>
                      <a:pt x="789241" y="821585"/>
                    </a:lnTo>
                    <a:lnTo>
                      <a:pt x="794482" y="797975"/>
                    </a:lnTo>
                    <a:lnTo>
                      <a:pt x="795372" y="774183"/>
                    </a:lnTo>
                    <a:lnTo>
                      <a:pt x="831527" y="755704"/>
                    </a:lnTo>
                    <a:lnTo>
                      <a:pt x="830370" y="737981"/>
                    </a:lnTo>
                    <a:lnTo>
                      <a:pt x="844418" y="740727"/>
                    </a:lnTo>
                    <a:lnTo>
                      <a:pt x="840515" y="721658"/>
                    </a:lnTo>
                    <a:lnTo>
                      <a:pt x="814512" y="709388"/>
                    </a:lnTo>
                    <a:lnTo>
                      <a:pt x="806193" y="693703"/>
                    </a:lnTo>
                    <a:lnTo>
                      <a:pt x="792877" y="705138"/>
                    </a:lnTo>
                    <a:lnTo>
                      <a:pt x="768723" y="714842"/>
                    </a:lnTo>
                    <a:lnTo>
                      <a:pt x="777443" y="695411"/>
                    </a:lnTo>
                    <a:lnTo>
                      <a:pt x="693138" y="697347"/>
                    </a:lnTo>
                    <a:lnTo>
                      <a:pt x="671905" y="712505"/>
                    </a:lnTo>
                    <a:lnTo>
                      <a:pt x="652481" y="708326"/>
                    </a:lnTo>
                    <a:lnTo>
                      <a:pt x="621001" y="732566"/>
                    </a:lnTo>
                    <a:lnTo>
                      <a:pt x="583413" y="726089"/>
                    </a:lnTo>
                    <a:lnTo>
                      <a:pt x="582406" y="711852"/>
                    </a:lnTo>
                    <a:lnTo>
                      <a:pt x="604607" y="711852"/>
                    </a:lnTo>
                    <a:lnTo>
                      <a:pt x="596737" y="693703"/>
                    </a:lnTo>
                    <a:lnTo>
                      <a:pt x="581949" y="694962"/>
                    </a:lnTo>
                    <a:lnTo>
                      <a:pt x="571088" y="681497"/>
                    </a:lnTo>
                    <a:lnTo>
                      <a:pt x="563289" y="707090"/>
                    </a:lnTo>
                    <a:lnTo>
                      <a:pt x="519940" y="692530"/>
                    </a:lnTo>
                    <a:lnTo>
                      <a:pt x="457042" y="701022"/>
                    </a:lnTo>
                    <a:lnTo>
                      <a:pt x="457042" y="711852"/>
                    </a:lnTo>
                    <a:lnTo>
                      <a:pt x="478685" y="718903"/>
                    </a:lnTo>
                    <a:lnTo>
                      <a:pt x="469501" y="731047"/>
                    </a:lnTo>
                    <a:lnTo>
                      <a:pt x="430803" y="733156"/>
                    </a:lnTo>
                    <a:lnTo>
                      <a:pt x="388533" y="749369"/>
                    </a:lnTo>
                    <a:lnTo>
                      <a:pt x="362703" y="752210"/>
                    </a:lnTo>
                    <a:lnTo>
                      <a:pt x="349898" y="767446"/>
                    </a:lnTo>
                    <a:lnTo>
                      <a:pt x="321227" y="764771"/>
                    </a:lnTo>
                    <a:lnTo>
                      <a:pt x="313735" y="751706"/>
                    </a:lnTo>
                    <a:lnTo>
                      <a:pt x="293241" y="751305"/>
                    </a:lnTo>
                    <a:lnTo>
                      <a:pt x="294721" y="780896"/>
                    </a:lnTo>
                    <a:lnTo>
                      <a:pt x="277995" y="779842"/>
                    </a:lnTo>
                    <a:lnTo>
                      <a:pt x="271468" y="754248"/>
                    </a:lnTo>
                    <a:lnTo>
                      <a:pt x="249466" y="764511"/>
                    </a:lnTo>
                    <a:lnTo>
                      <a:pt x="245890" y="780629"/>
                    </a:lnTo>
                    <a:lnTo>
                      <a:pt x="225363" y="797802"/>
                    </a:lnTo>
                    <a:lnTo>
                      <a:pt x="225855" y="779842"/>
                    </a:lnTo>
                    <a:lnTo>
                      <a:pt x="212322" y="762992"/>
                    </a:lnTo>
                    <a:lnTo>
                      <a:pt x="190440" y="758286"/>
                    </a:lnTo>
                    <a:lnTo>
                      <a:pt x="178312" y="762331"/>
                    </a:lnTo>
                    <a:lnTo>
                      <a:pt x="202743" y="778669"/>
                    </a:lnTo>
                    <a:lnTo>
                      <a:pt x="201034" y="787397"/>
                    </a:lnTo>
                    <a:lnTo>
                      <a:pt x="178099" y="783305"/>
                    </a:lnTo>
                    <a:lnTo>
                      <a:pt x="159285" y="768037"/>
                    </a:lnTo>
                    <a:lnTo>
                      <a:pt x="154695" y="745560"/>
                    </a:lnTo>
                    <a:lnTo>
                      <a:pt x="139284" y="733581"/>
                    </a:lnTo>
                    <a:lnTo>
                      <a:pt x="126495" y="740208"/>
                    </a:lnTo>
                    <a:lnTo>
                      <a:pt x="144857" y="754642"/>
                    </a:lnTo>
                    <a:lnTo>
                      <a:pt x="147022" y="769020"/>
                    </a:lnTo>
                    <a:lnTo>
                      <a:pt x="127017" y="758451"/>
                    </a:lnTo>
                    <a:lnTo>
                      <a:pt x="112393" y="764511"/>
                    </a:lnTo>
                    <a:lnTo>
                      <a:pt x="93701" y="759230"/>
                    </a:lnTo>
                    <a:lnTo>
                      <a:pt x="84847" y="750415"/>
                    </a:lnTo>
                    <a:lnTo>
                      <a:pt x="94356" y="743726"/>
                    </a:lnTo>
                    <a:lnTo>
                      <a:pt x="95340" y="730339"/>
                    </a:lnTo>
                    <a:lnTo>
                      <a:pt x="85339" y="734982"/>
                    </a:lnTo>
                    <a:lnTo>
                      <a:pt x="40775" y="745953"/>
                    </a:lnTo>
                    <a:lnTo>
                      <a:pt x="28773" y="758522"/>
                    </a:lnTo>
                    <a:lnTo>
                      <a:pt x="-1395" y="762331"/>
                    </a:lnTo>
                    <a:lnTo>
                      <a:pt x="-1395" y="485003"/>
                    </a:lnTo>
                    <a:lnTo>
                      <a:pt x="40123" y="485003"/>
                    </a:lnTo>
                    <a:lnTo>
                      <a:pt x="37906" y="469286"/>
                    </a:lnTo>
                    <a:lnTo>
                      <a:pt x="68852" y="448564"/>
                    </a:lnTo>
                    <a:lnTo>
                      <a:pt x="99748" y="462250"/>
                    </a:lnTo>
                    <a:lnTo>
                      <a:pt x="141743" y="430014"/>
                    </a:lnTo>
                    <a:lnTo>
                      <a:pt x="165845" y="371972"/>
                    </a:lnTo>
                    <a:lnTo>
                      <a:pt x="198918" y="358608"/>
                    </a:lnTo>
                    <a:lnTo>
                      <a:pt x="198666" y="332849"/>
                    </a:lnTo>
                    <a:lnTo>
                      <a:pt x="184940" y="314402"/>
                    </a:lnTo>
                    <a:lnTo>
                      <a:pt x="184940" y="302982"/>
                    </a:lnTo>
                    <a:lnTo>
                      <a:pt x="177109" y="297591"/>
                    </a:lnTo>
                    <a:lnTo>
                      <a:pt x="181026" y="287383"/>
                    </a:lnTo>
                    <a:lnTo>
                      <a:pt x="188349" y="280135"/>
                    </a:lnTo>
                    <a:lnTo>
                      <a:pt x="204443" y="267708"/>
                    </a:lnTo>
                    <a:lnTo>
                      <a:pt x="220282" y="249819"/>
                    </a:lnTo>
                    <a:lnTo>
                      <a:pt x="233024" y="233127"/>
                    </a:lnTo>
                    <a:lnTo>
                      <a:pt x="234811" y="224816"/>
                    </a:lnTo>
                    <a:lnTo>
                      <a:pt x="277324" y="208879"/>
                    </a:lnTo>
                    <a:lnTo>
                      <a:pt x="302953" y="186229"/>
                    </a:lnTo>
                    <a:lnTo>
                      <a:pt x="311334" y="173802"/>
                    </a:lnTo>
                    <a:lnTo>
                      <a:pt x="325493" y="164688"/>
                    </a:lnTo>
                    <a:lnTo>
                      <a:pt x="326752" y="161666"/>
                    </a:lnTo>
                    <a:lnTo>
                      <a:pt x="809231" y="161666"/>
                    </a:lnTo>
                    <a:lnTo>
                      <a:pt x="823688" y="175958"/>
                    </a:lnTo>
                    <a:lnTo>
                      <a:pt x="830913" y="161690"/>
                    </a:lnTo>
                    <a:lnTo>
                      <a:pt x="866289" y="153103"/>
                    </a:lnTo>
                    <a:lnTo>
                      <a:pt x="885406" y="139504"/>
                    </a:lnTo>
                    <a:lnTo>
                      <a:pt x="899226" y="150018"/>
                    </a:lnTo>
                    <a:lnTo>
                      <a:pt x="927157" y="141660"/>
                    </a:lnTo>
                    <a:lnTo>
                      <a:pt x="956245" y="165459"/>
                    </a:lnTo>
                    <a:lnTo>
                      <a:pt x="980997" y="163004"/>
                    </a:lnTo>
                    <a:lnTo>
                      <a:pt x="994085" y="141314"/>
                    </a:lnTo>
                    <a:lnTo>
                      <a:pt x="1009510" y="140070"/>
                    </a:lnTo>
                    <a:lnTo>
                      <a:pt x="1024094" y="110699"/>
                    </a:lnTo>
                    <a:lnTo>
                      <a:pt x="1084269" y="96548"/>
                    </a:lnTo>
                    <a:lnTo>
                      <a:pt x="1103889" y="69278"/>
                    </a:lnTo>
                    <a:lnTo>
                      <a:pt x="1094524" y="54593"/>
                    </a:lnTo>
                    <a:lnTo>
                      <a:pt x="1071165" y="76291"/>
                    </a:lnTo>
                    <a:lnTo>
                      <a:pt x="1066962" y="32910"/>
                    </a:lnTo>
                    <a:lnTo>
                      <a:pt x="1043171" y="22050"/>
                    </a:lnTo>
                    <a:lnTo>
                      <a:pt x="1031224" y="-3009"/>
                    </a:lnTo>
                    <a:lnTo>
                      <a:pt x="1072133" y="20271"/>
                    </a:lnTo>
                    <a:lnTo>
                      <a:pt x="1101048" y="24867"/>
                    </a:lnTo>
                    <a:lnTo>
                      <a:pt x="1115686" y="45440"/>
                    </a:lnTo>
                    <a:lnTo>
                      <a:pt x="1152220" y="49973"/>
                    </a:lnTo>
                    <a:lnTo>
                      <a:pt x="1155753" y="48470"/>
                    </a:lnTo>
                    <a:lnTo>
                      <a:pt x="1181040" y="70656"/>
                    </a:lnTo>
                    <a:lnTo>
                      <a:pt x="1242616" y="70656"/>
                    </a:lnTo>
                    <a:lnTo>
                      <a:pt x="1269044" y="84688"/>
                    </a:lnTo>
                    <a:lnTo>
                      <a:pt x="1265431" y="95793"/>
                    </a:lnTo>
                    <a:lnTo>
                      <a:pt x="1282746" y="115720"/>
                    </a:lnTo>
                    <a:lnTo>
                      <a:pt x="1301036" y="121103"/>
                    </a:lnTo>
                    <a:lnTo>
                      <a:pt x="1311078" y="116145"/>
                    </a:lnTo>
                    <a:lnTo>
                      <a:pt x="1308001" y="87529"/>
                    </a:lnTo>
                    <a:lnTo>
                      <a:pt x="1321569" y="73906"/>
                    </a:lnTo>
                    <a:lnTo>
                      <a:pt x="1364076" y="86427"/>
                    </a:lnTo>
                    <a:lnTo>
                      <a:pt x="1366366" y="77888"/>
                    </a:lnTo>
                    <a:lnTo>
                      <a:pt x="1339812" y="55655"/>
                    </a:lnTo>
                    <a:lnTo>
                      <a:pt x="1346691" y="33493"/>
                    </a:lnTo>
                    <a:lnTo>
                      <a:pt x="1374488" y="52082"/>
                    </a:lnTo>
                    <a:lnTo>
                      <a:pt x="1380674" y="64131"/>
                    </a:lnTo>
                    <a:lnTo>
                      <a:pt x="1407771" y="62250"/>
                    </a:lnTo>
                    <a:lnTo>
                      <a:pt x="1433380" y="75881"/>
                    </a:lnTo>
                    <a:lnTo>
                      <a:pt x="1416341" y="90551"/>
                    </a:lnTo>
                    <a:lnTo>
                      <a:pt x="1401380" y="84200"/>
                    </a:lnTo>
                    <a:lnTo>
                      <a:pt x="1366067" y="104442"/>
                    </a:lnTo>
                    <a:lnTo>
                      <a:pt x="1365028" y="115059"/>
                    </a:lnTo>
                    <a:lnTo>
                      <a:pt x="1354451" y="119104"/>
                    </a:lnTo>
                    <a:lnTo>
                      <a:pt x="1359543" y="135718"/>
                    </a:lnTo>
                    <a:lnTo>
                      <a:pt x="1327842" y="140905"/>
                    </a:lnTo>
                    <a:lnTo>
                      <a:pt x="1353223" y="153481"/>
                    </a:lnTo>
                    <a:lnTo>
                      <a:pt x="1363981" y="148334"/>
                    </a:lnTo>
                    <a:lnTo>
                      <a:pt x="1375078" y="152773"/>
                    </a:lnTo>
                    <a:lnTo>
                      <a:pt x="1376668" y="167340"/>
                    </a:lnTo>
                    <a:lnTo>
                      <a:pt x="1352955" y="171024"/>
                    </a:lnTo>
                    <a:lnTo>
                      <a:pt x="1331737" y="167466"/>
                    </a:lnTo>
                    <a:lnTo>
                      <a:pt x="1284186" y="141314"/>
                    </a:lnTo>
                    <a:lnTo>
                      <a:pt x="1263432" y="122961"/>
                    </a:lnTo>
                    <a:lnTo>
                      <a:pt x="1275379" y="156062"/>
                    </a:lnTo>
                    <a:lnTo>
                      <a:pt x="1319830" y="180735"/>
                    </a:lnTo>
                    <a:lnTo>
                      <a:pt x="1334728" y="195618"/>
                    </a:lnTo>
                    <a:lnTo>
                      <a:pt x="1390653" y="201969"/>
                    </a:lnTo>
                    <a:lnTo>
                      <a:pt x="1445264" y="190164"/>
                    </a:lnTo>
                    <a:lnTo>
                      <a:pt x="1468363" y="208556"/>
                    </a:lnTo>
                    <a:lnTo>
                      <a:pt x="1474643" y="221967"/>
                    </a:lnTo>
                    <a:lnTo>
                      <a:pt x="1503125" y="229735"/>
                    </a:lnTo>
                    <a:lnTo>
                      <a:pt x="1520070" y="244436"/>
                    </a:lnTo>
                    <a:lnTo>
                      <a:pt x="1529349" y="247852"/>
                    </a:lnTo>
                    <a:lnTo>
                      <a:pt x="1526665" y="269503"/>
                    </a:lnTo>
                  </a:path>
                </a:pathLst>
              </a:custGeom>
              <a:grpFill/>
              <a:ln w="635" cap="flat">
                <a:solidFill>
                  <a:schemeClr val="bg1"/>
                </a:solidFill>
                <a:prstDash val="solid"/>
                <a:miter/>
              </a:ln>
            </p:spPr>
            <p:txBody>
              <a:bodyPr rtlCol="0" anchor="ctr"/>
              <a:lstStyle/>
              <a:p>
                <a:endParaRPr lang="en-US" dirty="0"/>
              </a:p>
            </p:txBody>
          </p:sp>
          <p:sp>
            <p:nvSpPr>
              <p:cNvPr id="2769" name="Freeform: Shape 2768">
                <a:extLst>
                  <a:ext uri="{FF2B5EF4-FFF2-40B4-BE49-F238E27FC236}">
                    <a16:creationId xmlns:a16="http://schemas.microsoft.com/office/drawing/2014/main" id="{8187E7C5-99B3-40C8-BB49-2FB6788A6ACD}"/>
                  </a:ext>
                </a:extLst>
              </p:cNvPr>
              <p:cNvSpPr/>
              <p:nvPr/>
            </p:nvSpPr>
            <p:spPr>
              <a:xfrm flipV="1">
                <a:off x="1611957" y="1551485"/>
                <a:ext cx="1665172" cy="922855"/>
              </a:xfrm>
              <a:custGeom>
                <a:avLst/>
                <a:gdLst>
                  <a:gd name="connsiteX0" fmla="*/ 800920 w 1530743"/>
                  <a:gd name="connsiteY0" fmla="*/ 198160 h 848353"/>
                  <a:gd name="connsiteX1" fmla="*/ 789713 w 1530743"/>
                  <a:gd name="connsiteY1" fmla="*/ 202331 h 848353"/>
                  <a:gd name="connsiteX2" fmla="*/ 788721 w 1530743"/>
                  <a:gd name="connsiteY2" fmla="*/ 227004 h 848353"/>
                  <a:gd name="connsiteX3" fmla="*/ 774059 w 1530743"/>
                  <a:gd name="connsiteY3" fmla="*/ 244538 h 848353"/>
                  <a:gd name="connsiteX4" fmla="*/ 753038 w 1530743"/>
                  <a:gd name="connsiteY4" fmla="*/ 280135 h 848353"/>
                  <a:gd name="connsiteX5" fmla="*/ 759578 w 1530743"/>
                  <a:gd name="connsiteY5" fmla="*/ 298622 h 848353"/>
                  <a:gd name="connsiteX6" fmla="*/ 781300 w 1530743"/>
                  <a:gd name="connsiteY6" fmla="*/ 280828 h 848353"/>
                  <a:gd name="connsiteX7" fmla="*/ 806524 w 1530743"/>
                  <a:gd name="connsiteY7" fmla="*/ 222219 h 848353"/>
                  <a:gd name="connsiteX8" fmla="*/ 496818 w 1530743"/>
                  <a:gd name="connsiteY8" fmla="*/ 497131 h 848353"/>
                  <a:gd name="connsiteX9" fmla="*/ 496110 w 1530743"/>
                  <a:gd name="connsiteY9" fmla="*/ 484877 h 848353"/>
                  <a:gd name="connsiteX10" fmla="*/ 448464 w 1530743"/>
                  <a:gd name="connsiteY10" fmla="*/ 479958 h 848353"/>
                  <a:gd name="connsiteX11" fmla="*/ 440051 w 1530743"/>
                  <a:gd name="connsiteY11" fmla="*/ 498351 h 848353"/>
                  <a:gd name="connsiteX12" fmla="*/ 472287 w 1530743"/>
                  <a:gd name="connsiteY12" fmla="*/ 513060 h 848353"/>
                  <a:gd name="connsiteX13" fmla="*/ 462189 w 1530743"/>
                  <a:gd name="connsiteY13" fmla="*/ 538236 h 848353"/>
                  <a:gd name="connsiteX14" fmla="*/ 503539 w 1530743"/>
                  <a:gd name="connsiteY14" fmla="*/ 526675 h 848353"/>
                  <a:gd name="connsiteX15" fmla="*/ 545156 w 1530743"/>
                  <a:gd name="connsiteY15" fmla="*/ 553489 h 848353"/>
                  <a:gd name="connsiteX16" fmla="*/ 578793 w 1530743"/>
                  <a:gd name="connsiteY16" fmla="*/ 544910 h 848353"/>
                  <a:gd name="connsiteX17" fmla="*/ 409223 w 1530743"/>
                  <a:gd name="connsiteY17" fmla="*/ 635559 h 848353"/>
                  <a:gd name="connsiteX18" fmla="*/ 388210 w 1530743"/>
                  <a:gd name="connsiteY18" fmla="*/ 638006 h 848353"/>
                  <a:gd name="connsiteX19" fmla="*/ 368582 w 1530743"/>
                  <a:gd name="connsiteY19" fmla="*/ 611051 h 848353"/>
                  <a:gd name="connsiteX20" fmla="*/ 360003 w 1530743"/>
                  <a:gd name="connsiteY20" fmla="*/ 628176 h 848353"/>
                  <a:gd name="connsiteX21" fmla="*/ 348261 w 1530743"/>
                  <a:gd name="connsiteY21" fmla="*/ 613506 h 848353"/>
                  <a:gd name="connsiteX22" fmla="*/ 319527 w 1530743"/>
                  <a:gd name="connsiteY22" fmla="*/ 620849 h 848353"/>
                  <a:gd name="connsiteX23" fmla="*/ 337023 w 1530743"/>
                  <a:gd name="connsiteY23" fmla="*/ 641925 h 848353"/>
                  <a:gd name="connsiteX24" fmla="*/ 301316 w 1530743"/>
                  <a:gd name="connsiteY24" fmla="*/ 655163 h 848353"/>
                  <a:gd name="connsiteX25" fmla="*/ 386093 w 1530743"/>
                  <a:gd name="connsiteY25" fmla="*/ 678427 h 848353"/>
                  <a:gd name="connsiteX26" fmla="*/ 394522 w 1530743"/>
                  <a:gd name="connsiteY26" fmla="*/ 672312 h 848353"/>
                  <a:gd name="connsiteX27" fmla="*/ 385432 w 1530743"/>
                  <a:gd name="connsiteY27" fmla="*/ 662931 h 848353"/>
                  <a:gd name="connsiteX28" fmla="*/ 421139 w 1530743"/>
                  <a:gd name="connsiteY28" fmla="*/ 660043 h 848353"/>
                  <a:gd name="connsiteX29" fmla="*/ 1526665 w 1530743"/>
                  <a:gd name="connsiteY29" fmla="*/ 269503 h 848353"/>
                  <a:gd name="connsiteX30" fmla="*/ 1513231 w 1530743"/>
                  <a:gd name="connsiteY30" fmla="*/ 278711 h 848353"/>
                  <a:gd name="connsiteX31" fmla="*/ 1500568 w 1530743"/>
                  <a:gd name="connsiteY31" fmla="*/ 277947 h 848353"/>
                  <a:gd name="connsiteX32" fmla="*/ 1501851 w 1530743"/>
                  <a:gd name="connsiteY32" fmla="*/ 289611 h 848353"/>
                  <a:gd name="connsiteX33" fmla="*/ 1486205 w 1530743"/>
                  <a:gd name="connsiteY33" fmla="*/ 291248 h 848353"/>
                  <a:gd name="connsiteX34" fmla="*/ 1455440 w 1530743"/>
                  <a:gd name="connsiteY34" fmla="*/ 276727 h 848353"/>
                  <a:gd name="connsiteX35" fmla="*/ 1456880 w 1530743"/>
                  <a:gd name="connsiteY35" fmla="*/ 296946 h 848353"/>
                  <a:gd name="connsiteX36" fmla="*/ 1496389 w 1530743"/>
                  <a:gd name="connsiteY36" fmla="*/ 310057 h 848353"/>
                  <a:gd name="connsiteX37" fmla="*/ 1488196 w 1530743"/>
                  <a:gd name="connsiteY37" fmla="*/ 320690 h 848353"/>
                  <a:gd name="connsiteX38" fmla="*/ 1461799 w 1530743"/>
                  <a:gd name="connsiteY38" fmla="*/ 321524 h 848353"/>
                  <a:gd name="connsiteX39" fmla="*/ 1465679 w 1530743"/>
                  <a:gd name="connsiteY39" fmla="*/ 328647 h 848353"/>
                  <a:gd name="connsiteX40" fmla="*/ 1447200 w 1530743"/>
                  <a:gd name="connsiteY40" fmla="*/ 331189 h 848353"/>
                  <a:gd name="connsiteX41" fmla="*/ 1442431 w 1530743"/>
                  <a:gd name="connsiteY41" fmla="*/ 346567 h 848353"/>
                  <a:gd name="connsiteX42" fmla="*/ 1418490 w 1530743"/>
                  <a:gd name="connsiteY42" fmla="*/ 356294 h 848353"/>
                  <a:gd name="connsiteX43" fmla="*/ 1425054 w 1530743"/>
                  <a:gd name="connsiteY43" fmla="*/ 364338 h 848353"/>
                  <a:gd name="connsiteX44" fmla="*/ 1415200 w 1530743"/>
                  <a:gd name="connsiteY44" fmla="*/ 369257 h 848353"/>
                  <a:gd name="connsiteX45" fmla="*/ 1421119 w 1530743"/>
                  <a:gd name="connsiteY45" fmla="*/ 379999 h 848353"/>
                  <a:gd name="connsiteX46" fmla="*/ 1406472 w 1530743"/>
                  <a:gd name="connsiteY46" fmla="*/ 407687 h 848353"/>
                  <a:gd name="connsiteX47" fmla="*/ 1390307 w 1530743"/>
                  <a:gd name="connsiteY47" fmla="*/ 412290 h 848353"/>
                  <a:gd name="connsiteX48" fmla="*/ 1394242 w 1530743"/>
                  <a:gd name="connsiteY48" fmla="*/ 426528 h 848353"/>
                  <a:gd name="connsiteX49" fmla="*/ 1381540 w 1530743"/>
                  <a:gd name="connsiteY49" fmla="*/ 429266 h 848353"/>
                  <a:gd name="connsiteX50" fmla="*/ 1385475 w 1530743"/>
                  <a:gd name="connsiteY50" fmla="*/ 439608 h 848353"/>
                  <a:gd name="connsiteX51" fmla="*/ 1372095 w 1530743"/>
                  <a:gd name="connsiteY51" fmla="*/ 464218 h 848353"/>
                  <a:gd name="connsiteX52" fmla="*/ 1364021 w 1530743"/>
                  <a:gd name="connsiteY52" fmla="*/ 467893 h 848353"/>
                  <a:gd name="connsiteX53" fmla="*/ 1355348 w 1530743"/>
                  <a:gd name="connsiteY53" fmla="*/ 430463 h 848353"/>
                  <a:gd name="connsiteX54" fmla="*/ 1345195 w 1530743"/>
                  <a:gd name="connsiteY54" fmla="*/ 430014 h 848353"/>
                  <a:gd name="connsiteX55" fmla="*/ 1316477 w 1530743"/>
                  <a:gd name="connsiteY55" fmla="*/ 409914 h 848353"/>
                  <a:gd name="connsiteX56" fmla="*/ 1303617 w 1530743"/>
                  <a:gd name="connsiteY56" fmla="*/ 417508 h 848353"/>
                  <a:gd name="connsiteX57" fmla="*/ 1284800 w 1530743"/>
                  <a:gd name="connsiteY57" fmla="*/ 438050 h 848353"/>
                  <a:gd name="connsiteX58" fmla="*/ 1275836 w 1530743"/>
                  <a:gd name="connsiteY58" fmla="*/ 438050 h 848353"/>
                  <a:gd name="connsiteX59" fmla="*/ 1282699 w 1530743"/>
                  <a:gd name="connsiteY59" fmla="*/ 484625 h 848353"/>
                  <a:gd name="connsiteX60" fmla="*/ 1269123 w 1530743"/>
                  <a:gd name="connsiteY60" fmla="*/ 492267 h 848353"/>
                  <a:gd name="connsiteX61" fmla="*/ 1242931 w 1530743"/>
                  <a:gd name="connsiteY61" fmla="*/ 492456 h 848353"/>
                  <a:gd name="connsiteX62" fmla="*/ 1243238 w 1530743"/>
                  <a:gd name="connsiteY62" fmla="*/ 506575 h 848353"/>
                  <a:gd name="connsiteX63" fmla="*/ 1205264 w 1530743"/>
                  <a:gd name="connsiteY63" fmla="*/ 534254 h 848353"/>
                  <a:gd name="connsiteX64" fmla="*/ 1187336 w 1530743"/>
                  <a:gd name="connsiteY64" fmla="*/ 523826 h 848353"/>
                  <a:gd name="connsiteX65" fmla="*/ 1165504 w 1530743"/>
                  <a:gd name="connsiteY65" fmla="*/ 523826 h 848353"/>
                  <a:gd name="connsiteX66" fmla="*/ 1165992 w 1530743"/>
                  <a:gd name="connsiteY66" fmla="*/ 539598 h 848353"/>
                  <a:gd name="connsiteX67" fmla="*/ 1137400 w 1530743"/>
                  <a:gd name="connsiteY67" fmla="*/ 537937 h 848353"/>
                  <a:gd name="connsiteX68" fmla="*/ 1126044 w 1530743"/>
                  <a:gd name="connsiteY68" fmla="*/ 529571 h 848353"/>
                  <a:gd name="connsiteX69" fmla="*/ 1137400 w 1530743"/>
                  <a:gd name="connsiteY69" fmla="*/ 504474 h 848353"/>
                  <a:gd name="connsiteX70" fmla="*/ 1128995 w 1530743"/>
                  <a:gd name="connsiteY70" fmla="*/ 495494 h 848353"/>
                  <a:gd name="connsiteX71" fmla="*/ 1136519 w 1530743"/>
                  <a:gd name="connsiteY71" fmla="*/ 482524 h 848353"/>
                  <a:gd name="connsiteX72" fmla="*/ 1131891 w 1530743"/>
                  <a:gd name="connsiteY72" fmla="*/ 467728 h 848353"/>
                  <a:gd name="connsiteX73" fmla="*/ 1142476 w 1530743"/>
                  <a:gd name="connsiteY73" fmla="*/ 457686 h 848353"/>
                  <a:gd name="connsiteX74" fmla="*/ 1117677 w 1530743"/>
                  <a:gd name="connsiteY74" fmla="*/ 419279 h 848353"/>
                  <a:gd name="connsiteX75" fmla="*/ 1153250 w 1530743"/>
                  <a:gd name="connsiteY75" fmla="*/ 382242 h 848353"/>
                  <a:gd name="connsiteX76" fmla="*/ 1143381 w 1530743"/>
                  <a:gd name="connsiteY76" fmla="*/ 339830 h 848353"/>
                  <a:gd name="connsiteX77" fmla="*/ 1096145 w 1530743"/>
                  <a:gd name="connsiteY77" fmla="*/ 313048 h 848353"/>
                  <a:gd name="connsiteX78" fmla="*/ 1111704 w 1530743"/>
                  <a:gd name="connsiteY78" fmla="*/ 290728 h 848353"/>
                  <a:gd name="connsiteX79" fmla="*/ 1108100 w 1530743"/>
                  <a:gd name="connsiteY79" fmla="*/ 272422 h 848353"/>
                  <a:gd name="connsiteX80" fmla="*/ 1120944 w 1530743"/>
                  <a:gd name="connsiteY80" fmla="*/ 246380 h 848353"/>
                  <a:gd name="connsiteX81" fmla="*/ 1111067 w 1530743"/>
                  <a:gd name="connsiteY81" fmla="*/ 242941 h 848353"/>
                  <a:gd name="connsiteX82" fmla="*/ 1112129 w 1530743"/>
                  <a:gd name="connsiteY82" fmla="*/ 222974 h 848353"/>
                  <a:gd name="connsiteX83" fmla="*/ 1100765 w 1530743"/>
                  <a:gd name="connsiteY83" fmla="*/ 229979 h 848353"/>
                  <a:gd name="connsiteX84" fmla="*/ 1089967 w 1530743"/>
                  <a:gd name="connsiteY84" fmla="*/ 220700 h 848353"/>
                  <a:gd name="connsiteX85" fmla="*/ 1058171 w 1530743"/>
                  <a:gd name="connsiteY85" fmla="*/ 246970 h 848353"/>
                  <a:gd name="connsiteX86" fmla="*/ 1048318 w 1530743"/>
                  <a:gd name="connsiteY86" fmla="*/ 301432 h 848353"/>
                  <a:gd name="connsiteX87" fmla="*/ 1056794 w 1530743"/>
                  <a:gd name="connsiteY87" fmla="*/ 317109 h 848353"/>
                  <a:gd name="connsiteX88" fmla="*/ 1050703 w 1530743"/>
                  <a:gd name="connsiteY88" fmla="*/ 326435 h 848353"/>
                  <a:gd name="connsiteX89" fmla="*/ 1007637 w 1530743"/>
                  <a:gd name="connsiteY89" fmla="*/ 328946 h 848353"/>
                  <a:gd name="connsiteX90" fmla="*/ 996422 w 1530743"/>
                  <a:gd name="connsiteY90" fmla="*/ 320060 h 848353"/>
                  <a:gd name="connsiteX91" fmla="*/ 995006 w 1530743"/>
                  <a:gd name="connsiteY91" fmla="*/ 333652 h 848353"/>
                  <a:gd name="connsiteX92" fmla="*/ 955316 w 1530743"/>
                  <a:gd name="connsiteY92" fmla="*/ 349188 h 848353"/>
                  <a:gd name="connsiteX93" fmla="*/ 933493 w 1530743"/>
                  <a:gd name="connsiteY93" fmla="*/ 371523 h 848353"/>
                  <a:gd name="connsiteX94" fmla="*/ 894646 w 1530743"/>
                  <a:gd name="connsiteY94" fmla="*/ 383132 h 848353"/>
                  <a:gd name="connsiteX95" fmla="*/ 860859 w 1530743"/>
                  <a:gd name="connsiteY95" fmla="*/ 373302 h 848353"/>
                  <a:gd name="connsiteX96" fmla="*/ 867021 w 1530743"/>
                  <a:gd name="connsiteY96" fmla="*/ 390679 h 848353"/>
                  <a:gd name="connsiteX97" fmla="*/ 855177 w 1530743"/>
                  <a:gd name="connsiteY97" fmla="*/ 422884 h 848353"/>
                  <a:gd name="connsiteX98" fmla="*/ 841294 w 1530743"/>
                  <a:gd name="connsiteY98" fmla="*/ 423206 h 848353"/>
                  <a:gd name="connsiteX99" fmla="*/ 835454 w 1530743"/>
                  <a:gd name="connsiteY99" fmla="*/ 415714 h 848353"/>
                  <a:gd name="connsiteX100" fmla="*/ 822886 w 1530743"/>
                  <a:gd name="connsiteY100" fmla="*/ 430903 h 848353"/>
                  <a:gd name="connsiteX101" fmla="*/ 826474 w 1530743"/>
                  <a:gd name="connsiteY101" fmla="*/ 472064 h 848353"/>
                  <a:gd name="connsiteX102" fmla="*/ 841113 w 1530743"/>
                  <a:gd name="connsiteY102" fmla="*/ 501861 h 848353"/>
                  <a:gd name="connsiteX103" fmla="*/ 854264 w 1530743"/>
                  <a:gd name="connsiteY103" fmla="*/ 511281 h 848353"/>
                  <a:gd name="connsiteX104" fmla="*/ 849739 w 1530743"/>
                  <a:gd name="connsiteY104" fmla="*/ 520804 h 848353"/>
                  <a:gd name="connsiteX105" fmla="*/ 864023 w 1530743"/>
                  <a:gd name="connsiteY105" fmla="*/ 529445 h 848353"/>
                  <a:gd name="connsiteX106" fmla="*/ 868619 w 1530743"/>
                  <a:gd name="connsiteY106" fmla="*/ 544729 h 848353"/>
                  <a:gd name="connsiteX107" fmla="*/ 888365 w 1530743"/>
                  <a:gd name="connsiteY107" fmla="*/ 543667 h 848353"/>
                  <a:gd name="connsiteX108" fmla="*/ 901233 w 1530743"/>
                  <a:gd name="connsiteY108" fmla="*/ 552584 h 848353"/>
                  <a:gd name="connsiteX109" fmla="*/ 872704 w 1530743"/>
                  <a:gd name="connsiteY109" fmla="*/ 566766 h 848353"/>
                  <a:gd name="connsiteX110" fmla="*/ 868729 w 1530743"/>
                  <a:gd name="connsiteY110" fmla="*/ 580657 h 848353"/>
                  <a:gd name="connsiteX111" fmla="*/ 903917 w 1530743"/>
                  <a:gd name="connsiteY111" fmla="*/ 569402 h 848353"/>
                  <a:gd name="connsiteX112" fmla="*/ 912582 w 1530743"/>
                  <a:gd name="connsiteY112" fmla="*/ 586528 h 848353"/>
                  <a:gd name="connsiteX113" fmla="*/ 924025 w 1530743"/>
                  <a:gd name="connsiteY113" fmla="*/ 578390 h 848353"/>
                  <a:gd name="connsiteX114" fmla="*/ 948753 w 1530743"/>
                  <a:gd name="connsiteY114" fmla="*/ 587574 h 848353"/>
                  <a:gd name="connsiteX115" fmla="*/ 961510 w 1530743"/>
                  <a:gd name="connsiteY115" fmla="*/ 614443 h 848353"/>
                  <a:gd name="connsiteX116" fmla="*/ 929620 w 1530743"/>
                  <a:gd name="connsiteY116" fmla="*/ 623651 h 848353"/>
                  <a:gd name="connsiteX117" fmla="*/ 900816 w 1530743"/>
                  <a:gd name="connsiteY117" fmla="*/ 636330 h 848353"/>
                  <a:gd name="connsiteX118" fmla="*/ 940363 w 1530743"/>
                  <a:gd name="connsiteY118" fmla="*/ 641847 h 848353"/>
                  <a:gd name="connsiteX119" fmla="*/ 964564 w 1530743"/>
                  <a:gd name="connsiteY119" fmla="*/ 631332 h 848353"/>
                  <a:gd name="connsiteX120" fmla="*/ 977321 w 1530743"/>
                  <a:gd name="connsiteY120" fmla="*/ 647324 h 848353"/>
                  <a:gd name="connsiteX121" fmla="*/ 974771 w 1530743"/>
                  <a:gd name="connsiteY121" fmla="*/ 664788 h 848353"/>
                  <a:gd name="connsiteX122" fmla="*/ 993613 w 1530743"/>
                  <a:gd name="connsiteY122" fmla="*/ 662860 h 848353"/>
                  <a:gd name="connsiteX123" fmla="*/ 998083 w 1530743"/>
                  <a:gd name="connsiteY123" fmla="*/ 652912 h 848353"/>
                  <a:gd name="connsiteX124" fmla="*/ 1018868 w 1530743"/>
                  <a:gd name="connsiteY124" fmla="*/ 650929 h 848353"/>
                  <a:gd name="connsiteX125" fmla="*/ 1018868 w 1530743"/>
                  <a:gd name="connsiteY125" fmla="*/ 663403 h 848353"/>
                  <a:gd name="connsiteX126" fmla="*/ 1035497 w 1530743"/>
                  <a:gd name="connsiteY126" fmla="*/ 657768 h 848353"/>
                  <a:gd name="connsiteX127" fmla="*/ 1056377 w 1530743"/>
                  <a:gd name="connsiteY127" fmla="*/ 674886 h 848353"/>
                  <a:gd name="connsiteX128" fmla="*/ 1065050 w 1530743"/>
                  <a:gd name="connsiteY128" fmla="*/ 675917 h 848353"/>
                  <a:gd name="connsiteX129" fmla="*/ 1069536 w 1530743"/>
                  <a:gd name="connsiteY129" fmla="*/ 690547 h 848353"/>
                  <a:gd name="connsiteX130" fmla="*/ 1045941 w 1530743"/>
                  <a:gd name="connsiteY130" fmla="*/ 711104 h 848353"/>
                  <a:gd name="connsiteX131" fmla="*/ 1069253 w 1530743"/>
                  <a:gd name="connsiteY131" fmla="*/ 727151 h 848353"/>
                  <a:gd name="connsiteX132" fmla="*/ 1060887 w 1530743"/>
                  <a:gd name="connsiteY132" fmla="*/ 736414 h 848353"/>
                  <a:gd name="connsiteX133" fmla="*/ 1068041 w 1530743"/>
                  <a:gd name="connsiteY133" fmla="*/ 744371 h 848353"/>
                  <a:gd name="connsiteX134" fmla="*/ 1037670 w 1530743"/>
                  <a:gd name="connsiteY134" fmla="*/ 756704 h 848353"/>
                  <a:gd name="connsiteX135" fmla="*/ 986246 w 1530743"/>
                  <a:gd name="connsiteY135" fmla="*/ 759930 h 848353"/>
                  <a:gd name="connsiteX136" fmla="*/ 989150 w 1530743"/>
                  <a:gd name="connsiteY136" fmla="*/ 738823 h 848353"/>
                  <a:gd name="connsiteX137" fmla="*/ 980635 w 1530743"/>
                  <a:gd name="connsiteY137" fmla="*/ 724176 h 848353"/>
                  <a:gd name="connsiteX138" fmla="*/ 978439 w 1530743"/>
                  <a:gd name="connsiteY138" fmla="*/ 704273 h 848353"/>
                  <a:gd name="connsiteX139" fmla="*/ 956316 w 1530743"/>
                  <a:gd name="connsiteY139" fmla="*/ 683779 h 848353"/>
                  <a:gd name="connsiteX140" fmla="*/ 937868 w 1530743"/>
                  <a:gd name="connsiteY140" fmla="*/ 708436 h 848353"/>
                  <a:gd name="connsiteX141" fmla="*/ 943417 w 1530743"/>
                  <a:gd name="connsiteY141" fmla="*/ 728686 h 848353"/>
                  <a:gd name="connsiteX142" fmla="*/ 920727 w 1530743"/>
                  <a:gd name="connsiteY142" fmla="*/ 746653 h 848353"/>
                  <a:gd name="connsiteX143" fmla="*/ 912857 w 1530743"/>
                  <a:gd name="connsiteY143" fmla="*/ 718903 h 848353"/>
                  <a:gd name="connsiteX144" fmla="*/ 900816 w 1530743"/>
                  <a:gd name="connsiteY144" fmla="*/ 724271 h 848353"/>
                  <a:gd name="connsiteX145" fmla="*/ 900816 w 1530743"/>
                  <a:gd name="connsiteY145" fmla="*/ 754878 h 848353"/>
                  <a:gd name="connsiteX146" fmla="*/ 868438 w 1530743"/>
                  <a:gd name="connsiteY146" fmla="*/ 765691 h 848353"/>
                  <a:gd name="connsiteX147" fmla="*/ 872845 w 1530743"/>
                  <a:gd name="connsiteY147" fmla="*/ 784595 h 848353"/>
                  <a:gd name="connsiteX148" fmla="*/ 854886 w 1530743"/>
                  <a:gd name="connsiteY148" fmla="*/ 800729 h 848353"/>
                  <a:gd name="connsiteX149" fmla="*/ 844741 w 1530743"/>
                  <a:gd name="connsiteY149" fmla="*/ 838144 h 848353"/>
                  <a:gd name="connsiteX150" fmla="*/ 819753 w 1530743"/>
                  <a:gd name="connsiteY150" fmla="*/ 845345 h 848353"/>
                  <a:gd name="connsiteX151" fmla="*/ 789241 w 1530743"/>
                  <a:gd name="connsiteY151" fmla="*/ 821585 h 848353"/>
                  <a:gd name="connsiteX152" fmla="*/ 794482 w 1530743"/>
                  <a:gd name="connsiteY152" fmla="*/ 797975 h 848353"/>
                  <a:gd name="connsiteX153" fmla="*/ 795372 w 1530743"/>
                  <a:gd name="connsiteY153" fmla="*/ 774183 h 848353"/>
                  <a:gd name="connsiteX154" fmla="*/ 831527 w 1530743"/>
                  <a:gd name="connsiteY154" fmla="*/ 755704 h 848353"/>
                  <a:gd name="connsiteX155" fmla="*/ 830370 w 1530743"/>
                  <a:gd name="connsiteY155" fmla="*/ 737981 h 848353"/>
                  <a:gd name="connsiteX156" fmla="*/ 844418 w 1530743"/>
                  <a:gd name="connsiteY156" fmla="*/ 740727 h 848353"/>
                  <a:gd name="connsiteX157" fmla="*/ 840515 w 1530743"/>
                  <a:gd name="connsiteY157" fmla="*/ 721658 h 848353"/>
                  <a:gd name="connsiteX158" fmla="*/ 814512 w 1530743"/>
                  <a:gd name="connsiteY158" fmla="*/ 709388 h 848353"/>
                  <a:gd name="connsiteX159" fmla="*/ 806193 w 1530743"/>
                  <a:gd name="connsiteY159" fmla="*/ 693703 h 848353"/>
                  <a:gd name="connsiteX160" fmla="*/ 792877 w 1530743"/>
                  <a:gd name="connsiteY160" fmla="*/ 705138 h 848353"/>
                  <a:gd name="connsiteX161" fmla="*/ 768723 w 1530743"/>
                  <a:gd name="connsiteY161" fmla="*/ 714842 h 848353"/>
                  <a:gd name="connsiteX162" fmla="*/ 777443 w 1530743"/>
                  <a:gd name="connsiteY162" fmla="*/ 695411 h 848353"/>
                  <a:gd name="connsiteX163" fmla="*/ 693138 w 1530743"/>
                  <a:gd name="connsiteY163" fmla="*/ 697347 h 848353"/>
                  <a:gd name="connsiteX164" fmla="*/ 671905 w 1530743"/>
                  <a:gd name="connsiteY164" fmla="*/ 712505 h 848353"/>
                  <a:gd name="connsiteX165" fmla="*/ 652481 w 1530743"/>
                  <a:gd name="connsiteY165" fmla="*/ 708326 h 848353"/>
                  <a:gd name="connsiteX166" fmla="*/ 621001 w 1530743"/>
                  <a:gd name="connsiteY166" fmla="*/ 732566 h 848353"/>
                  <a:gd name="connsiteX167" fmla="*/ 583413 w 1530743"/>
                  <a:gd name="connsiteY167" fmla="*/ 726089 h 848353"/>
                  <a:gd name="connsiteX168" fmla="*/ 582406 w 1530743"/>
                  <a:gd name="connsiteY168" fmla="*/ 711852 h 848353"/>
                  <a:gd name="connsiteX169" fmla="*/ 604607 w 1530743"/>
                  <a:gd name="connsiteY169" fmla="*/ 711852 h 848353"/>
                  <a:gd name="connsiteX170" fmla="*/ 596737 w 1530743"/>
                  <a:gd name="connsiteY170" fmla="*/ 693703 h 848353"/>
                  <a:gd name="connsiteX171" fmla="*/ 581949 w 1530743"/>
                  <a:gd name="connsiteY171" fmla="*/ 694962 h 848353"/>
                  <a:gd name="connsiteX172" fmla="*/ 571088 w 1530743"/>
                  <a:gd name="connsiteY172" fmla="*/ 681497 h 848353"/>
                  <a:gd name="connsiteX173" fmla="*/ 563289 w 1530743"/>
                  <a:gd name="connsiteY173" fmla="*/ 707090 h 848353"/>
                  <a:gd name="connsiteX174" fmla="*/ 519940 w 1530743"/>
                  <a:gd name="connsiteY174" fmla="*/ 692530 h 848353"/>
                  <a:gd name="connsiteX175" fmla="*/ 457042 w 1530743"/>
                  <a:gd name="connsiteY175" fmla="*/ 701022 h 848353"/>
                  <a:gd name="connsiteX176" fmla="*/ 457042 w 1530743"/>
                  <a:gd name="connsiteY176" fmla="*/ 711852 h 848353"/>
                  <a:gd name="connsiteX177" fmla="*/ 478685 w 1530743"/>
                  <a:gd name="connsiteY177" fmla="*/ 718903 h 848353"/>
                  <a:gd name="connsiteX178" fmla="*/ 469501 w 1530743"/>
                  <a:gd name="connsiteY178" fmla="*/ 731047 h 848353"/>
                  <a:gd name="connsiteX179" fmla="*/ 430803 w 1530743"/>
                  <a:gd name="connsiteY179" fmla="*/ 733156 h 848353"/>
                  <a:gd name="connsiteX180" fmla="*/ 388533 w 1530743"/>
                  <a:gd name="connsiteY180" fmla="*/ 749369 h 848353"/>
                  <a:gd name="connsiteX181" fmla="*/ 362703 w 1530743"/>
                  <a:gd name="connsiteY181" fmla="*/ 752210 h 848353"/>
                  <a:gd name="connsiteX182" fmla="*/ 349898 w 1530743"/>
                  <a:gd name="connsiteY182" fmla="*/ 767446 h 848353"/>
                  <a:gd name="connsiteX183" fmla="*/ 321227 w 1530743"/>
                  <a:gd name="connsiteY183" fmla="*/ 764771 h 848353"/>
                  <a:gd name="connsiteX184" fmla="*/ 313735 w 1530743"/>
                  <a:gd name="connsiteY184" fmla="*/ 751706 h 848353"/>
                  <a:gd name="connsiteX185" fmla="*/ 293241 w 1530743"/>
                  <a:gd name="connsiteY185" fmla="*/ 751305 h 848353"/>
                  <a:gd name="connsiteX186" fmla="*/ 294721 w 1530743"/>
                  <a:gd name="connsiteY186" fmla="*/ 780896 h 848353"/>
                  <a:gd name="connsiteX187" fmla="*/ 277995 w 1530743"/>
                  <a:gd name="connsiteY187" fmla="*/ 779842 h 848353"/>
                  <a:gd name="connsiteX188" fmla="*/ 271468 w 1530743"/>
                  <a:gd name="connsiteY188" fmla="*/ 754248 h 848353"/>
                  <a:gd name="connsiteX189" fmla="*/ 249466 w 1530743"/>
                  <a:gd name="connsiteY189" fmla="*/ 764511 h 848353"/>
                  <a:gd name="connsiteX190" fmla="*/ 245890 w 1530743"/>
                  <a:gd name="connsiteY190" fmla="*/ 780629 h 848353"/>
                  <a:gd name="connsiteX191" fmla="*/ 225363 w 1530743"/>
                  <a:gd name="connsiteY191" fmla="*/ 797802 h 848353"/>
                  <a:gd name="connsiteX192" fmla="*/ 225855 w 1530743"/>
                  <a:gd name="connsiteY192" fmla="*/ 779842 h 848353"/>
                  <a:gd name="connsiteX193" fmla="*/ 212322 w 1530743"/>
                  <a:gd name="connsiteY193" fmla="*/ 762992 h 848353"/>
                  <a:gd name="connsiteX194" fmla="*/ 190440 w 1530743"/>
                  <a:gd name="connsiteY194" fmla="*/ 758286 h 848353"/>
                  <a:gd name="connsiteX195" fmla="*/ 178312 w 1530743"/>
                  <a:gd name="connsiteY195" fmla="*/ 762331 h 848353"/>
                  <a:gd name="connsiteX196" fmla="*/ 202743 w 1530743"/>
                  <a:gd name="connsiteY196" fmla="*/ 778669 h 848353"/>
                  <a:gd name="connsiteX197" fmla="*/ 201034 w 1530743"/>
                  <a:gd name="connsiteY197" fmla="*/ 787397 h 848353"/>
                  <a:gd name="connsiteX198" fmla="*/ 178099 w 1530743"/>
                  <a:gd name="connsiteY198" fmla="*/ 783305 h 848353"/>
                  <a:gd name="connsiteX199" fmla="*/ 159285 w 1530743"/>
                  <a:gd name="connsiteY199" fmla="*/ 768037 h 848353"/>
                  <a:gd name="connsiteX200" fmla="*/ 154695 w 1530743"/>
                  <a:gd name="connsiteY200" fmla="*/ 745560 h 848353"/>
                  <a:gd name="connsiteX201" fmla="*/ 139284 w 1530743"/>
                  <a:gd name="connsiteY201" fmla="*/ 733581 h 848353"/>
                  <a:gd name="connsiteX202" fmla="*/ 126495 w 1530743"/>
                  <a:gd name="connsiteY202" fmla="*/ 740208 h 848353"/>
                  <a:gd name="connsiteX203" fmla="*/ 144857 w 1530743"/>
                  <a:gd name="connsiteY203" fmla="*/ 754642 h 848353"/>
                  <a:gd name="connsiteX204" fmla="*/ 147022 w 1530743"/>
                  <a:gd name="connsiteY204" fmla="*/ 769020 h 848353"/>
                  <a:gd name="connsiteX205" fmla="*/ 127017 w 1530743"/>
                  <a:gd name="connsiteY205" fmla="*/ 758451 h 848353"/>
                  <a:gd name="connsiteX206" fmla="*/ 112393 w 1530743"/>
                  <a:gd name="connsiteY206" fmla="*/ 764511 h 848353"/>
                  <a:gd name="connsiteX207" fmla="*/ 93701 w 1530743"/>
                  <a:gd name="connsiteY207" fmla="*/ 759230 h 848353"/>
                  <a:gd name="connsiteX208" fmla="*/ 84847 w 1530743"/>
                  <a:gd name="connsiteY208" fmla="*/ 750415 h 848353"/>
                  <a:gd name="connsiteX209" fmla="*/ 94356 w 1530743"/>
                  <a:gd name="connsiteY209" fmla="*/ 743726 h 848353"/>
                  <a:gd name="connsiteX210" fmla="*/ 95340 w 1530743"/>
                  <a:gd name="connsiteY210" fmla="*/ 730339 h 848353"/>
                  <a:gd name="connsiteX211" fmla="*/ 85339 w 1530743"/>
                  <a:gd name="connsiteY211" fmla="*/ 734982 h 848353"/>
                  <a:gd name="connsiteX212" fmla="*/ 40775 w 1530743"/>
                  <a:gd name="connsiteY212" fmla="*/ 745953 h 848353"/>
                  <a:gd name="connsiteX213" fmla="*/ 28773 w 1530743"/>
                  <a:gd name="connsiteY213" fmla="*/ 758522 h 848353"/>
                  <a:gd name="connsiteX214" fmla="*/ -1395 w 1530743"/>
                  <a:gd name="connsiteY214" fmla="*/ 762331 h 848353"/>
                  <a:gd name="connsiteX215" fmla="*/ -1395 w 1530743"/>
                  <a:gd name="connsiteY215" fmla="*/ 485003 h 848353"/>
                  <a:gd name="connsiteX216" fmla="*/ 40123 w 1530743"/>
                  <a:gd name="connsiteY216" fmla="*/ 485003 h 848353"/>
                  <a:gd name="connsiteX217" fmla="*/ 37906 w 1530743"/>
                  <a:gd name="connsiteY217" fmla="*/ 469286 h 848353"/>
                  <a:gd name="connsiteX218" fmla="*/ 68852 w 1530743"/>
                  <a:gd name="connsiteY218" fmla="*/ 448564 h 848353"/>
                  <a:gd name="connsiteX219" fmla="*/ 99748 w 1530743"/>
                  <a:gd name="connsiteY219" fmla="*/ 462250 h 848353"/>
                  <a:gd name="connsiteX220" fmla="*/ 141743 w 1530743"/>
                  <a:gd name="connsiteY220" fmla="*/ 430014 h 848353"/>
                  <a:gd name="connsiteX221" fmla="*/ 165845 w 1530743"/>
                  <a:gd name="connsiteY221" fmla="*/ 371972 h 848353"/>
                  <a:gd name="connsiteX222" fmla="*/ 198918 w 1530743"/>
                  <a:gd name="connsiteY222" fmla="*/ 358608 h 848353"/>
                  <a:gd name="connsiteX223" fmla="*/ 198666 w 1530743"/>
                  <a:gd name="connsiteY223" fmla="*/ 332849 h 848353"/>
                  <a:gd name="connsiteX224" fmla="*/ 184940 w 1530743"/>
                  <a:gd name="connsiteY224" fmla="*/ 314402 h 848353"/>
                  <a:gd name="connsiteX225" fmla="*/ 184940 w 1530743"/>
                  <a:gd name="connsiteY225" fmla="*/ 302982 h 848353"/>
                  <a:gd name="connsiteX226" fmla="*/ 177109 w 1530743"/>
                  <a:gd name="connsiteY226" fmla="*/ 297591 h 848353"/>
                  <a:gd name="connsiteX227" fmla="*/ 181026 w 1530743"/>
                  <a:gd name="connsiteY227" fmla="*/ 287383 h 848353"/>
                  <a:gd name="connsiteX228" fmla="*/ 188349 w 1530743"/>
                  <a:gd name="connsiteY228" fmla="*/ 280135 h 848353"/>
                  <a:gd name="connsiteX229" fmla="*/ 204443 w 1530743"/>
                  <a:gd name="connsiteY229" fmla="*/ 267708 h 848353"/>
                  <a:gd name="connsiteX230" fmla="*/ 220282 w 1530743"/>
                  <a:gd name="connsiteY230" fmla="*/ 249819 h 848353"/>
                  <a:gd name="connsiteX231" fmla="*/ 233024 w 1530743"/>
                  <a:gd name="connsiteY231" fmla="*/ 233127 h 848353"/>
                  <a:gd name="connsiteX232" fmla="*/ 234811 w 1530743"/>
                  <a:gd name="connsiteY232" fmla="*/ 224816 h 848353"/>
                  <a:gd name="connsiteX233" fmla="*/ 277324 w 1530743"/>
                  <a:gd name="connsiteY233" fmla="*/ 208879 h 848353"/>
                  <a:gd name="connsiteX234" fmla="*/ 302953 w 1530743"/>
                  <a:gd name="connsiteY234" fmla="*/ 186229 h 848353"/>
                  <a:gd name="connsiteX235" fmla="*/ 311334 w 1530743"/>
                  <a:gd name="connsiteY235" fmla="*/ 173802 h 848353"/>
                  <a:gd name="connsiteX236" fmla="*/ 325493 w 1530743"/>
                  <a:gd name="connsiteY236" fmla="*/ 164688 h 848353"/>
                  <a:gd name="connsiteX237" fmla="*/ 326752 w 1530743"/>
                  <a:gd name="connsiteY237" fmla="*/ 161666 h 848353"/>
                  <a:gd name="connsiteX238" fmla="*/ 809231 w 1530743"/>
                  <a:gd name="connsiteY238" fmla="*/ 161666 h 848353"/>
                  <a:gd name="connsiteX239" fmla="*/ 823688 w 1530743"/>
                  <a:gd name="connsiteY239" fmla="*/ 175958 h 848353"/>
                  <a:gd name="connsiteX240" fmla="*/ 830913 w 1530743"/>
                  <a:gd name="connsiteY240" fmla="*/ 161690 h 848353"/>
                  <a:gd name="connsiteX241" fmla="*/ 866289 w 1530743"/>
                  <a:gd name="connsiteY241" fmla="*/ 153103 h 848353"/>
                  <a:gd name="connsiteX242" fmla="*/ 885406 w 1530743"/>
                  <a:gd name="connsiteY242" fmla="*/ 139504 h 848353"/>
                  <a:gd name="connsiteX243" fmla="*/ 899226 w 1530743"/>
                  <a:gd name="connsiteY243" fmla="*/ 150018 h 848353"/>
                  <a:gd name="connsiteX244" fmla="*/ 927157 w 1530743"/>
                  <a:gd name="connsiteY244" fmla="*/ 141660 h 848353"/>
                  <a:gd name="connsiteX245" fmla="*/ 956245 w 1530743"/>
                  <a:gd name="connsiteY245" fmla="*/ 165459 h 848353"/>
                  <a:gd name="connsiteX246" fmla="*/ 980997 w 1530743"/>
                  <a:gd name="connsiteY246" fmla="*/ 163004 h 848353"/>
                  <a:gd name="connsiteX247" fmla="*/ 994085 w 1530743"/>
                  <a:gd name="connsiteY247" fmla="*/ 141314 h 848353"/>
                  <a:gd name="connsiteX248" fmla="*/ 1009510 w 1530743"/>
                  <a:gd name="connsiteY248" fmla="*/ 140070 h 848353"/>
                  <a:gd name="connsiteX249" fmla="*/ 1024094 w 1530743"/>
                  <a:gd name="connsiteY249" fmla="*/ 110699 h 848353"/>
                  <a:gd name="connsiteX250" fmla="*/ 1084269 w 1530743"/>
                  <a:gd name="connsiteY250" fmla="*/ 96548 h 848353"/>
                  <a:gd name="connsiteX251" fmla="*/ 1103889 w 1530743"/>
                  <a:gd name="connsiteY251" fmla="*/ 69278 h 848353"/>
                  <a:gd name="connsiteX252" fmla="*/ 1094524 w 1530743"/>
                  <a:gd name="connsiteY252" fmla="*/ 54593 h 848353"/>
                  <a:gd name="connsiteX253" fmla="*/ 1071165 w 1530743"/>
                  <a:gd name="connsiteY253" fmla="*/ 76291 h 848353"/>
                  <a:gd name="connsiteX254" fmla="*/ 1066962 w 1530743"/>
                  <a:gd name="connsiteY254" fmla="*/ 32910 h 848353"/>
                  <a:gd name="connsiteX255" fmla="*/ 1043171 w 1530743"/>
                  <a:gd name="connsiteY255" fmla="*/ 22050 h 848353"/>
                  <a:gd name="connsiteX256" fmla="*/ 1031224 w 1530743"/>
                  <a:gd name="connsiteY256" fmla="*/ -3009 h 848353"/>
                  <a:gd name="connsiteX257" fmla="*/ 1072133 w 1530743"/>
                  <a:gd name="connsiteY257" fmla="*/ 20271 h 848353"/>
                  <a:gd name="connsiteX258" fmla="*/ 1101048 w 1530743"/>
                  <a:gd name="connsiteY258" fmla="*/ 24867 h 848353"/>
                  <a:gd name="connsiteX259" fmla="*/ 1115686 w 1530743"/>
                  <a:gd name="connsiteY259" fmla="*/ 45440 h 848353"/>
                  <a:gd name="connsiteX260" fmla="*/ 1152220 w 1530743"/>
                  <a:gd name="connsiteY260" fmla="*/ 49973 h 848353"/>
                  <a:gd name="connsiteX261" fmla="*/ 1155753 w 1530743"/>
                  <a:gd name="connsiteY261" fmla="*/ 48470 h 848353"/>
                  <a:gd name="connsiteX262" fmla="*/ 1181040 w 1530743"/>
                  <a:gd name="connsiteY262" fmla="*/ 70656 h 848353"/>
                  <a:gd name="connsiteX263" fmla="*/ 1242616 w 1530743"/>
                  <a:gd name="connsiteY263" fmla="*/ 70656 h 848353"/>
                  <a:gd name="connsiteX264" fmla="*/ 1269044 w 1530743"/>
                  <a:gd name="connsiteY264" fmla="*/ 84688 h 848353"/>
                  <a:gd name="connsiteX265" fmla="*/ 1265431 w 1530743"/>
                  <a:gd name="connsiteY265" fmla="*/ 95793 h 848353"/>
                  <a:gd name="connsiteX266" fmla="*/ 1282746 w 1530743"/>
                  <a:gd name="connsiteY266" fmla="*/ 115720 h 848353"/>
                  <a:gd name="connsiteX267" fmla="*/ 1301036 w 1530743"/>
                  <a:gd name="connsiteY267" fmla="*/ 121103 h 848353"/>
                  <a:gd name="connsiteX268" fmla="*/ 1311078 w 1530743"/>
                  <a:gd name="connsiteY268" fmla="*/ 116145 h 848353"/>
                  <a:gd name="connsiteX269" fmla="*/ 1308001 w 1530743"/>
                  <a:gd name="connsiteY269" fmla="*/ 87529 h 848353"/>
                  <a:gd name="connsiteX270" fmla="*/ 1321569 w 1530743"/>
                  <a:gd name="connsiteY270" fmla="*/ 73906 h 848353"/>
                  <a:gd name="connsiteX271" fmla="*/ 1364076 w 1530743"/>
                  <a:gd name="connsiteY271" fmla="*/ 86427 h 848353"/>
                  <a:gd name="connsiteX272" fmla="*/ 1366366 w 1530743"/>
                  <a:gd name="connsiteY272" fmla="*/ 77888 h 848353"/>
                  <a:gd name="connsiteX273" fmla="*/ 1339812 w 1530743"/>
                  <a:gd name="connsiteY273" fmla="*/ 55655 h 848353"/>
                  <a:gd name="connsiteX274" fmla="*/ 1346691 w 1530743"/>
                  <a:gd name="connsiteY274" fmla="*/ 33493 h 848353"/>
                  <a:gd name="connsiteX275" fmla="*/ 1374488 w 1530743"/>
                  <a:gd name="connsiteY275" fmla="*/ 52082 h 848353"/>
                  <a:gd name="connsiteX276" fmla="*/ 1380674 w 1530743"/>
                  <a:gd name="connsiteY276" fmla="*/ 64131 h 848353"/>
                  <a:gd name="connsiteX277" fmla="*/ 1407771 w 1530743"/>
                  <a:gd name="connsiteY277" fmla="*/ 62250 h 848353"/>
                  <a:gd name="connsiteX278" fmla="*/ 1433380 w 1530743"/>
                  <a:gd name="connsiteY278" fmla="*/ 75881 h 848353"/>
                  <a:gd name="connsiteX279" fmla="*/ 1416341 w 1530743"/>
                  <a:gd name="connsiteY279" fmla="*/ 90551 h 848353"/>
                  <a:gd name="connsiteX280" fmla="*/ 1401380 w 1530743"/>
                  <a:gd name="connsiteY280" fmla="*/ 84200 h 848353"/>
                  <a:gd name="connsiteX281" fmla="*/ 1366067 w 1530743"/>
                  <a:gd name="connsiteY281" fmla="*/ 104442 h 848353"/>
                  <a:gd name="connsiteX282" fmla="*/ 1365028 w 1530743"/>
                  <a:gd name="connsiteY282" fmla="*/ 115059 h 848353"/>
                  <a:gd name="connsiteX283" fmla="*/ 1354451 w 1530743"/>
                  <a:gd name="connsiteY283" fmla="*/ 119104 h 848353"/>
                  <a:gd name="connsiteX284" fmla="*/ 1359543 w 1530743"/>
                  <a:gd name="connsiteY284" fmla="*/ 135718 h 848353"/>
                  <a:gd name="connsiteX285" fmla="*/ 1327842 w 1530743"/>
                  <a:gd name="connsiteY285" fmla="*/ 140905 h 848353"/>
                  <a:gd name="connsiteX286" fmla="*/ 1353223 w 1530743"/>
                  <a:gd name="connsiteY286" fmla="*/ 153481 h 848353"/>
                  <a:gd name="connsiteX287" fmla="*/ 1363981 w 1530743"/>
                  <a:gd name="connsiteY287" fmla="*/ 148334 h 848353"/>
                  <a:gd name="connsiteX288" fmla="*/ 1375078 w 1530743"/>
                  <a:gd name="connsiteY288" fmla="*/ 152773 h 848353"/>
                  <a:gd name="connsiteX289" fmla="*/ 1376668 w 1530743"/>
                  <a:gd name="connsiteY289" fmla="*/ 167340 h 848353"/>
                  <a:gd name="connsiteX290" fmla="*/ 1352955 w 1530743"/>
                  <a:gd name="connsiteY290" fmla="*/ 171024 h 848353"/>
                  <a:gd name="connsiteX291" fmla="*/ 1331737 w 1530743"/>
                  <a:gd name="connsiteY291" fmla="*/ 167466 h 848353"/>
                  <a:gd name="connsiteX292" fmla="*/ 1284186 w 1530743"/>
                  <a:gd name="connsiteY292" fmla="*/ 141314 h 848353"/>
                  <a:gd name="connsiteX293" fmla="*/ 1263432 w 1530743"/>
                  <a:gd name="connsiteY293" fmla="*/ 122961 h 848353"/>
                  <a:gd name="connsiteX294" fmla="*/ 1275379 w 1530743"/>
                  <a:gd name="connsiteY294" fmla="*/ 156062 h 848353"/>
                  <a:gd name="connsiteX295" fmla="*/ 1319830 w 1530743"/>
                  <a:gd name="connsiteY295" fmla="*/ 180735 h 848353"/>
                  <a:gd name="connsiteX296" fmla="*/ 1334728 w 1530743"/>
                  <a:gd name="connsiteY296" fmla="*/ 195618 h 848353"/>
                  <a:gd name="connsiteX297" fmla="*/ 1390653 w 1530743"/>
                  <a:gd name="connsiteY297" fmla="*/ 201969 h 848353"/>
                  <a:gd name="connsiteX298" fmla="*/ 1445264 w 1530743"/>
                  <a:gd name="connsiteY298" fmla="*/ 190164 h 848353"/>
                  <a:gd name="connsiteX299" fmla="*/ 1468363 w 1530743"/>
                  <a:gd name="connsiteY299" fmla="*/ 208556 h 848353"/>
                  <a:gd name="connsiteX300" fmla="*/ 1474643 w 1530743"/>
                  <a:gd name="connsiteY300" fmla="*/ 221967 h 848353"/>
                  <a:gd name="connsiteX301" fmla="*/ 1503125 w 1530743"/>
                  <a:gd name="connsiteY301" fmla="*/ 229735 h 848353"/>
                  <a:gd name="connsiteX302" fmla="*/ 1520070 w 1530743"/>
                  <a:gd name="connsiteY302" fmla="*/ 244436 h 848353"/>
                  <a:gd name="connsiteX303" fmla="*/ 1529349 w 1530743"/>
                  <a:gd name="connsiteY303" fmla="*/ 247852 h 84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Lst>
                <a:rect l="l" t="t" r="r" b="b"/>
                <a:pathLst>
                  <a:path w="1530743" h="848353">
                    <a:moveTo>
                      <a:pt x="800920" y="198160"/>
                    </a:moveTo>
                    <a:lnTo>
                      <a:pt x="789713" y="202331"/>
                    </a:lnTo>
                    <a:lnTo>
                      <a:pt x="788721" y="227004"/>
                    </a:lnTo>
                    <a:lnTo>
                      <a:pt x="774059" y="244538"/>
                    </a:lnTo>
                    <a:lnTo>
                      <a:pt x="753038" y="280135"/>
                    </a:lnTo>
                    <a:lnTo>
                      <a:pt x="759578" y="298622"/>
                    </a:lnTo>
                    <a:lnTo>
                      <a:pt x="781300" y="280828"/>
                    </a:lnTo>
                    <a:lnTo>
                      <a:pt x="806524" y="222219"/>
                    </a:lnTo>
                    <a:close/>
                    <a:moveTo>
                      <a:pt x="496818" y="497131"/>
                    </a:moveTo>
                    <a:lnTo>
                      <a:pt x="496110" y="484877"/>
                    </a:lnTo>
                    <a:lnTo>
                      <a:pt x="448464" y="479958"/>
                    </a:lnTo>
                    <a:lnTo>
                      <a:pt x="440051" y="498351"/>
                    </a:lnTo>
                    <a:lnTo>
                      <a:pt x="472287" y="513060"/>
                    </a:lnTo>
                    <a:lnTo>
                      <a:pt x="462189" y="538236"/>
                    </a:lnTo>
                    <a:lnTo>
                      <a:pt x="503539" y="526675"/>
                    </a:lnTo>
                    <a:lnTo>
                      <a:pt x="545156" y="553489"/>
                    </a:lnTo>
                    <a:lnTo>
                      <a:pt x="578793" y="544910"/>
                    </a:lnTo>
                    <a:close/>
                    <a:moveTo>
                      <a:pt x="409223" y="635559"/>
                    </a:moveTo>
                    <a:lnTo>
                      <a:pt x="388210" y="638006"/>
                    </a:lnTo>
                    <a:lnTo>
                      <a:pt x="368582" y="611051"/>
                    </a:lnTo>
                    <a:lnTo>
                      <a:pt x="360003" y="628176"/>
                    </a:lnTo>
                    <a:lnTo>
                      <a:pt x="348261" y="613506"/>
                    </a:lnTo>
                    <a:lnTo>
                      <a:pt x="319527" y="620849"/>
                    </a:lnTo>
                    <a:lnTo>
                      <a:pt x="337023" y="641925"/>
                    </a:lnTo>
                    <a:lnTo>
                      <a:pt x="301316" y="655163"/>
                    </a:lnTo>
                    <a:lnTo>
                      <a:pt x="386093" y="678427"/>
                    </a:lnTo>
                    <a:lnTo>
                      <a:pt x="394522" y="672312"/>
                    </a:lnTo>
                    <a:lnTo>
                      <a:pt x="385432" y="662931"/>
                    </a:lnTo>
                    <a:lnTo>
                      <a:pt x="421139" y="660043"/>
                    </a:lnTo>
                    <a:close/>
                    <a:moveTo>
                      <a:pt x="1526665" y="269503"/>
                    </a:moveTo>
                    <a:lnTo>
                      <a:pt x="1513231" y="278711"/>
                    </a:lnTo>
                    <a:lnTo>
                      <a:pt x="1500568" y="277947"/>
                    </a:lnTo>
                    <a:lnTo>
                      <a:pt x="1501851" y="289611"/>
                    </a:lnTo>
                    <a:lnTo>
                      <a:pt x="1486205" y="291248"/>
                    </a:lnTo>
                    <a:lnTo>
                      <a:pt x="1455440" y="276727"/>
                    </a:lnTo>
                    <a:lnTo>
                      <a:pt x="1456880" y="296946"/>
                    </a:lnTo>
                    <a:lnTo>
                      <a:pt x="1496389" y="310057"/>
                    </a:lnTo>
                    <a:lnTo>
                      <a:pt x="1488196" y="320690"/>
                    </a:lnTo>
                    <a:lnTo>
                      <a:pt x="1461799" y="321524"/>
                    </a:lnTo>
                    <a:lnTo>
                      <a:pt x="1465679" y="328647"/>
                    </a:lnTo>
                    <a:lnTo>
                      <a:pt x="1447200" y="331189"/>
                    </a:lnTo>
                    <a:lnTo>
                      <a:pt x="1442431" y="346567"/>
                    </a:lnTo>
                    <a:lnTo>
                      <a:pt x="1418490" y="356294"/>
                    </a:lnTo>
                    <a:lnTo>
                      <a:pt x="1425054" y="364338"/>
                    </a:lnTo>
                    <a:lnTo>
                      <a:pt x="1415200" y="369257"/>
                    </a:lnTo>
                    <a:lnTo>
                      <a:pt x="1421119" y="379999"/>
                    </a:lnTo>
                    <a:lnTo>
                      <a:pt x="1406472" y="407687"/>
                    </a:lnTo>
                    <a:lnTo>
                      <a:pt x="1390307" y="412290"/>
                    </a:lnTo>
                    <a:lnTo>
                      <a:pt x="1394242" y="426528"/>
                    </a:lnTo>
                    <a:lnTo>
                      <a:pt x="1381540" y="429266"/>
                    </a:lnTo>
                    <a:lnTo>
                      <a:pt x="1385475" y="439608"/>
                    </a:lnTo>
                    <a:lnTo>
                      <a:pt x="1372095" y="464218"/>
                    </a:lnTo>
                    <a:lnTo>
                      <a:pt x="1364021" y="467893"/>
                    </a:lnTo>
                    <a:lnTo>
                      <a:pt x="1355348" y="430463"/>
                    </a:lnTo>
                    <a:lnTo>
                      <a:pt x="1345195" y="430014"/>
                    </a:lnTo>
                    <a:lnTo>
                      <a:pt x="1316477" y="409914"/>
                    </a:lnTo>
                    <a:lnTo>
                      <a:pt x="1303617" y="417508"/>
                    </a:lnTo>
                    <a:lnTo>
                      <a:pt x="1284800" y="438050"/>
                    </a:lnTo>
                    <a:lnTo>
                      <a:pt x="1275836" y="438050"/>
                    </a:lnTo>
                    <a:lnTo>
                      <a:pt x="1282699" y="484625"/>
                    </a:lnTo>
                    <a:lnTo>
                      <a:pt x="1269123" y="492267"/>
                    </a:lnTo>
                    <a:lnTo>
                      <a:pt x="1242931" y="492456"/>
                    </a:lnTo>
                    <a:lnTo>
                      <a:pt x="1243238" y="506575"/>
                    </a:lnTo>
                    <a:lnTo>
                      <a:pt x="1205264" y="534254"/>
                    </a:lnTo>
                    <a:lnTo>
                      <a:pt x="1187336" y="523826"/>
                    </a:lnTo>
                    <a:lnTo>
                      <a:pt x="1165504" y="523826"/>
                    </a:lnTo>
                    <a:lnTo>
                      <a:pt x="1165992" y="539598"/>
                    </a:lnTo>
                    <a:lnTo>
                      <a:pt x="1137400" y="537937"/>
                    </a:lnTo>
                    <a:lnTo>
                      <a:pt x="1126044" y="529571"/>
                    </a:lnTo>
                    <a:lnTo>
                      <a:pt x="1137400" y="504474"/>
                    </a:lnTo>
                    <a:lnTo>
                      <a:pt x="1128995" y="495494"/>
                    </a:lnTo>
                    <a:lnTo>
                      <a:pt x="1136519" y="482524"/>
                    </a:lnTo>
                    <a:lnTo>
                      <a:pt x="1131891" y="467728"/>
                    </a:lnTo>
                    <a:lnTo>
                      <a:pt x="1142476" y="457686"/>
                    </a:lnTo>
                    <a:lnTo>
                      <a:pt x="1117677" y="419279"/>
                    </a:lnTo>
                    <a:lnTo>
                      <a:pt x="1153250" y="382242"/>
                    </a:lnTo>
                    <a:lnTo>
                      <a:pt x="1143381" y="339830"/>
                    </a:lnTo>
                    <a:lnTo>
                      <a:pt x="1096145" y="313048"/>
                    </a:lnTo>
                    <a:lnTo>
                      <a:pt x="1111704" y="290728"/>
                    </a:lnTo>
                    <a:lnTo>
                      <a:pt x="1108100" y="272422"/>
                    </a:lnTo>
                    <a:lnTo>
                      <a:pt x="1120944" y="246380"/>
                    </a:lnTo>
                    <a:lnTo>
                      <a:pt x="1111067" y="242941"/>
                    </a:lnTo>
                    <a:lnTo>
                      <a:pt x="1112129" y="222974"/>
                    </a:lnTo>
                    <a:lnTo>
                      <a:pt x="1100765" y="229979"/>
                    </a:lnTo>
                    <a:lnTo>
                      <a:pt x="1089967" y="220700"/>
                    </a:lnTo>
                    <a:lnTo>
                      <a:pt x="1058171" y="246970"/>
                    </a:lnTo>
                    <a:lnTo>
                      <a:pt x="1048318" y="301432"/>
                    </a:lnTo>
                    <a:lnTo>
                      <a:pt x="1056794" y="317109"/>
                    </a:lnTo>
                    <a:lnTo>
                      <a:pt x="1050703" y="326435"/>
                    </a:lnTo>
                    <a:lnTo>
                      <a:pt x="1007637" y="328946"/>
                    </a:lnTo>
                    <a:lnTo>
                      <a:pt x="996422" y="320060"/>
                    </a:lnTo>
                    <a:lnTo>
                      <a:pt x="995006" y="333652"/>
                    </a:lnTo>
                    <a:lnTo>
                      <a:pt x="955316" y="349188"/>
                    </a:lnTo>
                    <a:lnTo>
                      <a:pt x="933493" y="371523"/>
                    </a:lnTo>
                    <a:lnTo>
                      <a:pt x="894646" y="383132"/>
                    </a:lnTo>
                    <a:lnTo>
                      <a:pt x="860859" y="373302"/>
                    </a:lnTo>
                    <a:lnTo>
                      <a:pt x="867021" y="390679"/>
                    </a:lnTo>
                    <a:lnTo>
                      <a:pt x="855177" y="422884"/>
                    </a:lnTo>
                    <a:lnTo>
                      <a:pt x="841294" y="423206"/>
                    </a:lnTo>
                    <a:lnTo>
                      <a:pt x="835454" y="415714"/>
                    </a:lnTo>
                    <a:lnTo>
                      <a:pt x="822886" y="430903"/>
                    </a:lnTo>
                    <a:lnTo>
                      <a:pt x="826474" y="472064"/>
                    </a:lnTo>
                    <a:lnTo>
                      <a:pt x="841113" y="501861"/>
                    </a:lnTo>
                    <a:lnTo>
                      <a:pt x="854264" y="511281"/>
                    </a:lnTo>
                    <a:lnTo>
                      <a:pt x="849739" y="520804"/>
                    </a:lnTo>
                    <a:lnTo>
                      <a:pt x="864023" y="529445"/>
                    </a:lnTo>
                    <a:lnTo>
                      <a:pt x="868619" y="544729"/>
                    </a:lnTo>
                    <a:lnTo>
                      <a:pt x="888365" y="543667"/>
                    </a:lnTo>
                    <a:lnTo>
                      <a:pt x="901233" y="552584"/>
                    </a:lnTo>
                    <a:lnTo>
                      <a:pt x="872704" y="566766"/>
                    </a:lnTo>
                    <a:lnTo>
                      <a:pt x="868729" y="580657"/>
                    </a:lnTo>
                    <a:lnTo>
                      <a:pt x="903917" y="569402"/>
                    </a:lnTo>
                    <a:lnTo>
                      <a:pt x="912582" y="586528"/>
                    </a:lnTo>
                    <a:lnTo>
                      <a:pt x="924025" y="578390"/>
                    </a:lnTo>
                    <a:lnTo>
                      <a:pt x="948753" y="587574"/>
                    </a:lnTo>
                    <a:lnTo>
                      <a:pt x="961510" y="614443"/>
                    </a:lnTo>
                    <a:lnTo>
                      <a:pt x="929620" y="623651"/>
                    </a:lnTo>
                    <a:lnTo>
                      <a:pt x="900816" y="636330"/>
                    </a:lnTo>
                    <a:lnTo>
                      <a:pt x="940363" y="641847"/>
                    </a:lnTo>
                    <a:lnTo>
                      <a:pt x="964564" y="631332"/>
                    </a:lnTo>
                    <a:lnTo>
                      <a:pt x="977321" y="647324"/>
                    </a:lnTo>
                    <a:lnTo>
                      <a:pt x="974771" y="664788"/>
                    </a:lnTo>
                    <a:lnTo>
                      <a:pt x="993613" y="662860"/>
                    </a:lnTo>
                    <a:lnTo>
                      <a:pt x="998083" y="652912"/>
                    </a:lnTo>
                    <a:lnTo>
                      <a:pt x="1018868" y="650929"/>
                    </a:lnTo>
                    <a:lnTo>
                      <a:pt x="1018868" y="663403"/>
                    </a:lnTo>
                    <a:lnTo>
                      <a:pt x="1035497" y="657768"/>
                    </a:lnTo>
                    <a:lnTo>
                      <a:pt x="1056377" y="674886"/>
                    </a:lnTo>
                    <a:lnTo>
                      <a:pt x="1065050" y="675917"/>
                    </a:lnTo>
                    <a:lnTo>
                      <a:pt x="1069536" y="690547"/>
                    </a:lnTo>
                    <a:lnTo>
                      <a:pt x="1045941" y="711104"/>
                    </a:lnTo>
                    <a:lnTo>
                      <a:pt x="1069253" y="727151"/>
                    </a:lnTo>
                    <a:lnTo>
                      <a:pt x="1060887" y="736414"/>
                    </a:lnTo>
                    <a:lnTo>
                      <a:pt x="1068041" y="744371"/>
                    </a:lnTo>
                    <a:lnTo>
                      <a:pt x="1037670" y="756704"/>
                    </a:lnTo>
                    <a:lnTo>
                      <a:pt x="986246" y="759930"/>
                    </a:lnTo>
                    <a:lnTo>
                      <a:pt x="989150" y="738823"/>
                    </a:lnTo>
                    <a:lnTo>
                      <a:pt x="980635" y="724176"/>
                    </a:lnTo>
                    <a:lnTo>
                      <a:pt x="978439" y="704273"/>
                    </a:lnTo>
                    <a:lnTo>
                      <a:pt x="956316" y="683779"/>
                    </a:lnTo>
                    <a:lnTo>
                      <a:pt x="937868" y="708436"/>
                    </a:lnTo>
                    <a:lnTo>
                      <a:pt x="943417" y="728686"/>
                    </a:lnTo>
                    <a:lnTo>
                      <a:pt x="920727" y="746653"/>
                    </a:lnTo>
                    <a:lnTo>
                      <a:pt x="912857" y="718903"/>
                    </a:lnTo>
                    <a:lnTo>
                      <a:pt x="900816" y="724271"/>
                    </a:lnTo>
                    <a:lnTo>
                      <a:pt x="900816" y="754878"/>
                    </a:lnTo>
                    <a:lnTo>
                      <a:pt x="868438" y="765691"/>
                    </a:lnTo>
                    <a:lnTo>
                      <a:pt x="872845" y="784595"/>
                    </a:lnTo>
                    <a:lnTo>
                      <a:pt x="854886" y="800729"/>
                    </a:lnTo>
                    <a:lnTo>
                      <a:pt x="844741" y="838144"/>
                    </a:lnTo>
                    <a:lnTo>
                      <a:pt x="819753" y="845345"/>
                    </a:lnTo>
                    <a:lnTo>
                      <a:pt x="789241" y="821585"/>
                    </a:lnTo>
                    <a:lnTo>
                      <a:pt x="794482" y="797975"/>
                    </a:lnTo>
                    <a:lnTo>
                      <a:pt x="795372" y="774183"/>
                    </a:lnTo>
                    <a:lnTo>
                      <a:pt x="831527" y="755704"/>
                    </a:lnTo>
                    <a:lnTo>
                      <a:pt x="830370" y="737981"/>
                    </a:lnTo>
                    <a:lnTo>
                      <a:pt x="844418" y="740727"/>
                    </a:lnTo>
                    <a:lnTo>
                      <a:pt x="840515" y="721658"/>
                    </a:lnTo>
                    <a:lnTo>
                      <a:pt x="814512" y="709388"/>
                    </a:lnTo>
                    <a:lnTo>
                      <a:pt x="806193" y="693703"/>
                    </a:lnTo>
                    <a:lnTo>
                      <a:pt x="792877" y="705138"/>
                    </a:lnTo>
                    <a:lnTo>
                      <a:pt x="768723" y="714842"/>
                    </a:lnTo>
                    <a:lnTo>
                      <a:pt x="777443" y="695411"/>
                    </a:lnTo>
                    <a:lnTo>
                      <a:pt x="693138" y="697347"/>
                    </a:lnTo>
                    <a:lnTo>
                      <a:pt x="671905" y="712505"/>
                    </a:lnTo>
                    <a:lnTo>
                      <a:pt x="652481" y="708326"/>
                    </a:lnTo>
                    <a:lnTo>
                      <a:pt x="621001" y="732566"/>
                    </a:lnTo>
                    <a:lnTo>
                      <a:pt x="583413" y="726089"/>
                    </a:lnTo>
                    <a:lnTo>
                      <a:pt x="582406" y="711852"/>
                    </a:lnTo>
                    <a:lnTo>
                      <a:pt x="604607" y="711852"/>
                    </a:lnTo>
                    <a:lnTo>
                      <a:pt x="596737" y="693703"/>
                    </a:lnTo>
                    <a:lnTo>
                      <a:pt x="581949" y="694962"/>
                    </a:lnTo>
                    <a:lnTo>
                      <a:pt x="571088" y="681497"/>
                    </a:lnTo>
                    <a:lnTo>
                      <a:pt x="563289" y="707090"/>
                    </a:lnTo>
                    <a:lnTo>
                      <a:pt x="519940" y="692530"/>
                    </a:lnTo>
                    <a:lnTo>
                      <a:pt x="457042" y="701022"/>
                    </a:lnTo>
                    <a:lnTo>
                      <a:pt x="457042" y="711852"/>
                    </a:lnTo>
                    <a:lnTo>
                      <a:pt x="478685" y="718903"/>
                    </a:lnTo>
                    <a:lnTo>
                      <a:pt x="469501" y="731047"/>
                    </a:lnTo>
                    <a:lnTo>
                      <a:pt x="430803" y="733156"/>
                    </a:lnTo>
                    <a:lnTo>
                      <a:pt x="388533" y="749369"/>
                    </a:lnTo>
                    <a:lnTo>
                      <a:pt x="362703" y="752210"/>
                    </a:lnTo>
                    <a:lnTo>
                      <a:pt x="349898" y="767446"/>
                    </a:lnTo>
                    <a:lnTo>
                      <a:pt x="321227" y="764771"/>
                    </a:lnTo>
                    <a:lnTo>
                      <a:pt x="313735" y="751706"/>
                    </a:lnTo>
                    <a:lnTo>
                      <a:pt x="293241" y="751305"/>
                    </a:lnTo>
                    <a:lnTo>
                      <a:pt x="294721" y="780896"/>
                    </a:lnTo>
                    <a:lnTo>
                      <a:pt x="277995" y="779842"/>
                    </a:lnTo>
                    <a:lnTo>
                      <a:pt x="271468" y="754248"/>
                    </a:lnTo>
                    <a:lnTo>
                      <a:pt x="249466" y="764511"/>
                    </a:lnTo>
                    <a:lnTo>
                      <a:pt x="245890" y="780629"/>
                    </a:lnTo>
                    <a:lnTo>
                      <a:pt x="225363" y="797802"/>
                    </a:lnTo>
                    <a:lnTo>
                      <a:pt x="225855" y="779842"/>
                    </a:lnTo>
                    <a:lnTo>
                      <a:pt x="212322" y="762992"/>
                    </a:lnTo>
                    <a:lnTo>
                      <a:pt x="190440" y="758286"/>
                    </a:lnTo>
                    <a:lnTo>
                      <a:pt x="178312" y="762331"/>
                    </a:lnTo>
                    <a:lnTo>
                      <a:pt x="202743" y="778669"/>
                    </a:lnTo>
                    <a:lnTo>
                      <a:pt x="201034" y="787397"/>
                    </a:lnTo>
                    <a:lnTo>
                      <a:pt x="178099" y="783305"/>
                    </a:lnTo>
                    <a:lnTo>
                      <a:pt x="159285" y="768037"/>
                    </a:lnTo>
                    <a:lnTo>
                      <a:pt x="154695" y="745560"/>
                    </a:lnTo>
                    <a:lnTo>
                      <a:pt x="139284" y="733581"/>
                    </a:lnTo>
                    <a:lnTo>
                      <a:pt x="126495" y="740208"/>
                    </a:lnTo>
                    <a:lnTo>
                      <a:pt x="144857" y="754642"/>
                    </a:lnTo>
                    <a:lnTo>
                      <a:pt x="147022" y="769020"/>
                    </a:lnTo>
                    <a:lnTo>
                      <a:pt x="127017" y="758451"/>
                    </a:lnTo>
                    <a:lnTo>
                      <a:pt x="112393" y="764511"/>
                    </a:lnTo>
                    <a:lnTo>
                      <a:pt x="93701" y="759230"/>
                    </a:lnTo>
                    <a:lnTo>
                      <a:pt x="84847" y="750415"/>
                    </a:lnTo>
                    <a:lnTo>
                      <a:pt x="94356" y="743726"/>
                    </a:lnTo>
                    <a:lnTo>
                      <a:pt x="95340" y="730339"/>
                    </a:lnTo>
                    <a:lnTo>
                      <a:pt x="85339" y="734982"/>
                    </a:lnTo>
                    <a:lnTo>
                      <a:pt x="40775" y="745953"/>
                    </a:lnTo>
                    <a:lnTo>
                      <a:pt x="28773" y="758522"/>
                    </a:lnTo>
                    <a:lnTo>
                      <a:pt x="-1395" y="762331"/>
                    </a:lnTo>
                    <a:lnTo>
                      <a:pt x="-1395" y="485003"/>
                    </a:lnTo>
                    <a:lnTo>
                      <a:pt x="40123" y="485003"/>
                    </a:lnTo>
                    <a:lnTo>
                      <a:pt x="37906" y="469286"/>
                    </a:lnTo>
                    <a:lnTo>
                      <a:pt x="68852" y="448564"/>
                    </a:lnTo>
                    <a:lnTo>
                      <a:pt x="99748" y="462250"/>
                    </a:lnTo>
                    <a:lnTo>
                      <a:pt x="141743" y="430014"/>
                    </a:lnTo>
                    <a:lnTo>
                      <a:pt x="165845" y="371972"/>
                    </a:lnTo>
                    <a:lnTo>
                      <a:pt x="198918" y="358608"/>
                    </a:lnTo>
                    <a:lnTo>
                      <a:pt x="198666" y="332849"/>
                    </a:lnTo>
                    <a:lnTo>
                      <a:pt x="184940" y="314402"/>
                    </a:lnTo>
                    <a:lnTo>
                      <a:pt x="184940" y="302982"/>
                    </a:lnTo>
                    <a:lnTo>
                      <a:pt x="177109" y="297591"/>
                    </a:lnTo>
                    <a:lnTo>
                      <a:pt x="181026" y="287383"/>
                    </a:lnTo>
                    <a:lnTo>
                      <a:pt x="188349" y="280135"/>
                    </a:lnTo>
                    <a:lnTo>
                      <a:pt x="204443" y="267708"/>
                    </a:lnTo>
                    <a:lnTo>
                      <a:pt x="220282" y="249819"/>
                    </a:lnTo>
                    <a:lnTo>
                      <a:pt x="233024" y="233127"/>
                    </a:lnTo>
                    <a:lnTo>
                      <a:pt x="234811" y="224816"/>
                    </a:lnTo>
                    <a:lnTo>
                      <a:pt x="277324" y="208879"/>
                    </a:lnTo>
                    <a:lnTo>
                      <a:pt x="302953" y="186229"/>
                    </a:lnTo>
                    <a:lnTo>
                      <a:pt x="311334" y="173802"/>
                    </a:lnTo>
                    <a:lnTo>
                      <a:pt x="325493" y="164688"/>
                    </a:lnTo>
                    <a:lnTo>
                      <a:pt x="326752" y="161666"/>
                    </a:lnTo>
                    <a:lnTo>
                      <a:pt x="809231" y="161666"/>
                    </a:lnTo>
                    <a:lnTo>
                      <a:pt x="823688" y="175958"/>
                    </a:lnTo>
                    <a:lnTo>
                      <a:pt x="830913" y="161690"/>
                    </a:lnTo>
                    <a:lnTo>
                      <a:pt x="866289" y="153103"/>
                    </a:lnTo>
                    <a:lnTo>
                      <a:pt x="885406" y="139504"/>
                    </a:lnTo>
                    <a:lnTo>
                      <a:pt x="899226" y="150018"/>
                    </a:lnTo>
                    <a:lnTo>
                      <a:pt x="927157" y="141660"/>
                    </a:lnTo>
                    <a:lnTo>
                      <a:pt x="956245" y="165459"/>
                    </a:lnTo>
                    <a:lnTo>
                      <a:pt x="980997" y="163004"/>
                    </a:lnTo>
                    <a:lnTo>
                      <a:pt x="994085" y="141314"/>
                    </a:lnTo>
                    <a:lnTo>
                      <a:pt x="1009510" y="140070"/>
                    </a:lnTo>
                    <a:lnTo>
                      <a:pt x="1024094" y="110699"/>
                    </a:lnTo>
                    <a:lnTo>
                      <a:pt x="1084269" y="96548"/>
                    </a:lnTo>
                    <a:lnTo>
                      <a:pt x="1103889" y="69278"/>
                    </a:lnTo>
                    <a:lnTo>
                      <a:pt x="1094524" y="54593"/>
                    </a:lnTo>
                    <a:lnTo>
                      <a:pt x="1071165" y="76291"/>
                    </a:lnTo>
                    <a:lnTo>
                      <a:pt x="1066962" y="32910"/>
                    </a:lnTo>
                    <a:lnTo>
                      <a:pt x="1043171" y="22050"/>
                    </a:lnTo>
                    <a:lnTo>
                      <a:pt x="1031224" y="-3009"/>
                    </a:lnTo>
                    <a:lnTo>
                      <a:pt x="1072133" y="20271"/>
                    </a:lnTo>
                    <a:lnTo>
                      <a:pt x="1101048" y="24867"/>
                    </a:lnTo>
                    <a:lnTo>
                      <a:pt x="1115686" y="45440"/>
                    </a:lnTo>
                    <a:lnTo>
                      <a:pt x="1152220" y="49973"/>
                    </a:lnTo>
                    <a:lnTo>
                      <a:pt x="1155753" y="48470"/>
                    </a:lnTo>
                    <a:lnTo>
                      <a:pt x="1181040" y="70656"/>
                    </a:lnTo>
                    <a:lnTo>
                      <a:pt x="1242616" y="70656"/>
                    </a:lnTo>
                    <a:lnTo>
                      <a:pt x="1269044" y="84688"/>
                    </a:lnTo>
                    <a:lnTo>
                      <a:pt x="1265431" y="95793"/>
                    </a:lnTo>
                    <a:lnTo>
                      <a:pt x="1282746" y="115720"/>
                    </a:lnTo>
                    <a:lnTo>
                      <a:pt x="1301036" y="121103"/>
                    </a:lnTo>
                    <a:lnTo>
                      <a:pt x="1311078" y="116145"/>
                    </a:lnTo>
                    <a:lnTo>
                      <a:pt x="1308001" y="87529"/>
                    </a:lnTo>
                    <a:lnTo>
                      <a:pt x="1321569" y="73906"/>
                    </a:lnTo>
                    <a:lnTo>
                      <a:pt x="1364076" y="86427"/>
                    </a:lnTo>
                    <a:lnTo>
                      <a:pt x="1366366" y="77888"/>
                    </a:lnTo>
                    <a:lnTo>
                      <a:pt x="1339812" y="55655"/>
                    </a:lnTo>
                    <a:lnTo>
                      <a:pt x="1346691" y="33493"/>
                    </a:lnTo>
                    <a:lnTo>
                      <a:pt x="1374488" y="52082"/>
                    </a:lnTo>
                    <a:lnTo>
                      <a:pt x="1380674" y="64131"/>
                    </a:lnTo>
                    <a:lnTo>
                      <a:pt x="1407771" y="62250"/>
                    </a:lnTo>
                    <a:lnTo>
                      <a:pt x="1433380" y="75881"/>
                    </a:lnTo>
                    <a:lnTo>
                      <a:pt x="1416341" y="90551"/>
                    </a:lnTo>
                    <a:lnTo>
                      <a:pt x="1401380" y="84200"/>
                    </a:lnTo>
                    <a:lnTo>
                      <a:pt x="1366067" y="104442"/>
                    </a:lnTo>
                    <a:lnTo>
                      <a:pt x="1365028" y="115059"/>
                    </a:lnTo>
                    <a:lnTo>
                      <a:pt x="1354451" y="119104"/>
                    </a:lnTo>
                    <a:lnTo>
                      <a:pt x="1359543" y="135718"/>
                    </a:lnTo>
                    <a:lnTo>
                      <a:pt x="1327842" y="140905"/>
                    </a:lnTo>
                    <a:lnTo>
                      <a:pt x="1353223" y="153481"/>
                    </a:lnTo>
                    <a:lnTo>
                      <a:pt x="1363981" y="148334"/>
                    </a:lnTo>
                    <a:lnTo>
                      <a:pt x="1375078" y="152773"/>
                    </a:lnTo>
                    <a:lnTo>
                      <a:pt x="1376668" y="167340"/>
                    </a:lnTo>
                    <a:lnTo>
                      <a:pt x="1352955" y="171024"/>
                    </a:lnTo>
                    <a:lnTo>
                      <a:pt x="1331737" y="167466"/>
                    </a:lnTo>
                    <a:lnTo>
                      <a:pt x="1284186" y="141314"/>
                    </a:lnTo>
                    <a:lnTo>
                      <a:pt x="1263432" y="122961"/>
                    </a:lnTo>
                    <a:lnTo>
                      <a:pt x="1275379" y="156062"/>
                    </a:lnTo>
                    <a:lnTo>
                      <a:pt x="1319830" y="180735"/>
                    </a:lnTo>
                    <a:lnTo>
                      <a:pt x="1334728" y="195618"/>
                    </a:lnTo>
                    <a:lnTo>
                      <a:pt x="1390653" y="201969"/>
                    </a:lnTo>
                    <a:lnTo>
                      <a:pt x="1445264" y="190164"/>
                    </a:lnTo>
                    <a:lnTo>
                      <a:pt x="1468363" y="208556"/>
                    </a:lnTo>
                    <a:lnTo>
                      <a:pt x="1474643" y="221967"/>
                    </a:lnTo>
                    <a:lnTo>
                      <a:pt x="1503125" y="229735"/>
                    </a:lnTo>
                    <a:lnTo>
                      <a:pt x="1520070" y="244436"/>
                    </a:lnTo>
                    <a:lnTo>
                      <a:pt x="1529349" y="247852"/>
                    </a:lnTo>
                    <a:close/>
                  </a:path>
                </a:pathLst>
              </a:custGeom>
              <a:grpFill/>
              <a:ln w="635" cap="rnd">
                <a:solidFill>
                  <a:schemeClr val="bg1"/>
                </a:solidFill>
                <a:prstDash val="solid"/>
                <a:round/>
              </a:ln>
            </p:spPr>
            <p:txBody>
              <a:bodyPr rtlCol="0" anchor="ctr"/>
              <a:lstStyle/>
              <a:p>
                <a:endParaRPr lang="en-US" dirty="0"/>
              </a:p>
            </p:txBody>
          </p:sp>
          <p:sp>
            <p:nvSpPr>
              <p:cNvPr id="2770" name="Freeform: Shape 2769">
                <a:extLst>
                  <a:ext uri="{FF2B5EF4-FFF2-40B4-BE49-F238E27FC236}">
                    <a16:creationId xmlns:a16="http://schemas.microsoft.com/office/drawing/2014/main" id="{AF6F5F95-A30F-4829-A8A9-3588251C9AA9}"/>
                  </a:ext>
                </a:extLst>
              </p:cNvPr>
              <p:cNvSpPr/>
              <p:nvPr/>
            </p:nvSpPr>
            <p:spPr>
              <a:xfrm flipV="1">
                <a:off x="1929634" y="2279658"/>
                <a:ext cx="1121795" cy="595659"/>
              </a:xfrm>
              <a:custGeom>
                <a:avLst/>
                <a:gdLst>
                  <a:gd name="connsiteX0" fmla="*/ 1019001 w 1031232"/>
                  <a:gd name="connsiteY0" fmla="*/ 485498 h 547572"/>
                  <a:gd name="connsiteX1" fmla="*/ 1008958 w 1031232"/>
                  <a:gd name="connsiteY1" fmla="*/ 490456 h 547572"/>
                  <a:gd name="connsiteX2" fmla="*/ 990668 w 1031232"/>
                  <a:gd name="connsiteY2" fmla="*/ 485073 h 547572"/>
                  <a:gd name="connsiteX3" fmla="*/ 973354 w 1031232"/>
                  <a:gd name="connsiteY3" fmla="*/ 465146 h 547572"/>
                  <a:gd name="connsiteX4" fmla="*/ 976966 w 1031232"/>
                  <a:gd name="connsiteY4" fmla="*/ 454041 h 547572"/>
                  <a:gd name="connsiteX5" fmla="*/ 950538 w 1031232"/>
                  <a:gd name="connsiteY5" fmla="*/ 440009 h 547572"/>
                  <a:gd name="connsiteX6" fmla="*/ 888962 w 1031232"/>
                  <a:gd name="connsiteY6" fmla="*/ 440009 h 547572"/>
                  <a:gd name="connsiteX7" fmla="*/ 863676 w 1031232"/>
                  <a:gd name="connsiteY7" fmla="*/ 417823 h 547572"/>
                  <a:gd name="connsiteX8" fmla="*/ 873915 w 1031232"/>
                  <a:gd name="connsiteY8" fmla="*/ 413423 h 547572"/>
                  <a:gd name="connsiteX9" fmla="*/ 861291 w 1031232"/>
                  <a:gd name="connsiteY9" fmla="*/ 397927 h 547572"/>
                  <a:gd name="connsiteX10" fmla="*/ 824160 w 1031232"/>
                  <a:gd name="connsiteY10" fmla="*/ 385406 h 547572"/>
                  <a:gd name="connsiteX11" fmla="*/ 813338 w 1031232"/>
                  <a:gd name="connsiteY11" fmla="*/ 373900 h 547572"/>
                  <a:gd name="connsiteX12" fmla="*/ 758538 w 1031232"/>
                  <a:gd name="connsiteY12" fmla="*/ 348188 h 547572"/>
                  <a:gd name="connsiteX13" fmla="*/ 739146 w 1031232"/>
                  <a:gd name="connsiteY13" fmla="*/ 366344 h 547572"/>
                  <a:gd name="connsiteX14" fmla="*/ 751093 w 1031232"/>
                  <a:gd name="connsiteY14" fmla="*/ 391403 h 547572"/>
                  <a:gd name="connsiteX15" fmla="*/ 753084 w 1031232"/>
                  <a:gd name="connsiteY15" fmla="*/ 412314 h 547572"/>
                  <a:gd name="connsiteX16" fmla="*/ 731119 w 1031232"/>
                  <a:gd name="connsiteY16" fmla="*/ 412015 h 547572"/>
                  <a:gd name="connsiteX17" fmla="*/ 746387 w 1031232"/>
                  <a:gd name="connsiteY17" fmla="*/ 431375 h 547572"/>
                  <a:gd name="connsiteX18" fmla="*/ 743105 w 1031232"/>
                  <a:gd name="connsiteY18" fmla="*/ 445644 h 547572"/>
                  <a:gd name="connsiteX19" fmla="*/ 718330 w 1031232"/>
                  <a:gd name="connsiteY19" fmla="*/ 447422 h 547572"/>
                  <a:gd name="connsiteX20" fmla="*/ 706210 w 1031232"/>
                  <a:gd name="connsiteY20" fmla="*/ 434476 h 547572"/>
                  <a:gd name="connsiteX21" fmla="*/ 693507 w 1031232"/>
                  <a:gd name="connsiteY21" fmla="*/ 411542 h 547572"/>
                  <a:gd name="connsiteX22" fmla="*/ 698269 w 1031232"/>
                  <a:gd name="connsiteY22" fmla="*/ 386767 h 547572"/>
                  <a:gd name="connsiteX23" fmla="*/ 676311 w 1031232"/>
                  <a:gd name="connsiteY23" fmla="*/ 359513 h 547572"/>
                  <a:gd name="connsiteX24" fmla="*/ 661366 w 1031232"/>
                  <a:gd name="connsiteY24" fmla="*/ 386767 h 547572"/>
                  <a:gd name="connsiteX25" fmla="*/ 675209 w 1031232"/>
                  <a:gd name="connsiteY25" fmla="*/ 445046 h 547572"/>
                  <a:gd name="connsiteX26" fmla="*/ 719424 w 1031232"/>
                  <a:gd name="connsiteY26" fmla="*/ 465382 h 547572"/>
                  <a:gd name="connsiteX27" fmla="*/ 703747 w 1031232"/>
                  <a:gd name="connsiteY27" fmla="*/ 476849 h 547572"/>
                  <a:gd name="connsiteX28" fmla="*/ 672943 w 1031232"/>
                  <a:gd name="connsiteY28" fmla="*/ 475330 h 547572"/>
                  <a:gd name="connsiteX29" fmla="*/ 663790 w 1031232"/>
                  <a:gd name="connsiteY29" fmla="*/ 488953 h 547572"/>
                  <a:gd name="connsiteX30" fmla="*/ 652378 w 1031232"/>
                  <a:gd name="connsiteY30" fmla="*/ 485931 h 547572"/>
                  <a:gd name="connsiteX31" fmla="*/ 623841 w 1031232"/>
                  <a:gd name="connsiteY31" fmla="*/ 464721 h 547572"/>
                  <a:gd name="connsiteX32" fmla="*/ 595296 w 1031232"/>
                  <a:gd name="connsiteY32" fmla="*/ 469270 h 547572"/>
                  <a:gd name="connsiteX33" fmla="*/ 589606 w 1031232"/>
                  <a:gd name="connsiteY33" fmla="*/ 473819 h 547572"/>
                  <a:gd name="connsiteX34" fmla="*/ 632380 w 1031232"/>
                  <a:gd name="connsiteY34" fmla="*/ 508802 h 547572"/>
                  <a:gd name="connsiteX35" fmla="*/ 635080 w 1031232"/>
                  <a:gd name="connsiteY35" fmla="*/ 511013 h 547572"/>
                  <a:gd name="connsiteX36" fmla="*/ 607148 w 1031232"/>
                  <a:gd name="connsiteY36" fmla="*/ 519371 h 547572"/>
                  <a:gd name="connsiteX37" fmla="*/ 593328 w 1031232"/>
                  <a:gd name="connsiteY37" fmla="*/ 508857 h 547572"/>
                  <a:gd name="connsiteX38" fmla="*/ 574212 w 1031232"/>
                  <a:gd name="connsiteY38" fmla="*/ 522456 h 547572"/>
                  <a:gd name="connsiteX39" fmla="*/ 538836 w 1031232"/>
                  <a:gd name="connsiteY39" fmla="*/ 531043 h 547572"/>
                  <a:gd name="connsiteX40" fmla="*/ 531611 w 1031232"/>
                  <a:gd name="connsiteY40" fmla="*/ 545311 h 547572"/>
                  <a:gd name="connsiteX41" fmla="*/ 517153 w 1031232"/>
                  <a:gd name="connsiteY41" fmla="*/ 531019 h 547572"/>
                  <a:gd name="connsiteX42" fmla="*/ 34674 w 1031232"/>
                  <a:gd name="connsiteY42" fmla="*/ 531019 h 547572"/>
                  <a:gd name="connsiteX43" fmla="*/ 43182 w 1031232"/>
                  <a:gd name="connsiteY43" fmla="*/ 510635 h 547572"/>
                  <a:gd name="connsiteX44" fmla="*/ 39601 w 1031232"/>
                  <a:gd name="connsiteY44" fmla="*/ 493589 h 547572"/>
                  <a:gd name="connsiteX45" fmla="*/ 27332 w 1031232"/>
                  <a:gd name="connsiteY45" fmla="*/ 489237 h 547572"/>
                  <a:gd name="connsiteX46" fmla="*/ 28087 w 1031232"/>
                  <a:gd name="connsiteY46" fmla="*/ 510108 h 547572"/>
                  <a:gd name="connsiteX47" fmla="*/ 12732 w 1031232"/>
                  <a:gd name="connsiteY47" fmla="*/ 507905 h 547572"/>
                  <a:gd name="connsiteX48" fmla="*/ -1442 w 1031232"/>
                  <a:gd name="connsiteY48" fmla="*/ 513720 h 547572"/>
                  <a:gd name="connsiteX49" fmla="*/ 8514 w 1031232"/>
                  <a:gd name="connsiteY49" fmla="*/ 484475 h 547572"/>
                  <a:gd name="connsiteX50" fmla="*/ 7609 w 1031232"/>
                  <a:gd name="connsiteY50" fmla="*/ 413707 h 547572"/>
                  <a:gd name="connsiteX51" fmla="*/ 738 w 1031232"/>
                  <a:gd name="connsiteY51" fmla="*/ 387751 h 547572"/>
                  <a:gd name="connsiteX52" fmla="*/ 7326 w 1031232"/>
                  <a:gd name="connsiteY52" fmla="*/ 367509 h 547572"/>
                  <a:gd name="connsiteX53" fmla="*/ 9403 w 1031232"/>
                  <a:gd name="connsiteY53" fmla="*/ 340176 h 547572"/>
                  <a:gd name="connsiteX54" fmla="*/ 3729 w 1031232"/>
                  <a:gd name="connsiteY54" fmla="*/ 330669 h 547572"/>
                  <a:gd name="connsiteX55" fmla="*/ 13889 w 1031232"/>
                  <a:gd name="connsiteY55" fmla="*/ 316314 h 547572"/>
                  <a:gd name="connsiteX56" fmla="*/ 15983 w 1031232"/>
                  <a:gd name="connsiteY56" fmla="*/ 296701 h 547572"/>
                  <a:gd name="connsiteX57" fmla="*/ 48864 w 1031232"/>
                  <a:gd name="connsiteY57" fmla="*/ 239249 h 547572"/>
                  <a:gd name="connsiteX58" fmla="*/ 67115 w 1031232"/>
                  <a:gd name="connsiteY58" fmla="*/ 215631 h 547572"/>
                  <a:gd name="connsiteX59" fmla="*/ 71302 w 1031232"/>
                  <a:gd name="connsiteY59" fmla="*/ 201457 h 547572"/>
                  <a:gd name="connsiteX60" fmla="*/ 108669 w 1031232"/>
                  <a:gd name="connsiteY60" fmla="*/ 190187 h 547572"/>
                  <a:gd name="connsiteX61" fmla="*/ 130304 w 1031232"/>
                  <a:gd name="connsiteY61" fmla="*/ 167293 h 547572"/>
                  <a:gd name="connsiteX62" fmla="*/ 178737 w 1031232"/>
                  <a:gd name="connsiteY62" fmla="*/ 167293 h 547572"/>
                  <a:gd name="connsiteX63" fmla="*/ 178737 w 1031232"/>
                  <a:gd name="connsiteY63" fmla="*/ 158439 h 547572"/>
                  <a:gd name="connsiteX64" fmla="*/ 243296 w 1031232"/>
                  <a:gd name="connsiteY64" fmla="*/ 134348 h 547572"/>
                  <a:gd name="connsiteX65" fmla="*/ 290918 w 1031232"/>
                  <a:gd name="connsiteY65" fmla="*/ 134348 h 547572"/>
                  <a:gd name="connsiteX66" fmla="*/ 290918 w 1031232"/>
                  <a:gd name="connsiteY66" fmla="*/ 145563 h 547572"/>
                  <a:gd name="connsiteX67" fmla="*/ 325319 w 1031232"/>
                  <a:gd name="connsiteY67" fmla="*/ 145563 h 547572"/>
                  <a:gd name="connsiteX68" fmla="*/ 331221 w 1031232"/>
                  <a:gd name="connsiteY68" fmla="*/ 134348 h 547572"/>
                  <a:gd name="connsiteX69" fmla="*/ 358405 w 1031232"/>
                  <a:gd name="connsiteY69" fmla="*/ 109211 h 547572"/>
                  <a:gd name="connsiteX70" fmla="*/ 358405 w 1031232"/>
                  <a:gd name="connsiteY70" fmla="*/ 97587 h 547572"/>
                  <a:gd name="connsiteX71" fmla="*/ 381771 w 1031232"/>
                  <a:gd name="connsiteY71" fmla="*/ 79092 h 547572"/>
                  <a:gd name="connsiteX72" fmla="*/ 395324 w 1031232"/>
                  <a:gd name="connsiteY72" fmla="*/ 100546 h 547572"/>
                  <a:gd name="connsiteX73" fmla="*/ 417014 w 1031232"/>
                  <a:gd name="connsiteY73" fmla="*/ 99995 h 547572"/>
                  <a:gd name="connsiteX74" fmla="*/ 433423 w 1031232"/>
                  <a:gd name="connsiteY74" fmla="*/ 67106 h 547572"/>
                  <a:gd name="connsiteX75" fmla="*/ 448778 w 1031232"/>
                  <a:gd name="connsiteY75" fmla="*/ 57906 h 547572"/>
                  <a:gd name="connsiteX76" fmla="*/ 454192 w 1031232"/>
                  <a:gd name="connsiteY76" fmla="*/ 30163 h 547572"/>
                  <a:gd name="connsiteX77" fmla="*/ 476323 w 1031232"/>
                  <a:gd name="connsiteY77" fmla="*/ 21490 h 547572"/>
                  <a:gd name="connsiteX78" fmla="*/ 492181 w 1031232"/>
                  <a:gd name="connsiteY78" fmla="*/ 21490 h 547572"/>
                  <a:gd name="connsiteX79" fmla="*/ 487758 w 1031232"/>
                  <a:gd name="connsiteY79" fmla="*/ 47312 h 547572"/>
                  <a:gd name="connsiteX80" fmla="*/ 490851 w 1031232"/>
                  <a:gd name="connsiteY80" fmla="*/ 60290 h 547572"/>
                  <a:gd name="connsiteX81" fmla="*/ 532673 w 1031232"/>
                  <a:gd name="connsiteY81" fmla="*/ 86616 h 547572"/>
                  <a:gd name="connsiteX82" fmla="*/ 533547 w 1031232"/>
                  <a:gd name="connsiteY82" fmla="*/ 99869 h 547572"/>
                  <a:gd name="connsiteX83" fmla="*/ 543385 w 1031232"/>
                  <a:gd name="connsiteY83" fmla="*/ 93188 h 547572"/>
                  <a:gd name="connsiteX84" fmla="*/ 579548 w 1031232"/>
                  <a:gd name="connsiteY84" fmla="*/ 92306 h 547572"/>
                  <a:gd name="connsiteX85" fmla="*/ 587631 w 1031232"/>
                  <a:gd name="connsiteY85" fmla="*/ 98445 h 547572"/>
                  <a:gd name="connsiteX86" fmla="*/ 598680 w 1031232"/>
                  <a:gd name="connsiteY86" fmla="*/ 93691 h 547572"/>
                  <a:gd name="connsiteX87" fmla="*/ 597791 w 1031232"/>
                  <a:gd name="connsiteY87" fmla="*/ 86521 h 547572"/>
                  <a:gd name="connsiteX88" fmla="*/ 613980 w 1031232"/>
                  <a:gd name="connsiteY88" fmla="*/ 83971 h 547572"/>
                  <a:gd name="connsiteX89" fmla="*/ 617230 w 1031232"/>
                  <a:gd name="connsiteY89" fmla="*/ 93006 h 547572"/>
                  <a:gd name="connsiteX90" fmla="*/ 631239 w 1031232"/>
                  <a:gd name="connsiteY90" fmla="*/ 85734 h 547572"/>
                  <a:gd name="connsiteX91" fmla="*/ 631813 w 1031232"/>
                  <a:gd name="connsiteY91" fmla="*/ 97666 h 547572"/>
                  <a:gd name="connsiteX92" fmla="*/ 615003 w 1031232"/>
                  <a:gd name="connsiteY92" fmla="*/ 106063 h 547572"/>
                  <a:gd name="connsiteX93" fmla="*/ 622417 w 1031232"/>
                  <a:gd name="connsiteY93" fmla="*/ 113264 h 547572"/>
                  <a:gd name="connsiteX94" fmla="*/ 638180 w 1031232"/>
                  <a:gd name="connsiteY94" fmla="*/ 106488 h 547572"/>
                  <a:gd name="connsiteX95" fmla="*/ 649206 w 1031232"/>
                  <a:gd name="connsiteY95" fmla="*/ 110211 h 547572"/>
                  <a:gd name="connsiteX96" fmla="*/ 680789 w 1031232"/>
                  <a:gd name="connsiteY96" fmla="*/ 108322 h 547572"/>
                  <a:gd name="connsiteX97" fmla="*/ 700024 w 1031232"/>
                  <a:gd name="connsiteY97" fmla="*/ 110478 h 547572"/>
                  <a:gd name="connsiteX98" fmla="*/ 698733 w 1031232"/>
                  <a:gd name="connsiteY98" fmla="*/ 104654 h 547572"/>
                  <a:gd name="connsiteX99" fmla="*/ 704203 w 1031232"/>
                  <a:gd name="connsiteY99" fmla="*/ 95391 h 547572"/>
                  <a:gd name="connsiteX100" fmla="*/ 727837 w 1031232"/>
                  <a:gd name="connsiteY100" fmla="*/ 103914 h 547572"/>
                  <a:gd name="connsiteX101" fmla="*/ 752644 w 1031232"/>
                  <a:gd name="connsiteY101" fmla="*/ 79013 h 547572"/>
                  <a:gd name="connsiteX102" fmla="*/ 747835 w 1031232"/>
                  <a:gd name="connsiteY102" fmla="*/ 60928 h 547572"/>
                  <a:gd name="connsiteX103" fmla="*/ 755847 w 1031232"/>
                  <a:gd name="connsiteY103" fmla="*/ 55733 h 547572"/>
                  <a:gd name="connsiteX104" fmla="*/ 750849 w 1031232"/>
                  <a:gd name="connsiteY104" fmla="*/ 51067 h 547572"/>
                  <a:gd name="connsiteX105" fmla="*/ 758625 w 1031232"/>
                  <a:gd name="connsiteY105" fmla="*/ 37089 h 547572"/>
                  <a:gd name="connsiteX106" fmla="*/ 777443 w 1031232"/>
                  <a:gd name="connsiteY106" fmla="*/ 9488 h 547572"/>
                  <a:gd name="connsiteX107" fmla="*/ 780433 w 1031232"/>
                  <a:gd name="connsiteY107" fmla="*/ -2262 h 547572"/>
                  <a:gd name="connsiteX108" fmla="*/ 792703 w 1031232"/>
                  <a:gd name="connsiteY108" fmla="*/ 800 h 547572"/>
                  <a:gd name="connsiteX109" fmla="*/ 799282 w 1031232"/>
                  <a:gd name="connsiteY109" fmla="*/ 36058 h 547572"/>
                  <a:gd name="connsiteX110" fmla="*/ 790318 w 1031232"/>
                  <a:gd name="connsiteY110" fmla="*/ 70490 h 547572"/>
                  <a:gd name="connsiteX111" fmla="*/ 772972 w 1031232"/>
                  <a:gd name="connsiteY111" fmla="*/ 113847 h 547572"/>
                  <a:gd name="connsiteX112" fmla="*/ 784038 w 1031232"/>
                  <a:gd name="connsiteY112" fmla="*/ 145847 h 547572"/>
                  <a:gd name="connsiteX113" fmla="*/ 810954 w 1031232"/>
                  <a:gd name="connsiteY113" fmla="*/ 167639 h 547572"/>
                  <a:gd name="connsiteX114" fmla="*/ 825891 w 1031232"/>
                  <a:gd name="connsiteY114" fmla="*/ 185835 h 547572"/>
                  <a:gd name="connsiteX115" fmla="*/ 847715 w 1031232"/>
                  <a:gd name="connsiteY115" fmla="*/ 201095 h 547572"/>
                  <a:gd name="connsiteX116" fmla="*/ 865651 w 1031232"/>
                  <a:gd name="connsiteY116" fmla="*/ 208375 h 547572"/>
                  <a:gd name="connsiteX117" fmla="*/ 865714 w 1031232"/>
                  <a:gd name="connsiteY117" fmla="*/ 218441 h 547572"/>
                  <a:gd name="connsiteX118" fmla="*/ 873128 w 1031232"/>
                  <a:gd name="connsiteY118" fmla="*/ 223761 h 547572"/>
                  <a:gd name="connsiteX119" fmla="*/ 872364 w 1031232"/>
                  <a:gd name="connsiteY119" fmla="*/ 231859 h 547572"/>
                  <a:gd name="connsiteX120" fmla="*/ 877157 w 1031232"/>
                  <a:gd name="connsiteY120" fmla="*/ 237368 h 547572"/>
                  <a:gd name="connsiteX121" fmla="*/ 871105 w 1031232"/>
                  <a:gd name="connsiteY121" fmla="*/ 255415 h 547572"/>
                  <a:gd name="connsiteX122" fmla="*/ 854090 w 1031232"/>
                  <a:gd name="connsiteY122" fmla="*/ 279907 h 547572"/>
                  <a:gd name="connsiteX123" fmla="*/ 860567 w 1031232"/>
                  <a:gd name="connsiteY123" fmla="*/ 303603 h 547572"/>
                  <a:gd name="connsiteX124" fmla="*/ 866879 w 1031232"/>
                  <a:gd name="connsiteY124" fmla="*/ 299724 h 547572"/>
                  <a:gd name="connsiteX125" fmla="*/ 875135 w 1031232"/>
                  <a:gd name="connsiteY125" fmla="*/ 281701 h 547572"/>
                  <a:gd name="connsiteX126" fmla="*/ 877212 w 1031232"/>
                  <a:gd name="connsiteY126" fmla="*/ 267220 h 547572"/>
                  <a:gd name="connsiteX127" fmla="*/ 887931 w 1031232"/>
                  <a:gd name="connsiteY127" fmla="*/ 274437 h 547572"/>
                  <a:gd name="connsiteX128" fmla="*/ 888978 w 1031232"/>
                  <a:gd name="connsiteY128" fmla="*/ 286155 h 547572"/>
                  <a:gd name="connsiteX129" fmla="*/ 879912 w 1031232"/>
                  <a:gd name="connsiteY129" fmla="*/ 303415 h 547572"/>
                  <a:gd name="connsiteX130" fmla="*/ 888766 w 1031232"/>
                  <a:gd name="connsiteY130" fmla="*/ 312662 h 547572"/>
                  <a:gd name="connsiteX131" fmla="*/ 895369 w 1031232"/>
                  <a:gd name="connsiteY131" fmla="*/ 299377 h 547572"/>
                  <a:gd name="connsiteX132" fmla="*/ 906017 w 1031232"/>
                  <a:gd name="connsiteY132" fmla="*/ 315228 h 547572"/>
                  <a:gd name="connsiteX133" fmla="*/ 903144 w 1031232"/>
                  <a:gd name="connsiteY133" fmla="*/ 328701 h 547572"/>
                  <a:gd name="connsiteX134" fmla="*/ 932224 w 1031232"/>
                  <a:gd name="connsiteY134" fmla="*/ 333109 h 547572"/>
                  <a:gd name="connsiteX135" fmla="*/ 942243 w 1031232"/>
                  <a:gd name="connsiteY135" fmla="*/ 345842 h 547572"/>
                  <a:gd name="connsiteX136" fmla="*/ 924055 w 1031232"/>
                  <a:gd name="connsiteY136" fmla="*/ 345402 h 547572"/>
                  <a:gd name="connsiteX137" fmla="*/ 931178 w 1031232"/>
                  <a:gd name="connsiteY137" fmla="*/ 357860 h 547572"/>
                  <a:gd name="connsiteX138" fmla="*/ 970891 w 1031232"/>
                  <a:gd name="connsiteY138" fmla="*/ 363267 h 547572"/>
                  <a:gd name="connsiteX139" fmla="*/ 961439 w 1031232"/>
                  <a:gd name="connsiteY139" fmla="*/ 375025 h 547572"/>
                  <a:gd name="connsiteX140" fmla="*/ 966105 w 1031232"/>
                  <a:gd name="connsiteY140" fmla="*/ 392906 h 547572"/>
                  <a:gd name="connsiteX141" fmla="*/ 995115 w 1031232"/>
                  <a:gd name="connsiteY141" fmla="*/ 415501 h 547572"/>
                  <a:gd name="connsiteX142" fmla="*/ 1000797 w 1031232"/>
                  <a:gd name="connsiteY142" fmla="*/ 428991 h 547572"/>
                  <a:gd name="connsiteX143" fmla="*/ 1008439 w 1031232"/>
                  <a:gd name="connsiteY143" fmla="*/ 429825 h 547572"/>
                  <a:gd name="connsiteX144" fmla="*/ 1014247 w 1031232"/>
                  <a:gd name="connsiteY144" fmla="*/ 423434 h 547572"/>
                  <a:gd name="connsiteX145" fmla="*/ 1029791 w 1031232"/>
                  <a:gd name="connsiteY145" fmla="*/ 430950 h 547572"/>
                  <a:gd name="connsiteX146" fmla="*/ 1029492 w 1031232"/>
                  <a:gd name="connsiteY146" fmla="*/ 443259 h 547572"/>
                  <a:gd name="connsiteX147" fmla="*/ 1015924 w 1031232"/>
                  <a:gd name="connsiteY147" fmla="*/ 456882 h 547572"/>
                  <a:gd name="connsiteX148" fmla="*/ 1019001 w 1031232"/>
                  <a:gd name="connsiteY148" fmla="*/ 485498 h 547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1031232" h="547572">
                    <a:moveTo>
                      <a:pt x="1019001" y="485498"/>
                    </a:moveTo>
                    <a:lnTo>
                      <a:pt x="1008958" y="490456"/>
                    </a:lnTo>
                    <a:lnTo>
                      <a:pt x="990668" y="485073"/>
                    </a:lnTo>
                    <a:lnTo>
                      <a:pt x="973354" y="465146"/>
                    </a:lnTo>
                    <a:lnTo>
                      <a:pt x="976966" y="454041"/>
                    </a:lnTo>
                    <a:lnTo>
                      <a:pt x="950538" y="440009"/>
                    </a:lnTo>
                    <a:lnTo>
                      <a:pt x="888962" y="440009"/>
                    </a:lnTo>
                    <a:lnTo>
                      <a:pt x="863676" y="417823"/>
                    </a:lnTo>
                    <a:lnTo>
                      <a:pt x="873915" y="413423"/>
                    </a:lnTo>
                    <a:lnTo>
                      <a:pt x="861291" y="397927"/>
                    </a:lnTo>
                    <a:lnTo>
                      <a:pt x="824160" y="385406"/>
                    </a:lnTo>
                    <a:lnTo>
                      <a:pt x="813338" y="373900"/>
                    </a:lnTo>
                    <a:lnTo>
                      <a:pt x="758538" y="348188"/>
                    </a:lnTo>
                    <a:lnTo>
                      <a:pt x="739146" y="366344"/>
                    </a:lnTo>
                    <a:lnTo>
                      <a:pt x="751093" y="391403"/>
                    </a:lnTo>
                    <a:lnTo>
                      <a:pt x="753084" y="412314"/>
                    </a:lnTo>
                    <a:lnTo>
                      <a:pt x="731119" y="412015"/>
                    </a:lnTo>
                    <a:lnTo>
                      <a:pt x="746387" y="431375"/>
                    </a:lnTo>
                    <a:lnTo>
                      <a:pt x="743105" y="445644"/>
                    </a:lnTo>
                    <a:lnTo>
                      <a:pt x="718330" y="447422"/>
                    </a:lnTo>
                    <a:lnTo>
                      <a:pt x="706210" y="434476"/>
                    </a:lnTo>
                    <a:lnTo>
                      <a:pt x="693507" y="411542"/>
                    </a:lnTo>
                    <a:lnTo>
                      <a:pt x="698269" y="386767"/>
                    </a:lnTo>
                    <a:lnTo>
                      <a:pt x="676311" y="359513"/>
                    </a:lnTo>
                    <a:lnTo>
                      <a:pt x="661366" y="386767"/>
                    </a:lnTo>
                    <a:lnTo>
                      <a:pt x="675209" y="445046"/>
                    </a:lnTo>
                    <a:lnTo>
                      <a:pt x="719424" y="465382"/>
                    </a:lnTo>
                    <a:lnTo>
                      <a:pt x="703747" y="476849"/>
                    </a:lnTo>
                    <a:lnTo>
                      <a:pt x="672943" y="475330"/>
                    </a:lnTo>
                    <a:lnTo>
                      <a:pt x="663790" y="488953"/>
                    </a:lnTo>
                    <a:lnTo>
                      <a:pt x="652378" y="485931"/>
                    </a:lnTo>
                    <a:lnTo>
                      <a:pt x="623841" y="464721"/>
                    </a:lnTo>
                    <a:lnTo>
                      <a:pt x="595296" y="469270"/>
                    </a:lnTo>
                    <a:lnTo>
                      <a:pt x="589606" y="473819"/>
                    </a:lnTo>
                    <a:lnTo>
                      <a:pt x="632380" y="508802"/>
                    </a:lnTo>
                    <a:lnTo>
                      <a:pt x="635080" y="511013"/>
                    </a:lnTo>
                    <a:lnTo>
                      <a:pt x="607148" y="519371"/>
                    </a:lnTo>
                    <a:lnTo>
                      <a:pt x="593328" y="508857"/>
                    </a:lnTo>
                    <a:lnTo>
                      <a:pt x="574212" y="522456"/>
                    </a:lnTo>
                    <a:lnTo>
                      <a:pt x="538836" y="531043"/>
                    </a:lnTo>
                    <a:lnTo>
                      <a:pt x="531611" y="545311"/>
                    </a:lnTo>
                    <a:lnTo>
                      <a:pt x="517153" y="531019"/>
                    </a:lnTo>
                    <a:lnTo>
                      <a:pt x="34674" y="531019"/>
                    </a:lnTo>
                    <a:lnTo>
                      <a:pt x="43182" y="510635"/>
                    </a:lnTo>
                    <a:lnTo>
                      <a:pt x="39601" y="493589"/>
                    </a:lnTo>
                    <a:lnTo>
                      <a:pt x="27332" y="489237"/>
                    </a:lnTo>
                    <a:lnTo>
                      <a:pt x="28087" y="510108"/>
                    </a:lnTo>
                    <a:lnTo>
                      <a:pt x="12732" y="507905"/>
                    </a:lnTo>
                    <a:lnTo>
                      <a:pt x="-1442" y="513720"/>
                    </a:lnTo>
                    <a:lnTo>
                      <a:pt x="8514" y="484475"/>
                    </a:lnTo>
                    <a:lnTo>
                      <a:pt x="7609" y="413707"/>
                    </a:lnTo>
                    <a:lnTo>
                      <a:pt x="738" y="387751"/>
                    </a:lnTo>
                    <a:lnTo>
                      <a:pt x="7326" y="367509"/>
                    </a:lnTo>
                    <a:lnTo>
                      <a:pt x="9403" y="340176"/>
                    </a:lnTo>
                    <a:lnTo>
                      <a:pt x="3729" y="330669"/>
                    </a:lnTo>
                    <a:lnTo>
                      <a:pt x="13889" y="316314"/>
                    </a:lnTo>
                    <a:lnTo>
                      <a:pt x="15983" y="296701"/>
                    </a:lnTo>
                    <a:lnTo>
                      <a:pt x="48864" y="239249"/>
                    </a:lnTo>
                    <a:lnTo>
                      <a:pt x="67115" y="215631"/>
                    </a:lnTo>
                    <a:lnTo>
                      <a:pt x="71302" y="201457"/>
                    </a:lnTo>
                    <a:lnTo>
                      <a:pt x="108669" y="190187"/>
                    </a:lnTo>
                    <a:lnTo>
                      <a:pt x="130304" y="167293"/>
                    </a:lnTo>
                    <a:lnTo>
                      <a:pt x="178737" y="167293"/>
                    </a:lnTo>
                    <a:lnTo>
                      <a:pt x="178737" y="158439"/>
                    </a:lnTo>
                    <a:lnTo>
                      <a:pt x="243296" y="134348"/>
                    </a:lnTo>
                    <a:lnTo>
                      <a:pt x="290918" y="134348"/>
                    </a:lnTo>
                    <a:lnTo>
                      <a:pt x="290918" y="145563"/>
                    </a:lnTo>
                    <a:lnTo>
                      <a:pt x="325319" y="145563"/>
                    </a:lnTo>
                    <a:lnTo>
                      <a:pt x="331221" y="134348"/>
                    </a:lnTo>
                    <a:lnTo>
                      <a:pt x="358405" y="109211"/>
                    </a:lnTo>
                    <a:lnTo>
                      <a:pt x="358405" y="97587"/>
                    </a:lnTo>
                    <a:lnTo>
                      <a:pt x="381771" y="79092"/>
                    </a:lnTo>
                    <a:lnTo>
                      <a:pt x="395324" y="100546"/>
                    </a:lnTo>
                    <a:lnTo>
                      <a:pt x="417014" y="99995"/>
                    </a:lnTo>
                    <a:lnTo>
                      <a:pt x="433423" y="67106"/>
                    </a:lnTo>
                    <a:lnTo>
                      <a:pt x="448778" y="57906"/>
                    </a:lnTo>
                    <a:lnTo>
                      <a:pt x="454192" y="30163"/>
                    </a:lnTo>
                    <a:lnTo>
                      <a:pt x="476323" y="21490"/>
                    </a:lnTo>
                    <a:lnTo>
                      <a:pt x="492181" y="21490"/>
                    </a:lnTo>
                    <a:lnTo>
                      <a:pt x="487758" y="47312"/>
                    </a:lnTo>
                    <a:lnTo>
                      <a:pt x="490851" y="60290"/>
                    </a:lnTo>
                    <a:lnTo>
                      <a:pt x="532673" y="86616"/>
                    </a:lnTo>
                    <a:lnTo>
                      <a:pt x="533547" y="99869"/>
                    </a:lnTo>
                    <a:lnTo>
                      <a:pt x="543385" y="93188"/>
                    </a:lnTo>
                    <a:lnTo>
                      <a:pt x="579548" y="92306"/>
                    </a:lnTo>
                    <a:lnTo>
                      <a:pt x="587631" y="98445"/>
                    </a:lnTo>
                    <a:lnTo>
                      <a:pt x="598680" y="93691"/>
                    </a:lnTo>
                    <a:lnTo>
                      <a:pt x="597791" y="86521"/>
                    </a:lnTo>
                    <a:lnTo>
                      <a:pt x="613980" y="83971"/>
                    </a:lnTo>
                    <a:lnTo>
                      <a:pt x="617230" y="93006"/>
                    </a:lnTo>
                    <a:lnTo>
                      <a:pt x="631239" y="85734"/>
                    </a:lnTo>
                    <a:lnTo>
                      <a:pt x="631813" y="97666"/>
                    </a:lnTo>
                    <a:lnTo>
                      <a:pt x="615003" y="106063"/>
                    </a:lnTo>
                    <a:lnTo>
                      <a:pt x="622417" y="113264"/>
                    </a:lnTo>
                    <a:lnTo>
                      <a:pt x="638180" y="106488"/>
                    </a:lnTo>
                    <a:lnTo>
                      <a:pt x="649206" y="110211"/>
                    </a:lnTo>
                    <a:lnTo>
                      <a:pt x="680789" y="108322"/>
                    </a:lnTo>
                    <a:lnTo>
                      <a:pt x="700024" y="110478"/>
                    </a:lnTo>
                    <a:lnTo>
                      <a:pt x="698733" y="104654"/>
                    </a:lnTo>
                    <a:lnTo>
                      <a:pt x="704203" y="95391"/>
                    </a:lnTo>
                    <a:lnTo>
                      <a:pt x="727837" y="103914"/>
                    </a:lnTo>
                    <a:lnTo>
                      <a:pt x="752644" y="79013"/>
                    </a:lnTo>
                    <a:lnTo>
                      <a:pt x="747835" y="60928"/>
                    </a:lnTo>
                    <a:lnTo>
                      <a:pt x="755847" y="55733"/>
                    </a:lnTo>
                    <a:lnTo>
                      <a:pt x="750849" y="51067"/>
                    </a:lnTo>
                    <a:lnTo>
                      <a:pt x="758625" y="37089"/>
                    </a:lnTo>
                    <a:lnTo>
                      <a:pt x="777443" y="9488"/>
                    </a:lnTo>
                    <a:lnTo>
                      <a:pt x="780433" y="-2262"/>
                    </a:lnTo>
                    <a:lnTo>
                      <a:pt x="792703" y="800"/>
                    </a:lnTo>
                    <a:lnTo>
                      <a:pt x="799282" y="36058"/>
                    </a:lnTo>
                    <a:lnTo>
                      <a:pt x="790318" y="70490"/>
                    </a:lnTo>
                    <a:lnTo>
                      <a:pt x="772972" y="113847"/>
                    </a:lnTo>
                    <a:lnTo>
                      <a:pt x="784038" y="145847"/>
                    </a:lnTo>
                    <a:lnTo>
                      <a:pt x="810954" y="167639"/>
                    </a:lnTo>
                    <a:lnTo>
                      <a:pt x="825891" y="185835"/>
                    </a:lnTo>
                    <a:lnTo>
                      <a:pt x="847715" y="201095"/>
                    </a:lnTo>
                    <a:lnTo>
                      <a:pt x="865651" y="208375"/>
                    </a:lnTo>
                    <a:lnTo>
                      <a:pt x="865714" y="218441"/>
                    </a:lnTo>
                    <a:lnTo>
                      <a:pt x="873128" y="223761"/>
                    </a:lnTo>
                    <a:lnTo>
                      <a:pt x="872364" y="231859"/>
                    </a:lnTo>
                    <a:lnTo>
                      <a:pt x="877157" y="237368"/>
                    </a:lnTo>
                    <a:lnTo>
                      <a:pt x="871105" y="255415"/>
                    </a:lnTo>
                    <a:lnTo>
                      <a:pt x="854090" y="279907"/>
                    </a:lnTo>
                    <a:lnTo>
                      <a:pt x="860567" y="303603"/>
                    </a:lnTo>
                    <a:lnTo>
                      <a:pt x="866879" y="299724"/>
                    </a:lnTo>
                    <a:lnTo>
                      <a:pt x="875135" y="281701"/>
                    </a:lnTo>
                    <a:lnTo>
                      <a:pt x="877212" y="267220"/>
                    </a:lnTo>
                    <a:lnTo>
                      <a:pt x="887931" y="274437"/>
                    </a:lnTo>
                    <a:lnTo>
                      <a:pt x="888978" y="286155"/>
                    </a:lnTo>
                    <a:lnTo>
                      <a:pt x="879912" y="303415"/>
                    </a:lnTo>
                    <a:lnTo>
                      <a:pt x="888766" y="312662"/>
                    </a:lnTo>
                    <a:lnTo>
                      <a:pt x="895369" y="299377"/>
                    </a:lnTo>
                    <a:lnTo>
                      <a:pt x="906017" y="315228"/>
                    </a:lnTo>
                    <a:lnTo>
                      <a:pt x="903144" y="328701"/>
                    </a:lnTo>
                    <a:lnTo>
                      <a:pt x="932224" y="333109"/>
                    </a:lnTo>
                    <a:lnTo>
                      <a:pt x="942243" y="345842"/>
                    </a:lnTo>
                    <a:lnTo>
                      <a:pt x="924055" y="345402"/>
                    </a:lnTo>
                    <a:lnTo>
                      <a:pt x="931178" y="357860"/>
                    </a:lnTo>
                    <a:lnTo>
                      <a:pt x="970891" y="363267"/>
                    </a:lnTo>
                    <a:lnTo>
                      <a:pt x="961439" y="375025"/>
                    </a:lnTo>
                    <a:lnTo>
                      <a:pt x="966105" y="392906"/>
                    </a:lnTo>
                    <a:lnTo>
                      <a:pt x="995115" y="415501"/>
                    </a:lnTo>
                    <a:lnTo>
                      <a:pt x="1000797" y="428991"/>
                    </a:lnTo>
                    <a:lnTo>
                      <a:pt x="1008439" y="429825"/>
                    </a:lnTo>
                    <a:lnTo>
                      <a:pt x="1014247" y="423434"/>
                    </a:lnTo>
                    <a:lnTo>
                      <a:pt x="1029791" y="430950"/>
                    </a:lnTo>
                    <a:lnTo>
                      <a:pt x="1029492" y="443259"/>
                    </a:lnTo>
                    <a:lnTo>
                      <a:pt x="1015924" y="456882"/>
                    </a:lnTo>
                    <a:lnTo>
                      <a:pt x="1019001" y="485498"/>
                    </a:lnTo>
                  </a:path>
                </a:pathLst>
              </a:custGeom>
              <a:grpFill/>
              <a:ln w="635" cap="flat">
                <a:solidFill>
                  <a:schemeClr val="bg1"/>
                </a:solidFill>
                <a:prstDash val="solid"/>
                <a:miter/>
              </a:ln>
            </p:spPr>
            <p:txBody>
              <a:bodyPr rtlCol="0" anchor="ctr"/>
              <a:lstStyle/>
              <a:p>
                <a:endParaRPr lang="en-US" dirty="0"/>
              </a:p>
            </p:txBody>
          </p:sp>
          <p:sp>
            <p:nvSpPr>
              <p:cNvPr id="2771" name="Freeform: Shape 2770">
                <a:extLst>
                  <a:ext uri="{FF2B5EF4-FFF2-40B4-BE49-F238E27FC236}">
                    <a16:creationId xmlns:a16="http://schemas.microsoft.com/office/drawing/2014/main" id="{C5699FDD-9DDB-4CB5-9346-5491E399C4EB}"/>
                  </a:ext>
                </a:extLst>
              </p:cNvPr>
              <p:cNvSpPr/>
              <p:nvPr/>
            </p:nvSpPr>
            <p:spPr>
              <a:xfrm flipV="1">
                <a:off x="1929634" y="2279658"/>
                <a:ext cx="1121795" cy="595659"/>
              </a:xfrm>
              <a:custGeom>
                <a:avLst/>
                <a:gdLst>
                  <a:gd name="connsiteX0" fmla="*/ 1019001 w 1031232"/>
                  <a:gd name="connsiteY0" fmla="*/ 485498 h 547572"/>
                  <a:gd name="connsiteX1" fmla="*/ 1008958 w 1031232"/>
                  <a:gd name="connsiteY1" fmla="*/ 490456 h 547572"/>
                  <a:gd name="connsiteX2" fmla="*/ 990668 w 1031232"/>
                  <a:gd name="connsiteY2" fmla="*/ 485073 h 547572"/>
                  <a:gd name="connsiteX3" fmla="*/ 973354 w 1031232"/>
                  <a:gd name="connsiteY3" fmla="*/ 465146 h 547572"/>
                  <a:gd name="connsiteX4" fmla="*/ 976966 w 1031232"/>
                  <a:gd name="connsiteY4" fmla="*/ 454041 h 547572"/>
                  <a:gd name="connsiteX5" fmla="*/ 950538 w 1031232"/>
                  <a:gd name="connsiteY5" fmla="*/ 440009 h 547572"/>
                  <a:gd name="connsiteX6" fmla="*/ 888962 w 1031232"/>
                  <a:gd name="connsiteY6" fmla="*/ 440009 h 547572"/>
                  <a:gd name="connsiteX7" fmla="*/ 863676 w 1031232"/>
                  <a:gd name="connsiteY7" fmla="*/ 417823 h 547572"/>
                  <a:gd name="connsiteX8" fmla="*/ 873915 w 1031232"/>
                  <a:gd name="connsiteY8" fmla="*/ 413423 h 547572"/>
                  <a:gd name="connsiteX9" fmla="*/ 861291 w 1031232"/>
                  <a:gd name="connsiteY9" fmla="*/ 397927 h 547572"/>
                  <a:gd name="connsiteX10" fmla="*/ 824160 w 1031232"/>
                  <a:gd name="connsiteY10" fmla="*/ 385406 h 547572"/>
                  <a:gd name="connsiteX11" fmla="*/ 813338 w 1031232"/>
                  <a:gd name="connsiteY11" fmla="*/ 373900 h 547572"/>
                  <a:gd name="connsiteX12" fmla="*/ 758538 w 1031232"/>
                  <a:gd name="connsiteY12" fmla="*/ 348188 h 547572"/>
                  <a:gd name="connsiteX13" fmla="*/ 739146 w 1031232"/>
                  <a:gd name="connsiteY13" fmla="*/ 366344 h 547572"/>
                  <a:gd name="connsiteX14" fmla="*/ 751093 w 1031232"/>
                  <a:gd name="connsiteY14" fmla="*/ 391403 h 547572"/>
                  <a:gd name="connsiteX15" fmla="*/ 753084 w 1031232"/>
                  <a:gd name="connsiteY15" fmla="*/ 412314 h 547572"/>
                  <a:gd name="connsiteX16" fmla="*/ 731119 w 1031232"/>
                  <a:gd name="connsiteY16" fmla="*/ 412015 h 547572"/>
                  <a:gd name="connsiteX17" fmla="*/ 746387 w 1031232"/>
                  <a:gd name="connsiteY17" fmla="*/ 431375 h 547572"/>
                  <a:gd name="connsiteX18" fmla="*/ 743105 w 1031232"/>
                  <a:gd name="connsiteY18" fmla="*/ 445644 h 547572"/>
                  <a:gd name="connsiteX19" fmla="*/ 718330 w 1031232"/>
                  <a:gd name="connsiteY19" fmla="*/ 447422 h 547572"/>
                  <a:gd name="connsiteX20" fmla="*/ 706210 w 1031232"/>
                  <a:gd name="connsiteY20" fmla="*/ 434476 h 547572"/>
                  <a:gd name="connsiteX21" fmla="*/ 693507 w 1031232"/>
                  <a:gd name="connsiteY21" fmla="*/ 411542 h 547572"/>
                  <a:gd name="connsiteX22" fmla="*/ 698269 w 1031232"/>
                  <a:gd name="connsiteY22" fmla="*/ 386767 h 547572"/>
                  <a:gd name="connsiteX23" fmla="*/ 676311 w 1031232"/>
                  <a:gd name="connsiteY23" fmla="*/ 359513 h 547572"/>
                  <a:gd name="connsiteX24" fmla="*/ 661366 w 1031232"/>
                  <a:gd name="connsiteY24" fmla="*/ 386767 h 547572"/>
                  <a:gd name="connsiteX25" fmla="*/ 675209 w 1031232"/>
                  <a:gd name="connsiteY25" fmla="*/ 445046 h 547572"/>
                  <a:gd name="connsiteX26" fmla="*/ 719424 w 1031232"/>
                  <a:gd name="connsiteY26" fmla="*/ 465382 h 547572"/>
                  <a:gd name="connsiteX27" fmla="*/ 703747 w 1031232"/>
                  <a:gd name="connsiteY27" fmla="*/ 476849 h 547572"/>
                  <a:gd name="connsiteX28" fmla="*/ 672943 w 1031232"/>
                  <a:gd name="connsiteY28" fmla="*/ 475330 h 547572"/>
                  <a:gd name="connsiteX29" fmla="*/ 663790 w 1031232"/>
                  <a:gd name="connsiteY29" fmla="*/ 488953 h 547572"/>
                  <a:gd name="connsiteX30" fmla="*/ 652378 w 1031232"/>
                  <a:gd name="connsiteY30" fmla="*/ 485931 h 547572"/>
                  <a:gd name="connsiteX31" fmla="*/ 623841 w 1031232"/>
                  <a:gd name="connsiteY31" fmla="*/ 464721 h 547572"/>
                  <a:gd name="connsiteX32" fmla="*/ 595296 w 1031232"/>
                  <a:gd name="connsiteY32" fmla="*/ 469270 h 547572"/>
                  <a:gd name="connsiteX33" fmla="*/ 589606 w 1031232"/>
                  <a:gd name="connsiteY33" fmla="*/ 473819 h 547572"/>
                  <a:gd name="connsiteX34" fmla="*/ 632380 w 1031232"/>
                  <a:gd name="connsiteY34" fmla="*/ 508802 h 547572"/>
                  <a:gd name="connsiteX35" fmla="*/ 635080 w 1031232"/>
                  <a:gd name="connsiteY35" fmla="*/ 511013 h 547572"/>
                  <a:gd name="connsiteX36" fmla="*/ 607148 w 1031232"/>
                  <a:gd name="connsiteY36" fmla="*/ 519371 h 547572"/>
                  <a:gd name="connsiteX37" fmla="*/ 593328 w 1031232"/>
                  <a:gd name="connsiteY37" fmla="*/ 508857 h 547572"/>
                  <a:gd name="connsiteX38" fmla="*/ 574212 w 1031232"/>
                  <a:gd name="connsiteY38" fmla="*/ 522456 h 547572"/>
                  <a:gd name="connsiteX39" fmla="*/ 538836 w 1031232"/>
                  <a:gd name="connsiteY39" fmla="*/ 531043 h 547572"/>
                  <a:gd name="connsiteX40" fmla="*/ 531611 w 1031232"/>
                  <a:gd name="connsiteY40" fmla="*/ 545311 h 547572"/>
                  <a:gd name="connsiteX41" fmla="*/ 517153 w 1031232"/>
                  <a:gd name="connsiteY41" fmla="*/ 531019 h 547572"/>
                  <a:gd name="connsiteX42" fmla="*/ 34674 w 1031232"/>
                  <a:gd name="connsiteY42" fmla="*/ 531019 h 547572"/>
                  <a:gd name="connsiteX43" fmla="*/ 43182 w 1031232"/>
                  <a:gd name="connsiteY43" fmla="*/ 510635 h 547572"/>
                  <a:gd name="connsiteX44" fmla="*/ 39601 w 1031232"/>
                  <a:gd name="connsiteY44" fmla="*/ 493589 h 547572"/>
                  <a:gd name="connsiteX45" fmla="*/ 27332 w 1031232"/>
                  <a:gd name="connsiteY45" fmla="*/ 489237 h 547572"/>
                  <a:gd name="connsiteX46" fmla="*/ 28087 w 1031232"/>
                  <a:gd name="connsiteY46" fmla="*/ 510108 h 547572"/>
                  <a:gd name="connsiteX47" fmla="*/ 12732 w 1031232"/>
                  <a:gd name="connsiteY47" fmla="*/ 507905 h 547572"/>
                  <a:gd name="connsiteX48" fmla="*/ -1442 w 1031232"/>
                  <a:gd name="connsiteY48" fmla="*/ 513720 h 547572"/>
                  <a:gd name="connsiteX49" fmla="*/ 8514 w 1031232"/>
                  <a:gd name="connsiteY49" fmla="*/ 484475 h 547572"/>
                  <a:gd name="connsiteX50" fmla="*/ 7609 w 1031232"/>
                  <a:gd name="connsiteY50" fmla="*/ 413707 h 547572"/>
                  <a:gd name="connsiteX51" fmla="*/ 738 w 1031232"/>
                  <a:gd name="connsiteY51" fmla="*/ 387751 h 547572"/>
                  <a:gd name="connsiteX52" fmla="*/ 7326 w 1031232"/>
                  <a:gd name="connsiteY52" fmla="*/ 367509 h 547572"/>
                  <a:gd name="connsiteX53" fmla="*/ 9403 w 1031232"/>
                  <a:gd name="connsiteY53" fmla="*/ 340176 h 547572"/>
                  <a:gd name="connsiteX54" fmla="*/ 3729 w 1031232"/>
                  <a:gd name="connsiteY54" fmla="*/ 330669 h 547572"/>
                  <a:gd name="connsiteX55" fmla="*/ 13889 w 1031232"/>
                  <a:gd name="connsiteY55" fmla="*/ 316314 h 547572"/>
                  <a:gd name="connsiteX56" fmla="*/ 15983 w 1031232"/>
                  <a:gd name="connsiteY56" fmla="*/ 296701 h 547572"/>
                  <a:gd name="connsiteX57" fmla="*/ 48864 w 1031232"/>
                  <a:gd name="connsiteY57" fmla="*/ 239249 h 547572"/>
                  <a:gd name="connsiteX58" fmla="*/ 67115 w 1031232"/>
                  <a:gd name="connsiteY58" fmla="*/ 215631 h 547572"/>
                  <a:gd name="connsiteX59" fmla="*/ 71302 w 1031232"/>
                  <a:gd name="connsiteY59" fmla="*/ 201457 h 547572"/>
                  <a:gd name="connsiteX60" fmla="*/ 108669 w 1031232"/>
                  <a:gd name="connsiteY60" fmla="*/ 190187 h 547572"/>
                  <a:gd name="connsiteX61" fmla="*/ 130304 w 1031232"/>
                  <a:gd name="connsiteY61" fmla="*/ 167293 h 547572"/>
                  <a:gd name="connsiteX62" fmla="*/ 178737 w 1031232"/>
                  <a:gd name="connsiteY62" fmla="*/ 167293 h 547572"/>
                  <a:gd name="connsiteX63" fmla="*/ 178737 w 1031232"/>
                  <a:gd name="connsiteY63" fmla="*/ 158439 h 547572"/>
                  <a:gd name="connsiteX64" fmla="*/ 243296 w 1031232"/>
                  <a:gd name="connsiteY64" fmla="*/ 134348 h 547572"/>
                  <a:gd name="connsiteX65" fmla="*/ 290918 w 1031232"/>
                  <a:gd name="connsiteY65" fmla="*/ 134348 h 547572"/>
                  <a:gd name="connsiteX66" fmla="*/ 290918 w 1031232"/>
                  <a:gd name="connsiteY66" fmla="*/ 145563 h 547572"/>
                  <a:gd name="connsiteX67" fmla="*/ 325319 w 1031232"/>
                  <a:gd name="connsiteY67" fmla="*/ 145563 h 547572"/>
                  <a:gd name="connsiteX68" fmla="*/ 331221 w 1031232"/>
                  <a:gd name="connsiteY68" fmla="*/ 134348 h 547572"/>
                  <a:gd name="connsiteX69" fmla="*/ 358405 w 1031232"/>
                  <a:gd name="connsiteY69" fmla="*/ 109211 h 547572"/>
                  <a:gd name="connsiteX70" fmla="*/ 358405 w 1031232"/>
                  <a:gd name="connsiteY70" fmla="*/ 97587 h 547572"/>
                  <a:gd name="connsiteX71" fmla="*/ 381771 w 1031232"/>
                  <a:gd name="connsiteY71" fmla="*/ 79092 h 547572"/>
                  <a:gd name="connsiteX72" fmla="*/ 395324 w 1031232"/>
                  <a:gd name="connsiteY72" fmla="*/ 100546 h 547572"/>
                  <a:gd name="connsiteX73" fmla="*/ 417014 w 1031232"/>
                  <a:gd name="connsiteY73" fmla="*/ 99995 h 547572"/>
                  <a:gd name="connsiteX74" fmla="*/ 433423 w 1031232"/>
                  <a:gd name="connsiteY74" fmla="*/ 67106 h 547572"/>
                  <a:gd name="connsiteX75" fmla="*/ 448778 w 1031232"/>
                  <a:gd name="connsiteY75" fmla="*/ 57906 h 547572"/>
                  <a:gd name="connsiteX76" fmla="*/ 454192 w 1031232"/>
                  <a:gd name="connsiteY76" fmla="*/ 30163 h 547572"/>
                  <a:gd name="connsiteX77" fmla="*/ 476323 w 1031232"/>
                  <a:gd name="connsiteY77" fmla="*/ 21490 h 547572"/>
                  <a:gd name="connsiteX78" fmla="*/ 492181 w 1031232"/>
                  <a:gd name="connsiteY78" fmla="*/ 21490 h 547572"/>
                  <a:gd name="connsiteX79" fmla="*/ 487758 w 1031232"/>
                  <a:gd name="connsiteY79" fmla="*/ 47312 h 547572"/>
                  <a:gd name="connsiteX80" fmla="*/ 490851 w 1031232"/>
                  <a:gd name="connsiteY80" fmla="*/ 60290 h 547572"/>
                  <a:gd name="connsiteX81" fmla="*/ 532673 w 1031232"/>
                  <a:gd name="connsiteY81" fmla="*/ 86616 h 547572"/>
                  <a:gd name="connsiteX82" fmla="*/ 533547 w 1031232"/>
                  <a:gd name="connsiteY82" fmla="*/ 99869 h 547572"/>
                  <a:gd name="connsiteX83" fmla="*/ 543385 w 1031232"/>
                  <a:gd name="connsiteY83" fmla="*/ 93188 h 547572"/>
                  <a:gd name="connsiteX84" fmla="*/ 579548 w 1031232"/>
                  <a:gd name="connsiteY84" fmla="*/ 92306 h 547572"/>
                  <a:gd name="connsiteX85" fmla="*/ 587631 w 1031232"/>
                  <a:gd name="connsiteY85" fmla="*/ 98445 h 547572"/>
                  <a:gd name="connsiteX86" fmla="*/ 598680 w 1031232"/>
                  <a:gd name="connsiteY86" fmla="*/ 93691 h 547572"/>
                  <a:gd name="connsiteX87" fmla="*/ 597791 w 1031232"/>
                  <a:gd name="connsiteY87" fmla="*/ 86521 h 547572"/>
                  <a:gd name="connsiteX88" fmla="*/ 613980 w 1031232"/>
                  <a:gd name="connsiteY88" fmla="*/ 83971 h 547572"/>
                  <a:gd name="connsiteX89" fmla="*/ 617230 w 1031232"/>
                  <a:gd name="connsiteY89" fmla="*/ 93006 h 547572"/>
                  <a:gd name="connsiteX90" fmla="*/ 631239 w 1031232"/>
                  <a:gd name="connsiteY90" fmla="*/ 85734 h 547572"/>
                  <a:gd name="connsiteX91" fmla="*/ 631813 w 1031232"/>
                  <a:gd name="connsiteY91" fmla="*/ 97666 h 547572"/>
                  <a:gd name="connsiteX92" fmla="*/ 615003 w 1031232"/>
                  <a:gd name="connsiteY92" fmla="*/ 106063 h 547572"/>
                  <a:gd name="connsiteX93" fmla="*/ 622417 w 1031232"/>
                  <a:gd name="connsiteY93" fmla="*/ 113264 h 547572"/>
                  <a:gd name="connsiteX94" fmla="*/ 638180 w 1031232"/>
                  <a:gd name="connsiteY94" fmla="*/ 106488 h 547572"/>
                  <a:gd name="connsiteX95" fmla="*/ 649206 w 1031232"/>
                  <a:gd name="connsiteY95" fmla="*/ 110211 h 547572"/>
                  <a:gd name="connsiteX96" fmla="*/ 680789 w 1031232"/>
                  <a:gd name="connsiteY96" fmla="*/ 108322 h 547572"/>
                  <a:gd name="connsiteX97" fmla="*/ 700024 w 1031232"/>
                  <a:gd name="connsiteY97" fmla="*/ 110478 h 547572"/>
                  <a:gd name="connsiteX98" fmla="*/ 698733 w 1031232"/>
                  <a:gd name="connsiteY98" fmla="*/ 104654 h 547572"/>
                  <a:gd name="connsiteX99" fmla="*/ 704203 w 1031232"/>
                  <a:gd name="connsiteY99" fmla="*/ 95391 h 547572"/>
                  <a:gd name="connsiteX100" fmla="*/ 727837 w 1031232"/>
                  <a:gd name="connsiteY100" fmla="*/ 103914 h 547572"/>
                  <a:gd name="connsiteX101" fmla="*/ 752644 w 1031232"/>
                  <a:gd name="connsiteY101" fmla="*/ 79013 h 547572"/>
                  <a:gd name="connsiteX102" fmla="*/ 747835 w 1031232"/>
                  <a:gd name="connsiteY102" fmla="*/ 60928 h 547572"/>
                  <a:gd name="connsiteX103" fmla="*/ 755847 w 1031232"/>
                  <a:gd name="connsiteY103" fmla="*/ 55733 h 547572"/>
                  <a:gd name="connsiteX104" fmla="*/ 750849 w 1031232"/>
                  <a:gd name="connsiteY104" fmla="*/ 51067 h 547572"/>
                  <a:gd name="connsiteX105" fmla="*/ 758625 w 1031232"/>
                  <a:gd name="connsiteY105" fmla="*/ 37089 h 547572"/>
                  <a:gd name="connsiteX106" fmla="*/ 777443 w 1031232"/>
                  <a:gd name="connsiteY106" fmla="*/ 9488 h 547572"/>
                  <a:gd name="connsiteX107" fmla="*/ 780433 w 1031232"/>
                  <a:gd name="connsiteY107" fmla="*/ -2262 h 547572"/>
                  <a:gd name="connsiteX108" fmla="*/ 792703 w 1031232"/>
                  <a:gd name="connsiteY108" fmla="*/ 800 h 547572"/>
                  <a:gd name="connsiteX109" fmla="*/ 799282 w 1031232"/>
                  <a:gd name="connsiteY109" fmla="*/ 36058 h 547572"/>
                  <a:gd name="connsiteX110" fmla="*/ 790318 w 1031232"/>
                  <a:gd name="connsiteY110" fmla="*/ 70490 h 547572"/>
                  <a:gd name="connsiteX111" fmla="*/ 772972 w 1031232"/>
                  <a:gd name="connsiteY111" fmla="*/ 113847 h 547572"/>
                  <a:gd name="connsiteX112" fmla="*/ 784038 w 1031232"/>
                  <a:gd name="connsiteY112" fmla="*/ 145847 h 547572"/>
                  <a:gd name="connsiteX113" fmla="*/ 810954 w 1031232"/>
                  <a:gd name="connsiteY113" fmla="*/ 167639 h 547572"/>
                  <a:gd name="connsiteX114" fmla="*/ 825891 w 1031232"/>
                  <a:gd name="connsiteY114" fmla="*/ 185835 h 547572"/>
                  <a:gd name="connsiteX115" fmla="*/ 847715 w 1031232"/>
                  <a:gd name="connsiteY115" fmla="*/ 201095 h 547572"/>
                  <a:gd name="connsiteX116" fmla="*/ 865651 w 1031232"/>
                  <a:gd name="connsiteY116" fmla="*/ 208375 h 547572"/>
                  <a:gd name="connsiteX117" fmla="*/ 865714 w 1031232"/>
                  <a:gd name="connsiteY117" fmla="*/ 218441 h 547572"/>
                  <a:gd name="connsiteX118" fmla="*/ 873128 w 1031232"/>
                  <a:gd name="connsiteY118" fmla="*/ 223761 h 547572"/>
                  <a:gd name="connsiteX119" fmla="*/ 872364 w 1031232"/>
                  <a:gd name="connsiteY119" fmla="*/ 231859 h 547572"/>
                  <a:gd name="connsiteX120" fmla="*/ 877157 w 1031232"/>
                  <a:gd name="connsiteY120" fmla="*/ 237368 h 547572"/>
                  <a:gd name="connsiteX121" fmla="*/ 871105 w 1031232"/>
                  <a:gd name="connsiteY121" fmla="*/ 255415 h 547572"/>
                  <a:gd name="connsiteX122" fmla="*/ 854090 w 1031232"/>
                  <a:gd name="connsiteY122" fmla="*/ 279907 h 547572"/>
                  <a:gd name="connsiteX123" fmla="*/ 860567 w 1031232"/>
                  <a:gd name="connsiteY123" fmla="*/ 303603 h 547572"/>
                  <a:gd name="connsiteX124" fmla="*/ 866879 w 1031232"/>
                  <a:gd name="connsiteY124" fmla="*/ 299724 h 547572"/>
                  <a:gd name="connsiteX125" fmla="*/ 875135 w 1031232"/>
                  <a:gd name="connsiteY125" fmla="*/ 281701 h 547572"/>
                  <a:gd name="connsiteX126" fmla="*/ 877212 w 1031232"/>
                  <a:gd name="connsiteY126" fmla="*/ 267220 h 547572"/>
                  <a:gd name="connsiteX127" fmla="*/ 887931 w 1031232"/>
                  <a:gd name="connsiteY127" fmla="*/ 274437 h 547572"/>
                  <a:gd name="connsiteX128" fmla="*/ 888978 w 1031232"/>
                  <a:gd name="connsiteY128" fmla="*/ 286155 h 547572"/>
                  <a:gd name="connsiteX129" fmla="*/ 879912 w 1031232"/>
                  <a:gd name="connsiteY129" fmla="*/ 303415 h 547572"/>
                  <a:gd name="connsiteX130" fmla="*/ 888766 w 1031232"/>
                  <a:gd name="connsiteY130" fmla="*/ 312662 h 547572"/>
                  <a:gd name="connsiteX131" fmla="*/ 895369 w 1031232"/>
                  <a:gd name="connsiteY131" fmla="*/ 299377 h 547572"/>
                  <a:gd name="connsiteX132" fmla="*/ 906017 w 1031232"/>
                  <a:gd name="connsiteY132" fmla="*/ 315228 h 547572"/>
                  <a:gd name="connsiteX133" fmla="*/ 903144 w 1031232"/>
                  <a:gd name="connsiteY133" fmla="*/ 328701 h 547572"/>
                  <a:gd name="connsiteX134" fmla="*/ 932224 w 1031232"/>
                  <a:gd name="connsiteY134" fmla="*/ 333109 h 547572"/>
                  <a:gd name="connsiteX135" fmla="*/ 942243 w 1031232"/>
                  <a:gd name="connsiteY135" fmla="*/ 345842 h 547572"/>
                  <a:gd name="connsiteX136" fmla="*/ 924055 w 1031232"/>
                  <a:gd name="connsiteY136" fmla="*/ 345402 h 547572"/>
                  <a:gd name="connsiteX137" fmla="*/ 931178 w 1031232"/>
                  <a:gd name="connsiteY137" fmla="*/ 357860 h 547572"/>
                  <a:gd name="connsiteX138" fmla="*/ 970891 w 1031232"/>
                  <a:gd name="connsiteY138" fmla="*/ 363267 h 547572"/>
                  <a:gd name="connsiteX139" fmla="*/ 961439 w 1031232"/>
                  <a:gd name="connsiteY139" fmla="*/ 375025 h 547572"/>
                  <a:gd name="connsiteX140" fmla="*/ 966105 w 1031232"/>
                  <a:gd name="connsiteY140" fmla="*/ 392906 h 547572"/>
                  <a:gd name="connsiteX141" fmla="*/ 995115 w 1031232"/>
                  <a:gd name="connsiteY141" fmla="*/ 415501 h 547572"/>
                  <a:gd name="connsiteX142" fmla="*/ 1000797 w 1031232"/>
                  <a:gd name="connsiteY142" fmla="*/ 428991 h 547572"/>
                  <a:gd name="connsiteX143" fmla="*/ 1008439 w 1031232"/>
                  <a:gd name="connsiteY143" fmla="*/ 429825 h 547572"/>
                  <a:gd name="connsiteX144" fmla="*/ 1014247 w 1031232"/>
                  <a:gd name="connsiteY144" fmla="*/ 423434 h 547572"/>
                  <a:gd name="connsiteX145" fmla="*/ 1029791 w 1031232"/>
                  <a:gd name="connsiteY145" fmla="*/ 430950 h 547572"/>
                  <a:gd name="connsiteX146" fmla="*/ 1029492 w 1031232"/>
                  <a:gd name="connsiteY146" fmla="*/ 443259 h 547572"/>
                  <a:gd name="connsiteX147" fmla="*/ 1015924 w 1031232"/>
                  <a:gd name="connsiteY147" fmla="*/ 456882 h 547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1031232" h="547572">
                    <a:moveTo>
                      <a:pt x="1019001" y="485498"/>
                    </a:moveTo>
                    <a:lnTo>
                      <a:pt x="1008958" y="490456"/>
                    </a:lnTo>
                    <a:lnTo>
                      <a:pt x="990668" y="485073"/>
                    </a:lnTo>
                    <a:lnTo>
                      <a:pt x="973354" y="465146"/>
                    </a:lnTo>
                    <a:lnTo>
                      <a:pt x="976966" y="454041"/>
                    </a:lnTo>
                    <a:lnTo>
                      <a:pt x="950538" y="440009"/>
                    </a:lnTo>
                    <a:lnTo>
                      <a:pt x="888962" y="440009"/>
                    </a:lnTo>
                    <a:lnTo>
                      <a:pt x="863676" y="417823"/>
                    </a:lnTo>
                    <a:lnTo>
                      <a:pt x="873915" y="413423"/>
                    </a:lnTo>
                    <a:lnTo>
                      <a:pt x="861291" y="397927"/>
                    </a:lnTo>
                    <a:lnTo>
                      <a:pt x="824160" y="385406"/>
                    </a:lnTo>
                    <a:lnTo>
                      <a:pt x="813338" y="373900"/>
                    </a:lnTo>
                    <a:lnTo>
                      <a:pt x="758538" y="348188"/>
                    </a:lnTo>
                    <a:lnTo>
                      <a:pt x="739146" y="366344"/>
                    </a:lnTo>
                    <a:lnTo>
                      <a:pt x="751093" y="391403"/>
                    </a:lnTo>
                    <a:lnTo>
                      <a:pt x="753084" y="412314"/>
                    </a:lnTo>
                    <a:lnTo>
                      <a:pt x="731119" y="412015"/>
                    </a:lnTo>
                    <a:lnTo>
                      <a:pt x="746387" y="431375"/>
                    </a:lnTo>
                    <a:lnTo>
                      <a:pt x="743105" y="445644"/>
                    </a:lnTo>
                    <a:lnTo>
                      <a:pt x="718330" y="447422"/>
                    </a:lnTo>
                    <a:lnTo>
                      <a:pt x="706210" y="434476"/>
                    </a:lnTo>
                    <a:lnTo>
                      <a:pt x="693507" y="411542"/>
                    </a:lnTo>
                    <a:lnTo>
                      <a:pt x="698269" y="386767"/>
                    </a:lnTo>
                    <a:lnTo>
                      <a:pt x="676311" y="359513"/>
                    </a:lnTo>
                    <a:lnTo>
                      <a:pt x="661366" y="386767"/>
                    </a:lnTo>
                    <a:lnTo>
                      <a:pt x="675209" y="445046"/>
                    </a:lnTo>
                    <a:lnTo>
                      <a:pt x="719424" y="465382"/>
                    </a:lnTo>
                    <a:lnTo>
                      <a:pt x="703747" y="476849"/>
                    </a:lnTo>
                    <a:lnTo>
                      <a:pt x="672943" y="475330"/>
                    </a:lnTo>
                    <a:lnTo>
                      <a:pt x="663790" y="488953"/>
                    </a:lnTo>
                    <a:lnTo>
                      <a:pt x="652378" y="485931"/>
                    </a:lnTo>
                    <a:lnTo>
                      <a:pt x="623841" y="464721"/>
                    </a:lnTo>
                    <a:lnTo>
                      <a:pt x="595296" y="469270"/>
                    </a:lnTo>
                    <a:lnTo>
                      <a:pt x="589606" y="473819"/>
                    </a:lnTo>
                    <a:lnTo>
                      <a:pt x="632380" y="508802"/>
                    </a:lnTo>
                    <a:lnTo>
                      <a:pt x="635080" y="511013"/>
                    </a:lnTo>
                    <a:lnTo>
                      <a:pt x="607148" y="519371"/>
                    </a:lnTo>
                    <a:lnTo>
                      <a:pt x="593328" y="508857"/>
                    </a:lnTo>
                    <a:lnTo>
                      <a:pt x="574212" y="522456"/>
                    </a:lnTo>
                    <a:lnTo>
                      <a:pt x="538836" y="531043"/>
                    </a:lnTo>
                    <a:lnTo>
                      <a:pt x="531611" y="545311"/>
                    </a:lnTo>
                    <a:lnTo>
                      <a:pt x="517153" y="531019"/>
                    </a:lnTo>
                    <a:lnTo>
                      <a:pt x="34674" y="531019"/>
                    </a:lnTo>
                    <a:lnTo>
                      <a:pt x="43182" y="510635"/>
                    </a:lnTo>
                    <a:lnTo>
                      <a:pt x="39601" y="493589"/>
                    </a:lnTo>
                    <a:lnTo>
                      <a:pt x="27332" y="489237"/>
                    </a:lnTo>
                    <a:lnTo>
                      <a:pt x="28087" y="510108"/>
                    </a:lnTo>
                    <a:lnTo>
                      <a:pt x="12732" y="507905"/>
                    </a:lnTo>
                    <a:lnTo>
                      <a:pt x="-1442" y="513720"/>
                    </a:lnTo>
                    <a:lnTo>
                      <a:pt x="8514" y="484475"/>
                    </a:lnTo>
                    <a:lnTo>
                      <a:pt x="7609" y="413707"/>
                    </a:lnTo>
                    <a:lnTo>
                      <a:pt x="738" y="387751"/>
                    </a:lnTo>
                    <a:lnTo>
                      <a:pt x="7326" y="367509"/>
                    </a:lnTo>
                    <a:lnTo>
                      <a:pt x="9403" y="340176"/>
                    </a:lnTo>
                    <a:lnTo>
                      <a:pt x="3729" y="330669"/>
                    </a:lnTo>
                    <a:lnTo>
                      <a:pt x="13889" y="316314"/>
                    </a:lnTo>
                    <a:lnTo>
                      <a:pt x="15983" y="296701"/>
                    </a:lnTo>
                    <a:lnTo>
                      <a:pt x="48864" y="239249"/>
                    </a:lnTo>
                    <a:lnTo>
                      <a:pt x="67115" y="215631"/>
                    </a:lnTo>
                    <a:lnTo>
                      <a:pt x="71302" y="201457"/>
                    </a:lnTo>
                    <a:lnTo>
                      <a:pt x="108669" y="190187"/>
                    </a:lnTo>
                    <a:lnTo>
                      <a:pt x="130304" y="167293"/>
                    </a:lnTo>
                    <a:lnTo>
                      <a:pt x="178737" y="167293"/>
                    </a:lnTo>
                    <a:lnTo>
                      <a:pt x="178737" y="158439"/>
                    </a:lnTo>
                    <a:lnTo>
                      <a:pt x="243296" y="134348"/>
                    </a:lnTo>
                    <a:lnTo>
                      <a:pt x="290918" y="134348"/>
                    </a:lnTo>
                    <a:lnTo>
                      <a:pt x="290918" y="145563"/>
                    </a:lnTo>
                    <a:lnTo>
                      <a:pt x="325319" y="145563"/>
                    </a:lnTo>
                    <a:lnTo>
                      <a:pt x="331221" y="134348"/>
                    </a:lnTo>
                    <a:lnTo>
                      <a:pt x="358405" y="109211"/>
                    </a:lnTo>
                    <a:lnTo>
                      <a:pt x="358405" y="97587"/>
                    </a:lnTo>
                    <a:lnTo>
                      <a:pt x="381771" y="79092"/>
                    </a:lnTo>
                    <a:lnTo>
                      <a:pt x="395324" y="100546"/>
                    </a:lnTo>
                    <a:lnTo>
                      <a:pt x="417014" y="99995"/>
                    </a:lnTo>
                    <a:lnTo>
                      <a:pt x="433423" y="67106"/>
                    </a:lnTo>
                    <a:lnTo>
                      <a:pt x="448778" y="57906"/>
                    </a:lnTo>
                    <a:lnTo>
                      <a:pt x="454192" y="30163"/>
                    </a:lnTo>
                    <a:lnTo>
                      <a:pt x="476323" y="21490"/>
                    </a:lnTo>
                    <a:lnTo>
                      <a:pt x="492181" y="21490"/>
                    </a:lnTo>
                    <a:lnTo>
                      <a:pt x="487758" y="47312"/>
                    </a:lnTo>
                    <a:lnTo>
                      <a:pt x="490851" y="60290"/>
                    </a:lnTo>
                    <a:lnTo>
                      <a:pt x="532673" y="86616"/>
                    </a:lnTo>
                    <a:lnTo>
                      <a:pt x="533547" y="99869"/>
                    </a:lnTo>
                    <a:lnTo>
                      <a:pt x="543385" y="93188"/>
                    </a:lnTo>
                    <a:lnTo>
                      <a:pt x="579548" y="92306"/>
                    </a:lnTo>
                    <a:lnTo>
                      <a:pt x="587631" y="98445"/>
                    </a:lnTo>
                    <a:lnTo>
                      <a:pt x="598680" y="93691"/>
                    </a:lnTo>
                    <a:lnTo>
                      <a:pt x="597791" y="86521"/>
                    </a:lnTo>
                    <a:lnTo>
                      <a:pt x="613980" y="83971"/>
                    </a:lnTo>
                    <a:lnTo>
                      <a:pt x="617230" y="93006"/>
                    </a:lnTo>
                    <a:lnTo>
                      <a:pt x="631239" y="85734"/>
                    </a:lnTo>
                    <a:lnTo>
                      <a:pt x="631813" y="97666"/>
                    </a:lnTo>
                    <a:lnTo>
                      <a:pt x="615003" y="106063"/>
                    </a:lnTo>
                    <a:lnTo>
                      <a:pt x="622417" y="113264"/>
                    </a:lnTo>
                    <a:lnTo>
                      <a:pt x="638180" y="106488"/>
                    </a:lnTo>
                    <a:lnTo>
                      <a:pt x="649206" y="110211"/>
                    </a:lnTo>
                    <a:lnTo>
                      <a:pt x="680789" y="108322"/>
                    </a:lnTo>
                    <a:lnTo>
                      <a:pt x="700024" y="110478"/>
                    </a:lnTo>
                    <a:lnTo>
                      <a:pt x="698733" y="104654"/>
                    </a:lnTo>
                    <a:lnTo>
                      <a:pt x="704203" y="95391"/>
                    </a:lnTo>
                    <a:lnTo>
                      <a:pt x="727837" y="103914"/>
                    </a:lnTo>
                    <a:lnTo>
                      <a:pt x="752644" y="79013"/>
                    </a:lnTo>
                    <a:lnTo>
                      <a:pt x="747835" y="60928"/>
                    </a:lnTo>
                    <a:lnTo>
                      <a:pt x="755847" y="55733"/>
                    </a:lnTo>
                    <a:lnTo>
                      <a:pt x="750849" y="51067"/>
                    </a:lnTo>
                    <a:lnTo>
                      <a:pt x="758625" y="37089"/>
                    </a:lnTo>
                    <a:lnTo>
                      <a:pt x="777443" y="9488"/>
                    </a:lnTo>
                    <a:lnTo>
                      <a:pt x="780433" y="-2262"/>
                    </a:lnTo>
                    <a:lnTo>
                      <a:pt x="792703" y="800"/>
                    </a:lnTo>
                    <a:lnTo>
                      <a:pt x="799282" y="36058"/>
                    </a:lnTo>
                    <a:lnTo>
                      <a:pt x="790318" y="70490"/>
                    </a:lnTo>
                    <a:lnTo>
                      <a:pt x="772972" y="113847"/>
                    </a:lnTo>
                    <a:lnTo>
                      <a:pt x="784038" y="145847"/>
                    </a:lnTo>
                    <a:lnTo>
                      <a:pt x="810954" y="167639"/>
                    </a:lnTo>
                    <a:lnTo>
                      <a:pt x="825891" y="185835"/>
                    </a:lnTo>
                    <a:lnTo>
                      <a:pt x="847715" y="201095"/>
                    </a:lnTo>
                    <a:lnTo>
                      <a:pt x="865651" y="208375"/>
                    </a:lnTo>
                    <a:lnTo>
                      <a:pt x="865714" y="218441"/>
                    </a:lnTo>
                    <a:lnTo>
                      <a:pt x="873128" y="223761"/>
                    </a:lnTo>
                    <a:lnTo>
                      <a:pt x="872364" y="231859"/>
                    </a:lnTo>
                    <a:lnTo>
                      <a:pt x="877157" y="237368"/>
                    </a:lnTo>
                    <a:lnTo>
                      <a:pt x="871105" y="255415"/>
                    </a:lnTo>
                    <a:lnTo>
                      <a:pt x="854090" y="279907"/>
                    </a:lnTo>
                    <a:lnTo>
                      <a:pt x="860567" y="303603"/>
                    </a:lnTo>
                    <a:lnTo>
                      <a:pt x="866879" y="299724"/>
                    </a:lnTo>
                    <a:lnTo>
                      <a:pt x="875135" y="281701"/>
                    </a:lnTo>
                    <a:lnTo>
                      <a:pt x="877212" y="267220"/>
                    </a:lnTo>
                    <a:lnTo>
                      <a:pt x="887931" y="274437"/>
                    </a:lnTo>
                    <a:lnTo>
                      <a:pt x="888978" y="286155"/>
                    </a:lnTo>
                    <a:lnTo>
                      <a:pt x="879912" y="303415"/>
                    </a:lnTo>
                    <a:lnTo>
                      <a:pt x="888766" y="312662"/>
                    </a:lnTo>
                    <a:lnTo>
                      <a:pt x="895369" y="299377"/>
                    </a:lnTo>
                    <a:lnTo>
                      <a:pt x="906017" y="315228"/>
                    </a:lnTo>
                    <a:lnTo>
                      <a:pt x="903144" y="328701"/>
                    </a:lnTo>
                    <a:lnTo>
                      <a:pt x="932224" y="333109"/>
                    </a:lnTo>
                    <a:lnTo>
                      <a:pt x="942243" y="345842"/>
                    </a:lnTo>
                    <a:lnTo>
                      <a:pt x="924055" y="345402"/>
                    </a:lnTo>
                    <a:lnTo>
                      <a:pt x="931178" y="357860"/>
                    </a:lnTo>
                    <a:lnTo>
                      <a:pt x="970891" y="363267"/>
                    </a:lnTo>
                    <a:lnTo>
                      <a:pt x="961439" y="375025"/>
                    </a:lnTo>
                    <a:lnTo>
                      <a:pt x="966105" y="392906"/>
                    </a:lnTo>
                    <a:lnTo>
                      <a:pt x="995115" y="415501"/>
                    </a:lnTo>
                    <a:lnTo>
                      <a:pt x="1000797" y="428991"/>
                    </a:lnTo>
                    <a:lnTo>
                      <a:pt x="1008439" y="429825"/>
                    </a:lnTo>
                    <a:lnTo>
                      <a:pt x="1014247" y="423434"/>
                    </a:lnTo>
                    <a:lnTo>
                      <a:pt x="1029791" y="430950"/>
                    </a:lnTo>
                    <a:lnTo>
                      <a:pt x="1029492" y="443259"/>
                    </a:lnTo>
                    <a:lnTo>
                      <a:pt x="1015924" y="456882"/>
                    </a:lnTo>
                    <a:close/>
                  </a:path>
                </a:pathLst>
              </a:custGeom>
              <a:grpFill/>
              <a:ln w="635" cap="rnd">
                <a:solidFill>
                  <a:schemeClr val="bg1"/>
                </a:solidFill>
                <a:prstDash val="solid"/>
                <a:round/>
              </a:ln>
            </p:spPr>
            <p:txBody>
              <a:bodyPr rtlCol="0" anchor="ctr"/>
              <a:lstStyle/>
              <a:p>
                <a:endParaRPr lang="en-US" dirty="0"/>
              </a:p>
            </p:txBody>
          </p:sp>
        </p:grpSp>
      </p:grpSp>
    </p:spTree>
    <p:extLst>
      <p:ext uri="{BB962C8B-B14F-4D97-AF65-F5344CB8AC3E}">
        <p14:creationId xmlns:p14="http://schemas.microsoft.com/office/powerpoint/2010/main" val="380941093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APAC">
            <a:extLst>
              <a:ext uri="{FF2B5EF4-FFF2-40B4-BE49-F238E27FC236}">
                <a16:creationId xmlns:a16="http://schemas.microsoft.com/office/drawing/2014/main" id="{A54866CD-3E41-48A4-9D67-EA1714411B25}"/>
              </a:ext>
            </a:extLst>
          </p:cNvPr>
          <p:cNvGrpSpPr/>
          <p:nvPr/>
        </p:nvGrpSpPr>
        <p:grpSpPr>
          <a:xfrm>
            <a:off x="5697083" y="2160356"/>
            <a:ext cx="2180817" cy="2303954"/>
            <a:chOff x="5697083" y="2160356"/>
            <a:chExt cx="2180817" cy="2303954"/>
          </a:xfrm>
        </p:grpSpPr>
        <p:sp>
          <p:nvSpPr>
            <p:cNvPr id="983" name="Freeform: Shape 982">
              <a:extLst>
                <a:ext uri="{FF2B5EF4-FFF2-40B4-BE49-F238E27FC236}">
                  <a16:creationId xmlns:a16="http://schemas.microsoft.com/office/drawing/2014/main" id="{1032310D-6AFD-4BD0-A0BA-CA721D0FCC21}"/>
                </a:ext>
              </a:extLst>
            </p:cNvPr>
            <p:cNvSpPr/>
            <p:nvPr/>
          </p:nvSpPr>
          <p:spPr>
            <a:xfrm flipV="1">
              <a:off x="5917631" y="3202290"/>
              <a:ext cx="42600" cy="81768"/>
            </a:xfrm>
            <a:custGeom>
              <a:avLst/>
              <a:gdLst>
                <a:gd name="connsiteX0" fmla="*/ 17017 w 39161"/>
                <a:gd name="connsiteY0" fmla="*/ 62903 h 75167"/>
                <a:gd name="connsiteX1" fmla="*/ 4936 w 39161"/>
                <a:gd name="connsiteY1" fmla="*/ 73787 h 75167"/>
                <a:gd name="connsiteX2" fmla="*/ 1340 w 39161"/>
                <a:gd name="connsiteY2" fmla="*/ 65429 h 75167"/>
                <a:gd name="connsiteX3" fmla="*/ -1557 w 39161"/>
                <a:gd name="connsiteY3" fmla="*/ 39544 h 75167"/>
                <a:gd name="connsiteX4" fmla="*/ -4933 w 39161"/>
                <a:gd name="connsiteY4" fmla="*/ 38513 h 75167"/>
                <a:gd name="connsiteX5" fmla="*/ 1048 w 39161"/>
                <a:gd name="connsiteY5" fmla="*/ 5057 h 75167"/>
                <a:gd name="connsiteX6" fmla="*/ 8824 w 39161"/>
                <a:gd name="connsiteY6" fmla="*/ -1380 h 75167"/>
                <a:gd name="connsiteX7" fmla="*/ 30333 w 39161"/>
                <a:gd name="connsiteY7" fmla="*/ 8261 h 75167"/>
                <a:gd name="connsiteX8" fmla="*/ 34229 w 39161"/>
                <a:gd name="connsiteY8" fmla="*/ 24646 h 75167"/>
                <a:gd name="connsiteX9" fmla="*/ 20771 w 39161"/>
                <a:gd name="connsiteY9" fmla="*/ 48083 h 75167"/>
                <a:gd name="connsiteX10" fmla="*/ 17017 w 39161"/>
                <a:gd name="connsiteY10" fmla="*/ 62903 h 7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9161" h="75167">
                  <a:moveTo>
                    <a:pt x="17017" y="62903"/>
                  </a:moveTo>
                  <a:lnTo>
                    <a:pt x="4936" y="73787"/>
                  </a:lnTo>
                  <a:lnTo>
                    <a:pt x="1340" y="65429"/>
                  </a:lnTo>
                  <a:lnTo>
                    <a:pt x="-1557" y="39544"/>
                  </a:lnTo>
                  <a:lnTo>
                    <a:pt x="-4933" y="38513"/>
                  </a:lnTo>
                  <a:lnTo>
                    <a:pt x="1048" y="5057"/>
                  </a:lnTo>
                  <a:lnTo>
                    <a:pt x="8824" y="-1380"/>
                  </a:lnTo>
                  <a:lnTo>
                    <a:pt x="30333" y="8261"/>
                  </a:lnTo>
                  <a:lnTo>
                    <a:pt x="34229" y="24646"/>
                  </a:lnTo>
                  <a:lnTo>
                    <a:pt x="20771" y="48083"/>
                  </a:lnTo>
                  <a:lnTo>
                    <a:pt x="17017" y="62903"/>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984" name="Freeform: Shape 983">
              <a:extLst>
                <a:ext uri="{FF2B5EF4-FFF2-40B4-BE49-F238E27FC236}">
                  <a16:creationId xmlns:a16="http://schemas.microsoft.com/office/drawing/2014/main" id="{610BE985-84ED-4BFD-86E1-D2B0B4A58FE3}"/>
                </a:ext>
              </a:extLst>
            </p:cNvPr>
            <p:cNvSpPr/>
            <p:nvPr/>
          </p:nvSpPr>
          <p:spPr>
            <a:xfrm flipV="1">
              <a:off x="5917631" y="3202290"/>
              <a:ext cx="42600" cy="81768"/>
            </a:xfrm>
            <a:custGeom>
              <a:avLst/>
              <a:gdLst>
                <a:gd name="connsiteX0" fmla="*/ 17017 w 39161"/>
                <a:gd name="connsiteY0" fmla="*/ 62903 h 75167"/>
                <a:gd name="connsiteX1" fmla="*/ 4936 w 39161"/>
                <a:gd name="connsiteY1" fmla="*/ 73787 h 75167"/>
                <a:gd name="connsiteX2" fmla="*/ 1340 w 39161"/>
                <a:gd name="connsiteY2" fmla="*/ 65429 h 75167"/>
                <a:gd name="connsiteX3" fmla="*/ -1557 w 39161"/>
                <a:gd name="connsiteY3" fmla="*/ 39544 h 75167"/>
                <a:gd name="connsiteX4" fmla="*/ -4933 w 39161"/>
                <a:gd name="connsiteY4" fmla="*/ 38513 h 75167"/>
                <a:gd name="connsiteX5" fmla="*/ 1048 w 39161"/>
                <a:gd name="connsiteY5" fmla="*/ 5057 h 75167"/>
                <a:gd name="connsiteX6" fmla="*/ 8824 w 39161"/>
                <a:gd name="connsiteY6" fmla="*/ -1380 h 75167"/>
                <a:gd name="connsiteX7" fmla="*/ 30333 w 39161"/>
                <a:gd name="connsiteY7" fmla="*/ 8261 h 75167"/>
                <a:gd name="connsiteX8" fmla="*/ 34229 w 39161"/>
                <a:gd name="connsiteY8" fmla="*/ 24646 h 75167"/>
                <a:gd name="connsiteX9" fmla="*/ 20771 w 39161"/>
                <a:gd name="connsiteY9" fmla="*/ 48083 h 7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161" h="75167">
                  <a:moveTo>
                    <a:pt x="17017" y="62903"/>
                  </a:moveTo>
                  <a:lnTo>
                    <a:pt x="4936" y="73787"/>
                  </a:lnTo>
                  <a:lnTo>
                    <a:pt x="1340" y="65429"/>
                  </a:lnTo>
                  <a:lnTo>
                    <a:pt x="-1557" y="39544"/>
                  </a:lnTo>
                  <a:lnTo>
                    <a:pt x="-4933" y="38513"/>
                  </a:lnTo>
                  <a:lnTo>
                    <a:pt x="1048" y="5057"/>
                  </a:lnTo>
                  <a:lnTo>
                    <a:pt x="8824" y="-1380"/>
                  </a:lnTo>
                  <a:lnTo>
                    <a:pt x="30333" y="8261"/>
                  </a:lnTo>
                  <a:lnTo>
                    <a:pt x="34229" y="24646"/>
                  </a:lnTo>
                  <a:lnTo>
                    <a:pt x="20771" y="4808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985" name="Freeform: Shape 984">
              <a:extLst>
                <a:ext uri="{FF2B5EF4-FFF2-40B4-BE49-F238E27FC236}">
                  <a16:creationId xmlns:a16="http://schemas.microsoft.com/office/drawing/2014/main" id="{C88BE286-415C-4B71-8011-5C7032A4B5A2}"/>
                </a:ext>
              </a:extLst>
            </p:cNvPr>
            <p:cNvSpPr/>
            <p:nvPr/>
          </p:nvSpPr>
          <p:spPr>
            <a:xfrm flipV="1">
              <a:off x="6220743" y="3291722"/>
              <a:ext cx="211609" cy="238286"/>
            </a:xfrm>
            <a:custGeom>
              <a:avLst/>
              <a:gdLst>
                <a:gd name="connsiteX0" fmla="*/ 184416 w 194526"/>
                <a:gd name="connsiteY0" fmla="*/ 35398 h 219049"/>
                <a:gd name="connsiteX1" fmla="*/ 189201 w 194526"/>
                <a:gd name="connsiteY1" fmla="*/ 44063 h 219049"/>
                <a:gd name="connsiteX2" fmla="*/ 180820 w 194526"/>
                <a:gd name="connsiteY2" fmla="*/ 60142 h 219049"/>
                <a:gd name="connsiteX3" fmla="*/ 170297 w 194526"/>
                <a:gd name="connsiteY3" fmla="*/ 61889 h 219049"/>
                <a:gd name="connsiteX4" fmla="*/ 158791 w 194526"/>
                <a:gd name="connsiteY4" fmla="*/ 90686 h 219049"/>
                <a:gd name="connsiteX5" fmla="*/ 143925 w 194526"/>
                <a:gd name="connsiteY5" fmla="*/ 95810 h 219049"/>
                <a:gd name="connsiteX6" fmla="*/ 147151 w 194526"/>
                <a:gd name="connsiteY6" fmla="*/ 116067 h 219049"/>
                <a:gd name="connsiteX7" fmla="*/ 132788 w 194526"/>
                <a:gd name="connsiteY7" fmla="*/ 124095 h 219049"/>
                <a:gd name="connsiteX8" fmla="*/ 99309 w 194526"/>
                <a:gd name="connsiteY8" fmla="*/ 154615 h 219049"/>
                <a:gd name="connsiteX9" fmla="*/ 94374 w 194526"/>
                <a:gd name="connsiteY9" fmla="*/ 148178 h 219049"/>
                <a:gd name="connsiteX10" fmla="*/ 80168 w 194526"/>
                <a:gd name="connsiteY10" fmla="*/ 160707 h 219049"/>
                <a:gd name="connsiteX11" fmla="*/ 75399 w 194526"/>
                <a:gd name="connsiteY11" fmla="*/ 171937 h 219049"/>
                <a:gd name="connsiteX12" fmla="*/ 52678 w 194526"/>
                <a:gd name="connsiteY12" fmla="*/ 188638 h 219049"/>
                <a:gd name="connsiteX13" fmla="*/ 49380 w 194526"/>
                <a:gd name="connsiteY13" fmla="*/ 195721 h 219049"/>
                <a:gd name="connsiteX14" fmla="*/ 35623 w 194526"/>
                <a:gd name="connsiteY14" fmla="*/ 211784 h 219049"/>
                <a:gd name="connsiteX15" fmla="*/ 15594 w 194526"/>
                <a:gd name="connsiteY15" fmla="*/ 211139 h 219049"/>
                <a:gd name="connsiteX16" fmla="*/ -5325 w 194526"/>
                <a:gd name="connsiteY16" fmla="*/ 217891 h 219049"/>
                <a:gd name="connsiteX17" fmla="*/ -2051 w 194526"/>
                <a:gd name="connsiteY17" fmla="*/ 203434 h 219049"/>
                <a:gd name="connsiteX18" fmla="*/ 17089 w 194526"/>
                <a:gd name="connsiteY18" fmla="*/ 183184 h 219049"/>
                <a:gd name="connsiteX19" fmla="*/ 24259 w 194526"/>
                <a:gd name="connsiteY19" fmla="*/ 181594 h 219049"/>
                <a:gd name="connsiteX20" fmla="*/ 37119 w 194526"/>
                <a:gd name="connsiteY20" fmla="*/ 165854 h 219049"/>
                <a:gd name="connsiteX21" fmla="*/ 39818 w 194526"/>
                <a:gd name="connsiteY21" fmla="*/ 154269 h 219049"/>
                <a:gd name="connsiteX22" fmla="*/ 56865 w 194526"/>
                <a:gd name="connsiteY22" fmla="*/ 140795 h 219049"/>
                <a:gd name="connsiteX23" fmla="*/ 64625 w 194526"/>
                <a:gd name="connsiteY23" fmla="*/ 115737 h 219049"/>
                <a:gd name="connsiteX24" fmla="*/ 73597 w 194526"/>
                <a:gd name="connsiteY24" fmla="*/ 112211 h 219049"/>
                <a:gd name="connsiteX25" fmla="*/ 96310 w 194526"/>
                <a:gd name="connsiteY25" fmla="*/ 65950 h 219049"/>
                <a:gd name="connsiteX26" fmla="*/ 163529 w 194526"/>
                <a:gd name="connsiteY26" fmla="*/ -1158 h 219049"/>
                <a:gd name="connsiteX27" fmla="*/ 183566 w 194526"/>
                <a:gd name="connsiteY27" fmla="*/ 746 h 219049"/>
                <a:gd name="connsiteX28" fmla="*/ 184416 w 194526"/>
                <a:gd name="connsiteY28" fmla="*/ 35398 h 219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94526" h="219049">
                  <a:moveTo>
                    <a:pt x="184416" y="35398"/>
                  </a:moveTo>
                  <a:lnTo>
                    <a:pt x="189201" y="44063"/>
                  </a:lnTo>
                  <a:lnTo>
                    <a:pt x="180820" y="60142"/>
                  </a:lnTo>
                  <a:lnTo>
                    <a:pt x="170297" y="61889"/>
                  </a:lnTo>
                  <a:lnTo>
                    <a:pt x="158791" y="90686"/>
                  </a:lnTo>
                  <a:lnTo>
                    <a:pt x="143925" y="95810"/>
                  </a:lnTo>
                  <a:lnTo>
                    <a:pt x="147151" y="116067"/>
                  </a:lnTo>
                  <a:lnTo>
                    <a:pt x="132788" y="124095"/>
                  </a:lnTo>
                  <a:lnTo>
                    <a:pt x="99309" y="154615"/>
                  </a:lnTo>
                  <a:lnTo>
                    <a:pt x="94374" y="148178"/>
                  </a:lnTo>
                  <a:lnTo>
                    <a:pt x="80168" y="160707"/>
                  </a:lnTo>
                  <a:lnTo>
                    <a:pt x="75399" y="171937"/>
                  </a:lnTo>
                  <a:lnTo>
                    <a:pt x="52678" y="188638"/>
                  </a:lnTo>
                  <a:lnTo>
                    <a:pt x="49380" y="195721"/>
                  </a:lnTo>
                  <a:lnTo>
                    <a:pt x="35623" y="211784"/>
                  </a:lnTo>
                  <a:lnTo>
                    <a:pt x="15594" y="211139"/>
                  </a:lnTo>
                  <a:lnTo>
                    <a:pt x="-5325" y="217891"/>
                  </a:lnTo>
                  <a:lnTo>
                    <a:pt x="-2051" y="203434"/>
                  </a:lnTo>
                  <a:lnTo>
                    <a:pt x="17089" y="183184"/>
                  </a:lnTo>
                  <a:lnTo>
                    <a:pt x="24259" y="181594"/>
                  </a:lnTo>
                  <a:lnTo>
                    <a:pt x="37119" y="165854"/>
                  </a:lnTo>
                  <a:lnTo>
                    <a:pt x="39818" y="154269"/>
                  </a:lnTo>
                  <a:lnTo>
                    <a:pt x="56865" y="140795"/>
                  </a:lnTo>
                  <a:lnTo>
                    <a:pt x="64625" y="115737"/>
                  </a:lnTo>
                  <a:lnTo>
                    <a:pt x="73597" y="112211"/>
                  </a:lnTo>
                  <a:lnTo>
                    <a:pt x="96310" y="65950"/>
                  </a:lnTo>
                  <a:lnTo>
                    <a:pt x="163529" y="-1158"/>
                  </a:lnTo>
                  <a:lnTo>
                    <a:pt x="183566" y="746"/>
                  </a:lnTo>
                  <a:lnTo>
                    <a:pt x="184416" y="3539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986" name="Freeform: Shape 985">
              <a:extLst>
                <a:ext uri="{FF2B5EF4-FFF2-40B4-BE49-F238E27FC236}">
                  <a16:creationId xmlns:a16="http://schemas.microsoft.com/office/drawing/2014/main" id="{2CB3FE60-A180-4428-8792-B95E36E0DC39}"/>
                </a:ext>
              </a:extLst>
            </p:cNvPr>
            <p:cNvSpPr/>
            <p:nvPr/>
          </p:nvSpPr>
          <p:spPr>
            <a:xfrm flipV="1">
              <a:off x="6220743" y="3291722"/>
              <a:ext cx="211609" cy="238286"/>
            </a:xfrm>
            <a:custGeom>
              <a:avLst/>
              <a:gdLst>
                <a:gd name="connsiteX0" fmla="*/ 184416 w 194526"/>
                <a:gd name="connsiteY0" fmla="*/ 35398 h 219049"/>
                <a:gd name="connsiteX1" fmla="*/ 189201 w 194526"/>
                <a:gd name="connsiteY1" fmla="*/ 44063 h 219049"/>
                <a:gd name="connsiteX2" fmla="*/ 180820 w 194526"/>
                <a:gd name="connsiteY2" fmla="*/ 60142 h 219049"/>
                <a:gd name="connsiteX3" fmla="*/ 170297 w 194526"/>
                <a:gd name="connsiteY3" fmla="*/ 61889 h 219049"/>
                <a:gd name="connsiteX4" fmla="*/ 158791 w 194526"/>
                <a:gd name="connsiteY4" fmla="*/ 90686 h 219049"/>
                <a:gd name="connsiteX5" fmla="*/ 143925 w 194526"/>
                <a:gd name="connsiteY5" fmla="*/ 95810 h 219049"/>
                <a:gd name="connsiteX6" fmla="*/ 147151 w 194526"/>
                <a:gd name="connsiteY6" fmla="*/ 116067 h 219049"/>
                <a:gd name="connsiteX7" fmla="*/ 132788 w 194526"/>
                <a:gd name="connsiteY7" fmla="*/ 124095 h 219049"/>
                <a:gd name="connsiteX8" fmla="*/ 99309 w 194526"/>
                <a:gd name="connsiteY8" fmla="*/ 154615 h 219049"/>
                <a:gd name="connsiteX9" fmla="*/ 94374 w 194526"/>
                <a:gd name="connsiteY9" fmla="*/ 148178 h 219049"/>
                <a:gd name="connsiteX10" fmla="*/ 80168 w 194526"/>
                <a:gd name="connsiteY10" fmla="*/ 160707 h 219049"/>
                <a:gd name="connsiteX11" fmla="*/ 75399 w 194526"/>
                <a:gd name="connsiteY11" fmla="*/ 171937 h 219049"/>
                <a:gd name="connsiteX12" fmla="*/ 52678 w 194526"/>
                <a:gd name="connsiteY12" fmla="*/ 188638 h 219049"/>
                <a:gd name="connsiteX13" fmla="*/ 49380 w 194526"/>
                <a:gd name="connsiteY13" fmla="*/ 195721 h 219049"/>
                <a:gd name="connsiteX14" fmla="*/ 35623 w 194526"/>
                <a:gd name="connsiteY14" fmla="*/ 211784 h 219049"/>
                <a:gd name="connsiteX15" fmla="*/ 15594 w 194526"/>
                <a:gd name="connsiteY15" fmla="*/ 211139 h 219049"/>
                <a:gd name="connsiteX16" fmla="*/ -5325 w 194526"/>
                <a:gd name="connsiteY16" fmla="*/ 217891 h 219049"/>
                <a:gd name="connsiteX17" fmla="*/ -2051 w 194526"/>
                <a:gd name="connsiteY17" fmla="*/ 203434 h 219049"/>
                <a:gd name="connsiteX18" fmla="*/ 17089 w 194526"/>
                <a:gd name="connsiteY18" fmla="*/ 183184 h 219049"/>
                <a:gd name="connsiteX19" fmla="*/ 24259 w 194526"/>
                <a:gd name="connsiteY19" fmla="*/ 181594 h 219049"/>
                <a:gd name="connsiteX20" fmla="*/ 37119 w 194526"/>
                <a:gd name="connsiteY20" fmla="*/ 165854 h 219049"/>
                <a:gd name="connsiteX21" fmla="*/ 39818 w 194526"/>
                <a:gd name="connsiteY21" fmla="*/ 154269 h 219049"/>
                <a:gd name="connsiteX22" fmla="*/ 56865 w 194526"/>
                <a:gd name="connsiteY22" fmla="*/ 140795 h 219049"/>
                <a:gd name="connsiteX23" fmla="*/ 64625 w 194526"/>
                <a:gd name="connsiteY23" fmla="*/ 115737 h 219049"/>
                <a:gd name="connsiteX24" fmla="*/ 73597 w 194526"/>
                <a:gd name="connsiteY24" fmla="*/ 112211 h 219049"/>
                <a:gd name="connsiteX25" fmla="*/ 96310 w 194526"/>
                <a:gd name="connsiteY25" fmla="*/ 65950 h 219049"/>
                <a:gd name="connsiteX26" fmla="*/ 163529 w 194526"/>
                <a:gd name="connsiteY26" fmla="*/ -1158 h 219049"/>
                <a:gd name="connsiteX27" fmla="*/ 183566 w 194526"/>
                <a:gd name="connsiteY27" fmla="*/ 746 h 219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94526" h="219049">
                  <a:moveTo>
                    <a:pt x="184416" y="35398"/>
                  </a:moveTo>
                  <a:lnTo>
                    <a:pt x="189201" y="44063"/>
                  </a:lnTo>
                  <a:lnTo>
                    <a:pt x="180820" y="60142"/>
                  </a:lnTo>
                  <a:lnTo>
                    <a:pt x="170297" y="61889"/>
                  </a:lnTo>
                  <a:lnTo>
                    <a:pt x="158791" y="90686"/>
                  </a:lnTo>
                  <a:lnTo>
                    <a:pt x="143925" y="95810"/>
                  </a:lnTo>
                  <a:lnTo>
                    <a:pt x="147151" y="116067"/>
                  </a:lnTo>
                  <a:lnTo>
                    <a:pt x="132788" y="124095"/>
                  </a:lnTo>
                  <a:lnTo>
                    <a:pt x="99309" y="154615"/>
                  </a:lnTo>
                  <a:lnTo>
                    <a:pt x="94374" y="148178"/>
                  </a:lnTo>
                  <a:lnTo>
                    <a:pt x="80168" y="160707"/>
                  </a:lnTo>
                  <a:lnTo>
                    <a:pt x="75399" y="171937"/>
                  </a:lnTo>
                  <a:lnTo>
                    <a:pt x="52678" y="188638"/>
                  </a:lnTo>
                  <a:lnTo>
                    <a:pt x="49380" y="195721"/>
                  </a:lnTo>
                  <a:lnTo>
                    <a:pt x="35623" y="211784"/>
                  </a:lnTo>
                  <a:lnTo>
                    <a:pt x="15594" y="211139"/>
                  </a:lnTo>
                  <a:lnTo>
                    <a:pt x="-5325" y="217891"/>
                  </a:lnTo>
                  <a:lnTo>
                    <a:pt x="-2051" y="203434"/>
                  </a:lnTo>
                  <a:lnTo>
                    <a:pt x="17089" y="183184"/>
                  </a:lnTo>
                  <a:lnTo>
                    <a:pt x="24259" y="181594"/>
                  </a:lnTo>
                  <a:lnTo>
                    <a:pt x="37119" y="165854"/>
                  </a:lnTo>
                  <a:lnTo>
                    <a:pt x="39818" y="154269"/>
                  </a:lnTo>
                  <a:lnTo>
                    <a:pt x="56865" y="140795"/>
                  </a:lnTo>
                  <a:lnTo>
                    <a:pt x="64625" y="115737"/>
                  </a:lnTo>
                  <a:lnTo>
                    <a:pt x="73597" y="112211"/>
                  </a:lnTo>
                  <a:lnTo>
                    <a:pt x="96310" y="65950"/>
                  </a:lnTo>
                  <a:lnTo>
                    <a:pt x="163529" y="-1158"/>
                  </a:lnTo>
                  <a:lnTo>
                    <a:pt x="183566" y="74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987" name="Freeform: Shape 986">
              <a:extLst>
                <a:ext uri="{FF2B5EF4-FFF2-40B4-BE49-F238E27FC236}">
                  <a16:creationId xmlns:a16="http://schemas.microsoft.com/office/drawing/2014/main" id="{F5D856EA-D255-4C6E-A8D6-C3353560A14F}"/>
                </a:ext>
              </a:extLst>
            </p:cNvPr>
            <p:cNvSpPr/>
            <p:nvPr/>
          </p:nvSpPr>
          <p:spPr>
            <a:xfrm flipV="1">
              <a:off x="6167723" y="3123107"/>
              <a:ext cx="20102" cy="47497"/>
            </a:xfrm>
            <a:custGeom>
              <a:avLst/>
              <a:gdLst>
                <a:gd name="connsiteX0" fmla="*/ 500 w 18479"/>
                <a:gd name="connsiteY0" fmla="*/ 38244 h 43663"/>
                <a:gd name="connsiteX1" fmla="*/ -5174 w 18479"/>
                <a:gd name="connsiteY1" fmla="*/ 9015 h 43663"/>
                <a:gd name="connsiteX2" fmla="*/ 2979 w 18479"/>
                <a:gd name="connsiteY2" fmla="*/ -1508 h 43663"/>
                <a:gd name="connsiteX3" fmla="*/ 13305 w 18479"/>
                <a:gd name="connsiteY3" fmla="*/ 20820 h 43663"/>
                <a:gd name="connsiteX4" fmla="*/ 4687 w 18479"/>
                <a:gd name="connsiteY4" fmla="*/ 42156 h 43663"/>
                <a:gd name="connsiteX5" fmla="*/ 500 w 18479"/>
                <a:gd name="connsiteY5" fmla="*/ 38244 h 4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479" h="43663">
                  <a:moveTo>
                    <a:pt x="500" y="38244"/>
                  </a:moveTo>
                  <a:lnTo>
                    <a:pt x="-5174" y="9015"/>
                  </a:lnTo>
                  <a:lnTo>
                    <a:pt x="2979" y="-1508"/>
                  </a:lnTo>
                  <a:lnTo>
                    <a:pt x="13305" y="20820"/>
                  </a:lnTo>
                  <a:lnTo>
                    <a:pt x="4687" y="42156"/>
                  </a:lnTo>
                  <a:lnTo>
                    <a:pt x="500" y="38244"/>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988" name="Freeform: Shape 987">
              <a:extLst>
                <a:ext uri="{FF2B5EF4-FFF2-40B4-BE49-F238E27FC236}">
                  <a16:creationId xmlns:a16="http://schemas.microsoft.com/office/drawing/2014/main" id="{FED43656-F05B-4464-879E-AFBE04667426}"/>
                </a:ext>
              </a:extLst>
            </p:cNvPr>
            <p:cNvSpPr/>
            <p:nvPr/>
          </p:nvSpPr>
          <p:spPr>
            <a:xfrm flipV="1">
              <a:off x="6167723" y="3123107"/>
              <a:ext cx="20102" cy="47497"/>
            </a:xfrm>
            <a:custGeom>
              <a:avLst/>
              <a:gdLst>
                <a:gd name="connsiteX0" fmla="*/ 500 w 18479"/>
                <a:gd name="connsiteY0" fmla="*/ 38244 h 43663"/>
                <a:gd name="connsiteX1" fmla="*/ -5174 w 18479"/>
                <a:gd name="connsiteY1" fmla="*/ 9015 h 43663"/>
                <a:gd name="connsiteX2" fmla="*/ 2979 w 18479"/>
                <a:gd name="connsiteY2" fmla="*/ -1508 h 43663"/>
                <a:gd name="connsiteX3" fmla="*/ 13305 w 18479"/>
                <a:gd name="connsiteY3" fmla="*/ 20820 h 43663"/>
                <a:gd name="connsiteX4" fmla="*/ 4687 w 18479"/>
                <a:gd name="connsiteY4" fmla="*/ 42156 h 43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79" h="43663">
                  <a:moveTo>
                    <a:pt x="500" y="38244"/>
                  </a:moveTo>
                  <a:lnTo>
                    <a:pt x="-5174" y="9015"/>
                  </a:lnTo>
                  <a:lnTo>
                    <a:pt x="2979" y="-1508"/>
                  </a:lnTo>
                  <a:lnTo>
                    <a:pt x="13305" y="20820"/>
                  </a:lnTo>
                  <a:lnTo>
                    <a:pt x="4687" y="4215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989" name="Freeform: Shape 988">
              <a:extLst>
                <a:ext uri="{FF2B5EF4-FFF2-40B4-BE49-F238E27FC236}">
                  <a16:creationId xmlns:a16="http://schemas.microsoft.com/office/drawing/2014/main" id="{7396116D-FFB8-4990-B990-4B4B8CCF1065}"/>
                </a:ext>
              </a:extLst>
            </p:cNvPr>
            <p:cNvSpPr/>
            <p:nvPr/>
          </p:nvSpPr>
          <p:spPr>
            <a:xfrm flipV="1">
              <a:off x="6420546" y="3432452"/>
              <a:ext cx="40186" cy="39381"/>
            </a:xfrm>
            <a:custGeom>
              <a:avLst/>
              <a:gdLst>
                <a:gd name="connsiteX0" fmla="*/ 18115 w 36942"/>
                <a:gd name="connsiteY0" fmla="*/ -1104 h 36202"/>
                <a:gd name="connsiteX1" fmla="*/ 31502 w 36942"/>
                <a:gd name="connsiteY1" fmla="*/ 11158 h 36202"/>
                <a:gd name="connsiteX2" fmla="*/ 15439 w 36942"/>
                <a:gd name="connsiteY2" fmla="*/ 21735 h 36202"/>
                <a:gd name="connsiteX3" fmla="*/ 13031 w 36942"/>
                <a:gd name="connsiteY3" fmla="*/ 35099 h 36202"/>
                <a:gd name="connsiteX4" fmla="*/ -4378 w 36942"/>
                <a:gd name="connsiteY4" fmla="*/ 33423 h 36202"/>
                <a:gd name="connsiteX5" fmla="*/ -5440 w 36942"/>
                <a:gd name="connsiteY5" fmla="*/ 20043 h 36202"/>
                <a:gd name="connsiteX6" fmla="*/ 3390 w 36942"/>
                <a:gd name="connsiteY6" fmla="*/ 20043 h 36202"/>
                <a:gd name="connsiteX7" fmla="*/ 18115 w 36942"/>
                <a:gd name="connsiteY7" fmla="*/ -1104 h 36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942" h="36202">
                  <a:moveTo>
                    <a:pt x="18115" y="-1104"/>
                  </a:moveTo>
                  <a:lnTo>
                    <a:pt x="31502" y="11158"/>
                  </a:lnTo>
                  <a:lnTo>
                    <a:pt x="15439" y="21735"/>
                  </a:lnTo>
                  <a:lnTo>
                    <a:pt x="13031" y="35099"/>
                  </a:lnTo>
                  <a:lnTo>
                    <a:pt x="-4378" y="33423"/>
                  </a:lnTo>
                  <a:lnTo>
                    <a:pt x="-5440" y="20043"/>
                  </a:lnTo>
                  <a:lnTo>
                    <a:pt x="3390" y="20043"/>
                  </a:lnTo>
                  <a:lnTo>
                    <a:pt x="18115" y="-1104"/>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990" name="Freeform: Shape 989">
              <a:extLst>
                <a:ext uri="{FF2B5EF4-FFF2-40B4-BE49-F238E27FC236}">
                  <a16:creationId xmlns:a16="http://schemas.microsoft.com/office/drawing/2014/main" id="{B163D2B5-FAF8-4013-B970-35636D8F6BAE}"/>
                </a:ext>
              </a:extLst>
            </p:cNvPr>
            <p:cNvSpPr/>
            <p:nvPr/>
          </p:nvSpPr>
          <p:spPr>
            <a:xfrm flipV="1">
              <a:off x="6420546" y="3432452"/>
              <a:ext cx="40186" cy="39381"/>
            </a:xfrm>
            <a:custGeom>
              <a:avLst/>
              <a:gdLst>
                <a:gd name="connsiteX0" fmla="*/ 18115 w 36942"/>
                <a:gd name="connsiteY0" fmla="*/ -1104 h 36202"/>
                <a:gd name="connsiteX1" fmla="*/ 31502 w 36942"/>
                <a:gd name="connsiteY1" fmla="*/ 11158 h 36202"/>
                <a:gd name="connsiteX2" fmla="*/ 15439 w 36942"/>
                <a:gd name="connsiteY2" fmla="*/ 21735 h 36202"/>
                <a:gd name="connsiteX3" fmla="*/ 13031 w 36942"/>
                <a:gd name="connsiteY3" fmla="*/ 35099 h 36202"/>
                <a:gd name="connsiteX4" fmla="*/ -4378 w 36942"/>
                <a:gd name="connsiteY4" fmla="*/ 33423 h 36202"/>
                <a:gd name="connsiteX5" fmla="*/ -5440 w 36942"/>
                <a:gd name="connsiteY5" fmla="*/ 20043 h 36202"/>
                <a:gd name="connsiteX6" fmla="*/ 3390 w 36942"/>
                <a:gd name="connsiteY6" fmla="*/ 20043 h 36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942" h="36202">
                  <a:moveTo>
                    <a:pt x="18115" y="-1104"/>
                  </a:moveTo>
                  <a:lnTo>
                    <a:pt x="31502" y="11158"/>
                  </a:lnTo>
                  <a:lnTo>
                    <a:pt x="15439" y="21735"/>
                  </a:lnTo>
                  <a:lnTo>
                    <a:pt x="13031" y="35099"/>
                  </a:lnTo>
                  <a:lnTo>
                    <a:pt x="-4378" y="33423"/>
                  </a:lnTo>
                  <a:lnTo>
                    <a:pt x="-5440" y="20043"/>
                  </a:lnTo>
                  <a:lnTo>
                    <a:pt x="3390" y="2004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991" name="Freeform: Shape 990">
              <a:extLst>
                <a:ext uri="{FF2B5EF4-FFF2-40B4-BE49-F238E27FC236}">
                  <a16:creationId xmlns:a16="http://schemas.microsoft.com/office/drawing/2014/main" id="{3ADD9A39-6A55-4BB9-AB4C-ADA2899BC11E}"/>
                </a:ext>
              </a:extLst>
            </p:cNvPr>
            <p:cNvSpPr/>
            <p:nvPr/>
          </p:nvSpPr>
          <p:spPr>
            <a:xfrm flipV="1">
              <a:off x="6482522" y="2984937"/>
              <a:ext cx="44903" cy="38910"/>
            </a:xfrm>
            <a:custGeom>
              <a:avLst/>
              <a:gdLst>
                <a:gd name="connsiteX0" fmla="*/ 35773 w 41278"/>
                <a:gd name="connsiteY0" fmla="*/ 33759 h 35769"/>
                <a:gd name="connsiteX1" fmla="*/ 10959 w 41278"/>
                <a:gd name="connsiteY1" fmla="*/ 34073 h 35769"/>
                <a:gd name="connsiteX2" fmla="*/ -5506 w 41278"/>
                <a:gd name="connsiteY2" fmla="*/ 20954 h 35769"/>
                <a:gd name="connsiteX3" fmla="*/ -4900 w 41278"/>
                <a:gd name="connsiteY3" fmla="*/ 4875 h 35769"/>
                <a:gd name="connsiteX4" fmla="*/ 11549 w 41278"/>
                <a:gd name="connsiteY4" fmla="*/ -1696 h 35769"/>
                <a:gd name="connsiteX5" fmla="*/ 28289 w 41278"/>
                <a:gd name="connsiteY5" fmla="*/ 10455 h 35769"/>
                <a:gd name="connsiteX6" fmla="*/ 35773 w 41278"/>
                <a:gd name="connsiteY6" fmla="*/ 33759 h 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278" h="35769">
                  <a:moveTo>
                    <a:pt x="35773" y="33759"/>
                  </a:moveTo>
                  <a:lnTo>
                    <a:pt x="10959" y="34073"/>
                  </a:lnTo>
                  <a:lnTo>
                    <a:pt x="-5506" y="20954"/>
                  </a:lnTo>
                  <a:lnTo>
                    <a:pt x="-4900" y="4875"/>
                  </a:lnTo>
                  <a:lnTo>
                    <a:pt x="11549" y="-1696"/>
                  </a:lnTo>
                  <a:lnTo>
                    <a:pt x="28289" y="10455"/>
                  </a:lnTo>
                  <a:lnTo>
                    <a:pt x="35773" y="33759"/>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992" name="Freeform: Shape 991">
              <a:extLst>
                <a:ext uri="{FF2B5EF4-FFF2-40B4-BE49-F238E27FC236}">
                  <a16:creationId xmlns:a16="http://schemas.microsoft.com/office/drawing/2014/main" id="{570C87DB-D4EA-41EB-9C34-81823CA62A58}"/>
                </a:ext>
              </a:extLst>
            </p:cNvPr>
            <p:cNvSpPr/>
            <p:nvPr/>
          </p:nvSpPr>
          <p:spPr>
            <a:xfrm flipV="1">
              <a:off x="6482522" y="2984937"/>
              <a:ext cx="44903" cy="38910"/>
            </a:xfrm>
            <a:custGeom>
              <a:avLst/>
              <a:gdLst>
                <a:gd name="connsiteX0" fmla="*/ 35773 w 41278"/>
                <a:gd name="connsiteY0" fmla="*/ 33759 h 35769"/>
                <a:gd name="connsiteX1" fmla="*/ 10959 w 41278"/>
                <a:gd name="connsiteY1" fmla="*/ 34073 h 35769"/>
                <a:gd name="connsiteX2" fmla="*/ -5506 w 41278"/>
                <a:gd name="connsiteY2" fmla="*/ 20954 h 35769"/>
                <a:gd name="connsiteX3" fmla="*/ -4900 w 41278"/>
                <a:gd name="connsiteY3" fmla="*/ 4875 h 35769"/>
                <a:gd name="connsiteX4" fmla="*/ 11549 w 41278"/>
                <a:gd name="connsiteY4" fmla="*/ -1696 h 35769"/>
                <a:gd name="connsiteX5" fmla="*/ 28289 w 41278"/>
                <a:gd name="connsiteY5" fmla="*/ 10455 h 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278" h="35769">
                  <a:moveTo>
                    <a:pt x="35773" y="33759"/>
                  </a:moveTo>
                  <a:lnTo>
                    <a:pt x="10959" y="34073"/>
                  </a:lnTo>
                  <a:lnTo>
                    <a:pt x="-5506" y="20954"/>
                  </a:lnTo>
                  <a:lnTo>
                    <a:pt x="-4900" y="4875"/>
                  </a:lnTo>
                  <a:lnTo>
                    <a:pt x="11549" y="-1696"/>
                  </a:lnTo>
                  <a:lnTo>
                    <a:pt x="28289" y="1045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993" name="Freeform: Shape 992">
              <a:extLst>
                <a:ext uri="{FF2B5EF4-FFF2-40B4-BE49-F238E27FC236}">
                  <a16:creationId xmlns:a16="http://schemas.microsoft.com/office/drawing/2014/main" id="{8DA29E51-B95C-433E-B659-047642264ED5}"/>
                </a:ext>
              </a:extLst>
            </p:cNvPr>
            <p:cNvSpPr/>
            <p:nvPr/>
          </p:nvSpPr>
          <p:spPr>
            <a:xfrm flipV="1">
              <a:off x="6704996" y="2868109"/>
              <a:ext cx="36873" cy="73464"/>
            </a:xfrm>
            <a:custGeom>
              <a:avLst/>
              <a:gdLst>
                <a:gd name="connsiteX0" fmla="*/ 18175 w 33896"/>
                <a:gd name="connsiteY0" fmla="*/ 22388 h 67533"/>
                <a:gd name="connsiteX1" fmla="*/ 19836 w 33896"/>
                <a:gd name="connsiteY1" fmla="*/ 42166 h 67533"/>
                <a:gd name="connsiteX2" fmla="*/ 27139 w 33896"/>
                <a:gd name="connsiteY2" fmla="*/ 52728 h 67533"/>
                <a:gd name="connsiteX3" fmla="*/ 28170 w 33896"/>
                <a:gd name="connsiteY3" fmla="*/ 61534 h 67533"/>
                <a:gd name="connsiteX4" fmla="*/ 18623 w 33896"/>
                <a:gd name="connsiteY4" fmla="*/ 65706 h 67533"/>
                <a:gd name="connsiteX5" fmla="*/ 9101 w 33896"/>
                <a:gd name="connsiteY5" fmla="*/ 60936 h 67533"/>
                <a:gd name="connsiteX6" fmla="*/ -4538 w 33896"/>
                <a:gd name="connsiteY6" fmla="*/ 32619 h 67533"/>
                <a:gd name="connsiteX7" fmla="*/ -5727 w 33896"/>
                <a:gd name="connsiteY7" fmla="*/ 21027 h 67533"/>
                <a:gd name="connsiteX8" fmla="*/ 6244 w 33896"/>
                <a:gd name="connsiteY8" fmla="*/ -1828 h 67533"/>
                <a:gd name="connsiteX9" fmla="*/ 18175 w 33896"/>
                <a:gd name="connsiteY9" fmla="*/ 22388 h 67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896" h="67533">
                  <a:moveTo>
                    <a:pt x="18175" y="22388"/>
                  </a:moveTo>
                  <a:lnTo>
                    <a:pt x="19836" y="42166"/>
                  </a:lnTo>
                  <a:lnTo>
                    <a:pt x="27139" y="52728"/>
                  </a:lnTo>
                  <a:lnTo>
                    <a:pt x="28170" y="61534"/>
                  </a:lnTo>
                  <a:lnTo>
                    <a:pt x="18623" y="65706"/>
                  </a:lnTo>
                  <a:lnTo>
                    <a:pt x="9101" y="60936"/>
                  </a:lnTo>
                  <a:lnTo>
                    <a:pt x="-4538" y="32619"/>
                  </a:lnTo>
                  <a:lnTo>
                    <a:pt x="-5727" y="21027"/>
                  </a:lnTo>
                  <a:lnTo>
                    <a:pt x="6244" y="-1828"/>
                  </a:lnTo>
                  <a:lnTo>
                    <a:pt x="18175" y="2238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994" name="Freeform: Shape 993">
              <a:extLst>
                <a:ext uri="{FF2B5EF4-FFF2-40B4-BE49-F238E27FC236}">
                  <a16:creationId xmlns:a16="http://schemas.microsoft.com/office/drawing/2014/main" id="{8EDC2D7F-BEC6-4749-ADE3-064331F02A08}"/>
                </a:ext>
              </a:extLst>
            </p:cNvPr>
            <p:cNvSpPr/>
            <p:nvPr/>
          </p:nvSpPr>
          <p:spPr>
            <a:xfrm flipV="1">
              <a:off x="6704996" y="2868109"/>
              <a:ext cx="36873" cy="73464"/>
            </a:xfrm>
            <a:custGeom>
              <a:avLst/>
              <a:gdLst>
                <a:gd name="connsiteX0" fmla="*/ 18175 w 33896"/>
                <a:gd name="connsiteY0" fmla="*/ 22388 h 67533"/>
                <a:gd name="connsiteX1" fmla="*/ 19836 w 33896"/>
                <a:gd name="connsiteY1" fmla="*/ 42166 h 67533"/>
                <a:gd name="connsiteX2" fmla="*/ 27139 w 33896"/>
                <a:gd name="connsiteY2" fmla="*/ 52728 h 67533"/>
                <a:gd name="connsiteX3" fmla="*/ 28170 w 33896"/>
                <a:gd name="connsiteY3" fmla="*/ 61534 h 67533"/>
                <a:gd name="connsiteX4" fmla="*/ 18623 w 33896"/>
                <a:gd name="connsiteY4" fmla="*/ 65706 h 67533"/>
                <a:gd name="connsiteX5" fmla="*/ 9101 w 33896"/>
                <a:gd name="connsiteY5" fmla="*/ 60936 h 67533"/>
                <a:gd name="connsiteX6" fmla="*/ -4538 w 33896"/>
                <a:gd name="connsiteY6" fmla="*/ 32619 h 67533"/>
                <a:gd name="connsiteX7" fmla="*/ -5727 w 33896"/>
                <a:gd name="connsiteY7" fmla="*/ 21027 h 67533"/>
                <a:gd name="connsiteX8" fmla="*/ 6244 w 33896"/>
                <a:gd name="connsiteY8" fmla="*/ -1828 h 67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896" h="67533">
                  <a:moveTo>
                    <a:pt x="18175" y="22388"/>
                  </a:moveTo>
                  <a:lnTo>
                    <a:pt x="19836" y="42166"/>
                  </a:lnTo>
                  <a:lnTo>
                    <a:pt x="27139" y="52728"/>
                  </a:lnTo>
                  <a:lnTo>
                    <a:pt x="28170" y="61534"/>
                  </a:lnTo>
                  <a:lnTo>
                    <a:pt x="18623" y="65706"/>
                  </a:lnTo>
                  <a:lnTo>
                    <a:pt x="9101" y="60936"/>
                  </a:lnTo>
                  <a:lnTo>
                    <a:pt x="-4538" y="32619"/>
                  </a:lnTo>
                  <a:lnTo>
                    <a:pt x="-5727" y="21027"/>
                  </a:lnTo>
                  <a:lnTo>
                    <a:pt x="6244" y="-1828"/>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995" name="Freeform: Shape 994">
              <a:extLst>
                <a:ext uri="{FF2B5EF4-FFF2-40B4-BE49-F238E27FC236}">
                  <a16:creationId xmlns:a16="http://schemas.microsoft.com/office/drawing/2014/main" id="{90CE21F9-2B9C-448A-AE16-E0BD7458715B}"/>
                </a:ext>
              </a:extLst>
            </p:cNvPr>
            <p:cNvSpPr/>
            <p:nvPr/>
          </p:nvSpPr>
          <p:spPr>
            <a:xfrm flipV="1">
              <a:off x="6698917" y="3002924"/>
              <a:ext cx="83926" cy="133872"/>
            </a:xfrm>
            <a:custGeom>
              <a:avLst/>
              <a:gdLst>
                <a:gd name="connsiteX0" fmla="*/ -337 w 77151"/>
                <a:gd name="connsiteY0" fmla="*/ 42699 h 123065"/>
                <a:gd name="connsiteX1" fmla="*/ 8926 w 77151"/>
                <a:gd name="connsiteY1" fmla="*/ 44659 h 123065"/>
                <a:gd name="connsiteX2" fmla="*/ 15812 w 77151"/>
                <a:gd name="connsiteY2" fmla="*/ 37764 h 123065"/>
                <a:gd name="connsiteX3" fmla="*/ 8627 w 77151"/>
                <a:gd name="connsiteY3" fmla="*/ 31209 h 123065"/>
                <a:gd name="connsiteX4" fmla="*/ 9516 w 77151"/>
                <a:gd name="connsiteY4" fmla="*/ 23008 h 123065"/>
                <a:gd name="connsiteX5" fmla="*/ 29553 w 77151"/>
                <a:gd name="connsiteY5" fmla="*/ 25967 h 123065"/>
                <a:gd name="connsiteX6" fmla="*/ 37872 w 77151"/>
                <a:gd name="connsiteY6" fmla="*/ 17538 h 123065"/>
                <a:gd name="connsiteX7" fmla="*/ 43106 w 77151"/>
                <a:gd name="connsiteY7" fmla="*/ 23834 h 123065"/>
                <a:gd name="connsiteX8" fmla="*/ 71407 w 77151"/>
                <a:gd name="connsiteY8" fmla="*/ -1610 h 123065"/>
                <a:gd name="connsiteX9" fmla="*/ 68707 w 77151"/>
                <a:gd name="connsiteY9" fmla="*/ 22685 h 123065"/>
                <a:gd name="connsiteX10" fmla="*/ 43303 w 77151"/>
                <a:gd name="connsiteY10" fmla="*/ 38087 h 123065"/>
                <a:gd name="connsiteX11" fmla="*/ 34016 w 77151"/>
                <a:gd name="connsiteY11" fmla="*/ 37465 h 123065"/>
                <a:gd name="connsiteX12" fmla="*/ 22966 w 77151"/>
                <a:gd name="connsiteY12" fmla="*/ 52206 h 123065"/>
                <a:gd name="connsiteX13" fmla="*/ 31788 w 77151"/>
                <a:gd name="connsiteY13" fmla="*/ 69922 h 123065"/>
                <a:gd name="connsiteX14" fmla="*/ 37628 w 77151"/>
                <a:gd name="connsiteY14" fmla="*/ 70913 h 123065"/>
                <a:gd name="connsiteX15" fmla="*/ 43602 w 77151"/>
                <a:gd name="connsiteY15" fmla="*/ 87992 h 123065"/>
                <a:gd name="connsiteX16" fmla="*/ 37030 w 77151"/>
                <a:gd name="connsiteY16" fmla="*/ 97837 h 123065"/>
                <a:gd name="connsiteX17" fmla="*/ 40422 w 77151"/>
                <a:gd name="connsiteY17" fmla="*/ 121456 h 123065"/>
                <a:gd name="connsiteX18" fmla="*/ 24336 w 77151"/>
                <a:gd name="connsiteY18" fmla="*/ 114805 h 123065"/>
                <a:gd name="connsiteX19" fmla="*/ 13105 w 77151"/>
                <a:gd name="connsiteY19" fmla="*/ 118512 h 123065"/>
                <a:gd name="connsiteX20" fmla="*/ 4141 w 77151"/>
                <a:gd name="connsiteY20" fmla="*/ 97168 h 123065"/>
                <a:gd name="connsiteX21" fmla="*/ 5022 w 77151"/>
                <a:gd name="connsiteY21" fmla="*/ 70913 h 123065"/>
                <a:gd name="connsiteX22" fmla="*/ -5744 w 77151"/>
                <a:gd name="connsiteY22" fmla="*/ 72574 h 123065"/>
                <a:gd name="connsiteX23" fmla="*/ -337 w 77151"/>
                <a:gd name="connsiteY23" fmla="*/ 42699 h 123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7151" h="123065">
                  <a:moveTo>
                    <a:pt x="-337" y="42699"/>
                  </a:moveTo>
                  <a:lnTo>
                    <a:pt x="8926" y="44659"/>
                  </a:lnTo>
                  <a:lnTo>
                    <a:pt x="15812" y="37764"/>
                  </a:lnTo>
                  <a:lnTo>
                    <a:pt x="8627" y="31209"/>
                  </a:lnTo>
                  <a:lnTo>
                    <a:pt x="9516" y="23008"/>
                  </a:lnTo>
                  <a:lnTo>
                    <a:pt x="29553" y="25967"/>
                  </a:lnTo>
                  <a:lnTo>
                    <a:pt x="37872" y="17538"/>
                  </a:lnTo>
                  <a:lnTo>
                    <a:pt x="43106" y="23834"/>
                  </a:lnTo>
                  <a:lnTo>
                    <a:pt x="71407" y="-1610"/>
                  </a:lnTo>
                  <a:lnTo>
                    <a:pt x="68707" y="22685"/>
                  </a:lnTo>
                  <a:lnTo>
                    <a:pt x="43303" y="38087"/>
                  </a:lnTo>
                  <a:lnTo>
                    <a:pt x="34016" y="37465"/>
                  </a:lnTo>
                  <a:lnTo>
                    <a:pt x="22966" y="52206"/>
                  </a:lnTo>
                  <a:lnTo>
                    <a:pt x="31788" y="69922"/>
                  </a:lnTo>
                  <a:lnTo>
                    <a:pt x="37628" y="70913"/>
                  </a:lnTo>
                  <a:lnTo>
                    <a:pt x="43602" y="87992"/>
                  </a:lnTo>
                  <a:lnTo>
                    <a:pt x="37030" y="97837"/>
                  </a:lnTo>
                  <a:lnTo>
                    <a:pt x="40422" y="121456"/>
                  </a:lnTo>
                  <a:lnTo>
                    <a:pt x="24336" y="114805"/>
                  </a:lnTo>
                  <a:lnTo>
                    <a:pt x="13105" y="118512"/>
                  </a:lnTo>
                  <a:lnTo>
                    <a:pt x="4141" y="97168"/>
                  </a:lnTo>
                  <a:lnTo>
                    <a:pt x="5022" y="70913"/>
                  </a:lnTo>
                  <a:lnTo>
                    <a:pt x="-5744" y="72574"/>
                  </a:lnTo>
                  <a:lnTo>
                    <a:pt x="-337" y="42699"/>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996" name="Freeform: Shape 995">
              <a:extLst>
                <a:ext uri="{FF2B5EF4-FFF2-40B4-BE49-F238E27FC236}">
                  <a16:creationId xmlns:a16="http://schemas.microsoft.com/office/drawing/2014/main" id="{73E27193-4188-4582-B681-C0F456E08063}"/>
                </a:ext>
              </a:extLst>
            </p:cNvPr>
            <p:cNvSpPr/>
            <p:nvPr/>
          </p:nvSpPr>
          <p:spPr>
            <a:xfrm flipV="1">
              <a:off x="6698917" y="3002924"/>
              <a:ext cx="83926" cy="133872"/>
            </a:xfrm>
            <a:custGeom>
              <a:avLst/>
              <a:gdLst>
                <a:gd name="connsiteX0" fmla="*/ -337 w 77151"/>
                <a:gd name="connsiteY0" fmla="*/ 42699 h 123065"/>
                <a:gd name="connsiteX1" fmla="*/ 8926 w 77151"/>
                <a:gd name="connsiteY1" fmla="*/ 44659 h 123065"/>
                <a:gd name="connsiteX2" fmla="*/ 15812 w 77151"/>
                <a:gd name="connsiteY2" fmla="*/ 37764 h 123065"/>
                <a:gd name="connsiteX3" fmla="*/ 8627 w 77151"/>
                <a:gd name="connsiteY3" fmla="*/ 31209 h 123065"/>
                <a:gd name="connsiteX4" fmla="*/ 9516 w 77151"/>
                <a:gd name="connsiteY4" fmla="*/ 23008 h 123065"/>
                <a:gd name="connsiteX5" fmla="*/ 29553 w 77151"/>
                <a:gd name="connsiteY5" fmla="*/ 25967 h 123065"/>
                <a:gd name="connsiteX6" fmla="*/ 37872 w 77151"/>
                <a:gd name="connsiteY6" fmla="*/ 17538 h 123065"/>
                <a:gd name="connsiteX7" fmla="*/ 43106 w 77151"/>
                <a:gd name="connsiteY7" fmla="*/ 23834 h 123065"/>
                <a:gd name="connsiteX8" fmla="*/ 71407 w 77151"/>
                <a:gd name="connsiteY8" fmla="*/ -1610 h 123065"/>
                <a:gd name="connsiteX9" fmla="*/ 68707 w 77151"/>
                <a:gd name="connsiteY9" fmla="*/ 22685 h 123065"/>
                <a:gd name="connsiteX10" fmla="*/ 43303 w 77151"/>
                <a:gd name="connsiteY10" fmla="*/ 38087 h 123065"/>
                <a:gd name="connsiteX11" fmla="*/ 34016 w 77151"/>
                <a:gd name="connsiteY11" fmla="*/ 37465 h 123065"/>
                <a:gd name="connsiteX12" fmla="*/ 22966 w 77151"/>
                <a:gd name="connsiteY12" fmla="*/ 52206 h 123065"/>
                <a:gd name="connsiteX13" fmla="*/ 31788 w 77151"/>
                <a:gd name="connsiteY13" fmla="*/ 69922 h 123065"/>
                <a:gd name="connsiteX14" fmla="*/ 37628 w 77151"/>
                <a:gd name="connsiteY14" fmla="*/ 70913 h 123065"/>
                <a:gd name="connsiteX15" fmla="*/ 43602 w 77151"/>
                <a:gd name="connsiteY15" fmla="*/ 87992 h 123065"/>
                <a:gd name="connsiteX16" fmla="*/ 37030 w 77151"/>
                <a:gd name="connsiteY16" fmla="*/ 97837 h 123065"/>
                <a:gd name="connsiteX17" fmla="*/ 40422 w 77151"/>
                <a:gd name="connsiteY17" fmla="*/ 121456 h 123065"/>
                <a:gd name="connsiteX18" fmla="*/ 24336 w 77151"/>
                <a:gd name="connsiteY18" fmla="*/ 114805 h 123065"/>
                <a:gd name="connsiteX19" fmla="*/ 13105 w 77151"/>
                <a:gd name="connsiteY19" fmla="*/ 118512 h 123065"/>
                <a:gd name="connsiteX20" fmla="*/ 4141 w 77151"/>
                <a:gd name="connsiteY20" fmla="*/ 97168 h 123065"/>
                <a:gd name="connsiteX21" fmla="*/ 5022 w 77151"/>
                <a:gd name="connsiteY21" fmla="*/ 70913 h 123065"/>
                <a:gd name="connsiteX22" fmla="*/ -5744 w 77151"/>
                <a:gd name="connsiteY22" fmla="*/ 72574 h 123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7151" h="123065">
                  <a:moveTo>
                    <a:pt x="-337" y="42699"/>
                  </a:moveTo>
                  <a:lnTo>
                    <a:pt x="8926" y="44659"/>
                  </a:lnTo>
                  <a:lnTo>
                    <a:pt x="15812" y="37764"/>
                  </a:lnTo>
                  <a:lnTo>
                    <a:pt x="8627" y="31209"/>
                  </a:lnTo>
                  <a:lnTo>
                    <a:pt x="9516" y="23008"/>
                  </a:lnTo>
                  <a:lnTo>
                    <a:pt x="29553" y="25967"/>
                  </a:lnTo>
                  <a:lnTo>
                    <a:pt x="37872" y="17538"/>
                  </a:lnTo>
                  <a:lnTo>
                    <a:pt x="43106" y="23834"/>
                  </a:lnTo>
                  <a:lnTo>
                    <a:pt x="71407" y="-1610"/>
                  </a:lnTo>
                  <a:lnTo>
                    <a:pt x="68707" y="22685"/>
                  </a:lnTo>
                  <a:lnTo>
                    <a:pt x="43303" y="38087"/>
                  </a:lnTo>
                  <a:lnTo>
                    <a:pt x="34016" y="37465"/>
                  </a:lnTo>
                  <a:lnTo>
                    <a:pt x="22966" y="52206"/>
                  </a:lnTo>
                  <a:lnTo>
                    <a:pt x="31788" y="69922"/>
                  </a:lnTo>
                  <a:lnTo>
                    <a:pt x="37628" y="70913"/>
                  </a:lnTo>
                  <a:lnTo>
                    <a:pt x="43602" y="87992"/>
                  </a:lnTo>
                  <a:lnTo>
                    <a:pt x="37030" y="97837"/>
                  </a:lnTo>
                  <a:lnTo>
                    <a:pt x="40422" y="121456"/>
                  </a:lnTo>
                  <a:lnTo>
                    <a:pt x="24336" y="114805"/>
                  </a:lnTo>
                  <a:lnTo>
                    <a:pt x="13105" y="118512"/>
                  </a:lnTo>
                  <a:lnTo>
                    <a:pt x="4141" y="97168"/>
                  </a:lnTo>
                  <a:lnTo>
                    <a:pt x="5022" y="70913"/>
                  </a:lnTo>
                  <a:lnTo>
                    <a:pt x="-5744" y="72574"/>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997" name="Freeform: Shape 996">
              <a:extLst>
                <a:ext uri="{FF2B5EF4-FFF2-40B4-BE49-F238E27FC236}">
                  <a16:creationId xmlns:a16="http://schemas.microsoft.com/office/drawing/2014/main" id="{6EED90B6-F179-4466-AF14-D9CB9330859E}"/>
                </a:ext>
              </a:extLst>
            </p:cNvPr>
            <p:cNvSpPr/>
            <p:nvPr/>
          </p:nvSpPr>
          <p:spPr>
            <a:xfrm flipV="1">
              <a:off x="6711168" y="3123450"/>
              <a:ext cx="22576" cy="27482"/>
            </a:xfrm>
            <a:custGeom>
              <a:avLst/>
              <a:gdLst>
                <a:gd name="connsiteX0" fmla="*/ -5726 w 20753"/>
                <a:gd name="connsiteY0" fmla="*/ 23742 h 25263"/>
                <a:gd name="connsiteX1" fmla="*/ 7732 w 20753"/>
                <a:gd name="connsiteY1" fmla="*/ -1521 h 25263"/>
                <a:gd name="connsiteX2" fmla="*/ 15028 w 20753"/>
                <a:gd name="connsiteY2" fmla="*/ 3918 h 25263"/>
                <a:gd name="connsiteX3" fmla="*/ 14792 w 20753"/>
                <a:gd name="connsiteY3" fmla="*/ 20327 h 25263"/>
                <a:gd name="connsiteX4" fmla="*/ -5726 w 20753"/>
                <a:gd name="connsiteY4" fmla="*/ 23742 h 252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53" h="25263">
                  <a:moveTo>
                    <a:pt x="-5726" y="23742"/>
                  </a:moveTo>
                  <a:lnTo>
                    <a:pt x="7732" y="-1521"/>
                  </a:lnTo>
                  <a:lnTo>
                    <a:pt x="15028" y="3918"/>
                  </a:lnTo>
                  <a:lnTo>
                    <a:pt x="14792" y="20327"/>
                  </a:lnTo>
                  <a:lnTo>
                    <a:pt x="-5726" y="23742"/>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998" name="Freeform: Shape 997">
              <a:extLst>
                <a:ext uri="{FF2B5EF4-FFF2-40B4-BE49-F238E27FC236}">
                  <a16:creationId xmlns:a16="http://schemas.microsoft.com/office/drawing/2014/main" id="{7F9B2DCF-77B3-45BF-9516-0BCDF64A1857}"/>
                </a:ext>
              </a:extLst>
            </p:cNvPr>
            <p:cNvSpPr/>
            <p:nvPr/>
          </p:nvSpPr>
          <p:spPr>
            <a:xfrm flipV="1">
              <a:off x="6711168" y="3123450"/>
              <a:ext cx="22576" cy="27482"/>
            </a:xfrm>
            <a:custGeom>
              <a:avLst/>
              <a:gdLst>
                <a:gd name="connsiteX0" fmla="*/ -5726 w 20753"/>
                <a:gd name="connsiteY0" fmla="*/ 23742 h 25263"/>
                <a:gd name="connsiteX1" fmla="*/ 7732 w 20753"/>
                <a:gd name="connsiteY1" fmla="*/ -1521 h 25263"/>
                <a:gd name="connsiteX2" fmla="*/ 15028 w 20753"/>
                <a:gd name="connsiteY2" fmla="*/ 3918 h 25263"/>
                <a:gd name="connsiteX3" fmla="*/ 14792 w 20753"/>
                <a:gd name="connsiteY3" fmla="*/ 20327 h 25263"/>
              </a:gdLst>
              <a:ahLst/>
              <a:cxnLst>
                <a:cxn ang="0">
                  <a:pos x="connsiteX0" y="connsiteY0"/>
                </a:cxn>
                <a:cxn ang="0">
                  <a:pos x="connsiteX1" y="connsiteY1"/>
                </a:cxn>
                <a:cxn ang="0">
                  <a:pos x="connsiteX2" y="connsiteY2"/>
                </a:cxn>
                <a:cxn ang="0">
                  <a:pos x="connsiteX3" y="connsiteY3"/>
                </a:cxn>
              </a:cxnLst>
              <a:rect l="l" t="t" r="r" b="b"/>
              <a:pathLst>
                <a:path w="20753" h="25263">
                  <a:moveTo>
                    <a:pt x="-5726" y="23742"/>
                  </a:moveTo>
                  <a:lnTo>
                    <a:pt x="7732" y="-1521"/>
                  </a:lnTo>
                  <a:lnTo>
                    <a:pt x="15028" y="3918"/>
                  </a:lnTo>
                  <a:lnTo>
                    <a:pt x="14792" y="20327"/>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999" name="Freeform: Shape 998">
              <a:extLst>
                <a:ext uri="{FF2B5EF4-FFF2-40B4-BE49-F238E27FC236}">
                  <a16:creationId xmlns:a16="http://schemas.microsoft.com/office/drawing/2014/main" id="{18C96CB4-2590-44F0-B72E-37B5899A213C}"/>
                </a:ext>
              </a:extLst>
            </p:cNvPr>
            <p:cNvSpPr/>
            <p:nvPr/>
          </p:nvSpPr>
          <p:spPr>
            <a:xfrm flipV="1">
              <a:off x="6787920" y="3143440"/>
              <a:ext cx="29493" cy="55220"/>
            </a:xfrm>
            <a:custGeom>
              <a:avLst/>
              <a:gdLst>
                <a:gd name="connsiteX0" fmla="*/ 11547 w 27112"/>
                <a:gd name="connsiteY0" fmla="*/ 47650 h 50762"/>
                <a:gd name="connsiteX1" fmla="*/ -5807 w 27112"/>
                <a:gd name="connsiteY1" fmla="*/ 49287 h 50762"/>
                <a:gd name="connsiteX2" fmla="*/ 4676 w 27112"/>
                <a:gd name="connsiteY2" fmla="*/ 31170 h 50762"/>
                <a:gd name="connsiteX3" fmla="*/ -3761 w 27112"/>
                <a:gd name="connsiteY3" fmla="*/ 28612 h 50762"/>
                <a:gd name="connsiteX4" fmla="*/ 3519 w 27112"/>
                <a:gd name="connsiteY4" fmla="*/ -1476 h 50762"/>
                <a:gd name="connsiteX5" fmla="*/ 13884 w 27112"/>
                <a:gd name="connsiteY5" fmla="*/ 4151 h 50762"/>
                <a:gd name="connsiteX6" fmla="*/ 12113 w 27112"/>
                <a:gd name="connsiteY6" fmla="*/ 20136 h 50762"/>
                <a:gd name="connsiteX7" fmla="*/ 21306 w 27112"/>
                <a:gd name="connsiteY7" fmla="*/ 21473 h 50762"/>
                <a:gd name="connsiteX8" fmla="*/ 11547 w 27112"/>
                <a:gd name="connsiteY8" fmla="*/ 47650 h 50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12" h="50762">
                  <a:moveTo>
                    <a:pt x="11547" y="47650"/>
                  </a:moveTo>
                  <a:lnTo>
                    <a:pt x="-5807" y="49287"/>
                  </a:lnTo>
                  <a:lnTo>
                    <a:pt x="4676" y="31170"/>
                  </a:lnTo>
                  <a:lnTo>
                    <a:pt x="-3761" y="28612"/>
                  </a:lnTo>
                  <a:lnTo>
                    <a:pt x="3519" y="-1476"/>
                  </a:lnTo>
                  <a:lnTo>
                    <a:pt x="13884" y="4151"/>
                  </a:lnTo>
                  <a:lnTo>
                    <a:pt x="12113" y="20136"/>
                  </a:lnTo>
                  <a:lnTo>
                    <a:pt x="21306" y="21473"/>
                  </a:lnTo>
                  <a:lnTo>
                    <a:pt x="11547" y="47650"/>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00" name="Freeform: Shape 999">
              <a:extLst>
                <a:ext uri="{FF2B5EF4-FFF2-40B4-BE49-F238E27FC236}">
                  <a16:creationId xmlns:a16="http://schemas.microsoft.com/office/drawing/2014/main" id="{2DE818AA-E305-460D-B942-B9A1CD33154E}"/>
                </a:ext>
              </a:extLst>
            </p:cNvPr>
            <p:cNvSpPr/>
            <p:nvPr/>
          </p:nvSpPr>
          <p:spPr>
            <a:xfrm flipV="1">
              <a:off x="6787920" y="3143440"/>
              <a:ext cx="29493" cy="55220"/>
            </a:xfrm>
            <a:custGeom>
              <a:avLst/>
              <a:gdLst>
                <a:gd name="connsiteX0" fmla="*/ 11547 w 27112"/>
                <a:gd name="connsiteY0" fmla="*/ 47650 h 50762"/>
                <a:gd name="connsiteX1" fmla="*/ -5807 w 27112"/>
                <a:gd name="connsiteY1" fmla="*/ 49287 h 50762"/>
                <a:gd name="connsiteX2" fmla="*/ 4676 w 27112"/>
                <a:gd name="connsiteY2" fmla="*/ 31170 h 50762"/>
                <a:gd name="connsiteX3" fmla="*/ -3761 w 27112"/>
                <a:gd name="connsiteY3" fmla="*/ 28612 h 50762"/>
                <a:gd name="connsiteX4" fmla="*/ 3519 w 27112"/>
                <a:gd name="connsiteY4" fmla="*/ -1476 h 50762"/>
                <a:gd name="connsiteX5" fmla="*/ 13884 w 27112"/>
                <a:gd name="connsiteY5" fmla="*/ 4151 h 50762"/>
                <a:gd name="connsiteX6" fmla="*/ 12113 w 27112"/>
                <a:gd name="connsiteY6" fmla="*/ 20136 h 50762"/>
                <a:gd name="connsiteX7" fmla="*/ 21306 w 27112"/>
                <a:gd name="connsiteY7" fmla="*/ 21473 h 50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112" h="50762">
                  <a:moveTo>
                    <a:pt x="11547" y="47650"/>
                  </a:moveTo>
                  <a:lnTo>
                    <a:pt x="-5807" y="49287"/>
                  </a:lnTo>
                  <a:lnTo>
                    <a:pt x="4676" y="31170"/>
                  </a:lnTo>
                  <a:lnTo>
                    <a:pt x="-3761" y="28612"/>
                  </a:lnTo>
                  <a:lnTo>
                    <a:pt x="3519" y="-1476"/>
                  </a:lnTo>
                  <a:lnTo>
                    <a:pt x="13884" y="4151"/>
                  </a:lnTo>
                  <a:lnTo>
                    <a:pt x="12113" y="20136"/>
                  </a:lnTo>
                  <a:lnTo>
                    <a:pt x="21306" y="2147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01" name="Freeform: Shape 1000">
              <a:extLst>
                <a:ext uri="{FF2B5EF4-FFF2-40B4-BE49-F238E27FC236}">
                  <a16:creationId xmlns:a16="http://schemas.microsoft.com/office/drawing/2014/main" id="{A2B62995-57B6-45FF-9DAD-37816F8AD4B1}"/>
                </a:ext>
              </a:extLst>
            </p:cNvPr>
            <p:cNvSpPr/>
            <p:nvPr/>
          </p:nvSpPr>
          <p:spPr>
            <a:xfrm flipV="1">
              <a:off x="6740037" y="3155315"/>
              <a:ext cx="24057" cy="31642"/>
            </a:xfrm>
            <a:custGeom>
              <a:avLst/>
              <a:gdLst>
                <a:gd name="connsiteX0" fmla="*/ -5756 w 22115"/>
                <a:gd name="connsiteY0" fmla="*/ -1476 h 29088"/>
                <a:gd name="connsiteX1" fmla="*/ 8607 w 22115"/>
                <a:gd name="connsiteY1" fmla="*/ 5946 h 29088"/>
                <a:gd name="connsiteX2" fmla="*/ 16360 w 22115"/>
                <a:gd name="connsiteY2" fmla="*/ 19081 h 29088"/>
                <a:gd name="connsiteX3" fmla="*/ -3961 w 22115"/>
                <a:gd name="connsiteY3" fmla="*/ 27612 h 29088"/>
                <a:gd name="connsiteX4" fmla="*/ -5756 w 22115"/>
                <a:gd name="connsiteY4" fmla="*/ -1476 h 29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15" h="29088">
                  <a:moveTo>
                    <a:pt x="-5756" y="-1476"/>
                  </a:moveTo>
                  <a:lnTo>
                    <a:pt x="8607" y="5946"/>
                  </a:lnTo>
                  <a:lnTo>
                    <a:pt x="16360" y="19081"/>
                  </a:lnTo>
                  <a:lnTo>
                    <a:pt x="-3961" y="27612"/>
                  </a:lnTo>
                  <a:lnTo>
                    <a:pt x="-5756" y="-1476"/>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02" name="Freeform: Shape 1001">
              <a:extLst>
                <a:ext uri="{FF2B5EF4-FFF2-40B4-BE49-F238E27FC236}">
                  <a16:creationId xmlns:a16="http://schemas.microsoft.com/office/drawing/2014/main" id="{84A787BA-D097-4664-ABC2-225976A76438}"/>
                </a:ext>
              </a:extLst>
            </p:cNvPr>
            <p:cNvSpPr/>
            <p:nvPr/>
          </p:nvSpPr>
          <p:spPr>
            <a:xfrm flipV="1">
              <a:off x="6740037" y="3155315"/>
              <a:ext cx="24057" cy="31642"/>
            </a:xfrm>
            <a:custGeom>
              <a:avLst/>
              <a:gdLst>
                <a:gd name="connsiteX0" fmla="*/ -5756 w 22115"/>
                <a:gd name="connsiteY0" fmla="*/ -1476 h 29088"/>
                <a:gd name="connsiteX1" fmla="*/ 8607 w 22115"/>
                <a:gd name="connsiteY1" fmla="*/ 5946 h 29088"/>
                <a:gd name="connsiteX2" fmla="*/ 16360 w 22115"/>
                <a:gd name="connsiteY2" fmla="*/ 19081 h 29088"/>
                <a:gd name="connsiteX3" fmla="*/ -3961 w 22115"/>
                <a:gd name="connsiteY3" fmla="*/ 27612 h 29088"/>
              </a:gdLst>
              <a:ahLst/>
              <a:cxnLst>
                <a:cxn ang="0">
                  <a:pos x="connsiteX0" y="connsiteY0"/>
                </a:cxn>
                <a:cxn ang="0">
                  <a:pos x="connsiteX1" y="connsiteY1"/>
                </a:cxn>
                <a:cxn ang="0">
                  <a:pos x="connsiteX2" y="connsiteY2"/>
                </a:cxn>
                <a:cxn ang="0">
                  <a:pos x="connsiteX3" y="connsiteY3"/>
                </a:cxn>
              </a:cxnLst>
              <a:rect l="l" t="t" r="r" b="b"/>
              <a:pathLst>
                <a:path w="22115" h="29088">
                  <a:moveTo>
                    <a:pt x="-5756" y="-1476"/>
                  </a:moveTo>
                  <a:lnTo>
                    <a:pt x="8607" y="5946"/>
                  </a:lnTo>
                  <a:lnTo>
                    <a:pt x="16360" y="19081"/>
                  </a:lnTo>
                  <a:lnTo>
                    <a:pt x="-3961" y="27612"/>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03" name="Freeform: Shape 1002">
              <a:extLst>
                <a:ext uri="{FF2B5EF4-FFF2-40B4-BE49-F238E27FC236}">
                  <a16:creationId xmlns:a16="http://schemas.microsoft.com/office/drawing/2014/main" id="{1215BBA9-3AFE-4BE8-A606-6104FC4E6DCB}"/>
                </a:ext>
              </a:extLst>
            </p:cNvPr>
            <p:cNvSpPr/>
            <p:nvPr/>
          </p:nvSpPr>
          <p:spPr>
            <a:xfrm flipV="1">
              <a:off x="6750850" y="3182582"/>
              <a:ext cx="27482" cy="34150"/>
            </a:xfrm>
            <a:custGeom>
              <a:avLst/>
              <a:gdLst>
                <a:gd name="connsiteX0" fmla="*/ 8886 w 25263"/>
                <a:gd name="connsiteY0" fmla="*/ -1438 h 31393"/>
                <a:gd name="connsiteX1" fmla="*/ 19212 w 25263"/>
                <a:gd name="connsiteY1" fmla="*/ 13594 h 31393"/>
                <a:gd name="connsiteX2" fmla="*/ 19495 w 25263"/>
                <a:gd name="connsiteY2" fmla="*/ 24093 h 31393"/>
                <a:gd name="connsiteX3" fmla="*/ 12215 w 25263"/>
                <a:gd name="connsiteY3" fmla="*/ 29956 h 31393"/>
                <a:gd name="connsiteX4" fmla="*/ 2606 w 25263"/>
                <a:gd name="connsiteY4" fmla="*/ 17191 h 31393"/>
                <a:gd name="connsiteX5" fmla="*/ -5768 w 25263"/>
                <a:gd name="connsiteY5" fmla="*/ 12681 h 31393"/>
                <a:gd name="connsiteX6" fmla="*/ 8886 w 25263"/>
                <a:gd name="connsiteY6" fmla="*/ -1438 h 31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263" h="31393">
                  <a:moveTo>
                    <a:pt x="8886" y="-1438"/>
                  </a:moveTo>
                  <a:lnTo>
                    <a:pt x="19212" y="13594"/>
                  </a:lnTo>
                  <a:lnTo>
                    <a:pt x="19495" y="24093"/>
                  </a:lnTo>
                  <a:lnTo>
                    <a:pt x="12215" y="29956"/>
                  </a:lnTo>
                  <a:lnTo>
                    <a:pt x="2606" y="17191"/>
                  </a:lnTo>
                  <a:lnTo>
                    <a:pt x="-5768" y="12681"/>
                  </a:lnTo>
                  <a:lnTo>
                    <a:pt x="8886" y="-143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04" name="Freeform: Shape 1003">
              <a:extLst>
                <a:ext uri="{FF2B5EF4-FFF2-40B4-BE49-F238E27FC236}">
                  <a16:creationId xmlns:a16="http://schemas.microsoft.com/office/drawing/2014/main" id="{8436ECC0-A7CE-4D6C-9547-428629011822}"/>
                </a:ext>
              </a:extLst>
            </p:cNvPr>
            <p:cNvSpPr/>
            <p:nvPr/>
          </p:nvSpPr>
          <p:spPr>
            <a:xfrm flipV="1">
              <a:off x="6750850" y="3182582"/>
              <a:ext cx="27482" cy="34150"/>
            </a:xfrm>
            <a:custGeom>
              <a:avLst/>
              <a:gdLst>
                <a:gd name="connsiteX0" fmla="*/ 8886 w 25263"/>
                <a:gd name="connsiteY0" fmla="*/ -1438 h 31393"/>
                <a:gd name="connsiteX1" fmla="*/ 19212 w 25263"/>
                <a:gd name="connsiteY1" fmla="*/ 13594 h 31393"/>
                <a:gd name="connsiteX2" fmla="*/ 19495 w 25263"/>
                <a:gd name="connsiteY2" fmla="*/ 24093 h 31393"/>
                <a:gd name="connsiteX3" fmla="*/ 12215 w 25263"/>
                <a:gd name="connsiteY3" fmla="*/ 29956 h 31393"/>
                <a:gd name="connsiteX4" fmla="*/ 2606 w 25263"/>
                <a:gd name="connsiteY4" fmla="*/ 17191 h 31393"/>
                <a:gd name="connsiteX5" fmla="*/ -5768 w 25263"/>
                <a:gd name="connsiteY5" fmla="*/ 12681 h 31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63" h="31393">
                  <a:moveTo>
                    <a:pt x="8886" y="-1438"/>
                  </a:moveTo>
                  <a:lnTo>
                    <a:pt x="19212" y="13594"/>
                  </a:lnTo>
                  <a:lnTo>
                    <a:pt x="19495" y="24093"/>
                  </a:lnTo>
                  <a:lnTo>
                    <a:pt x="12215" y="29956"/>
                  </a:lnTo>
                  <a:lnTo>
                    <a:pt x="2606" y="17191"/>
                  </a:lnTo>
                  <a:lnTo>
                    <a:pt x="-5768" y="12681"/>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05" name="Freeform: Shape 1004">
              <a:extLst>
                <a:ext uri="{FF2B5EF4-FFF2-40B4-BE49-F238E27FC236}">
                  <a16:creationId xmlns:a16="http://schemas.microsoft.com/office/drawing/2014/main" id="{60F6A885-1F04-4458-966C-2CB7D27D2875}"/>
                </a:ext>
              </a:extLst>
            </p:cNvPr>
            <p:cNvSpPr/>
            <p:nvPr/>
          </p:nvSpPr>
          <p:spPr>
            <a:xfrm flipV="1">
              <a:off x="6649038" y="3165845"/>
              <a:ext cx="49458" cy="67882"/>
            </a:xfrm>
            <a:custGeom>
              <a:avLst/>
              <a:gdLst>
                <a:gd name="connsiteX0" fmla="*/ 17399 w 45465"/>
                <a:gd name="connsiteY0" fmla="*/ 19198 h 62402"/>
                <a:gd name="connsiteX1" fmla="*/ 39789 w 45465"/>
                <a:gd name="connsiteY1" fmla="*/ 38834 h 62402"/>
                <a:gd name="connsiteX2" fmla="*/ 36193 w 45465"/>
                <a:gd name="connsiteY2" fmla="*/ 60965 h 62402"/>
                <a:gd name="connsiteX3" fmla="*/ 26819 w 45465"/>
                <a:gd name="connsiteY3" fmla="*/ 44728 h 62402"/>
                <a:gd name="connsiteX4" fmla="*/ 2351 w 45465"/>
                <a:gd name="connsiteY4" fmla="*/ 23093 h 62402"/>
                <a:gd name="connsiteX5" fmla="*/ -5676 w 45465"/>
                <a:gd name="connsiteY5" fmla="*/ -1438 h 62402"/>
                <a:gd name="connsiteX6" fmla="*/ 13149 w 45465"/>
                <a:gd name="connsiteY6" fmla="*/ 9982 h 62402"/>
                <a:gd name="connsiteX7" fmla="*/ 17399 w 45465"/>
                <a:gd name="connsiteY7" fmla="*/ 19198 h 62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65" h="62402">
                  <a:moveTo>
                    <a:pt x="17399" y="19198"/>
                  </a:moveTo>
                  <a:lnTo>
                    <a:pt x="39789" y="38834"/>
                  </a:lnTo>
                  <a:lnTo>
                    <a:pt x="36193" y="60965"/>
                  </a:lnTo>
                  <a:lnTo>
                    <a:pt x="26819" y="44728"/>
                  </a:lnTo>
                  <a:lnTo>
                    <a:pt x="2351" y="23093"/>
                  </a:lnTo>
                  <a:lnTo>
                    <a:pt x="-5676" y="-1438"/>
                  </a:lnTo>
                  <a:lnTo>
                    <a:pt x="13149" y="9982"/>
                  </a:lnTo>
                  <a:lnTo>
                    <a:pt x="17399" y="1919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06" name="Freeform: Shape 1005">
              <a:extLst>
                <a:ext uri="{FF2B5EF4-FFF2-40B4-BE49-F238E27FC236}">
                  <a16:creationId xmlns:a16="http://schemas.microsoft.com/office/drawing/2014/main" id="{D2726AE5-F5AE-43FC-B0B3-2B7393C2227E}"/>
                </a:ext>
              </a:extLst>
            </p:cNvPr>
            <p:cNvSpPr/>
            <p:nvPr/>
          </p:nvSpPr>
          <p:spPr>
            <a:xfrm flipV="1">
              <a:off x="6649038" y="3165845"/>
              <a:ext cx="49458" cy="67882"/>
            </a:xfrm>
            <a:custGeom>
              <a:avLst/>
              <a:gdLst>
                <a:gd name="connsiteX0" fmla="*/ 17399 w 45465"/>
                <a:gd name="connsiteY0" fmla="*/ 19198 h 62402"/>
                <a:gd name="connsiteX1" fmla="*/ 39789 w 45465"/>
                <a:gd name="connsiteY1" fmla="*/ 38834 h 62402"/>
                <a:gd name="connsiteX2" fmla="*/ 36193 w 45465"/>
                <a:gd name="connsiteY2" fmla="*/ 60965 h 62402"/>
                <a:gd name="connsiteX3" fmla="*/ 26819 w 45465"/>
                <a:gd name="connsiteY3" fmla="*/ 44728 h 62402"/>
                <a:gd name="connsiteX4" fmla="*/ 2351 w 45465"/>
                <a:gd name="connsiteY4" fmla="*/ 23093 h 62402"/>
                <a:gd name="connsiteX5" fmla="*/ -5676 w 45465"/>
                <a:gd name="connsiteY5" fmla="*/ -1438 h 62402"/>
                <a:gd name="connsiteX6" fmla="*/ 13149 w 45465"/>
                <a:gd name="connsiteY6" fmla="*/ 9982 h 62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465" h="62402">
                  <a:moveTo>
                    <a:pt x="17399" y="19198"/>
                  </a:moveTo>
                  <a:lnTo>
                    <a:pt x="39789" y="38834"/>
                  </a:lnTo>
                  <a:lnTo>
                    <a:pt x="36193" y="60965"/>
                  </a:lnTo>
                  <a:lnTo>
                    <a:pt x="26819" y="44728"/>
                  </a:lnTo>
                  <a:lnTo>
                    <a:pt x="2351" y="23093"/>
                  </a:lnTo>
                  <a:lnTo>
                    <a:pt x="-5676" y="-1438"/>
                  </a:lnTo>
                  <a:lnTo>
                    <a:pt x="13149" y="9982"/>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07" name="Freeform: Shape 1006">
              <a:extLst>
                <a:ext uri="{FF2B5EF4-FFF2-40B4-BE49-F238E27FC236}">
                  <a16:creationId xmlns:a16="http://schemas.microsoft.com/office/drawing/2014/main" id="{3EB241CE-0C9C-4077-ADA2-B8DFC007353F}"/>
                </a:ext>
              </a:extLst>
            </p:cNvPr>
            <p:cNvSpPr/>
            <p:nvPr/>
          </p:nvSpPr>
          <p:spPr>
            <a:xfrm flipV="1">
              <a:off x="6732836" y="3202993"/>
              <a:ext cx="103694" cy="91143"/>
            </a:xfrm>
            <a:custGeom>
              <a:avLst/>
              <a:gdLst>
                <a:gd name="connsiteX0" fmla="*/ 33350 w 95323"/>
                <a:gd name="connsiteY0" fmla="*/ 59463 h 83785"/>
                <a:gd name="connsiteX1" fmla="*/ 4639 w 95323"/>
                <a:gd name="connsiteY1" fmla="*/ 47083 h 83785"/>
                <a:gd name="connsiteX2" fmla="*/ -5789 w 95323"/>
                <a:gd name="connsiteY2" fmla="*/ 17216 h 83785"/>
                <a:gd name="connsiteX3" fmla="*/ 8748 w 95323"/>
                <a:gd name="connsiteY3" fmla="*/ 23559 h 83785"/>
                <a:gd name="connsiteX4" fmla="*/ 12706 w 95323"/>
                <a:gd name="connsiteY4" fmla="*/ 36238 h 83785"/>
                <a:gd name="connsiteX5" fmla="*/ 25928 w 95323"/>
                <a:gd name="connsiteY5" fmla="*/ 40992 h 83785"/>
                <a:gd name="connsiteX6" fmla="*/ 40181 w 95323"/>
                <a:gd name="connsiteY6" fmla="*/ 34121 h 83785"/>
                <a:gd name="connsiteX7" fmla="*/ 36474 w 95323"/>
                <a:gd name="connsiteY7" fmla="*/ 16838 h 83785"/>
                <a:gd name="connsiteX8" fmla="*/ 41952 w 95323"/>
                <a:gd name="connsiteY8" fmla="*/ 9110 h 83785"/>
                <a:gd name="connsiteX9" fmla="*/ 52584 w 95323"/>
                <a:gd name="connsiteY9" fmla="*/ 4781 h 83785"/>
                <a:gd name="connsiteX10" fmla="*/ 58927 w 95323"/>
                <a:gd name="connsiteY10" fmla="*/ 7355 h 83785"/>
                <a:gd name="connsiteX11" fmla="*/ 64578 w 95323"/>
                <a:gd name="connsiteY11" fmla="*/ -1373 h 83785"/>
                <a:gd name="connsiteX12" fmla="*/ 69497 w 95323"/>
                <a:gd name="connsiteY12" fmla="*/ 11935 h 83785"/>
                <a:gd name="connsiteX13" fmla="*/ 65845 w 95323"/>
                <a:gd name="connsiteY13" fmla="*/ 22347 h 83785"/>
                <a:gd name="connsiteX14" fmla="*/ 72496 w 95323"/>
                <a:gd name="connsiteY14" fmla="*/ 33287 h 83785"/>
                <a:gd name="connsiteX15" fmla="*/ 82081 w 95323"/>
                <a:gd name="connsiteY15" fmla="*/ 14328 h 83785"/>
                <a:gd name="connsiteX16" fmla="*/ 89535 w 95323"/>
                <a:gd name="connsiteY16" fmla="*/ 33594 h 83785"/>
                <a:gd name="connsiteX17" fmla="*/ 79240 w 95323"/>
                <a:gd name="connsiteY17" fmla="*/ 72787 h 83785"/>
                <a:gd name="connsiteX18" fmla="*/ 65483 w 95323"/>
                <a:gd name="connsiteY18" fmla="*/ 82412 h 83785"/>
                <a:gd name="connsiteX19" fmla="*/ 66687 w 95323"/>
                <a:gd name="connsiteY19" fmla="*/ 66987 h 83785"/>
                <a:gd name="connsiteX20" fmla="*/ 51152 w 95323"/>
                <a:gd name="connsiteY20" fmla="*/ 59613 h 83785"/>
                <a:gd name="connsiteX21" fmla="*/ 47563 w 95323"/>
                <a:gd name="connsiteY21" fmla="*/ 51577 h 83785"/>
                <a:gd name="connsiteX22" fmla="*/ 37710 w 95323"/>
                <a:gd name="connsiteY22" fmla="*/ 47083 h 83785"/>
                <a:gd name="connsiteX23" fmla="*/ 33350 w 95323"/>
                <a:gd name="connsiteY23" fmla="*/ 59463 h 83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5323" h="83785">
                  <a:moveTo>
                    <a:pt x="33350" y="59463"/>
                  </a:moveTo>
                  <a:lnTo>
                    <a:pt x="4639" y="47083"/>
                  </a:lnTo>
                  <a:lnTo>
                    <a:pt x="-5789" y="17216"/>
                  </a:lnTo>
                  <a:lnTo>
                    <a:pt x="8748" y="23559"/>
                  </a:lnTo>
                  <a:lnTo>
                    <a:pt x="12706" y="36238"/>
                  </a:lnTo>
                  <a:lnTo>
                    <a:pt x="25928" y="40992"/>
                  </a:lnTo>
                  <a:lnTo>
                    <a:pt x="40181" y="34121"/>
                  </a:lnTo>
                  <a:lnTo>
                    <a:pt x="36474" y="16838"/>
                  </a:lnTo>
                  <a:lnTo>
                    <a:pt x="41952" y="9110"/>
                  </a:lnTo>
                  <a:lnTo>
                    <a:pt x="52584" y="4781"/>
                  </a:lnTo>
                  <a:lnTo>
                    <a:pt x="58927" y="7355"/>
                  </a:lnTo>
                  <a:lnTo>
                    <a:pt x="64578" y="-1373"/>
                  </a:lnTo>
                  <a:lnTo>
                    <a:pt x="69497" y="11935"/>
                  </a:lnTo>
                  <a:lnTo>
                    <a:pt x="65845" y="22347"/>
                  </a:lnTo>
                  <a:lnTo>
                    <a:pt x="72496" y="33287"/>
                  </a:lnTo>
                  <a:lnTo>
                    <a:pt x="82081" y="14328"/>
                  </a:lnTo>
                  <a:lnTo>
                    <a:pt x="89535" y="33594"/>
                  </a:lnTo>
                  <a:lnTo>
                    <a:pt x="79240" y="72787"/>
                  </a:lnTo>
                  <a:lnTo>
                    <a:pt x="65483" y="82412"/>
                  </a:lnTo>
                  <a:lnTo>
                    <a:pt x="66687" y="66987"/>
                  </a:lnTo>
                  <a:lnTo>
                    <a:pt x="51152" y="59613"/>
                  </a:lnTo>
                  <a:lnTo>
                    <a:pt x="47563" y="51577"/>
                  </a:lnTo>
                  <a:lnTo>
                    <a:pt x="37710" y="47083"/>
                  </a:lnTo>
                  <a:lnTo>
                    <a:pt x="33350" y="59463"/>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08" name="Freeform: Shape 1007">
              <a:extLst>
                <a:ext uri="{FF2B5EF4-FFF2-40B4-BE49-F238E27FC236}">
                  <a16:creationId xmlns:a16="http://schemas.microsoft.com/office/drawing/2014/main" id="{308556BC-ED7A-4BC4-96BA-30CA0A284AD0}"/>
                </a:ext>
              </a:extLst>
            </p:cNvPr>
            <p:cNvSpPr/>
            <p:nvPr/>
          </p:nvSpPr>
          <p:spPr>
            <a:xfrm flipV="1">
              <a:off x="6732836" y="3202993"/>
              <a:ext cx="103694" cy="91143"/>
            </a:xfrm>
            <a:custGeom>
              <a:avLst/>
              <a:gdLst>
                <a:gd name="connsiteX0" fmla="*/ 33350 w 95323"/>
                <a:gd name="connsiteY0" fmla="*/ 59463 h 83785"/>
                <a:gd name="connsiteX1" fmla="*/ 4639 w 95323"/>
                <a:gd name="connsiteY1" fmla="*/ 47083 h 83785"/>
                <a:gd name="connsiteX2" fmla="*/ -5789 w 95323"/>
                <a:gd name="connsiteY2" fmla="*/ 17216 h 83785"/>
                <a:gd name="connsiteX3" fmla="*/ 8748 w 95323"/>
                <a:gd name="connsiteY3" fmla="*/ 23559 h 83785"/>
                <a:gd name="connsiteX4" fmla="*/ 12706 w 95323"/>
                <a:gd name="connsiteY4" fmla="*/ 36238 h 83785"/>
                <a:gd name="connsiteX5" fmla="*/ 25928 w 95323"/>
                <a:gd name="connsiteY5" fmla="*/ 40992 h 83785"/>
                <a:gd name="connsiteX6" fmla="*/ 40181 w 95323"/>
                <a:gd name="connsiteY6" fmla="*/ 34121 h 83785"/>
                <a:gd name="connsiteX7" fmla="*/ 36474 w 95323"/>
                <a:gd name="connsiteY7" fmla="*/ 16838 h 83785"/>
                <a:gd name="connsiteX8" fmla="*/ 41952 w 95323"/>
                <a:gd name="connsiteY8" fmla="*/ 9110 h 83785"/>
                <a:gd name="connsiteX9" fmla="*/ 52584 w 95323"/>
                <a:gd name="connsiteY9" fmla="*/ 4781 h 83785"/>
                <a:gd name="connsiteX10" fmla="*/ 58927 w 95323"/>
                <a:gd name="connsiteY10" fmla="*/ 7355 h 83785"/>
                <a:gd name="connsiteX11" fmla="*/ 64578 w 95323"/>
                <a:gd name="connsiteY11" fmla="*/ -1373 h 83785"/>
                <a:gd name="connsiteX12" fmla="*/ 69497 w 95323"/>
                <a:gd name="connsiteY12" fmla="*/ 11935 h 83785"/>
                <a:gd name="connsiteX13" fmla="*/ 65845 w 95323"/>
                <a:gd name="connsiteY13" fmla="*/ 22347 h 83785"/>
                <a:gd name="connsiteX14" fmla="*/ 72496 w 95323"/>
                <a:gd name="connsiteY14" fmla="*/ 33287 h 83785"/>
                <a:gd name="connsiteX15" fmla="*/ 82081 w 95323"/>
                <a:gd name="connsiteY15" fmla="*/ 14328 h 83785"/>
                <a:gd name="connsiteX16" fmla="*/ 89535 w 95323"/>
                <a:gd name="connsiteY16" fmla="*/ 33594 h 83785"/>
                <a:gd name="connsiteX17" fmla="*/ 79240 w 95323"/>
                <a:gd name="connsiteY17" fmla="*/ 72787 h 83785"/>
                <a:gd name="connsiteX18" fmla="*/ 65483 w 95323"/>
                <a:gd name="connsiteY18" fmla="*/ 82412 h 83785"/>
                <a:gd name="connsiteX19" fmla="*/ 66687 w 95323"/>
                <a:gd name="connsiteY19" fmla="*/ 66987 h 83785"/>
                <a:gd name="connsiteX20" fmla="*/ 51152 w 95323"/>
                <a:gd name="connsiteY20" fmla="*/ 59613 h 83785"/>
                <a:gd name="connsiteX21" fmla="*/ 47563 w 95323"/>
                <a:gd name="connsiteY21" fmla="*/ 51577 h 83785"/>
                <a:gd name="connsiteX22" fmla="*/ 37710 w 95323"/>
                <a:gd name="connsiteY22" fmla="*/ 47083 h 83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5323" h="83785">
                  <a:moveTo>
                    <a:pt x="33350" y="59463"/>
                  </a:moveTo>
                  <a:lnTo>
                    <a:pt x="4639" y="47083"/>
                  </a:lnTo>
                  <a:lnTo>
                    <a:pt x="-5789" y="17216"/>
                  </a:lnTo>
                  <a:lnTo>
                    <a:pt x="8748" y="23559"/>
                  </a:lnTo>
                  <a:lnTo>
                    <a:pt x="12706" y="36238"/>
                  </a:lnTo>
                  <a:lnTo>
                    <a:pt x="25928" y="40992"/>
                  </a:lnTo>
                  <a:lnTo>
                    <a:pt x="40181" y="34121"/>
                  </a:lnTo>
                  <a:lnTo>
                    <a:pt x="36474" y="16838"/>
                  </a:lnTo>
                  <a:lnTo>
                    <a:pt x="41952" y="9110"/>
                  </a:lnTo>
                  <a:lnTo>
                    <a:pt x="52584" y="4781"/>
                  </a:lnTo>
                  <a:lnTo>
                    <a:pt x="58927" y="7355"/>
                  </a:lnTo>
                  <a:lnTo>
                    <a:pt x="64578" y="-1373"/>
                  </a:lnTo>
                  <a:lnTo>
                    <a:pt x="69497" y="11935"/>
                  </a:lnTo>
                  <a:lnTo>
                    <a:pt x="65845" y="22347"/>
                  </a:lnTo>
                  <a:lnTo>
                    <a:pt x="72496" y="33287"/>
                  </a:lnTo>
                  <a:lnTo>
                    <a:pt x="82081" y="14328"/>
                  </a:lnTo>
                  <a:lnTo>
                    <a:pt x="89535" y="33594"/>
                  </a:lnTo>
                  <a:lnTo>
                    <a:pt x="79240" y="72787"/>
                  </a:lnTo>
                  <a:lnTo>
                    <a:pt x="65483" y="82412"/>
                  </a:lnTo>
                  <a:lnTo>
                    <a:pt x="66687" y="66987"/>
                  </a:lnTo>
                  <a:lnTo>
                    <a:pt x="51152" y="59613"/>
                  </a:lnTo>
                  <a:lnTo>
                    <a:pt x="47563" y="51577"/>
                  </a:lnTo>
                  <a:lnTo>
                    <a:pt x="37710" y="4708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09" name="Freeform: Shape 1008">
              <a:extLst>
                <a:ext uri="{FF2B5EF4-FFF2-40B4-BE49-F238E27FC236}">
                  <a16:creationId xmlns:a16="http://schemas.microsoft.com/office/drawing/2014/main" id="{B66FBB56-CB37-4527-9F0C-D8EB9CF86EA6}"/>
                </a:ext>
              </a:extLst>
            </p:cNvPr>
            <p:cNvSpPr/>
            <p:nvPr/>
          </p:nvSpPr>
          <p:spPr>
            <a:xfrm flipV="1">
              <a:off x="6846480" y="3353629"/>
              <a:ext cx="31196" cy="69851"/>
            </a:xfrm>
            <a:custGeom>
              <a:avLst/>
              <a:gdLst>
                <a:gd name="connsiteX0" fmla="*/ -5867 w 28678"/>
                <a:gd name="connsiteY0" fmla="*/ 39792 h 64212"/>
                <a:gd name="connsiteX1" fmla="*/ 1074 w 28678"/>
                <a:gd name="connsiteY1" fmla="*/ 11341 h 64212"/>
                <a:gd name="connsiteX2" fmla="*/ 14210 w 28678"/>
                <a:gd name="connsiteY2" fmla="*/ -1188 h 64212"/>
                <a:gd name="connsiteX3" fmla="*/ 22812 w 28678"/>
                <a:gd name="connsiteY3" fmla="*/ 16512 h 64212"/>
                <a:gd name="connsiteX4" fmla="*/ 15752 w 28678"/>
                <a:gd name="connsiteY4" fmla="*/ 22068 h 64212"/>
                <a:gd name="connsiteX5" fmla="*/ 19892 w 28678"/>
                <a:gd name="connsiteY5" fmla="*/ 35164 h 64212"/>
                <a:gd name="connsiteX6" fmla="*/ 9960 w 28678"/>
                <a:gd name="connsiteY6" fmla="*/ 39792 h 64212"/>
                <a:gd name="connsiteX7" fmla="*/ 14461 w 28678"/>
                <a:gd name="connsiteY7" fmla="*/ 63025 h 64212"/>
                <a:gd name="connsiteX8" fmla="*/ -5867 w 28678"/>
                <a:gd name="connsiteY8" fmla="*/ 39792 h 64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678" h="64212">
                  <a:moveTo>
                    <a:pt x="-5867" y="39792"/>
                  </a:moveTo>
                  <a:lnTo>
                    <a:pt x="1074" y="11341"/>
                  </a:lnTo>
                  <a:lnTo>
                    <a:pt x="14210" y="-1188"/>
                  </a:lnTo>
                  <a:lnTo>
                    <a:pt x="22812" y="16512"/>
                  </a:lnTo>
                  <a:lnTo>
                    <a:pt x="15752" y="22068"/>
                  </a:lnTo>
                  <a:lnTo>
                    <a:pt x="19892" y="35164"/>
                  </a:lnTo>
                  <a:lnTo>
                    <a:pt x="9960" y="39792"/>
                  </a:lnTo>
                  <a:lnTo>
                    <a:pt x="14461" y="63025"/>
                  </a:lnTo>
                  <a:lnTo>
                    <a:pt x="-5867" y="39792"/>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10" name="Freeform: Shape 1009">
              <a:extLst>
                <a:ext uri="{FF2B5EF4-FFF2-40B4-BE49-F238E27FC236}">
                  <a16:creationId xmlns:a16="http://schemas.microsoft.com/office/drawing/2014/main" id="{81AC9EC4-9081-43C8-87DE-AEB8229CE5C8}"/>
                </a:ext>
              </a:extLst>
            </p:cNvPr>
            <p:cNvSpPr/>
            <p:nvPr/>
          </p:nvSpPr>
          <p:spPr>
            <a:xfrm flipV="1">
              <a:off x="6846480" y="3353629"/>
              <a:ext cx="31196" cy="69851"/>
            </a:xfrm>
            <a:custGeom>
              <a:avLst/>
              <a:gdLst>
                <a:gd name="connsiteX0" fmla="*/ -5867 w 28678"/>
                <a:gd name="connsiteY0" fmla="*/ 39792 h 64212"/>
                <a:gd name="connsiteX1" fmla="*/ 1074 w 28678"/>
                <a:gd name="connsiteY1" fmla="*/ 11341 h 64212"/>
                <a:gd name="connsiteX2" fmla="*/ 14210 w 28678"/>
                <a:gd name="connsiteY2" fmla="*/ -1188 h 64212"/>
                <a:gd name="connsiteX3" fmla="*/ 22812 w 28678"/>
                <a:gd name="connsiteY3" fmla="*/ 16512 h 64212"/>
                <a:gd name="connsiteX4" fmla="*/ 15752 w 28678"/>
                <a:gd name="connsiteY4" fmla="*/ 22068 h 64212"/>
                <a:gd name="connsiteX5" fmla="*/ 19892 w 28678"/>
                <a:gd name="connsiteY5" fmla="*/ 35164 h 64212"/>
                <a:gd name="connsiteX6" fmla="*/ 9960 w 28678"/>
                <a:gd name="connsiteY6" fmla="*/ 39792 h 64212"/>
                <a:gd name="connsiteX7" fmla="*/ 14461 w 28678"/>
                <a:gd name="connsiteY7" fmla="*/ 63025 h 64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78" h="64212">
                  <a:moveTo>
                    <a:pt x="-5867" y="39792"/>
                  </a:moveTo>
                  <a:lnTo>
                    <a:pt x="1074" y="11341"/>
                  </a:lnTo>
                  <a:lnTo>
                    <a:pt x="14210" y="-1188"/>
                  </a:lnTo>
                  <a:lnTo>
                    <a:pt x="22812" y="16512"/>
                  </a:lnTo>
                  <a:lnTo>
                    <a:pt x="15752" y="22068"/>
                  </a:lnTo>
                  <a:lnTo>
                    <a:pt x="19892" y="35164"/>
                  </a:lnTo>
                  <a:lnTo>
                    <a:pt x="9960" y="39792"/>
                  </a:lnTo>
                  <a:lnTo>
                    <a:pt x="14461" y="6302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11" name="Freeform: Shape 1010">
              <a:extLst>
                <a:ext uri="{FF2B5EF4-FFF2-40B4-BE49-F238E27FC236}">
                  <a16:creationId xmlns:a16="http://schemas.microsoft.com/office/drawing/2014/main" id="{DB56BE6E-38E2-4088-8F23-E1EE74AFCFE2}"/>
                </a:ext>
              </a:extLst>
            </p:cNvPr>
            <p:cNvSpPr/>
            <p:nvPr/>
          </p:nvSpPr>
          <p:spPr>
            <a:xfrm flipV="1">
              <a:off x="6679946" y="3376076"/>
              <a:ext cx="126526" cy="159779"/>
            </a:xfrm>
            <a:custGeom>
              <a:avLst/>
              <a:gdLst>
                <a:gd name="connsiteX0" fmla="*/ 4720 w 116312"/>
                <a:gd name="connsiteY0" fmla="*/ 78768 h 146880"/>
                <a:gd name="connsiteX1" fmla="*/ -5448 w 116312"/>
                <a:gd name="connsiteY1" fmla="*/ 64971 h 146880"/>
                <a:gd name="connsiteX2" fmla="*/ -5747 w 116312"/>
                <a:gd name="connsiteY2" fmla="*/ 56290 h 146880"/>
                <a:gd name="connsiteX3" fmla="*/ 10096 w 116312"/>
                <a:gd name="connsiteY3" fmla="*/ 39267 h 146880"/>
                <a:gd name="connsiteX4" fmla="*/ 1415 w 116312"/>
                <a:gd name="connsiteY4" fmla="*/ 8432 h 146880"/>
                <a:gd name="connsiteX5" fmla="*/ 17580 w 116312"/>
                <a:gd name="connsiteY5" fmla="*/ 8432 h 146880"/>
                <a:gd name="connsiteX6" fmla="*/ 22657 w 116312"/>
                <a:gd name="connsiteY6" fmla="*/ 31562 h 146880"/>
                <a:gd name="connsiteX7" fmla="*/ 19965 w 116312"/>
                <a:gd name="connsiteY7" fmla="*/ 58864 h 146880"/>
                <a:gd name="connsiteX8" fmla="*/ 30141 w 116312"/>
                <a:gd name="connsiteY8" fmla="*/ 65609 h 146880"/>
                <a:gd name="connsiteX9" fmla="*/ 34713 w 116312"/>
                <a:gd name="connsiteY9" fmla="*/ 47137 h 146880"/>
                <a:gd name="connsiteX10" fmla="*/ 46668 w 116312"/>
                <a:gd name="connsiteY10" fmla="*/ 43297 h 146880"/>
                <a:gd name="connsiteX11" fmla="*/ 71609 w 116312"/>
                <a:gd name="connsiteY11" fmla="*/ -1099 h 146880"/>
                <a:gd name="connsiteX12" fmla="*/ 74702 w 116312"/>
                <a:gd name="connsiteY12" fmla="*/ 48759 h 146880"/>
                <a:gd name="connsiteX13" fmla="*/ 60929 w 116312"/>
                <a:gd name="connsiteY13" fmla="*/ 55338 h 146880"/>
                <a:gd name="connsiteX14" fmla="*/ 46267 w 116312"/>
                <a:gd name="connsiteY14" fmla="*/ 79098 h 146880"/>
                <a:gd name="connsiteX15" fmla="*/ 55837 w 116312"/>
                <a:gd name="connsiteY15" fmla="*/ 84166 h 146880"/>
                <a:gd name="connsiteX16" fmla="*/ 62290 w 116312"/>
                <a:gd name="connsiteY16" fmla="*/ 89518 h 146880"/>
                <a:gd name="connsiteX17" fmla="*/ 75929 w 116312"/>
                <a:gd name="connsiteY17" fmla="*/ 89219 h 146880"/>
                <a:gd name="connsiteX18" fmla="*/ 79204 w 116312"/>
                <a:gd name="connsiteY18" fmla="*/ 103936 h 146880"/>
                <a:gd name="connsiteX19" fmla="*/ 45378 w 116312"/>
                <a:gd name="connsiteY19" fmla="*/ 100631 h 146880"/>
                <a:gd name="connsiteX20" fmla="*/ 36414 w 116312"/>
                <a:gd name="connsiteY20" fmla="*/ 89062 h 146880"/>
                <a:gd name="connsiteX21" fmla="*/ 28331 w 116312"/>
                <a:gd name="connsiteY21" fmla="*/ 89062 h 146880"/>
                <a:gd name="connsiteX22" fmla="*/ 18973 w 116312"/>
                <a:gd name="connsiteY22" fmla="*/ 103149 h 146880"/>
                <a:gd name="connsiteX23" fmla="*/ 22271 w 116312"/>
                <a:gd name="connsiteY23" fmla="*/ 121778 h 146880"/>
                <a:gd name="connsiteX24" fmla="*/ 72057 w 116312"/>
                <a:gd name="connsiteY24" fmla="*/ 121502 h 146880"/>
                <a:gd name="connsiteX25" fmla="*/ 83493 w 116312"/>
                <a:gd name="connsiteY25" fmla="*/ 117229 h 146880"/>
                <a:gd name="connsiteX26" fmla="*/ 98470 w 116312"/>
                <a:gd name="connsiteY26" fmla="*/ 120770 h 146880"/>
                <a:gd name="connsiteX27" fmla="*/ 110566 w 116312"/>
                <a:gd name="connsiteY27" fmla="*/ 145782 h 146880"/>
                <a:gd name="connsiteX28" fmla="*/ 87231 w 116312"/>
                <a:gd name="connsiteY28" fmla="*/ 134646 h 146880"/>
                <a:gd name="connsiteX29" fmla="*/ 67509 w 116312"/>
                <a:gd name="connsiteY29" fmla="*/ 134307 h 146880"/>
                <a:gd name="connsiteX30" fmla="*/ 32526 w 116312"/>
                <a:gd name="connsiteY30" fmla="*/ 142909 h 146880"/>
                <a:gd name="connsiteX31" fmla="*/ 27764 w 116312"/>
                <a:gd name="connsiteY31" fmla="*/ 133945 h 146880"/>
                <a:gd name="connsiteX32" fmla="*/ 21775 w 116312"/>
                <a:gd name="connsiteY32" fmla="*/ 135826 h 146880"/>
                <a:gd name="connsiteX33" fmla="*/ 14314 w 116312"/>
                <a:gd name="connsiteY33" fmla="*/ 131466 h 146880"/>
                <a:gd name="connsiteX34" fmla="*/ 1462 w 116312"/>
                <a:gd name="connsiteY34" fmla="*/ 93886 h 146880"/>
                <a:gd name="connsiteX35" fmla="*/ 4720 w 116312"/>
                <a:gd name="connsiteY35" fmla="*/ 78768 h 146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6312" h="146880">
                  <a:moveTo>
                    <a:pt x="4720" y="78768"/>
                  </a:moveTo>
                  <a:lnTo>
                    <a:pt x="-5448" y="64971"/>
                  </a:lnTo>
                  <a:lnTo>
                    <a:pt x="-5747" y="56290"/>
                  </a:lnTo>
                  <a:lnTo>
                    <a:pt x="10096" y="39267"/>
                  </a:lnTo>
                  <a:lnTo>
                    <a:pt x="1415" y="8432"/>
                  </a:lnTo>
                  <a:lnTo>
                    <a:pt x="17580" y="8432"/>
                  </a:lnTo>
                  <a:lnTo>
                    <a:pt x="22657" y="31562"/>
                  </a:lnTo>
                  <a:lnTo>
                    <a:pt x="19965" y="58864"/>
                  </a:lnTo>
                  <a:lnTo>
                    <a:pt x="30141" y="65609"/>
                  </a:lnTo>
                  <a:lnTo>
                    <a:pt x="34713" y="47137"/>
                  </a:lnTo>
                  <a:lnTo>
                    <a:pt x="46668" y="43297"/>
                  </a:lnTo>
                  <a:lnTo>
                    <a:pt x="71609" y="-1099"/>
                  </a:lnTo>
                  <a:lnTo>
                    <a:pt x="74702" y="48759"/>
                  </a:lnTo>
                  <a:lnTo>
                    <a:pt x="60929" y="55338"/>
                  </a:lnTo>
                  <a:lnTo>
                    <a:pt x="46267" y="79098"/>
                  </a:lnTo>
                  <a:lnTo>
                    <a:pt x="55837" y="84166"/>
                  </a:lnTo>
                  <a:lnTo>
                    <a:pt x="62290" y="89518"/>
                  </a:lnTo>
                  <a:lnTo>
                    <a:pt x="75929" y="89219"/>
                  </a:lnTo>
                  <a:lnTo>
                    <a:pt x="79204" y="103936"/>
                  </a:lnTo>
                  <a:lnTo>
                    <a:pt x="45378" y="100631"/>
                  </a:lnTo>
                  <a:lnTo>
                    <a:pt x="36414" y="89062"/>
                  </a:lnTo>
                  <a:lnTo>
                    <a:pt x="28331" y="89062"/>
                  </a:lnTo>
                  <a:lnTo>
                    <a:pt x="18973" y="103149"/>
                  </a:lnTo>
                  <a:lnTo>
                    <a:pt x="22271" y="121778"/>
                  </a:lnTo>
                  <a:lnTo>
                    <a:pt x="72057" y="121502"/>
                  </a:lnTo>
                  <a:lnTo>
                    <a:pt x="83493" y="117229"/>
                  </a:lnTo>
                  <a:lnTo>
                    <a:pt x="98470" y="120770"/>
                  </a:lnTo>
                  <a:lnTo>
                    <a:pt x="110566" y="145782"/>
                  </a:lnTo>
                  <a:lnTo>
                    <a:pt x="87231" y="134646"/>
                  </a:lnTo>
                  <a:lnTo>
                    <a:pt x="67509" y="134307"/>
                  </a:lnTo>
                  <a:lnTo>
                    <a:pt x="32526" y="142909"/>
                  </a:lnTo>
                  <a:lnTo>
                    <a:pt x="27764" y="133945"/>
                  </a:lnTo>
                  <a:lnTo>
                    <a:pt x="21775" y="135826"/>
                  </a:lnTo>
                  <a:lnTo>
                    <a:pt x="14314" y="131466"/>
                  </a:lnTo>
                  <a:lnTo>
                    <a:pt x="1462" y="93886"/>
                  </a:lnTo>
                  <a:lnTo>
                    <a:pt x="4720" y="7876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12" name="Freeform: Shape 1011">
              <a:extLst>
                <a:ext uri="{FF2B5EF4-FFF2-40B4-BE49-F238E27FC236}">
                  <a16:creationId xmlns:a16="http://schemas.microsoft.com/office/drawing/2014/main" id="{FB82EA3A-6AD0-418E-A941-611235EBF899}"/>
                </a:ext>
              </a:extLst>
            </p:cNvPr>
            <p:cNvSpPr/>
            <p:nvPr/>
          </p:nvSpPr>
          <p:spPr>
            <a:xfrm flipV="1">
              <a:off x="6679946" y="3376076"/>
              <a:ext cx="126526" cy="159779"/>
            </a:xfrm>
            <a:custGeom>
              <a:avLst/>
              <a:gdLst>
                <a:gd name="connsiteX0" fmla="*/ 4720 w 116312"/>
                <a:gd name="connsiteY0" fmla="*/ 78768 h 146880"/>
                <a:gd name="connsiteX1" fmla="*/ -5448 w 116312"/>
                <a:gd name="connsiteY1" fmla="*/ 64971 h 146880"/>
                <a:gd name="connsiteX2" fmla="*/ -5747 w 116312"/>
                <a:gd name="connsiteY2" fmla="*/ 56290 h 146880"/>
                <a:gd name="connsiteX3" fmla="*/ 10096 w 116312"/>
                <a:gd name="connsiteY3" fmla="*/ 39267 h 146880"/>
                <a:gd name="connsiteX4" fmla="*/ 1415 w 116312"/>
                <a:gd name="connsiteY4" fmla="*/ 8432 h 146880"/>
                <a:gd name="connsiteX5" fmla="*/ 17580 w 116312"/>
                <a:gd name="connsiteY5" fmla="*/ 8432 h 146880"/>
                <a:gd name="connsiteX6" fmla="*/ 22657 w 116312"/>
                <a:gd name="connsiteY6" fmla="*/ 31562 h 146880"/>
                <a:gd name="connsiteX7" fmla="*/ 19965 w 116312"/>
                <a:gd name="connsiteY7" fmla="*/ 58864 h 146880"/>
                <a:gd name="connsiteX8" fmla="*/ 30141 w 116312"/>
                <a:gd name="connsiteY8" fmla="*/ 65609 h 146880"/>
                <a:gd name="connsiteX9" fmla="*/ 34713 w 116312"/>
                <a:gd name="connsiteY9" fmla="*/ 47137 h 146880"/>
                <a:gd name="connsiteX10" fmla="*/ 46668 w 116312"/>
                <a:gd name="connsiteY10" fmla="*/ 43297 h 146880"/>
                <a:gd name="connsiteX11" fmla="*/ 71609 w 116312"/>
                <a:gd name="connsiteY11" fmla="*/ -1099 h 146880"/>
                <a:gd name="connsiteX12" fmla="*/ 74702 w 116312"/>
                <a:gd name="connsiteY12" fmla="*/ 48759 h 146880"/>
                <a:gd name="connsiteX13" fmla="*/ 60929 w 116312"/>
                <a:gd name="connsiteY13" fmla="*/ 55338 h 146880"/>
                <a:gd name="connsiteX14" fmla="*/ 46267 w 116312"/>
                <a:gd name="connsiteY14" fmla="*/ 79098 h 146880"/>
                <a:gd name="connsiteX15" fmla="*/ 55837 w 116312"/>
                <a:gd name="connsiteY15" fmla="*/ 84166 h 146880"/>
                <a:gd name="connsiteX16" fmla="*/ 62290 w 116312"/>
                <a:gd name="connsiteY16" fmla="*/ 89518 h 146880"/>
                <a:gd name="connsiteX17" fmla="*/ 75929 w 116312"/>
                <a:gd name="connsiteY17" fmla="*/ 89219 h 146880"/>
                <a:gd name="connsiteX18" fmla="*/ 79204 w 116312"/>
                <a:gd name="connsiteY18" fmla="*/ 103936 h 146880"/>
                <a:gd name="connsiteX19" fmla="*/ 45378 w 116312"/>
                <a:gd name="connsiteY19" fmla="*/ 100631 h 146880"/>
                <a:gd name="connsiteX20" fmla="*/ 36414 w 116312"/>
                <a:gd name="connsiteY20" fmla="*/ 89062 h 146880"/>
                <a:gd name="connsiteX21" fmla="*/ 28331 w 116312"/>
                <a:gd name="connsiteY21" fmla="*/ 89062 h 146880"/>
                <a:gd name="connsiteX22" fmla="*/ 18973 w 116312"/>
                <a:gd name="connsiteY22" fmla="*/ 103149 h 146880"/>
                <a:gd name="connsiteX23" fmla="*/ 22271 w 116312"/>
                <a:gd name="connsiteY23" fmla="*/ 121778 h 146880"/>
                <a:gd name="connsiteX24" fmla="*/ 72057 w 116312"/>
                <a:gd name="connsiteY24" fmla="*/ 121502 h 146880"/>
                <a:gd name="connsiteX25" fmla="*/ 83493 w 116312"/>
                <a:gd name="connsiteY25" fmla="*/ 117229 h 146880"/>
                <a:gd name="connsiteX26" fmla="*/ 98470 w 116312"/>
                <a:gd name="connsiteY26" fmla="*/ 120770 h 146880"/>
                <a:gd name="connsiteX27" fmla="*/ 110566 w 116312"/>
                <a:gd name="connsiteY27" fmla="*/ 145782 h 146880"/>
                <a:gd name="connsiteX28" fmla="*/ 87231 w 116312"/>
                <a:gd name="connsiteY28" fmla="*/ 134646 h 146880"/>
                <a:gd name="connsiteX29" fmla="*/ 67509 w 116312"/>
                <a:gd name="connsiteY29" fmla="*/ 134307 h 146880"/>
                <a:gd name="connsiteX30" fmla="*/ 32526 w 116312"/>
                <a:gd name="connsiteY30" fmla="*/ 142909 h 146880"/>
                <a:gd name="connsiteX31" fmla="*/ 27764 w 116312"/>
                <a:gd name="connsiteY31" fmla="*/ 133945 h 146880"/>
                <a:gd name="connsiteX32" fmla="*/ 21775 w 116312"/>
                <a:gd name="connsiteY32" fmla="*/ 135826 h 146880"/>
                <a:gd name="connsiteX33" fmla="*/ 14314 w 116312"/>
                <a:gd name="connsiteY33" fmla="*/ 131466 h 146880"/>
                <a:gd name="connsiteX34" fmla="*/ 1462 w 116312"/>
                <a:gd name="connsiteY34" fmla="*/ 93886 h 146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6312" h="146880">
                  <a:moveTo>
                    <a:pt x="4720" y="78768"/>
                  </a:moveTo>
                  <a:lnTo>
                    <a:pt x="-5448" y="64971"/>
                  </a:lnTo>
                  <a:lnTo>
                    <a:pt x="-5747" y="56290"/>
                  </a:lnTo>
                  <a:lnTo>
                    <a:pt x="10096" y="39267"/>
                  </a:lnTo>
                  <a:lnTo>
                    <a:pt x="1415" y="8432"/>
                  </a:lnTo>
                  <a:lnTo>
                    <a:pt x="17580" y="8432"/>
                  </a:lnTo>
                  <a:lnTo>
                    <a:pt x="22657" y="31562"/>
                  </a:lnTo>
                  <a:lnTo>
                    <a:pt x="19965" y="58864"/>
                  </a:lnTo>
                  <a:lnTo>
                    <a:pt x="30141" y="65609"/>
                  </a:lnTo>
                  <a:lnTo>
                    <a:pt x="34713" y="47137"/>
                  </a:lnTo>
                  <a:lnTo>
                    <a:pt x="46668" y="43297"/>
                  </a:lnTo>
                  <a:lnTo>
                    <a:pt x="71609" y="-1099"/>
                  </a:lnTo>
                  <a:lnTo>
                    <a:pt x="74702" y="48759"/>
                  </a:lnTo>
                  <a:lnTo>
                    <a:pt x="60929" y="55338"/>
                  </a:lnTo>
                  <a:lnTo>
                    <a:pt x="46267" y="79098"/>
                  </a:lnTo>
                  <a:lnTo>
                    <a:pt x="55837" y="84166"/>
                  </a:lnTo>
                  <a:lnTo>
                    <a:pt x="62290" y="89518"/>
                  </a:lnTo>
                  <a:lnTo>
                    <a:pt x="75929" y="89219"/>
                  </a:lnTo>
                  <a:lnTo>
                    <a:pt x="79204" y="103936"/>
                  </a:lnTo>
                  <a:lnTo>
                    <a:pt x="45378" y="100631"/>
                  </a:lnTo>
                  <a:lnTo>
                    <a:pt x="36414" y="89062"/>
                  </a:lnTo>
                  <a:lnTo>
                    <a:pt x="28331" y="89062"/>
                  </a:lnTo>
                  <a:lnTo>
                    <a:pt x="18973" y="103149"/>
                  </a:lnTo>
                  <a:lnTo>
                    <a:pt x="22271" y="121778"/>
                  </a:lnTo>
                  <a:lnTo>
                    <a:pt x="72057" y="121502"/>
                  </a:lnTo>
                  <a:lnTo>
                    <a:pt x="83493" y="117229"/>
                  </a:lnTo>
                  <a:lnTo>
                    <a:pt x="98470" y="120770"/>
                  </a:lnTo>
                  <a:lnTo>
                    <a:pt x="110566" y="145782"/>
                  </a:lnTo>
                  <a:lnTo>
                    <a:pt x="87231" y="134646"/>
                  </a:lnTo>
                  <a:lnTo>
                    <a:pt x="67509" y="134307"/>
                  </a:lnTo>
                  <a:lnTo>
                    <a:pt x="32526" y="142909"/>
                  </a:lnTo>
                  <a:lnTo>
                    <a:pt x="27764" y="133945"/>
                  </a:lnTo>
                  <a:lnTo>
                    <a:pt x="21775" y="135826"/>
                  </a:lnTo>
                  <a:lnTo>
                    <a:pt x="14314" y="131466"/>
                  </a:lnTo>
                  <a:lnTo>
                    <a:pt x="1462" y="9388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13" name="Freeform: Shape 1012">
              <a:extLst>
                <a:ext uri="{FF2B5EF4-FFF2-40B4-BE49-F238E27FC236}">
                  <a16:creationId xmlns:a16="http://schemas.microsoft.com/office/drawing/2014/main" id="{DEC292C3-38A6-4755-8B7A-DF783FA2730D}"/>
                </a:ext>
              </a:extLst>
            </p:cNvPr>
            <p:cNvSpPr/>
            <p:nvPr/>
          </p:nvSpPr>
          <p:spPr>
            <a:xfrm flipV="1">
              <a:off x="6858483" y="3468521"/>
              <a:ext cx="56932" cy="26197"/>
            </a:xfrm>
            <a:custGeom>
              <a:avLst/>
              <a:gdLst>
                <a:gd name="connsiteX0" fmla="*/ -5892 w 52336"/>
                <a:gd name="connsiteY0" fmla="*/ 4720 h 24082"/>
                <a:gd name="connsiteX1" fmla="*/ 29389 w 52336"/>
                <a:gd name="connsiteY1" fmla="*/ 9214 h 24082"/>
                <a:gd name="connsiteX2" fmla="*/ 46444 w 52336"/>
                <a:gd name="connsiteY2" fmla="*/ -1065 h 24082"/>
                <a:gd name="connsiteX3" fmla="*/ 41958 w 52336"/>
                <a:gd name="connsiteY3" fmla="*/ 17863 h 24082"/>
                <a:gd name="connsiteX4" fmla="*/ 26706 w 52336"/>
                <a:gd name="connsiteY4" fmla="*/ 23018 h 24082"/>
                <a:gd name="connsiteX5" fmla="*/ -1107 w 52336"/>
                <a:gd name="connsiteY5" fmla="*/ 23018 h 24082"/>
                <a:gd name="connsiteX6" fmla="*/ -5892 w 52336"/>
                <a:gd name="connsiteY6" fmla="*/ 4720 h 24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36" h="24082">
                  <a:moveTo>
                    <a:pt x="-5892" y="4720"/>
                  </a:moveTo>
                  <a:lnTo>
                    <a:pt x="29389" y="9214"/>
                  </a:lnTo>
                  <a:lnTo>
                    <a:pt x="46444" y="-1065"/>
                  </a:lnTo>
                  <a:lnTo>
                    <a:pt x="41958" y="17863"/>
                  </a:lnTo>
                  <a:lnTo>
                    <a:pt x="26706" y="23018"/>
                  </a:lnTo>
                  <a:lnTo>
                    <a:pt x="-1107" y="23018"/>
                  </a:lnTo>
                  <a:lnTo>
                    <a:pt x="-5892" y="4720"/>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14" name="Freeform: Shape 1013">
              <a:extLst>
                <a:ext uri="{FF2B5EF4-FFF2-40B4-BE49-F238E27FC236}">
                  <a16:creationId xmlns:a16="http://schemas.microsoft.com/office/drawing/2014/main" id="{B73E1C35-3B5F-4D67-90FB-520A35B24DB9}"/>
                </a:ext>
              </a:extLst>
            </p:cNvPr>
            <p:cNvSpPr/>
            <p:nvPr/>
          </p:nvSpPr>
          <p:spPr>
            <a:xfrm flipV="1">
              <a:off x="6858483" y="3468521"/>
              <a:ext cx="56932" cy="26197"/>
            </a:xfrm>
            <a:custGeom>
              <a:avLst/>
              <a:gdLst>
                <a:gd name="connsiteX0" fmla="*/ -5892 w 52336"/>
                <a:gd name="connsiteY0" fmla="*/ 4720 h 24082"/>
                <a:gd name="connsiteX1" fmla="*/ 29389 w 52336"/>
                <a:gd name="connsiteY1" fmla="*/ 9214 h 24082"/>
                <a:gd name="connsiteX2" fmla="*/ 46444 w 52336"/>
                <a:gd name="connsiteY2" fmla="*/ -1065 h 24082"/>
                <a:gd name="connsiteX3" fmla="*/ 41958 w 52336"/>
                <a:gd name="connsiteY3" fmla="*/ 17863 h 24082"/>
                <a:gd name="connsiteX4" fmla="*/ 26706 w 52336"/>
                <a:gd name="connsiteY4" fmla="*/ 23018 h 24082"/>
                <a:gd name="connsiteX5" fmla="*/ -1107 w 52336"/>
                <a:gd name="connsiteY5" fmla="*/ 23018 h 24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36" h="24082">
                  <a:moveTo>
                    <a:pt x="-5892" y="4720"/>
                  </a:moveTo>
                  <a:lnTo>
                    <a:pt x="29389" y="9214"/>
                  </a:lnTo>
                  <a:lnTo>
                    <a:pt x="46444" y="-1065"/>
                  </a:lnTo>
                  <a:lnTo>
                    <a:pt x="41958" y="17863"/>
                  </a:lnTo>
                  <a:lnTo>
                    <a:pt x="26706" y="23018"/>
                  </a:lnTo>
                  <a:lnTo>
                    <a:pt x="-1107" y="23018"/>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15" name="Freeform: Shape 1014">
              <a:extLst>
                <a:ext uri="{FF2B5EF4-FFF2-40B4-BE49-F238E27FC236}">
                  <a16:creationId xmlns:a16="http://schemas.microsoft.com/office/drawing/2014/main" id="{F4E9273E-1CF2-4C06-BEE0-28CAA8EA1724}"/>
                </a:ext>
              </a:extLst>
            </p:cNvPr>
            <p:cNvSpPr/>
            <p:nvPr/>
          </p:nvSpPr>
          <p:spPr>
            <a:xfrm flipV="1">
              <a:off x="6415555" y="3533313"/>
              <a:ext cx="182433" cy="59244"/>
            </a:xfrm>
            <a:custGeom>
              <a:avLst/>
              <a:gdLst>
                <a:gd name="connsiteX0" fmla="*/ 162198 w 167705"/>
                <a:gd name="connsiteY0" fmla="*/ -957 h 54461"/>
                <a:gd name="connsiteX1" fmla="*/ 159805 w 167705"/>
                <a:gd name="connsiteY1" fmla="*/ 17994 h 54461"/>
                <a:gd name="connsiteX2" fmla="*/ 139256 w 167705"/>
                <a:gd name="connsiteY2" fmla="*/ 26274 h 54461"/>
                <a:gd name="connsiteX3" fmla="*/ 147189 w 167705"/>
                <a:gd name="connsiteY3" fmla="*/ 34663 h 54461"/>
                <a:gd name="connsiteX4" fmla="*/ 98520 w 167705"/>
                <a:gd name="connsiteY4" fmla="*/ 44336 h 54461"/>
                <a:gd name="connsiteX5" fmla="*/ 87156 w 167705"/>
                <a:gd name="connsiteY5" fmla="*/ 33711 h 54461"/>
                <a:gd name="connsiteX6" fmla="*/ 57273 w 167705"/>
                <a:gd name="connsiteY6" fmla="*/ 36930 h 54461"/>
                <a:gd name="connsiteX7" fmla="*/ 50095 w 167705"/>
                <a:gd name="connsiteY7" fmla="*/ 47523 h 54461"/>
                <a:gd name="connsiteX8" fmla="*/ 15813 w 167705"/>
                <a:gd name="connsiteY8" fmla="*/ 53504 h 54461"/>
                <a:gd name="connsiteX9" fmla="*/ -5507 w 167705"/>
                <a:gd name="connsiteY9" fmla="*/ 37898 h 54461"/>
                <a:gd name="connsiteX10" fmla="*/ 17324 w 167705"/>
                <a:gd name="connsiteY10" fmla="*/ 29973 h 54461"/>
                <a:gd name="connsiteX11" fmla="*/ 16136 w 167705"/>
                <a:gd name="connsiteY11" fmla="*/ 22457 h 54461"/>
                <a:gd name="connsiteX12" fmla="*/ 42021 w 167705"/>
                <a:gd name="connsiteY12" fmla="*/ 19269 h 54461"/>
                <a:gd name="connsiteX13" fmla="*/ 72683 w 167705"/>
                <a:gd name="connsiteY13" fmla="*/ 20198 h 54461"/>
                <a:gd name="connsiteX14" fmla="*/ 93145 w 167705"/>
                <a:gd name="connsiteY14" fmla="*/ 10266 h 54461"/>
                <a:gd name="connsiteX15" fmla="*/ 126396 w 167705"/>
                <a:gd name="connsiteY15" fmla="*/ 4143 h 54461"/>
                <a:gd name="connsiteX16" fmla="*/ 138296 w 167705"/>
                <a:gd name="connsiteY16" fmla="*/ 8676 h 54461"/>
                <a:gd name="connsiteX17" fmla="*/ 162198 w 167705"/>
                <a:gd name="connsiteY17" fmla="*/ -957 h 54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7705" h="54461">
                  <a:moveTo>
                    <a:pt x="162198" y="-957"/>
                  </a:moveTo>
                  <a:lnTo>
                    <a:pt x="159805" y="17994"/>
                  </a:lnTo>
                  <a:lnTo>
                    <a:pt x="139256" y="26274"/>
                  </a:lnTo>
                  <a:lnTo>
                    <a:pt x="147189" y="34663"/>
                  </a:lnTo>
                  <a:lnTo>
                    <a:pt x="98520" y="44336"/>
                  </a:lnTo>
                  <a:lnTo>
                    <a:pt x="87156" y="33711"/>
                  </a:lnTo>
                  <a:lnTo>
                    <a:pt x="57273" y="36930"/>
                  </a:lnTo>
                  <a:lnTo>
                    <a:pt x="50095" y="47523"/>
                  </a:lnTo>
                  <a:lnTo>
                    <a:pt x="15813" y="53504"/>
                  </a:lnTo>
                  <a:lnTo>
                    <a:pt x="-5507" y="37898"/>
                  </a:lnTo>
                  <a:lnTo>
                    <a:pt x="17324" y="29973"/>
                  </a:lnTo>
                  <a:lnTo>
                    <a:pt x="16136" y="22457"/>
                  </a:lnTo>
                  <a:lnTo>
                    <a:pt x="42021" y="19269"/>
                  </a:lnTo>
                  <a:lnTo>
                    <a:pt x="72683" y="20198"/>
                  </a:lnTo>
                  <a:lnTo>
                    <a:pt x="93145" y="10266"/>
                  </a:lnTo>
                  <a:lnTo>
                    <a:pt x="126396" y="4143"/>
                  </a:lnTo>
                  <a:lnTo>
                    <a:pt x="138296" y="8676"/>
                  </a:lnTo>
                  <a:lnTo>
                    <a:pt x="162198" y="-957"/>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16" name="Freeform: Shape 1015">
              <a:extLst>
                <a:ext uri="{FF2B5EF4-FFF2-40B4-BE49-F238E27FC236}">
                  <a16:creationId xmlns:a16="http://schemas.microsoft.com/office/drawing/2014/main" id="{1BAA5C84-01C5-4F1F-AC2F-2778A19FF68D}"/>
                </a:ext>
              </a:extLst>
            </p:cNvPr>
            <p:cNvSpPr/>
            <p:nvPr/>
          </p:nvSpPr>
          <p:spPr>
            <a:xfrm flipV="1">
              <a:off x="6415555" y="3533313"/>
              <a:ext cx="182433" cy="59244"/>
            </a:xfrm>
            <a:custGeom>
              <a:avLst/>
              <a:gdLst>
                <a:gd name="connsiteX0" fmla="*/ 162198 w 167705"/>
                <a:gd name="connsiteY0" fmla="*/ -957 h 54461"/>
                <a:gd name="connsiteX1" fmla="*/ 159805 w 167705"/>
                <a:gd name="connsiteY1" fmla="*/ 17994 h 54461"/>
                <a:gd name="connsiteX2" fmla="*/ 139256 w 167705"/>
                <a:gd name="connsiteY2" fmla="*/ 26274 h 54461"/>
                <a:gd name="connsiteX3" fmla="*/ 147189 w 167705"/>
                <a:gd name="connsiteY3" fmla="*/ 34663 h 54461"/>
                <a:gd name="connsiteX4" fmla="*/ 98520 w 167705"/>
                <a:gd name="connsiteY4" fmla="*/ 44336 h 54461"/>
                <a:gd name="connsiteX5" fmla="*/ 87156 w 167705"/>
                <a:gd name="connsiteY5" fmla="*/ 33711 h 54461"/>
                <a:gd name="connsiteX6" fmla="*/ 57273 w 167705"/>
                <a:gd name="connsiteY6" fmla="*/ 36930 h 54461"/>
                <a:gd name="connsiteX7" fmla="*/ 50095 w 167705"/>
                <a:gd name="connsiteY7" fmla="*/ 47523 h 54461"/>
                <a:gd name="connsiteX8" fmla="*/ 15813 w 167705"/>
                <a:gd name="connsiteY8" fmla="*/ 53504 h 54461"/>
                <a:gd name="connsiteX9" fmla="*/ -5507 w 167705"/>
                <a:gd name="connsiteY9" fmla="*/ 37898 h 54461"/>
                <a:gd name="connsiteX10" fmla="*/ 17324 w 167705"/>
                <a:gd name="connsiteY10" fmla="*/ 29973 h 54461"/>
                <a:gd name="connsiteX11" fmla="*/ 16136 w 167705"/>
                <a:gd name="connsiteY11" fmla="*/ 22457 h 54461"/>
                <a:gd name="connsiteX12" fmla="*/ 42021 w 167705"/>
                <a:gd name="connsiteY12" fmla="*/ 19269 h 54461"/>
                <a:gd name="connsiteX13" fmla="*/ 72683 w 167705"/>
                <a:gd name="connsiteY13" fmla="*/ 20198 h 54461"/>
                <a:gd name="connsiteX14" fmla="*/ 93145 w 167705"/>
                <a:gd name="connsiteY14" fmla="*/ 10266 h 54461"/>
                <a:gd name="connsiteX15" fmla="*/ 126396 w 167705"/>
                <a:gd name="connsiteY15" fmla="*/ 4143 h 54461"/>
                <a:gd name="connsiteX16" fmla="*/ 138296 w 167705"/>
                <a:gd name="connsiteY16" fmla="*/ 8676 h 54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7705" h="54461">
                  <a:moveTo>
                    <a:pt x="162198" y="-957"/>
                  </a:moveTo>
                  <a:lnTo>
                    <a:pt x="159805" y="17994"/>
                  </a:lnTo>
                  <a:lnTo>
                    <a:pt x="139256" y="26274"/>
                  </a:lnTo>
                  <a:lnTo>
                    <a:pt x="147189" y="34663"/>
                  </a:lnTo>
                  <a:lnTo>
                    <a:pt x="98520" y="44336"/>
                  </a:lnTo>
                  <a:lnTo>
                    <a:pt x="87156" y="33711"/>
                  </a:lnTo>
                  <a:lnTo>
                    <a:pt x="57273" y="36930"/>
                  </a:lnTo>
                  <a:lnTo>
                    <a:pt x="50095" y="47523"/>
                  </a:lnTo>
                  <a:lnTo>
                    <a:pt x="15813" y="53504"/>
                  </a:lnTo>
                  <a:lnTo>
                    <a:pt x="-5507" y="37898"/>
                  </a:lnTo>
                  <a:lnTo>
                    <a:pt x="17324" y="29973"/>
                  </a:lnTo>
                  <a:lnTo>
                    <a:pt x="16136" y="22457"/>
                  </a:lnTo>
                  <a:lnTo>
                    <a:pt x="42021" y="19269"/>
                  </a:lnTo>
                  <a:lnTo>
                    <a:pt x="72683" y="20198"/>
                  </a:lnTo>
                  <a:lnTo>
                    <a:pt x="93145" y="10266"/>
                  </a:lnTo>
                  <a:lnTo>
                    <a:pt x="126396" y="4143"/>
                  </a:lnTo>
                  <a:lnTo>
                    <a:pt x="138296" y="867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17" name="Freeform: Shape 1016">
              <a:extLst>
                <a:ext uri="{FF2B5EF4-FFF2-40B4-BE49-F238E27FC236}">
                  <a16:creationId xmlns:a16="http://schemas.microsoft.com/office/drawing/2014/main" id="{4CA0C94F-655D-48B2-A7D5-D11123E8B4E7}"/>
                </a:ext>
              </a:extLst>
            </p:cNvPr>
            <p:cNvSpPr/>
            <p:nvPr/>
          </p:nvSpPr>
          <p:spPr>
            <a:xfrm flipV="1">
              <a:off x="6702059" y="3576993"/>
              <a:ext cx="62685" cy="20658"/>
            </a:xfrm>
            <a:custGeom>
              <a:avLst/>
              <a:gdLst>
                <a:gd name="connsiteX0" fmla="*/ 39886 w 57624"/>
                <a:gd name="connsiteY0" fmla="*/ -925 h 18990"/>
                <a:gd name="connsiteX1" fmla="*/ 51888 w 57624"/>
                <a:gd name="connsiteY1" fmla="*/ 18066 h 18990"/>
                <a:gd name="connsiteX2" fmla="*/ 25389 w 57624"/>
                <a:gd name="connsiteY2" fmla="*/ 11455 h 18990"/>
                <a:gd name="connsiteX3" fmla="*/ 850 w 57624"/>
                <a:gd name="connsiteY3" fmla="*/ 13714 h 18990"/>
                <a:gd name="connsiteX4" fmla="*/ -5737 w 57624"/>
                <a:gd name="connsiteY4" fmla="*/ 2137 h 18990"/>
                <a:gd name="connsiteX5" fmla="*/ 15969 w 57624"/>
                <a:gd name="connsiteY5" fmla="*/ -925 h 18990"/>
                <a:gd name="connsiteX6" fmla="*/ 39886 w 57624"/>
                <a:gd name="connsiteY6" fmla="*/ -925 h 18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624" h="18990">
                  <a:moveTo>
                    <a:pt x="39886" y="-925"/>
                  </a:moveTo>
                  <a:lnTo>
                    <a:pt x="51888" y="18066"/>
                  </a:lnTo>
                  <a:lnTo>
                    <a:pt x="25389" y="11455"/>
                  </a:lnTo>
                  <a:lnTo>
                    <a:pt x="850" y="13714"/>
                  </a:lnTo>
                  <a:lnTo>
                    <a:pt x="-5737" y="2137"/>
                  </a:lnTo>
                  <a:lnTo>
                    <a:pt x="15969" y="-925"/>
                  </a:lnTo>
                  <a:lnTo>
                    <a:pt x="39886" y="-925"/>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18" name="Freeform: Shape 1017">
              <a:extLst>
                <a:ext uri="{FF2B5EF4-FFF2-40B4-BE49-F238E27FC236}">
                  <a16:creationId xmlns:a16="http://schemas.microsoft.com/office/drawing/2014/main" id="{D6F8F46D-2442-4606-BDE3-C92DC493D70A}"/>
                </a:ext>
              </a:extLst>
            </p:cNvPr>
            <p:cNvSpPr/>
            <p:nvPr/>
          </p:nvSpPr>
          <p:spPr>
            <a:xfrm flipV="1">
              <a:off x="6702059" y="3576993"/>
              <a:ext cx="62685" cy="20658"/>
            </a:xfrm>
            <a:custGeom>
              <a:avLst/>
              <a:gdLst>
                <a:gd name="connsiteX0" fmla="*/ 39886 w 57624"/>
                <a:gd name="connsiteY0" fmla="*/ -925 h 18990"/>
                <a:gd name="connsiteX1" fmla="*/ 51888 w 57624"/>
                <a:gd name="connsiteY1" fmla="*/ 18066 h 18990"/>
                <a:gd name="connsiteX2" fmla="*/ 25389 w 57624"/>
                <a:gd name="connsiteY2" fmla="*/ 11455 h 18990"/>
                <a:gd name="connsiteX3" fmla="*/ 850 w 57624"/>
                <a:gd name="connsiteY3" fmla="*/ 13714 h 18990"/>
                <a:gd name="connsiteX4" fmla="*/ -5737 w 57624"/>
                <a:gd name="connsiteY4" fmla="*/ 2137 h 18990"/>
                <a:gd name="connsiteX5" fmla="*/ 15969 w 57624"/>
                <a:gd name="connsiteY5" fmla="*/ -925 h 18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24" h="18990">
                  <a:moveTo>
                    <a:pt x="39886" y="-925"/>
                  </a:moveTo>
                  <a:lnTo>
                    <a:pt x="51888" y="18066"/>
                  </a:lnTo>
                  <a:lnTo>
                    <a:pt x="25389" y="11455"/>
                  </a:lnTo>
                  <a:lnTo>
                    <a:pt x="850" y="13714"/>
                  </a:lnTo>
                  <a:lnTo>
                    <a:pt x="-5737" y="2137"/>
                  </a:lnTo>
                  <a:lnTo>
                    <a:pt x="15969" y="-92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19" name="Freeform: Shape 1018">
              <a:extLst>
                <a:ext uri="{FF2B5EF4-FFF2-40B4-BE49-F238E27FC236}">
                  <a16:creationId xmlns:a16="http://schemas.microsoft.com/office/drawing/2014/main" id="{2E462A4C-8C45-4F1A-81B9-91D4BA75FD04}"/>
                </a:ext>
              </a:extLst>
            </p:cNvPr>
            <p:cNvSpPr/>
            <p:nvPr/>
          </p:nvSpPr>
          <p:spPr>
            <a:xfrm flipV="1">
              <a:off x="6647848" y="3578962"/>
              <a:ext cx="42318" cy="23329"/>
            </a:xfrm>
            <a:custGeom>
              <a:avLst/>
              <a:gdLst>
                <a:gd name="connsiteX0" fmla="*/ 9494 w 38902"/>
                <a:gd name="connsiteY0" fmla="*/ 15867 h 21446"/>
                <a:gd name="connsiteX1" fmla="*/ -3956 w 38902"/>
                <a:gd name="connsiteY1" fmla="*/ 20526 h 21446"/>
                <a:gd name="connsiteX2" fmla="*/ -5672 w 38902"/>
                <a:gd name="connsiteY2" fmla="*/ -920 h 21446"/>
                <a:gd name="connsiteX3" fmla="*/ 33231 w 38902"/>
                <a:gd name="connsiteY3" fmla="*/ 7225 h 21446"/>
                <a:gd name="connsiteX4" fmla="*/ 28029 w 38902"/>
                <a:gd name="connsiteY4" fmla="*/ 20526 h 21446"/>
                <a:gd name="connsiteX5" fmla="*/ 9494 w 38902"/>
                <a:gd name="connsiteY5" fmla="*/ 15867 h 2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902" h="21446">
                  <a:moveTo>
                    <a:pt x="9494" y="15867"/>
                  </a:moveTo>
                  <a:lnTo>
                    <a:pt x="-3956" y="20526"/>
                  </a:lnTo>
                  <a:lnTo>
                    <a:pt x="-5672" y="-920"/>
                  </a:lnTo>
                  <a:lnTo>
                    <a:pt x="33231" y="7225"/>
                  </a:lnTo>
                  <a:lnTo>
                    <a:pt x="28029" y="20526"/>
                  </a:lnTo>
                  <a:lnTo>
                    <a:pt x="9494" y="15867"/>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20" name="Freeform: Shape 1019">
              <a:extLst>
                <a:ext uri="{FF2B5EF4-FFF2-40B4-BE49-F238E27FC236}">
                  <a16:creationId xmlns:a16="http://schemas.microsoft.com/office/drawing/2014/main" id="{13560BAD-E3B2-4C24-8136-42ABC7425832}"/>
                </a:ext>
              </a:extLst>
            </p:cNvPr>
            <p:cNvSpPr/>
            <p:nvPr/>
          </p:nvSpPr>
          <p:spPr>
            <a:xfrm flipV="1">
              <a:off x="6647848" y="3578962"/>
              <a:ext cx="42318" cy="23329"/>
            </a:xfrm>
            <a:custGeom>
              <a:avLst/>
              <a:gdLst>
                <a:gd name="connsiteX0" fmla="*/ 9494 w 38902"/>
                <a:gd name="connsiteY0" fmla="*/ 15867 h 21446"/>
                <a:gd name="connsiteX1" fmla="*/ -3956 w 38902"/>
                <a:gd name="connsiteY1" fmla="*/ 20526 h 21446"/>
                <a:gd name="connsiteX2" fmla="*/ -5672 w 38902"/>
                <a:gd name="connsiteY2" fmla="*/ -920 h 21446"/>
                <a:gd name="connsiteX3" fmla="*/ 33231 w 38902"/>
                <a:gd name="connsiteY3" fmla="*/ 7225 h 21446"/>
                <a:gd name="connsiteX4" fmla="*/ 28029 w 38902"/>
                <a:gd name="connsiteY4" fmla="*/ 20526 h 21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2" h="21446">
                  <a:moveTo>
                    <a:pt x="9494" y="15867"/>
                  </a:moveTo>
                  <a:lnTo>
                    <a:pt x="-3956" y="20526"/>
                  </a:lnTo>
                  <a:lnTo>
                    <a:pt x="-5672" y="-920"/>
                  </a:lnTo>
                  <a:lnTo>
                    <a:pt x="33231" y="7225"/>
                  </a:lnTo>
                  <a:lnTo>
                    <a:pt x="28029" y="2052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21" name="Freeform: Shape 1020">
              <a:extLst>
                <a:ext uri="{FF2B5EF4-FFF2-40B4-BE49-F238E27FC236}">
                  <a16:creationId xmlns:a16="http://schemas.microsoft.com/office/drawing/2014/main" id="{89655E90-98D8-4BA8-972F-9689CF3E10FE}"/>
                </a:ext>
              </a:extLst>
            </p:cNvPr>
            <p:cNvSpPr/>
            <p:nvPr/>
          </p:nvSpPr>
          <p:spPr>
            <a:xfrm flipV="1">
              <a:off x="6684303" y="3607813"/>
              <a:ext cx="39655" cy="24279"/>
            </a:xfrm>
            <a:custGeom>
              <a:avLst/>
              <a:gdLst>
                <a:gd name="connsiteX0" fmla="*/ 30747 w 36454"/>
                <a:gd name="connsiteY0" fmla="*/ 13725 h 22319"/>
                <a:gd name="connsiteX1" fmla="*/ 15692 w 36454"/>
                <a:gd name="connsiteY1" fmla="*/ 21438 h 22319"/>
                <a:gd name="connsiteX2" fmla="*/ -5707 w 36454"/>
                <a:gd name="connsiteY2" fmla="*/ 19541 h 22319"/>
                <a:gd name="connsiteX3" fmla="*/ 20965 w 36454"/>
                <a:gd name="connsiteY3" fmla="*/ -882 h 22319"/>
                <a:gd name="connsiteX4" fmla="*/ 30747 w 36454"/>
                <a:gd name="connsiteY4" fmla="*/ 13725 h 22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54" h="22319">
                  <a:moveTo>
                    <a:pt x="30747" y="13725"/>
                  </a:moveTo>
                  <a:lnTo>
                    <a:pt x="15692" y="21438"/>
                  </a:lnTo>
                  <a:lnTo>
                    <a:pt x="-5707" y="19541"/>
                  </a:lnTo>
                  <a:lnTo>
                    <a:pt x="20965" y="-882"/>
                  </a:lnTo>
                  <a:lnTo>
                    <a:pt x="30747" y="13725"/>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22" name="Freeform: Shape 1021">
              <a:extLst>
                <a:ext uri="{FF2B5EF4-FFF2-40B4-BE49-F238E27FC236}">
                  <a16:creationId xmlns:a16="http://schemas.microsoft.com/office/drawing/2014/main" id="{19BA4DB4-7010-470A-932D-E3A81C1636A8}"/>
                </a:ext>
              </a:extLst>
            </p:cNvPr>
            <p:cNvSpPr/>
            <p:nvPr/>
          </p:nvSpPr>
          <p:spPr>
            <a:xfrm flipV="1">
              <a:off x="6684303" y="3607813"/>
              <a:ext cx="39655" cy="24279"/>
            </a:xfrm>
            <a:custGeom>
              <a:avLst/>
              <a:gdLst>
                <a:gd name="connsiteX0" fmla="*/ 30747 w 36454"/>
                <a:gd name="connsiteY0" fmla="*/ 13725 h 22319"/>
                <a:gd name="connsiteX1" fmla="*/ 15692 w 36454"/>
                <a:gd name="connsiteY1" fmla="*/ 21438 h 22319"/>
                <a:gd name="connsiteX2" fmla="*/ -5707 w 36454"/>
                <a:gd name="connsiteY2" fmla="*/ 19541 h 22319"/>
                <a:gd name="connsiteX3" fmla="*/ 20965 w 36454"/>
                <a:gd name="connsiteY3" fmla="*/ -882 h 22319"/>
              </a:gdLst>
              <a:ahLst/>
              <a:cxnLst>
                <a:cxn ang="0">
                  <a:pos x="connsiteX0" y="connsiteY0"/>
                </a:cxn>
                <a:cxn ang="0">
                  <a:pos x="connsiteX1" y="connsiteY1"/>
                </a:cxn>
                <a:cxn ang="0">
                  <a:pos x="connsiteX2" y="connsiteY2"/>
                </a:cxn>
                <a:cxn ang="0">
                  <a:pos x="connsiteX3" y="connsiteY3"/>
                </a:cxn>
              </a:cxnLst>
              <a:rect l="l" t="t" r="r" b="b"/>
              <a:pathLst>
                <a:path w="36454" h="22319">
                  <a:moveTo>
                    <a:pt x="30747" y="13725"/>
                  </a:moveTo>
                  <a:lnTo>
                    <a:pt x="15692" y="21438"/>
                  </a:lnTo>
                  <a:lnTo>
                    <a:pt x="-5707" y="19541"/>
                  </a:lnTo>
                  <a:lnTo>
                    <a:pt x="20965" y="-882"/>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23" name="Freeform: Shape 1022">
              <a:extLst>
                <a:ext uri="{FF2B5EF4-FFF2-40B4-BE49-F238E27FC236}">
                  <a16:creationId xmlns:a16="http://schemas.microsoft.com/office/drawing/2014/main" id="{AD98E610-5BF7-40C0-80DB-24A502377503}"/>
                </a:ext>
              </a:extLst>
            </p:cNvPr>
            <p:cNvSpPr/>
            <p:nvPr/>
          </p:nvSpPr>
          <p:spPr>
            <a:xfrm flipV="1">
              <a:off x="6610188" y="3574741"/>
              <a:ext cx="25392" cy="22635"/>
            </a:xfrm>
            <a:custGeom>
              <a:avLst/>
              <a:gdLst>
                <a:gd name="connsiteX0" fmla="*/ -5625 w 23342"/>
                <a:gd name="connsiteY0" fmla="*/ 6353 h 20808"/>
                <a:gd name="connsiteX1" fmla="*/ 14341 w 23342"/>
                <a:gd name="connsiteY1" fmla="*/ -926 h 20808"/>
                <a:gd name="connsiteX2" fmla="*/ 17718 w 23342"/>
                <a:gd name="connsiteY2" fmla="*/ 17419 h 20808"/>
                <a:gd name="connsiteX3" fmla="*/ -5617 w 23342"/>
                <a:gd name="connsiteY3" fmla="*/ 19882 h 20808"/>
                <a:gd name="connsiteX4" fmla="*/ -5625 w 23342"/>
                <a:gd name="connsiteY4" fmla="*/ 6353 h 20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42" h="20808">
                  <a:moveTo>
                    <a:pt x="-5625" y="6353"/>
                  </a:moveTo>
                  <a:lnTo>
                    <a:pt x="14341" y="-926"/>
                  </a:lnTo>
                  <a:lnTo>
                    <a:pt x="17718" y="17419"/>
                  </a:lnTo>
                  <a:lnTo>
                    <a:pt x="-5617" y="19882"/>
                  </a:lnTo>
                  <a:lnTo>
                    <a:pt x="-5625" y="6353"/>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24" name="Freeform: Shape 1023">
              <a:extLst>
                <a:ext uri="{FF2B5EF4-FFF2-40B4-BE49-F238E27FC236}">
                  <a16:creationId xmlns:a16="http://schemas.microsoft.com/office/drawing/2014/main" id="{D9FED387-CB55-4506-9E0A-641E22A0F6F4}"/>
                </a:ext>
              </a:extLst>
            </p:cNvPr>
            <p:cNvSpPr/>
            <p:nvPr/>
          </p:nvSpPr>
          <p:spPr>
            <a:xfrm flipV="1">
              <a:off x="6610188" y="3574741"/>
              <a:ext cx="25392" cy="22635"/>
            </a:xfrm>
            <a:custGeom>
              <a:avLst/>
              <a:gdLst>
                <a:gd name="connsiteX0" fmla="*/ -5625 w 23342"/>
                <a:gd name="connsiteY0" fmla="*/ 6353 h 20808"/>
                <a:gd name="connsiteX1" fmla="*/ 14341 w 23342"/>
                <a:gd name="connsiteY1" fmla="*/ -926 h 20808"/>
                <a:gd name="connsiteX2" fmla="*/ 17718 w 23342"/>
                <a:gd name="connsiteY2" fmla="*/ 17419 h 20808"/>
                <a:gd name="connsiteX3" fmla="*/ -5617 w 23342"/>
                <a:gd name="connsiteY3" fmla="*/ 19882 h 20808"/>
              </a:gdLst>
              <a:ahLst/>
              <a:cxnLst>
                <a:cxn ang="0">
                  <a:pos x="connsiteX0" y="connsiteY0"/>
                </a:cxn>
                <a:cxn ang="0">
                  <a:pos x="connsiteX1" y="connsiteY1"/>
                </a:cxn>
                <a:cxn ang="0">
                  <a:pos x="connsiteX2" y="connsiteY2"/>
                </a:cxn>
                <a:cxn ang="0">
                  <a:pos x="connsiteX3" y="connsiteY3"/>
                </a:cxn>
              </a:cxnLst>
              <a:rect l="l" t="t" r="r" b="b"/>
              <a:pathLst>
                <a:path w="23342" h="20808">
                  <a:moveTo>
                    <a:pt x="-5625" y="6353"/>
                  </a:moveTo>
                  <a:lnTo>
                    <a:pt x="14341" y="-926"/>
                  </a:lnTo>
                  <a:lnTo>
                    <a:pt x="17718" y="17419"/>
                  </a:lnTo>
                  <a:lnTo>
                    <a:pt x="-5617" y="19882"/>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25" name="Freeform: Shape 1024">
              <a:extLst>
                <a:ext uri="{FF2B5EF4-FFF2-40B4-BE49-F238E27FC236}">
                  <a16:creationId xmlns:a16="http://schemas.microsoft.com/office/drawing/2014/main" id="{5B1224DD-4BB3-42E5-85EF-C4965DEC2C40}"/>
                </a:ext>
              </a:extLst>
            </p:cNvPr>
            <p:cNvSpPr/>
            <p:nvPr/>
          </p:nvSpPr>
          <p:spPr>
            <a:xfrm flipV="1">
              <a:off x="6771671" y="3584526"/>
              <a:ext cx="74808" cy="40914"/>
            </a:xfrm>
            <a:custGeom>
              <a:avLst/>
              <a:gdLst>
                <a:gd name="connsiteX0" fmla="*/ -2240 w 68769"/>
                <a:gd name="connsiteY0" fmla="*/ 12942 h 37611"/>
                <a:gd name="connsiteX1" fmla="*/ -5813 w 68769"/>
                <a:gd name="connsiteY1" fmla="*/ -901 h 37611"/>
                <a:gd name="connsiteX2" fmla="*/ 11509 w 68769"/>
                <a:gd name="connsiteY2" fmla="*/ 2672 h 37611"/>
                <a:gd name="connsiteX3" fmla="*/ 23479 w 68769"/>
                <a:gd name="connsiteY3" fmla="*/ 16153 h 37611"/>
                <a:gd name="connsiteX4" fmla="*/ 50230 w 68769"/>
                <a:gd name="connsiteY4" fmla="*/ 21308 h 37611"/>
                <a:gd name="connsiteX5" fmla="*/ 62956 w 68769"/>
                <a:gd name="connsiteY5" fmla="*/ 36710 h 37611"/>
                <a:gd name="connsiteX6" fmla="*/ 24361 w 68769"/>
                <a:gd name="connsiteY6" fmla="*/ 32193 h 37611"/>
                <a:gd name="connsiteX7" fmla="*/ -2240 w 68769"/>
                <a:gd name="connsiteY7" fmla="*/ 12942 h 3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769" h="37611">
                  <a:moveTo>
                    <a:pt x="-2240" y="12942"/>
                  </a:moveTo>
                  <a:lnTo>
                    <a:pt x="-5813" y="-901"/>
                  </a:lnTo>
                  <a:lnTo>
                    <a:pt x="11509" y="2672"/>
                  </a:lnTo>
                  <a:lnTo>
                    <a:pt x="23479" y="16153"/>
                  </a:lnTo>
                  <a:lnTo>
                    <a:pt x="50230" y="21308"/>
                  </a:lnTo>
                  <a:lnTo>
                    <a:pt x="62956" y="36710"/>
                  </a:lnTo>
                  <a:lnTo>
                    <a:pt x="24361" y="32193"/>
                  </a:lnTo>
                  <a:lnTo>
                    <a:pt x="-2240" y="12942"/>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27" name="Freeform: Shape 1026">
              <a:extLst>
                <a:ext uri="{FF2B5EF4-FFF2-40B4-BE49-F238E27FC236}">
                  <a16:creationId xmlns:a16="http://schemas.microsoft.com/office/drawing/2014/main" id="{565318AD-5FF8-434D-8BFA-A5F2291B7642}"/>
                </a:ext>
              </a:extLst>
            </p:cNvPr>
            <p:cNvSpPr/>
            <p:nvPr/>
          </p:nvSpPr>
          <p:spPr>
            <a:xfrm flipV="1">
              <a:off x="6771671" y="3584526"/>
              <a:ext cx="74808" cy="40914"/>
            </a:xfrm>
            <a:custGeom>
              <a:avLst/>
              <a:gdLst>
                <a:gd name="connsiteX0" fmla="*/ -2240 w 68769"/>
                <a:gd name="connsiteY0" fmla="*/ 12942 h 37611"/>
                <a:gd name="connsiteX1" fmla="*/ -5813 w 68769"/>
                <a:gd name="connsiteY1" fmla="*/ -901 h 37611"/>
                <a:gd name="connsiteX2" fmla="*/ 11509 w 68769"/>
                <a:gd name="connsiteY2" fmla="*/ 2672 h 37611"/>
                <a:gd name="connsiteX3" fmla="*/ 23479 w 68769"/>
                <a:gd name="connsiteY3" fmla="*/ 16153 h 37611"/>
                <a:gd name="connsiteX4" fmla="*/ 50230 w 68769"/>
                <a:gd name="connsiteY4" fmla="*/ 21308 h 37611"/>
                <a:gd name="connsiteX5" fmla="*/ 62956 w 68769"/>
                <a:gd name="connsiteY5" fmla="*/ 36710 h 37611"/>
                <a:gd name="connsiteX6" fmla="*/ 24361 w 68769"/>
                <a:gd name="connsiteY6" fmla="*/ 32193 h 3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769" h="37611">
                  <a:moveTo>
                    <a:pt x="-2240" y="12942"/>
                  </a:moveTo>
                  <a:lnTo>
                    <a:pt x="-5813" y="-901"/>
                  </a:lnTo>
                  <a:lnTo>
                    <a:pt x="11509" y="2672"/>
                  </a:lnTo>
                  <a:lnTo>
                    <a:pt x="23479" y="16153"/>
                  </a:lnTo>
                  <a:lnTo>
                    <a:pt x="50230" y="21308"/>
                  </a:lnTo>
                  <a:lnTo>
                    <a:pt x="62956" y="36710"/>
                  </a:lnTo>
                  <a:lnTo>
                    <a:pt x="24361" y="3219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28" name="Freeform: Shape 1027">
              <a:extLst>
                <a:ext uri="{FF2B5EF4-FFF2-40B4-BE49-F238E27FC236}">
                  <a16:creationId xmlns:a16="http://schemas.microsoft.com/office/drawing/2014/main" id="{BFF29D19-5E96-4B62-814A-EDB847A14465}"/>
                </a:ext>
              </a:extLst>
            </p:cNvPr>
            <p:cNvSpPr/>
            <p:nvPr/>
          </p:nvSpPr>
          <p:spPr>
            <a:xfrm flipV="1">
              <a:off x="6899363" y="3635467"/>
              <a:ext cx="25323" cy="20923"/>
            </a:xfrm>
            <a:custGeom>
              <a:avLst/>
              <a:gdLst>
                <a:gd name="connsiteX0" fmla="*/ 6155 w 23279"/>
                <a:gd name="connsiteY0" fmla="*/ -847 h 19234"/>
                <a:gd name="connsiteX1" fmla="*/ 17362 w 23279"/>
                <a:gd name="connsiteY1" fmla="*/ 16420 h 19234"/>
                <a:gd name="connsiteX2" fmla="*/ -5918 w 23279"/>
                <a:gd name="connsiteY2" fmla="*/ 18387 h 19234"/>
              </a:gdLst>
              <a:ahLst/>
              <a:cxnLst>
                <a:cxn ang="0">
                  <a:pos x="connsiteX0" y="connsiteY0"/>
                </a:cxn>
                <a:cxn ang="0">
                  <a:pos x="connsiteX1" y="connsiteY1"/>
                </a:cxn>
                <a:cxn ang="0">
                  <a:pos x="connsiteX2" y="connsiteY2"/>
                </a:cxn>
              </a:cxnLst>
              <a:rect l="l" t="t" r="r" b="b"/>
              <a:pathLst>
                <a:path w="23279" h="19234">
                  <a:moveTo>
                    <a:pt x="6155" y="-847"/>
                  </a:moveTo>
                  <a:lnTo>
                    <a:pt x="17362" y="16420"/>
                  </a:lnTo>
                  <a:lnTo>
                    <a:pt x="-5918" y="18387"/>
                  </a:lnTo>
                  <a:close/>
                </a:path>
              </a:pathLst>
            </a:custGeom>
            <a:solidFill>
              <a:schemeClr val="accent3"/>
            </a:solidFill>
            <a:ln w="635" cap="flat">
              <a:solidFill>
                <a:schemeClr val="bg1"/>
              </a:solidFill>
              <a:prstDash val="solid"/>
              <a:miter/>
            </a:ln>
          </p:spPr>
          <p:txBody>
            <a:bodyPr rtlCol="0" anchor="ctr"/>
            <a:lstStyle/>
            <a:p>
              <a:endParaRPr lang="en-US" dirty="0"/>
            </a:p>
          </p:txBody>
        </p:sp>
        <p:sp>
          <p:nvSpPr>
            <p:cNvPr id="1029" name="Freeform: Shape 1028">
              <a:extLst>
                <a:ext uri="{FF2B5EF4-FFF2-40B4-BE49-F238E27FC236}">
                  <a16:creationId xmlns:a16="http://schemas.microsoft.com/office/drawing/2014/main" id="{98587DD3-FAC8-4C31-9979-8BC45EA53923}"/>
                </a:ext>
              </a:extLst>
            </p:cNvPr>
            <p:cNvSpPr/>
            <p:nvPr/>
          </p:nvSpPr>
          <p:spPr>
            <a:xfrm flipV="1">
              <a:off x="6899363" y="3635467"/>
              <a:ext cx="25323" cy="20923"/>
            </a:xfrm>
            <a:custGeom>
              <a:avLst/>
              <a:gdLst>
                <a:gd name="connsiteX0" fmla="*/ 6155 w 23279"/>
                <a:gd name="connsiteY0" fmla="*/ -847 h 19234"/>
                <a:gd name="connsiteX1" fmla="*/ 17362 w 23279"/>
                <a:gd name="connsiteY1" fmla="*/ 16420 h 19234"/>
                <a:gd name="connsiteX2" fmla="*/ -5918 w 23279"/>
                <a:gd name="connsiteY2" fmla="*/ 18387 h 19234"/>
              </a:gdLst>
              <a:ahLst/>
              <a:cxnLst>
                <a:cxn ang="0">
                  <a:pos x="connsiteX0" y="connsiteY0"/>
                </a:cxn>
                <a:cxn ang="0">
                  <a:pos x="connsiteX1" y="connsiteY1"/>
                </a:cxn>
                <a:cxn ang="0">
                  <a:pos x="connsiteX2" y="connsiteY2"/>
                </a:cxn>
              </a:cxnLst>
              <a:rect l="l" t="t" r="r" b="b"/>
              <a:pathLst>
                <a:path w="23279" h="19234">
                  <a:moveTo>
                    <a:pt x="6155" y="-847"/>
                  </a:moveTo>
                  <a:lnTo>
                    <a:pt x="17362" y="16420"/>
                  </a:lnTo>
                  <a:lnTo>
                    <a:pt x="-5918" y="18387"/>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30" name="Freeform: Shape 1029">
              <a:extLst>
                <a:ext uri="{FF2B5EF4-FFF2-40B4-BE49-F238E27FC236}">
                  <a16:creationId xmlns:a16="http://schemas.microsoft.com/office/drawing/2014/main" id="{52E11B87-F0E8-4E0A-BC88-7665E2E3F18B}"/>
                </a:ext>
              </a:extLst>
            </p:cNvPr>
            <p:cNvSpPr/>
            <p:nvPr/>
          </p:nvSpPr>
          <p:spPr>
            <a:xfrm flipV="1">
              <a:off x="6568075" y="3634011"/>
              <a:ext cx="791902" cy="637449"/>
            </a:xfrm>
            <a:custGeom>
              <a:avLst/>
              <a:gdLst>
                <a:gd name="connsiteX0" fmla="*/ 717949 w 727972"/>
                <a:gd name="connsiteY0" fmla="*/ 240561 h 585988"/>
                <a:gd name="connsiteX1" fmla="*/ 717516 w 727972"/>
                <a:gd name="connsiteY1" fmla="*/ 242261 h 585988"/>
                <a:gd name="connsiteX2" fmla="*/ 711243 w 727972"/>
                <a:gd name="connsiteY2" fmla="*/ 253853 h 585988"/>
                <a:gd name="connsiteX3" fmla="*/ 714234 w 727972"/>
                <a:gd name="connsiteY3" fmla="*/ 281470 h 585988"/>
                <a:gd name="connsiteX4" fmla="*/ 709441 w 727972"/>
                <a:gd name="connsiteY4" fmla="*/ 295117 h 585988"/>
                <a:gd name="connsiteX5" fmla="*/ 702862 w 727972"/>
                <a:gd name="connsiteY5" fmla="*/ 297840 h 585988"/>
                <a:gd name="connsiteX6" fmla="*/ 690907 w 727972"/>
                <a:gd name="connsiteY6" fmla="*/ 317608 h 585988"/>
                <a:gd name="connsiteX7" fmla="*/ 668792 w 727972"/>
                <a:gd name="connsiteY7" fmla="*/ 331587 h 585988"/>
                <a:gd name="connsiteX8" fmla="*/ 671507 w 727972"/>
                <a:gd name="connsiteY8" fmla="*/ 351702 h 585988"/>
                <a:gd name="connsiteX9" fmla="*/ 662732 w 727972"/>
                <a:gd name="connsiteY9" fmla="*/ 357060 h 585988"/>
                <a:gd name="connsiteX10" fmla="*/ 654169 w 727972"/>
                <a:gd name="connsiteY10" fmla="*/ 354457 h 585988"/>
                <a:gd name="connsiteX11" fmla="*/ 642797 w 727972"/>
                <a:gd name="connsiteY11" fmla="*/ 382049 h 585988"/>
                <a:gd name="connsiteX12" fmla="*/ 633510 w 727972"/>
                <a:gd name="connsiteY12" fmla="*/ 389896 h 585988"/>
                <a:gd name="connsiteX13" fmla="*/ 635320 w 727972"/>
                <a:gd name="connsiteY13" fmla="*/ 398419 h 585988"/>
                <a:gd name="connsiteX14" fmla="*/ 618014 w 727972"/>
                <a:gd name="connsiteY14" fmla="*/ 406762 h 585988"/>
                <a:gd name="connsiteX15" fmla="*/ 614614 w 727972"/>
                <a:gd name="connsiteY15" fmla="*/ 416662 h 585988"/>
                <a:gd name="connsiteX16" fmla="*/ 605705 w 727972"/>
                <a:gd name="connsiteY16" fmla="*/ 415230 h 585988"/>
                <a:gd name="connsiteX17" fmla="*/ 590484 w 727972"/>
                <a:gd name="connsiteY17" fmla="*/ 425713 h 585988"/>
                <a:gd name="connsiteX18" fmla="*/ 584188 w 727972"/>
                <a:gd name="connsiteY18" fmla="*/ 465111 h 585988"/>
                <a:gd name="connsiteX19" fmla="*/ 574618 w 727972"/>
                <a:gd name="connsiteY19" fmla="*/ 473642 h 585988"/>
                <a:gd name="connsiteX20" fmla="*/ 574035 w 727972"/>
                <a:gd name="connsiteY20" fmla="*/ 502856 h 585988"/>
                <a:gd name="connsiteX21" fmla="*/ 558783 w 727972"/>
                <a:gd name="connsiteY21" fmla="*/ 518604 h 585988"/>
                <a:gd name="connsiteX22" fmla="*/ 545176 w 727972"/>
                <a:gd name="connsiteY22" fmla="*/ 518950 h 585988"/>
                <a:gd name="connsiteX23" fmla="*/ 541445 w 727972"/>
                <a:gd name="connsiteY23" fmla="*/ 540932 h 585988"/>
                <a:gd name="connsiteX24" fmla="*/ 535912 w 727972"/>
                <a:gd name="connsiteY24" fmla="*/ 542632 h 585988"/>
                <a:gd name="connsiteX25" fmla="*/ 523194 w 727972"/>
                <a:gd name="connsiteY25" fmla="*/ 585548 h 585988"/>
                <a:gd name="connsiteX26" fmla="*/ 516032 w 727972"/>
                <a:gd name="connsiteY26" fmla="*/ 580298 h 585988"/>
                <a:gd name="connsiteX27" fmla="*/ 507619 w 727972"/>
                <a:gd name="connsiteY27" fmla="*/ 553500 h 585988"/>
                <a:gd name="connsiteX28" fmla="*/ 514230 w 727972"/>
                <a:gd name="connsiteY28" fmla="*/ 545252 h 585988"/>
                <a:gd name="connsiteX29" fmla="*/ 506148 w 727972"/>
                <a:gd name="connsiteY29" fmla="*/ 537878 h 585988"/>
                <a:gd name="connsiteX30" fmla="*/ 503771 w 727972"/>
                <a:gd name="connsiteY30" fmla="*/ 524837 h 585988"/>
                <a:gd name="connsiteX31" fmla="*/ 508556 w 727972"/>
                <a:gd name="connsiteY31" fmla="*/ 497599 h 585988"/>
                <a:gd name="connsiteX32" fmla="*/ 493012 w 727972"/>
                <a:gd name="connsiteY32" fmla="*/ 455257 h 585988"/>
                <a:gd name="connsiteX33" fmla="*/ 479539 w 727972"/>
                <a:gd name="connsiteY33" fmla="*/ 448686 h 585988"/>
                <a:gd name="connsiteX34" fmla="*/ 464255 w 727972"/>
                <a:gd name="connsiteY34" fmla="*/ 459728 h 585988"/>
                <a:gd name="connsiteX35" fmla="*/ 463043 w 727972"/>
                <a:gd name="connsiteY35" fmla="*/ 471871 h 585988"/>
                <a:gd name="connsiteX36" fmla="*/ 448601 w 727972"/>
                <a:gd name="connsiteY36" fmla="*/ 468668 h 585988"/>
                <a:gd name="connsiteX37" fmla="*/ 418577 w 727972"/>
                <a:gd name="connsiteY37" fmla="*/ 483826 h 585988"/>
                <a:gd name="connsiteX38" fmla="*/ 409612 w 727972"/>
                <a:gd name="connsiteY38" fmla="*/ 494002 h 585988"/>
                <a:gd name="connsiteX39" fmla="*/ 396154 w 727972"/>
                <a:gd name="connsiteY39" fmla="*/ 502541 h 585988"/>
                <a:gd name="connsiteX40" fmla="*/ 403009 w 727972"/>
                <a:gd name="connsiteY40" fmla="*/ 529756 h 585988"/>
                <a:gd name="connsiteX41" fmla="*/ 411682 w 727972"/>
                <a:gd name="connsiteY41" fmla="*/ 539940 h 585988"/>
                <a:gd name="connsiteX42" fmla="*/ 416310 w 727972"/>
                <a:gd name="connsiteY42" fmla="*/ 533927 h 585988"/>
                <a:gd name="connsiteX43" fmla="*/ 422291 w 727972"/>
                <a:gd name="connsiteY43" fmla="*/ 537154 h 585988"/>
                <a:gd name="connsiteX44" fmla="*/ 423645 w 727972"/>
                <a:gd name="connsiteY44" fmla="*/ 553398 h 585988"/>
                <a:gd name="connsiteX45" fmla="*/ 412800 w 727972"/>
                <a:gd name="connsiteY45" fmla="*/ 561095 h 585988"/>
                <a:gd name="connsiteX46" fmla="*/ 410454 w 727972"/>
                <a:gd name="connsiteY46" fmla="*/ 553925 h 585988"/>
                <a:gd name="connsiteX47" fmla="*/ 373103 w 727972"/>
                <a:gd name="connsiteY47" fmla="*/ 557656 h 585988"/>
                <a:gd name="connsiteX48" fmla="*/ 368333 w 727972"/>
                <a:gd name="connsiteY48" fmla="*/ 565534 h 585988"/>
                <a:gd name="connsiteX49" fmla="*/ 361172 w 727972"/>
                <a:gd name="connsiteY49" fmla="*/ 562905 h 585988"/>
                <a:gd name="connsiteX50" fmla="*/ 350382 w 727972"/>
                <a:gd name="connsiteY50" fmla="*/ 575474 h 585988"/>
                <a:gd name="connsiteX51" fmla="*/ 336932 w 727972"/>
                <a:gd name="connsiteY51" fmla="*/ 579747 h 585988"/>
                <a:gd name="connsiteX52" fmla="*/ 328621 w 727972"/>
                <a:gd name="connsiteY52" fmla="*/ 570453 h 585988"/>
                <a:gd name="connsiteX53" fmla="*/ 339442 w 727972"/>
                <a:gd name="connsiteY53" fmla="*/ 568540 h 585988"/>
                <a:gd name="connsiteX54" fmla="*/ 346494 w 727972"/>
                <a:gd name="connsiteY54" fmla="*/ 557656 h 585988"/>
                <a:gd name="connsiteX55" fmla="*/ 321994 w 727972"/>
                <a:gd name="connsiteY55" fmla="*/ 559293 h 585988"/>
                <a:gd name="connsiteX56" fmla="*/ 316320 w 727972"/>
                <a:gd name="connsiteY56" fmla="*/ 557986 h 585988"/>
                <a:gd name="connsiteX57" fmla="*/ 304050 w 727972"/>
                <a:gd name="connsiteY57" fmla="*/ 534030 h 585988"/>
                <a:gd name="connsiteX58" fmla="*/ 295086 w 727972"/>
                <a:gd name="connsiteY58" fmla="*/ 531732 h 585988"/>
                <a:gd name="connsiteX59" fmla="*/ 291678 w 727972"/>
                <a:gd name="connsiteY59" fmla="*/ 514606 h 585988"/>
                <a:gd name="connsiteX60" fmla="*/ 295865 w 727972"/>
                <a:gd name="connsiteY60" fmla="*/ 495710 h 585988"/>
                <a:gd name="connsiteX61" fmla="*/ 278645 w 727972"/>
                <a:gd name="connsiteY61" fmla="*/ 504965 h 585988"/>
                <a:gd name="connsiteX62" fmla="*/ 262748 w 727972"/>
                <a:gd name="connsiteY62" fmla="*/ 494301 h 585988"/>
                <a:gd name="connsiteX63" fmla="*/ 264873 w 727972"/>
                <a:gd name="connsiteY63" fmla="*/ 510246 h 585988"/>
                <a:gd name="connsiteX64" fmla="*/ 252029 w 727972"/>
                <a:gd name="connsiteY64" fmla="*/ 522870 h 585988"/>
                <a:gd name="connsiteX65" fmla="*/ 226931 w 727972"/>
                <a:gd name="connsiteY65" fmla="*/ 523861 h 585988"/>
                <a:gd name="connsiteX66" fmla="*/ 216440 w 727972"/>
                <a:gd name="connsiteY66" fmla="*/ 499889 h 585988"/>
                <a:gd name="connsiteX67" fmla="*/ 207350 w 727972"/>
                <a:gd name="connsiteY67" fmla="*/ 499621 h 585988"/>
                <a:gd name="connsiteX68" fmla="*/ 207303 w 727972"/>
                <a:gd name="connsiteY68" fmla="*/ 488131 h 585988"/>
                <a:gd name="connsiteX69" fmla="*/ 184117 w 727972"/>
                <a:gd name="connsiteY69" fmla="*/ 478010 h 585988"/>
                <a:gd name="connsiteX70" fmla="*/ 189752 w 727972"/>
                <a:gd name="connsiteY70" fmla="*/ 467543 h 585988"/>
                <a:gd name="connsiteX71" fmla="*/ 186573 w 727972"/>
                <a:gd name="connsiteY71" fmla="*/ 445420 h 585988"/>
                <a:gd name="connsiteX72" fmla="*/ 173091 w 727972"/>
                <a:gd name="connsiteY72" fmla="*/ 458531 h 585988"/>
                <a:gd name="connsiteX73" fmla="*/ 171722 w 727972"/>
                <a:gd name="connsiteY73" fmla="*/ 473949 h 585988"/>
                <a:gd name="connsiteX74" fmla="*/ 157862 w 727972"/>
                <a:gd name="connsiteY74" fmla="*/ 458547 h 585988"/>
                <a:gd name="connsiteX75" fmla="*/ 161443 w 727972"/>
                <a:gd name="connsiteY75" fmla="*/ 441485 h 585988"/>
                <a:gd name="connsiteX76" fmla="*/ 151291 w 727972"/>
                <a:gd name="connsiteY76" fmla="*/ 435244 h 585988"/>
                <a:gd name="connsiteX77" fmla="*/ 137534 w 727972"/>
                <a:gd name="connsiteY77" fmla="*/ 412924 h 585988"/>
                <a:gd name="connsiteX78" fmla="*/ 121676 w 727972"/>
                <a:gd name="connsiteY78" fmla="*/ 406030 h 585988"/>
                <a:gd name="connsiteX79" fmla="*/ 103440 w 727972"/>
                <a:gd name="connsiteY79" fmla="*/ 405046 h 585988"/>
                <a:gd name="connsiteX80" fmla="*/ 70858 w 727972"/>
                <a:gd name="connsiteY80" fmla="*/ 388849 h 585988"/>
                <a:gd name="connsiteX81" fmla="*/ 61894 w 727972"/>
                <a:gd name="connsiteY81" fmla="*/ 393296 h 585988"/>
                <a:gd name="connsiteX82" fmla="*/ 45146 w 727972"/>
                <a:gd name="connsiteY82" fmla="*/ 382049 h 585988"/>
                <a:gd name="connsiteX83" fmla="*/ 37984 w 727972"/>
                <a:gd name="connsiteY83" fmla="*/ 373518 h 585988"/>
                <a:gd name="connsiteX84" fmla="*/ 22378 w 727972"/>
                <a:gd name="connsiteY84" fmla="*/ 352907 h 585988"/>
                <a:gd name="connsiteX85" fmla="*/ 13988 w 727972"/>
                <a:gd name="connsiteY85" fmla="*/ 363784 h 585988"/>
                <a:gd name="connsiteX86" fmla="*/ 7181 w 727972"/>
                <a:gd name="connsiteY86" fmla="*/ 332611 h 585988"/>
                <a:gd name="connsiteX87" fmla="*/ -359 w 727972"/>
                <a:gd name="connsiteY87" fmla="*/ 314232 h 585988"/>
                <a:gd name="connsiteX88" fmla="*/ 17128 w 727972"/>
                <a:gd name="connsiteY88" fmla="*/ 289128 h 585988"/>
                <a:gd name="connsiteX89" fmla="*/ 15554 w 727972"/>
                <a:gd name="connsiteY89" fmla="*/ 278060 h 585988"/>
                <a:gd name="connsiteX90" fmla="*/ -3869 w 727972"/>
                <a:gd name="connsiteY90" fmla="*/ 292267 h 585988"/>
                <a:gd name="connsiteX91" fmla="*/ -5970 w 727972"/>
                <a:gd name="connsiteY91" fmla="*/ 285854 h 585988"/>
                <a:gd name="connsiteX92" fmla="*/ -2122 w 727972"/>
                <a:gd name="connsiteY92" fmla="*/ 274282 h 585988"/>
                <a:gd name="connsiteX93" fmla="*/ 11368 w 727972"/>
                <a:gd name="connsiteY93" fmla="*/ 254192 h 585988"/>
                <a:gd name="connsiteX94" fmla="*/ 13752 w 727972"/>
                <a:gd name="connsiteY94" fmla="*/ 238169 h 585988"/>
                <a:gd name="connsiteX95" fmla="*/ 26919 w 727972"/>
                <a:gd name="connsiteY95" fmla="*/ 215312 h 585988"/>
                <a:gd name="connsiteX96" fmla="*/ 29910 w 727972"/>
                <a:gd name="connsiteY96" fmla="*/ 187862 h 585988"/>
                <a:gd name="connsiteX97" fmla="*/ 42455 w 727972"/>
                <a:gd name="connsiteY97" fmla="*/ 157697 h 585988"/>
                <a:gd name="connsiteX98" fmla="*/ 42148 w 727972"/>
                <a:gd name="connsiteY98" fmla="*/ 113282 h 585988"/>
                <a:gd name="connsiteX99" fmla="*/ 34671 w 727972"/>
                <a:gd name="connsiteY99" fmla="*/ 116698 h 585988"/>
                <a:gd name="connsiteX100" fmla="*/ 40282 w 727972"/>
                <a:gd name="connsiteY100" fmla="*/ 100220 h 585988"/>
                <a:gd name="connsiteX101" fmla="*/ 51025 w 727972"/>
                <a:gd name="connsiteY101" fmla="*/ 96260 h 585988"/>
                <a:gd name="connsiteX102" fmla="*/ 55629 w 727972"/>
                <a:gd name="connsiteY102" fmla="*/ 89359 h 585988"/>
                <a:gd name="connsiteX103" fmla="*/ 82230 w 727972"/>
                <a:gd name="connsiteY103" fmla="*/ 86816 h 585988"/>
                <a:gd name="connsiteX104" fmla="*/ 119299 w 727972"/>
                <a:gd name="connsiteY104" fmla="*/ 113347 h 585988"/>
                <a:gd name="connsiteX105" fmla="*/ 173122 w 727972"/>
                <a:gd name="connsiteY105" fmla="*/ 114426 h 585988"/>
                <a:gd name="connsiteX106" fmla="*/ 181772 w 727972"/>
                <a:gd name="connsiteY106" fmla="*/ 112247 h 585988"/>
                <a:gd name="connsiteX107" fmla="*/ 193443 w 727972"/>
                <a:gd name="connsiteY107" fmla="*/ 132614 h 585988"/>
                <a:gd name="connsiteX108" fmla="*/ 226325 w 727972"/>
                <a:gd name="connsiteY108" fmla="*/ 148597 h 585988"/>
                <a:gd name="connsiteX109" fmla="*/ 249353 w 727972"/>
                <a:gd name="connsiteY109" fmla="*/ 148975 h 585988"/>
                <a:gd name="connsiteX110" fmla="*/ 282533 w 727972"/>
                <a:gd name="connsiteY110" fmla="*/ 162787 h 585988"/>
                <a:gd name="connsiteX111" fmla="*/ 313329 w 727972"/>
                <a:gd name="connsiteY111" fmla="*/ 163504 h 585988"/>
                <a:gd name="connsiteX112" fmla="*/ 319909 w 727972"/>
                <a:gd name="connsiteY112" fmla="*/ 166762 h 585988"/>
                <a:gd name="connsiteX113" fmla="*/ 336932 w 727972"/>
                <a:gd name="connsiteY113" fmla="*/ 155514 h 585988"/>
                <a:gd name="connsiteX114" fmla="*/ 366248 w 727972"/>
                <a:gd name="connsiteY114" fmla="*/ 150777 h 585988"/>
                <a:gd name="connsiteX115" fmla="*/ 393982 w 727972"/>
                <a:gd name="connsiteY115" fmla="*/ 105760 h 585988"/>
                <a:gd name="connsiteX116" fmla="*/ 389858 w 727972"/>
                <a:gd name="connsiteY116" fmla="*/ 98787 h 585988"/>
                <a:gd name="connsiteX117" fmla="*/ 405119 w 727972"/>
                <a:gd name="connsiteY117" fmla="*/ 90444 h 585988"/>
                <a:gd name="connsiteX118" fmla="*/ 413477 w 727972"/>
                <a:gd name="connsiteY118" fmla="*/ 111531 h 585988"/>
                <a:gd name="connsiteX119" fmla="*/ 422055 w 727972"/>
                <a:gd name="connsiteY119" fmla="*/ 116621 h 585988"/>
                <a:gd name="connsiteX120" fmla="*/ 437701 w 727972"/>
                <a:gd name="connsiteY120" fmla="*/ 144244 h 585988"/>
                <a:gd name="connsiteX121" fmla="*/ 440983 w 727972"/>
                <a:gd name="connsiteY121" fmla="*/ 121712 h 585988"/>
                <a:gd name="connsiteX122" fmla="*/ 431712 w 727972"/>
                <a:gd name="connsiteY122" fmla="*/ 108988 h 585988"/>
                <a:gd name="connsiteX123" fmla="*/ 420953 w 727972"/>
                <a:gd name="connsiteY123" fmla="*/ 83542 h 585988"/>
                <a:gd name="connsiteX124" fmla="*/ 439330 w 727972"/>
                <a:gd name="connsiteY124" fmla="*/ 84772 h 585988"/>
                <a:gd name="connsiteX125" fmla="*/ 448452 w 727972"/>
                <a:gd name="connsiteY125" fmla="*/ 102833 h 585988"/>
                <a:gd name="connsiteX126" fmla="*/ 456479 w 727972"/>
                <a:gd name="connsiteY126" fmla="*/ 93318 h 585988"/>
                <a:gd name="connsiteX127" fmla="*/ 448334 w 727972"/>
                <a:gd name="connsiteY127" fmla="*/ 74067 h 585988"/>
                <a:gd name="connsiteX128" fmla="*/ 460241 w 727972"/>
                <a:gd name="connsiteY128" fmla="*/ 76775 h 585988"/>
                <a:gd name="connsiteX129" fmla="*/ 472613 w 727972"/>
                <a:gd name="connsiteY129" fmla="*/ 65434 h 585988"/>
                <a:gd name="connsiteX130" fmla="*/ 472062 w 727972"/>
                <a:gd name="connsiteY130" fmla="*/ 42098 h 585988"/>
                <a:gd name="connsiteX131" fmla="*/ 501960 w 727972"/>
                <a:gd name="connsiteY131" fmla="*/ 15939 h 585988"/>
                <a:gd name="connsiteX132" fmla="*/ 522596 w 727972"/>
                <a:gd name="connsiteY132" fmla="*/ 15939 h 585988"/>
                <a:gd name="connsiteX133" fmla="*/ 541445 w 727972"/>
                <a:gd name="connsiteY133" fmla="*/ 5747 h 585988"/>
                <a:gd name="connsiteX134" fmla="*/ 560877 w 727972"/>
                <a:gd name="connsiteY134" fmla="*/ 17371 h 585988"/>
                <a:gd name="connsiteX135" fmla="*/ 587769 w 727972"/>
                <a:gd name="connsiteY135" fmla="*/ 7217 h 585988"/>
                <a:gd name="connsiteX136" fmla="*/ 591971 w 727972"/>
                <a:gd name="connsiteY136" fmla="*/ -441 h 585988"/>
                <a:gd name="connsiteX137" fmla="*/ 600936 w 727972"/>
                <a:gd name="connsiteY137" fmla="*/ 10469 h 585988"/>
                <a:gd name="connsiteX138" fmla="*/ 619777 w 727972"/>
                <a:gd name="connsiteY138" fmla="*/ 26469 h 585988"/>
                <a:gd name="connsiteX139" fmla="*/ 647873 w 727972"/>
                <a:gd name="connsiteY139" fmla="*/ 29736 h 585988"/>
                <a:gd name="connsiteX140" fmla="*/ 656561 w 727972"/>
                <a:gd name="connsiteY140" fmla="*/ 35913 h 585988"/>
                <a:gd name="connsiteX141" fmla="*/ 655326 w 727972"/>
                <a:gd name="connsiteY141" fmla="*/ 47908 h 585988"/>
                <a:gd name="connsiteX142" fmla="*/ 661016 w 727972"/>
                <a:gd name="connsiteY142" fmla="*/ 74083 h 585988"/>
                <a:gd name="connsiteX143" fmla="*/ 680456 w 727972"/>
                <a:gd name="connsiteY143" fmla="*/ 116268 h 585988"/>
                <a:gd name="connsiteX144" fmla="*/ 679574 w 727972"/>
                <a:gd name="connsiteY144" fmla="*/ 122438 h 585988"/>
                <a:gd name="connsiteX145" fmla="*/ 692473 w 727972"/>
                <a:gd name="connsiteY145" fmla="*/ 135282 h 585988"/>
                <a:gd name="connsiteX146" fmla="*/ 691655 w 727972"/>
                <a:gd name="connsiteY146" fmla="*/ 146771 h 585988"/>
                <a:gd name="connsiteX147" fmla="*/ 702594 w 727972"/>
                <a:gd name="connsiteY147" fmla="*/ 145323 h 585988"/>
                <a:gd name="connsiteX148" fmla="*/ 712149 w 727972"/>
                <a:gd name="connsiteY148" fmla="*/ 175860 h 585988"/>
                <a:gd name="connsiteX149" fmla="*/ 711243 w 727972"/>
                <a:gd name="connsiteY149" fmla="*/ 183846 h 585988"/>
                <a:gd name="connsiteX150" fmla="*/ 722002 w 727972"/>
                <a:gd name="connsiteY150" fmla="*/ 223843 h 585988"/>
                <a:gd name="connsiteX151" fmla="*/ 717949 w 727972"/>
                <a:gd name="connsiteY151" fmla="*/ 240561 h 585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727972" h="585988">
                  <a:moveTo>
                    <a:pt x="717949" y="240561"/>
                  </a:moveTo>
                  <a:lnTo>
                    <a:pt x="717516" y="242261"/>
                  </a:lnTo>
                  <a:lnTo>
                    <a:pt x="711243" y="253853"/>
                  </a:lnTo>
                  <a:lnTo>
                    <a:pt x="714234" y="281470"/>
                  </a:lnTo>
                  <a:lnTo>
                    <a:pt x="709441" y="295117"/>
                  </a:lnTo>
                  <a:lnTo>
                    <a:pt x="702862" y="297840"/>
                  </a:lnTo>
                  <a:lnTo>
                    <a:pt x="690907" y="317608"/>
                  </a:lnTo>
                  <a:lnTo>
                    <a:pt x="668792" y="331587"/>
                  </a:lnTo>
                  <a:lnTo>
                    <a:pt x="671507" y="351702"/>
                  </a:lnTo>
                  <a:lnTo>
                    <a:pt x="662732" y="357060"/>
                  </a:lnTo>
                  <a:lnTo>
                    <a:pt x="654169" y="354457"/>
                  </a:lnTo>
                  <a:lnTo>
                    <a:pt x="642797" y="382049"/>
                  </a:lnTo>
                  <a:lnTo>
                    <a:pt x="633510" y="389896"/>
                  </a:lnTo>
                  <a:lnTo>
                    <a:pt x="635320" y="398419"/>
                  </a:lnTo>
                  <a:lnTo>
                    <a:pt x="618014" y="406762"/>
                  </a:lnTo>
                  <a:lnTo>
                    <a:pt x="614614" y="416662"/>
                  </a:lnTo>
                  <a:lnTo>
                    <a:pt x="605705" y="415230"/>
                  </a:lnTo>
                  <a:lnTo>
                    <a:pt x="590484" y="425713"/>
                  </a:lnTo>
                  <a:lnTo>
                    <a:pt x="584188" y="465111"/>
                  </a:lnTo>
                  <a:lnTo>
                    <a:pt x="574618" y="473642"/>
                  </a:lnTo>
                  <a:lnTo>
                    <a:pt x="574035" y="502856"/>
                  </a:lnTo>
                  <a:lnTo>
                    <a:pt x="558783" y="518604"/>
                  </a:lnTo>
                  <a:lnTo>
                    <a:pt x="545176" y="518950"/>
                  </a:lnTo>
                  <a:lnTo>
                    <a:pt x="541445" y="540932"/>
                  </a:lnTo>
                  <a:lnTo>
                    <a:pt x="535912" y="542632"/>
                  </a:lnTo>
                  <a:lnTo>
                    <a:pt x="523194" y="585548"/>
                  </a:lnTo>
                  <a:lnTo>
                    <a:pt x="516032" y="580298"/>
                  </a:lnTo>
                  <a:lnTo>
                    <a:pt x="507619" y="553500"/>
                  </a:lnTo>
                  <a:lnTo>
                    <a:pt x="514230" y="545252"/>
                  </a:lnTo>
                  <a:lnTo>
                    <a:pt x="506148" y="537878"/>
                  </a:lnTo>
                  <a:lnTo>
                    <a:pt x="503771" y="524837"/>
                  </a:lnTo>
                  <a:lnTo>
                    <a:pt x="508556" y="497599"/>
                  </a:lnTo>
                  <a:lnTo>
                    <a:pt x="493012" y="455257"/>
                  </a:lnTo>
                  <a:lnTo>
                    <a:pt x="479539" y="448686"/>
                  </a:lnTo>
                  <a:lnTo>
                    <a:pt x="464255" y="459728"/>
                  </a:lnTo>
                  <a:lnTo>
                    <a:pt x="463043" y="471871"/>
                  </a:lnTo>
                  <a:lnTo>
                    <a:pt x="448601" y="468668"/>
                  </a:lnTo>
                  <a:lnTo>
                    <a:pt x="418577" y="483826"/>
                  </a:lnTo>
                  <a:lnTo>
                    <a:pt x="409612" y="494002"/>
                  </a:lnTo>
                  <a:lnTo>
                    <a:pt x="396154" y="502541"/>
                  </a:lnTo>
                  <a:lnTo>
                    <a:pt x="403009" y="529756"/>
                  </a:lnTo>
                  <a:lnTo>
                    <a:pt x="411682" y="539940"/>
                  </a:lnTo>
                  <a:lnTo>
                    <a:pt x="416310" y="533927"/>
                  </a:lnTo>
                  <a:lnTo>
                    <a:pt x="422291" y="537154"/>
                  </a:lnTo>
                  <a:lnTo>
                    <a:pt x="423645" y="553398"/>
                  </a:lnTo>
                  <a:lnTo>
                    <a:pt x="412800" y="561095"/>
                  </a:lnTo>
                  <a:lnTo>
                    <a:pt x="410454" y="553925"/>
                  </a:lnTo>
                  <a:lnTo>
                    <a:pt x="373103" y="557656"/>
                  </a:lnTo>
                  <a:lnTo>
                    <a:pt x="368333" y="565534"/>
                  </a:lnTo>
                  <a:lnTo>
                    <a:pt x="361172" y="562905"/>
                  </a:lnTo>
                  <a:lnTo>
                    <a:pt x="350382" y="575474"/>
                  </a:lnTo>
                  <a:lnTo>
                    <a:pt x="336932" y="579747"/>
                  </a:lnTo>
                  <a:lnTo>
                    <a:pt x="328621" y="570453"/>
                  </a:lnTo>
                  <a:lnTo>
                    <a:pt x="339442" y="568540"/>
                  </a:lnTo>
                  <a:lnTo>
                    <a:pt x="346494" y="557656"/>
                  </a:lnTo>
                  <a:lnTo>
                    <a:pt x="321994" y="559293"/>
                  </a:lnTo>
                  <a:lnTo>
                    <a:pt x="316320" y="557986"/>
                  </a:lnTo>
                  <a:lnTo>
                    <a:pt x="304050" y="534030"/>
                  </a:lnTo>
                  <a:lnTo>
                    <a:pt x="295086" y="531732"/>
                  </a:lnTo>
                  <a:lnTo>
                    <a:pt x="291678" y="514606"/>
                  </a:lnTo>
                  <a:lnTo>
                    <a:pt x="295865" y="495710"/>
                  </a:lnTo>
                  <a:lnTo>
                    <a:pt x="278645" y="504965"/>
                  </a:lnTo>
                  <a:lnTo>
                    <a:pt x="262748" y="494301"/>
                  </a:lnTo>
                  <a:lnTo>
                    <a:pt x="264873" y="510246"/>
                  </a:lnTo>
                  <a:lnTo>
                    <a:pt x="252029" y="522870"/>
                  </a:lnTo>
                  <a:lnTo>
                    <a:pt x="226931" y="523861"/>
                  </a:lnTo>
                  <a:lnTo>
                    <a:pt x="216440" y="499889"/>
                  </a:lnTo>
                  <a:lnTo>
                    <a:pt x="207350" y="499621"/>
                  </a:lnTo>
                  <a:lnTo>
                    <a:pt x="207303" y="488131"/>
                  </a:lnTo>
                  <a:lnTo>
                    <a:pt x="184117" y="478010"/>
                  </a:lnTo>
                  <a:lnTo>
                    <a:pt x="189752" y="467543"/>
                  </a:lnTo>
                  <a:lnTo>
                    <a:pt x="186573" y="445420"/>
                  </a:lnTo>
                  <a:lnTo>
                    <a:pt x="173091" y="458531"/>
                  </a:lnTo>
                  <a:lnTo>
                    <a:pt x="171722" y="473949"/>
                  </a:lnTo>
                  <a:lnTo>
                    <a:pt x="157862" y="458547"/>
                  </a:lnTo>
                  <a:lnTo>
                    <a:pt x="161443" y="441485"/>
                  </a:lnTo>
                  <a:lnTo>
                    <a:pt x="151291" y="435244"/>
                  </a:lnTo>
                  <a:lnTo>
                    <a:pt x="137534" y="412924"/>
                  </a:lnTo>
                  <a:lnTo>
                    <a:pt x="121676" y="406030"/>
                  </a:lnTo>
                  <a:lnTo>
                    <a:pt x="103440" y="405046"/>
                  </a:lnTo>
                  <a:lnTo>
                    <a:pt x="70858" y="388849"/>
                  </a:lnTo>
                  <a:lnTo>
                    <a:pt x="61894" y="393296"/>
                  </a:lnTo>
                  <a:lnTo>
                    <a:pt x="45146" y="382049"/>
                  </a:lnTo>
                  <a:lnTo>
                    <a:pt x="37984" y="373518"/>
                  </a:lnTo>
                  <a:lnTo>
                    <a:pt x="22378" y="352907"/>
                  </a:lnTo>
                  <a:lnTo>
                    <a:pt x="13988" y="363784"/>
                  </a:lnTo>
                  <a:lnTo>
                    <a:pt x="7181" y="332611"/>
                  </a:lnTo>
                  <a:lnTo>
                    <a:pt x="-359" y="314232"/>
                  </a:lnTo>
                  <a:lnTo>
                    <a:pt x="17128" y="289128"/>
                  </a:lnTo>
                  <a:lnTo>
                    <a:pt x="15554" y="278060"/>
                  </a:lnTo>
                  <a:lnTo>
                    <a:pt x="-3869" y="292267"/>
                  </a:lnTo>
                  <a:lnTo>
                    <a:pt x="-5970" y="285854"/>
                  </a:lnTo>
                  <a:lnTo>
                    <a:pt x="-2122" y="274282"/>
                  </a:lnTo>
                  <a:lnTo>
                    <a:pt x="11368" y="254192"/>
                  </a:lnTo>
                  <a:lnTo>
                    <a:pt x="13752" y="238169"/>
                  </a:lnTo>
                  <a:lnTo>
                    <a:pt x="26919" y="215312"/>
                  </a:lnTo>
                  <a:lnTo>
                    <a:pt x="29910" y="187862"/>
                  </a:lnTo>
                  <a:lnTo>
                    <a:pt x="42455" y="157697"/>
                  </a:lnTo>
                  <a:lnTo>
                    <a:pt x="42148" y="113282"/>
                  </a:lnTo>
                  <a:lnTo>
                    <a:pt x="34671" y="116698"/>
                  </a:lnTo>
                  <a:lnTo>
                    <a:pt x="40282" y="100220"/>
                  </a:lnTo>
                  <a:lnTo>
                    <a:pt x="51025" y="96260"/>
                  </a:lnTo>
                  <a:lnTo>
                    <a:pt x="55629" y="89359"/>
                  </a:lnTo>
                  <a:lnTo>
                    <a:pt x="82230" y="86816"/>
                  </a:lnTo>
                  <a:lnTo>
                    <a:pt x="119299" y="113347"/>
                  </a:lnTo>
                  <a:lnTo>
                    <a:pt x="173122" y="114426"/>
                  </a:lnTo>
                  <a:lnTo>
                    <a:pt x="181772" y="112247"/>
                  </a:lnTo>
                  <a:lnTo>
                    <a:pt x="193443" y="132614"/>
                  </a:lnTo>
                  <a:lnTo>
                    <a:pt x="226325" y="148597"/>
                  </a:lnTo>
                  <a:lnTo>
                    <a:pt x="249353" y="148975"/>
                  </a:lnTo>
                  <a:lnTo>
                    <a:pt x="282533" y="162787"/>
                  </a:lnTo>
                  <a:lnTo>
                    <a:pt x="313329" y="163504"/>
                  </a:lnTo>
                  <a:lnTo>
                    <a:pt x="319909" y="166762"/>
                  </a:lnTo>
                  <a:lnTo>
                    <a:pt x="336932" y="155514"/>
                  </a:lnTo>
                  <a:lnTo>
                    <a:pt x="366248" y="150777"/>
                  </a:lnTo>
                  <a:lnTo>
                    <a:pt x="393982" y="105760"/>
                  </a:lnTo>
                  <a:lnTo>
                    <a:pt x="389858" y="98787"/>
                  </a:lnTo>
                  <a:lnTo>
                    <a:pt x="405119" y="90444"/>
                  </a:lnTo>
                  <a:lnTo>
                    <a:pt x="413477" y="111531"/>
                  </a:lnTo>
                  <a:lnTo>
                    <a:pt x="422055" y="116621"/>
                  </a:lnTo>
                  <a:lnTo>
                    <a:pt x="437701" y="144244"/>
                  </a:lnTo>
                  <a:lnTo>
                    <a:pt x="440983" y="121712"/>
                  </a:lnTo>
                  <a:lnTo>
                    <a:pt x="431712" y="108988"/>
                  </a:lnTo>
                  <a:lnTo>
                    <a:pt x="420953" y="83542"/>
                  </a:lnTo>
                  <a:lnTo>
                    <a:pt x="439330" y="84772"/>
                  </a:lnTo>
                  <a:lnTo>
                    <a:pt x="448452" y="102833"/>
                  </a:lnTo>
                  <a:lnTo>
                    <a:pt x="456479" y="93318"/>
                  </a:lnTo>
                  <a:lnTo>
                    <a:pt x="448334" y="74067"/>
                  </a:lnTo>
                  <a:lnTo>
                    <a:pt x="460241" y="76775"/>
                  </a:lnTo>
                  <a:lnTo>
                    <a:pt x="472613" y="65434"/>
                  </a:lnTo>
                  <a:lnTo>
                    <a:pt x="472062" y="42098"/>
                  </a:lnTo>
                  <a:lnTo>
                    <a:pt x="501960" y="15939"/>
                  </a:lnTo>
                  <a:lnTo>
                    <a:pt x="522596" y="15939"/>
                  </a:lnTo>
                  <a:lnTo>
                    <a:pt x="541445" y="5747"/>
                  </a:lnTo>
                  <a:lnTo>
                    <a:pt x="560877" y="17371"/>
                  </a:lnTo>
                  <a:lnTo>
                    <a:pt x="587769" y="7217"/>
                  </a:lnTo>
                  <a:lnTo>
                    <a:pt x="591971" y="-441"/>
                  </a:lnTo>
                  <a:lnTo>
                    <a:pt x="600936" y="10469"/>
                  </a:lnTo>
                  <a:lnTo>
                    <a:pt x="619777" y="26469"/>
                  </a:lnTo>
                  <a:lnTo>
                    <a:pt x="647873" y="29736"/>
                  </a:lnTo>
                  <a:lnTo>
                    <a:pt x="656561" y="35913"/>
                  </a:lnTo>
                  <a:lnTo>
                    <a:pt x="655326" y="47908"/>
                  </a:lnTo>
                  <a:lnTo>
                    <a:pt x="661016" y="74083"/>
                  </a:lnTo>
                  <a:lnTo>
                    <a:pt x="680456" y="116268"/>
                  </a:lnTo>
                  <a:lnTo>
                    <a:pt x="679574" y="122438"/>
                  </a:lnTo>
                  <a:lnTo>
                    <a:pt x="692473" y="135282"/>
                  </a:lnTo>
                  <a:lnTo>
                    <a:pt x="691655" y="146771"/>
                  </a:lnTo>
                  <a:lnTo>
                    <a:pt x="702594" y="145323"/>
                  </a:lnTo>
                  <a:lnTo>
                    <a:pt x="712149" y="175860"/>
                  </a:lnTo>
                  <a:lnTo>
                    <a:pt x="711243" y="183846"/>
                  </a:lnTo>
                  <a:lnTo>
                    <a:pt x="722002" y="223843"/>
                  </a:lnTo>
                  <a:lnTo>
                    <a:pt x="717949" y="240561"/>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31" name="Freeform: Shape 1030">
              <a:extLst>
                <a:ext uri="{FF2B5EF4-FFF2-40B4-BE49-F238E27FC236}">
                  <a16:creationId xmlns:a16="http://schemas.microsoft.com/office/drawing/2014/main" id="{9598D04F-7F95-4A99-BDF3-B93587DCF9D9}"/>
                </a:ext>
              </a:extLst>
            </p:cNvPr>
            <p:cNvSpPr/>
            <p:nvPr/>
          </p:nvSpPr>
          <p:spPr>
            <a:xfrm flipV="1">
              <a:off x="6568075" y="3634011"/>
              <a:ext cx="791902" cy="637449"/>
            </a:xfrm>
            <a:custGeom>
              <a:avLst/>
              <a:gdLst>
                <a:gd name="connsiteX0" fmla="*/ 717949 w 727972"/>
                <a:gd name="connsiteY0" fmla="*/ 240561 h 585988"/>
                <a:gd name="connsiteX1" fmla="*/ 717516 w 727972"/>
                <a:gd name="connsiteY1" fmla="*/ 242261 h 585988"/>
                <a:gd name="connsiteX2" fmla="*/ 711243 w 727972"/>
                <a:gd name="connsiteY2" fmla="*/ 253853 h 585988"/>
                <a:gd name="connsiteX3" fmla="*/ 714234 w 727972"/>
                <a:gd name="connsiteY3" fmla="*/ 281470 h 585988"/>
                <a:gd name="connsiteX4" fmla="*/ 709441 w 727972"/>
                <a:gd name="connsiteY4" fmla="*/ 295117 h 585988"/>
                <a:gd name="connsiteX5" fmla="*/ 702862 w 727972"/>
                <a:gd name="connsiteY5" fmla="*/ 297840 h 585988"/>
                <a:gd name="connsiteX6" fmla="*/ 690907 w 727972"/>
                <a:gd name="connsiteY6" fmla="*/ 317608 h 585988"/>
                <a:gd name="connsiteX7" fmla="*/ 668792 w 727972"/>
                <a:gd name="connsiteY7" fmla="*/ 331587 h 585988"/>
                <a:gd name="connsiteX8" fmla="*/ 671507 w 727972"/>
                <a:gd name="connsiteY8" fmla="*/ 351702 h 585988"/>
                <a:gd name="connsiteX9" fmla="*/ 662732 w 727972"/>
                <a:gd name="connsiteY9" fmla="*/ 357060 h 585988"/>
                <a:gd name="connsiteX10" fmla="*/ 654169 w 727972"/>
                <a:gd name="connsiteY10" fmla="*/ 354457 h 585988"/>
                <a:gd name="connsiteX11" fmla="*/ 642797 w 727972"/>
                <a:gd name="connsiteY11" fmla="*/ 382049 h 585988"/>
                <a:gd name="connsiteX12" fmla="*/ 633510 w 727972"/>
                <a:gd name="connsiteY12" fmla="*/ 389896 h 585988"/>
                <a:gd name="connsiteX13" fmla="*/ 635320 w 727972"/>
                <a:gd name="connsiteY13" fmla="*/ 398419 h 585988"/>
                <a:gd name="connsiteX14" fmla="*/ 618014 w 727972"/>
                <a:gd name="connsiteY14" fmla="*/ 406762 h 585988"/>
                <a:gd name="connsiteX15" fmla="*/ 614614 w 727972"/>
                <a:gd name="connsiteY15" fmla="*/ 416662 h 585988"/>
                <a:gd name="connsiteX16" fmla="*/ 605705 w 727972"/>
                <a:gd name="connsiteY16" fmla="*/ 415230 h 585988"/>
                <a:gd name="connsiteX17" fmla="*/ 590484 w 727972"/>
                <a:gd name="connsiteY17" fmla="*/ 425713 h 585988"/>
                <a:gd name="connsiteX18" fmla="*/ 584188 w 727972"/>
                <a:gd name="connsiteY18" fmla="*/ 465111 h 585988"/>
                <a:gd name="connsiteX19" fmla="*/ 574618 w 727972"/>
                <a:gd name="connsiteY19" fmla="*/ 473642 h 585988"/>
                <a:gd name="connsiteX20" fmla="*/ 574035 w 727972"/>
                <a:gd name="connsiteY20" fmla="*/ 502856 h 585988"/>
                <a:gd name="connsiteX21" fmla="*/ 558783 w 727972"/>
                <a:gd name="connsiteY21" fmla="*/ 518604 h 585988"/>
                <a:gd name="connsiteX22" fmla="*/ 545176 w 727972"/>
                <a:gd name="connsiteY22" fmla="*/ 518950 h 585988"/>
                <a:gd name="connsiteX23" fmla="*/ 541445 w 727972"/>
                <a:gd name="connsiteY23" fmla="*/ 540932 h 585988"/>
                <a:gd name="connsiteX24" fmla="*/ 535912 w 727972"/>
                <a:gd name="connsiteY24" fmla="*/ 542632 h 585988"/>
                <a:gd name="connsiteX25" fmla="*/ 523194 w 727972"/>
                <a:gd name="connsiteY25" fmla="*/ 585548 h 585988"/>
                <a:gd name="connsiteX26" fmla="*/ 516032 w 727972"/>
                <a:gd name="connsiteY26" fmla="*/ 580298 h 585988"/>
                <a:gd name="connsiteX27" fmla="*/ 507619 w 727972"/>
                <a:gd name="connsiteY27" fmla="*/ 553500 h 585988"/>
                <a:gd name="connsiteX28" fmla="*/ 514230 w 727972"/>
                <a:gd name="connsiteY28" fmla="*/ 545252 h 585988"/>
                <a:gd name="connsiteX29" fmla="*/ 506148 w 727972"/>
                <a:gd name="connsiteY29" fmla="*/ 537878 h 585988"/>
                <a:gd name="connsiteX30" fmla="*/ 503771 w 727972"/>
                <a:gd name="connsiteY30" fmla="*/ 524837 h 585988"/>
                <a:gd name="connsiteX31" fmla="*/ 508556 w 727972"/>
                <a:gd name="connsiteY31" fmla="*/ 497599 h 585988"/>
                <a:gd name="connsiteX32" fmla="*/ 493012 w 727972"/>
                <a:gd name="connsiteY32" fmla="*/ 455257 h 585988"/>
                <a:gd name="connsiteX33" fmla="*/ 479539 w 727972"/>
                <a:gd name="connsiteY33" fmla="*/ 448686 h 585988"/>
                <a:gd name="connsiteX34" fmla="*/ 464255 w 727972"/>
                <a:gd name="connsiteY34" fmla="*/ 459728 h 585988"/>
                <a:gd name="connsiteX35" fmla="*/ 463043 w 727972"/>
                <a:gd name="connsiteY35" fmla="*/ 471871 h 585988"/>
                <a:gd name="connsiteX36" fmla="*/ 448601 w 727972"/>
                <a:gd name="connsiteY36" fmla="*/ 468668 h 585988"/>
                <a:gd name="connsiteX37" fmla="*/ 418577 w 727972"/>
                <a:gd name="connsiteY37" fmla="*/ 483826 h 585988"/>
                <a:gd name="connsiteX38" fmla="*/ 409612 w 727972"/>
                <a:gd name="connsiteY38" fmla="*/ 494002 h 585988"/>
                <a:gd name="connsiteX39" fmla="*/ 396154 w 727972"/>
                <a:gd name="connsiteY39" fmla="*/ 502541 h 585988"/>
                <a:gd name="connsiteX40" fmla="*/ 403009 w 727972"/>
                <a:gd name="connsiteY40" fmla="*/ 529756 h 585988"/>
                <a:gd name="connsiteX41" fmla="*/ 411682 w 727972"/>
                <a:gd name="connsiteY41" fmla="*/ 539940 h 585988"/>
                <a:gd name="connsiteX42" fmla="*/ 416310 w 727972"/>
                <a:gd name="connsiteY42" fmla="*/ 533927 h 585988"/>
                <a:gd name="connsiteX43" fmla="*/ 422291 w 727972"/>
                <a:gd name="connsiteY43" fmla="*/ 537154 h 585988"/>
                <a:gd name="connsiteX44" fmla="*/ 423645 w 727972"/>
                <a:gd name="connsiteY44" fmla="*/ 553398 h 585988"/>
                <a:gd name="connsiteX45" fmla="*/ 412800 w 727972"/>
                <a:gd name="connsiteY45" fmla="*/ 561095 h 585988"/>
                <a:gd name="connsiteX46" fmla="*/ 410454 w 727972"/>
                <a:gd name="connsiteY46" fmla="*/ 553925 h 585988"/>
                <a:gd name="connsiteX47" fmla="*/ 373103 w 727972"/>
                <a:gd name="connsiteY47" fmla="*/ 557656 h 585988"/>
                <a:gd name="connsiteX48" fmla="*/ 368333 w 727972"/>
                <a:gd name="connsiteY48" fmla="*/ 565534 h 585988"/>
                <a:gd name="connsiteX49" fmla="*/ 361172 w 727972"/>
                <a:gd name="connsiteY49" fmla="*/ 562905 h 585988"/>
                <a:gd name="connsiteX50" fmla="*/ 350382 w 727972"/>
                <a:gd name="connsiteY50" fmla="*/ 575474 h 585988"/>
                <a:gd name="connsiteX51" fmla="*/ 336932 w 727972"/>
                <a:gd name="connsiteY51" fmla="*/ 579747 h 585988"/>
                <a:gd name="connsiteX52" fmla="*/ 328621 w 727972"/>
                <a:gd name="connsiteY52" fmla="*/ 570453 h 585988"/>
                <a:gd name="connsiteX53" fmla="*/ 339442 w 727972"/>
                <a:gd name="connsiteY53" fmla="*/ 568540 h 585988"/>
                <a:gd name="connsiteX54" fmla="*/ 346494 w 727972"/>
                <a:gd name="connsiteY54" fmla="*/ 557656 h 585988"/>
                <a:gd name="connsiteX55" fmla="*/ 321994 w 727972"/>
                <a:gd name="connsiteY55" fmla="*/ 559293 h 585988"/>
                <a:gd name="connsiteX56" fmla="*/ 316320 w 727972"/>
                <a:gd name="connsiteY56" fmla="*/ 557986 h 585988"/>
                <a:gd name="connsiteX57" fmla="*/ 304050 w 727972"/>
                <a:gd name="connsiteY57" fmla="*/ 534030 h 585988"/>
                <a:gd name="connsiteX58" fmla="*/ 295086 w 727972"/>
                <a:gd name="connsiteY58" fmla="*/ 531732 h 585988"/>
                <a:gd name="connsiteX59" fmla="*/ 291678 w 727972"/>
                <a:gd name="connsiteY59" fmla="*/ 514606 h 585988"/>
                <a:gd name="connsiteX60" fmla="*/ 295865 w 727972"/>
                <a:gd name="connsiteY60" fmla="*/ 495710 h 585988"/>
                <a:gd name="connsiteX61" fmla="*/ 278645 w 727972"/>
                <a:gd name="connsiteY61" fmla="*/ 504965 h 585988"/>
                <a:gd name="connsiteX62" fmla="*/ 262748 w 727972"/>
                <a:gd name="connsiteY62" fmla="*/ 494301 h 585988"/>
                <a:gd name="connsiteX63" fmla="*/ 264873 w 727972"/>
                <a:gd name="connsiteY63" fmla="*/ 510246 h 585988"/>
                <a:gd name="connsiteX64" fmla="*/ 252029 w 727972"/>
                <a:gd name="connsiteY64" fmla="*/ 522870 h 585988"/>
                <a:gd name="connsiteX65" fmla="*/ 226931 w 727972"/>
                <a:gd name="connsiteY65" fmla="*/ 523861 h 585988"/>
                <a:gd name="connsiteX66" fmla="*/ 216440 w 727972"/>
                <a:gd name="connsiteY66" fmla="*/ 499889 h 585988"/>
                <a:gd name="connsiteX67" fmla="*/ 207350 w 727972"/>
                <a:gd name="connsiteY67" fmla="*/ 499621 h 585988"/>
                <a:gd name="connsiteX68" fmla="*/ 207303 w 727972"/>
                <a:gd name="connsiteY68" fmla="*/ 488131 h 585988"/>
                <a:gd name="connsiteX69" fmla="*/ 184117 w 727972"/>
                <a:gd name="connsiteY69" fmla="*/ 478010 h 585988"/>
                <a:gd name="connsiteX70" fmla="*/ 189752 w 727972"/>
                <a:gd name="connsiteY70" fmla="*/ 467543 h 585988"/>
                <a:gd name="connsiteX71" fmla="*/ 186573 w 727972"/>
                <a:gd name="connsiteY71" fmla="*/ 445420 h 585988"/>
                <a:gd name="connsiteX72" fmla="*/ 173091 w 727972"/>
                <a:gd name="connsiteY72" fmla="*/ 458531 h 585988"/>
                <a:gd name="connsiteX73" fmla="*/ 171722 w 727972"/>
                <a:gd name="connsiteY73" fmla="*/ 473949 h 585988"/>
                <a:gd name="connsiteX74" fmla="*/ 157862 w 727972"/>
                <a:gd name="connsiteY74" fmla="*/ 458547 h 585988"/>
                <a:gd name="connsiteX75" fmla="*/ 161443 w 727972"/>
                <a:gd name="connsiteY75" fmla="*/ 441485 h 585988"/>
                <a:gd name="connsiteX76" fmla="*/ 151291 w 727972"/>
                <a:gd name="connsiteY76" fmla="*/ 435244 h 585988"/>
                <a:gd name="connsiteX77" fmla="*/ 137534 w 727972"/>
                <a:gd name="connsiteY77" fmla="*/ 412924 h 585988"/>
                <a:gd name="connsiteX78" fmla="*/ 121676 w 727972"/>
                <a:gd name="connsiteY78" fmla="*/ 406030 h 585988"/>
                <a:gd name="connsiteX79" fmla="*/ 103440 w 727972"/>
                <a:gd name="connsiteY79" fmla="*/ 405046 h 585988"/>
                <a:gd name="connsiteX80" fmla="*/ 70858 w 727972"/>
                <a:gd name="connsiteY80" fmla="*/ 388849 h 585988"/>
                <a:gd name="connsiteX81" fmla="*/ 61894 w 727972"/>
                <a:gd name="connsiteY81" fmla="*/ 393296 h 585988"/>
                <a:gd name="connsiteX82" fmla="*/ 45146 w 727972"/>
                <a:gd name="connsiteY82" fmla="*/ 382049 h 585988"/>
                <a:gd name="connsiteX83" fmla="*/ 37984 w 727972"/>
                <a:gd name="connsiteY83" fmla="*/ 373518 h 585988"/>
                <a:gd name="connsiteX84" fmla="*/ 22378 w 727972"/>
                <a:gd name="connsiteY84" fmla="*/ 352907 h 585988"/>
                <a:gd name="connsiteX85" fmla="*/ 13988 w 727972"/>
                <a:gd name="connsiteY85" fmla="*/ 363784 h 585988"/>
                <a:gd name="connsiteX86" fmla="*/ 7181 w 727972"/>
                <a:gd name="connsiteY86" fmla="*/ 332611 h 585988"/>
                <a:gd name="connsiteX87" fmla="*/ -359 w 727972"/>
                <a:gd name="connsiteY87" fmla="*/ 314232 h 585988"/>
                <a:gd name="connsiteX88" fmla="*/ 17128 w 727972"/>
                <a:gd name="connsiteY88" fmla="*/ 289128 h 585988"/>
                <a:gd name="connsiteX89" fmla="*/ 15554 w 727972"/>
                <a:gd name="connsiteY89" fmla="*/ 278060 h 585988"/>
                <a:gd name="connsiteX90" fmla="*/ -3869 w 727972"/>
                <a:gd name="connsiteY90" fmla="*/ 292267 h 585988"/>
                <a:gd name="connsiteX91" fmla="*/ -5970 w 727972"/>
                <a:gd name="connsiteY91" fmla="*/ 285854 h 585988"/>
                <a:gd name="connsiteX92" fmla="*/ -2122 w 727972"/>
                <a:gd name="connsiteY92" fmla="*/ 274282 h 585988"/>
                <a:gd name="connsiteX93" fmla="*/ 11368 w 727972"/>
                <a:gd name="connsiteY93" fmla="*/ 254192 h 585988"/>
                <a:gd name="connsiteX94" fmla="*/ 13752 w 727972"/>
                <a:gd name="connsiteY94" fmla="*/ 238169 h 585988"/>
                <a:gd name="connsiteX95" fmla="*/ 26919 w 727972"/>
                <a:gd name="connsiteY95" fmla="*/ 215312 h 585988"/>
                <a:gd name="connsiteX96" fmla="*/ 29910 w 727972"/>
                <a:gd name="connsiteY96" fmla="*/ 187862 h 585988"/>
                <a:gd name="connsiteX97" fmla="*/ 42455 w 727972"/>
                <a:gd name="connsiteY97" fmla="*/ 157697 h 585988"/>
                <a:gd name="connsiteX98" fmla="*/ 42148 w 727972"/>
                <a:gd name="connsiteY98" fmla="*/ 113282 h 585988"/>
                <a:gd name="connsiteX99" fmla="*/ 34671 w 727972"/>
                <a:gd name="connsiteY99" fmla="*/ 116698 h 585988"/>
                <a:gd name="connsiteX100" fmla="*/ 40282 w 727972"/>
                <a:gd name="connsiteY100" fmla="*/ 100220 h 585988"/>
                <a:gd name="connsiteX101" fmla="*/ 51025 w 727972"/>
                <a:gd name="connsiteY101" fmla="*/ 96260 h 585988"/>
                <a:gd name="connsiteX102" fmla="*/ 55629 w 727972"/>
                <a:gd name="connsiteY102" fmla="*/ 89359 h 585988"/>
                <a:gd name="connsiteX103" fmla="*/ 82230 w 727972"/>
                <a:gd name="connsiteY103" fmla="*/ 86816 h 585988"/>
                <a:gd name="connsiteX104" fmla="*/ 119299 w 727972"/>
                <a:gd name="connsiteY104" fmla="*/ 113347 h 585988"/>
                <a:gd name="connsiteX105" fmla="*/ 173122 w 727972"/>
                <a:gd name="connsiteY105" fmla="*/ 114426 h 585988"/>
                <a:gd name="connsiteX106" fmla="*/ 181772 w 727972"/>
                <a:gd name="connsiteY106" fmla="*/ 112247 h 585988"/>
                <a:gd name="connsiteX107" fmla="*/ 193443 w 727972"/>
                <a:gd name="connsiteY107" fmla="*/ 132614 h 585988"/>
                <a:gd name="connsiteX108" fmla="*/ 226325 w 727972"/>
                <a:gd name="connsiteY108" fmla="*/ 148597 h 585988"/>
                <a:gd name="connsiteX109" fmla="*/ 249353 w 727972"/>
                <a:gd name="connsiteY109" fmla="*/ 148975 h 585988"/>
                <a:gd name="connsiteX110" fmla="*/ 282533 w 727972"/>
                <a:gd name="connsiteY110" fmla="*/ 162787 h 585988"/>
                <a:gd name="connsiteX111" fmla="*/ 313329 w 727972"/>
                <a:gd name="connsiteY111" fmla="*/ 163504 h 585988"/>
                <a:gd name="connsiteX112" fmla="*/ 319909 w 727972"/>
                <a:gd name="connsiteY112" fmla="*/ 166762 h 585988"/>
                <a:gd name="connsiteX113" fmla="*/ 336932 w 727972"/>
                <a:gd name="connsiteY113" fmla="*/ 155514 h 585988"/>
                <a:gd name="connsiteX114" fmla="*/ 366248 w 727972"/>
                <a:gd name="connsiteY114" fmla="*/ 150777 h 585988"/>
                <a:gd name="connsiteX115" fmla="*/ 393982 w 727972"/>
                <a:gd name="connsiteY115" fmla="*/ 105760 h 585988"/>
                <a:gd name="connsiteX116" fmla="*/ 389858 w 727972"/>
                <a:gd name="connsiteY116" fmla="*/ 98787 h 585988"/>
                <a:gd name="connsiteX117" fmla="*/ 405119 w 727972"/>
                <a:gd name="connsiteY117" fmla="*/ 90444 h 585988"/>
                <a:gd name="connsiteX118" fmla="*/ 413477 w 727972"/>
                <a:gd name="connsiteY118" fmla="*/ 111531 h 585988"/>
                <a:gd name="connsiteX119" fmla="*/ 422055 w 727972"/>
                <a:gd name="connsiteY119" fmla="*/ 116621 h 585988"/>
                <a:gd name="connsiteX120" fmla="*/ 437701 w 727972"/>
                <a:gd name="connsiteY120" fmla="*/ 144244 h 585988"/>
                <a:gd name="connsiteX121" fmla="*/ 440983 w 727972"/>
                <a:gd name="connsiteY121" fmla="*/ 121712 h 585988"/>
                <a:gd name="connsiteX122" fmla="*/ 431712 w 727972"/>
                <a:gd name="connsiteY122" fmla="*/ 108988 h 585988"/>
                <a:gd name="connsiteX123" fmla="*/ 420953 w 727972"/>
                <a:gd name="connsiteY123" fmla="*/ 83542 h 585988"/>
                <a:gd name="connsiteX124" fmla="*/ 439330 w 727972"/>
                <a:gd name="connsiteY124" fmla="*/ 84772 h 585988"/>
                <a:gd name="connsiteX125" fmla="*/ 448452 w 727972"/>
                <a:gd name="connsiteY125" fmla="*/ 102833 h 585988"/>
                <a:gd name="connsiteX126" fmla="*/ 456479 w 727972"/>
                <a:gd name="connsiteY126" fmla="*/ 93318 h 585988"/>
                <a:gd name="connsiteX127" fmla="*/ 448334 w 727972"/>
                <a:gd name="connsiteY127" fmla="*/ 74067 h 585988"/>
                <a:gd name="connsiteX128" fmla="*/ 460241 w 727972"/>
                <a:gd name="connsiteY128" fmla="*/ 76775 h 585988"/>
                <a:gd name="connsiteX129" fmla="*/ 472613 w 727972"/>
                <a:gd name="connsiteY129" fmla="*/ 65434 h 585988"/>
                <a:gd name="connsiteX130" fmla="*/ 472062 w 727972"/>
                <a:gd name="connsiteY130" fmla="*/ 42098 h 585988"/>
                <a:gd name="connsiteX131" fmla="*/ 501960 w 727972"/>
                <a:gd name="connsiteY131" fmla="*/ 15939 h 585988"/>
                <a:gd name="connsiteX132" fmla="*/ 522596 w 727972"/>
                <a:gd name="connsiteY132" fmla="*/ 15939 h 585988"/>
                <a:gd name="connsiteX133" fmla="*/ 541445 w 727972"/>
                <a:gd name="connsiteY133" fmla="*/ 5747 h 585988"/>
                <a:gd name="connsiteX134" fmla="*/ 560877 w 727972"/>
                <a:gd name="connsiteY134" fmla="*/ 17371 h 585988"/>
                <a:gd name="connsiteX135" fmla="*/ 587769 w 727972"/>
                <a:gd name="connsiteY135" fmla="*/ 7217 h 585988"/>
                <a:gd name="connsiteX136" fmla="*/ 591971 w 727972"/>
                <a:gd name="connsiteY136" fmla="*/ -441 h 585988"/>
                <a:gd name="connsiteX137" fmla="*/ 600936 w 727972"/>
                <a:gd name="connsiteY137" fmla="*/ 10469 h 585988"/>
                <a:gd name="connsiteX138" fmla="*/ 619777 w 727972"/>
                <a:gd name="connsiteY138" fmla="*/ 26469 h 585988"/>
                <a:gd name="connsiteX139" fmla="*/ 647873 w 727972"/>
                <a:gd name="connsiteY139" fmla="*/ 29736 h 585988"/>
                <a:gd name="connsiteX140" fmla="*/ 656561 w 727972"/>
                <a:gd name="connsiteY140" fmla="*/ 35913 h 585988"/>
                <a:gd name="connsiteX141" fmla="*/ 655326 w 727972"/>
                <a:gd name="connsiteY141" fmla="*/ 47908 h 585988"/>
                <a:gd name="connsiteX142" fmla="*/ 661016 w 727972"/>
                <a:gd name="connsiteY142" fmla="*/ 74083 h 585988"/>
                <a:gd name="connsiteX143" fmla="*/ 680456 w 727972"/>
                <a:gd name="connsiteY143" fmla="*/ 116268 h 585988"/>
                <a:gd name="connsiteX144" fmla="*/ 679574 w 727972"/>
                <a:gd name="connsiteY144" fmla="*/ 122438 h 585988"/>
                <a:gd name="connsiteX145" fmla="*/ 692473 w 727972"/>
                <a:gd name="connsiteY145" fmla="*/ 135282 h 585988"/>
                <a:gd name="connsiteX146" fmla="*/ 691655 w 727972"/>
                <a:gd name="connsiteY146" fmla="*/ 146771 h 585988"/>
                <a:gd name="connsiteX147" fmla="*/ 702594 w 727972"/>
                <a:gd name="connsiteY147" fmla="*/ 145323 h 585988"/>
                <a:gd name="connsiteX148" fmla="*/ 712149 w 727972"/>
                <a:gd name="connsiteY148" fmla="*/ 175860 h 585988"/>
                <a:gd name="connsiteX149" fmla="*/ 711243 w 727972"/>
                <a:gd name="connsiteY149" fmla="*/ 183846 h 585988"/>
                <a:gd name="connsiteX150" fmla="*/ 722002 w 727972"/>
                <a:gd name="connsiteY150" fmla="*/ 223843 h 585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727972" h="585988">
                  <a:moveTo>
                    <a:pt x="717949" y="240561"/>
                  </a:moveTo>
                  <a:lnTo>
                    <a:pt x="717516" y="242261"/>
                  </a:lnTo>
                  <a:lnTo>
                    <a:pt x="711243" y="253853"/>
                  </a:lnTo>
                  <a:lnTo>
                    <a:pt x="714234" y="281470"/>
                  </a:lnTo>
                  <a:lnTo>
                    <a:pt x="709441" y="295117"/>
                  </a:lnTo>
                  <a:lnTo>
                    <a:pt x="702862" y="297840"/>
                  </a:lnTo>
                  <a:lnTo>
                    <a:pt x="690907" y="317608"/>
                  </a:lnTo>
                  <a:lnTo>
                    <a:pt x="668792" y="331587"/>
                  </a:lnTo>
                  <a:lnTo>
                    <a:pt x="671507" y="351702"/>
                  </a:lnTo>
                  <a:lnTo>
                    <a:pt x="662732" y="357060"/>
                  </a:lnTo>
                  <a:lnTo>
                    <a:pt x="654169" y="354457"/>
                  </a:lnTo>
                  <a:lnTo>
                    <a:pt x="642797" y="382049"/>
                  </a:lnTo>
                  <a:lnTo>
                    <a:pt x="633510" y="389896"/>
                  </a:lnTo>
                  <a:lnTo>
                    <a:pt x="635320" y="398419"/>
                  </a:lnTo>
                  <a:lnTo>
                    <a:pt x="618014" y="406762"/>
                  </a:lnTo>
                  <a:lnTo>
                    <a:pt x="614614" y="416662"/>
                  </a:lnTo>
                  <a:lnTo>
                    <a:pt x="605705" y="415230"/>
                  </a:lnTo>
                  <a:lnTo>
                    <a:pt x="590484" y="425713"/>
                  </a:lnTo>
                  <a:lnTo>
                    <a:pt x="584188" y="465111"/>
                  </a:lnTo>
                  <a:lnTo>
                    <a:pt x="574618" y="473642"/>
                  </a:lnTo>
                  <a:lnTo>
                    <a:pt x="574035" y="502856"/>
                  </a:lnTo>
                  <a:lnTo>
                    <a:pt x="558783" y="518604"/>
                  </a:lnTo>
                  <a:lnTo>
                    <a:pt x="545176" y="518950"/>
                  </a:lnTo>
                  <a:lnTo>
                    <a:pt x="541445" y="540932"/>
                  </a:lnTo>
                  <a:lnTo>
                    <a:pt x="535912" y="542632"/>
                  </a:lnTo>
                  <a:lnTo>
                    <a:pt x="523194" y="585548"/>
                  </a:lnTo>
                  <a:lnTo>
                    <a:pt x="516032" y="580298"/>
                  </a:lnTo>
                  <a:lnTo>
                    <a:pt x="507619" y="553500"/>
                  </a:lnTo>
                  <a:lnTo>
                    <a:pt x="514230" y="545252"/>
                  </a:lnTo>
                  <a:lnTo>
                    <a:pt x="506148" y="537878"/>
                  </a:lnTo>
                  <a:lnTo>
                    <a:pt x="503771" y="524837"/>
                  </a:lnTo>
                  <a:lnTo>
                    <a:pt x="508556" y="497599"/>
                  </a:lnTo>
                  <a:lnTo>
                    <a:pt x="493012" y="455257"/>
                  </a:lnTo>
                  <a:lnTo>
                    <a:pt x="479539" y="448686"/>
                  </a:lnTo>
                  <a:lnTo>
                    <a:pt x="464255" y="459728"/>
                  </a:lnTo>
                  <a:lnTo>
                    <a:pt x="463043" y="471871"/>
                  </a:lnTo>
                  <a:lnTo>
                    <a:pt x="448601" y="468668"/>
                  </a:lnTo>
                  <a:lnTo>
                    <a:pt x="418577" y="483826"/>
                  </a:lnTo>
                  <a:lnTo>
                    <a:pt x="409612" y="494002"/>
                  </a:lnTo>
                  <a:lnTo>
                    <a:pt x="396154" y="502541"/>
                  </a:lnTo>
                  <a:lnTo>
                    <a:pt x="403009" y="529756"/>
                  </a:lnTo>
                  <a:lnTo>
                    <a:pt x="411682" y="539940"/>
                  </a:lnTo>
                  <a:lnTo>
                    <a:pt x="416310" y="533927"/>
                  </a:lnTo>
                  <a:lnTo>
                    <a:pt x="422291" y="537154"/>
                  </a:lnTo>
                  <a:lnTo>
                    <a:pt x="423645" y="553398"/>
                  </a:lnTo>
                  <a:lnTo>
                    <a:pt x="412800" y="561095"/>
                  </a:lnTo>
                  <a:lnTo>
                    <a:pt x="410454" y="553925"/>
                  </a:lnTo>
                  <a:lnTo>
                    <a:pt x="373103" y="557656"/>
                  </a:lnTo>
                  <a:lnTo>
                    <a:pt x="368333" y="565534"/>
                  </a:lnTo>
                  <a:lnTo>
                    <a:pt x="361172" y="562905"/>
                  </a:lnTo>
                  <a:lnTo>
                    <a:pt x="350382" y="575474"/>
                  </a:lnTo>
                  <a:lnTo>
                    <a:pt x="336932" y="579747"/>
                  </a:lnTo>
                  <a:lnTo>
                    <a:pt x="328621" y="570453"/>
                  </a:lnTo>
                  <a:lnTo>
                    <a:pt x="339442" y="568540"/>
                  </a:lnTo>
                  <a:lnTo>
                    <a:pt x="346494" y="557656"/>
                  </a:lnTo>
                  <a:lnTo>
                    <a:pt x="321994" y="559293"/>
                  </a:lnTo>
                  <a:lnTo>
                    <a:pt x="316320" y="557986"/>
                  </a:lnTo>
                  <a:lnTo>
                    <a:pt x="304050" y="534030"/>
                  </a:lnTo>
                  <a:lnTo>
                    <a:pt x="295086" y="531732"/>
                  </a:lnTo>
                  <a:lnTo>
                    <a:pt x="291678" y="514606"/>
                  </a:lnTo>
                  <a:lnTo>
                    <a:pt x="295865" y="495710"/>
                  </a:lnTo>
                  <a:lnTo>
                    <a:pt x="278645" y="504965"/>
                  </a:lnTo>
                  <a:lnTo>
                    <a:pt x="262748" y="494301"/>
                  </a:lnTo>
                  <a:lnTo>
                    <a:pt x="264873" y="510246"/>
                  </a:lnTo>
                  <a:lnTo>
                    <a:pt x="252029" y="522870"/>
                  </a:lnTo>
                  <a:lnTo>
                    <a:pt x="226931" y="523861"/>
                  </a:lnTo>
                  <a:lnTo>
                    <a:pt x="216440" y="499889"/>
                  </a:lnTo>
                  <a:lnTo>
                    <a:pt x="207350" y="499621"/>
                  </a:lnTo>
                  <a:lnTo>
                    <a:pt x="207303" y="488131"/>
                  </a:lnTo>
                  <a:lnTo>
                    <a:pt x="184117" y="478010"/>
                  </a:lnTo>
                  <a:lnTo>
                    <a:pt x="189752" y="467543"/>
                  </a:lnTo>
                  <a:lnTo>
                    <a:pt x="186573" y="445420"/>
                  </a:lnTo>
                  <a:lnTo>
                    <a:pt x="173091" y="458531"/>
                  </a:lnTo>
                  <a:lnTo>
                    <a:pt x="171722" y="473949"/>
                  </a:lnTo>
                  <a:lnTo>
                    <a:pt x="157862" y="458547"/>
                  </a:lnTo>
                  <a:lnTo>
                    <a:pt x="161443" y="441485"/>
                  </a:lnTo>
                  <a:lnTo>
                    <a:pt x="151291" y="435244"/>
                  </a:lnTo>
                  <a:lnTo>
                    <a:pt x="137534" y="412924"/>
                  </a:lnTo>
                  <a:lnTo>
                    <a:pt x="121676" y="406030"/>
                  </a:lnTo>
                  <a:lnTo>
                    <a:pt x="103440" y="405046"/>
                  </a:lnTo>
                  <a:lnTo>
                    <a:pt x="70858" y="388849"/>
                  </a:lnTo>
                  <a:lnTo>
                    <a:pt x="61894" y="393296"/>
                  </a:lnTo>
                  <a:lnTo>
                    <a:pt x="45146" y="382049"/>
                  </a:lnTo>
                  <a:lnTo>
                    <a:pt x="37984" y="373518"/>
                  </a:lnTo>
                  <a:lnTo>
                    <a:pt x="22378" y="352907"/>
                  </a:lnTo>
                  <a:lnTo>
                    <a:pt x="13988" y="363784"/>
                  </a:lnTo>
                  <a:lnTo>
                    <a:pt x="7181" y="332611"/>
                  </a:lnTo>
                  <a:lnTo>
                    <a:pt x="-359" y="314232"/>
                  </a:lnTo>
                  <a:lnTo>
                    <a:pt x="17128" y="289128"/>
                  </a:lnTo>
                  <a:lnTo>
                    <a:pt x="15554" y="278060"/>
                  </a:lnTo>
                  <a:lnTo>
                    <a:pt x="-3869" y="292267"/>
                  </a:lnTo>
                  <a:lnTo>
                    <a:pt x="-5970" y="285854"/>
                  </a:lnTo>
                  <a:lnTo>
                    <a:pt x="-2122" y="274282"/>
                  </a:lnTo>
                  <a:lnTo>
                    <a:pt x="11368" y="254192"/>
                  </a:lnTo>
                  <a:lnTo>
                    <a:pt x="13752" y="238169"/>
                  </a:lnTo>
                  <a:lnTo>
                    <a:pt x="26919" y="215312"/>
                  </a:lnTo>
                  <a:lnTo>
                    <a:pt x="29910" y="187862"/>
                  </a:lnTo>
                  <a:lnTo>
                    <a:pt x="42455" y="157697"/>
                  </a:lnTo>
                  <a:lnTo>
                    <a:pt x="42148" y="113282"/>
                  </a:lnTo>
                  <a:lnTo>
                    <a:pt x="34671" y="116698"/>
                  </a:lnTo>
                  <a:lnTo>
                    <a:pt x="40282" y="100220"/>
                  </a:lnTo>
                  <a:lnTo>
                    <a:pt x="51025" y="96260"/>
                  </a:lnTo>
                  <a:lnTo>
                    <a:pt x="55629" y="89359"/>
                  </a:lnTo>
                  <a:lnTo>
                    <a:pt x="82230" y="86816"/>
                  </a:lnTo>
                  <a:lnTo>
                    <a:pt x="119299" y="113347"/>
                  </a:lnTo>
                  <a:lnTo>
                    <a:pt x="173122" y="114426"/>
                  </a:lnTo>
                  <a:lnTo>
                    <a:pt x="181772" y="112247"/>
                  </a:lnTo>
                  <a:lnTo>
                    <a:pt x="193443" y="132614"/>
                  </a:lnTo>
                  <a:lnTo>
                    <a:pt x="226325" y="148597"/>
                  </a:lnTo>
                  <a:lnTo>
                    <a:pt x="249353" y="148975"/>
                  </a:lnTo>
                  <a:lnTo>
                    <a:pt x="282533" y="162787"/>
                  </a:lnTo>
                  <a:lnTo>
                    <a:pt x="313329" y="163504"/>
                  </a:lnTo>
                  <a:lnTo>
                    <a:pt x="319909" y="166762"/>
                  </a:lnTo>
                  <a:lnTo>
                    <a:pt x="336932" y="155514"/>
                  </a:lnTo>
                  <a:lnTo>
                    <a:pt x="366248" y="150777"/>
                  </a:lnTo>
                  <a:lnTo>
                    <a:pt x="393982" y="105760"/>
                  </a:lnTo>
                  <a:lnTo>
                    <a:pt x="389858" y="98787"/>
                  </a:lnTo>
                  <a:lnTo>
                    <a:pt x="405119" y="90444"/>
                  </a:lnTo>
                  <a:lnTo>
                    <a:pt x="413477" y="111531"/>
                  </a:lnTo>
                  <a:lnTo>
                    <a:pt x="422055" y="116621"/>
                  </a:lnTo>
                  <a:lnTo>
                    <a:pt x="437701" y="144244"/>
                  </a:lnTo>
                  <a:lnTo>
                    <a:pt x="440983" y="121712"/>
                  </a:lnTo>
                  <a:lnTo>
                    <a:pt x="431712" y="108988"/>
                  </a:lnTo>
                  <a:lnTo>
                    <a:pt x="420953" y="83542"/>
                  </a:lnTo>
                  <a:lnTo>
                    <a:pt x="439330" y="84772"/>
                  </a:lnTo>
                  <a:lnTo>
                    <a:pt x="448452" y="102833"/>
                  </a:lnTo>
                  <a:lnTo>
                    <a:pt x="456479" y="93318"/>
                  </a:lnTo>
                  <a:lnTo>
                    <a:pt x="448334" y="74067"/>
                  </a:lnTo>
                  <a:lnTo>
                    <a:pt x="460241" y="76775"/>
                  </a:lnTo>
                  <a:lnTo>
                    <a:pt x="472613" y="65434"/>
                  </a:lnTo>
                  <a:lnTo>
                    <a:pt x="472062" y="42098"/>
                  </a:lnTo>
                  <a:lnTo>
                    <a:pt x="501960" y="15939"/>
                  </a:lnTo>
                  <a:lnTo>
                    <a:pt x="522596" y="15939"/>
                  </a:lnTo>
                  <a:lnTo>
                    <a:pt x="541445" y="5747"/>
                  </a:lnTo>
                  <a:lnTo>
                    <a:pt x="560877" y="17371"/>
                  </a:lnTo>
                  <a:lnTo>
                    <a:pt x="587769" y="7217"/>
                  </a:lnTo>
                  <a:lnTo>
                    <a:pt x="591971" y="-441"/>
                  </a:lnTo>
                  <a:lnTo>
                    <a:pt x="600936" y="10469"/>
                  </a:lnTo>
                  <a:lnTo>
                    <a:pt x="619777" y="26469"/>
                  </a:lnTo>
                  <a:lnTo>
                    <a:pt x="647873" y="29736"/>
                  </a:lnTo>
                  <a:lnTo>
                    <a:pt x="656561" y="35913"/>
                  </a:lnTo>
                  <a:lnTo>
                    <a:pt x="655326" y="47908"/>
                  </a:lnTo>
                  <a:lnTo>
                    <a:pt x="661016" y="74083"/>
                  </a:lnTo>
                  <a:lnTo>
                    <a:pt x="680456" y="116268"/>
                  </a:lnTo>
                  <a:lnTo>
                    <a:pt x="679574" y="122438"/>
                  </a:lnTo>
                  <a:lnTo>
                    <a:pt x="692473" y="135282"/>
                  </a:lnTo>
                  <a:lnTo>
                    <a:pt x="691655" y="146771"/>
                  </a:lnTo>
                  <a:lnTo>
                    <a:pt x="702594" y="145323"/>
                  </a:lnTo>
                  <a:lnTo>
                    <a:pt x="712149" y="175860"/>
                  </a:lnTo>
                  <a:lnTo>
                    <a:pt x="711243" y="183846"/>
                  </a:lnTo>
                  <a:lnTo>
                    <a:pt x="722002" y="22384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32" name="Freeform: Shape 1031">
              <a:extLst>
                <a:ext uri="{FF2B5EF4-FFF2-40B4-BE49-F238E27FC236}">
                  <a16:creationId xmlns:a16="http://schemas.microsoft.com/office/drawing/2014/main" id="{CE33AC73-17E8-4F73-875D-99A0C7355C0B}"/>
                </a:ext>
              </a:extLst>
            </p:cNvPr>
            <p:cNvSpPr/>
            <p:nvPr/>
          </p:nvSpPr>
          <p:spPr>
            <a:xfrm flipV="1">
              <a:off x="7736641" y="4158518"/>
              <a:ext cx="114156" cy="175626"/>
            </a:xfrm>
            <a:custGeom>
              <a:avLst/>
              <a:gdLst>
                <a:gd name="connsiteX0" fmla="*/ 74843 w 104940"/>
                <a:gd name="connsiteY0" fmla="*/ 81293 h 161448"/>
                <a:gd name="connsiteX1" fmla="*/ 53813 w 104940"/>
                <a:gd name="connsiteY1" fmla="*/ 88103 h 161448"/>
                <a:gd name="connsiteX2" fmla="*/ 49091 w 104940"/>
                <a:gd name="connsiteY2" fmla="*/ 111405 h 161448"/>
                <a:gd name="connsiteX3" fmla="*/ 39490 w 104940"/>
                <a:gd name="connsiteY3" fmla="*/ 111264 h 161448"/>
                <a:gd name="connsiteX4" fmla="*/ 30376 w 104940"/>
                <a:gd name="connsiteY4" fmla="*/ 124579 h 161448"/>
                <a:gd name="connsiteX5" fmla="*/ 32234 w 104940"/>
                <a:gd name="connsiteY5" fmla="*/ 135379 h 161448"/>
                <a:gd name="connsiteX6" fmla="*/ 17382 w 104940"/>
                <a:gd name="connsiteY6" fmla="*/ 148875 h 161448"/>
                <a:gd name="connsiteX7" fmla="*/ 3035 w 104940"/>
                <a:gd name="connsiteY7" fmla="*/ 161396 h 161448"/>
                <a:gd name="connsiteX8" fmla="*/ -6810 w 104940"/>
                <a:gd name="connsiteY8" fmla="*/ 159973 h 161448"/>
                <a:gd name="connsiteX9" fmla="*/ 30463 w 104940"/>
                <a:gd name="connsiteY9" fmla="*/ 89818 h 161448"/>
                <a:gd name="connsiteX10" fmla="*/ 26960 w 104940"/>
                <a:gd name="connsiteY10" fmla="*/ 63650 h 161448"/>
                <a:gd name="connsiteX11" fmla="*/ 13526 w 104940"/>
                <a:gd name="connsiteY11" fmla="*/ 56724 h 161448"/>
                <a:gd name="connsiteX12" fmla="*/ 12928 w 104940"/>
                <a:gd name="connsiteY12" fmla="*/ 50932 h 161448"/>
                <a:gd name="connsiteX13" fmla="*/ 33564 w 104940"/>
                <a:gd name="connsiteY13" fmla="*/ 40000 h 161448"/>
                <a:gd name="connsiteX14" fmla="*/ 40269 w 104940"/>
                <a:gd name="connsiteY14" fmla="*/ 28415 h 161448"/>
                <a:gd name="connsiteX15" fmla="*/ 30006 w 104940"/>
                <a:gd name="connsiteY15" fmla="*/ 5513 h 161448"/>
                <a:gd name="connsiteX16" fmla="*/ 38632 w 104940"/>
                <a:gd name="connsiteY16" fmla="*/ -52 h 161448"/>
                <a:gd name="connsiteX17" fmla="*/ 53569 w 104940"/>
                <a:gd name="connsiteY17" fmla="*/ 11046 h 161448"/>
                <a:gd name="connsiteX18" fmla="*/ 72048 w 104940"/>
                <a:gd name="connsiteY18" fmla="*/ 39833 h 161448"/>
                <a:gd name="connsiteX19" fmla="*/ 76661 w 104940"/>
                <a:gd name="connsiteY19" fmla="*/ 53631 h 161448"/>
                <a:gd name="connsiteX20" fmla="*/ 85593 w 104940"/>
                <a:gd name="connsiteY20" fmla="*/ 51199 h 161448"/>
                <a:gd name="connsiteX21" fmla="*/ 94463 w 104940"/>
                <a:gd name="connsiteY21" fmla="*/ 68221 h 161448"/>
                <a:gd name="connsiteX22" fmla="*/ 98130 w 104940"/>
                <a:gd name="connsiteY22" fmla="*/ 88361 h 161448"/>
                <a:gd name="connsiteX23" fmla="*/ 90717 w 104940"/>
                <a:gd name="connsiteY23" fmla="*/ 98324 h 161448"/>
                <a:gd name="connsiteX24" fmla="*/ 74843 w 104940"/>
                <a:gd name="connsiteY24" fmla="*/ 81293 h 161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4940" h="161448">
                  <a:moveTo>
                    <a:pt x="74843" y="81293"/>
                  </a:moveTo>
                  <a:lnTo>
                    <a:pt x="53813" y="88103"/>
                  </a:lnTo>
                  <a:lnTo>
                    <a:pt x="49091" y="111405"/>
                  </a:lnTo>
                  <a:lnTo>
                    <a:pt x="39490" y="111264"/>
                  </a:lnTo>
                  <a:lnTo>
                    <a:pt x="30376" y="124579"/>
                  </a:lnTo>
                  <a:lnTo>
                    <a:pt x="32234" y="135379"/>
                  </a:lnTo>
                  <a:lnTo>
                    <a:pt x="17382" y="148875"/>
                  </a:lnTo>
                  <a:lnTo>
                    <a:pt x="3035" y="161396"/>
                  </a:lnTo>
                  <a:lnTo>
                    <a:pt x="-6810" y="159973"/>
                  </a:lnTo>
                  <a:lnTo>
                    <a:pt x="30463" y="89818"/>
                  </a:lnTo>
                  <a:lnTo>
                    <a:pt x="26960" y="63650"/>
                  </a:lnTo>
                  <a:lnTo>
                    <a:pt x="13526" y="56724"/>
                  </a:lnTo>
                  <a:lnTo>
                    <a:pt x="12928" y="50932"/>
                  </a:lnTo>
                  <a:lnTo>
                    <a:pt x="33564" y="40000"/>
                  </a:lnTo>
                  <a:lnTo>
                    <a:pt x="40269" y="28415"/>
                  </a:lnTo>
                  <a:lnTo>
                    <a:pt x="30006" y="5513"/>
                  </a:lnTo>
                  <a:lnTo>
                    <a:pt x="38632" y="-52"/>
                  </a:lnTo>
                  <a:lnTo>
                    <a:pt x="53569" y="11046"/>
                  </a:lnTo>
                  <a:lnTo>
                    <a:pt x="72048" y="39833"/>
                  </a:lnTo>
                  <a:lnTo>
                    <a:pt x="76661" y="53631"/>
                  </a:lnTo>
                  <a:lnTo>
                    <a:pt x="85593" y="51199"/>
                  </a:lnTo>
                  <a:lnTo>
                    <a:pt x="94463" y="68221"/>
                  </a:lnTo>
                  <a:lnTo>
                    <a:pt x="98130" y="88361"/>
                  </a:lnTo>
                  <a:lnTo>
                    <a:pt x="90717" y="98324"/>
                  </a:lnTo>
                  <a:lnTo>
                    <a:pt x="74843" y="81293"/>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33" name="Freeform: Shape 1032">
              <a:extLst>
                <a:ext uri="{FF2B5EF4-FFF2-40B4-BE49-F238E27FC236}">
                  <a16:creationId xmlns:a16="http://schemas.microsoft.com/office/drawing/2014/main" id="{6B782C63-9BC1-4740-87B0-CE6EE22416B7}"/>
                </a:ext>
              </a:extLst>
            </p:cNvPr>
            <p:cNvSpPr/>
            <p:nvPr/>
          </p:nvSpPr>
          <p:spPr>
            <a:xfrm flipV="1">
              <a:off x="7736641" y="4158518"/>
              <a:ext cx="114156" cy="175626"/>
            </a:xfrm>
            <a:custGeom>
              <a:avLst/>
              <a:gdLst>
                <a:gd name="connsiteX0" fmla="*/ 74843 w 104940"/>
                <a:gd name="connsiteY0" fmla="*/ 81293 h 161448"/>
                <a:gd name="connsiteX1" fmla="*/ 53813 w 104940"/>
                <a:gd name="connsiteY1" fmla="*/ 88103 h 161448"/>
                <a:gd name="connsiteX2" fmla="*/ 49091 w 104940"/>
                <a:gd name="connsiteY2" fmla="*/ 111405 h 161448"/>
                <a:gd name="connsiteX3" fmla="*/ 39490 w 104940"/>
                <a:gd name="connsiteY3" fmla="*/ 111264 h 161448"/>
                <a:gd name="connsiteX4" fmla="*/ 30376 w 104940"/>
                <a:gd name="connsiteY4" fmla="*/ 124579 h 161448"/>
                <a:gd name="connsiteX5" fmla="*/ 32234 w 104940"/>
                <a:gd name="connsiteY5" fmla="*/ 135379 h 161448"/>
                <a:gd name="connsiteX6" fmla="*/ 17382 w 104940"/>
                <a:gd name="connsiteY6" fmla="*/ 148875 h 161448"/>
                <a:gd name="connsiteX7" fmla="*/ 3035 w 104940"/>
                <a:gd name="connsiteY7" fmla="*/ 161396 h 161448"/>
                <a:gd name="connsiteX8" fmla="*/ -6810 w 104940"/>
                <a:gd name="connsiteY8" fmla="*/ 159973 h 161448"/>
                <a:gd name="connsiteX9" fmla="*/ 30463 w 104940"/>
                <a:gd name="connsiteY9" fmla="*/ 89818 h 161448"/>
                <a:gd name="connsiteX10" fmla="*/ 26960 w 104940"/>
                <a:gd name="connsiteY10" fmla="*/ 63650 h 161448"/>
                <a:gd name="connsiteX11" fmla="*/ 13526 w 104940"/>
                <a:gd name="connsiteY11" fmla="*/ 56724 h 161448"/>
                <a:gd name="connsiteX12" fmla="*/ 12928 w 104940"/>
                <a:gd name="connsiteY12" fmla="*/ 50932 h 161448"/>
                <a:gd name="connsiteX13" fmla="*/ 33564 w 104940"/>
                <a:gd name="connsiteY13" fmla="*/ 40000 h 161448"/>
                <a:gd name="connsiteX14" fmla="*/ 40269 w 104940"/>
                <a:gd name="connsiteY14" fmla="*/ 28415 h 161448"/>
                <a:gd name="connsiteX15" fmla="*/ 30006 w 104940"/>
                <a:gd name="connsiteY15" fmla="*/ 5513 h 161448"/>
                <a:gd name="connsiteX16" fmla="*/ 38632 w 104940"/>
                <a:gd name="connsiteY16" fmla="*/ -52 h 161448"/>
                <a:gd name="connsiteX17" fmla="*/ 53569 w 104940"/>
                <a:gd name="connsiteY17" fmla="*/ 11046 h 161448"/>
                <a:gd name="connsiteX18" fmla="*/ 72048 w 104940"/>
                <a:gd name="connsiteY18" fmla="*/ 39833 h 161448"/>
                <a:gd name="connsiteX19" fmla="*/ 76661 w 104940"/>
                <a:gd name="connsiteY19" fmla="*/ 53631 h 161448"/>
                <a:gd name="connsiteX20" fmla="*/ 85593 w 104940"/>
                <a:gd name="connsiteY20" fmla="*/ 51199 h 161448"/>
                <a:gd name="connsiteX21" fmla="*/ 94463 w 104940"/>
                <a:gd name="connsiteY21" fmla="*/ 68221 h 161448"/>
                <a:gd name="connsiteX22" fmla="*/ 98130 w 104940"/>
                <a:gd name="connsiteY22" fmla="*/ 88361 h 161448"/>
                <a:gd name="connsiteX23" fmla="*/ 90717 w 104940"/>
                <a:gd name="connsiteY23" fmla="*/ 98324 h 161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4940" h="161448">
                  <a:moveTo>
                    <a:pt x="74843" y="81293"/>
                  </a:moveTo>
                  <a:lnTo>
                    <a:pt x="53813" y="88103"/>
                  </a:lnTo>
                  <a:lnTo>
                    <a:pt x="49091" y="111405"/>
                  </a:lnTo>
                  <a:lnTo>
                    <a:pt x="39490" y="111264"/>
                  </a:lnTo>
                  <a:lnTo>
                    <a:pt x="30376" y="124579"/>
                  </a:lnTo>
                  <a:lnTo>
                    <a:pt x="32234" y="135379"/>
                  </a:lnTo>
                  <a:lnTo>
                    <a:pt x="17382" y="148875"/>
                  </a:lnTo>
                  <a:lnTo>
                    <a:pt x="3035" y="161396"/>
                  </a:lnTo>
                  <a:lnTo>
                    <a:pt x="-6810" y="159973"/>
                  </a:lnTo>
                  <a:lnTo>
                    <a:pt x="30463" y="89818"/>
                  </a:lnTo>
                  <a:lnTo>
                    <a:pt x="26960" y="63650"/>
                  </a:lnTo>
                  <a:lnTo>
                    <a:pt x="13526" y="56724"/>
                  </a:lnTo>
                  <a:lnTo>
                    <a:pt x="12928" y="50932"/>
                  </a:lnTo>
                  <a:lnTo>
                    <a:pt x="33564" y="40000"/>
                  </a:lnTo>
                  <a:lnTo>
                    <a:pt x="40269" y="28415"/>
                  </a:lnTo>
                  <a:lnTo>
                    <a:pt x="30006" y="5513"/>
                  </a:lnTo>
                  <a:lnTo>
                    <a:pt x="38632" y="-52"/>
                  </a:lnTo>
                  <a:lnTo>
                    <a:pt x="53569" y="11046"/>
                  </a:lnTo>
                  <a:lnTo>
                    <a:pt x="72048" y="39833"/>
                  </a:lnTo>
                  <a:lnTo>
                    <a:pt x="76661" y="53631"/>
                  </a:lnTo>
                  <a:lnTo>
                    <a:pt x="85593" y="51199"/>
                  </a:lnTo>
                  <a:lnTo>
                    <a:pt x="94463" y="68221"/>
                  </a:lnTo>
                  <a:lnTo>
                    <a:pt x="98130" y="88361"/>
                  </a:lnTo>
                  <a:lnTo>
                    <a:pt x="90717" y="98324"/>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34" name="Freeform: Shape 1033">
              <a:extLst>
                <a:ext uri="{FF2B5EF4-FFF2-40B4-BE49-F238E27FC236}">
                  <a16:creationId xmlns:a16="http://schemas.microsoft.com/office/drawing/2014/main" id="{6BF69FBD-9D11-4A3D-BF4B-D5FF6FA2CE97}"/>
                </a:ext>
              </a:extLst>
            </p:cNvPr>
            <p:cNvSpPr/>
            <p:nvPr/>
          </p:nvSpPr>
          <p:spPr>
            <a:xfrm flipV="1">
              <a:off x="7613863" y="4304334"/>
              <a:ext cx="151946" cy="159976"/>
            </a:xfrm>
            <a:custGeom>
              <a:avLst/>
              <a:gdLst>
                <a:gd name="connsiteX0" fmla="*/ 122255 w 139679"/>
                <a:gd name="connsiteY0" fmla="*/ 134867 h 147061"/>
                <a:gd name="connsiteX1" fmla="*/ 108238 w 139679"/>
                <a:gd name="connsiteY1" fmla="*/ 124912 h 147061"/>
                <a:gd name="connsiteX2" fmla="*/ 102540 w 139679"/>
                <a:gd name="connsiteY2" fmla="*/ 147192 h 147061"/>
                <a:gd name="connsiteX3" fmla="*/ 87005 w 139679"/>
                <a:gd name="connsiteY3" fmla="*/ 119458 h 147061"/>
                <a:gd name="connsiteX4" fmla="*/ 80134 w 139679"/>
                <a:gd name="connsiteY4" fmla="*/ 117457 h 147061"/>
                <a:gd name="connsiteX5" fmla="*/ 67266 w 139679"/>
                <a:gd name="connsiteY5" fmla="*/ 86142 h 147061"/>
                <a:gd name="connsiteX6" fmla="*/ 41326 w 139679"/>
                <a:gd name="connsiteY6" fmla="*/ 69898 h 147061"/>
                <a:gd name="connsiteX7" fmla="*/ 40351 w 139679"/>
                <a:gd name="connsiteY7" fmla="*/ 64746 h 147061"/>
                <a:gd name="connsiteX8" fmla="*/ 24815 w 139679"/>
                <a:gd name="connsiteY8" fmla="*/ 63147 h 147061"/>
                <a:gd name="connsiteX9" fmla="*/ 1810 w 139679"/>
                <a:gd name="connsiteY9" fmla="*/ 37757 h 147061"/>
                <a:gd name="connsiteX10" fmla="*/ 3094 w 139679"/>
                <a:gd name="connsiteY10" fmla="*/ 26062 h 147061"/>
                <a:gd name="connsiteX11" fmla="*/ -6705 w 139679"/>
                <a:gd name="connsiteY11" fmla="*/ 24126 h 147061"/>
                <a:gd name="connsiteX12" fmla="*/ -5989 w 139679"/>
                <a:gd name="connsiteY12" fmla="*/ 11819 h 147061"/>
                <a:gd name="connsiteX13" fmla="*/ 12553 w 139679"/>
                <a:gd name="connsiteY13" fmla="*/ 11226 h 147061"/>
                <a:gd name="connsiteX14" fmla="*/ 35864 w 139679"/>
                <a:gd name="connsiteY14" fmla="*/ 130 h 147061"/>
                <a:gd name="connsiteX15" fmla="*/ 48425 w 139679"/>
                <a:gd name="connsiteY15" fmla="*/ 3294 h 147061"/>
                <a:gd name="connsiteX16" fmla="*/ 60089 w 139679"/>
                <a:gd name="connsiteY16" fmla="*/ 17153 h 147061"/>
                <a:gd name="connsiteX17" fmla="*/ 64952 w 139679"/>
                <a:gd name="connsiteY17" fmla="*/ 44582 h 147061"/>
                <a:gd name="connsiteX18" fmla="*/ 84384 w 139679"/>
                <a:gd name="connsiteY18" fmla="*/ 62815 h 147061"/>
                <a:gd name="connsiteX19" fmla="*/ 103563 w 139679"/>
                <a:gd name="connsiteY19" fmla="*/ 66523 h 147061"/>
                <a:gd name="connsiteX20" fmla="*/ 97763 w 139679"/>
                <a:gd name="connsiteY20" fmla="*/ 76496 h 147061"/>
                <a:gd name="connsiteX21" fmla="*/ 112701 w 139679"/>
                <a:gd name="connsiteY21" fmla="*/ 88928 h 147061"/>
                <a:gd name="connsiteX22" fmla="*/ 132045 w 139679"/>
                <a:gd name="connsiteY22" fmla="*/ 111948 h 147061"/>
                <a:gd name="connsiteX23" fmla="*/ 125978 w 139679"/>
                <a:gd name="connsiteY23" fmla="*/ 117521 h 147061"/>
                <a:gd name="connsiteX24" fmla="*/ 132974 w 139679"/>
                <a:gd name="connsiteY24" fmla="*/ 131153 h 147061"/>
                <a:gd name="connsiteX25" fmla="*/ 122255 w 139679"/>
                <a:gd name="connsiteY25" fmla="*/ 134867 h 14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9679" h="147061">
                  <a:moveTo>
                    <a:pt x="122255" y="134867"/>
                  </a:moveTo>
                  <a:lnTo>
                    <a:pt x="108238" y="124912"/>
                  </a:lnTo>
                  <a:lnTo>
                    <a:pt x="102540" y="147192"/>
                  </a:lnTo>
                  <a:lnTo>
                    <a:pt x="87005" y="119458"/>
                  </a:lnTo>
                  <a:lnTo>
                    <a:pt x="80134" y="117457"/>
                  </a:lnTo>
                  <a:lnTo>
                    <a:pt x="67266" y="86142"/>
                  </a:lnTo>
                  <a:lnTo>
                    <a:pt x="41326" y="69898"/>
                  </a:lnTo>
                  <a:lnTo>
                    <a:pt x="40351" y="64746"/>
                  </a:lnTo>
                  <a:lnTo>
                    <a:pt x="24815" y="63147"/>
                  </a:lnTo>
                  <a:lnTo>
                    <a:pt x="1810" y="37757"/>
                  </a:lnTo>
                  <a:lnTo>
                    <a:pt x="3094" y="26062"/>
                  </a:lnTo>
                  <a:lnTo>
                    <a:pt x="-6705" y="24126"/>
                  </a:lnTo>
                  <a:lnTo>
                    <a:pt x="-5989" y="11819"/>
                  </a:lnTo>
                  <a:lnTo>
                    <a:pt x="12553" y="11226"/>
                  </a:lnTo>
                  <a:lnTo>
                    <a:pt x="35864" y="130"/>
                  </a:lnTo>
                  <a:lnTo>
                    <a:pt x="48425" y="3294"/>
                  </a:lnTo>
                  <a:lnTo>
                    <a:pt x="60089" y="17153"/>
                  </a:lnTo>
                  <a:lnTo>
                    <a:pt x="64952" y="44582"/>
                  </a:lnTo>
                  <a:lnTo>
                    <a:pt x="84384" y="62815"/>
                  </a:lnTo>
                  <a:lnTo>
                    <a:pt x="103563" y="66523"/>
                  </a:lnTo>
                  <a:lnTo>
                    <a:pt x="97763" y="76496"/>
                  </a:lnTo>
                  <a:lnTo>
                    <a:pt x="112701" y="88928"/>
                  </a:lnTo>
                  <a:lnTo>
                    <a:pt x="132045" y="111948"/>
                  </a:lnTo>
                  <a:lnTo>
                    <a:pt x="125978" y="117521"/>
                  </a:lnTo>
                  <a:lnTo>
                    <a:pt x="132974" y="131153"/>
                  </a:lnTo>
                  <a:lnTo>
                    <a:pt x="122255" y="134867"/>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35" name="Freeform: Shape 1034">
              <a:extLst>
                <a:ext uri="{FF2B5EF4-FFF2-40B4-BE49-F238E27FC236}">
                  <a16:creationId xmlns:a16="http://schemas.microsoft.com/office/drawing/2014/main" id="{10D10E76-26FA-4523-926C-15539D5871AC}"/>
                </a:ext>
              </a:extLst>
            </p:cNvPr>
            <p:cNvSpPr/>
            <p:nvPr/>
          </p:nvSpPr>
          <p:spPr>
            <a:xfrm flipV="1">
              <a:off x="7613863" y="4304334"/>
              <a:ext cx="151946" cy="159976"/>
            </a:xfrm>
            <a:custGeom>
              <a:avLst/>
              <a:gdLst>
                <a:gd name="connsiteX0" fmla="*/ 122255 w 139679"/>
                <a:gd name="connsiteY0" fmla="*/ 134867 h 147061"/>
                <a:gd name="connsiteX1" fmla="*/ 108238 w 139679"/>
                <a:gd name="connsiteY1" fmla="*/ 124912 h 147061"/>
                <a:gd name="connsiteX2" fmla="*/ 102540 w 139679"/>
                <a:gd name="connsiteY2" fmla="*/ 147192 h 147061"/>
                <a:gd name="connsiteX3" fmla="*/ 87005 w 139679"/>
                <a:gd name="connsiteY3" fmla="*/ 119458 h 147061"/>
                <a:gd name="connsiteX4" fmla="*/ 80134 w 139679"/>
                <a:gd name="connsiteY4" fmla="*/ 117457 h 147061"/>
                <a:gd name="connsiteX5" fmla="*/ 67266 w 139679"/>
                <a:gd name="connsiteY5" fmla="*/ 86142 h 147061"/>
                <a:gd name="connsiteX6" fmla="*/ 41326 w 139679"/>
                <a:gd name="connsiteY6" fmla="*/ 69898 h 147061"/>
                <a:gd name="connsiteX7" fmla="*/ 40351 w 139679"/>
                <a:gd name="connsiteY7" fmla="*/ 64746 h 147061"/>
                <a:gd name="connsiteX8" fmla="*/ 24815 w 139679"/>
                <a:gd name="connsiteY8" fmla="*/ 63147 h 147061"/>
                <a:gd name="connsiteX9" fmla="*/ 1810 w 139679"/>
                <a:gd name="connsiteY9" fmla="*/ 37757 h 147061"/>
                <a:gd name="connsiteX10" fmla="*/ 3094 w 139679"/>
                <a:gd name="connsiteY10" fmla="*/ 26062 h 147061"/>
                <a:gd name="connsiteX11" fmla="*/ -6705 w 139679"/>
                <a:gd name="connsiteY11" fmla="*/ 24126 h 147061"/>
                <a:gd name="connsiteX12" fmla="*/ -5989 w 139679"/>
                <a:gd name="connsiteY12" fmla="*/ 11819 h 147061"/>
                <a:gd name="connsiteX13" fmla="*/ 12553 w 139679"/>
                <a:gd name="connsiteY13" fmla="*/ 11226 h 147061"/>
                <a:gd name="connsiteX14" fmla="*/ 35864 w 139679"/>
                <a:gd name="connsiteY14" fmla="*/ 130 h 147061"/>
                <a:gd name="connsiteX15" fmla="*/ 48425 w 139679"/>
                <a:gd name="connsiteY15" fmla="*/ 3294 h 147061"/>
                <a:gd name="connsiteX16" fmla="*/ 60089 w 139679"/>
                <a:gd name="connsiteY16" fmla="*/ 17153 h 147061"/>
                <a:gd name="connsiteX17" fmla="*/ 64952 w 139679"/>
                <a:gd name="connsiteY17" fmla="*/ 44582 h 147061"/>
                <a:gd name="connsiteX18" fmla="*/ 84384 w 139679"/>
                <a:gd name="connsiteY18" fmla="*/ 62815 h 147061"/>
                <a:gd name="connsiteX19" fmla="*/ 103563 w 139679"/>
                <a:gd name="connsiteY19" fmla="*/ 66523 h 147061"/>
                <a:gd name="connsiteX20" fmla="*/ 97763 w 139679"/>
                <a:gd name="connsiteY20" fmla="*/ 76496 h 147061"/>
                <a:gd name="connsiteX21" fmla="*/ 112701 w 139679"/>
                <a:gd name="connsiteY21" fmla="*/ 88928 h 147061"/>
                <a:gd name="connsiteX22" fmla="*/ 132045 w 139679"/>
                <a:gd name="connsiteY22" fmla="*/ 111948 h 147061"/>
                <a:gd name="connsiteX23" fmla="*/ 125978 w 139679"/>
                <a:gd name="connsiteY23" fmla="*/ 117521 h 147061"/>
                <a:gd name="connsiteX24" fmla="*/ 132974 w 139679"/>
                <a:gd name="connsiteY24" fmla="*/ 131153 h 147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9679" h="147061">
                  <a:moveTo>
                    <a:pt x="122255" y="134867"/>
                  </a:moveTo>
                  <a:lnTo>
                    <a:pt x="108238" y="124912"/>
                  </a:lnTo>
                  <a:lnTo>
                    <a:pt x="102540" y="147192"/>
                  </a:lnTo>
                  <a:lnTo>
                    <a:pt x="87005" y="119458"/>
                  </a:lnTo>
                  <a:lnTo>
                    <a:pt x="80134" y="117457"/>
                  </a:lnTo>
                  <a:lnTo>
                    <a:pt x="67266" y="86142"/>
                  </a:lnTo>
                  <a:lnTo>
                    <a:pt x="41326" y="69898"/>
                  </a:lnTo>
                  <a:lnTo>
                    <a:pt x="40351" y="64746"/>
                  </a:lnTo>
                  <a:lnTo>
                    <a:pt x="24815" y="63147"/>
                  </a:lnTo>
                  <a:lnTo>
                    <a:pt x="1810" y="37757"/>
                  </a:lnTo>
                  <a:lnTo>
                    <a:pt x="3094" y="26062"/>
                  </a:lnTo>
                  <a:lnTo>
                    <a:pt x="-6705" y="24126"/>
                  </a:lnTo>
                  <a:lnTo>
                    <a:pt x="-5989" y="11819"/>
                  </a:lnTo>
                  <a:lnTo>
                    <a:pt x="12553" y="11226"/>
                  </a:lnTo>
                  <a:lnTo>
                    <a:pt x="35864" y="130"/>
                  </a:lnTo>
                  <a:lnTo>
                    <a:pt x="48425" y="3294"/>
                  </a:lnTo>
                  <a:lnTo>
                    <a:pt x="60089" y="17153"/>
                  </a:lnTo>
                  <a:lnTo>
                    <a:pt x="64952" y="44582"/>
                  </a:lnTo>
                  <a:lnTo>
                    <a:pt x="84384" y="62815"/>
                  </a:lnTo>
                  <a:lnTo>
                    <a:pt x="103563" y="66523"/>
                  </a:lnTo>
                  <a:lnTo>
                    <a:pt x="97763" y="76496"/>
                  </a:lnTo>
                  <a:lnTo>
                    <a:pt x="112701" y="88928"/>
                  </a:lnTo>
                  <a:lnTo>
                    <a:pt x="132045" y="111948"/>
                  </a:lnTo>
                  <a:lnTo>
                    <a:pt x="125978" y="117521"/>
                  </a:lnTo>
                  <a:lnTo>
                    <a:pt x="132974" y="13115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36" name="Freeform: Shape 1035">
              <a:extLst>
                <a:ext uri="{FF2B5EF4-FFF2-40B4-BE49-F238E27FC236}">
                  <a16:creationId xmlns:a16="http://schemas.microsoft.com/office/drawing/2014/main" id="{AA9F8D75-F318-4A7E-860A-747ECB02894C}"/>
                </a:ext>
              </a:extLst>
            </p:cNvPr>
            <p:cNvSpPr/>
            <p:nvPr/>
          </p:nvSpPr>
          <p:spPr>
            <a:xfrm flipV="1">
              <a:off x="7550474" y="3832033"/>
              <a:ext cx="76426" cy="58000"/>
            </a:xfrm>
            <a:custGeom>
              <a:avLst/>
              <a:gdLst>
                <a:gd name="connsiteX0" fmla="*/ 36061 w 70256"/>
                <a:gd name="connsiteY0" fmla="*/ 28918 h 53318"/>
                <a:gd name="connsiteX1" fmla="*/ 28616 w 70256"/>
                <a:gd name="connsiteY1" fmla="*/ 39487 h 53318"/>
                <a:gd name="connsiteX2" fmla="*/ 4730 w 70256"/>
                <a:gd name="connsiteY2" fmla="*/ 52756 h 53318"/>
                <a:gd name="connsiteX3" fmla="*/ -6603 w 70256"/>
                <a:gd name="connsiteY3" fmla="*/ 50222 h 53318"/>
                <a:gd name="connsiteX4" fmla="*/ 17346 w 70256"/>
                <a:gd name="connsiteY4" fmla="*/ 20253 h 53318"/>
                <a:gd name="connsiteX5" fmla="*/ 49047 w 70256"/>
                <a:gd name="connsiteY5" fmla="*/ -562 h 53318"/>
                <a:gd name="connsiteX6" fmla="*/ 63654 w 70256"/>
                <a:gd name="connsiteY6" fmla="*/ 10885 h 53318"/>
                <a:gd name="connsiteX7" fmla="*/ 36061 w 70256"/>
                <a:gd name="connsiteY7" fmla="*/ 28918 h 53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256" h="53318">
                  <a:moveTo>
                    <a:pt x="36061" y="28918"/>
                  </a:moveTo>
                  <a:lnTo>
                    <a:pt x="28616" y="39487"/>
                  </a:lnTo>
                  <a:lnTo>
                    <a:pt x="4730" y="52756"/>
                  </a:lnTo>
                  <a:lnTo>
                    <a:pt x="-6603" y="50222"/>
                  </a:lnTo>
                  <a:lnTo>
                    <a:pt x="17346" y="20253"/>
                  </a:lnTo>
                  <a:lnTo>
                    <a:pt x="49047" y="-562"/>
                  </a:lnTo>
                  <a:lnTo>
                    <a:pt x="63654" y="10885"/>
                  </a:lnTo>
                  <a:lnTo>
                    <a:pt x="36061" y="2891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37" name="Freeform: Shape 1036">
              <a:extLst>
                <a:ext uri="{FF2B5EF4-FFF2-40B4-BE49-F238E27FC236}">
                  <a16:creationId xmlns:a16="http://schemas.microsoft.com/office/drawing/2014/main" id="{4C05B7B8-9E00-4ED9-9A6E-94BEBF2CEF31}"/>
                </a:ext>
              </a:extLst>
            </p:cNvPr>
            <p:cNvSpPr/>
            <p:nvPr/>
          </p:nvSpPr>
          <p:spPr>
            <a:xfrm flipV="1">
              <a:off x="7550474" y="3832033"/>
              <a:ext cx="76426" cy="58000"/>
            </a:xfrm>
            <a:custGeom>
              <a:avLst/>
              <a:gdLst>
                <a:gd name="connsiteX0" fmla="*/ 36061 w 70256"/>
                <a:gd name="connsiteY0" fmla="*/ 28918 h 53318"/>
                <a:gd name="connsiteX1" fmla="*/ 28616 w 70256"/>
                <a:gd name="connsiteY1" fmla="*/ 39487 h 53318"/>
                <a:gd name="connsiteX2" fmla="*/ 4730 w 70256"/>
                <a:gd name="connsiteY2" fmla="*/ 52756 h 53318"/>
                <a:gd name="connsiteX3" fmla="*/ -6603 w 70256"/>
                <a:gd name="connsiteY3" fmla="*/ 50222 h 53318"/>
                <a:gd name="connsiteX4" fmla="*/ 17346 w 70256"/>
                <a:gd name="connsiteY4" fmla="*/ 20253 h 53318"/>
                <a:gd name="connsiteX5" fmla="*/ 49047 w 70256"/>
                <a:gd name="connsiteY5" fmla="*/ -562 h 53318"/>
                <a:gd name="connsiteX6" fmla="*/ 63654 w 70256"/>
                <a:gd name="connsiteY6" fmla="*/ 10885 h 53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256" h="53318">
                  <a:moveTo>
                    <a:pt x="36061" y="28918"/>
                  </a:moveTo>
                  <a:lnTo>
                    <a:pt x="28616" y="39487"/>
                  </a:lnTo>
                  <a:lnTo>
                    <a:pt x="4730" y="52756"/>
                  </a:lnTo>
                  <a:lnTo>
                    <a:pt x="-6603" y="50222"/>
                  </a:lnTo>
                  <a:lnTo>
                    <a:pt x="17346" y="20253"/>
                  </a:lnTo>
                  <a:lnTo>
                    <a:pt x="49047" y="-562"/>
                  </a:lnTo>
                  <a:lnTo>
                    <a:pt x="63654" y="1088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38" name="Freeform: Shape 1037">
              <a:extLst>
                <a:ext uri="{FF2B5EF4-FFF2-40B4-BE49-F238E27FC236}">
                  <a16:creationId xmlns:a16="http://schemas.microsoft.com/office/drawing/2014/main" id="{7AC5E909-1941-49BC-8010-7F5C3EA0AD62}"/>
                </a:ext>
              </a:extLst>
            </p:cNvPr>
            <p:cNvSpPr/>
            <p:nvPr/>
          </p:nvSpPr>
          <p:spPr>
            <a:xfrm flipV="1">
              <a:off x="7814599" y="3775743"/>
              <a:ext cx="34860" cy="20752"/>
            </a:xfrm>
            <a:custGeom>
              <a:avLst/>
              <a:gdLst>
                <a:gd name="connsiteX0" fmla="*/ 25198 w 32046"/>
                <a:gd name="connsiteY0" fmla="*/ 6264 h 19077"/>
                <a:gd name="connsiteX1" fmla="*/ 9041 w 32046"/>
                <a:gd name="connsiteY1" fmla="*/ 18416 h 19077"/>
                <a:gd name="connsiteX2" fmla="*/ -6849 w 32046"/>
                <a:gd name="connsiteY2" fmla="*/ 8177 h 19077"/>
                <a:gd name="connsiteX3" fmla="*/ 11850 w 32046"/>
                <a:gd name="connsiteY3" fmla="*/ -662 h 19077"/>
                <a:gd name="connsiteX4" fmla="*/ 25198 w 32046"/>
                <a:gd name="connsiteY4" fmla="*/ 6264 h 19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046" h="19077">
                  <a:moveTo>
                    <a:pt x="25198" y="6264"/>
                  </a:moveTo>
                  <a:lnTo>
                    <a:pt x="9041" y="18416"/>
                  </a:lnTo>
                  <a:lnTo>
                    <a:pt x="-6849" y="8177"/>
                  </a:lnTo>
                  <a:lnTo>
                    <a:pt x="11850" y="-662"/>
                  </a:lnTo>
                  <a:lnTo>
                    <a:pt x="25198" y="6264"/>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39" name="Freeform: Shape 1038">
              <a:extLst>
                <a:ext uri="{FF2B5EF4-FFF2-40B4-BE49-F238E27FC236}">
                  <a16:creationId xmlns:a16="http://schemas.microsoft.com/office/drawing/2014/main" id="{AA211308-6EE8-4F7D-B442-9BEDF95A8CF6}"/>
                </a:ext>
              </a:extLst>
            </p:cNvPr>
            <p:cNvSpPr/>
            <p:nvPr/>
          </p:nvSpPr>
          <p:spPr>
            <a:xfrm flipV="1">
              <a:off x="7814599" y="3775743"/>
              <a:ext cx="34860" cy="20752"/>
            </a:xfrm>
            <a:custGeom>
              <a:avLst/>
              <a:gdLst>
                <a:gd name="connsiteX0" fmla="*/ 25198 w 32046"/>
                <a:gd name="connsiteY0" fmla="*/ 6264 h 19077"/>
                <a:gd name="connsiteX1" fmla="*/ 9041 w 32046"/>
                <a:gd name="connsiteY1" fmla="*/ 18416 h 19077"/>
                <a:gd name="connsiteX2" fmla="*/ -6849 w 32046"/>
                <a:gd name="connsiteY2" fmla="*/ 8177 h 19077"/>
                <a:gd name="connsiteX3" fmla="*/ 11850 w 32046"/>
                <a:gd name="connsiteY3" fmla="*/ -662 h 19077"/>
              </a:gdLst>
              <a:ahLst/>
              <a:cxnLst>
                <a:cxn ang="0">
                  <a:pos x="connsiteX0" y="connsiteY0"/>
                </a:cxn>
                <a:cxn ang="0">
                  <a:pos x="connsiteX1" y="connsiteY1"/>
                </a:cxn>
                <a:cxn ang="0">
                  <a:pos x="connsiteX2" y="connsiteY2"/>
                </a:cxn>
                <a:cxn ang="0">
                  <a:pos x="connsiteX3" y="connsiteY3"/>
                </a:cxn>
              </a:cxnLst>
              <a:rect l="l" t="t" r="r" b="b"/>
              <a:pathLst>
                <a:path w="32046" h="19077">
                  <a:moveTo>
                    <a:pt x="25198" y="6264"/>
                  </a:moveTo>
                  <a:lnTo>
                    <a:pt x="9041" y="18416"/>
                  </a:lnTo>
                  <a:lnTo>
                    <a:pt x="-6849" y="8177"/>
                  </a:lnTo>
                  <a:lnTo>
                    <a:pt x="11850" y="-662"/>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40" name="Freeform: Shape 1039">
              <a:extLst>
                <a:ext uri="{FF2B5EF4-FFF2-40B4-BE49-F238E27FC236}">
                  <a16:creationId xmlns:a16="http://schemas.microsoft.com/office/drawing/2014/main" id="{8A67EB0C-98FB-4611-945D-B3EE3C9CB192}"/>
                </a:ext>
              </a:extLst>
            </p:cNvPr>
            <p:cNvSpPr/>
            <p:nvPr/>
          </p:nvSpPr>
          <p:spPr>
            <a:xfrm flipV="1">
              <a:off x="7841541" y="3737115"/>
              <a:ext cx="36359" cy="28440"/>
            </a:xfrm>
            <a:custGeom>
              <a:avLst/>
              <a:gdLst>
                <a:gd name="connsiteX0" fmla="*/ -5208 w 33424"/>
                <a:gd name="connsiteY0" fmla="*/ -708 h 26144"/>
                <a:gd name="connsiteX1" fmla="*/ 20865 w 33424"/>
                <a:gd name="connsiteY1" fmla="*/ 6375 h 26144"/>
                <a:gd name="connsiteX2" fmla="*/ 26548 w 33424"/>
                <a:gd name="connsiteY2" fmla="*/ 25437 h 26144"/>
                <a:gd name="connsiteX3" fmla="*/ -6877 w 33424"/>
                <a:gd name="connsiteY3" fmla="*/ 13404 h 26144"/>
                <a:gd name="connsiteX4" fmla="*/ -5208 w 33424"/>
                <a:gd name="connsiteY4" fmla="*/ -708 h 26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24" h="26144">
                  <a:moveTo>
                    <a:pt x="-5208" y="-708"/>
                  </a:moveTo>
                  <a:lnTo>
                    <a:pt x="20865" y="6375"/>
                  </a:lnTo>
                  <a:lnTo>
                    <a:pt x="26548" y="25437"/>
                  </a:lnTo>
                  <a:lnTo>
                    <a:pt x="-6877" y="13404"/>
                  </a:lnTo>
                  <a:lnTo>
                    <a:pt x="-5208" y="-70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41" name="Freeform: Shape 1040">
              <a:extLst>
                <a:ext uri="{FF2B5EF4-FFF2-40B4-BE49-F238E27FC236}">
                  <a16:creationId xmlns:a16="http://schemas.microsoft.com/office/drawing/2014/main" id="{FC85C6BF-D069-42CE-86B4-0C5BCBE0E40A}"/>
                </a:ext>
              </a:extLst>
            </p:cNvPr>
            <p:cNvSpPr/>
            <p:nvPr/>
          </p:nvSpPr>
          <p:spPr>
            <a:xfrm flipV="1">
              <a:off x="7841541" y="3737115"/>
              <a:ext cx="36359" cy="28440"/>
            </a:xfrm>
            <a:custGeom>
              <a:avLst/>
              <a:gdLst>
                <a:gd name="connsiteX0" fmla="*/ -5208 w 33424"/>
                <a:gd name="connsiteY0" fmla="*/ -708 h 26144"/>
                <a:gd name="connsiteX1" fmla="*/ 20865 w 33424"/>
                <a:gd name="connsiteY1" fmla="*/ 6375 h 26144"/>
                <a:gd name="connsiteX2" fmla="*/ 26548 w 33424"/>
                <a:gd name="connsiteY2" fmla="*/ 25437 h 26144"/>
                <a:gd name="connsiteX3" fmla="*/ -6877 w 33424"/>
                <a:gd name="connsiteY3" fmla="*/ 13404 h 26144"/>
              </a:gdLst>
              <a:ahLst/>
              <a:cxnLst>
                <a:cxn ang="0">
                  <a:pos x="connsiteX0" y="connsiteY0"/>
                </a:cxn>
                <a:cxn ang="0">
                  <a:pos x="connsiteX1" y="connsiteY1"/>
                </a:cxn>
                <a:cxn ang="0">
                  <a:pos x="connsiteX2" y="connsiteY2"/>
                </a:cxn>
                <a:cxn ang="0">
                  <a:pos x="connsiteX3" y="connsiteY3"/>
                </a:cxn>
              </a:cxnLst>
              <a:rect l="l" t="t" r="r" b="b"/>
              <a:pathLst>
                <a:path w="33424" h="26144">
                  <a:moveTo>
                    <a:pt x="-5208" y="-708"/>
                  </a:moveTo>
                  <a:lnTo>
                    <a:pt x="20865" y="6375"/>
                  </a:lnTo>
                  <a:lnTo>
                    <a:pt x="26548" y="25437"/>
                  </a:lnTo>
                  <a:lnTo>
                    <a:pt x="-6877" y="13404"/>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42" name="Freeform: Shape 1041">
              <a:extLst>
                <a:ext uri="{FF2B5EF4-FFF2-40B4-BE49-F238E27FC236}">
                  <a16:creationId xmlns:a16="http://schemas.microsoft.com/office/drawing/2014/main" id="{FA83C2BA-1F2E-4EA0-BC78-C75E85CAB52C}"/>
                </a:ext>
              </a:extLst>
            </p:cNvPr>
            <p:cNvSpPr/>
            <p:nvPr/>
          </p:nvSpPr>
          <p:spPr>
            <a:xfrm flipV="1">
              <a:off x="7188143" y="4306174"/>
              <a:ext cx="69731" cy="76281"/>
            </a:xfrm>
            <a:custGeom>
              <a:avLst/>
              <a:gdLst>
                <a:gd name="connsiteX0" fmla="*/ 35133 w 64102"/>
                <a:gd name="connsiteY0" fmla="*/ 50098 h 70123"/>
                <a:gd name="connsiteX1" fmla="*/ -5162 w 64102"/>
                <a:gd name="connsiteY1" fmla="*/ 70201 h 70123"/>
                <a:gd name="connsiteX2" fmla="*/ -6232 w 64102"/>
                <a:gd name="connsiteY2" fmla="*/ 53311 h 70123"/>
                <a:gd name="connsiteX3" fmla="*/ 7352 w 64102"/>
                <a:gd name="connsiteY3" fmla="*/ 27497 h 70123"/>
                <a:gd name="connsiteX4" fmla="*/ 1071 w 64102"/>
                <a:gd name="connsiteY4" fmla="*/ 25120 h 70123"/>
                <a:gd name="connsiteX5" fmla="*/ 10925 w 64102"/>
                <a:gd name="connsiteY5" fmla="*/ 8860 h 70123"/>
                <a:gd name="connsiteX6" fmla="*/ 32914 w 64102"/>
                <a:gd name="connsiteY6" fmla="*/ 77 h 70123"/>
                <a:gd name="connsiteX7" fmla="*/ 38446 w 64102"/>
                <a:gd name="connsiteY7" fmla="*/ 17603 h 70123"/>
                <a:gd name="connsiteX8" fmla="*/ 50708 w 64102"/>
                <a:gd name="connsiteY8" fmla="*/ 8058 h 70123"/>
                <a:gd name="connsiteX9" fmla="*/ 57870 w 64102"/>
                <a:gd name="connsiteY9" fmla="*/ 31865 h 70123"/>
                <a:gd name="connsiteX10" fmla="*/ 57272 w 64102"/>
                <a:gd name="connsiteY10" fmla="*/ 60803 h 70123"/>
                <a:gd name="connsiteX11" fmla="*/ 35133 w 64102"/>
                <a:gd name="connsiteY11" fmla="*/ 50098 h 70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102" h="70123">
                  <a:moveTo>
                    <a:pt x="35133" y="50098"/>
                  </a:moveTo>
                  <a:lnTo>
                    <a:pt x="-5162" y="70201"/>
                  </a:lnTo>
                  <a:lnTo>
                    <a:pt x="-6232" y="53311"/>
                  </a:lnTo>
                  <a:lnTo>
                    <a:pt x="7352" y="27497"/>
                  </a:lnTo>
                  <a:lnTo>
                    <a:pt x="1071" y="25120"/>
                  </a:lnTo>
                  <a:lnTo>
                    <a:pt x="10925" y="8860"/>
                  </a:lnTo>
                  <a:lnTo>
                    <a:pt x="32914" y="77"/>
                  </a:lnTo>
                  <a:lnTo>
                    <a:pt x="38446" y="17603"/>
                  </a:lnTo>
                  <a:lnTo>
                    <a:pt x="50708" y="8058"/>
                  </a:lnTo>
                  <a:lnTo>
                    <a:pt x="57870" y="31865"/>
                  </a:lnTo>
                  <a:lnTo>
                    <a:pt x="57272" y="60803"/>
                  </a:lnTo>
                  <a:lnTo>
                    <a:pt x="35133" y="5009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43" name="Freeform: Shape 1042">
              <a:extLst>
                <a:ext uri="{FF2B5EF4-FFF2-40B4-BE49-F238E27FC236}">
                  <a16:creationId xmlns:a16="http://schemas.microsoft.com/office/drawing/2014/main" id="{F2335099-F6E4-4A42-A65F-4545AE73C7E1}"/>
                </a:ext>
              </a:extLst>
            </p:cNvPr>
            <p:cNvSpPr/>
            <p:nvPr/>
          </p:nvSpPr>
          <p:spPr>
            <a:xfrm flipV="1">
              <a:off x="7188143" y="4306174"/>
              <a:ext cx="69731" cy="76281"/>
            </a:xfrm>
            <a:custGeom>
              <a:avLst/>
              <a:gdLst>
                <a:gd name="connsiteX0" fmla="*/ 35133 w 64102"/>
                <a:gd name="connsiteY0" fmla="*/ 50098 h 70123"/>
                <a:gd name="connsiteX1" fmla="*/ -5162 w 64102"/>
                <a:gd name="connsiteY1" fmla="*/ 70201 h 70123"/>
                <a:gd name="connsiteX2" fmla="*/ -6232 w 64102"/>
                <a:gd name="connsiteY2" fmla="*/ 53311 h 70123"/>
                <a:gd name="connsiteX3" fmla="*/ 7352 w 64102"/>
                <a:gd name="connsiteY3" fmla="*/ 27497 h 70123"/>
                <a:gd name="connsiteX4" fmla="*/ 1071 w 64102"/>
                <a:gd name="connsiteY4" fmla="*/ 25120 h 70123"/>
                <a:gd name="connsiteX5" fmla="*/ 10925 w 64102"/>
                <a:gd name="connsiteY5" fmla="*/ 8860 h 70123"/>
                <a:gd name="connsiteX6" fmla="*/ 32914 w 64102"/>
                <a:gd name="connsiteY6" fmla="*/ 77 h 70123"/>
                <a:gd name="connsiteX7" fmla="*/ 38446 w 64102"/>
                <a:gd name="connsiteY7" fmla="*/ 17603 h 70123"/>
                <a:gd name="connsiteX8" fmla="*/ 50708 w 64102"/>
                <a:gd name="connsiteY8" fmla="*/ 8058 h 70123"/>
                <a:gd name="connsiteX9" fmla="*/ 57870 w 64102"/>
                <a:gd name="connsiteY9" fmla="*/ 31865 h 70123"/>
                <a:gd name="connsiteX10" fmla="*/ 57272 w 64102"/>
                <a:gd name="connsiteY10" fmla="*/ 60803 h 70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102" h="70123">
                  <a:moveTo>
                    <a:pt x="35133" y="50098"/>
                  </a:moveTo>
                  <a:lnTo>
                    <a:pt x="-5162" y="70201"/>
                  </a:lnTo>
                  <a:lnTo>
                    <a:pt x="-6232" y="53311"/>
                  </a:lnTo>
                  <a:lnTo>
                    <a:pt x="7352" y="27497"/>
                  </a:lnTo>
                  <a:lnTo>
                    <a:pt x="1071" y="25120"/>
                  </a:lnTo>
                  <a:lnTo>
                    <a:pt x="10925" y="8860"/>
                  </a:lnTo>
                  <a:lnTo>
                    <a:pt x="32914" y="77"/>
                  </a:lnTo>
                  <a:lnTo>
                    <a:pt x="38446" y="17603"/>
                  </a:lnTo>
                  <a:lnTo>
                    <a:pt x="50708" y="8058"/>
                  </a:lnTo>
                  <a:lnTo>
                    <a:pt x="57870" y="31865"/>
                  </a:lnTo>
                  <a:lnTo>
                    <a:pt x="57272" y="6080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44" name="Freeform: Shape 1043">
              <a:extLst>
                <a:ext uri="{FF2B5EF4-FFF2-40B4-BE49-F238E27FC236}">
                  <a16:creationId xmlns:a16="http://schemas.microsoft.com/office/drawing/2014/main" id="{7A17B146-BE69-430B-854E-01912114DB0F}"/>
                </a:ext>
              </a:extLst>
            </p:cNvPr>
            <p:cNvSpPr/>
            <p:nvPr/>
          </p:nvSpPr>
          <p:spPr>
            <a:xfrm flipV="1">
              <a:off x="7314611" y="3449541"/>
              <a:ext cx="52163" cy="59209"/>
            </a:xfrm>
            <a:custGeom>
              <a:avLst/>
              <a:gdLst>
                <a:gd name="connsiteX0" fmla="*/ -6352 w 47952"/>
                <a:gd name="connsiteY0" fmla="*/ 53362 h 54429"/>
                <a:gd name="connsiteX1" fmla="*/ -5171 w 47952"/>
                <a:gd name="connsiteY1" fmla="*/ 40329 h 54429"/>
                <a:gd name="connsiteX2" fmla="*/ 17676 w 47952"/>
                <a:gd name="connsiteY2" fmla="*/ 25714 h 54429"/>
                <a:gd name="connsiteX3" fmla="*/ 31653 w 47952"/>
                <a:gd name="connsiteY3" fmla="*/ -1068 h 54429"/>
                <a:gd name="connsiteX4" fmla="*/ 41601 w 47952"/>
                <a:gd name="connsiteY4" fmla="*/ 12862 h 54429"/>
                <a:gd name="connsiteX5" fmla="*/ 24602 w 47952"/>
                <a:gd name="connsiteY5" fmla="*/ 38975 h 54429"/>
                <a:gd name="connsiteX6" fmla="*/ -6352 w 47952"/>
                <a:gd name="connsiteY6" fmla="*/ 53362 h 54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952" h="54429">
                  <a:moveTo>
                    <a:pt x="-6352" y="53362"/>
                  </a:moveTo>
                  <a:lnTo>
                    <a:pt x="-5171" y="40329"/>
                  </a:lnTo>
                  <a:lnTo>
                    <a:pt x="17676" y="25714"/>
                  </a:lnTo>
                  <a:lnTo>
                    <a:pt x="31653" y="-1068"/>
                  </a:lnTo>
                  <a:lnTo>
                    <a:pt x="41601" y="12862"/>
                  </a:lnTo>
                  <a:lnTo>
                    <a:pt x="24602" y="38975"/>
                  </a:lnTo>
                  <a:lnTo>
                    <a:pt x="-6352" y="53362"/>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45" name="Freeform: Shape 1044">
              <a:extLst>
                <a:ext uri="{FF2B5EF4-FFF2-40B4-BE49-F238E27FC236}">
                  <a16:creationId xmlns:a16="http://schemas.microsoft.com/office/drawing/2014/main" id="{86D3A5BC-F8B2-4074-9AF3-77F236ADF6D4}"/>
                </a:ext>
              </a:extLst>
            </p:cNvPr>
            <p:cNvSpPr/>
            <p:nvPr/>
          </p:nvSpPr>
          <p:spPr>
            <a:xfrm flipV="1">
              <a:off x="7314611" y="3449541"/>
              <a:ext cx="52163" cy="59209"/>
            </a:xfrm>
            <a:custGeom>
              <a:avLst/>
              <a:gdLst>
                <a:gd name="connsiteX0" fmla="*/ -6352 w 47952"/>
                <a:gd name="connsiteY0" fmla="*/ 53362 h 54429"/>
                <a:gd name="connsiteX1" fmla="*/ -5171 w 47952"/>
                <a:gd name="connsiteY1" fmla="*/ 40329 h 54429"/>
                <a:gd name="connsiteX2" fmla="*/ 17676 w 47952"/>
                <a:gd name="connsiteY2" fmla="*/ 25714 h 54429"/>
                <a:gd name="connsiteX3" fmla="*/ 31653 w 47952"/>
                <a:gd name="connsiteY3" fmla="*/ -1068 h 54429"/>
                <a:gd name="connsiteX4" fmla="*/ 41601 w 47952"/>
                <a:gd name="connsiteY4" fmla="*/ 12862 h 54429"/>
                <a:gd name="connsiteX5" fmla="*/ 24602 w 47952"/>
                <a:gd name="connsiteY5" fmla="*/ 38975 h 54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952" h="54429">
                  <a:moveTo>
                    <a:pt x="-6352" y="53362"/>
                  </a:moveTo>
                  <a:lnTo>
                    <a:pt x="-5171" y="40329"/>
                  </a:lnTo>
                  <a:lnTo>
                    <a:pt x="17676" y="25714"/>
                  </a:lnTo>
                  <a:lnTo>
                    <a:pt x="31653" y="-1068"/>
                  </a:lnTo>
                  <a:lnTo>
                    <a:pt x="41601" y="12862"/>
                  </a:lnTo>
                  <a:lnTo>
                    <a:pt x="24602" y="3897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46" name="Freeform: Shape 1045">
              <a:extLst>
                <a:ext uri="{FF2B5EF4-FFF2-40B4-BE49-F238E27FC236}">
                  <a16:creationId xmlns:a16="http://schemas.microsoft.com/office/drawing/2014/main" id="{824846D1-7F38-4779-84EE-9171B468274C}"/>
                </a:ext>
              </a:extLst>
            </p:cNvPr>
            <p:cNvSpPr/>
            <p:nvPr/>
          </p:nvSpPr>
          <p:spPr>
            <a:xfrm flipV="1">
              <a:off x="7257550" y="3495429"/>
              <a:ext cx="78712" cy="45803"/>
            </a:xfrm>
            <a:custGeom>
              <a:avLst/>
              <a:gdLst>
                <a:gd name="connsiteX0" fmla="*/ 23277 w 72358"/>
                <a:gd name="connsiteY0" fmla="*/ -678 h 42105"/>
                <a:gd name="connsiteX1" fmla="*/ 43086 w 72358"/>
                <a:gd name="connsiteY1" fmla="*/ -1016 h 42105"/>
                <a:gd name="connsiteX2" fmla="*/ 59841 w 72358"/>
                <a:gd name="connsiteY2" fmla="*/ 19218 h 42105"/>
                <a:gd name="connsiteX3" fmla="*/ 66051 w 72358"/>
                <a:gd name="connsiteY3" fmla="*/ 30811 h 42105"/>
                <a:gd name="connsiteX4" fmla="*/ 62147 w 72358"/>
                <a:gd name="connsiteY4" fmla="*/ 41089 h 42105"/>
                <a:gd name="connsiteX5" fmla="*/ 45706 w 72358"/>
                <a:gd name="connsiteY5" fmla="*/ 25018 h 42105"/>
                <a:gd name="connsiteX6" fmla="*/ 39725 w 72358"/>
                <a:gd name="connsiteY6" fmla="*/ 15393 h 42105"/>
                <a:gd name="connsiteX7" fmla="*/ 22112 w 72358"/>
                <a:gd name="connsiteY7" fmla="*/ 15393 h 42105"/>
                <a:gd name="connsiteX8" fmla="*/ 5356 w 72358"/>
                <a:gd name="connsiteY8" fmla="*/ 15393 h 42105"/>
                <a:gd name="connsiteX9" fmla="*/ -6307 w 72358"/>
                <a:gd name="connsiteY9" fmla="*/ 15393 h 42105"/>
                <a:gd name="connsiteX10" fmla="*/ 5655 w 72358"/>
                <a:gd name="connsiteY10" fmla="*/ 4792 h 42105"/>
                <a:gd name="connsiteX11" fmla="*/ 23277 w 72358"/>
                <a:gd name="connsiteY11" fmla="*/ -678 h 4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58" h="42105">
                  <a:moveTo>
                    <a:pt x="23277" y="-678"/>
                  </a:moveTo>
                  <a:lnTo>
                    <a:pt x="43086" y="-1016"/>
                  </a:lnTo>
                  <a:lnTo>
                    <a:pt x="59841" y="19218"/>
                  </a:lnTo>
                  <a:lnTo>
                    <a:pt x="66051" y="30811"/>
                  </a:lnTo>
                  <a:lnTo>
                    <a:pt x="62147" y="41089"/>
                  </a:lnTo>
                  <a:lnTo>
                    <a:pt x="45706" y="25018"/>
                  </a:lnTo>
                  <a:lnTo>
                    <a:pt x="39725" y="15393"/>
                  </a:lnTo>
                  <a:lnTo>
                    <a:pt x="22112" y="15393"/>
                  </a:lnTo>
                  <a:lnTo>
                    <a:pt x="5356" y="15393"/>
                  </a:lnTo>
                  <a:lnTo>
                    <a:pt x="-6307" y="15393"/>
                  </a:lnTo>
                  <a:lnTo>
                    <a:pt x="5655" y="4792"/>
                  </a:lnTo>
                  <a:lnTo>
                    <a:pt x="23277" y="-67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47" name="Freeform: Shape 1046">
              <a:extLst>
                <a:ext uri="{FF2B5EF4-FFF2-40B4-BE49-F238E27FC236}">
                  <a16:creationId xmlns:a16="http://schemas.microsoft.com/office/drawing/2014/main" id="{46763797-8E66-4DBE-8819-F761A9A06BC7}"/>
                </a:ext>
              </a:extLst>
            </p:cNvPr>
            <p:cNvSpPr/>
            <p:nvPr/>
          </p:nvSpPr>
          <p:spPr>
            <a:xfrm flipV="1">
              <a:off x="7257550" y="3495429"/>
              <a:ext cx="78712" cy="45803"/>
            </a:xfrm>
            <a:custGeom>
              <a:avLst/>
              <a:gdLst>
                <a:gd name="connsiteX0" fmla="*/ 23277 w 72358"/>
                <a:gd name="connsiteY0" fmla="*/ -678 h 42105"/>
                <a:gd name="connsiteX1" fmla="*/ 43086 w 72358"/>
                <a:gd name="connsiteY1" fmla="*/ -1016 h 42105"/>
                <a:gd name="connsiteX2" fmla="*/ 59841 w 72358"/>
                <a:gd name="connsiteY2" fmla="*/ 19218 h 42105"/>
                <a:gd name="connsiteX3" fmla="*/ 66051 w 72358"/>
                <a:gd name="connsiteY3" fmla="*/ 30811 h 42105"/>
                <a:gd name="connsiteX4" fmla="*/ 62147 w 72358"/>
                <a:gd name="connsiteY4" fmla="*/ 41089 h 42105"/>
                <a:gd name="connsiteX5" fmla="*/ 45706 w 72358"/>
                <a:gd name="connsiteY5" fmla="*/ 25018 h 42105"/>
                <a:gd name="connsiteX6" fmla="*/ 39725 w 72358"/>
                <a:gd name="connsiteY6" fmla="*/ 15393 h 42105"/>
                <a:gd name="connsiteX7" fmla="*/ 22112 w 72358"/>
                <a:gd name="connsiteY7" fmla="*/ 15393 h 42105"/>
                <a:gd name="connsiteX8" fmla="*/ 5356 w 72358"/>
                <a:gd name="connsiteY8" fmla="*/ 15393 h 42105"/>
                <a:gd name="connsiteX9" fmla="*/ -6307 w 72358"/>
                <a:gd name="connsiteY9" fmla="*/ 15393 h 42105"/>
                <a:gd name="connsiteX10" fmla="*/ 5655 w 72358"/>
                <a:gd name="connsiteY10" fmla="*/ 4792 h 4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2358" h="42105">
                  <a:moveTo>
                    <a:pt x="23277" y="-678"/>
                  </a:moveTo>
                  <a:lnTo>
                    <a:pt x="43086" y="-1016"/>
                  </a:lnTo>
                  <a:lnTo>
                    <a:pt x="59841" y="19218"/>
                  </a:lnTo>
                  <a:lnTo>
                    <a:pt x="66051" y="30811"/>
                  </a:lnTo>
                  <a:lnTo>
                    <a:pt x="62147" y="41089"/>
                  </a:lnTo>
                  <a:lnTo>
                    <a:pt x="45706" y="25018"/>
                  </a:lnTo>
                  <a:lnTo>
                    <a:pt x="39725" y="15393"/>
                  </a:lnTo>
                  <a:lnTo>
                    <a:pt x="22112" y="15393"/>
                  </a:lnTo>
                  <a:lnTo>
                    <a:pt x="5356" y="15393"/>
                  </a:lnTo>
                  <a:lnTo>
                    <a:pt x="-6307" y="15393"/>
                  </a:lnTo>
                  <a:lnTo>
                    <a:pt x="5655" y="4792"/>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48" name="Freeform: Shape 1047">
              <a:extLst>
                <a:ext uri="{FF2B5EF4-FFF2-40B4-BE49-F238E27FC236}">
                  <a16:creationId xmlns:a16="http://schemas.microsoft.com/office/drawing/2014/main" id="{C8C854BF-6DD8-4603-9CD3-C4418D72CDF0}"/>
                </a:ext>
              </a:extLst>
            </p:cNvPr>
            <p:cNvSpPr/>
            <p:nvPr/>
          </p:nvSpPr>
          <p:spPr>
            <a:xfrm flipV="1">
              <a:off x="7375182" y="3513587"/>
              <a:ext cx="25983" cy="46761"/>
            </a:xfrm>
            <a:custGeom>
              <a:avLst/>
              <a:gdLst>
                <a:gd name="connsiteX0" fmla="*/ -6400 w 23885"/>
                <a:gd name="connsiteY0" fmla="*/ 18739 h 42986"/>
                <a:gd name="connsiteX1" fmla="*/ 3627 w 23885"/>
                <a:gd name="connsiteY1" fmla="*/ 9602 h 42986"/>
                <a:gd name="connsiteX2" fmla="*/ 3155 w 23885"/>
                <a:gd name="connsiteY2" fmla="*/ 4675 h 42986"/>
                <a:gd name="connsiteX3" fmla="*/ 12819 w 23885"/>
                <a:gd name="connsiteY3" fmla="*/ -991 h 42986"/>
                <a:gd name="connsiteX4" fmla="*/ 17486 w 23885"/>
                <a:gd name="connsiteY4" fmla="*/ 12592 h 42986"/>
                <a:gd name="connsiteX5" fmla="*/ -6061 w 23885"/>
                <a:gd name="connsiteY5" fmla="*/ 41995 h 42986"/>
                <a:gd name="connsiteX6" fmla="*/ -6400 w 23885"/>
                <a:gd name="connsiteY6" fmla="*/ 18739 h 4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885" h="42986">
                  <a:moveTo>
                    <a:pt x="-6400" y="18739"/>
                  </a:moveTo>
                  <a:lnTo>
                    <a:pt x="3627" y="9602"/>
                  </a:lnTo>
                  <a:lnTo>
                    <a:pt x="3155" y="4675"/>
                  </a:lnTo>
                  <a:lnTo>
                    <a:pt x="12819" y="-991"/>
                  </a:lnTo>
                  <a:lnTo>
                    <a:pt x="17486" y="12592"/>
                  </a:lnTo>
                  <a:lnTo>
                    <a:pt x="-6061" y="41995"/>
                  </a:lnTo>
                  <a:lnTo>
                    <a:pt x="-6400" y="18739"/>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49" name="Freeform: Shape 1048">
              <a:extLst>
                <a:ext uri="{FF2B5EF4-FFF2-40B4-BE49-F238E27FC236}">
                  <a16:creationId xmlns:a16="http://schemas.microsoft.com/office/drawing/2014/main" id="{0C5B79FC-BB9B-42C8-9368-968EEB1A04DB}"/>
                </a:ext>
              </a:extLst>
            </p:cNvPr>
            <p:cNvSpPr/>
            <p:nvPr/>
          </p:nvSpPr>
          <p:spPr>
            <a:xfrm flipV="1">
              <a:off x="7375182" y="3513587"/>
              <a:ext cx="25983" cy="46761"/>
            </a:xfrm>
            <a:custGeom>
              <a:avLst/>
              <a:gdLst>
                <a:gd name="connsiteX0" fmla="*/ -6400 w 23885"/>
                <a:gd name="connsiteY0" fmla="*/ 18739 h 42986"/>
                <a:gd name="connsiteX1" fmla="*/ 3627 w 23885"/>
                <a:gd name="connsiteY1" fmla="*/ 9602 h 42986"/>
                <a:gd name="connsiteX2" fmla="*/ 3155 w 23885"/>
                <a:gd name="connsiteY2" fmla="*/ 4675 h 42986"/>
                <a:gd name="connsiteX3" fmla="*/ 12819 w 23885"/>
                <a:gd name="connsiteY3" fmla="*/ -991 h 42986"/>
                <a:gd name="connsiteX4" fmla="*/ 17486 w 23885"/>
                <a:gd name="connsiteY4" fmla="*/ 12592 h 42986"/>
                <a:gd name="connsiteX5" fmla="*/ -6061 w 23885"/>
                <a:gd name="connsiteY5" fmla="*/ 41995 h 4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885" h="42986">
                  <a:moveTo>
                    <a:pt x="-6400" y="18739"/>
                  </a:moveTo>
                  <a:lnTo>
                    <a:pt x="3627" y="9602"/>
                  </a:lnTo>
                  <a:lnTo>
                    <a:pt x="3155" y="4675"/>
                  </a:lnTo>
                  <a:lnTo>
                    <a:pt x="12819" y="-991"/>
                  </a:lnTo>
                  <a:lnTo>
                    <a:pt x="17486" y="12592"/>
                  </a:lnTo>
                  <a:lnTo>
                    <a:pt x="-6061" y="4199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50" name="Freeform: Shape 1049">
              <a:extLst>
                <a:ext uri="{FF2B5EF4-FFF2-40B4-BE49-F238E27FC236}">
                  <a16:creationId xmlns:a16="http://schemas.microsoft.com/office/drawing/2014/main" id="{C123C66F-3D47-4B02-866E-75E0B8556631}"/>
                </a:ext>
              </a:extLst>
            </p:cNvPr>
            <p:cNvSpPr/>
            <p:nvPr/>
          </p:nvSpPr>
          <p:spPr>
            <a:xfrm flipV="1">
              <a:off x="7469202" y="3601564"/>
              <a:ext cx="27892" cy="25794"/>
            </a:xfrm>
            <a:custGeom>
              <a:avLst/>
              <a:gdLst>
                <a:gd name="connsiteX0" fmla="*/ -1852 w 25640"/>
                <a:gd name="connsiteY0" fmla="*/ 4471 h 23712"/>
                <a:gd name="connsiteX1" fmla="*/ 13117 w 25640"/>
                <a:gd name="connsiteY1" fmla="*/ -889 h 23712"/>
                <a:gd name="connsiteX2" fmla="*/ 19145 w 25640"/>
                <a:gd name="connsiteY2" fmla="*/ 10743 h 23712"/>
                <a:gd name="connsiteX3" fmla="*/ -6496 w 25640"/>
                <a:gd name="connsiteY3" fmla="*/ 22824 h 23712"/>
                <a:gd name="connsiteX4" fmla="*/ -1852 w 25640"/>
                <a:gd name="connsiteY4" fmla="*/ 4471 h 23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40" h="23712">
                  <a:moveTo>
                    <a:pt x="-1852" y="4471"/>
                  </a:moveTo>
                  <a:lnTo>
                    <a:pt x="13117" y="-889"/>
                  </a:lnTo>
                  <a:lnTo>
                    <a:pt x="19145" y="10743"/>
                  </a:lnTo>
                  <a:lnTo>
                    <a:pt x="-6496" y="22824"/>
                  </a:lnTo>
                  <a:lnTo>
                    <a:pt x="-1852" y="4471"/>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51" name="Freeform: Shape 1050">
              <a:extLst>
                <a:ext uri="{FF2B5EF4-FFF2-40B4-BE49-F238E27FC236}">
                  <a16:creationId xmlns:a16="http://schemas.microsoft.com/office/drawing/2014/main" id="{92567777-F53E-4E8B-BB58-7C1A838DC2FE}"/>
                </a:ext>
              </a:extLst>
            </p:cNvPr>
            <p:cNvSpPr/>
            <p:nvPr/>
          </p:nvSpPr>
          <p:spPr>
            <a:xfrm flipV="1">
              <a:off x="7469202" y="3601564"/>
              <a:ext cx="27892" cy="25794"/>
            </a:xfrm>
            <a:custGeom>
              <a:avLst/>
              <a:gdLst>
                <a:gd name="connsiteX0" fmla="*/ -1852 w 25640"/>
                <a:gd name="connsiteY0" fmla="*/ 4471 h 23712"/>
                <a:gd name="connsiteX1" fmla="*/ 13117 w 25640"/>
                <a:gd name="connsiteY1" fmla="*/ -889 h 23712"/>
                <a:gd name="connsiteX2" fmla="*/ 19145 w 25640"/>
                <a:gd name="connsiteY2" fmla="*/ 10743 h 23712"/>
                <a:gd name="connsiteX3" fmla="*/ -6496 w 25640"/>
                <a:gd name="connsiteY3" fmla="*/ 22824 h 23712"/>
              </a:gdLst>
              <a:ahLst/>
              <a:cxnLst>
                <a:cxn ang="0">
                  <a:pos x="connsiteX0" y="connsiteY0"/>
                </a:cxn>
                <a:cxn ang="0">
                  <a:pos x="connsiteX1" y="connsiteY1"/>
                </a:cxn>
                <a:cxn ang="0">
                  <a:pos x="connsiteX2" y="connsiteY2"/>
                </a:cxn>
                <a:cxn ang="0">
                  <a:pos x="connsiteX3" y="connsiteY3"/>
                </a:cxn>
              </a:cxnLst>
              <a:rect l="l" t="t" r="r" b="b"/>
              <a:pathLst>
                <a:path w="25640" h="23712">
                  <a:moveTo>
                    <a:pt x="-1852" y="4471"/>
                  </a:moveTo>
                  <a:lnTo>
                    <a:pt x="13117" y="-889"/>
                  </a:lnTo>
                  <a:lnTo>
                    <a:pt x="19145" y="10743"/>
                  </a:lnTo>
                  <a:lnTo>
                    <a:pt x="-6496" y="22824"/>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52" name="Freeform: Shape 1051">
              <a:extLst>
                <a:ext uri="{FF2B5EF4-FFF2-40B4-BE49-F238E27FC236}">
                  <a16:creationId xmlns:a16="http://schemas.microsoft.com/office/drawing/2014/main" id="{392B84E3-6F67-4E1F-8015-320B230FF923}"/>
                </a:ext>
              </a:extLst>
            </p:cNvPr>
            <p:cNvSpPr/>
            <p:nvPr/>
          </p:nvSpPr>
          <p:spPr>
            <a:xfrm flipV="1">
              <a:off x="7446687" y="3553852"/>
              <a:ext cx="31856" cy="38072"/>
            </a:xfrm>
            <a:custGeom>
              <a:avLst/>
              <a:gdLst>
                <a:gd name="connsiteX0" fmla="*/ 22810 w 29284"/>
                <a:gd name="connsiteY0" fmla="*/ 16898 h 34998"/>
                <a:gd name="connsiteX1" fmla="*/ -6475 w 29284"/>
                <a:gd name="connsiteY1" fmla="*/ 34055 h 34998"/>
                <a:gd name="connsiteX2" fmla="*/ -4838 w 29284"/>
                <a:gd name="connsiteY2" fmla="*/ 17197 h 34998"/>
                <a:gd name="connsiteX3" fmla="*/ 22810 w 29284"/>
                <a:gd name="connsiteY3" fmla="*/ -944 h 34998"/>
                <a:gd name="connsiteX4" fmla="*/ 22810 w 29284"/>
                <a:gd name="connsiteY4" fmla="*/ 16898 h 34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84" h="34998">
                  <a:moveTo>
                    <a:pt x="22810" y="16898"/>
                  </a:moveTo>
                  <a:lnTo>
                    <a:pt x="-6475" y="34055"/>
                  </a:lnTo>
                  <a:lnTo>
                    <a:pt x="-4838" y="17197"/>
                  </a:lnTo>
                  <a:lnTo>
                    <a:pt x="22810" y="-944"/>
                  </a:lnTo>
                  <a:lnTo>
                    <a:pt x="22810" y="1689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53" name="Freeform: Shape 1052">
              <a:extLst>
                <a:ext uri="{FF2B5EF4-FFF2-40B4-BE49-F238E27FC236}">
                  <a16:creationId xmlns:a16="http://schemas.microsoft.com/office/drawing/2014/main" id="{CBBA24DF-F768-45DB-9C4D-59163A57A1C7}"/>
                </a:ext>
              </a:extLst>
            </p:cNvPr>
            <p:cNvSpPr/>
            <p:nvPr/>
          </p:nvSpPr>
          <p:spPr>
            <a:xfrm flipV="1">
              <a:off x="7446687" y="3553852"/>
              <a:ext cx="31856" cy="38072"/>
            </a:xfrm>
            <a:custGeom>
              <a:avLst/>
              <a:gdLst>
                <a:gd name="connsiteX0" fmla="*/ 22810 w 29284"/>
                <a:gd name="connsiteY0" fmla="*/ 16898 h 34998"/>
                <a:gd name="connsiteX1" fmla="*/ -6475 w 29284"/>
                <a:gd name="connsiteY1" fmla="*/ 34055 h 34998"/>
                <a:gd name="connsiteX2" fmla="*/ -4838 w 29284"/>
                <a:gd name="connsiteY2" fmla="*/ 17197 h 34998"/>
                <a:gd name="connsiteX3" fmla="*/ 22810 w 29284"/>
                <a:gd name="connsiteY3" fmla="*/ -944 h 34998"/>
              </a:gdLst>
              <a:ahLst/>
              <a:cxnLst>
                <a:cxn ang="0">
                  <a:pos x="connsiteX0" y="connsiteY0"/>
                </a:cxn>
                <a:cxn ang="0">
                  <a:pos x="connsiteX1" y="connsiteY1"/>
                </a:cxn>
                <a:cxn ang="0">
                  <a:pos x="connsiteX2" y="connsiteY2"/>
                </a:cxn>
                <a:cxn ang="0">
                  <a:pos x="connsiteX3" y="connsiteY3"/>
                </a:cxn>
              </a:cxnLst>
              <a:rect l="l" t="t" r="r" b="b"/>
              <a:pathLst>
                <a:path w="29284" h="34998">
                  <a:moveTo>
                    <a:pt x="22810" y="16898"/>
                  </a:moveTo>
                  <a:lnTo>
                    <a:pt x="-6475" y="34055"/>
                  </a:lnTo>
                  <a:lnTo>
                    <a:pt x="-4838" y="17197"/>
                  </a:lnTo>
                  <a:lnTo>
                    <a:pt x="22810" y="-944"/>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54" name="Freeform: Shape 1053">
              <a:extLst>
                <a:ext uri="{FF2B5EF4-FFF2-40B4-BE49-F238E27FC236}">
                  <a16:creationId xmlns:a16="http://schemas.microsoft.com/office/drawing/2014/main" id="{F8F9F0DF-791B-48DC-AD09-4DBE26C42D8E}"/>
                </a:ext>
              </a:extLst>
            </p:cNvPr>
            <p:cNvSpPr/>
            <p:nvPr/>
          </p:nvSpPr>
          <p:spPr>
            <a:xfrm flipV="1">
              <a:off x="7412235" y="3569039"/>
              <a:ext cx="35375" cy="32044"/>
            </a:xfrm>
            <a:custGeom>
              <a:avLst/>
              <a:gdLst>
                <a:gd name="connsiteX0" fmla="*/ -6442 w 32519"/>
                <a:gd name="connsiteY0" fmla="*/ 28530 h 29457"/>
                <a:gd name="connsiteX1" fmla="*/ 1791 w 32519"/>
                <a:gd name="connsiteY1" fmla="*/ 10106 h 29457"/>
                <a:gd name="connsiteX2" fmla="*/ 20813 w 32519"/>
                <a:gd name="connsiteY2" fmla="*/ -928 h 29457"/>
                <a:gd name="connsiteX3" fmla="*/ 26078 w 32519"/>
                <a:gd name="connsiteY3" fmla="*/ 7328 h 29457"/>
                <a:gd name="connsiteX4" fmla="*/ 16547 w 32519"/>
                <a:gd name="connsiteY4" fmla="*/ 17575 h 29457"/>
                <a:gd name="connsiteX5" fmla="*/ -6442 w 32519"/>
                <a:gd name="connsiteY5" fmla="*/ 28530 h 29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19" h="29457">
                  <a:moveTo>
                    <a:pt x="-6442" y="28530"/>
                  </a:moveTo>
                  <a:lnTo>
                    <a:pt x="1791" y="10106"/>
                  </a:lnTo>
                  <a:lnTo>
                    <a:pt x="20813" y="-928"/>
                  </a:lnTo>
                  <a:lnTo>
                    <a:pt x="26078" y="7328"/>
                  </a:lnTo>
                  <a:lnTo>
                    <a:pt x="16547" y="17575"/>
                  </a:lnTo>
                  <a:lnTo>
                    <a:pt x="-6442" y="28530"/>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55" name="Freeform: Shape 1054">
              <a:extLst>
                <a:ext uri="{FF2B5EF4-FFF2-40B4-BE49-F238E27FC236}">
                  <a16:creationId xmlns:a16="http://schemas.microsoft.com/office/drawing/2014/main" id="{9EF5915D-022E-452E-93AF-56AC796D95FA}"/>
                </a:ext>
              </a:extLst>
            </p:cNvPr>
            <p:cNvSpPr/>
            <p:nvPr/>
          </p:nvSpPr>
          <p:spPr>
            <a:xfrm flipV="1">
              <a:off x="7412235" y="3569039"/>
              <a:ext cx="35375" cy="32044"/>
            </a:xfrm>
            <a:custGeom>
              <a:avLst/>
              <a:gdLst>
                <a:gd name="connsiteX0" fmla="*/ -6442 w 32519"/>
                <a:gd name="connsiteY0" fmla="*/ 28530 h 29457"/>
                <a:gd name="connsiteX1" fmla="*/ 1791 w 32519"/>
                <a:gd name="connsiteY1" fmla="*/ 10106 h 29457"/>
                <a:gd name="connsiteX2" fmla="*/ 20813 w 32519"/>
                <a:gd name="connsiteY2" fmla="*/ -928 h 29457"/>
                <a:gd name="connsiteX3" fmla="*/ 26078 w 32519"/>
                <a:gd name="connsiteY3" fmla="*/ 7328 h 29457"/>
                <a:gd name="connsiteX4" fmla="*/ 16547 w 32519"/>
                <a:gd name="connsiteY4" fmla="*/ 17575 h 29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19" h="29457">
                  <a:moveTo>
                    <a:pt x="-6442" y="28530"/>
                  </a:moveTo>
                  <a:lnTo>
                    <a:pt x="1791" y="10106"/>
                  </a:lnTo>
                  <a:lnTo>
                    <a:pt x="20813" y="-928"/>
                  </a:lnTo>
                  <a:lnTo>
                    <a:pt x="26078" y="7328"/>
                  </a:lnTo>
                  <a:lnTo>
                    <a:pt x="16547" y="1757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56" name="Freeform: Shape 1055">
              <a:extLst>
                <a:ext uri="{FF2B5EF4-FFF2-40B4-BE49-F238E27FC236}">
                  <a16:creationId xmlns:a16="http://schemas.microsoft.com/office/drawing/2014/main" id="{F8647BF5-66B7-4385-942D-504C9A8F8378}"/>
                </a:ext>
              </a:extLst>
            </p:cNvPr>
            <p:cNvSpPr/>
            <p:nvPr/>
          </p:nvSpPr>
          <p:spPr>
            <a:xfrm flipV="1">
              <a:off x="7512308" y="3625424"/>
              <a:ext cx="25264" cy="17636"/>
            </a:xfrm>
            <a:custGeom>
              <a:avLst/>
              <a:gdLst>
                <a:gd name="connsiteX0" fmla="*/ -6538 w 23224"/>
                <a:gd name="connsiteY0" fmla="*/ 15350 h 16212"/>
                <a:gd name="connsiteX1" fmla="*/ -5177 w 23224"/>
                <a:gd name="connsiteY1" fmla="*/ 1546 h 16212"/>
                <a:gd name="connsiteX2" fmla="*/ 16687 w 23224"/>
                <a:gd name="connsiteY2" fmla="*/ -863 h 16212"/>
                <a:gd name="connsiteX3" fmla="*/ 7069 w 23224"/>
                <a:gd name="connsiteY3" fmla="*/ 12965 h 16212"/>
                <a:gd name="connsiteX4" fmla="*/ -6538 w 23224"/>
                <a:gd name="connsiteY4" fmla="*/ 15350 h 16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24" h="16212">
                  <a:moveTo>
                    <a:pt x="-6538" y="15350"/>
                  </a:moveTo>
                  <a:lnTo>
                    <a:pt x="-5177" y="1546"/>
                  </a:lnTo>
                  <a:lnTo>
                    <a:pt x="16687" y="-863"/>
                  </a:lnTo>
                  <a:lnTo>
                    <a:pt x="7069" y="12965"/>
                  </a:lnTo>
                  <a:lnTo>
                    <a:pt x="-6538" y="15350"/>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57" name="Freeform: Shape 1056">
              <a:extLst>
                <a:ext uri="{FF2B5EF4-FFF2-40B4-BE49-F238E27FC236}">
                  <a16:creationId xmlns:a16="http://schemas.microsoft.com/office/drawing/2014/main" id="{5EFB9B53-3E05-4B76-A00F-054453D4DE6D}"/>
                </a:ext>
              </a:extLst>
            </p:cNvPr>
            <p:cNvSpPr/>
            <p:nvPr/>
          </p:nvSpPr>
          <p:spPr>
            <a:xfrm flipV="1">
              <a:off x="7512308" y="3625424"/>
              <a:ext cx="25264" cy="17636"/>
            </a:xfrm>
            <a:custGeom>
              <a:avLst/>
              <a:gdLst>
                <a:gd name="connsiteX0" fmla="*/ -6538 w 23224"/>
                <a:gd name="connsiteY0" fmla="*/ 15350 h 16212"/>
                <a:gd name="connsiteX1" fmla="*/ -5177 w 23224"/>
                <a:gd name="connsiteY1" fmla="*/ 1546 h 16212"/>
                <a:gd name="connsiteX2" fmla="*/ 16687 w 23224"/>
                <a:gd name="connsiteY2" fmla="*/ -863 h 16212"/>
                <a:gd name="connsiteX3" fmla="*/ 7069 w 23224"/>
                <a:gd name="connsiteY3" fmla="*/ 12965 h 16212"/>
              </a:gdLst>
              <a:ahLst/>
              <a:cxnLst>
                <a:cxn ang="0">
                  <a:pos x="connsiteX0" y="connsiteY0"/>
                </a:cxn>
                <a:cxn ang="0">
                  <a:pos x="connsiteX1" y="connsiteY1"/>
                </a:cxn>
                <a:cxn ang="0">
                  <a:pos x="connsiteX2" y="connsiteY2"/>
                </a:cxn>
                <a:cxn ang="0">
                  <a:pos x="connsiteX3" y="connsiteY3"/>
                </a:cxn>
              </a:cxnLst>
              <a:rect l="l" t="t" r="r" b="b"/>
              <a:pathLst>
                <a:path w="23224" h="16212">
                  <a:moveTo>
                    <a:pt x="-6538" y="15350"/>
                  </a:moveTo>
                  <a:lnTo>
                    <a:pt x="-5177" y="1546"/>
                  </a:lnTo>
                  <a:lnTo>
                    <a:pt x="16687" y="-863"/>
                  </a:lnTo>
                  <a:lnTo>
                    <a:pt x="7069" y="1296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58" name="Freeform: Shape 1057">
              <a:extLst>
                <a:ext uri="{FF2B5EF4-FFF2-40B4-BE49-F238E27FC236}">
                  <a16:creationId xmlns:a16="http://schemas.microsoft.com/office/drawing/2014/main" id="{D9A1B1BA-5190-4542-A06B-9E3E4B9D22C2}"/>
                </a:ext>
              </a:extLst>
            </p:cNvPr>
            <p:cNvSpPr/>
            <p:nvPr/>
          </p:nvSpPr>
          <p:spPr>
            <a:xfrm flipV="1">
              <a:off x="7494441" y="3577113"/>
              <a:ext cx="23577" cy="33937"/>
            </a:xfrm>
            <a:custGeom>
              <a:avLst/>
              <a:gdLst>
                <a:gd name="connsiteX0" fmla="*/ 6317 w 21674"/>
                <a:gd name="connsiteY0" fmla="*/ 29880 h 31197"/>
                <a:gd name="connsiteX1" fmla="*/ -6519 w 21674"/>
                <a:gd name="connsiteY1" fmla="*/ 30281 h 31197"/>
                <a:gd name="connsiteX2" fmla="*/ -3449 w 21674"/>
                <a:gd name="connsiteY2" fmla="*/ 14478 h 31197"/>
                <a:gd name="connsiteX3" fmla="*/ 15155 w 21674"/>
                <a:gd name="connsiteY3" fmla="*/ -916 h 31197"/>
                <a:gd name="connsiteX4" fmla="*/ 6317 w 21674"/>
                <a:gd name="connsiteY4" fmla="*/ 29880 h 31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74" h="31197">
                  <a:moveTo>
                    <a:pt x="6317" y="29880"/>
                  </a:moveTo>
                  <a:lnTo>
                    <a:pt x="-6519" y="30281"/>
                  </a:lnTo>
                  <a:lnTo>
                    <a:pt x="-3449" y="14478"/>
                  </a:lnTo>
                  <a:lnTo>
                    <a:pt x="15155" y="-916"/>
                  </a:lnTo>
                  <a:lnTo>
                    <a:pt x="6317" y="29880"/>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59" name="Freeform: Shape 1058">
              <a:extLst>
                <a:ext uri="{FF2B5EF4-FFF2-40B4-BE49-F238E27FC236}">
                  <a16:creationId xmlns:a16="http://schemas.microsoft.com/office/drawing/2014/main" id="{28E891CD-47D1-4A97-A9B6-5963AD3D2DE8}"/>
                </a:ext>
              </a:extLst>
            </p:cNvPr>
            <p:cNvSpPr/>
            <p:nvPr/>
          </p:nvSpPr>
          <p:spPr>
            <a:xfrm flipV="1">
              <a:off x="7494441" y="3577113"/>
              <a:ext cx="23577" cy="33937"/>
            </a:xfrm>
            <a:custGeom>
              <a:avLst/>
              <a:gdLst>
                <a:gd name="connsiteX0" fmla="*/ 6317 w 21674"/>
                <a:gd name="connsiteY0" fmla="*/ 29880 h 31197"/>
                <a:gd name="connsiteX1" fmla="*/ -6519 w 21674"/>
                <a:gd name="connsiteY1" fmla="*/ 30281 h 31197"/>
                <a:gd name="connsiteX2" fmla="*/ -3449 w 21674"/>
                <a:gd name="connsiteY2" fmla="*/ 14478 h 31197"/>
                <a:gd name="connsiteX3" fmla="*/ 15155 w 21674"/>
                <a:gd name="connsiteY3" fmla="*/ -916 h 31197"/>
              </a:gdLst>
              <a:ahLst/>
              <a:cxnLst>
                <a:cxn ang="0">
                  <a:pos x="connsiteX0" y="connsiteY0"/>
                </a:cxn>
                <a:cxn ang="0">
                  <a:pos x="connsiteX1" y="connsiteY1"/>
                </a:cxn>
                <a:cxn ang="0">
                  <a:pos x="connsiteX2" y="connsiteY2"/>
                </a:cxn>
                <a:cxn ang="0">
                  <a:pos x="connsiteX3" y="connsiteY3"/>
                </a:cxn>
              </a:cxnLst>
              <a:rect l="l" t="t" r="r" b="b"/>
              <a:pathLst>
                <a:path w="21674" h="31197">
                  <a:moveTo>
                    <a:pt x="6317" y="29880"/>
                  </a:moveTo>
                  <a:lnTo>
                    <a:pt x="-6519" y="30281"/>
                  </a:lnTo>
                  <a:lnTo>
                    <a:pt x="-3449" y="14478"/>
                  </a:lnTo>
                  <a:lnTo>
                    <a:pt x="15155" y="-91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88" name="Freeform: Shape 1087">
              <a:extLst>
                <a:ext uri="{FF2B5EF4-FFF2-40B4-BE49-F238E27FC236}">
                  <a16:creationId xmlns:a16="http://schemas.microsoft.com/office/drawing/2014/main" id="{AC714DCE-41B5-4244-96B7-2B1C9847E21D}"/>
                </a:ext>
              </a:extLst>
            </p:cNvPr>
            <p:cNvSpPr/>
            <p:nvPr/>
          </p:nvSpPr>
          <p:spPr>
            <a:xfrm flipV="1">
              <a:off x="6588562" y="3306396"/>
              <a:ext cx="22190" cy="20410"/>
            </a:xfrm>
            <a:custGeom>
              <a:avLst/>
              <a:gdLst>
                <a:gd name="connsiteX0" fmla="*/ 14798 w 20399"/>
                <a:gd name="connsiteY0" fmla="*/ 3675 h 18762"/>
                <a:gd name="connsiteX1" fmla="*/ 14798 w 20399"/>
                <a:gd name="connsiteY1" fmla="*/ 13450 h 18762"/>
                <a:gd name="connsiteX2" fmla="*/ 11146 w 20399"/>
                <a:gd name="connsiteY2" fmla="*/ 17479 h 18762"/>
                <a:gd name="connsiteX3" fmla="*/ 11083 w 20399"/>
                <a:gd name="connsiteY3" fmla="*/ 17456 h 18762"/>
                <a:gd name="connsiteX4" fmla="*/ -5601 w 20399"/>
                <a:gd name="connsiteY4" fmla="*/ 12017 h 18762"/>
                <a:gd name="connsiteX5" fmla="*/ 1608 w 20399"/>
                <a:gd name="connsiteY5" fmla="*/ -1283 h 18762"/>
                <a:gd name="connsiteX6" fmla="*/ 14798 w 20399"/>
                <a:gd name="connsiteY6" fmla="*/ 3675 h 18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399" h="18762">
                  <a:moveTo>
                    <a:pt x="14798" y="3675"/>
                  </a:moveTo>
                  <a:lnTo>
                    <a:pt x="14798" y="13450"/>
                  </a:lnTo>
                  <a:lnTo>
                    <a:pt x="11146" y="17479"/>
                  </a:lnTo>
                  <a:lnTo>
                    <a:pt x="11083" y="17456"/>
                  </a:lnTo>
                  <a:lnTo>
                    <a:pt x="-5601" y="12017"/>
                  </a:lnTo>
                  <a:lnTo>
                    <a:pt x="1608" y="-1283"/>
                  </a:lnTo>
                  <a:lnTo>
                    <a:pt x="14798" y="3675"/>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89" name="Freeform: Shape 1088">
              <a:extLst>
                <a:ext uri="{FF2B5EF4-FFF2-40B4-BE49-F238E27FC236}">
                  <a16:creationId xmlns:a16="http://schemas.microsoft.com/office/drawing/2014/main" id="{8D41316C-DDFA-4C0F-8249-7AA10E24F156}"/>
                </a:ext>
              </a:extLst>
            </p:cNvPr>
            <p:cNvSpPr/>
            <p:nvPr/>
          </p:nvSpPr>
          <p:spPr>
            <a:xfrm flipV="1">
              <a:off x="6588562" y="3306396"/>
              <a:ext cx="22190" cy="20410"/>
            </a:xfrm>
            <a:custGeom>
              <a:avLst/>
              <a:gdLst>
                <a:gd name="connsiteX0" fmla="*/ 14798 w 20399"/>
                <a:gd name="connsiteY0" fmla="*/ 3675 h 18762"/>
                <a:gd name="connsiteX1" fmla="*/ 14798 w 20399"/>
                <a:gd name="connsiteY1" fmla="*/ 13450 h 18762"/>
                <a:gd name="connsiteX2" fmla="*/ 11146 w 20399"/>
                <a:gd name="connsiteY2" fmla="*/ 17479 h 18762"/>
                <a:gd name="connsiteX3" fmla="*/ 11083 w 20399"/>
                <a:gd name="connsiteY3" fmla="*/ 17456 h 18762"/>
                <a:gd name="connsiteX4" fmla="*/ -5601 w 20399"/>
                <a:gd name="connsiteY4" fmla="*/ 12017 h 18762"/>
                <a:gd name="connsiteX5" fmla="*/ 1608 w 20399"/>
                <a:gd name="connsiteY5" fmla="*/ -1283 h 18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399" h="18762">
                  <a:moveTo>
                    <a:pt x="14798" y="3675"/>
                  </a:moveTo>
                  <a:lnTo>
                    <a:pt x="14798" y="13450"/>
                  </a:lnTo>
                  <a:lnTo>
                    <a:pt x="11146" y="17479"/>
                  </a:lnTo>
                  <a:lnTo>
                    <a:pt x="11083" y="17456"/>
                  </a:lnTo>
                  <a:lnTo>
                    <a:pt x="-5601" y="12017"/>
                  </a:lnTo>
                  <a:lnTo>
                    <a:pt x="1608" y="-128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90" name="Freeform: Shape 1089">
              <a:extLst>
                <a:ext uri="{FF2B5EF4-FFF2-40B4-BE49-F238E27FC236}">
                  <a16:creationId xmlns:a16="http://schemas.microsoft.com/office/drawing/2014/main" id="{BE773BD2-1D54-4692-BB60-6B2D62F44795}"/>
                </a:ext>
              </a:extLst>
            </p:cNvPr>
            <p:cNvSpPr/>
            <p:nvPr/>
          </p:nvSpPr>
          <p:spPr>
            <a:xfrm flipV="1">
              <a:off x="6486443" y="3318784"/>
              <a:ext cx="196978" cy="177330"/>
            </a:xfrm>
            <a:custGeom>
              <a:avLst/>
              <a:gdLst>
                <a:gd name="connsiteX0" fmla="*/ 147385 w 181076"/>
                <a:gd name="connsiteY0" fmla="*/ 156256 h 163014"/>
                <a:gd name="connsiteX1" fmla="*/ 138146 w 181076"/>
                <a:gd name="connsiteY1" fmla="*/ 161851 h 163014"/>
                <a:gd name="connsiteX2" fmla="*/ 119415 w 181076"/>
                <a:gd name="connsiteY2" fmla="*/ 161851 h 163014"/>
                <a:gd name="connsiteX3" fmla="*/ 119415 w 181076"/>
                <a:gd name="connsiteY3" fmla="*/ 145033 h 163014"/>
                <a:gd name="connsiteX4" fmla="*/ 111726 w 181076"/>
                <a:gd name="connsiteY4" fmla="*/ 136872 h 163014"/>
                <a:gd name="connsiteX5" fmla="*/ 111726 w 181076"/>
                <a:gd name="connsiteY5" fmla="*/ 128270 h 163014"/>
                <a:gd name="connsiteX6" fmla="*/ 103706 w 181076"/>
                <a:gd name="connsiteY6" fmla="*/ 121005 h 163014"/>
                <a:gd name="connsiteX7" fmla="*/ 98488 w 181076"/>
                <a:gd name="connsiteY7" fmla="*/ 109184 h 163014"/>
                <a:gd name="connsiteX8" fmla="*/ 82394 w 181076"/>
                <a:gd name="connsiteY8" fmla="*/ 104462 h 163014"/>
                <a:gd name="connsiteX9" fmla="*/ 70266 w 181076"/>
                <a:gd name="connsiteY9" fmla="*/ 110798 h 163014"/>
                <a:gd name="connsiteX10" fmla="*/ 55832 w 181076"/>
                <a:gd name="connsiteY10" fmla="*/ 106587 h 163014"/>
                <a:gd name="connsiteX11" fmla="*/ 52479 w 181076"/>
                <a:gd name="connsiteY11" fmla="*/ 97718 h 163014"/>
                <a:gd name="connsiteX12" fmla="*/ 38132 w 181076"/>
                <a:gd name="connsiteY12" fmla="*/ 96025 h 163014"/>
                <a:gd name="connsiteX13" fmla="*/ 25013 w 181076"/>
                <a:gd name="connsiteY13" fmla="*/ 89666 h 163014"/>
                <a:gd name="connsiteX14" fmla="*/ 8753 w 181076"/>
                <a:gd name="connsiteY14" fmla="*/ 102345 h 163014"/>
                <a:gd name="connsiteX15" fmla="*/ 8753 w 181076"/>
                <a:gd name="connsiteY15" fmla="*/ 119266 h 163014"/>
                <a:gd name="connsiteX16" fmla="*/ -5586 w 181076"/>
                <a:gd name="connsiteY16" fmla="*/ 95183 h 163014"/>
                <a:gd name="connsiteX17" fmla="*/ -4406 w 181076"/>
                <a:gd name="connsiteY17" fmla="*/ 85542 h 163014"/>
                <a:gd name="connsiteX18" fmla="*/ 2488 w 181076"/>
                <a:gd name="connsiteY18" fmla="*/ 79443 h 163014"/>
                <a:gd name="connsiteX19" fmla="*/ -809 w 181076"/>
                <a:gd name="connsiteY19" fmla="*/ 69802 h 163014"/>
                <a:gd name="connsiteX20" fmla="*/ 15938 w 181076"/>
                <a:gd name="connsiteY20" fmla="*/ 53723 h 163014"/>
                <a:gd name="connsiteX21" fmla="*/ 13239 w 181076"/>
                <a:gd name="connsiteY21" fmla="*/ 44106 h 163014"/>
                <a:gd name="connsiteX22" fmla="*/ 20125 w 181076"/>
                <a:gd name="connsiteY22" fmla="*/ 30625 h 163014"/>
                <a:gd name="connsiteX23" fmla="*/ 19244 w 181076"/>
                <a:gd name="connsiteY23" fmla="*/ 21936 h 163014"/>
                <a:gd name="connsiteX24" fmla="*/ 41430 w 181076"/>
                <a:gd name="connsiteY24" fmla="*/ 20653 h 163014"/>
                <a:gd name="connsiteX25" fmla="*/ 46427 w 181076"/>
                <a:gd name="connsiteY25" fmla="*/ 26446 h 163014"/>
                <a:gd name="connsiteX26" fmla="*/ 48536 w 181076"/>
                <a:gd name="connsiteY26" fmla="*/ 10705 h 163014"/>
                <a:gd name="connsiteX27" fmla="*/ 69455 w 181076"/>
                <a:gd name="connsiteY27" fmla="*/ 22904 h 163014"/>
                <a:gd name="connsiteX28" fmla="*/ 77129 w 181076"/>
                <a:gd name="connsiteY28" fmla="*/ 19614 h 163014"/>
                <a:gd name="connsiteX29" fmla="*/ 80804 w 181076"/>
                <a:gd name="connsiteY29" fmla="*/ 12295 h 163014"/>
                <a:gd name="connsiteX30" fmla="*/ 88887 w 181076"/>
                <a:gd name="connsiteY30" fmla="*/ 17765 h 163014"/>
                <a:gd name="connsiteX31" fmla="*/ 96662 w 181076"/>
                <a:gd name="connsiteY31" fmla="*/ 14876 h 163014"/>
                <a:gd name="connsiteX32" fmla="*/ 98158 w 181076"/>
                <a:gd name="connsiteY32" fmla="*/ -1163 h 163014"/>
                <a:gd name="connsiteX33" fmla="*/ 113843 w 181076"/>
                <a:gd name="connsiteY33" fmla="*/ 8360 h 163014"/>
                <a:gd name="connsiteX34" fmla="*/ 122713 w 181076"/>
                <a:gd name="connsiteY34" fmla="*/ 4598 h 163014"/>
                <a:gd name="connsiteX35" fmla="*/ 129685 w 181076"/>
                <a:gd name="connsiteY35" fmla="*/ 39762 h 163014"/>
                <a:gd name="connsiteX36" fmla="*/ 126435 w 181076"/>
                <a:gd name="connsiteY36" fmla="*/ 47254 h 163014"/>
                <a:gd name="connsiteX37" fmla="*/ 151659 w 181076"/>
                <a:gd name="connsiteY37" fmla="*/ 64671 h 163014"/>
                <a:gd name="connsiteX38" fmla="*/ 151950 w 181076"/>
                <a:gd name="connsiteY38" fmla="*/ 71400 h 163014"/>
                <a:gd name="connsiteX39" fmla="*/ 148983 w 181076"/>
                <a:gd name="connsiteY39" fmla="*/ 81686 h 163014"/>
                <a:gd name="connsiteX40" fmla="*/ 156759 w 181076"/>
                <a:gd name="connsiteY40" fmla="*/ 100960 h 163014"/>
                <a:gd name="connsiteX41" fmla="*/ 175490 w 181076"/>
                <a:gd name="connsiteY41" fmla="*/ 100456 h 163014"/>
                <a:gd name="connsiteX42" fmla="*/ 171287 w 181076"/>
                <a:gd name="connsiteY42" fmla="*/ 111050 h 163014"/>
                <a:gd name="connsiteX43" fmla="*/ 156137 w 181076"/>
                <a:gd name="connsiteY43" fmla="*/ 117708 h 163014"/>
                <a:gd name="connsiteX44" fmla="*/ 158758 w 181076"/>
                <a:gd name="connsiteY44" fmla="*/ 126790 h 163014"/>
                <a:gd name="connsiteX45" fmla="*/ 151659 w 181076"/>
                <a:gd name="connsiteY45" fmla="*/ 138863 h 163014"/>
                <a:gd name="connsiteX46" fmla="*/ 145386 w 181076"/>
                <a:gd name="connsiteY46" fmla="*/ 141420 h 163014"/>
                <a:gd name="connsiteX47" fmla="*/ 143883 w 181076"/>
                <a:gd name="connsiteY47" fmla="*/ 152037 h 163014"/>
                <a:gd name="connsiteX48" fmla="*/ 147385 w 181076"/>
                <a:gd name="connsiteY48" fmla="*/ 156256 h 163014"/>
                <a:gd name="connsiteX49" fmla="*/ 147385 w 181076"/>
                <a:gd name="connsiteY49" fmla="*/ 156256 h 16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81076" h="163014">
                  <a:moveTo>
                    <a:pt x="147385" y="156256"/>
                  </a:moveTo>
                  <a:lnTo>
                    <a:pt x="138146" y="161851"/>
                  </a:lnTo>
                  <a:lnTo>
                    <a:pt x="119415" y="161851"/>
                  </a:lnTo>
                  <a:lnTo>
                    <a:pt x="119415" y="145033"/>
                  </a:lnTo>
                  <a:lnTo>
                    <a:pt x="111726" y="136872"/>
                  </a:lnTo>
                  <a:lnTo>
                    <a:pt x="111726" y="128270"/>
                  </a:lnTo>
                  <a:lnTo>
                    <a:pt x="103706" y="121005"/>
                  </a:lnTo>
                  <a:lnTo>
                    <a:pt x="98488" y="109184"/>
                  </a:lnTo>
                  <a:lnTo>
                    <a:pt x="82394" y="104462"/>
                  </a:lnTo>
                  <a:lnTo>
                    <a:pt x="70266" y="110798"/>
                  </a:lnTo>
                  <a:lnTo>
                    <a:pt x="55832" y="106587"/>
                  </a:lnTo>
                  <a:lnTo>
                    <a:pt x="52479" y="97718"/>
                  </a:lnTo>
                  <a:lnTo>
                    <a:pt x="38132" y="96025"/>
                  </a:lnTo>
                  <a:lnTo>
                    <a:pt x="25013" y="89666"/>
                  </a:lnTo>
                  <a:lnTo>
                    <a:pt x="8753" y="102345"/>
                  </a:lnTo>
                  <a:lnTo>
                    <a:pt x="8753" y="119266"/>
                  </a:lnTo>
                  <a:lnTo>
                    <a:pt x="-5586" y="95183"/>
                  </a:lnTo>
                  <a:lnTo>
                    <a:pt x="-4406" y="85542"/>
                  </a:lnTo>
                  <a:lnTo>
                    <a:pt x="2488" y="79443"/>
                  </a:lnTo>
                  <a:lnTo>
                    <a:pt x="-809" y="69802"/>
                  </a:lnTo>
                  <a:lnTo>
                    <a:pt x="15938" y="53723"/>
                  </a:lnTo>
                  <a:lnTo>
                    <a:pt x="13239" y="44106"/>
                  </a:lnTo>
                  <a:lnTo>
                    <a:pt x="20125" y="30625"/>
                  </a:lnTo>
                  <a:lnTo>
                    <a:pt x="19244" y="21936"/>
                  </a:lnTo>
                  <a:lnTo>
                    <a:pt x="41430" y="20653"/>
                  </a:lnTo>
                  <a:lnTo>
                    <a:pt x="46427" y="26446"/>
                  </a:lnTo>
                  <a:lnTo>
                    <a:pt x="48536" y="10705"/>
                  </a:lnTo>
                  <a:lnTo>
                    <a:pt x="69455" y="22904"/>
                  </a:lnTo>
                  <a:lnTo>
                    <a:pt x="77129" y="19614"/>
                  </a:lnTo>
                  <a:lnTo>
                    <a:pt x="80804" y="12295"/>
                  </a:lnTo>
                  <a:lnTo>
                    <a:pt x="88887" y="17765"/>
                  </a:lnTo>
                  <a:lnTo>
                    <a:pt x="96662" y="14876"/>
                  </a:lnTo>
                  <a:lnTo>
                    <a:pt x="98158" y="-1163"/>
                  </a:lnTo>
                  <a:lnTo>
                    <a:pt x="113843" y="8360"/>
                  </a:lnTo>
                  <a:lnTo>
                    <a:pt x="122713" y="4598"/>
                  </a:lnTo>
                  <a:lnTo>
                    <a:pt x="129685" y="39762"/>
                  </a:lnTo>
                  <a:lnTo>
                    <a:pt x="126435" y="47254"/>
                  </a:lnTo>
                  <a:lnTo>
                    <a:pt x="151659" y="64671"/>
                  </a:lnTo>
                  <a:lnTo>
                    <a:pt x="151950" y="71400"/>
                  </a:lnTo>
                  <a:lnTo>
                    <a:pt x="148983" y="81686"/>
                  </a:lnTo>
                  <a:lnTo>
                    <a:pt x="156759" y="100960"/>
                  </a:lnTo>
                  <a:lnTo>
                    <a:pt x="175490" y="100456"/>
                  </a:lnTo>
                  <a:lnTo>
                    <a:pt x="171287" y="111050"/>
                  </a:lnTo>
                  <a:lnTo>
                    <a:pt x="156137" y="117708"/>
                  </a:lnTo>
                  <a:lnTo>
                    <a:pt x="158758" y="126790"/>
                  </a:lnTo>
                  <a:lnTo>
                    <a:pt x="151659" y="138863"/>
                  </a:lnTo>
                  <a:lnTo>
                    <a:pt x="145386" y="141420"/>
                  </a:lnTo>
                  <a:lnTo>
                    <a:pt x="143883" y="152037"/>
                  </a:lnTo>
                  <a:lnTo>
                    <a:pt x="147385" y="156256"/>
                  </a:lnTo>
                  <a:lnTo>
                    <a:pt x="147385" y="156256"/>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91" name="Freeform: Shape 1090">
              <a:extLst>
                <a:ext uri="{FF2B5EF4-FFF2-40B4-BE49-F238E27FC236}">
                  <a16:creationId xmlns:a16="http://schemas.microsoft.com/office/drawing/2014/main" id="{68EA7864-827C-4439-89D8-6F032ADC50C5}"/>
                </a:ext>
              </a:extLst>
            </p:cNvPr>
            <p:cNvSpPr/>
            <p:nvPr/>
          </p:nvSpPr>
          <p:spPr>
            <a:xfrm flipV="1">
              <a:off x="6486443" y="3318784"/>
              <a:ext cx="196978" cy="177330"/>
            </a:xfrm>
            <a:custGeom>
              <a:avLst/>
              <a:gdLst>
                <a:gd name="connsiteX0" fmla="*/ 147385 w 181076"/>
                <a:gd name="connsiteY0" fmla="*/ 156256 h 163014"/>
                <a:gd name="connsiteX1" fmla="*/ 138146 w 181076"/>
                <a:gd name="connsiteY1" fmla="*/ 161851 h 163014"/>
                <a:gd name="connsiteX2" fmla="*/ 119415 w 181076"/>
                <a:gd name="connsiteY2" fmla="*/ 161851 h 163014"/>
                <a:gd name="connsiteX3" fmla="*/ 119415 w 181076"/>
                <a:gd name="connsiteY3" fmla="*/ 145033 h 163014"/>
                <a:gd name="connsiteX4" fmla="*/ 111726 w 181076"/>
                <a:gd name="connsiteY4" fmla="*/ 136872 h 163014"/>
                <a:gd name="connsiteX5" fmla="*/ 111726 w 181076"/>
                <a:gd name="connsiteY5" fmla="*/ 128270 h 163014"/>
                <a:gd name="connsiteX6" fmla="*/ 103706 w 181076"/>
                <a:gd name="connsiteY6" fmla="*/ 121005 h 163014"/>
                <a:gd name="connsiteX7" fmla="*/ 98488 w 181076"/>
                <a:gd name="connsiteY7" fmla="*/ 109184 h 163014"/>
                <a:gd name="connsiteX8" fmla="*/ 82394 w 181076"/>
                <a:gd name="connsiteY8" fmla="*/ 104462 h 163014"/>
                <a:gd name="connsiteX9" fmla="*/ 70266 w 181076"/>
                <a:gd name="connsiteY9" fmla="*/ 110798 h 163014"/>
                <a:gd name="connsiteX10" fmla="*/ 55832 w 181076"/>
                <a:gd name="connsiteY10" fmla="*/ 106587 h 163014"/>
                <a:gd name="connsiteX11" fmla="*/ 52479 w 181076"/>
                <a:gd name="connsiteY11" fmla="*/ 97718 h 163014"/>
                <a:gd name="connsiteX12" fmla="*/ 38132 w 181076"/>
                <a:gd name="connsiteY12" fmla="*/ 96025 h 163014"/>
                <a:gd name="connsiteX13" fmla="*/ 25013 w 181076"/>
                <a:gd name="connsiteY13" fmla="*/ 89666 h 163014"/>
                <a:gd name="connsiteX14" fmla="*/ 8753 w 181076"/>
                <a:gd name="connsiteY14" fmla="*/ 102345 h 163014"/>
                <a:gd name="connsiteX15" fmla="*/ 8753 w 181076"/>
                <a:gd name="connsiteY15" fmla="*/ 119266 h 163014"/>
                <a:gd name="connsiteX16" fmla="*/ -5586 w 181076"/>
                <a:gd name="connsiteY16" fmla="*/ 95183 h 163014"/>
                <a:gd name="connsiteX17" fmla="*/ -4406 w 181076"/>
                <a:gd name="connsiteY17" fmla="*/ 85542 h 163014"/>
                <a:gd name="connsiteX18" fmla="*/ 2488 w 181076"/>
                <a:gd name="connsiteY18" fmla="*/ 79443 h 163014"/>
                <a:gd name="connsiteX19" fmla="*/ -809 w 181076"/>
                <a:gd name="connsiteY19" fmla="*/ 69802 h 163014"/>
                <a:gd name="connsiteX20" fmla="*/ 15938 w 181076"/>
                <a:gd name="connsiteY20" fmla="*/ 53723 h 163014"/>
                <a:gd name="connsiteX21" fmla="*/ 13239 w 181076"/>
                <a:gd name="connsiteY21" fmla="*/ 44106 h 163014"/>
                <a:gd name="connsiteX22" fmla="*/ 20125 w 181076"/>
                <a:gd name="connsiteY22" fmla="*/ 30625 h 163014"/>
                <a:gd name="connsiteX23" fmla="*/ 19244 w 181076"/>
                <a:gd name="connsiteY23" fmla="*/ 21936 h 163014"/>
                <a:gd name="connsiteX24" fmla="*/ 41430 w 181076"/>
                <a:gd name="connsiteY24" fmla="*/ 20653 h 163014"/>
                <a:gd name="connsiteX25" fmla="*/ 46427 w 181076"/>
                <a:gd name="connsiteY25" fmla="*/ 26446 h 163014"/>
                <a:gd name="connsiteX26" fmla="*/ 48536 w 181076"/>
                <a:gd name="connsiteY26" fmla="*/ 10705 h 163014"/>
                <a:gd name="connsiteX27" fmla="*/ 69455 w 181076"/>
                <a:gd name="connsiteY27" fmla="*/ 22904 h 163014"/>
                <a:gd name="connsiteX28" fmla="*/ 77129 w 181076"/>
                <a:gd name="connsiteY28" fmla="*/ 19614 h 163014"/>
                <a:gd name="connsiteX29" fmla="*/ 80804 w 181076"/>
                <a:gd name="connsiteY29" fmla="*/ 12295 h 163014"/>
                <a:gd name="connsiteX30" fmla="*/ 88887 w 181076"/>
                <a:gd name="connsiteY30" fmla="*/ 17765 h 163014"/>
                <a:gd name="connsiteX31" fmla="*/ 96662 w 181076"/>
                <a:gd name="connsiteY31" fmla="*/ 14876 h 163014"/>
                <a:gd name="connsiteX32" fmla="*/ 98158 w 181076"/>
                <a:gd name="connsiteY32" fmla="*/ -1163 h 163014"/>
                <a:gd name="connsiteX33" fmla="*/ 113843 w 181076"/>
                <a:gd name="connsiteY33" fmla="*/ 8360 h 163014"/>
                <a:gd name="connsiteX34" fmla="*/ 122713 w 181076"/>
                <a:gd name="connsiteY34" fmla="*/ 4598 h 163014"/>
                <a:gd name="connsiteX35" fmla="*/ 129685 w 181076"/>
                <a:gd name="connsiteY35" fmla="*/ 39762 h 163014"/>
                <a:gd name="connsiteX36" fmla="*/ 126435 w 181076"/>
                <a:gd name="connsiteY36" fmla="*/ 47254 h 163014"/>
                <a:gd name="connsiteX37" fmla="*/ 151659 w 181076"/>
                <a:gd name="connsiteY37" fmla="*/ 64671 h 163014"/>
                <a:gd name="connsiteX38" fmla="*/ 151950 w 181076"/>
                <a:gd name="connsiteY38" fmla="*/ 71400 h 163014"/>
                <a:gd name="connsiteX39" fmla="*/ 148983 w 181076"/>
                <a:gd name="connsiteY39" fmla="*/ 81686 h 163014"/>
                <a:gd name="connsiteX40" fmla="*/ 156759 w 181076"/>
                <a:gd name="connsiteY40" fmla="*/ 100960 h 163014"/>
                <a:gd name="connsiteX41" fmla="*/ 175490 w 181076"/>
                <a:gd name="connsiteY41" fmla="*/ 100456 h 163014"/>
                <a:gd name="connsiteX42" fmla="*/ 171287 w 181076"/>
                <a:gd name="connsiteY42" fmla="*/ 111050 h 163014"/>
                <a:gd name="connsiteX43" fmla="*/ 156137 w 181076"/>
                <a:gd name="connsiteY43" fmla="*/ 117708 h 163014"/>
                <a:gd name="connsiteX44" fmla="*/ 158758 w 181076"/>
                <a:gd name="connsiteY44" fmla="*/ 126790 h 163014"/>
                <a:gd name="connsiteX45" fmla="*/ 151659 w 181076"/>
                <a:gd name="connsiteY45" fmla="*/ 138863 h 163014"/>
                <a:gd name="connsiteX46" fmla="*/ 145386 w 181076"/>
                <a:gd name="connsiteY46" fmla="*/ 141420 h 163014"/>
                <a:gd name="connsiteX47" fmla="*/ 143883 w 181076"/>
                <a:gd name="connsiteY47" fmla="*/ 152037 h 163014"/>
                <a:gd name="connsiteX48" fmla="*/ 147385 w 181076"/>
                <a:gd name="connsiteY48" fmla="*/ 156256 h 16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81076" h="163014">
                  <a:moveTo>
                    <a:pt x="147385" y="156256"/>
                  </a:moveTo>
                  <a:lnTo>
                    <a:pt x="138146" y="161851"/>
                  </a:lnTo>
                  <a:lnTo>
                    <a:pt x="119415" y="161851"/>
                  </a:lnTo>
                  <a:lnTo>
                    <a:pt x="119415" y="145033"/>
                  </a:lnTo>
                  <a:lnTo>
                    <a:pt x="111726" y="136872"/>
                  </a:lnTo>
                  <a:lnTo>
                    <a:pt x="111726" y="128270"/>
                  </a:lnTo>
                  <a:lnTo>
                    <a:pt x="103706" y="121005"/>
                  </a:lnTo>
                  <a:lnTo>
                    <a:pt x="98488" y="109184"/>
                  </a:lnTo>
                  <a:lnTo>
                    <a:pt x="82394" y="104462"/>
                  </a:lnTo>
                  <a:lnTo>
                    <a:pt x="70266" y="110798"/>
                  </a:lnTo>
                  <a:lnTo>
                    <a:pt x="55832" y="106587"/>
                  </a:lnTo>
                  <a:lnTo>
                    <a:pt x="52479" y="97718"/>
                  </a:lnTo>
                  <a:lnTo>
                    <a:pt x="38132" y="96025"/>
                  </a:lnTo>
                  <a:lnTo>
                    <a:pt x="25013" y="89666"/>
                  </a:lnTo>
                  <a:lnTo>
                    <a:pt x="8753" y="102345"/>
                  </a:lnTo>
                  <a:lnTo>
                    <a:pt x="8753" y="119266"/>
                  </a:lnTo>
                  <a:lnTo>
                    <a:pt x="-5586" y="95183"/>
                  </a:lnTo>
                  <a:lnTo>
                    <a:pt x="-4406" y="85542"/>
                  </a:lnTo>
                  <a:lnTo>
                    <a:pt x="2488" y="79443"/>
                  </a:lnTo>
                  <a:lnTo>
                    <a:pt x="-809" y="69802"/>
                  </a:lnTo>
                  <a:lnTo>
                    <a:pt x="15938" y="53723"/>
                  </a:lnTo>
                  <a:lnTo>
                    <a:pt x="13239" y="44106"/>
                  </a:lnTo>
                  <a:lnTo>
                    <a:pt x="20125" y="30625"/>
                  </a:lnTo>
                  <a:lnTo>
                    <a:pt x="19244" y="21936"/>
                  </a:lnTo>
                  <a:lnTo>
                    <a:pt x="41430" y="20653"/>
                  </a:lnTo>
                  <a:lnTo>
                    <a:pt x="46427" y="26446"/>
                  </a:lnTo>
                  <a:lnTo>
                    <a:pt x="48536" y="10705"/>
                  </a:lnTo>
                  <a:lnTo>
                    <a:pt x="69455" y="22904"/>
                  </a:lnTo>
                  <a:lnTo>
                    <a:pt x="77129" y="19614"/>
                  </a:lnTo>
                  <a:lnTo>
                    <a:pt x="80804" y="12295"/>
                  </a:lnTo>
                  <a:lnTo>
                    <a:pt x="88887" y="17765"/>
                  </a:lnTo>
                  <a:lnTo>
                    <a:pt x="96662" y="14876"/>
                  </a:lnTo>
                  <a:lnTo>
                    <a:pt x="98158" y="-1163"/>
                  </a:lnTo>
                  <a:lnTo>
                    <a:pt x="113843" y="8360"/>
                  </a:lnTo>
                  <a:lnTo>
                    <a:pt x="122713" y="4598"/>
                  </a:lnTo>
                  <a:lnTo>
                    <a:pt x="129685" y="39762"/>
                  </a:lnTo>
                  <a:lnTo>
                    <a:pt x="126435" y="47254"/>
                  </a:lnTo>
                  <a:lnTo>
                    <a:pt x="151659" y="64671"/>
                  </a:lnTo>
                  <a:lnTo>
                    <a:pt x="151950" y="71400"/>
                  </a:lnTo>
                  <a:lnTo>
                    <a:pt x="148983" y="81686"/>
                  </a:lnTo>
                  <a:lnTo>
                    <a:pt x="156759" y="100960"/>
                  </a:lnTo>
                  <a:lnTo>
                    <a:pt x="175490" y="100456"/>
                  </a:lnTo>
                  <a:lnTo>
                    <a:pt x="171287" y="111050"/>
                  </a:lnTo>
                  <a:lnTo>
                    <a:pt x="156137" y="117708"/>
                  </a:lnTo>
                  <a:lnTo>
                    <a:pt x="158758" y="126790"/>
                  </a:lnTo>
                  <a:lnTo>
                    <a:pt x="151659" y="138863"/>
                  </a:lnTo>
                  <a:lnTo>
                    <a:pt x="145386" y="141420"/>
                  </a:lnTo>
                  <a:lnTo>
                    <a:pt x="143883" y="152037"/>
                  </a:lnTo>
                  <a:lnTo>
                    <a:pt x="147385" y="15625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092" name="Freeform: Shape 1091">
              <a:extLst>
                <a:ext uri="{FF2B5EF4-FFF2-40B4-BE49-F238E27FC236}">
                  <a16:creationId xmlns:a16="http://schemas.microsoft.com/office/drawing/2014/main" id="{8E7177A5-8078-42FC-9C25-A742302C04E3}"/>
                </a:ext>
              </a:extLst>
            </p:cNvPr>
            <p:cNvSpPr/>
            <p:nvPr/>
          </p:nvSpPr>
          <p:spPr>
            <a:xfrm flipV="1">
              <a:off x="6502041" y="3261680"/>
              <a:ext cx="189683" cy="135627"/>
            </a:xfrm>
            <a:custGeom>
              <a:avLst/>
              <a:gdLst>
                <a:gd name="connsiteX0" fmla="*/ 10661 w 174370"/>
                <a:gd name="connsiteY0" fmla="*/ -1266 h 124678"/>
                <a:gd name="connsiteX1" fmla="*/ 23781 w 174370"/>
                <a:gd name="connsiteY1" fmla="*/ 5093 h 124678"/>
                <a:gd name="connsiteX2" fmla="*/ 38128 w 174370"/>
                <a:gd name="connsiteY2" fmla="*/ 6785 h 124678"/>
                <a:gd name="connsiteX3" fmla="*/ 41481 w 174370"/>
                <a:gd name="connsiteY3" fmla="*/ 15655 h 124678"/>
                <a:gd name="connsiteX4" fmla="*/ 55915 w 174370"/>
                <a:gd name="connsiteY4" fmla="*/ 19865 h 124678"/>
                <a:gd name="connsiteX5" fmla="*/ 68043 w 174370"/>
                <a:gd name="connsiteY5" fmla="*/ 13530 h 124678"/>
                <a:gd name="connsiteX6" fmla="*/ 84137 w 174370"/>
                <a:gd name="connsiteY6" fmla="*/ 18252 h 124678"/>
                <a:gd name="connsiteX7" fmla="*/ 89355 w 174370"/>
                <a:gd name="connsiteY7" fmla="*/ 30073 h 124678"/>
                <a:gd name="connsiteX8" fmla="*/ 97375 w 174370"/>
                <a:gd name="connsiteY8" fmla="*/ 37337 h 124678"/>
                <a:gd name="connsiteX9" fmla="*/ 97375 w 174370"/>
                <a:gd name="connsiteY9" fmla="*/ 45939 h 124678"/>
                <a:gd name="connsiteX10" fmla="*/ 105064 w 174370"/>
                <a:gd name="connsiteY10" fmla="*/ 54100 h 124678"/>
                <a:gd name="connsiteX11" fmla="*/ 105064 w 174370"/>
                <a:gd name="connsiteY11" fmla="*/ 70919 h 124678"/>
                <a:gd name="connsiteX12" fmla="*/ 123795 w 174370"/>
                <a:gd name="connsiteY12" fmla="*/ 70919 h 124678"/>
                <a:gd name="connsiteX13" fmla="*/ 133034 w 174370"/>
                <a:gd name="connsiteY13" fmla="*/ 65323 h 124678"/>
                <a:gd name="connsiteX14" fmla="*/ 133034 w 174370"/>
                <a:gd name="connsiteY14" fmla="*/ 65323 h 124678"/>
                <a:gd name="connsiteX15" fmla="*/ 143391 w 174370"/>
                <a:gd name="connsiteY15" fmla="*/ 77789 h 124678"/>
                <a:gd name="connsiteX16" fmla="*/ 154590 w 174370"/>
                <a:gd name="connsiteY16" fmla="*/ 76578 h 124678"/>
                <a:gd name="connsiteX17" fmla="*/ 153969 w 174370"/>
                <a:gd name="connsiteY17" fmla="*/ 86266 h 124678"/>
                <a:gd name="connsiteX18" fmla="*/ 163334 w 174370"/>
                <a:gd name="connsiteY18" fmla="*/ 86155 h 124678"/>
                <a:gd name="connsiteX19" fmla="*/ 168772 w 174370"/>
                <a:gd name="connsiteY19" fmla="*/ 94144 h 124678"/>
                <a:gd name="connsiteX20" fmla="*/ 146067 w 174370"/>
                <a:gd name="connsiteY20" fmla="*/ 107956 h 124678"/>
                <a:gd name="connsiteX21" fmla="*/ 134632 w 174370"/>
                <a:gd name="connsiteY21" fmla="*/ 101565 h 124678"/>
                <a:gd name="connsiteX22" fmla="*/ 128934 w 174370"/>
                <a:gd name="connsiteY22" fmla="*/ 123413 h 124678"/>
                <a:gd name="connsiteX23" fmla="*/ 121481 w 174370"/>
                <a:gd name="connsiteY23" fmla="*/ 123413 h 124678"/>
                <a:gd name="connsiteX24" fmla="*/ 105630 w 174370"/>
                <a:gd name="connsiteY24" fmla="*/ 95796 h 124678"/>
                <a:gd name="connsiteX25" fmla="*/ 98823 w 174370"/>
                <a:gd name="connsiteY25" fmla="*/ 92577 h 124678"/>
                <a:gd name="connsiteX26" fmla="*/ 100247 w 174370"/>
                <a:gd name="connsiteY26" fmla="*/ 86155 h 124678"/>
                <a:gd name="connsiteX27" fmla="*/ 94336 w 174370"/>
                <a:gd name="connsiteY27" fmla="*/ 78277 h 124678"/>
                <a:gd name="connsiteX28" fmla="*/ 94336 w 174370"/>
                <a:gd name="connsiteY28" fmla="*/ 68503 h 124678"/>
                <a:gd name="connsiteX29" fmla="*/ 81146 w 174370"/>
                <a:gd name="connsiteY29" fmla="*/ 63545 h 124678"/>
                <a:gd name="connsiteX30" fmla="*/ 73937 w 174370"/>
                <a:gd name="connsiteY30" fmla="*/ 76845 h 124678"/>
                <a:gd name="connsiteX31" fmla="*/ 54813 w 174370"/>
                <a:gd name="connsiteY31" fmla="*/ 49528 h 124678"/>
                <a:gd name="connsiteX32" fmla="*/ 30581 w 174370"/>
                <a:gd name="connsiteY32" fmla="*/ 43428 h 124678"/>
                <a:gd name="connsiteX33" fmla="*/ 26709 w 174370"/>
                <a:gd name="connsiteY33" fmla="*/ 40210 h 124678"/>
                <a:gd name="connsiteX34" fmla="*/ 25497 w 174370"/>
                <a:gd name="connsiteY34" fmla="*/ 14537 h 124678"/>
                <a:gd name="connsiteX35" fmla="*/ -506 w 174370"/>
                <a:gd name="connsiteY35" fmla="*/ 20928 h 124678"/>
                <a:gd name="connsiteX36" fmla="*/ -5496 w 174370"/>
                <a:gd name="connsiteY36" fmla="*/ 28200 h 124678"/>
                <a:gd name="connsiteX37" fmla="*/ -5599 w 174370"/>
                <a:gd name="connsiteY37" fmla="*/ 28334 h 124678"/>
                <a:gd name="connsiteX38" fmla="*/ -5599 w 174370"/>
                <a:gd name="connsiteY38" fmla="*/ 11413 h 124678"/>
                <a:gd name="connsiteX39" fmla="*/ 10661 w 174370"/>
                <a:gd name="connsiteY39" fmla="*/ -1266 h 124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74370" h="124678">
                  <a:moveTo>
                    <a:pt x="10661" y="-1266"/>
                  </a:moveTo>
                  <a:lnTo>
                    <a:pt x="23781" y="5093"/>
                  </a:lnTo>
                  <a:lnTo>
                    <a:pt x="38128" y="6785"/>
                  </a:lnTo>
                  <a:lnTo>
                    <a:pt x="41481" y="15655"/>
                  </a:lnTo>
                  <a:lnTo>
                    <a:pt x="55915" y="19865"/>
                  </a:lnTo>
                  <a:lnTo>
                    <a:pt x="68043" y="13530"/>
                  </a:lnTo>
                  <a:lnTo>
                    <a:pt x="84137" y="18252"/>
                  </a:lnTo>
                  <a:lnTo>
                    <a:pt x="89355" y="30073"/>
                  </a:lnTo>
                  <a:lnTo>
                    <a:pt x="97375" y="37337"/>
                  </a:lnTo>
                  <a:lnTo>
                    <a:pt x="97375" y="45939"/>
                  </a:lnTo>
                  <a:lnTo>
                    <a:pt x="105064" y="54100"/>
                  </a:lnTo>
                  <a:lnTo>
                    <a:pt x="105064" y="70919"/>
                  </a:lnTo>
                  <a:lnTo>
                    <a:pt x="123795" y="70919"/>
                  </a:lnTo>
                  <a:lnTo>
                    <a:pt x="133034" y="65323"/>
                  </a:lnTo>
                  <a:lnTo>
                    <a:pt x="133034" y="65323"/>
                  </a:lnTo>
                  <a:lnTo>
                    <a:pt x="143391" y="77789"/>
                  </a:lnTo>
                  <a:lnTo>
                    <a:pt x="154590" y="76578"/>
                  </a:lnTo>
                  <a:lnTo>
                    <a:pt x="153969" y="86266"/>
                  </a:lnTo>
                  <a:lnTo>
                    <a:pt x="163334" y="86155"/>
                  </a:lnTo>
                  <a:lnTo>
                    <a:pt x="168772" y="94144"/>
                  </a:lnTo>
                  <a:lnTo>
                    <a:pt x="146067" y="107956"/>
                  </a:lnTo>
                  <a:lnTo>
                    <a:pt x="134632" y="101565"/>
                  </a:lnTo>
                  <a:lnTo>
                    <a:pt x="128934" y="123413"/>
                  </a:lnTo>
                  <a:lnTo>
                    <a:pt x="121481" y="123413"/>
                  </a:lnTo>
                  <a:lnTo>
                    <a:pt x="105630" y="95796"/>
                  </a:lnTo>
                  <a:lnTo>
                    <a:pt x="98823" y="92577"/>
                  </a:lnTo>
                  <a:lnTo>
                    <a:pt x="100247" y="86155"/>
                  </a:lnTo>
                  <a:lnTo>
                    <a:pt x="94336" y="78277"/>
                  </a:lnTo>
                  <a:lnTo>
                    <a:pt x="94336" y="68503"/>
                  </a:lnTo>
                  <a:lnTo>
                    <a:pt x="81146" y="63545"/>
                  </a:lnTo>
                  <a:lnTo>
                    <a:pt x="73937" y="76845"/>
                  </a:lnTo>
                  <a:lnTo>
                    <a:pt x="54813" y="49528"/>
                  </a:lnTo>
                  <a:lnTo>
                    <a:pt x="30581" y="43428"/>
                  </a:lnTo>
                  <a:lnTo>
                    <a:pt x="26709" y="40210"/>
                  </a:lnTo>
                  <a:lnTo>
                    <a:pt x="25497" y="14537"/>
                  </a:lnTo>
                  <a:lnTo>
                    <a:pt x="-506" y="20928"/>
                  </a:lnTo>
                  <a:lnTo>
                    <a:pt x="-5496" y="28200"/>
                  </a:lnTo>
                  <a:lnTo>
                    <a:pt x="-5599" y="28334"/>
                  </a:lnTo>
                  <a:lnTo>
                    <a:pt x="-5599" y="11413"/>
                  </a:lnTo>
                  <a:lnTo>
                    <a:pt x="10661" y="-1266"/>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093" name="Freeform: Shape 1092">
              <a:extLst>
                <a:ext uri="{FF2B5EF4-FFF2-40B4-BE49-F238E27FC236}">
                  <a16:creationId xmlns:a16="http://schemas.microsoft.com/office/drawing/2014/main" id="{113B8137-4F99-4EA3-8B4C-3163D207A10B}"/>
                </a:ext>
              </a:extLst>
            </p:cNvPr>
            <p:cNvSpPr/>
            <p:nvPr/>
          </p:nvSpPr>
          <p:spPr>
            <a:xfrm flipV="1">
              <a:off x="6502041" y="3261680"/>
              <a:ext cx="189683" cy="135627"/>
            </a:xfrm>
            <a:custGeom>
              <a:avLst/>
              <a:gdLst>
                <a:gd name="connsiteX0" fmla="*/ 10661 w 174370"/>
                <a:gd name="connsiteY0" fmla="*/ -1266 h 124678"/>
                <a:gd name="connsiteX1" fmla="*/ 23781 w 174370"/>
                <a:gd name="connsiteY1" fmla="*/ 5093 h 124678"/>
                <a:gd name="connsiteX2" fmla="*/ 38128 w 174370"/>
                <a:gd name="connsiteY2" fmla="*/ 6785 h 124678"/>
                <a:gd name="connsiteX3" fmla="*/ 41481 w 174370"/>
                <a:gd name="connsiteY3" fmla="*/ 15655 h 124678"/>
                <a:gd name="connsiteX4" fmla="*/ 55915 w 174370"/>
                <a:gd name="connsiteY4" fmla="*/ 19865 h 124678"/>
                <a:gd name="connsiteX5" fmla="*/ 68043 w 174370"/>
                <a:gd name="connsiteY5" fmla="*/ 13530 h 124678"/>
                <a:gd name="connsiteX6" fmla="*/ 84137 w 174370"/>
                <a:gd name="connsiteY6" fmla="*/ 18252 h 124678"/>
                <a:gd name="connsiteX7" fmla="*/ 89355 w 174370"/>
                <a:gd name="connsiteY7" fmla="*/ 30073 h 124678"/>
                <a:gd name="connsiteX8" fmla="*/ 97375 w 174370"/>
                <a:gd name="connsiteY8" fmla="*/ 37337 h 124678"/>
                <a:gd name="connsiteX9" fmla="*/ 97375 w 174370"/>
                <a:gd name="connsiteY9" fmla="*/ 45939 h 124678"/>
                <a:gd name="connsiteX10" fmla="*/ 105064 w 174370"/>
                <a:gd name="connsiteY10" fmla="*/ 54100 h 124678"/>
                <a:gd name="connsiteX11" fmla="*/ 105064 w 174370"/>
                <a:gd name="connsiteY11" fmla="*/ 70919 h 124678"/>
                <a:gd name="connsiteX12" fmla="*/ 123795 w 174370"/>
                <a:gd name="connsiteY12" fmla="*/ 70919 h 124678"/>
                <a:gd name="connsiteX13" fmla="*/ 133034 w 174370"/>
                <a:gd name="connsiteY13" fmla="*/ 65323 h 124678"/>
                <a:gd name="connsiteX14" fmla="*/ 133034 w 174370"/>
                <a:gd name="connsiteY14" fmla="*/ 65323 h 124678"/>
                <a:gd name="connsiteX15" fmla="*/ 143391 w 174370"/>
                <a:gd name="connsiteY15" fmla="*/ 77789 h 124678"/>
                <a:gd name="connsiteX16" fmla="*/ 154590 w 174370"/>
                <a:gd name="connsiteY16" fmla="*/ 76578 h 124678"/>
                <a:gd name="connsiteX17" fmla="*/ 153969 w 174370"/>
                <a:gd name="connsiteY17" fmla="*/ 86266 h 124678"/>
                <a:gd name="connsiteX18" fmla="*/ 163334 w 174370"/>
                <a:gd name="connsiteY18" fmla="*/ 86155 h 124678"/>
                <a:gd name="connsiteX19" fmla="*/ 168772 w 174370"/>
                <a:gd name="connsiteY19" fmla="*/ 94144 h 124678"/>
                <a:gd name="connsiteX20" fmla="*/ 146067 w 174370"/>
                <a:gd name="connsiteY20" fmla="*/ 107956 h 124678"/>
                <a:gd name="connsiteX21" fmla="*/ 134632 w 174370"/>
                <a:gd name="connsiteY21" fmla="*/ 101565 h 124678"/>
                <a:gd name="connsiteX22" fmla="*/ 128934 w 174370"/>
                <a:gd name="connsiteY22" fmla="*/ 123413 h 124678"/>
                <a:gd name="connsiteX23" fmla="*/ 121481 w 174370"/>
                <a:gd name="connsiteY23" fmla="*/ 123413 h 124678"/>
                <a:gd name="connsiteX24" fmla="*/ 105630 w 174370"/>
                <a:gd name="connsiteY24" fmla="*/ 95796 h 124678"/>
                <a:gd name="connsiteX25" fmla="*/ 98823 w 174370"/>
                <a:gd name="connsiteY25" fmla="*/ 92577 h 124678"/>
                <a:gd name="connsiteX26" fmla="*/ 100247 w 174370"/>
                <a:gd name="connsiteY26" fmla="*/ 86155 h 124678"/>
                <a:gd name="connsiteX27" fmla="*/ 94336 w 174370"/>
                <a:gd name="connsiteY27" fmla="*/ 78277 h 124678"/>
                <a:gd name="connsiteX28" fmla="*/ 94336 w 174370"/>
                <a:gd name="connsiteY28" fmla="*/ 68503 h 124678"/>
                <a:gd name="connsiteX29" fmla="*/ 81146 w 174370"/>
                <a:gd name="connsiteY29" fmla="*/ 63545 h 124678"/>
                <a:gd name="connsiteX30" fmla="*/ 73937 w 174370"/>
                <a:gd name="connsiteY30" fmla="*/ 76845 h 124678"/>
                <a:gd name="connsiteX31" fmla="*/ 54813 w 174370"/>
                <a:gd name="connsiteY31" fmla="*/ 49528 h 124678"/>
                <a:gd name="connsiteX32" fmla="*/ 30581 w 174370"/>
                <a:gd name="connsiteY32" fmla="*/ 43428 h 124678"/>
                <a:gd name="connsiteX33" fmla="*/ 26709 w 174370"/>
                <a:gd name="connsiteY33" fmla="*/ 40210 h 124678"/>
                <a:gd name="connsiteX34" fmla="*/ 25497 w 174370"/>
                <a:gd name="connsiteY34" fmla="*/ 14537 h 124678"/>
                <a:gd name="connsiteX35" fmla="*/ -506 w 174370"/>
                <a:gd name="connsiteY35" fmla="*/ 20928 h 124678"/>
                <a:gd name="connsiteX36" fmla="*/ -5496 w 174370"/>
                <a:gd name="connsiteY36" fmla="*/ 28200 h 124678"/>
                <a:gd name="connsiteX37" fmla="*/ -5599 w 174370"/>
                <a:gd name="connsiteY37" fmla="*/ 28334 h 124678"/>
                <a:gd name="connsiteX38" fmla="*/ -5599 w 174370"/>
                <a:gd name="connsiteY38" fmla="*/ 11413 h 124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74370" h="124678">
                  <a:moveTo>
                    <a:pt x="10661" y="-1266"/>
                  </a:moveTo>
                  <a:lnTo>
                    <a:pt x="23781" y="5093"/>
                  </a:lnTo>
                  <a:lnTo>
                    <a:pt x="38128" y="6785"/>
                  </a:lnTo>
                  <a:lnTo>
                    <a:pt x="41481" y="15655"/>
                  </a:lnTo>
                  <a:lnTo>
                    <a:pt x="55915" y="19865"/>
                  </a:lnTo>
                  <a:lnTo>
                    <a:pt x="68043" y="13530"/>
                  </a:lnTo>
                  <a:lnTo>
                    <a:pt x="84137" y="18252"/>
                  </a:lnTo>
                  <a:lnTo>
                    <a:pt x="89355" y="30073"/>
                  </a:lnTo>
                  <a:lnTo>
                    <a:pt x="97375" y="37337"/>
                  </a:lnTo>
                  <a:lnTo>
                    <a:pt x="97375" y="45939"/>
                  </a:lnTo>
                  <a:lnTo>
                    <a:pt x="105064" y="54100"/>
                  </a:lnTo>
                  <a:lnTo>
                    <a:pt x="105064" y="70919"/>
                  </a:lnTo>
                  <a:lnTo>
                    <a:pt x="123795" y="70919"/>
                  </a:lnTo>
                  <a:lnTo>
                    <a:pt x="133034" y="65323"/>
                  </a:lnTo>
                  <a:lnTo>
                    <a:pt x="133034" y="65323"/>
                  </a:lnTo>
                  <a:lnTo>
                    <a:pt x="143391" y="77789"/>
                  </a:lnTo>
                  <a:lnTo>
                    <a:pt x="154590" y="76578"/>
                  </a:lnTo>
                  <a:lnTo>
                    <a:pt x="153969" y="86266"/>
                  </a:lnTo>
                  <a:lnTo>
                    <a:pt x="163334" y="86155"/>
                  </a:lnTo>
                  <a:lnTo>
                    <a:pt x="168772" y="94144"/>
                  </a:lnTo>
                  <a:lnTo>
                    <a:pt x="146067" y="107956"/>
                  </a:lnTo>
                  <a:lnTo>
                    <a:pt x="134632" y="101565"/>
                  </a:lnTo>
                  <a:lnTo>
                    <a:pt x="128934" y="123413"/>
                  </a:lnTo>
                  <a:lnTo>
                    <a:pt x="121481" y="123413"/>
                  </a:lnTo>
                  <a:lnTo>
                    <a:pt x="105630" y="95796"/>
                  </a:lnTo>
                  <a:lnTo>
                    <a:pt x="98823" y="92577"/>
                  </a:lnTo>
                  <a:lnTo>
                    <a:pt x="100247" y="86155"/>
                  </a:lnTo>
                  <a:lnTo>
                    <a:pt x="94336" y="78277"/>
                  </a:lnTo>
                  <a:lnTo>
                    <a:pt x="94336" y="68503"/>
                  </a:lnTo>
                  <a:lnTo>
                    <a:pt x="81146" y="63545"/>
                  </a:lnTo>
                  <a:lnTo>
                    <a:pt x="73937" y="76845"/>
                  </a:lnTo>
                  <a:lnTo>
                    <a:pt x="54813" y="49528"/>
                  </a:lnTo>
                  <a:lnTo>
                    <a:pt x="30581" y="43428"/>
                  </a:lnTo>
                  <a:lnTo>
                    <a:pt x="26709" y="40210"/>
                  </a:lnTo>
                  <a:lnTo>
                    <a:pt x="25497" y="14537"/>
                  </a:lnTo>
                  <a:lnTo>
                    <a:pt x="-506" y="20928"/>
                  </a:lnTo>
                  <a:lnTo>
                    <a:pt x="-5496" y="28200"/>
                  </a:lnTo>
                  <a:lnTo>
                    <a:pt x="-5599" y="28334"/>
                  </a:lnTo>
                  <a:lnTo>
                    <a:pt x="-5599" y="11413"/>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170" name="Freeform: Shape 1169">
              <a:extLst>
                <a:ext uri="{FF2B5EF4-FFF2-40B4-BE49-F238E27FC236}">
                  <a16:creationId xmlns:a16="http://schemas.microsoft.com/office/drawing/2014/main" id="{04C40B97-9230-4741-B877-B93D6EBBCC95}"/>
                </a:ext>
              </a:extLst>
            </p:cNvPr>
            <p:cNvSpPr/>
            <p:nvPr/>
          </p:nvSpPr>
          <p:spPr>
            <a:xfrm flipV="1">
              <a:off x="7109037" y="3462331"/>
              <a:ext cx="196267" cy="172861"/>
            </a:xfrm>
            <a:custGeom>
              <a:avLst/>
              <a:gdLst>
                <a:gd name="connsiteX0" fmla="*/ 20007 w 180422"/>
                <a:gd name="connsiteY0" fmla="*/ 30835 h 158906"/>
                <a:gd name="connsiteX1" fmla="*/ 27444 w 180422"/>
                <a:gd name="connsiteY1" fmla="*/ 27616 h 158906"/>
                <a:gd name="connsiteX2" fmla="*/ 40013 w 180422"/>
                <a:gd name="connsiteY2" fmla="*/ 33393 h 158906"/>
                <a:gd name="connsiteX3" fmla="*/ 18496 w 180422"/>
                <a:gd name="connsiteY3" fmla="*/ 48819 h 158906"/>
                <a:gd name="connsiteX4" fmla="*/ 36763 w 180422"/>
                <a:gd name="connsiteY4" fmla="*/ 53855 h 158906"/>
                <a:gd name="connsiteX5" fmla="*/ 49677 w 180422"/>
                <a:gd name="connsiteY5" fmla="*/ 50613 h 158906"/>
                <a:gd name="connsiteX6" fmla="*/ 50197 w 180422"/>
                <a:gd name="connsiteY6" fmla="*/ 62953 h 158906"/>
                <a:gd name="connsiteX7" fmla="*/ 61247 w 180422"/>
                <a:gd name="connsiteY7" fmla="*/ 62953 h 158906"/>
                <a:gd name="connsiteX8" fmla="*/ 89642 w 180422"/>
                <a:gd name="connsiteY8" fmla="*/ 51683 h 158906"/>
                <a:gd name="connsiteX9" fmla="*/ 98315 w 180422"/>
                <a:gd name="connsiteY9" fmla="*/ 34031 h 158906"/>
                <a:gd name="connsiteX10" fmla="*/ 118659 w 180422"/>
                <a:gd name="connsiteY10" fmla="*/ 12836 h 158906"/>
                <a:gd name="connsiteX11" fmla="*/ 155130 w 180422"/>
                <a:gd name="connsiteY11" fmla="*/ 8319 h 158906"/>
                <a:gd name="connsiteX12" fmla="*/ 160922 w 180422"/>
                <a:gd name="connsiteY12" fmla="*/ -976 h 158906"/>
                <a:gd name="connsiteX13" fmla="*/ 174207 w 180422"/>
                <a:gd name="connsiteY13" fmla="*/ 3369 h 158906"/>
                <a:gd name="connsiteX14" fmla="*/ 168525 w 180422"/>
                <a:gd name="connsiteY14" fmla="*/ 9806 h 158906"/>
                <a:gd name="connsiteX15" fmla="*/ 173514 w 180422"/>
                <a:gd name="connsiteY15" fmla="*/ 15984 h 158906"/>
                <a:gd name="connsiteX16" fmla="*/ 159891 w 180422"/>
                <a:gd name="connsiteY16" fmla="*/ 23524 h 158906"/>
                <a:gd name="connsiteX17" fmla="*/ 145858 w 180422"/>
                <a:gd name="connsiteY17" fmla="*/ 24390 h 158906"/>
                <a:gd name="connsiteX18" fmla="*/ 147330 w 180422"/>
                <a:gd name="connsiteY18" fmla="*/ 32417 h 158906"/>
                <a:gd name="connsiteX19" fmla="*/ 134494 w 180422"/>
                <a:gd name="connsiteY19" fmla="*/ 32417 h 158906"/>
                <a:gd name="connsiteX20" fmla="*/ 126112 w 180422"/>
                <a:gd name="connsiteY20" fmla="*/ 52344 h 158906"/>
                <a:gd name="connsiteX21" fmla="*/ 109074 w 180422"/>
                <a:gd name="connsiteY21" fmla="*/ 63591 h 158906"/>
                <a:gd name="connsiteX22" fmla="*/ 121327 w 180422"/>
                <a:gd name="connsiteY22" fmla="*/ 78993 h 158906"/>
                <a:gd name="connsiteX23" fmla="*/ 114465 w 180422"/>
                <a:gd name="connsiteY23" fmla="*/ 92175 h 158906"/>
                <a:gd name="connsiteX24" fmla="*/ 96229 w 180422"/>
                <a:gd name="connsiteY24" fmla="*/ 99549 h 158906"/>
                <a:gd name="connsiteX25" fmla="*/ 83661 w 180422"/>
                <a:gd name="connsiteY25" fmla="*/ 101808 h 158906"/>
                <a:gd name="connsiteX26" fmla="*/ 84274 w 180422"/>
                <a:gd name="connsiteY26" fmla="*/ 114322 h 158906"/>
                <a:gd name="connsiteX27" fmla="*/ 61247 w 180422"/>
                <a:gd name="connsiteY27" fmla="*/ 133934 h 158906"/>
                <a:gd name="connsiteX28" fmla="*/ 2071 w 180422"/>
                <a:gd name="connsiteY28" fmla="*/ 157364 h 158906"/>
                <a:gd name="connsiteX29" fmla="*/ -1620 w 180422"/>
                <a:gd name="connsiteY29" fmla="*/ 157930 h 158906"/>
                <a:gd name="connsiteX30" fmla="*/ -1620 w 180422"/>
                <a:gd name="connsiteY30" fmla="*/ 90727 h 158906"/>
                <a:gd name="connsiteX31" fmla="*/ -6216 w 180422"/>
                <a:gd name="connsiteY31" fmla="*/ 78269 h 158906"/>
                <a:gd name="connsiteX32" fmla="*/ -1620 w 180422"/>
                <a:gd name="connsiteY32" fmla="*/ 73617 h 158906"/>
                <a:gd name="connsiteX33" fmla="*/ -1620 w 180422"/>
                <a:gd name="connsiteY33" fmla="*/ 31457 h 158906"/>
                <a:gd name="connsiteX34" fmla="*/ -1542 w 180422"/>
                <a:gd name="connsiteY34" fmla="*/ 31457 h 158906"/>
                <a:gd name="connsiteX35" fmla="*/ 20007 w 180422"/>
                <a:gd name="connsiteY35" fmla="*/ 30835 h 15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80422" h="158906">
                  <a:moveTo>
                    <a:pt x="20007" y="30835"/>
                  </a:moveTo>
                  <a:lnTo>
                    <a:pt x="27444" y="27616"/>
                  </a:lnTo>
                  <a:lnTo>
                    <a:pt x="40013" y="33393"/>
                  </a:lnTo>
                  <a:lnTo>
                    <a:pt x="18496" y="48819"/>
                  </a:lnTo>
                  <a:lnTo>
                    <a:pt x="36763" y="53855"/>
                  </a:lnTo>
                  <a:lnTo>
                    <a:pt x="49677" y="50613"/>
                  </a:lnTo>
                  <a:lnTo>
                    <a:pt x="50197" y="62953"/>
                  </a:lnTo>
                  <a:lnTo>
                    <a:pt x="61247" y="62953"/>
                  </a:lnTo>
                  <a:lnTo>
                    <a:pt x="89642" y="51683"/>
                  </a:lnTo>
                  <a:lnTo>
                    <a:pt x="98315" y="34031"/>
                  </a:lnTo>
                  <a:lnTo>
                    <a:pt x="118659" y="12836"/>
                  </a:lnTo>
                  <a:lnTo>
                    <a:pt x="155130" y="8319"/>
                  </a:lnTo>
                  <a:lnTo>
                    <a:pt x="160922" y="-976"/>
                  </a:lnTo>
                  <a:lnTo>
                    <a:pt x="174207" y="3369"/>
                  </a:lnTo>
                  <a:lnTo>
                    <a:pt x="168525" y="9806"/>
                  </a:lnTo>
                  <a:lnTo>
                    <a:pt x="173514" y="15984"/>
                  </a:lnTo>
                  <a:lnTo>
                    <a:pt x="159891" y="23524"/>
                  </a:lnTo>
                  <a:lnTo>
                    <a:pt x="145858" y="24390"/>
                  </a:lnTo>
                  <a:lnTo>
                    <a:pt x="147330" y="32417"/>
                  </a:lnTo>
                  <a:lnTo>
                    <a:pt x="134494" y="32417"/>
                  </a:lnTo>
                  <a:lnTo>
                    <a:pt x="126112" y="52344"/>
                  </a:lnTo>
                  <a:lnTo>
                    <a:pt x="109074" y="63591"/>
                  </a:lnTo>
                  <a:lnTo>
                    <a:pt x="121327" y="78993"/>
                  </a:lnTo>
                  <a:lnTo>
                    <a:pt x="114465" y="92175"/>
                  </a:lnTo>
                  <a:lnTo>
                    <a:pt x="96229" y="99549"/>
                  </a:lnTo>
                  <a:lnTo>
                    <a:pt x="83661" y="101808"/>
                  </a:lnTo>
                  <a:lnTo>
                    <a:pt x="84274" y="114322"/>
                  </a:lnTo>
                  <a:lnTo>
                    <a:pt x="61247" y="133934"/>
                  </a:lnTo>
                  <a:lnTo>
                    <a:pt x="2071" y="157364"/>
                  </a:lnTo>
                  <a:lnTo>
                    <a:pt x="-1620" y="157930"/>
                  </a:lnTo>
                  <a:lnTo>
                    <a:pt x="-1620" y="90727"/>
                  </a:lnTo>
                  <a:lnTo>
                    <a:pt x="-6216" y="78269"/>
                  </a:lnTo>
                  <a:lnTo>
                    <a:pt x="-1620" y="73617"/>
                  </a:lnTo>
                  <a:lnTo>
                    <a:pt x="-1620" y="31457"/>
                  </a:lnTo>
                  <a:lnTo>
                    <a:pt x="-1542" y="31457"/>
                  </a:lnTo>
                  <a:lnTo>
                    <a:pt x="20007" y="30835"/>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171" name="Freeform: Shape 1170">
              <a:extLst>
                <a:ext uri="{FF2B5EF4-FFF2-40B4-BE49-F238E27FC236}">
                  <a16:creationId xmlns:a16="http://schemas.microsoft.com/office/drawing/2014/main" id="{EDAF21FF-DB13-41C3-94E3-50BF0073EDA9}"/>
                </a:ext>
              </a:extLst>
            </p:cNvPr>
            <p:cNvSpPr/>
            <p:nvPr/>
          </p:nvSpPr>
          <p:spPr>
            <a:xfrm flipV="1">
              <a:off x="7109037" y="3462331"/>
              <a:ext cx="196267" cy="172861"/>
            </a:xfrm>
            <a:custGeom>
              <a:avLst/>
              <a:gdLst>
                <a:gd name="connsiteX0" fmla="*/ 20007 w 180422"/>
                <a:gd name="connsiteY0" fmla="*/ 30835 h 158906"/>
                <a:gd name="connsiteX1" fmla="*/ 27444 w 180422"/>
                <a:gd name="connsiteY1" fmla="*/ 27616 h 158906"/>
                <a:gd name="connsiteX2" fmla="*/ 40013 w 180422"/>
                <a:gd name="connsiteY2" fmla="*/ 33393 h 158906"/>
                <a:gd name="connsiteX3" fmla="*/ 18496 w 180422"/>
                <a:gd name="connsiteY3" fmla="*/ 48819 h 158906"/>
                <a:gd name="connsiteX4" fmla="*/ 36763 w 180422"/>
                <a:gd name="connsiteY4" fmla="*/ 53855 h 158906"/>
                <a:gd name="connsiteX5" fmla="*/ 49677 w 180422"/>
                <a:gd name="connsiteY5" fmla="*/ 50613 h 158906"/>
                <a:gd name="connsiteX6" fmla="*/ 50197 w 180422"/>
                <a:gd name="connsiteY6" fmla="*/ 62953 h 158906"/>
                <a:gd name="connsiteX7" fmla="*/ 61247 w 180422"/>
                <a:gd name="connsiteY7" fmla="*/ 62953 h 158906"/>
                <a:gd name="connsiteX8" fmla="*/ 89642 w 180422"/>
                <a:gd name="connsiteY8" fmla="*/ 51683 h 158906"/>
                <a:gd name="connsiteX9" fmla="*/ 98315 w 180422"/>
                <a:gd name="connsiteY9" fmla="*/ 34031 h 158906"/>
                <a:gd name="connsiteX10" fmla="*/ 118659 w 180422"/>
                <a:gd name="connsiteY10" fmla="*/ 12836 h 158906"/>
                <a:gd name="connsiteX11" fmla="*/ 155130 w 180422"/>
                <a:gd name="connsiteY11" fmla="*/ 8319 h 158906"/>
                <a:gd name="connsiteX12" fmla="*/ 160922 w 180422"/>
                <a:gd name="connsiteY12" fmla="*/ -976 h 158906"/>
                <a:gd name="connsiteX13" fmla="*/ 174207 w 180422"/>
                <a:gd name="connsiteY13" fmla="*/ 3369 h 158906"/>
                <a:gd name="connsiteX14" fmla="*/ 168525 w 180422"/>
                <a:gd name="connsiteY14" fmla="*/ 9806 h 158906"/>
                <a:gd name="connsiteX15" fmla="*/ 173514 w 180422"/>
                <a:gd name="connsiteY15" fmla="*/ 15984 h 158906"/>
                <a:gd name="connsiteX16" fmla="*/ 159891 w 180422"/>
                <a:gd name="connsiteY16" fmla="*/ 23524 h 158906"/>
                <a:gd name="connsiteX17" fmla="*/ 145858 w 180422"/>
                <a:gd name="connsiteY17" fmla="*/ 24390 h 158906"/>
                <a:gd name="connsiteX18" fmla="*/ 147330 w 180422"/>
                <a:gd name="connsiteY18" fmla="*/ 32417 h 158906"/>
                <a:gd name="connsiteX19" fmla="*/ 134494 w 180422"/>
                <a:gd name="connsiteY19" fmla="*/ 32417 h 158906"/>
                <a:gd name="connsiteX20" fmla="*/ 126112 w 180422"/>
                <a:gd name="connsiteY20" fmla="*/ 52344 h 158906"/>
                <a:gd name="connsiteX21" fmla="*/ 109074 w 180422"/>
                <a:gd name="connsiteY21" fmla="*/ 63591 h 158906"/>
                <a:gd name="connsiteX22" fmla="*/ 121327 w 180422"/>
                <a:gd name="connsiteY22" fmla="*/ 78993 h 158906"/>
                <a:gd name="connsiteX23" fmla="*/ 114465 w 180422"/>
                <a:gd name="connsiteY23" fmla="*/ 92175 h 158906"/>
                <a:gd name="connsiteX24" fmla="*/ 96229 w 180422"/>
                <a:gd name="connsiteY24" fmla="*/ 99549 h 158906"/>
                <a:gd name="connsiteX25" fmla="*/ 83661 w 180422"/>
                <a:gd name="connsiteY25" fmla="*/ 101808 h 158906"/>
                <a:gd name="connsiteX26" fmla="*/ 84274 w 180422"/>
                <a:gd name="connsiteY26" fmla="*/ 114322 h 158906"/>
                <a:gd name="connsiteX27" fmla="*/ 61247 w 180422"/>
                <a:gd name="connsiteY27" fmla="*/ 133934 h 158906"/>
                <a:gd name="connsiteX28" fmla="*/ 2071 w 180422"/>
                <a:gd name="connsiteY28" fmla="*/ 157364 h 158906"/>
                <a:gd name="connsiteX29" fmla="*/ -1620 w 180422"/>
                <a:gd name="connsiteY29" fmla="*/ 157930 h 158906"/>
                <a:gd name="connsiteX30" fmla="*/ -1620 w 180422"/>
                <a:gd name="connsiteY30" fmla="*/ 90727 h 158906"/>
                <a:gd name="connsiteX31" fmla="*/ -6216 w 180422"/>
                <a:gd name="connsiteY31" fmla="*/ 78269 h 158906"/>
                <a:gd name="connsiteX32" fmla="*/ -1620 w 180422"/>
                <a:gd name="connsiteY32" fmla="*/ 73617 h 158906"/>
                <a:gd name="connsiteX33" fmla="*/ -1620 w 180422"/>
                <a:gd name="connsiteY33" fmla="*/ 31457 h 158906"/>
                <a:gd name="connsiteX34" fmla="*/ -1542 w 180422"/>
                <a:gd name="connsiteY34" fmla="*/ 31457 h 15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80422" h="158906">
                  <a:moveTo>
                    <a:pt x="20007" y="30835"/>
                  </a:moveTo>
                  <a:lnTo>
                    <a:pt x="27444" y="27616"/>
                  </a:lnTo>
                  <a:lnTo>
                    <a:pt x="40013" y="33393"/>
                  </a:lnTo>
                  <a:lnTo>
                    <a:pt x="18496" y="48819"/>
                  </a:lnTo>
                  <a:lnTo>
                    <a:pt x="36763" y="53855"/>
                  </a:lnTo>
                  <a:lnTo>
                    <a:pt x="49677" y="50613"/>
                  </a:lnTo>
                  <a:lnTo>
                    <a:pt x="50197" y="62953"/>
                  </a:lnTo>
                  <a:lnTo>
                    <a:pt x="61247" y="62953"/>
                  </a:lnTo>
                  <a:lnTo>
                    <a:pt x="89642" y="51683"/>
                  </a:lnTo>
                  <a:lnTo>
                    <a:pt x="98315" y="34031"/>
                  </a:lnTo>
                  <a:lnTo>
                    <a:pt x="118659" y="12836"/>
                  </a:lnTo>
                  <a:lnTo>
                    <a:pt x="155130" y="8319"/>
                  </a:lnTo>
                  <a:lnTo>
                    <a:pt x="160922" y="-976"/>
                  </a:lnTo>
                  <a:lnTo>
                    <a:pt x="174207" y="3369"/>
                  </a:lnTo>
                  <a:lnTo>
                    <a:pt x="168525" y="9806"/>
                  </a:lnTo>
                  <a:lnTo>
                    <a:pt x="173514" y="15984"/>
                  </a:lnTo>
                  <a:lnTo>
                    <a:pt x="159891" y="23524"/>
                  </a:lnTo>
                  <a:lnTo>
                    <a:pt x="145858" y="24390"/>
                  </a:lnTo>
                  <a:lnTo>
                    <a:pt x="147330" y="32417"/>
                  </a:lnTo>
                  <a:lnTo>
                    <a:pt x="134494" y="32417"/>
                  </a:lnTo>
                  <a:lnTo>
                    <a:pt x="126112" y="52344"/>
                  </a:lnTo>
                  <a:lnTo>
                    <a:pt x="109074" y="63591"/>
                  </a:lnTo>
                  <a:lnTo>
                    <a:pt x="121327" y="78993"/>
                  </a:lnTo>
                  <a:lnTo>
                    <a:pt x="114465" y="92175"/>
                  </a:lnTo>
                  <a:lnTo>
                    <a:pt x="96229" y="99549"/>
                  </a:lnTo>
                  <a:lnTo>
                    <a:pt x="83661" y="101808"/>
                  </a:lnTo>
                  <a:lnTo>
                    <a:pt x="84274" y="114322"/>
                  </a:lnTo>
                  <a:lnTo>
                    <a:pt x="61247" y="133934"/>
                  </a:lnTo>
                  <a:lnTo>
                    <a:pt x="2071" y="157364"/>
                  </a:lnTo>
                  <a:lnTo>
                    <a:pt x="-1620" y="157930"/>
                  </a:lnTo>
                  <a:lnTo>
                    <a:pt x="-1620" y="90727"/>
                  </a:lnTo>
                  <a:lnTo>
                    <a:pt x="-6216" y="78269"/>
                  </a:lnTo>
                  <a:lnTo>
                    <a:pt x="-1620" y="73617"/>
                  </a:lnTo>
                  <a:lnTo>
                    <a:pt x="-1620" y="31457"/>
                  </a:lnTo>
                  <a:lnTo>
                    <a:pt x="-1542" y="31457"/>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172" name="Freeform: Shape 1171">
              <a:extLst>
                <a:ext uri="{FF2B5EF4-FFF2-40B4-BE49-F238E27FC236}">
                  <a16:creationId xmlns:a16="http://schemas.microsoft.com/office/drawing/2014/main" id="{B2C1343B-AEF1-4C1E-A826-6538D4960AFD}"/>
                </a:ext>
              </a:extLst>
            </p:cNvPr>
            <p:cNvSpPr/>
            <p:nvPr/>
          </p:nvSpPr>
          <p:spPr>
            <a:xfrm flipV="1">
              <a:off x="6917684" y="3415766"/>
              <a:ext cx="196353" cy="184144"/>
            </a:xfrm>
            <a:custGeom>
              <a:avLst/>
              <a:gdLst>
                <a:gd name="connsiteX0" fmla="*/ 169883 w 180501"/>
                <a:gd name="connsiteY0" fmla="*/ 45782 h 169278"/>
                <a:gd name="connsiteX1" fmla="*/ 174479 w 180501"/>
                <a:gd name="connsiteY1" fmla="*/ 58240 h 169278"/>
                <a:gd name="connsiteX2" fmla="*/ 174479 w 180501"/>
                <a:gd name="connsiteY2" fmla="*/ 125443 h 169278"/>
                <a:gd name="connsiteX3" fmla="*/ 152151 w 180501"/>
                <a:gd name="connsiteY3" fmla="*/ 128851 h 169278"/>
                <a:gd name="connsiteX4" fmla="*/ 115445 w 180501"/>
                <a:gd name="connsiteY4" fmla="*/ 146590 h 169278"/>
                <a:gd name="connsiteX5" fmla="*/ 105788 w 180501"/>
                <a:gd name="connsiteY5" fmla="*/ 134525 h 169278"/>
                <a:gd name="connsiteX6" fmla="*/ 91740 w 180501"/>
                <a:gd name="connsiteY6" fmla="*/ 132267 h 169278"/>
                <a:gd name="connsiteX7" fmla="*/ 76196 w 180501"/>
                <a:gd name="connsiteY7" fmla="*/ 110742 h 169278"/>
                <a:gd name="connsiteX8" fmla="*/ 68720 w 180501"/>
                <a:gd name="connsiteY8" fmla="*/ 110128 h 169278"/>
                <a:gd name="connsiteX9" fmla="*/ 53609 w 180501"/>
                <a:gd name="connsiteY9" fmla="*/ 128032 h 169278"/>
                <a:gd name="connsiteX10" fmla="*/ 52885 w 180501"/>
                <a:gd name="connsiteY10" fmla="*/ 147369 h 169278"/>
                <a:gd name="connsiteX11" fmla="*/ 48698 w 180501"/>
                <a:gd name="connsiteY11" fmla="*/ 160859 h 169278"/>
                <a:gd name="connsiteX12" fmla="*/ 20571 w 180501"/>
                <a:gd name="connsiteY12" fmla="*/ 168249 h 169278"/>
                <a:gd name="connsiteX13" fmla="*/ -6023 w 180501"/>
                <a:gd name="connsiteY13" fmla="*/ 161158 h 169278"/>
                <a:gd name="connsiteX14" fmla="*/ -1490 w 180501"/>
                <a:gd name="connsiteY14" fmla="*/ 147369 h 169278"/>
                <a:gd name="connsiteX15" fmla="*/ 13778 w 180501"/>
                <a:gd name="connsiteY15" fmla="*/ 147692 h 169278"/>
                <a:gd name="connsiteX16" fmla="*/ 21302 w 180501"/>
                <a:gd name="connsiteY16" fmla="*/ 139672 h 169278"/>
                <a:gd name="connsiteX17" fmla="*/ 40875 w 180501"/>
                <a:gd name="connsiteY17" fmla="*/ 141372 h 169278"/>
                <a:gd name="connsiteX18" fmla="*/ 41324 w 180501"/>
                <a:gd name="connsiteY18" fmla="*/ 128032 h 169278"/>
                <a:gd name="connsiteX19" fmla="*/ 11921 w 180501"/>
                <a:gd name="connsiteY19" fmla="*/ 121351 h 169278"/>
                <a:gd name="connsiteX20" fmla="*/ 27953 w 180501"/>
                <a:gd name="connsiteY20" fmla="*/ 110931 h 169278"/>
                <a:gd name="connsiteX21" fmla="*/ 28944 w 180501"/>
                <a:gd name="connsiteY21" fmla="*/ 96308 h 169278"/>
                <a:gd name="connsiteX22" fmla="*/ 38837 w 180501"/>
                <a:gd name="connsiteY22" fmla="*/ 100463 h 169278"/>
                <a:gd name="connsiteX23" fmla="*/ 46778 w 180501"/>
                <a:gd name="connsiteY23" fmla="*/ 113819 h 169278"/>
                <a:gd name="connsiteX24" fmla="*/ 55333 w 180501"/>
                <a:gd name="connsiteY24" fmla="*/ 96945 h 169278"/>
                <a:gd name="connsiteX25" fmla="*/ 69908 w 180501"/>
                <a:gd name="connsiteY25" fmla="*/ 89225 h 169278"/>
                <a:gd name="connsiteX26" fmla="*/ 99217 w 180501"/>
                <a:gd name="connsiteY26" fmla="*/ 79914 h 169278"/>
                <a:gd name="connsiteX27" fmla="*/ 107283 w 180501"/>
                <a:gd name="connsiteY27" fmla="*/ 79914 h 169278"/>
                <a:gd name="connsiteX28" fmla="*/ 121639 w 180501"/>
                <a:gd name="connsiteY28" fmla="*/ 70919 h 169278"/>
                <a:gd name="connsiteX29" fmla="*/ 130430 w 180501"/>
                <a:gd name="connsiteY29" fmla="*/ 50409 h 169278"/>
                <a:gd name="connsiteX30" fmla="*/ 138127 w 180501"/>
                <a:gd name="connsiteY30" fmla="*/ 48151 h 169278"/>
                <a:gd name="connsiteX31" fmla="*/ 136199 w 180501"/>
                <a:gd name="connsiteY31" fmla="*/ 39281 h 169278"/>
                <a:gd name="connsiteX32" fmla="*/ 141676 w 180501"/>
                <a:gd name="connsiteY32" fmla="*/ 29498 h 169278"/>
                <a:gd name="connsiteX33" fmla="*/ 125291 w 180501"/>
                <a:gd name="connsiteY33" fmla="*/ 28766 h 169278"/>
                <a:gd name="connsiteX34" fmla="*/ 113839 w 180501"/>
                <a:gd name="connsiteY34" fmla="*/ 12475 h 169278"/>
                <a:gd name="connsiteX35" fmla="*/ 135774 w 180501"/>
                <a:gd name="connsiteY35" fmla="*/ 13113 h 169278"/>
                <a:gd name="connsiteX36" fmla="*/ 159014 w 180501"/>
                <a:gd name="connsiteY36" fmla="*/ 23068 h 169278"/>
                <a:gd name="connsiteX37" fmla="*/ 156031 w 180501"/>
                <a:gd name="connsiteY37" fmla="*/ 16953 h 169278"/>
                <a:gd name="connsiteX38" fmla="*/ 174251 w 180501"/>
                <a:gd name="connsiteY38" fmla="*/ -1030 h 169278"/>
                <a:gd name="connsiteX39" fmla="*/ 174479 w 180501"/>
                <a:gd name="connsiteY39" fmla="*/ -1030 h 169278"/>
                <a:gd name="connsiteX40" fmla="*/ 174479 w 180501"/>
                <a:gd name="connsiteY40" fmla="*/ 41130 h 169278"/>
                <a:gd name="connsiteX41" fmla="*/ 169883 w 180501"/>
                <a:gd name="connsiteY41" fmla="*/ 45782 h 16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80501" h="169278">
                  <a:moveTo>
                    <a:pt x="169883" y="45782"/>
                  </a:moveTo>
                  <a:lnTo>
                    <a:pt x="174479" y="58240"/>
                  </a:lnTo>
                  <a:lnTo>
                    <a:pt x="174479" y="125443"/>
                  </a:lnTo>
                  <a:lnTo>
                    <a:pt x="152151" y="128851"/>
                  </a:lnTo>
                  <a:lnTo>
                    <a:pt x="115445" y="146590"/>
                  </a:lnTo>
                  <a:lnTo>
                    <a:pt x="105788" y="134525"/>
                  </a:lnTo>
                  <a:lnTo>
                    <a:pt x="91740" y="132267"/>
                  </a:lnTo>
                  <a:lnTo>
                    <a:pt x="76196" y="110742"/>
                  </a:lnTo>
                  <a:lnTo>
                    <a:pt x="68720" y="110128"/>
                  </a:lnTo>
                  <a:lnTo>
                    <a:pt x="53609" y="128032"/>
                  </a:lnTo>
                  <a:lnTo>
                    <a:pt x="52885" y="147369"/>
                  </a:lnTo>
                  <a:lnTo>
                    <a:pt x="48698" y="160859"/>
                  </a:lnTo>
                  <a:lnTo>
                    <a:pt x="20571" y="168249"/>
                  </a:lnTo>
                  <a:lnTo>
                    <a:pt x="-6023" y="161158"/>
                  </a:lnTo>
                  <a:lnTo>
                    <a:pt x="-1490" y="147369"/>
                  </a:lnTo>
                  <a:lnTo>
                    <a:pt x="13778" y="147692"/>
                  </a:lnTo>
                  <a:lnTo>
                    <a:pt x="21302" y="139672"/>
                  </a:lnTo>
                  <a:lnTo>
                    <a:pt x="40875" y="141372"/>
                  </a:lnTo>
                  <a:lnTo>
                    <a:pt x="41324" y="128032"/>
                  </a:lnTo>
                  <a:lnTo>
                    <a:pt x="11921" y="121351"/>
                  </a:lnTo>
                  <a:lnTo>
                    <a:pt x="27953" y="110931"/>
                  </a:lnTo>
                  <a:lnTo>
                    <a:pt x="28944" y="96308"/>
                  </a:lnTo>
                  <a:lnTo>
                    <a:pt x="38837" y="100463"/>
                  </a:lnTo>
                  <a:lnTo>
                    <a:pt x="46778" y="113819"/>
                  </a:lnTo>
                  <a:lnTo>
                    <a:pt x="55333" y="96945"/>
                  </a:lnTo>
                  <a:lnTo>
                    <a:pt x="69908" y="89225"/>
                  </a:lnTo>
                  <a:lnTo>
                    <a:pt x="99217" y="79914"/>
                  </a:lnTo>
                  <a:lnTo>
                    <a:pt x="107283" y="79914"/>
                  </a:lnTo>
                  <a:lnTo>
                    <a:pt x="121639" y="70919"/>
                  </a:lnTo>
                  <a:lnTo>
                    <a:pt x="130430" y="50409"/>
                  </a:lnTo>
                  <a:lnTo>
                    <a:pt x="138127" y="48151"/>
                  </a:lnTo>
                  <a:lnTo>
                    <a:pt x="136199" y="39281"/>
                  </a:lnTo>
                  <a:lnTo>
                    <a:pt x="141676" y="29498"/>
                  </a:lnTo>
                  <a:lnTo>
                    <a:pt x="125291" y="28766"/>
                  </a:lnTo>
                  <a:lnTo>
                    <a:pt x="113839" y="12475"/>
                  </a:lnTo>
                  <a:lnTo>
                    <a:pt x="135774" y="13113"/>
                  </a:lnTo>
                  <a:lnTo>
                    <a:pt x="159014" y="23068"/>
                  </a:lnTo>
                  <a:lnTo>
                    <a:pt x="156031" y="16953"/>
                  </a:lnTo>
                  <a:lnTo>
                    <a:pt x="174251" y="-1030"/>
                  </a:lnTo>
                  <a:lnTo>
                    <a:pt x="174479" y="-1030"/>
                  </a:lnTo>
                  <a:lnTo>
                    <a:pt x="174479" y="41130"/>
                  </a:lnTo>
                  <a:lnTo>
                    <a:pt x="169883" y="45782"/>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173" name="Freeform: Shape 1172">
              <a:extLst>
                <a:ext uri="{FF2B5EF4-FFF2-40B4-BE49-F238E27FC236}">
                  <a16:creationId xmlns:a16="http://schemas.microsoft.com/office/drawing/2014/main" id="{A89FDEF8-B88D-4F24-9C6A-8EFAC85E2EA8}"/>
                </a:ext>
              </a:extLst>
            </p:cNvPr>
            <p:cNvSpPr/>
            <p:nvPr/>
          </p:nvSpPr>
          <p:spPr>
            <a:xfrm flipV="1">
              <a:off x="6917684" y="3415766"/>
              <a:ext cx="196353" cy="184144"/>
            </a:xfrm>
            <a:custGeom>
              <a:avLst/>
              <a:gdLst>
                <a:gd name="connsiteX0" fmla="*/ 169883 w 180501"/>
                <a:gd name="connsiteY0" fmla="*/ 45782 h 169278"/>
                <a:gd name="connsiteX1" fmla="*/ 174479 w 180501"/>
                <a:gd name="connsiteY1" fmla="*/ 58240 h 169278"/>
                <a:gd name="connsiteX2" fmla="*/ 174479 w 180501"/>
                <a:gd name="connsiteY2" fmla="*/ 125443 h 169278"/>
                <a:gd name="connsiteX3" fmla="*/ 152151 w 180501"/>
                <a:gd name="connsiteY3" fmla="*/ 128851 h 169278"/>
                <a:gd name="connsiteX4" fmla="*/ 115445 w 180501"/>
                <a:gd name="connsiteY4" fmla="*/ 146590 h 169278"/>
                <a:gd name="connsiteX5" fmla="*/ 105788 w 180501"/>
                <a:gd name="connsiteY5" fmla="*/ 134525 h 169278"/>
                <a:gd name="connsiteX6" fmla="*/ 91740 w 180501"/>
                <a:gd name="connsiteY6" fmla="*/ 132267 h 169278"/>
                <a:gd name="connsiteX7" fmla="*/ 76196 w 180501"/>
                <a:gd name="connsiteY7" fmla="*/ 110742 h 169278"/>
                <a:gd name="connsiteX8" fmla="*/ 68720 w 180501"/>
                <a:gd name="connsiteY8" fmla="*/ 110128 h 169278"/>
                <a:gd name="connsiteX9" fmla="*/ 53609 w 180501"/>
                <a:gd name="connsiteY9" fmla="*/ 128032 h 169278"/>
                <a:gd name="connsiteX10" fmla="*/ 52885 w 180501"/>
                <a:gd name="connsiteY10" fmla="*/ 147369 h 169278"/>
                <a:gd name="connsiteX11" fmla="*/ 48698 w 180501"/>
                <a:gd name="connsiteY11" fmla="*/ 160859 h 169278"/>
                <a:gd name="connsiteX12" fmla="*/ 20571 w 180501"/>
                <a:gd name="connsiteY12" fmla="*/ 168249 h 169278"/>
                <a:gd name="connsiteX13" fmla="*/ -6023 w 180501"/>
                <a:gd name="connsiteY13" fmla="*/ 161158 h 169278"/>
                <a:gd name="connsiteX14" fmla="*/ -1490 w 180501"/>
                <a:gd name="connsiteY14" fmla="*/ 147369 h 169278"/>
                <a:gd name="connsiteX15" fmla="*/ 13778 w 180501"/>
                <a:gd name="connsiteY15" fmla="*/ 147692 h 169278"/>
                <a:gd name="connsiteX16" fmla="*/ 21302 w 180501"/>
                <a:gd name="connsiteY16" fmla="*/ 139672 h 169278"/>
                <a:gd name="connsiteX17" fmla="*/ 40875 w 180501"/>
                <a:gd name="connsiteY17" fmla="*/ 141372 h 169278"/>
                <a:gd name="connsiteX18" fmla="*/ 41324 w 180501"/>
                <a:gd name="connsiteY18" fmla="*/ 128032 h 169278"/>
                <a:gd name="connsiteX19" fmla="*/ 11921 w 180501"/>
                <a:gd name="connsiteY19" fmla="*/ 121351 h 169278"/>
                <a:gd name="connsiteX20" fmla="*/ 27953 w 180501"/>
                <a:gd name="connsiteY20" fmla="*/ 110931 h 169278"/>
                <a:gd name="connsiteX21" fmla="*/ 28944 w 180501"/>
                <a:gd name="connsiteY21" fmla="*/ 96308 h 169278"/>
                <a:gd name="connsiteX22" fmla="*/ 38837 w 180501"/>
                <a:gd name="connsiteY22" fmla="*/ 100463 h 169278"/>
                <a:gd name="connsiteX23" fmla="*/ 46778 w 180501"/>
                <a:gd name="connsiteY23" fmla="*/ 113819 h 169278"/>
                <a:gd name="connsiteX24" fmla="*/ 55333 w 180501"/>
                <a:gd name="connsiteY24" fmla="*/ 96945 h 169278"/>
                <a:gd name="connsiteX25" fmla="*/ 69908 w 180501"/>
                <a:gd name="connsiteY25" fmla="*/ 89225 h 169278"/>
                <a:gd name="connsiteX26" fmla="*/ 99217 w 180501"/>
                <a:gd name="connsiteY26" fmla="*/ 79914 h 169278"/>
                <a:gd name="connsiteX27" fmla="*/ 107283 w 180501"/>
                <a:gd name="connsiteY27" fmla="*/ 79914 h 169278"/>
                <a:gd name="connsiteX28" fmla="*/ 121639 w 180501"/>
                <a:gd name="connsiteY28" fmla="*/ 70919 h 169278"/>
                <a:gd name="connsiteX29" fmla="*/ 130430 w 180501"/>
                <a:gd name="connsiteY29" fmla="*/ 50409 h 169278"/>
                <a:gd name="connsiteX30" fmla="*/ 138127 w 180501"/>
                <a:gd name="connsiteY30" fmla="*/ 48151 h 169278"/>
                <a:gd name="connsiteX31" fmla="*/ 136199 w 180501"/>
                <a:gd name="connsiteY31" fmla="*/ 39281 h 169278"/>
                <a:gd name="connsiteX32" fmla="*/ 141676 w 180501"/>
                <a:gd name="connsiteY32" fmla="*/ 29498 h 169278"/>
                <a:gd name="connsiteX33" fmla="*/ 125291 w 180501"/>
                <a:gd name="connsiteY33" fmla="*/ 28766 h 169278"/>
                <a:gd name="connsiteX34" fmla="*/ 113839 w 180501"/>
                <a:gd name="connsiteY34" fmla="*/ 12475 h 169278"/>
                <a:gd name="connsiteX35" fmla="*/ 135774 w 180501"/>
                <a:gd name="connsiteY35" fmla="*/ 13113 h 169278"/>
                <a:gd name="connsiteX36" fmla="*/ 159014 w 180501"/>
                <a:gd name="connsiteY36" fmla="*/ 23068 h 169278"/>
                <a:gd name="connsiteX37" fmla="*/ 156031 w 180501"/>
                <a:gd name="connsiteY37" fmla="*/ 16953 h 169278"/>
                <a:gd name="connsiteX38" fmla="*/ 174251 w 180501"/>
                <a:gd name="connsiteY38" fmla="*/ -1030 h 169278"/>
                <a:gd name="connsiteX39" fmla="*/ 174479 w 180501"/>
                <a:gd name="connsiteY39" fmla="*/ -1030 h 169278"/>
                <a:gd name="connsiteX40" fmla="*/ 174479 w 180501"/>
                <a:gd name="connsiteY40" fmla="*/ 41130 h 169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80501" h="169278">
                  <a:moveTo>
                    <a:pt x="169883" y="45782"/>
                  </a:moveTo>
                  <a:lnTo>
                    <a:pt x="174479" y="58240"/>
                  </a:lnTo>
                  <a:lnTo>
                    <a:pt x="174479" y="125443"/>
                  </a:lnTo>
                  <a:lnTo>
                    <a:pt x="152151" y="128851"/>
                  </a:lnTo>
                  <a:lnTo>
                    <a:pt x="115445" y="146590"/>
                  </a:lnTo>
                  <a:lnTo>
                    <a:pt x="105788" y="134525"/>
                  </a:lnTo>
                  <a:lnTo>
                    <a:pt x="91740" y="132267"/>
                  </a:lnTo>
                  <a:lnTo>
                    <a:pt x="76196" y="110742"/>
                  </a:lnTo>
                  <a:lnTo>
                    <a:pt x="68720" y="110128"/>
                  </a:lnTo>
                  <a:lnTo>
                    <a:pt x="53609" y="128032"/>
                  </a:lnTo>
                  <a:lnTo>
                    <a:pt x="52885" y="147369"/>
                  </a:lnTo>
                  <a:lnTo>
                    <a:pt x="48698" y="160859"/>
                  </a:lnTo>
                  <a:lnTo>
                    <a:pt x="20571" y="168249"/>
                  </a:lnTo>
                  <a:lnTo>
                    <a:pt x="-6023" y="161158"/>
                  </a:lnTo>
                  <a:lnTo>
                    <a:pt x="-1490" y="147369"/>
                  </a:lnTo>
                  <a:lnTo>
                    <a:pt x="13778" y="147692"/>
                  </a:lnTo>
                  <a:lnTo>
                    <a:pt x="21302" y="139672"/>
                  </a:lnTo>
                  <a:lnTo>
                    <a:pt x="40875" y="141372"/>
                  </a:lnTo>
                  <a:lnTo>
                    <a:pt x="41324" y="128032"/>
                  </a:lnTo>
                  <a:lnTo>
                    <a:pt x="11921" y="121351"/>
                  </a:lnTo>
                  <a:lnTo>
                    <a:pt x="27953" y="110931"/>
                  </a:lnTo>
                  <a:lnTo>
                    <a:pt x="28944" y="96308"/>
                  </a:lnTo>
                  <a:lnTo>
                    <a:pt x="38837" y="100463"/>
                  </a:lnTo>
                  <a:lnTo>
                    <a:pt x="46778" y="113819"/>
                  </a:lnTo>
                  <a:lnTo>
                    <a:pt x="55333" y="96945"/>
                  </a:lnTo>
                  <a:lnTo>
                    <a:pt x="69908" y="89225"/>
                  </a:lnTo>
                  <a:lnTo>
                    <a:pt x="99217" y="79914"/>
                  </a:lnTo>
                  <a:lnTo>
                    <a:pt x="107283" y="79914"/>
                  </a:lnTo>
                  <a:lnTo>
                    <a:pt x="121639" y="70919"/>
                  </a:lnTo>
                  <a:lnTo>
                    <a:pt x="130430" y="50409"/>
                  </a:lnTo>
                  <a:lnTo>
                    <a:pt x="138127" y="48151"/>
                  </a:lnTo>
                  <a:lnTo>
                    <a:pt x="136199" y="39281"/>
                  </a:lnTo>
                  <a:lnTo>
                    <a:pt x="141676" y="29498"/>
                  </a:lnTo>
                  <a:lnTo>
                    <a:pt x="125291" y="28766"/>
                  </a:lnTo>
                  <a:lnTo>
                    <a:pt x="113839" y="12475"/>
                  </a:lnTo>
                  <a:lnTo>
                    <a:pt x="135774" y="13113"/>
                  </a:lnTo>
                  <a:lnTo>
                    <a:pt x="159014" y="23068"/>
                  </a:lnTo>
                  <a:lnTo>
                    <a:pt x="156031" y="16953"/>
                  </a:lnTo>
                  <a:lnTo>
                    <a:pt x="174251" y="-1030"/>
                  </a:lnTo>
                  <a:lnTo>
                    <a:pt x="174479" y="-1030"/>
                  </a:lnTo>
                  <a:lnTo>
                    <a:pt x="174479" y="41130"/>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409" name="Freeform: Shape 1408">
              <a:extLst>
                <a:ext uri="{FF2B5EF4-FFF2-40B4-BE49-F238E27FC236}">
                  <a16:creationId xmlns:a16="http://schemas.microsoft.com/office/drawing/2014/main" id="{FE8BD2C0-0B4D-44FE-B5DF-91F0FDC4800F}"/>
                </a:ext>
              </a:extLst>
            </p:cNvPr>
            <p:cNvSpPr/>
            <p:nvPr/>
          </p:nvSpPr>
          <p:spPr>
            <a:xfrm flipV="1">
              <a:off x="7091015" y="2382496"/>
              <a:ext cx="116793" cy="104781"/>
            </a:xfrm>
            <a:custGeom>
              <a:avLst/>
              <a:gdLst>
                <a:gd name="connsiteX0" fmla="*/ 6064 w 107364"/>
                <a:gd name="connsiteY0" fmla="*/ 44101 h 96322"/>
                <a:gd name="connsiteX1" fmla="*/ -6158 w 107364"/>
                <a:gd name="connsiteY1" fmla="*/ 25284 h 96322"/>
                <a:gd name="connsiteX2" fmla="*/ -2538 w 107364"/>
                <a:gd name="connsiteY2" fmla="*/ -2450 h 96322"/>
                <a:gd name="connsiteX3" fmla="*/ 12707 w 107364"/>
                <a:gd name="connsiteY3" fmla="*/ 24111 h 96322"/>
                <a:gd name="connsiteX4" fmla="*/ 28825 w 107364"/>
                <a:gd name="connsiteY4" fmla="*/ 24891 h 96322"/>
                <a:gd name="connsiteX5" fmla="*/ 54859 w 107364"/>
                <a:gd name="connsiteY5" fmla="*/ 8654 h 96322"/>
                <a:gd name="connsiteX6" fmla="*/ 68294 w 107364"/>
                <a:gd name="connsiteY6" fmla="*/ 32029 h 96322"/>
                <a:gd name="connsiteX7" fmla="*/ 86253 w 107364"/>
                <a:gd name="connsiteY7" fmla="*/ 34020 h 96322"/>
                <a:gd name="connsiteX8" fmla="*/ 101206 w 107364"/>
                <a:gd name="connsiteY8" fmla="*/ 43133 h 96322"/>
                <a:gd name="connsiteX9" fmla="*/ 81468 w 107364"/>
                <a:gd name="connsiteY9" fmla="*/ 56221 h 96322"/>
                <a:gd name="connsiteX10" fmla="*/ 64414 w 107364"/>
                <a:gd name="connsiteY10" fmla="*/ 60581 h 96322"/>
                <a:gd name="connsiteX11" fmla="*/ 27935 w 107364"/>
                <a:gd name="connsiteY11" fmla="*/ 93872 h 96322"/>
                <a:gd name="connsiteX12" fmla="*/ 22655 w 107364"/>
                <a:gd name="connsiteY12" fmla="*/ 47619 h 96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7364" h="96322">
                  <a:moveTo>
                    <a:pt x="6064" y="44101"/>
                  </a:moveTo>
                  <a:lnTo>
                    <a:pt x="-6158" y="25284"/>
                  </a:lnTo>
                  <a:lnTo>
                    <a:pt x="-2538" y="-2450"/>
                  </a:lnTo>
                  <a:lnTo>
                    <a:pt x="12707" y="24111"/>
                  </a:lnTo>
                  <a:lnTo>
                    <a:pt x="28825" y="24891"/>
                  </a:lnTo>
                  <a:lnTo>
                    <a:pt x="54859" y="8654"/>
                  </a:lnTo>
                  <a:lnTo>
                    <a:pt x="68294" y="32029"/>
                  </a:lnTo>
                  <a:lnTo>
                    <a:pt x="86253" y="34020"/>
                  </a:lnTo>
                  <a:lnTo>
                    <a:pt x="101206" y="43133"/>
                  </a:lnTo>
                  <a:lnTo>
                    <a:pt x="81468" y="56221"/>
                  </a:lnTo>
                  <a:lnTo>
                    <a:pt x="64414" y="60581"/>
                  </a:lnTo>
                  <a:lnTo>
                    <a:pt x="27935" y="93872"/>
                  </a:lnTo>
                  <a:lnTo>
                    <a:pt x="22655" y="47619"/>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410" name="Freeform: Shape 1409">
              <a:extLst>
                <a:ext uri="{FF2B5EF4-FFF2-40B4-BE49-F238E27FC236}">
                  <a16:creationId xmlns:a16="http://schemas.microsoft.com/office/drawing/2014/main" id="{3FC8C605-E059-417A-9180-8AEFFD622226}"/>
                </a:ext>
              </a:extLst>
            </p:cNvPr>
            <p:cNvSpPr/>
            <p:nvPr/>
          </p:nvSpPr>
          <p:spPr>
            <a:xfrm flipV="1">
              <a:off x="6917684" y="2488587"/>
              <a:ext cx="216934" cy="192021"/>
            </a:xfrm>
            <a:custGeom>
              <a:avLst/>
              <a:gdLst>
                <a:gd name="connsiteX0" fmla="*/ 148363 w 199421"/>
                <a:gd name="connsiteY0" fmla="*/ 99438 h 176519"/>
                <a:gd name="connsiteX1" fmla="*/ 129451 w 199421"/>
                <a:gd name="connsiteY1" fmla="*/ 80715 h 176519"/>
                <a:gd name="connsiteX2" fmla="*/ 109823 w 199421"/>
                <a:gd name="connsiteY2" fmla="*/ 87947 h 176519"/>
                <a:gd name="connsiteX3" fmla="*/ 98317 w 199421"/>
                <a:gd name="connsiteY3" fmla="*/ 83186 h 176519"/>
                <a:gd name="connsiteX4" fmla="*/ 97428 w 199421"/>
                <a:gd name="connsiteY4" fmla="*/ 70106 h 176519"/>
                <a:gd name="connsiteX5" fmla="*/ 74109 w 199421"/>
                <a:gd name="connsiteY5" fmla="*/ 44552 h 176519"/>
                <a:gd name="connsiteX6" fmla="*/ 37615 w 199421"/>
                <a:gd name="connsiteY6" fmla="*/ 41750 h 176519"/>
                <a:gd name="connsiteX7" fmla="*/ 33774 w 199421"/>
                <a:gd name="connsiteY7" fmla="*/ 48424 h 176519"/>
                <a:gd name="connsiteX8" fmla="*/ -6033 w 199421"/>
                <a:gd name="connsiteY8" fmla="*/ 19194 h 176519"/>
                <a:gd name="connsiteX9" fmla="*/ 13713 w 199421"/>
                <a:gd name="connsiteY9" fmla="*/ 5028 h 176519"/>
                <a:gd name="connsiteX10" fmla="*/ 19372 w 199421"/>
                <a:gd name="connsiteY10" fmla="*/ 17746 h 176519"/>
                <a:gd name="connsiteX11" fmla="*/ 29335 w 199421"/>
                <a:gd name="connsiteY11" fmla="*/ 16620 h 176519"/>
                <a:gd name="connsiteX12" fmla="*/ 52576 w 199421"/>
                <a:gd name="connsiteY12" fmla="*/ 25750 h 176519"/>
                <a:gd name="connsiteX13" fmla="*/ 72597 w 199421"/>
                <a:gd name="connsiteY13" fmla="*/ 25750 h 176519"/>
                <a:gd name="connsiteX14" fmla="*/ 80365 w 199421"/>
                <a:gd name="connsiteY14" fmla="*/ -2252 h 176519"/>
                <a:gd name="connsiteX15" fmla="*/ 102331 w 199421"/>
                <a:gd name="connsiteY15" fmla="*/ 28685 h 176519"/>
                <a:gd name="connsiteX16" fmla="*/ 124635 w 199421"/>
                <a:gd name="connsiteY16" fmla="*/ 22846 h 176519"/>
                <a:gd name="connsiteX17" fmla="*/ 139745 w 199421"/>
                <a:gd name="connsiteY17" fmla="*/ 35084 h 176519"/>
                <a:gd name="connsiteX18" fmla="*/ 143413 w 199421"/>
                <a:gd name="connsiteY18" fmla="*/ 24727 h 176519"/>
                <a:gd name="connsiteX19" fmla="*/ 162286 w 199421"/>
                <a:gd name="connsiteY19" fmla="*/ 34840 h 176519"/>
                <a:gd name="connsiteX20" fmla="*/ 174547 w 199421"/>
                <a:gd name="connsiteY20" fmla="*/ 78826 h 176519"/>
                <a:gd name="connsiteX21" fmla="*/ 173595 w 199421"/>
                <a:gd name="connsiteY21" fmla="*/ 96196 h 176519"/>
                <a:gd name="connsiteX22" fmla="*/ 183826 w 199421"/>
                <a:gd name="connsiteY22" fmla="*/ 103168 h 176519"/>
                <a:gd name="connsiteX23" fmla="*/ 184448 w 199421"/>
                <a:gd name="connsiteY23" fmla="*/ 117303 h 176519"/>
                <a:gd name="connsiteX24" fmla="*/ 193388 w 199421"/>
                <a:gd name="connsiteY24" fmla="*/ 131162 h 176519"/>
                <a:gd name="connsiteX25" fmla="*/ 182630 w 199421"/>
                <a:gd name="connsiteY25" fmla="*/ 155253 h 176519"/>
                <a:gd name="connsiteX26" fmla="*/ 182630 w 199421"/>
                <a:gd name="connsiteY26" fmla="*/ 174267 h 176519"/>
                <a:gd name="connsiteX27" fmla="*/ 153613 w 199421"/>
                <a:gd name="connsiteY27" fmla="*/ 155253 h 176519"/>
                <a:gd name="connsiteX28" fmla="*/ 156926 w 199421"/>
                <a:gd name="connsiteY28" fmla="*/ 136609 h 176519"/>
                <a:gd name="connsiteX29" fmla="*/ 156627 w 199421"/>
                <a:gd name="connsiteY29" fmla="*/ 127519 h 176519"/>
                <a:gd name="connsiteX30" fmla="*/ 148363 w 199421"/>
                <a:gd name="connsiteY30" fmla="*/ 99438 h 176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9421" h="176519">
                  <a:moveTo>
                    <a:pt x="148363" y="99438"/>
                  </a:moveTo>
                  <a:lnTo>
                    <a:pt x="129451" y="80715"/>
                  </a:lnTo>
                  <a:lnTo>
                    <a:pt x="109823" y="87947"/>
                  </a:lnTo>
                  <a:lnTo>
                    <a:pt x="98317" y="83186"/>
                  </a:lnTo>
                  <a:lnTo>
                    <a:pt x="97428" y="70106"/>
                  </a:lnTo>
                  <a:lnTo>
                    <a:pt x="74109" y="44552"/>
                  </a:lnTo>
                  <a:lnTo>
                    <a:pt x="37615" y="41750"/>
                  </a:lnTo>
                  <a:lnTo>
                    <a:pt x="33774" y="48424"/>
                  </a:lnTo>
                  <a:lnTo>
                    <a:pt x="-6033" y="19194"/>
                  </a:lnTo>
                  <a:lnTo>
                    <a:pt x="13713" y="5028"/>
                  </a:lnTo>
                  <a:lnTo>
                    <a:pt x="19372" y="17746"/>
                  </a:lnTo>
                  <a:lnTo>
                    <a:pt x="29335" y="16620"/>
                  </a:lnTo>
                  <a:lnTo>
                    <a:pt x="52576" y="25750"/>
                  </a:lnTo>
                  <a:lnTo>
                    <a:pt x="72597" y="25750"/>
                  </a:lnTo>
                  <a:lnTo>
                    <a:pt x="80365" y="-2252"/>
                  </a:lnTo>
                  <a:lnTo>
                    <a:pt x="102331" y="28685"/>
                  </a:lnTo>
                  <a:lnTo>
                    <a:pt x="124635" y="22846"/>
                  </a:lnTo>
                  <a:lnTo>
                    <a:pt x="139745" y="35084"/>
                  </a:lnTo>
                  <a:lnTo>
                    <a:pt x="143413" y="24727"/>
                  </a:lnTo>
                  <a:lnTo>
                    <a:pt x="162286" y="34840"/>
                  </a:lnTo>
                  <a:lnTo>
                    <a:pt x="174547" y="78826"/>
                  </a:lnTo>
                  <a:lnTo>
                    <a:pt x="173595" y="96196"/>
                  </a:lnTo>
                  <a:lnTo>
                    <a:pt x="183826" y="103168"/>
                  </a:lnTo>
                  <a:lnTo>
                    <a:pt x="184448" y="117303"/>
                  </a:lnTo>
                  <a:lnTo>
                    <a:pt x="193388" y="131162"/>
                  </a:lnTo>
                  <a:lnTo>
                    <a:pt x="182630" y="155253"/>
                  </a:lnTo>
                  <a:lnTo>
                    <a:pt x="182630" y="174267"/>
                  </a:lnTo>
                  <a:lnTo>
                    <a:pt x="153613" y="155253"/>
                  </a:lnTo>
                  <a:lnTo>
                    <a:pt x="156926" y="136609"/>
                  </a:lnTo>
                  <a:lnTo>
                    <a:pt x="156627" y="127519"/>
                  </a:lnTo>
                  <a:lnTo>
                    <a:pt x="148363" y="9943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411" name="Freeform: Shape 1410">
              <a:extLst>
                <a:ext uri="{FF2B5EF4-FFF2-40B4-BE49-F238E27FC236}">
                  <a16:creationId xmlns:a16="http://schemas.microsoft.com/office/drawing/2014/main" id="{ECAF76AD-66C0-4678-A565-E72D583D4B6A}"/>
                </a:ext>
              </a:extLst>
            </p:cNvPr>
            <p:cNvSpPr/>
            <p:nvPr/>
          </p:nvSpPr>
          <p:spPr>
            <a:xfrm flipV="1">
              <a:off x="6917684" y="2488587"/>
              <a:ext cx="216934" cy="192021"/>
            </a:xfrm>
            <a:custGeom>
              <a:avLst/>
              <a:gdLst>
                <a:gd name="connsiteX0" fmla="*/ 148363 w 199421"/>
                <a:gd name="connsiteY0" fmla="*/ 99438 h 176519"/>
                <a:gd name="connsiteX1" fmla="*/ 129451 w 199421"/>
                <a:gd name="connsiteY1" fmla="*/ 80715 h 176519"/>
                <a:gd name="connsiteX2" fmla="*/ 109823 w 199421"/>
                <a:gd name="connsiteY2" fmla="*/ 87947 h 176519"/>
                <a:gd name="connsiteX3" fmla="*/ 98317 w 199421"/>
                <a:gd name="connsiteY3" fmla="*/ 83186 h 176519"/>
                <a:gd name="connsiteX4" fmla="*/ 97428 w 199421"/>
                <a:gd name="connsiteY4" fmla="*/ 70106 h 176519"/>
                <a:gd name="connsiteX5" fmla="*/ 74109 w 199421"/>
                <a:gd name="connsiteY5" fmla="*/ 44552 h 176519"/>
                <a:gd name="connsiteX6" fmla="*/ 37615 w 199421"/>
                <a:gd name="connsiteY6" fmla="*/ 41750 h 176519"/>
                <a:gd name="connsiteX7" fmla="*/ 33774 w 199421"/>
                <a:gd name="connsiteY7" fmla="*/ 48424 h 176519"/>
                <a:gd name="connsiteX8" fmla="*/ -6033 w 199421"/>
                <a:gd name="connsiteY8" fmla="*/ 19194 h 176519"/>
                <a:gd name="connsiteX9" fmla="*/ 13713 w 199421"/>
                <a:gd name="connsiteY9" fmla="*/ 5028 h 176519"/>
                <a:gd name="connsiteX10" fmla="*/ 19372 w 199421"/>
                <a:gd name="connsiteY10" fmla="*/ 17746 h 176519"/>
                <a:gd name="connsiteX11" fmla="*/ 29335 w 199421"/>
                <a:gd name="connsiteY11" fmla="*/ 16620 h 176519"/>
                <a:gd name="connsiteX12" fmla="*/ 52576 w 199421"/>
                <a:gd name="connsiteY12" fmla="*/ 25750 h 176519"/>
                <a:gd name="connsiteX13" fmla="*/ 72597 w 199421"/>
                <a:gd name="connsiteY13" fmla="*/ 25750 h 176519"/>
                <a:gd name="connsiteX14" fmla="*/ 80365 w 199421"/>
                <a:gd name="connsiteY14" fmla="*/ -2252 h 176519"/>
                <a:gd name="connsiteX15" fmla="*/ 102331 w 199421"/>
                <a:gd name="connsiteY15" fmla="*/ 28685 h 176519"/>
                <a:gd name="connsiteX16" fmla="*/ 124635 w 199421"/>
                <a:gd name="connsiteY16" fmla="*/ 22846 h 176519"/>
                <a:gd name="connsiteX17" fmla="*/ 139745 w 199421"/>
                <a:gd name="connsiteY17" fmla="*/ 35084 h 176519"/>
                <a:gd name="connsiteX18" fmla="*/ 143413 w 199421"/>
                <a:gd name="connsiteY18" fmla="*/ 24727 h 176519"/>
                <a:gd name="connsiteX19" fmla="*/ 162286 w 199421"/>
                <a:gd name="connsiteY19" fmla="*/ 34840 h 176519"/>
                <a:gd name="connsiteX20" fmla="*/ 174547 w 199421"/>
                <a:gd name="connsiteY20" fmla="*/ 78826 h 176519"/>
                <a:gd name="connsiteX21" fmla="*/ 173595 w 199421"/>
                <a:gd name="connsiteY21" fmla="*/ 96196 h 176519"/>
                <a:gd name="connsiteX22" fmla="*/ 183826 w 199421"/>
                <a:gd name="connsiteY22" fmla="*/ 103168 h 176519"/>
                <a:gd name="connsiteX23" fmla="*/ 184448 w 199421"/>
                <a:gd name="connsiteY23" fmla="*/ 117303 h 176519"/>
                <a:gd name="connsiteX24" fmla="*/ 193388 w 199421"/>
                <a:gd name="connsiteY24" fmla="*/ 131162 h 176519"/>
                <a:gd name="connsiteX25" fmla="*/ 182630 w 199421"/>
                <a:gd name="connsiteY25" fmla="*/ 155253 h 176519"/>
                <a:gd name="connsiteX26" fmla="*/ 182630 w 199421"/>
                <a:gd name="connsiteY26" fmla="*/ 174267 h 176519"/>
                <a:gd name="connsiteX27" fmla="*/ 153613 w 199421"/>
                <a:gd name="connsiteY27" fmla="*/ 155253 h 176519"/>
                <a:gd name="connsiteX28" fmla="*/ 156926 w 199421"/>
                <a:gd name="connsiteY28" fmla="*/ 136609 h 176519"/>
                <a:gd name="connsiteX29" fmla="*/ 156627 w 199421"/>
                <a:gd name="connsiteY29" fmla="*/ 127519 h 176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99421" h="176519">
                  <a:moveTo>
                    <a:pt x="148363" y="99438"/>
                  </a:moveTo>
                  <a:lnTo>
                    <a:pt x="129451" y="80715"/>
                  </a:lnTo>
                  <a:lnTo>
                    <a:pt x="109823" y="87947"/>
                  </a:lnTo>
                  <a:lnTo>
                    <a:pt x="98317" y="83186"/>
                  </a:lnTo>
                  <a:lnTo>
                    <a:pt x="97428" y="70106"/>
                  </a:lnTo>
                  <a:lnTo>
                    <a:pt x="74109" y="44552"/>
                  </a:lnTo>
                  <a:lnTo>
                    <a:pt x="37615" y="41750"/>
                  </a:lnTo>
                  <a:lnTo>
                    <a:pt x="33774" y="48424"/>
                  </a:lnTo>
                  <a:lnTo>
                    <a:pt x="-6033" y="19194"/>
                  </a:lnTo>
                  <a:lnTo>
                    <a:pt x="13713" y="5028"/>
                  </a:lnTo>
                  <a:lnTo>
                    <a:pt x="19372" y="17746"/>
                  </a:lnTo>
                  <a:lnTo>
                    <a:pt x="29335" y="16620"/>
                  </a:lnTo>
                  <a:lnTo>
                    <a:pt x="52576" y="25750"/>
                  </a:lnTo>
                  <a:lnTo>
                    <a:pt x="72597" y="25750"/>
                  </a:lnTo>
                  <a:lnTo>
                    <a:pt x="80365" y="-2252"/>
                  </a:lnTo>
                  <a:lnTo>
                    <a:pt x="102331" y="28685"/>
                  </a:lnTo>
                  <a:lnTo>
                    <a:pt x="124635" y="22846"/>
                  </a:lnTo>
                  <a:lnTo>
                    <a:pt x="139745" y="35084"/>
                  </a:lnTo>
                  <a:lnTo>
                    <a:pt x="143413" y="24727"/>
                  </a:lnTo>
                  <a:lnTo>
                    <a:pt x="162286" y="34840"/>
                  </a:lnTo>
                  <a:lnTo>
                    <a:pt x="174547" y="78826"/>
                  </a:lnTo>
                  <a:lnTo>
                    <a:pt x="173595" y="96196"/>
                  </a:lnTo>
                  <a:lnTo>
                    <a:pt x="183826" y="103168"/>
                  </a:lnTo>
                  <a:lnTo>
                    <a:pt x="184448" y="117303"/>
                  </a:lnTo>
                  <a:lnTo>
                    <a:pt x="193388" y="131162"/>
                  </a:lnTo>
                  <a:lnTo>
                    <a:pt x="182630" y="155253"/>
                  </a:lnTo>
                  <a:lnTo>
                    <a:pt x="182630" y="174267"/>
                  </a:lnTo>
                  <a:lnTo>
                    <a:pt x="153613" y="155253"/>
                  </a:lnTo>
                  <a:lnTo>
                    <a:pt x="156926" y="136609"/>
                  </a:lnTo>
                  <a:lnTo>
                    <a:pt x="156627" y="127519"/>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412" name="Freeform: Shape 1411">
              <a:extLst>
                <a:ext uri="{FF2B5EF4-FFF2-40B4-BE49-F238E27FC236}">
                  <a16:creationId xmlns:a16="http://schemas.microsoft.com/office/drawing/2014/main" id="{14FAC4DF-2EF3-48D9-82E5-4E5A7FB79ACA}"/>
                </a:ext>
              </a:extLst>
            </p:cNvPr>
            <p:cNvSpPr/>
            <p:nvPr/>
          </p:nvSpPr>
          <p:spPr>
            <a:xfrm flipV="1">
              <a:off x="6891126" y="2669145"/>
              <a:ext cx="37789" cy="65792"/>
            </a:xfrm>
            <a:custGeom>
              <a:avLst/>
              <a:gdLst>
                <a:gd name="connsiteX0" fmla="*/ -5916 w 34738"/>
                <a:gd name="connsiteY0" fmla="*/ 47304 h 60481"/>
                <a:gd name="connsiteX1" fmla="*/ -3114 w 34738"/>
                <a:gd name="connsiteY1" fmla="*/ 30682 h 60481"/>
                <a:gd name="connsiteX2" fmla="*/ 10564 w 34738"/>
                <a:gd name="connsiteY2" fmla="*/ 32792 h 60481"/>
                <a:gd name="connsiteX3" fmla="*/ 1325 w 34738"/>
                <a:gd name="connsiteY3" fmla="*/ 3507 h 60481"/>
                <a:gd name="connsiteX4" fmla="*/ 14759 w 34738"/>
                <a:gd name="connsiteY4" fmla="*/ -2097 h 60481"/>
                <a:gd name="connsiteX5" fmla="*/ 23448 w 34738"/>
                <a:gd name="connsiteY5" fmla="*/ 2775 h 60481"/>
                <a:gd name="connsiteX6" fmla="*/ 28823 w 34738"/>
                <a:gd name="connsiteY6" fmla="*/ 26417 h 60481"/>
                <a:gd name="connsiteX7" fmla="*/ 20363 w 34738"/>
                <a:gd name="connsiteY7" fmla="*/ 48579 h 60481"/>
                <a:gd name="connsiteX8" fmla="*/ 9856 w 34738"/>
                <a:gd name="connsiteY8" fmla="*/ 58385 h 60481"/>
                <a:gd name="connsiteX9" fmla="*/ -5916 w 34738"/>
                <a:gd name="connsiteY9" fmla="*/ 47304 h 6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738" h="60481">
                  <a:moveTo>
                    <a:pt x="-5916" y="47304"/>
                  </a:moveTo>
                  <a:lnTo>
                    <a:pt x="-3114" y="30682"/>
                  </a:lnTo>
                  <a:lnTo>
                    <a:pt x="10564" y="32792"/>
                  </a:lnTo>
                  <a:lnTo>
                    <a:pt x="1325" y="3507"/>
                  </a:lnTo>
                  <a:lnTo>
                    <a:pt x="14759" y="-2097"/>
                  </a:lnTo>
                  <a:lnTo>
                    <a:pt x="23448" y="2775"/>
                  </a:lnTo>
                  <a:lnTo>
                    <a:pt x="28823" y="26417"/>
                  </a:lnTo>
                  <a:lnTo>
                    <a:pt x="20363" y="48579"/>
                  </a:lnTo>
                  <a:lnTo>
                    <a:pt x="9856" y="58385"/>
                  </a:lnTo>
                  <a:lnTo>
                    <a:pt x="-5916" y="47304"/>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413" name="Freeform: Shape 1412">
              <a:extLst>
                <a:ext uri="{FF2B5EF4-FFF2-40B4-BE49-F238E27FC236}">
                  <a16:creationId xmlns:a16="http://schemas.microsoft.com/office/drawing/2014/main" id="{8DCFD8F9-14E6-4114-8C0E-167584069B79}"/>
                </a:ext>
              </a:extLst>
            </p:cNvPr>
            <p:cNvSpPr/>
            <p:nvPr/>
          </p:nvSpPr>
          <p:spPr>
            <a:xfrm flipV="1">
              <a:off x="6891126" y="2669145"/>
              <a:ext cx="37789" cy="65792"/>
            </a:xfrm>
            <a:custGeom>
              <a:avLst/>
              <a:gdLst>
                <a:gd name="connsiteX0" fmla="*/ -5916 w 34738"/>
                <a:gd name="connsiteY0" fmla="*/ 47304 h 60481"/>
                <a:gd name="connsiteX1" fmla="*/ -3114 w 34738"/>
                <a:gd name="connsiteY1" fmla="*/ 30682 h 60481"/>
                <a:gd name="connsiteX2" fmla="*/ 10564 w 34738"/>
                <a:gd name="connsiteY2" fmla="*/ 32792 h 60481"/>
                <a:gd name="connsiteX3" fmla="*/ 1325 w 34738"/>
                <a:gd name="connsiteY3" fmla="*/ 3507 h 60481"/>
                <a:gd name="connsiteX4" fmla="*/ 14759 w 34738"/>
                <a:gd name="connsiteY4" fmla="*/ -2097 h 60481"/>
                <a:gd name="connsiteX5" fmla="*/ 23448 w 34738"/>
                <a:gd name="connsiteY5" fmla="*/ 2775 h 60481"/>
                <a:gd name="connsiteX6" fmla="*/ 28823 w 34738"/>
                <a:gd name="connsiteY6" fmla="*/ 26417 h 60481"/>
                <a:gd name="connsiteX7" fmla="*/ 20363 w 34738"/>
                <a:gd name="connsiteY7" fmla="*/ 48579 h 60481"/>
                <a:gd name="connsiteX8" fmla="*/ 9856 w 34738"/>
                <a:gd name="connsiteY8" fmla="*/ 58385 h 6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38" h="60481">
                  <a:moveTo>
                    <a:pt x="-5916" y="47304"/>
                  </a:moveTo>
                  <a:lnTo>
                    <a:pt x="-3114" y="30682"/>
                  </a:lnTo>
                  <a:lnTo>
                    <a:pt x="10564" y="32792"/>
                  </a:lnTo>
                  <a:lnTo>
                    <a:pt x="1325" y="3507"/>
                  </a:lnTo>
                  <a:lnTo>
                    <a:pt x="14759" y="-2097"/>
                  </a:lnTo>
                  <a:lnTo>
                    <a:pt x="23448" y="2775"/>
                  </a:lnTo>
                  <a:lnTo>
                    <a:pt x="28823" y="26417"/>
                  </a:lnTo>
                  <a:lnTo>
                    <a:pt x="20363" y="48579"/>
                  </a:lnTo>
                  <a:lnTo>
                    <a:pt x="9856" y="5838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414" name="Freeform: Shape 1413">
              <a:extLst>
                <a:ext uri="{FF2B5EF4-FFF2-40B4-BE49-F238E27FC236}">
                  <a16:creationId xmlns:a16="http://schemas.microsoft.com/office/drawing/2014/main" id="{0B4ED5B9-0A61-4282-9E8C-19F69F8BB853}"/>
                </a:ext>
              </a:extLst>
            </p:cNvPr>
            <p:cNvSpPr/>
            <p:nvPr/>
          </p:nvSpPr>
          <p:spPr>
            <a:xfrm flipV="1">
              <a:off x="6939866" y="2674230"/>
              <a:ext cx="56427" cy="34014"/>
            </a:xfrm>
            <a:custGeom>
              <a:avLst/>
              <a:gdLst>
                <a:gd name="connsiteX0" fmla="*/ 19974 w 51872"/>
                <a:gd name="connsiteY0" fmla="*/ 13330 h 31268"/>
                <a:gd name="connsiteX1" fmla="*/ 45898 w 51872"/>
                <a:gd name="connsiteY1" fmla="*/ 14770 h 31268"/>
                <a:gd name="connsiteX2" fmla="*/ 40365 w 51872"/>
                <a:gd name="connsiteY2" fmla="*/ 27685 h 31268"/>
                <a:gd name="connsiteX3" fmla="*/ 10475 w 51872"/>
                <a:gd name="connsiteY3" fmla="*/ 29157 h 31268"/>
                <a:gd name="connsiteX4" fmla="*/ -5974 w 51872"/>
                <a:gd name="connsiteY4" fmla="*/ 11709 h 31268"/>
                <a:gd name="connsiteX5" fmla="*/ 11970 w 51872"/>
                <a:gd name="connsiteY5" fmla="*/ -2111 h 31268"/>
                <a:gd name="connsiteX6" fmla="*/ 19974 w 51872"/>
                <a:gd name="connsiteY6" fmla="*/ 13330 h 31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872" h="31268">
                  <a:moveTo>
                    <a:pt x="19974" y="13330"/>
                  </a:moveTo>
                  <a:lnTo>
                    <a:pt x="45898" y="14770"/>
                  </a:lnTo>
                  <a:lnTo>
                    <a:pt x="40365" y="27685"/>
                  </a:lnTo>
                  <a:lnTo>
                    <a:pt x="10475" y="29157"/>
                  </a:lnTo>
                  <a:lnTo>
                    <a:pt x="-5974" y="11709"/>
                  </a:lnTo>
                  <a:lnTo>
                    <a:pt x="11970" y="-2111"/>
                  </a:lnTo>
                  <a:lnTo>
                    <a:pt x="19974" y="13330"/>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415" name="Freeform: Shape 1414">
              <a:extLst>
                <a:ext uri="{FF2B5EF4-FFF2-40B4-BE49-F238E27FC236}">
                  <a16:creationId xmlns:a16="http://schemas.microsoft.com/office/drawing/2014/main" id="{936D9332-40E4-493E-9B47-3608E4833C11}"/>
                </a:ext>
              </a:extLst>
            </p:cNvPr>
            <p:cNvSpPr/>
            <p:nvPr/>
          </p:nvSpPr>
          <p:spPr>
            <a:xfrm flipV="1">
              <a:off x="6939866" y="2674230"/>
              <a:ext cx="56427" cy="34014"/>
            </a:xfrm>
            <a:custGeom>
              <a:avLst/>
              <a:gdLst>
                <a:gd name="connsiteX0" fmla="*/ 19974 w 51872"/>
                <a:gd name="connsiteY0" fmla="*/ 13330 h 31268"/>
                <a:gd name="connsiteX1" fmla="*/ 45898 w 51872"/>
                <a:gd name="connsiteY1" fmla="*/ 14770 h 31268"/>
                <a:gd name="connsiteX2" fmla="*/ 40365 w 51872"/>
                <a:gd name="connsiteY2" fmla="*/ 27685 h 31268"/>
                <a:gd name="connsiteX3" fmla="*/ 10475 w 51872"/>
                <a:gd name="connsiteY3" fmla="*/ 29157 h 31268"/>
                <a:gd name="connsiteX4" fmla="*/ -5974 w 51872"/>
                <a:gd name="connsiteY4" fmla="*/ 11709 h 31268"/>
                <a:gd name="connsiteX5" fmla="*/ 11970 w 51872"/>
                <a:gd name="connsiteY5" fmla="*/ -2111 h 31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872" h="31268">
                  <a:moveTo>
                    <a:pt x="19974" y="13330"/>
                  </a:moveTo>
                  <a:lnTo>
                    <a:pt x="45898" y="14770"/>
                  </a:lnTo>
                  <a:lnTo>
                    <a:pt x="40365" y="27685"/>
                  </a:lnTo>
                  <a:lnTo>
                    <a:pt x="10475" y="29157"/>
                  </a:lnTo>
                  <a:lnTo>
                    <a:pt x="-5974" y="11709"/>
                  </a:lnTo>
                  <a:lnTo>
                    <a:pt x="11970" y="-2111"/>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491" name="Freeform: Shape 1490">
              <a:extLst>
                <a:ext uri="{FF2B5EF4-FFF2-40B4-BE49-F238E27FC236}">
                  <a16:creationId xmlns:a16="http://schemas.microsoft.com/office/drawing/2014/main" id="{40A30F98-96AA-4FB2-A73D-FA489E1CD6E6}"/>
                </a:ext>
              </a:extLst>
            </p:cNvPr>
            <p:cNvSpPr/>
            <p:nvPr/>
          </p:nvSpPr>
          <p:spPr>
            <a:xfrm flipV="1">
              <a:off x="5697083" y="2622794"/>
              <a:ext cx="563735" cy="604324"/>
            </a:xfrm>
            <a:custGeom>
              <a:avLst/>
              <a:gdLst>
                <a:gd name="connsiteX0" fmla="*/ 497842 w 518225"/>
                <a:gd name="connsiteY0" fmla="*/ 396632 h 555537"/>
                <a:gd name="connsiteX1" fmla="*/ 502620 w 518225"/>
                <a:gd name="connsiteY1" fmla="*/ 404943 h 555537"/>
                <a:gd name="connsiteX2" fmla="*/ 494033 w 518225"/>
                <a:gd name="connsiteY2" fmla="*/ 416512 h 555537"/>
                <a:gd name="connsiteX3" fmla="*/ 476373 w 518225"/>
                <a:gd name="connsiteY3" fmla="*/ 403605 h 555537"/>
                <a:gd name="connsiteX4" fmla="*/ 465071 w 518225"/>
                <a:gd name="connsiteY4" fmla="*/ 408917 h 555537"/>
                <a:gd name="connsiteX5" fmla="*/ 449764 w 518225"/>
                <a:gd name="connsiteY5" fmla="*/ 399387 h 555537"/>
                <a:gd name="connsiteX6" fmla="*/ 437722 w 518225"/>
                <a:gd name="connsiteY6" fmla="*/ 398529 h 555537"/>
                <a:gd name="connsiteX7" fmla="*/ 430757 w 518225"/>
                <a:gd name="connsiteY7" fmla="*/ 386669 h 555537"/>
                <a:gd name="connsiteX8" fmla="*/ 414505 w 518225"/>
                <a:gd name="connsiteY8" fmla="*/ 379703 h 555537"/>
                <a:gd name="connsiteX9" fmla="*/ 418700 w 518225"/>
                <a:gd name="connsiteY9" fmla="*/ 360996 h 555537"/>
                <a:gd name="connsiteX10" fmla="*/ 399222 w 518225"/>
                <a:gd name="connsiteY10" fmla="*/ 359162 h 555537"/>
                <a:gd name="connsiteX11" fmla="*/ 390407 w 518225"/>
                <a:gd name="connsiteY11" fmla="*/ 366206 h 555537"/>
                <a:gd name="connsiteX12" fmla="*/ 375107 w 518225"/>
                <a:gd name="connsiteY12" fmla="*/ 359162 h 555537"/>
                <a:gd name="connsiteX13" fmla="*/ 358699 w 518225"/>
                <a:gd name="connsiteY13" fmla="*/ 371109 h 555537"/>
                <a:gd name="connsiteX14" fmla="*/ 363208 w 518225"/>
                <a:gd name="connsiteY14" fmla="*/ 387487 h 555537"/>
                <a:gd name="connsiteX15" fmla="*/ 345594 w 518225"/>
                <a:gd name="connsiteY15" fmla="*/ 383143 h 555537"/>
                <a:gd name="connsiteX16" fmla="*/ 339865 w 518225"/>
                <a:gd name="connsiteY16" fmla="*/ 366741 h 555537"/>
                <a:gd name="connsiteX17" fmla="*/ 345594 w 518225"/>
                <a:gd name="connsiteY17" fmla="*/ 361752 h 555537"/>
                <a:gd name="connsiteX18" fmla="*/ 340723 w 518225"/>
                <a:gd name="connsiteY18" fmla="*/ 351229 h 555537"/>
                <a:gd name="connsiteX19" fmla="*/ 323661 w 518225"/>
                <a:gd name="connsiteY19" fmla="*/ 352937 h 555537"/>
                <a:gd name="connsiteX20" fmla="*/ 288851 w 518225"/>
                <a:gd name="connsiteY20" fmla="*/ 364066 h 555537"/>
                <a:gd name="connsiteX21" fmla="*/ 288851 w 518225"/>
                <a:gd name="connsiteY21" fmla="*/ 371219 h 555537"/>
                <a:gd name="connsiteX22" fmla="*/ 276479 w 518225"/>
                <a:gd name="connsiteY22" fmla="*/ 375855 h 555537"/>
                <a:gd name="connsiteX23" fmla="*/ 262683 w 518225"/>
                <a:gd name="connsiteY23" fmla="*/ 372125 h 555537"/>
                <a:gd name="connsiteX24" fmla="*/ 243873 w 518225"/>
                <a:gd name="connsiteY24" fmla="*/ 385669 h 555537"/>
                <a:gd name="connsiteX25" fmla="*/ 236066 w 518225"/>
                <a:gd name="connsiteY25" fmla="*/ 382253 h 555537"/>
                <a:gd name="connsiteX26" fmla="*/ 203365 w 518225"/>
                <a:gd name="connsiteY26" fmla="*/ 403542 h 555537"/>
                <a:gd name="connsiteX27" fmla="*/ 210614 w 518225"/>
                <a:gd name="connsiteY27" fmla="*/ 415780 h 555537"/>
                <a:gd name="connsiteX28" fmla="*/ 209906 w 518225"/>
                <a:gd name="connsiteY28" fmla="*/ 421399 h 555537"/>
                <a:gd name="connsiteX29" fmla="*/ 220420 w 518225"/>
                <a:gd name="connsiteY29" fmla="*/ 430977 h 555537"/>
                <a:gd name="connsiteX30" fmla="*/ 194771 w 518225"/>
                <a:gd name="connsiteY30" fmla="*/ 446820 h 555537"/>
                <a:gd name="connsiteX31" fmla="*/ 192166 w 518225"/>
                <a:gd name="connsiteY31" fmla="*/ 455178 h 555537"/>
                <a:gd name="connsiteX32" fmla="*/ 180715 w 518225"/>
                <a:gd name="connsiteY32" fmla="*/ 456996 h 555537"/>
                <a:gd name="connsiteX33" fmla="*/ 175096 w 518225"/>
                <a:gd name="connsiteY33" fmla="*/ 480103 h 555537"/>
                <a:gd name="connsiteX34" fmla="*/ 187885 w 518225"/>
                <a:gd name="connsiteY34" fmla="*/ 480103 h 555537"/>
                <a:gd name="connsiteX35" fmla="*/ 194771 w 518225"/>
                <a:gd name="connsiteY35" fmla="*/ 483975 h 555537"/>
                <a:gd name="connsiteX36" fmla="*/ 192804 w 518225"/>
                <a:gd name="connsiteY36" fmla="*/ 494190 h 555537"/>
                <a:gd name="connsiteX37" fmla="*/ 180715 w 518225"/>
                <a:gd name="connsiteY37" fmla="*/ 506877 h 555537"/>
                <a:gd name="connsiteX38" fmla="*/ 179362 w 518225"/>
                <a:gd name="connsiteY38" fmla="*/ 514629 h 555537"/>
                <a:gd name="connsiteX39" fmla="*/ 186728 w 518225"/>
                <a:gd name="connsiteY39" fmla="*/ 520878 h 555537"/>
                <a:gd name="connsiteX40" fmla="*/ 171365 w 518225"/>
                <a:gd name="connsiteY40" fmla="*/ 528725 h 555537"/>
                <a:gd name="connsiteX41" fmla="*/ 167887 w 518225"/>
                <a:gd name="connsiteY41" fmla="*/ 546338 h 555537"/>
                <a:gd name="connsiteX42" fmla="*/ 158104 w 518225"/>
                <a:gd name="connsiteY42" fmla="*/ 546338 h 555537"/>
                <a:gd name="connsiteX43" fmla="*/ 141325 w 518225"/>
                <a:gd name="connsiteY43" fmla="*/ 553736 h 555537"/>
                <a:gd name="connsiteX44" fmla="*/ 125081 w 518225"/>
                <a:gd name="connsiteY44" fmla="*/ 551406 h 555537"/>
                <a:gd name="connsiteX45" fmla="*/ 114763 w 518225"/>
                <a:gd name="connsiteY45" fmla="*/ 542710 h 555537"/>
                <a:gd name="connsiteX46" fmla="*/ 95080 w 518225"/>
                <a:gd name="connsiteY46" fmla="*/ 542710 h 555537"/>
                <a:gd name="connsiteX47" fmla="*/ 84180 w 518225"/>
                <a:gd name="connsiteY47" fmla="*/ 531888 h 555537"/>
                <a:gd name="connsiteX48" fmla="*/ 86124 w 518225"/>
                <a:gd name="connsiteY48" fmla="*/ 501250 h 555537"/>
                <a:gd name="connsiteX49" fmla="*/ 99503 w 518225"/>
                <a:gd name="connsiteY49" fmla="*/ 487760 h 555537"/>
                <a:gd name="connsiteX50" fmla="*/ 111175 w 518225"/>
                <a:gd name="connsiteY50" fmla="*/ 487760 h 555537"/>
                <a:gd name="connsiteX51" fmla="*/ 120233 w 518225"/>
                <a:gd name="connsiteY51" fmla="*/ 479332 h 555537"/>
                <a:gd name="connsiteX52" fmla="*/ 114763 w 518225"/>
                <a:gd name="connsiteY52" fmla="*/ 468211 h 555537"/>
                <a:gd name="connsiteX53" fmla="*/ 103178 w 518225"/>
                <a:gd name="connsiteY53" fmla="*/ 462663 h 555537"/>
                <a:gd name="connsiteX54" fmla="*/ 106389 w 518225"/>
                <a:gd name="connsiteY54" fmla="*/ 450283 h 555537"/>
                <a:gd name="connsiteX55" fmla="*/ 90862 w 518225"/>
                <a:gd name="connsiteY55" fmla="*/ 435888 h 555537"/>
                <a:gd name="connsiteX56" fmla="*/ 78852 w 518225"/>
                <a:gd name="connsiteY56" fmla="*/ 403999 h 555537"/>
                <a:gd name="connsiteX57" fmla="*/ 63623 w 518225"/>
                <a:gd name="connsiteY57" fmla="*/ 401417 h 555537"/>
                <a:gd name="connsiteX58" fmla="*/ 55911 w 518225"/>
                <a:gd name="connsiteY58" fmla="*/ 384984 h 555537"/>
                <a:gd name="connsiteX59" fmla="*/ 35873 w 518225"/>
                <a:gd name="connsiteY59" fmla="*/ 377177 h 555537"/>
                <a:gd name="connsiteX60" fmla="*/ 29215 w 518225"/>
                <a:gd name="connsiteY60" fmla="*/ 387676 h 555537"/>
                <a:gd name="connsiteX61" fmla="*/ 13404 w 518225"/>
                <a:gd name="connsiteY61" fmla="*/ 368866 h 555537"/>
                <a:gd name="connsiteX62" fmla="*/ 11995 w 518225"/>
                <a:gd name="connsiteY62" fmla="*/ 359438 h 555537"/>
                <a:gd name="connsiteX63" fmla="*/ 27846 w 518225"/>
                <a:gd name="connsiteY63" fmla="*/ 359194 h 555537"/>
                <a:gd name="connsiteX64" fmla="*/ 27192 w 518225"/>
                <a:gd name="connsiteY64" fmla="*/ 336394 h 555537"/>
                <a:gd name="connsiteX65" fmla="*/ 38651 w 518225"/>
                <a:gd name="connsiteY65" fmla="*/ 336394 h 555537"/>
                <a:gd name="connsiteX66" fmla="*/ 46293 w 518225"/>
                <a:gd name="connsiteY66" fmla="*/ 311808 h 555537"/>
                <a:gd name="connsiteX67" fmla="*/ 2527 w 518225"/>
                <a:gd name="connsiteY67" fmla="*/ 312815 h 555537"/>
                <a:gd name="connsiteX68" fmla="*/ -4973 w 518225"/>
                <a:gd name="connsiteY68" fmla="*/ 299318 h 555537"/>
                <a:gd name="connsiteX69" fmla="*/ 9713 w 518225"/>
                <a:gd name="connsiteY69" fmla="*/ 283916 h 555537"/>
                <a:gd name="connsiteX70" fmla="*/ 32749 w 518225"/>
                <a:gd name="connsiteY70" fmla="*/ 289370 h 555537"/>
                <a:gd name="connsiteX71" fmla="*/ 28515 w 518225"/>
                <a:gd name="connsiteY71" fmla="*/ 274228 h 555537"/>
                <a:gd name="connsiteX72" fmla="*/ 6651 w 518225"/>
                <a:gd name="connsiteY72" fmla="*/ 271095 h 555537"/>
                <a:gd name="connsiteX73" fmla="*/ 26445 w 518225"/>
                <a:gd name="connsiteY73" fmla="*/ 247792 h 555537"/>
                <a:gd name="connsiteX74" fmla="*/ 36928 w 518225"/>
                <a:gd name="connsiteY74" fmla="*/ 240622 h 555537"/>
                <a:gd name="connsiteX75" fmla="*/ 61719 w 518225"/>
                <a:gd name="connsiteY75" fmla="*/ 250515 h 555537"/>
                <a:gd name="connsiteX76" fmla="*/ 71336 w 518225"/>
                <a:gd name="connsiteY76" fmla="*/ 275007 h 555537"/>
                <a:gd name="connsiteX77" fmla="*/ 76695 w 518225"/>
                <a:gd name="connsiteY77" fmla="*/ 241645 h 555537"/>
                <a:gd name="connsiteX78" fmla="*/ 71297 w 518225"/>
                <a:gd name="connsiteY78" fmla="*/ 222678 h 555537"/>
                <a:gd name="connsiteX79" fmla="*/ 78474 w 518225"/>
                <a:gd name="connsiteY79" fmla="*/ 210535 h 555537"/>
                <a:gd name="connsiteX80" fmla="*/ 74893 w 518225"/>
                <a:gd name="connsiteY80" fmla="*/ 199698 h 555537"/>
                <a:gd name="connsiteX81" fmla="*/ 81166 w 518225"/>
                <a:gd name="connsiteY81" fmla="*/ 178377 h 555537"/>
                <a:gd name="connsiteX82" fmla="*/ 82968 w 518225"/>
                <a:gd name="connsiteY82" fmla="*/ 157356 h 555537"/>
                <a:gd name="connsiteX83" fmla="*/ 94018 w 518225"/>
                <a:gd name="connsiteY83" fmla="*/ 129150 h 555537"/>
                <a:gd name="connsiteX84" fmla="*/ 102974 w 518225"/>
                <a:gd name="connsiteY84" fmla="*/ 117329 h 555537"/>
                <a:gd name="connsiteX85" fmla="*/ 108680 w 518225"/>
                <a:gd name="connsiteY85" fmla="*/ 100919 h 555537"/>
                <a:gd name="connsiteX86" fmla="*/ 109947 w 518225"/>
                <a:gd name="connsiteY86" fmla="*/ 87446 h 555537"/>
                <a:gd name="connsiteX87" fmla="*/ 117061 w 518225"/>
                <a:gd name="connsiteY87" fmla="*/ 68432 h 555537"/>
                <a:gd name="connsiteX88" fmla="*/ 126624 w 518225"/>
                <a:gd name="connsiteY88" fmla="*/ 55957 h 555537"/>
                <a:gd name="connsiteX89" fmla="*/ 134384 w 518225"/>
                <a:gd name="connsiteY89" fmla="*/ 32567 h 555537"/>
                <a:gd name="connsiteX90" fmla="*/ 139609 w 518225"/>
                <a:gd name="connsiteY90" fmla="*/ 27719 h 555537"/>
                <a:gd name="connsiteX91" fmla="*/ 137949 w 518225"/>
                <a:gd name="connsiteY91" fmla="*/ 19700 h 555537"/>
                <a:gd name="connsiteX92" fmla="*/ 140963 w 518225"/>
                <a:gd name="connsiteY92" fmla="*/ 8469 h 555537"/>
                <a:gd name="connsiteX93" fmla="*/ 148739 w 518225"/>
                <a:gd name="connsiteY93" fmla="*/ -1802 h 555537"/>
                <a:gd name="connsiteX94" fmla="*/ 168469 w 518225"/>
                <a:gd name="connsiteY94" fmla="*/ -1802 h 555537"/>
                <a:gd name="connsiteX95" fmla="*/ 176992 w 518225"/>
                <a:gd name="connsiteY95" fmla="*/ 11522 h 555537"/>
                <a:gd name="connsiteX96" fmla="*/ 184556 w 518225"/>
                <a:gd name="connsiteY96" fmla="*/ 13490 h 555537"/>
                <a:gd name="connsiteX97" fmla="*/ 185980 w 518225"/>
                <a:gd name="connsiteY97" fmla="*/ 20809 h 555537"/>
                <a:gd name="connsiteX98" fmla="*/ 192757 w 518225"/>
                <a:gd name="connsiteY98" fmla="*/ 31103 h 555537"/>
                <a:gd name="connsiteX99" fmla="*/ 198887 w 518225"/>
                <a:gd name="connsiteY99" fmla="*/ 30734 h 555537"/>
                <a:gd name="connsiteX100" fmla="*/ 200453 w 518225"/>
                <a:gd name="connsiteY100" fmla="*/ 52022 h 555537"/>
                <a:gd name="connsiteX101" fmla="*/ 197148 w 518225"/>
                <a:gd name="connsiteY101" fmla="*/ 54643 h 555537"/>
                <a:gd name="connsiteX102" fmla="*/ 206143 w 518225"/>
                <a:gd name="connsiteY102" fmla="*/ 77947 h 555537"/>
                <a:gd name="connsiteX103" fmla="*/ 209418 w 518225"/>
                <a:gd name="connsiteY103" fmla="*/ 94694 h 555537"/>
                <a:gd name="connsiteX104" fmla="*/ 203751 w 518225"/>
                <a:gd name="connsiteY104" fmla="*/ 111757 h 555537"/>
                <a:gd name="connsiteX105" fmla="*/ 204042 w 518225"/>
                <a:gd name="connsiteY105" fmla="*/ 129150 h 555537"/>
                <a:gd name="connsiteX106" fmla="*/ 208229 w 518225"/>
                <a:gd name="connsiteY106" fmla="*/ 141270 h 555537"/>
                <a:gd name="connsiteX107" fmla="*/ 226763 w 518225"/>
                <a:gd name="connsiteY107" fmla="*/ 154421 h 555537"/>
                <a:gd name="connsiteX108" fmla="*/ 244401 w 518225"/>
                <a:gd name="connsiteY108" fmla="*/ 158348 h 555537"/>
                <a:gd name="connsiteX109" fmla="*/ 244699 w 518225"/>
                <a:gd name="connsiteY109" fmla="*/ 167863 h 555537"/>
                <a:gd name="connsiteX110" fmla="*/ 276983 w 518225"/>
                <a:gd name="connsiteY110" fmla="*/ 192465 h 555537"/>
                <a:gd name="connsiteX111" fmla="*/ 288056 w 518225"/>
                <a:gd name="connsiteY111" fmla="*/ 209228 h 555537"/>
                <a:gd name="connsiteX112" fmla="*/ 296587 w 518225"/>
                <a:gd name="connsiteY112" fmla="*/ 215477 h 555537"/>
                <a:gd name="connsiteX113" fmla="*/ 298389 w 518225"/>
                <a:gd name="connsiteY113" fmla="*/ 228786 h 555537"/>
                <a:gd name="connsiteX114" fmla="*/ 307275 w 518225"/>
                <a:gd name="connsiteY114" fmla="*/ 221459 h 555537"/>
                <a:gd name="connsiteX115" fmla="*/ 320166 w 518225"/>
                <a:gd name="connsiteY115" fmla="*/ 227448 h 555537"/>
                <a:gd name="connsiteX116" fmla="*/ 329602 w 518225"/>
                <a:gd name="connsiteY116" fmla="*/ 240276 h 555537"/>
                <a:gd name="connsiteX117" fmla="*/ 328131 w 518225"/>
                <a:gd name="connsiteY117" fmla="*/ 254261 h 555537"/>
                <a:gd name="connsiteX118" fmla="*/ 343926 w 518225"/>
                <a:gd name="connsiteY118" fmla="*/ 265146 h 555537"/>
                <a:gd name="connsiteX119" fmla="*/ 351843 w 518225"/>
                <a:gd name="connsiteY119" fmla="*/ 280917 h 555537"/>
                <a:gd name="connsiteX120" fmla="*/ 362193 w 518225"/>
                <a:gd name="connsiteY120" fmla="*/ 265705 h 555537"/>
                <a:gd name="connsiteX121" fmla="*/ 367702 w 518225"/>
                <a:gd name="connsiteY121" fmla="*/ 265586 h 555537"/>
                <a:gd name="connsiteX122" fmla="*/ 367694 w 518225"/>
                <a:gd name="connsiteY122" fmla="*/ 265641 h 555537"/>
                <a:gd name="connsiteX123" fmla="*/ 359391 w 518225"/>
                <a:gd name="connsiteY123" fmla="*/ 289158 h 555537"/>
                <a:gd name="connsiteX124" fmla="*/ 359391 w 518225"/>
                <a:gd name="connsiteY124" fmla="*/ 307841 h 555537"/>
                <a:gd name="connsiteX125" fmla="*/ 348570 w 518225"/>
                <a:gd name="connsiteY125" fmla="*/ 313460 h 555537"/>
                <a:gd name="connsiteX126" fmla="*/ 348570 w 518225"/>
                <a:gd name="connsiteY126" fmla="*/ 323330 h 555537"/>
                <a:gd name="connsiteX127" fmla="*/ 364640 w 518225"/>
                <a:gd name="connsiteY127" fmla="*/ 328264 h 555537"/>
                <a:gd name="connsiteX128" fmla="*/ 353819 w 518225"/>
                <a:gd name="connsiteY128" fmla="*/ 338086 h 555537"/>
                <a:gd name="connsiteX129" fmla="*/ 356747 w 518225"/>
                <a:gd name="connsiteY129" fmla="*/ 350804 h 555537"/>
                <a:gd name="connsiteX130" fmla="*/ 380050 w 518225"/>
                <a:gd name="connsiteY130" fmla="*/ 343414 h 555537"/>
                <a:gd name="connsiteX131" fmla="*/ 380050 w 518225"/>
                <a:gd name="connsiteY131" fmla="*/ 329311 h 555537"/>
                <a:gd name="connsiteX132" fmla="*/ 390872 w 518225"/>
                <a:gd name="connsiteY132" fmla="*/ 327335 h 555537"/>
                <a:gd name="connsiteX133" fmla="*/ 401693 w 518225"/>
                <a:gd name="connsiteY133" fmla="*/ 329311 h 555537"/>
                <a:gd name="connsiteX134" fmla="*/ 408776 w 518225"/>
                <a:gd name="connsiteY134" fmla="*/ 325376 h 555537"/>
                <a:gd name="connsiteX135" fmla="*/ 422100 w 518225"/>
                <a:gd name="connsiteY135" fmla="*/ 330381 h 555537"/>
                <a:gd name="connsiteX136" fmla="*/ 428790 w 518225"/>
                <a:gd name="connsiteY136" fmla="*/ 317773 h 555537"/>
                <a:gd name="connsiteX137" fmla="*/ 405400 w 518225"/>
                <a:gd name="connsiteY137" fmla="*/ 306629 h 555537"/>
                <a:gd name="connsiteX138" fmla="*/ 403487 w 518225"/>
                <a:gd name="connsiteY138" fmla="*/ 294674 h 555537"/>
                <a:gd name="connsiteX139" fmla="*/ 414978 w 518225"/>
                <a:gd name="connsiteY139" fmla="*/ 294674 h 555537"/>
                <a:gd name="connsiteX140" fmla="*/ 426421 w 518225"/>
                <a:gd name="connsiteY140" fmla="*/ 302552 h 555537"/>
                <a:gd name="connsiteX141" fmla="*/ 430569 w 518225"/>
                <a:gd name="connsiteY141" fmla="*/ 267035 h 555537"/>
                <a:gd name="connsiteX142" fmla="*/ 441413 w 518225"/>
                <a:gd name="connsiteY142" fmla="*/ 267011 h 555537"/>
                <a:gd name="connsiteX143" fmla="*/ 446096 w 518225"/>
                <a:gd name="connsiteY143" fmla="*/ 307188 h 555537"/>
                <a:gd name="connsiteX144" fmla="*/ 460129 w 518225"/>
                <a:gd name="connsiteY144" fmla="*/ 299436 h 555537"/>
                <a:gd name="connsiteX145" fmla="*/ 468778 w 518225"/>
                <a:gd name="connsiteY145" fmla="*/ 325376 h 555537"/>
                <a:gd name="connsiteX146" fmla="*/ 464143 w 518225"/>
                <a:gd name="connsiteY146" fmla="*/ 330869 h 555537"/>
                <a:gd name="connsiteX147" fmla="*/ 475491 w 518225"/>
                <a:gd name="connsiteY147" fmla="*/ 338173 h 555537"/>
                <a:gd name="connsiteX148" fmla="*/ 475735 w 518225"/>
                <a:gd name="connsiteY148" fmla="*/ 357470 h 555537"/>
                <a:gd name="connsiteX149" fmla="*/ 504485 w 518225"/>
                <a:gd name="connsiteY149" fmla="*/ 371219 h 555537"/>
                <a:gd name="connsiteX150" fmla="*/ 513252 w 518225"/>
                <a:gd name="connsiteY150" fmla="*/ 386606 h 555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518225" h="555537">
                  <a:moveTo>
                    <a:pt x="497842" y="396632"/>
                  </a:moveTo>
                  <a:lnTo>
                    <a:pt x="502620" y="404943"/>
                  </a:lnTo>
                  <a:lnTo>
                    <a:pt x="494033" y="416512"/>
                  </a:lnTo>
                  <a:lnTo>
                    <a:pt x="476373" y="403605"/>
                  </a:lnTo>
                  <a:lnTo>
                    <a:pt x="465071" y="408917"/>
                  </a:lnTo>
                  <a:lnTo>
                    <a:pt x="449764" y="399387"/>
                  </a:lnTo>
                  <a:lnTo>
                    <a:pt x="437722" y="398529"/>
                  </a:lnTo>
                  <a:lnTo>
                    <a:pt x="430757" y="386669"/>
                  </a:lnTo>
                  <a:lnTo>
                    <a:pt x="414505" y="379703"/>
                  </a:lnTo>
                  <a:lnTo>
                    <a:pt x="418700" y="360996"/>
                  </a:lnTo>
                  <a:lnTo>
                    <a:pt x="399222" y="359162"/>
                  </a:lnTo>
                  <a:lnTo>
                    <a:pt x="390407" y="366206"/>
                  </a:lnTo>
                  <a:lnTo>
                    <a:pt x="375107" y="359162"/>
                  </a:lnTo>
                  <a:lnTo>
                    <a:pt x="358699" y="371109"/>
                  </a:lnTo>
                  <a:lnTo>
                    <a:pt x="363208" y="387487"/>
                  </a:lnTo>
                  <a:lnTo>
                    <a:pt x="345594" y="383143"/>
                  </a:lnTo>
                  <a:lnTo>
                    <a:pt x="339865" y="366741"/>
                  </a:lnTo>
                  <a:lnTo>
                    <a:pt x="345594" y="361752"/>
                  </a:lnTo>
                  <a:lnTo>
                    <a:pt x="340723" y="351229"/>
                  </a:lnTo>
                  <a:lnTo>
                    <a:pt x="323661" y="352937"/>
                  </a:lnTo>
                  <a:lnTo>
                    <a:pt x="288851" y="364066"/>
                  </a:lnTo>
                  <a:lnTo>
                    <a:pt x="288851" y="371219"/>
                  </a:lnTo>
                  <a:lnTo>
                    <a:pt x="276479" y="375855"/>
                  </a:lnTo>
                  <a:lnTo>
                    <a:pt x="262683" y="372125"/>
                  </a:lnTo>
                  <a:lnTo>
                    <a:pt x="243873" y="385669"/>
                  </a:lnTo>
                  <a:lnTo>
                    <a:pt x="236066" y="382253"/>
                  </a:lnTo>
                  <a:lnTo>
                    <a:pt x="203365" y="403542"/>
                  </a:lnTo>
                  <a:lnTo>
                    <a:pt x="210614" y="415780"/>
                  </a:lnTo>
                  <a:lnTo>
                    <a:pt x="209906" y="421399"/>
                  </a:lnTo>
                  <a:lnTo>
                    <a:pt x="220420" y="430977"/>
                  </a:lnTo>
                  <a:lnTo>
                    <a:pt x="194771" y="446820"/>
                  </a:lnTo>
                  <a:lnTo>
                    <a:pt x="192166" y="455178"/>
                  </a:lnTo>
                  <a:lnTo>
                    <a:pt x="180715" y="456996"/>
                  </a:lnTo>
                  <a:lnTo>
                    <a:pt x="175096" y="480103"/>
                  </a:lnTo>
                  <a:lnTo>
                    <a:pt x="187885" y="480103"/>
                  </a:lnTo>
                  <a:lnTo>
                    <a:pt x="194771" y="483975"/>
                  </a:lnTo>
                  <a:lnTo>
                    <a:pt x="192804" y="494190"/>
                  </a:lnTo>
                  <a:lnTo>
                    <a:pt x="180715" y="506877"/>
                  </a:lnTo>
                  <a:lnTo>
                    <a:pt x="179362" y="514629"/>
                  </a:lnTo>
                  <a:lnTo>
                    <a:pt x="186728" y="520878"/>
                  </a:lnTo>
                  <a:lnTo>
                    <a:pt x="171365" y="528725"/>
                  </a:lnTo>
                  <a:lnTo>
                    <a:pt x="167887" y="546338"/>
                  </a:lnTo>
                  <a:lnTo>
                    <a:pt x="158104" y="546338"/>
                  </a:lnTo>
                  <a:lnTo>
                    <a:pt x="141325" y="553736"/>
                  </a:lnTo>
                  <a:lnTo>
                    <a:pt x="125081" y="551406"/>
                  </a:lnTo>
                  <a:lnTo>
                    <a:pt x="114763" y="542710"/>
                  </a:lnTo>
                  <a:lnTo>
                    <a:pt x="95080" y="542710"/>
                  </a:lnTo>
                  <a:lnTo>
                    <a:pt x="84180" y="531888"/>
                  </a:lnTo>
                  <a:lnTo>
                    <a:pt x="86124" y="501250"/>
                  </a:lnTo>
                  <a:lnTo>
                    <a:pt x="99503" y="487760"/>
                  </a:lnTo>
                  <a:lnTo>
                    <a:pt x="111175" y="487760"/>
                  </a:lnTo>
                  <a:lnTo>
                    <a:pt x="120233" y="479332"/>
                  </a:lnTo>
                  <a:lnTo>
                    <a:pt x="114763" y="468211"/>
                  </a:lnTo>
                  <a:lnTo>
                    <a:pt x="103178" y="462663"/>
                  </a:lnTo>
                  <a:lnTo>
                    <a:pt x="106389" y="450283"/>
                  </a:lnTo>
                  <a:lnTo>
                    <a:pt x="90862" y="435888"/>
                  </a:lnTo>
                  <a:lnTo>
                    <a:pt x="78852" y="403999"/>
                  </a:lnTo>
                  <a:lnTo>
                    <a:pt x="63623" y="401417"/>
                  </a:lnTo>
                  <a:lnTo>
                    <a:pt x="55911" y="384984"/>
                  </a:lnTo>
                  <a:lnTo>
                    <a:pt x="35873" y="377177"/>
                  </a:lnTo>
                  <a:lnTo>
                    <a:pt x="29215" y="387676"/>
                  </a:lnTo>
                  <a:lnTo>
                    <a:pt x="13404" y="368866"/>
                  </a:lnTo>
                  <a:lnTo>
                    <a:pt x="11995" y="359438"/>
                  </a:lnTo>
                  <a:lnTo>
                    <a:pt x="27846" y="359194"/>
                  </a:lnTo>
                  <a:lnTo>
                    <a:pt x="27192" y="336394"/>
                  </a:lnTo>
                  <a:lnTo>
                    <a:pt x="38651" y="336394"/>
                  </a:lnTo>
                  <a:lnTo>
                    <a:pt x="46293" y="311808"/>
                  </a:lnTo>
                  <a:lnTo>
                    <a:pt x="2527" y="312815"/>
                  </a:lnTo>
                  <a:lnTo>
                    <a:pt x="-4973" y="299318"/>
                  </a:lnTo>
                  <a:lnTo>
                    <a:pt x="9713" y="283916"/>
                  </a:lnTo>
                  <a:lnTo>
                    <a:pt x="32749" y="289370"/>
                  </a:lnTo>
                  <a:lnTo>
                    <a:pt x="28515" y="274228"/>
                  </a:lnTo>
                  <a:lnTo>
                    <a:pt x="6651" y="271095"/>
                  </a:lnTo>
                  <a:lnTo>
                    <a:pt x="26445" y="247792"/>
                  </a:lnTo>
                  <a:lnTo>
                    <a:pt x="36928" y="240622"/>
                  </a:lnTo>
                  <a:lnTo>
                    <a:pt x="61719" y="250515"/>
                  </a:lnTo>
                  <a:lnTo>
                    <a:pt x="71336" y="275007"/>
                  </a:lnTo>
                  <a:lnTo>
                    <a:pt x="76695" y="241645"/>
                  </a:lnTo>
                  <a:lnTo>
                    <a:pt x="71297" y="222678"/>
                  </a:lnTo>
                  <a:lnTo>
                    <a:pt x="78474" y="210535"/>
                  </a:lnTo>
                  <a:lnTo>
                    <a:pt x="74893" y="199698"/>
                  </a:lnTo>
                  <a:lnTo>
                    <a:pt x="81166" y="178377"/>
                  </a:lnTo>
                  <a:lnTo>
                    <a:pt x="82968" y="157356"/>
                  </a:lnTo>
                  <a:lnTo>
                    <a:pt x="94018" y="129150"/>
                  </a:lnTo>
                  <a:lnTo>
                    <a:pt x="102974" y="117329"/>
                  </a:lnTo>
                  <a:lnTo>
                    <a:pt x="108680" y="100919"/>
                  </a:lnTo>
                  <a:lnTo>
                    <a:pt x="109947" y="87446"/>
                  </a:lnTo>
                  <a:lnTo>
                    <a:pt x="117061" y="68432"/>
                  </a:lnTo>
                  <a:lnTo>
                    <a:pt x="126624" y="55957"/>
                  </a:lnTo>
                  <a:lnTo>
                    <a:pt x="134384" y="32567"/>
                  </a:lnTo>
                  <a:lnTo>
                    <a:pt x="139609" y="27719"/>
                  </a:lnTo>
                  <a:lnTo>
                    <a:pt x="137949" y="19700"/>
                  </a:lnTo>
                  <a:lnTo>
                    <a:pt x="140963" y="8469"/>
                  </a:lnTo>
                  <a:lnTo>
                    <a:pt x="148739" y="-1802"/>
                  </a:lnTo>
                  <a:lnTo>
                    <a:pt x="168469" y="-1802"/>
                  </a:lnTo>
                  <a:lnTo>
                    <a:pt x="176992" y="11522"/>
                  </a:lnTo>
                  <a:lnTo>
                    <a:pt x="184556" y="13490"/>
                  </a:lnTo>
                  <a:lnTo>
                    <a:pt x="185980" y="20809"/>
                  </a:lnTo>
                  <a:lnTo>
                    <a:pt x="192757" y="31103"/>
                  </a:lnTo>
                  <a:lnTo>
                    <a:pt x="198887" y="30734"/>
                  </a:lnTo>
                  <a:lnTo>
                    <a:pt x="200453" y="52022"/>
                  </a:lnTo>
                  <a:lnTo>
                    <a:pt x="197148" y="54643"/>
                  </a:lnTo>
                  <a:lnTo>
                    <a:pt x="206143" y="77947"/>
                  </a:lnTo>
                  <a:lnTo>
                    <a:pt x="209418" y="94694"/>
                  </a:lnTo>
                  <a:lnTo>
                    <a:pt x="203751" y="111757"/>
                  </a:lnTo>
                  <a:lnTo>
                    <a:pt x="204042" y="129150"/>
                  </a:lnTo>
                  <a:lnTo>
                    <a:pt x="208229" y="141270"/>
                  </a:lnTo>
                  <a:lnTo>
                    <a:pt x="226763" y="154421"/>
                  </a:lnTo>
                  <a:lnTo>
                    <a:pt x="244401" y="158348"/>
                  </a:lnTo>
                  <a:lnTo>
                    <a:pt x="244699" y="167863"/>
                  </a:lnTo>
                  <a:lnTo>
                    <a:pt x="276983" y="192465"/>
                  </a:lnTo>
                  <a:lnTo>
                    <a:pt x="288056" y="209228"/>
                  </a:lnTo>
                  <a:lnTo>
                    <a:pt x="296587" y="215477"/>
                  </a:lnTo>
                  <a:lnTo>
                    <a:pt x="298389" y="228786"/>
                  </a:lnTo>
                  <a:lnTo>
                    <a:pt x="307275" y="221459"/>
                  </a:lnTo>
                  <a:lnTo>
                    <a:pt x="320166" y="227448"/>
                  </a:lnTo>
                  <a:lnTo>
                    <a:pt x="329602" y="240276"/>
                  </a:lnTo>
                  <a:lnTo>
                    <a:pt x="328131" y="254261"/>
                  </a:lnTo>
                  <a:lnTo>
                    <a:pt x="343926" y="265146"/>
                  </a:lnTo>
                  <a:lnTo>
                    <a:pt x="351843" y="280917"/>
                  </a:lnTo>
                  <a:lnTo>
                    <a:pt x="362193" y="265705"/>
                  </a:lnTo>
                  <a:lnTo>
                    <a:pt x="367702" y="265586"/>
                  </a:lnTo>
                  <a:lnTo>
                    <a:pt x="367694" y="265641"/>
                  </a:lnTo>
                  <a:lnTo>
                    <a:pt x="359391" y="289158"/>
                  </a:lnTo>
                  <a:lnTo>
                    <a:pt x="359391" y="307841"/>
                  </a:lnTo>
                  <a:lnTo>
                    <a:pt x="348570" y="313460"/>
                  </a:lnTo>
                  <a:lnTo>
                    <a:pt x="348570" y="323330"/>
                  </a:lnTo>
                  <a:lnTo>
                    <a:pt x="364640" y="328264"/>
                  </a:lnTo>
                  <a:lnTo>
                    <a:pt x="353819" y="338086"/>
                  </a:lnTo>
                  <a:lnTo>
                    <a:pt x="356747" y="350804"/>
                  </a:lnTo>
                  <a:lnTo>
                    <a:pt x="380050" y="343414"/>
                  </a:lnTo>
                  <a:lnTo>
                    <a:pt x="380050" y="329311"/>
                  </a:lnTo>
                  <a:lnTo>
                    <a:pt x="390872" y="327335"/>
                  </a:lnTo>
                  <a:lnTo>
                    <a:pt x="401693" y="329311"/>
                  </a:lnTo>
                  <a:lnTo>
                    <a:pt x="408776" y="325376"/>
                  </a:lnTo>
                  <a:lnTo>
                    <a:pt x="422100" y="330381"/>
                  </a:lnTo>
                  <a:lnTo>
                    <a:pt x="428790" y="317773"/>
                  </a:lnTo>
                  <a:lnTo>
                    <a:pt x="405400" y="306629"/>
                  </a:lnTo>
                  <a:lnTo>
                    <a:pt x="403487" y="294674"/>
                  </a:lnTo>
                  <a:lnTo>
                    <a:pt x="414978" y="294674"/>
                  </a:lnTo>
                  <a:lnTo>
                    <a:pt x="426421" y="302552"/>
                  </a:lnTo>
                  <a:lnTo>
                    <a:pt x="430569" y="267035"/>
                  </a:lnTo>
                  <a:lnTo>
                    <a:pt x="441413" y="267011"/>
                  </a:lnTo>
                  <a:lnTo>
                    <a:pt x="446096" y="307188"/>
                  </a:lnTo>
                  <a:lnTo>
                    <a:pt x="460129" y="299436"/>
                  </a:lnTo>
                  <a:lnTo>
                    <a:pt x="468778" y="325376"/>
                  </a:lnTo>
                  <a:lnTo>
                    <a:pt x="464143" y="330869"/>
                  </a:lnTo>
                  <a:lnTo>
                    <a:pt x="475491" y="338173"/>
                  </a:lnTo>
                  <a:lnTo>
                    <a:pt x="475735" y="357470"/>
                  </a:lnTo>
                  <a:lnTo>
                    <a:pt x="504485" y="371219"/>
                  </a:lnTo>
                  <a:lnTo>
                    <a:pt x="513252" y="38660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492" name="Freeform: Shape 1491">
              <a:extLst>
                <a:ext uri="{FF2B5EF4-FFF2-40B4-BE49-F238E27FC236}">
                  <a16:creationId xmlns:a16="http://schemas.microsoft.com/office/drawing/2014/main" id="{E55BFF05-4205-429A-AF1E-0DB068E356AE}"/>
                </a:ext>
              </a:extLst>
            </p:cNvPr>
            <p:cNvSpPr/>
            <p:nvPr/>
          </p:nvSpPr>
          <p:spPr>
            <a:xfrm flipV="1">
              <a:off x="6081673" y="2843547"/>
              <a:ext cx="89405" cy="109815"/>
            </a:xfrm>
            <a:custGeom>
              <a:avLst/>
              <a:gdLst>
                <a:gd name="connsiteX0" fmla="*/ 61286 w 82187"/>
                <a:gd name="connsiteY0" fmla="*/ 42984 h 100950"/>
                <a:gd name="connsiteX1" fmla="*/ 49795 w 82187"/>
                <a:gd name="connsiteY1" fmla="*/ 42984 h 100950"/>
                <a:gd name="connsiteX2" fmla="*/ 51708 w 82187"/>
                <a:gd name="connsiteY2" fmla="*/ 54939 h 100950"/>
                <a:gd name="connsiteX3" fmla="*/ 75098 w 82187"/>
                <a:gd name="connsiteY3" fmla="*/ 66083 h 100950"/>
                <a:gd name="connsiteX4" fmla="*/ 68408 w 82187"/>
                <a:gd name="connsiteY4" fmla="*/ 78691 h 100950"/>
                <a:gd name="connsiteX5" fmla="*/ 55084 w 82187"/>
                <a:gd name="connsiteY5" fmla="*/ 73685 h 100950"/>
                <a:gd name="connsiteX6" fmla="*/ 48001 w 82187"/>
                <a:gd name="connsiteY6" fmla="*/ 77620 h 100950"/>
                <a:gd name="connsiteX7" fmla="*/ 37180 w 82187"/>
                <a:gd name="connsiteY7" fmla="*/ 75645 h 100950"/>
                <a:gd name="connsiteX8" fmla="*/ 26358 w 82187"/>
                <a:gd name="connsiteY8" fmla="*/ 77620 h 100950"/>
                <a:gd name="connsiteX9" fmla="*/ 26358 w 82187"/>
                <a:gd name="connsiteY9" fmla="*/ 91724 h 100950"/>
                <a:gd name="connsiteX10" fmla="*/ 3055 w 82187"/>
                <a:gd name="connsiteY10" fmla="*/ 99114 h 100950"/>
                <a:gd name="connsiteX11" fmla="*/ 127 w 82187"/>
                <a:gd name="connsiteY11" fmla="*/ 86396 h 100950"/>
                <a:gd name="connsiteX12" fmla="*/ 10948 w 82187"/>
                <a:gd name="connsiteY12" fmla="*/ 76574 h 100950"/>
                <a:gd name="connsiteX13" fmla="*/ -5122 w 82187"/>
                <a:gd name="connsiteY13" fmla="*/ 71639 h 100950"/>
                <a:gd name="connsiteX14" fmla="*/ -5122 w 82187"/>
                <a:gd name="connsiteY14" fmla="*/ 61770 h 100950"/>
                <a:gd name="connsiteX15" fmla="*/ 5699 w 82187"/>
                <a:gd name="connsiteY15" fmla="*/ 56151 h 100950"/>
                <a:gd name="connsiteX16" fmla="*/ 5699 w 82187"/>
                <a:gd name="connsiteY16" fmla="*/ 37467 h 100950"/>
                <a:gd name="connsiteX17" fmla="*/ 14002 w 82187"/>
                <a:gd name="connsiteY17" fmla="*/ 13951 h 100950"/>
                <a:gd name="connsiteX18" fmla="*/ 14010 w 82187"/>
                <a:gd name="connsiteY18" fmla="*/ 13896 h 100950"/>
                <a:gd name="connsiteX19" fmla="*/ 33921 w 82187"/>
                <a:gd name="connsiteY19" fmla="*/ 13486 h 100950"/>
                <a:gd name="connsiteX20" fmla="*/ 39895 w 82187"/>
                <a:gd name="connsiteY20" fmla="*/ 22671 h 100950"/>
                <a:gd name="connsiteX21" fmla="*/ 47356 w 82187"/>
                <a:gd name="connsiteY21" fmla="*/ 30502 h 100950"/>
                <a:gd name="connsiteX22" fmla="*/ 54990 w 82187"/>
                <a:gd name="connsiteY22" fmla="*/ 30659 h 100950"/>
                <a:gd name="connsiteX23" fmla="*/ 59885 w 82187"/>
                <a:gd name="connsiteY23" fmla="*/ 20027 h 100950"/>
                <a:gd name="connsiteX24" fmla="*/ 65300 w 82187"/>
                <a:gd name="connsiteY24" fmla="*/ -1837 h 100950"/>
                <a:gd name="connsiteX25" fmla="*/ 65481 w 82187"/>
                <a:gd name="connsiteY25" fmla="*/ -1538 h 100950"/>
                <a:gd name="connsiteX26" fmla="*/ 77065 w 82187"/>
                <a:gd name="connsiteY26" fmla="*/ -1538 h 100950"/>
                <a:gd name="connsiteX27" fmla="*/ 76877 w 82187"/>
                <a:gd name="connsiteY27" fmla="*/ 15344 h 100950"/>
                <a:gd name="connsiteX28" fmla="*/ 72729 w 82187"/>
                <a:gd name="connsiteY28" fmla="*/ 50862 h 100950"/>
                <a:gd name="connsiteX29" fmla="*/ 61286 w 82187"/>
                <a:gd name="connsiteY29" fmla="*/ 42984 h 100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2187" h="100950">
                  <a:moveTo>
                    <a:pt x="61286" y="42984"/>
                  </a:moveTo>
                  <a:lnTo>
                    <a:pt x="49795" y="42984"/>
                  </a:lnTo>
                  <a:lnTo>
                    <a:pt x="51708" y="54939"/>
                  </a:lnTo>
                  <a:lnTo>
                    <a:pt x="75098" y="66083"/>
                  </a:lnTo>
                  <a:lnTo>
                    <a:pt x="68408" y="78691"/>
                  </a:lnTo>
                  <a:lnTo>
                    <a:pt x="55084" y="73685"/>
                  </a:lnTo>
                  <a:lnTo>
                    <a:pt x="48001" y="77620"/>
                  </a:lnTo>
                  <a:lnTo>
                    <a:pt x="37180" y="75645"/>
                  </a:lnTo>
                  <a:lnTo>
                    <a:pt x="26358" y="77620"/>
                  </a:lnTo>
                  <a:lnTo>
                    <a:pt x="26358" y="91724"/>
                  </a:lnTo>
                  <a:lnTo>
                    <a:pt x="3055" y="99114"/>
                  </a:lnTo>
                  <a:lnTo>
                    <a:pt x="127" y="86396"/>
                  </a:lnTo>
                  <a:lnTo>
                    <a:pt x="10948" y="76574"/>
                  </a:lnTo>
                  <a:lnTo>
                    <a:pt x="-5122" y="71639"/>
                  </a:lnTo>
                  <a:lnTo>
                    <a:pt x="-5122" y="61770"/>
                  </a:lnTo>
                  <a:lnTo>
                    <a:pt x="5699" y="56151"/>
                  </a:lnTo>
                  <a:lnTo>
                    <a:pt x="5699" y="37467"/>
                  </a:lnTo>
                  <a:lnTo>
                    <a:pt x="14002" y="13951"/>
                  </a:lnTo>
                  <a:lnTo>
                    <a:pt x="14010" y="13896"/>
                  </a:lnTo>
                  <a:lnTo>
                    <a:pt x="33921" y="13486"/>
                  </a:lnTo>
                  <a:lnTo>
                    <a:pt x="39895" y="22671"/>
                  </a:lnTo>
                  <a:lnTo>
                    <a:pt x="47356" y="30502"/>
                  </a:lnTo>
                  <a:lnTo>
                    <a:pt x="54990" y="30659"/>
                  </a:lnTo>
                  <a:lnTo>
                    <a:pt x="59885" y="20027"/>
                  </a:lnTo>
                  <a:lnTo>
                    <a:pt x="65300" y="-1837"/>
                  </a:lnTo>
                  <a:lnTo>
                    <a:pt x="65481" y="-1538"/>
                  </a:lnTo>
                  <a:lnTo>
                    <a:pt x="77065" y="-1538"/>
                  </a:lnTo>
                  <a:lnTo>
                    <a:pt x="76877" y="15344"/>
                  </a:lnTo>
                  <a:lnTo>
                    <a:pt x="72729" y="50862"/>
                  </a:lnTo>
                  <a:lnTo>
                    <a:pt x="61286" y="42984"/>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493" name="Freeform: Shape 1492">
              <a:extLst>
                <a:ext uri="{FF2B5EF4-FFF2-40B4-BE49-F238E27FC236}">
                  <a16:creationId xmlns:a16="http://schemas.microsoft.com/office/drawing/2014/main" id="{98634C99-F61A-4181-A7BD-21C8B20D2AB4}"/>
                </a:ext>
              </a:extLst>
            </p:cNvPr>
            <p:cNvSpPr/>
            <p:nvPr/>
          </p:nvSpPr>
          <p:spPr>
            <a:xfrm flipV="1">
              <a:off x="6081673" y="2843547"/>
              <a:ext cx="89405" cy="109815"/>
            </a:xfrm>
            <a:custGeom>
              <a:avLst/>
              <a:gdLst>
                <a:gd name="connsiteX0" fmla="*/ 61286 w 82187"/>
                <a:gd name="connsiteY0" fmla="*/ 42984 h 100950"/>
                <a:gd name="connsiteX1" fmla="*/ 49795 w 82187"/>
                <a:gd name="connsiteY1" fmla="*/ 42984 h 100950"/>
                <a:gd name="connsiteX2" fmla="*/ 51708 w 82187"/>
                <a:gd name="connsiteY2" fmla="*/ 54939 h 100950"/>
                <a:gd name="connsiteX3" fmla="*/ 75098 w 82187"/>
                <a:gd name="connsiteY3" fmla="*/ 66083 h 100950"/>
                <a:gd name="connsiteX4" fmla="*/ 68408 w 82187"/>
                <a:gd name="connsiteY4" fmla="*/ 78691 h 100950"/>
                <a:gd name="connsiteX5" fmla="*/ 55084 w 82187"/>
                <a:gd name="connsiteY5" fmla="*/ 73685 h 100950"/>
                <a:gd name="connsiteX6" fmla="*/ 48001 w 82187"/>
                <a:gd name="connsiteY6" fmla="*/ 77620 h 100950"/>
                <a:gd name="connsiteX7" fmla="*/ 37180 w 82187"/>
                <a:gd name="connsiteY7" fmla="*/ 75645 h 100950"/>
                <a:gd name="connsiteX8" fmla="*/ 26358 w 82187"/>
                <a:gd name="connsiteY8" fmla="*/ 77620 h 100950"/>
                <a:gd name="connsiteX9" fmla="*/ 26358 w 82187"/>
                <a:gd name="connsiteY9" fmla="*/ 91724 h 100950"/>
                <a:gd name="connsiteX10" fmla="*/ 3055 w 82187"/>
                <a:gd name="connsiteY10" fmla="*/ 99114 h 100950"/>
                <a:gd name="connsiteX11" fmla="*/ 127 w 82187"/>
                <a:gd name="connsiteY11" fmla="*/ 86396 h 100950"/>
                <a:gd name="connsiteX12" fmla="*/ 10948 w 82187"/>
                <a:gd name="connsiteY12" fmla="*/ 76574 h 100950"/>
                <a:gd name="connsiteX13" fmla="*/ -5122 w 82187"/>
                <a:gd name="connsiteY13" fmla="*/ 71639 h 100950"/>
                <a:gd name="connsiteX14" fmla="*/ -5122 w 82187"/>
                <a:gd name="connsiteY14" fmla="*/ 61770 h 100950"/>
                <a:gd name="connsiteX15" fmla="*/ 5699 w 82187"/>
                <a:gd name="connsiteY15" fmla="*/ 56151 h 100950"/>
                <a:gd name="connsiteX16" fmla="*/ 5699 w 82187"/>
                <a:gd name="connsiteY16" fmla="*/ 37467 h 100950"/>
                <a:gd name="connsiteX17" fmla="*/ 14002 w 82187"/>
                <a:gd name="connsiteY17" fmla="*/ 13951 h 100950"/>
                <a:gd name="connsiteX18" fmla="*/ 14010 w 82187"/>
                <a:gd name="connsiteY18" fmla="*/ 13896 h 100950"/>
                <a:gd name="connsiteX19" fmla="*/ 33921 w 82187"/>
                <a:gd name="connsiteY19" fmla="*/ 13486 h 100950"/>
                <a:gd name="connsiteX20" fmla="*/ 39895 w 82187"/>
                <a:gd name="connsiteY20" fmla="*/ 22671 h 100950"/>
                <a:gd name="connsiteX21" fmla="*/ 47356 w 82187"/>
                <a:gd name="connsiteY21" fmla="*/ 30502 h 100950"/>
                <a:gd name="connsiteX22" fmla="*/ 54990 w 82187"/>
                <a:gd name="connsiteY22" fmla="*/ 30659 h 100950"/>
                <a:gd name="connsiteX23" fmla="*/ 59885 w 82187"/>
                <a:gd name="connsiteY23" fmla="*/ 20027 h 100950"/>
                <a:gd name="connsiteX24" fmla="*/ 65300 w 82187"/>
                <a:gd name="connsiteY24" fmla="*/ -1837 h 100950"/>
                <a:gd name="connsiteX25" fmla="*/ 65481 w 82187"/>
                <a:gd name="connsiteY25" fmla="*/ -1538 h 100950"/>
                <a:gd name="connsiteX26" fmla="*/ 77065 w 82187"/>
                <a:gd name="connsiteY26" fmla="*/ -1538 h 100950"/>
                <a:gd name="connsiteX27" fmla="*/ 76877 w 82187"/>
                <a:gd name="connsiteY27" fmla="*/ 15344 h 100950"/>
                <a:gd name="connsiteX28" fmla="*/ 72729 w 82187"/>
                <a:gd name="connsiteY28" fmla="*/ 50862 h 100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2187" h="100950">
                  <a:moveTo>
                    <a:pt x="61286" y="42984"/>
                  </a:moveTo>
                  <a:lnTo>
                    <a:pt x="49795" y="42984"/>
                  </a:lnTo>
                  <a:lnTo>
                    <a:pt x="51708" y="54939"/>
                  </a:lnTo>
                  <a:lnTo>
                    <a:pt x="75098" y="66083"/>
                  </a:lnTo>
                  <a:lnTo>
                    <a:pt x="68408" y="78691"/>
                  </a:lnTo>
                  <a:lnTo>
                    <a:pt x="55084" y="73685"/>
                  </a:lnTo>
                  <a:lnTo>
                    <a:pt x="48001" y="77620"/>
                  </a:lnTo>
                  <a:lnTo>
                    <a:pt x="37180" y="75645"/>
                  </a:lnTo>
                  <a:lnTo>
                    <a:pt x="26358" y="77620"/>
                  </a:lnTo>
                  <a:lnTo>
                    <a:pt x="26358" y="91724"/>
                  </a:lnTo>
                  <a:lnTo>
                    <a:pt x="3055" y="99114"/>
                  </a:lnTo>
                  <a:lnTo>
                    <a:pt x="127" y="86396"/>
                  </a:lnTo>
                  <a:lnTo>
                    <a:pt x="10948" y="76574"/>
                  </a:lnTo>
                  <a:lnTo>
                    <a:pt x="-5122" y="71639"/>
                  </a:lnTo>
                  <a:lnTo>
                    <a:pt x="-5122" y="61770"/>
                  </a:lnTo>
                  <a:lnTo>
                    <a:pt x="5699" y="56151"/>
                  </a:lnTo>
                  <a:lnTo>
                    <a:pt x="5699" y="37467"/>
                  </a:lnTo>
                  <a:lnTo>
                    <a:pt x="14002" y="13951"/>
                  </a:lnTo>
                  <a:lnTo>
                    <a:pt x="14010" y="13896"/>
                  </a:lnTo>
                  <a:lnTo>
                    <a:pt x="33921" y="13486"/>
                  </a:lnTo>
                  <a:lnTo>
                    <a:pt x="39895" y="22671"/>
                  </a:lnTo>
                  <a:lnTo>
                    <a:pt x="47356" y="30502"/>
                  </a:lnTo>
                  <a:lnTo>
                    <a:pt x="54990" y="30659"/>
                  </a:lnTo>
                  <a:lnTo>
                    <a:pt x="59885" y="20027"/>
                  </a:lnTo>
                  <a:lnTo>
                    <a:pt x="65300" y="-1837"/>
                  </a:lnTo>
                  <a:lnTo>
                    <a:pt x="65481" y="-1538"/>
                  </a:lnTo>
                  <a:lnTo>
                    <a:pt x="77065" y="-1538"/>
                  </a:lnTo>
                  <a:lnTo>
                    <a:pt x="76877" y="15344"/>
                  </a:lnTo>
                  <a:lnTo>
                    <a:pt x="72729" y="50862"/>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494" name="Freeform: Shape 1493">
              <a:extLst>
                <a:ext uri="{FF2B5EF4-FFF2-40B4-BE49-F238E27FC236}">
                  <a16:creationId xmlns:a16="http://schemas.microsoft.com/office/drawing/2014/main" id="{8DB528F8-14B6-4828-B043-C793346EF8EC}"/>
                </a:ext>
              </a:extLst>
            </p:cNvPr>
            <p:cNvSpPr/>
            <p:nvPr/>
          </p:nvSpPr>
          <p:spPr>
            <a:xfrm flipV="1">
              <a:off x="5923717" y="2751034"/>
              <a:ext cx="154718" cy="92050"/>
            </a:xfrm>
            <a:custGeom>
              <a:avLst/>
              <a:gdLst>
                <a:gd name="connsiteX0" fmla="*/ 2253 w 142228"/>
                <a:gd name="connsiteY0" fmla="*/ 62580 h 84619"/>
                <a:gd name="connsiteX1" fmla="*/ -4995 w 142228"/>
                <a:gd name="connsiteY1" fmla="*/ 50342 h 84619"/>
                <a:gd name="connsiteX2" fmla="*/ 27705 w 142228"/>
                <a:gd name="connsiteY2" fmla="*/ 29053 h 84619"/>
                <a:gd name="connsiteX3" fmla="*/ 35512 w 142228"/>
                <a:gd name="connsiteY3" fmla="*/ 32469 h 84619"/>
                <a:gd name="connsiteX4" fmla="*/ 54322 w 142228"/>
                <a:gd name="connsiteY4" fmla="*/ 18924 h 84619"/>
                <a:gd name="connsiteX5" fmla="*/ 68118 w 142228"/>
                <a:gd name="connsiteY5" fmla="*/ 22655 h 84619"/>
                <a:gd name="connsiteX6" fmla="*/ 80490 w 142228"/>
                <a:gd name="connsiteY6" fmla="*/ 18019 h 84619"/>
                <a:gd name="connsiteX7" fmla="*/ 80490 w 142228"/>
                <a:gd name="connsiteY7" fmla="*/ 10865 h 84619"/>
                <a:gd name="connsiteX8" fmla="*/ 115300 w 142228"/>
                <a:gd name="connsiteY8" fmla="*/ -263 h 84619"/>
                <a:gd name="connsiteX9" fmla="*/ 132362 w 142228"/>
                <a:gd name="connsiteY9" fmla="*/ -1971 h 84619"/>
                <a:gd name="connsiteX10" fmla="*/ 137234 w 142228"/>
                <a:gd name="connsiteY10" fmla="*/ 8552 h 84619"/>
                <a:gd name="connsiteX11" fmla="*/ 131504 w 142228"/>
                <a:gd name="connsiteY11" fmla="*/ 13541 h 84619"/>
                <a:gd name="connsiteX12" fmla="*/ 137234 w 142228"/>
                <a:gd name="connsiteY12" fmla="*/ 29943 h 84619"/>
                <a:gd name="connsiteX13" fmla="*/ 125735 w 142228"/>
                <a:gd name="connsiteY13" fmla="*/ 28353 h 84619"/>
                <a:gd name="connsiteX14" fmla="*/ 112994 w 142228"/>
                <a:gd name="connsiteY14" fmla="*/ 37419 h 84619"/>
                <a:gd name="connsiteX15" fmla="*/ 108366 w 142228"/>
                <a:gd name="connsiteY15" fmla="*/ 31406 h 84619"/>
                <a:gd name="connsiteX16" fmla="*/ 87345 w 142228"/>
                <a:gd name="connsiteY16" fmla="*/ 41378 h 84619"/>
                <a:gd name="connsiteX17" fmla="*/ 70227 w 142228"/>
                <a:gd name="connsiteY17" fmla="*/ 56740 h 84619"/>
                <a:gd name="connsiteX18" fmla="*/ 59713 w 142228"/>
                <a:gd name="connsiteY18" fmla="*/ 54875 h 84619"/>
                <a:gd name="connsiteX19" fmla="*/ 53307 w 142228"/>
                <a:gd name="connsiteY19" fmla="*/ 64555 h 84619"/>
                <a:gd name="connsiteX20" fmla="*/ 37244 w 142228"/>
                <a:gd name="connsiteY20" fmla="*/ 72976 h 84619"/>
                <a:gd name="connsiteX21" fmla="*/ 37244 w 142228"/>
                <a:gd name="connsiteY21" fmla="*/ 80965 h 84619"/>
                <a:gd name="connsiteX22" fmla="*/ 23794 w 142228"/>
                <a:gd name="connsiteY22" fmla="*/ 82649 h 84619"/>
                <a:gd name="connsiteX23" fmla="*/ 16978 w 142228"/>
                <a:gd name="connsiteY23" fmla="*/ 74763 h 84619"/>
                <a:gd name="connsiteX24" fmla="*/ 12059 w 142228"/>
                <a:gd name="connsiteY24" fmla="*/ 77777 h 84619"/>
                <a:gd name="connsiteX25" fmla="*/ 1545 w 142228"/>
                <a:gd name="connsiteY25" fmla="*/ 68199 h 84619"/>
                <a:gd name="connsiteX26" fmla="*/ 2253 w 142228"/>
                <a:gd name="connsiteY26" fmla="*/ 62580 h 84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2228" h="84619">
                  <a:moveTo>
                    <a:pt x="2253" y="62580"/>
                  </a:moveTo>
                  <a:lnTo>
                    <a:pt x="-4995" y="50342"/>
                  </a:lnTo>
                  <a:lnTo>
                    <a:pt x="27705" y="29053"/>
                  </a:lnTo>
                  <a:lnTo>
                    <a:pt x="35512" y="32469"/>
                  </a:lnTo>
                  <a:lnTo>
                    <a:pt x="54322" y="18924"/>
                  </a:lnTo>
                  <a:lnTo>
                    <a:pt x="68118" y="22655"/>
                  </a:lnTo>
                  <a:lnTo>
                    <a:pt x="80490" y="18019"/>
                  </a:lnTo>
                  <a:lnTo>
                    <a:pt x="80490" y="10865"/>
                  </a:lnTo>
                  <a:lnTo>
                    <a:pt x="115300" y="-263"/>
                  </a:lnTo>
                  <a:lnTo>
                    <a:pt x="132362" y="-1971"/>
                  </a:lnTo>
                  <a:lnTo>
                    <a:pt x="137234" y="8552"/>
                  </a:lnTo>
                  <a:lnTo>
                    <a:pt x="131504" y="13541"/>
                  </a:lnTo>
                  <a:lnTo>
                    <a:pt x="137234" y="29943"/>
                  </a:lnTo>
                  <a:lnTo>
                    <a:pt x="125735" y="28353"/>
                  </a:lnTo>
                  <a:lnTo>
                    <a:pt x="112994" y="37419"/>
                  </a:lnTo>
                  <a:lnTo>
                    <a:pt x="108366" y="31406"/>
                  </a:lnTo>
                  <a:lnTo>
                    <a:pt x="87345" y="41378"/>
                  </a:lnTo>
                  <a:lnTo>
                    <a:pt x="70227" y="56740"/>
                  </a:lnTo>
                  <a:lnTo>
                    <a:pt x="59713" y="54875"/>
                  </a:lnTo>
                  <a:lnTo>
                    <a:pt x="53307" y="64555"/>
                  </a:lnTo>
                  <a:lnTo>
                    <a:pt x="37244" y="72976"/>
                  </a:lnTo>
                  <a:lnTo>
                    <a:pt x="37244" y="80965"/>
                  </a:lnTo>
                  <a:lnTo>
                    <a:pt x="23794" y="82649"/>
                  </a:lnTo>
                  <a:lnTo>
                    <a:pt x="16978" y="74763"/>
                  </a:lnTo>
                  <a:lnTo>
                    <a:pt x="12059" y="77777"/>
                  </a:lnTo>
                  <a:lnTo>
                    <a:pt x="1545" y="68199"/>
                  </a:lnTo>
                  <a:lnTo>
                    <a:pt x="2253" y="62580"/>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495" name="Freeform: Shape 1494">
              <a:extLst>
                <a:ext uri="{FF2B5EF4-FFF2-40B4-BE49-F238E27FC236}">
                  <a16:creationId xmlns:a16="http://schemas.microsoft.com/office/drawing/2014/main" id="{5927590D-CD0C-47A6-A19F-46FD49090B85}"/>
                </a:ext>
              </a:extLst>
            </p:cNvPr>
            <p:cNvSpPr/>
            <p:nvPr/>
          </p:nvSpPr>
          <p:spPr>
            <a:xfrm flipV="1">
              <a:off x="5923717" y="2751034"/>
              <a:ext cx="154718" cy="92050"/>
            </a:xfrm>
            <a:custGeom>
              <a:avLst/>
              <a:gdLst>
                <a:gd name="connsiteX0" fmla="*/ 2253 w 142228"/>
                <a:gd name="connsiteY0" fmla="*/ 62580 h 84619"/>
                <a:gd name="connsiteX1" fmla="*/ -4995 w 142228"/>
                <a:gd name="connsiteY1" fmla="*/ 50342 h 84619"/>
                <a:gd name="connsiteX2" fmla="*/ 27705 w 142228"/>
                <a:gd name="connsiteY2" fmla="*/ 29053 h 84619"/>
                <a:gd name="connsiteX3" fmla="*/ 35512 w 142228"/>
                <a:gd name="connsiteY3" fmla="*/ 32469 h 84619"/>
                <a:gd name="connsiteX4" fmla="*/ 54322 w 142228"/>
                <a:gd name="connsiteY4" fmla="*/ 18924 h 84619"/>
                <a:gd name="connsiteX5" fmla="*/ 68118 w 142228"/>
                <a:gd name="connsiteY5" fmla="*/ 22655 h 84619"/>
                <a:gd name="connsiteX6" fmla="*/ 80490 w 142228"/>
                <a:gd name="connsiteY6" fmla="*/ 18019 h 84619"/>
                <a:gd name="connsiteX7" fmla="*/ 80490 w 142228"/>
                <a:gd name="connsiteY7" fmla="*/ 10865 h 84619"/>
                <a:gd name="connsiteX8" fmla="*/ 115300 w 142228"/>
                <a:gd name="connsiteY8" fmla="*/ -263 h 84619"/>
                <a:gd name="connsiteX9" fmla="*/ 132362 w 142228"/>
                <a:gd name="connsiteY9" fmla="*/ -1971 h 84619"/>
                <a:gd name="connsiteX10" fmla="*/ 137234 w 142228"/>
                <a:gd name="connsiteY10" fmla="*/ 8552 h 84619"/>
                <a:gd name="connsiteX11" fmla="*/ 131504 w 142228"/>
                <a:gd name="connsiteY11" fmla="*/ 13541 h 84619"/>
                <a:gd name="connsiteX12" fmla="*/ 137234 w 142228"/>
                <a:gd name="connsiteY12" fmla="*/ 29943 h 84619"/>
                <a:gd name="connsiteX13" fmla="*/ 125735 w 142228"/>
                <a:gd name="connsiteY13" fmla="*/ 28353 h 84619"/>
                <a:gd name="connsiteX14" fmla="*/ 112994 w 142228"/>
                <a:gd name="connsiteY14" fmla="*/ 37419 h 84619"/>
                <a:gd name="connsiteX15" fmla="*/ 108366 w 142228"/>
                <a:gd name="connsiteY15" fmla="*/ 31406 h 84619"/>
                <a:gd name="connsiteX16" fmla="*/ 87345 w 142228"/>
                <a:gd name="connsiteY16" fmla="*/ 41378 h 84619"/>
                <a:gd name="connsiteX17" fmla="*/ 70227 w 142228"/>
                <a:gd name="connsiteY17" fmla="*/ 56740 h 84619"/>
                <a:gd name="connsiteX18" fmla="*/ 59713 w 142228"/>
                <a:gd name="connsiteY18" fmla="*/ 54875 h 84619"/>
                <a:gd name="connsiteX19" fmla="*/ 53307 w 142228"/>
                <a:gd name="connsiteY19" fmla="*/ 64555 h 84619"/>
                <a:gd name="connsiteX20" fmla="*/ 37244 w 142228"/>
                <a:gd name="connsiteY20" fmla="*/ 72976 h 84619"/>
                <a:gd name="connsiteX21" fmla="*/ 37244 w 142228"/>
                <a:gd name="connsiteY21" fmla="*/ 80965 h 84619"/>
                <a:gd name="connsiteX22" fmla="*/ 23794 w 142228"/>
                <a:gd name="connsiteY22" fmla="*/ 82649 h 84619"/>
                <a:gd name="connsiteX23" fmla="*/ 16978 w 142228"/>
                <a:gd name="connsiteY23" fmla="*/ 74763 h 84619"/>
                <a:gd name="connsiteX24" fmla="*/ 12059 w 142228"/>
                <a:gd name="connsiteY24" fmla="*/ 77777 h 84619"/>
                <a:gd name="connsiteX25" fmla="*/ 1545 w 142228"/>
                <a:gd name="connsiteY25" fmla="*/ 68199 h 84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228" h="84619">
                  <a:moveTo>
                    <a:pt x="2253" y="62580"/>
                  </a:moveTo>
                  <a:lnTo>
                    <a:pt x="-4995" y="50342"/>
                  </a:lnTo>
                  <a:lnTo>
                    <a:pt x="27705" y="29053"/>
                  </a:lnTo>
                  <a:lnTo>
                    <a:pt x="35512" y="32469"/>
                  </a:lnTo>
                  <a:lnTo>
                    <a:pt x="54322" y="18924"/>
                  </a:lnTo>
                  <a:lnTo>
                    <a:pt x="68118" y="22655"/>
                  </a:lnTo>
                  <a:lnTo>
                    <a:pt x="80490" y="18019"/>
                  </a:lnTo>
                  <a:lnTo>
                    <a:pt x="80490" y="10865"/>
                  </a:lnTo>
                  <a:lnTo>
                    <a:pt x="115300" y="-263"/>
                  </a:lnTo>
                  <a:lnTo>
                    <a:pt x="132362" y="-1971"/>
                  </a:lnTo>
                  <a:lnTo>
                    <a:pt x="137234" y="8552"/>
                  </a:lnTo>
                  <a:lnTo>
                    <a:pt x="131504" y="13541"/>
                  </a:lnTo>
                  <a:lnTo>
                    <a:pt x="137234" y="29943"/>
                  </a:lnTo>
                  <a:lnTo>
                    <a:pt x="125735" y="28353"/>
                  </a:lnTo>
                  <a:lnTo>
                    <a:pt x="112994" y="37419"/>
                  </a:lnTo>
                  <a:lnTo>
                    <a:pt x="108366" y="31406"/>
                  </a:lnTo>
                  <a:lnTo>
                    <a:pt x="87345" y="41378"/>
                  </a:lnTo>
                  <a:lnTo>
                    <a:pt x="70227" y="56740"/>
                  </a:lnTo>
                  <a:lnTo>
                    <a:pt x="59713" y="54875"/>
                  </a:lnTo>
                  <a:lnTo>
                    <a:pt x="53307" y="64555"/>
                  </a:lnTo>
                  <a:lnTo>
                    <a:pt x="37244" y="72976"/>
                  </a:lnTo>
                  <a:lnTo>
                    <a:pt x="37244" y="80965"/>
                  </a:lnTo>
                  <a:lnTo>
                    <a:pt x="23794" y="82649"/>
                  </a:lnTo>
                  <a:lnTo>
                    <a:pt x="16978" y="74763"/>
                  </a:lnTo>
                  <a:lnTo>
                    <a:pt x="12059" y="77777"/>
                  </a:lnTo>
                  <a:lnTo>
                    <a:pt x="1545" y="68199"/>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496" name="Freeform: Shape 1495">
              <a:extLst>
                <a:ext uri="{FF2B5EF4-FFF2-40B4-BE49-F238E27FC236}">
                  <a16:creationId xmlns:a16="http://schemas.microsoft.com/office/drawing/2014/main" id="{ECD9DD5F-B247-42A5-8B7D-795E458E4F7F}"/>
                </a:ext>
              </a:extLst>
            </p:cNvPr>
            <p:cNvSpPr/>
            <p:nvPr/>
          </p:nvSpPr>
          <p:spPr>
            <a:xfrm flipV="1">
              <a:off x="6092692" y="2798249"/>
              <a:ext cx="65270" cy="36205"/>
            </a:xfrm>
            <a:custGeom>
              <a:avLst/>
              <a:gdLst>
                <a:gd name="connsiteX0" fmla="*/ 28067 w 60001"/>
                <a:gd name="connsiteY0" fmla="*/ 23522 h 33282"/>
                <a:gd name="connsiteX1" fmla="*/ 28067 w 60001"/>
                <a:gd name="connsiteY1" fmla="*/ 31337 h 33282"/>
                <a:gd name="connsiteX2" fmla="*/ 15900 w 60001"/>
                <a:gd name="connsiteY2" fmla="*/ 31337 h 33282"/>
                <a:gd name="connsiteX3" fmla="*/ 8683 w 60001"/>
                <a:gd name="connsiteY3" fmla="*/ 22468 h 33282"/>
                <a:gd name="connsiteX4" fmla="*/ -2847 w 60001"/>
                <a:gd name="connsiteY4" fmla="*/ 18257 h 33282"/>
                <a:gd name="connsiteX5" fmla="*/ -5121 w 60001"/>
                <a:gd name="connsiteY5" fmla="*/ 10001 h 33282"/>
                <a:gd name="connsiteX6" fmla="*/ 11288 w 60001"/>
                <a:gd name="connsiteY6" fmla="*/ -1945 h 33282"/>
                <a:gd name="connsiteX7" fmla="*/ 26587 w 60001"/>
                <a:gd name="connsiteY7" fmla="*/ 5098 h 33282"/>
                <a:gd name="connsiteX8" fmla="*/ 35402 w 60001"/>
                <a:gd name="connsiteY8" fmla="*/ -1945 h 33282"/>
                <a:gd name="connsiteX9" fmla="*/ 54881 w 60001"/>
                <a:gd name="connsiteY9" fmla="*/ -112 h 33282"/>
                <a:gd name="connsiteX10" fmla="*/ 50686 w 60001"/>
                <a:gd name="connsiteY10" fmla="*/ 18596 h 33282"/>
                <a:gd name="connsiteX11" fmla="*/ 43776 w 60001"/>
                <a:gd name="connsiteY11" fmla="*/ 29165 h 33282"/>
                <a:gd name="connsiteX12" fmla="*/ 28067 w 60001"/>
                <a:gd name="connsiteY12" fmla="*/ 23522 h 3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001" h="33282">
                  <a:moveTo>
                    <a:pt x="28067" y="23522"/>
                  </a:moveTo>
                  <a:lnTo>
                    <a:pt x="28067" y="31337"/>
                  </a:lnTo>
                  <a:lnTo>
                    <a:pt x="15900" y="31337"/>
                  </a:lnTo>
                  <a:lnTo>
                    <a:pt x="8683" y="22468"/>
                  </a:lnTo>
                  <a:cubicBezTo>
                    <a:pt x="8683" y="22468"/>
                    <a:pt x="-2768" y="18549"/>
                    <a:pt x="-2847" y="18257"/>
                  </a:cubicBezTo>
                  <a:lnTo>
                    <a:pt x="-5121" y="10001"/>
                  </a:lnTo>
                  <a:lnTo>
                    <a:pt x="11288" y="-1945"/>
                  </a:lnTo>
                  <a:lnTo>
                    <a:pt x="26587" y="5098"/>
                  </a:lnTo>
                  <a:lnTo>
                    <a:pt x="35402" y="-1945"/>
                  </a:lnTo>
                  <a:lnTo>
                    <a:pt x="54881" y="-112"/>
                  </a:lnTo>
                  <a:lnTo>
                    <a:pt x="50686" y="18596"/>
                  </a:lnTo>
                  <a:lnTo>
                    <a:pt x="43776" y="29165"/>
                  </a:lnTo>
                  <a:lnTo>
                    <a:pt x="28067" y="23522"/>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497" name="Freeform: Shape 1496">
              <a:extLst>
                <a:ext uri="{FF2B5EF4-FFF2-40B4-BE49-F238E27FC236}">
                  <a16:creationId xmlns:a16="http://schemas.microsoft.com/office/drawing/2014/main" id="{E4CE8015-A74A-4C4E-8F12-532489CEBC91}"/>
                </a:ext>
              </a:extLst>
            </p:cNvPr>
            <p:cNvSpPr/>
            <p:nvPr/>
          </p:nvSpPr>
          <p:spPr>
            <a:xfrm flipV="1">
              <a:off x="6092692" y="2798249"/>
              <a:ext cx="65270" cy="36205"/>
            </a:xfrm>
            <a:custGeom>
              <a:avLst/>
              <a:gdLst>
                <a:gd name="connsiteX0" fmla="*/ 28067 w 60001"/>
                <a:gd name="connsiteY0" fmla="*/ 23522 h 33282"/>
                <a:gd name="connsiteX1" fmla="*/ 28067 w 60001"/>
                <a:gd name="connsiteY1" fmla="*/ 31337 h 33282"/>
                <a:gd name="connsiteX2" fmla="*/ 15900 w 60001"/>
                <a:gd name="connsiteY2" fmla="*/ 31337 h 33282"/>
                <a:gd name="connsiteX3" fmla="*/ 8683 w 60001"/>
                <a:gd name="connsiteY3" fmla="*/ 22468 h 33282"/>
                <a:gd name="connsiteX4" fmla="*/ -2847 w 60001"/>
                <a:gd name="connsiteY4" fmla="*/ 18257 h 33282"/>
                <a:gd name="connsiteX5" fmla="*/ -5121 w 60001"/>
                <a:gd name="connsiteY5" fmla="*/ 10001 h 33282"/>
                <a:gd name="connsiteX6" fmla="*/ 11288 w 60001"/>
                <a:gd name="connsiteY6" fmla="*/ -1945 h 33282"/>
                <a:gd name="connsiteX7" fmla="*/ 26587 w 60001"/>
                <a:gd name="connsiteY7" fmla="*/ 5098 h 33282"/>
                <a:gd name="connsiteX8" fmla="*/ 35402 w 60001"/>
                <a:gd name="connsiteY8" fmla="*/ -1945 h 33282"/>
                <a:gd name="connsiteX9" fmla="*/ 54881 w 60001"/>
                <a:gd name="connsiteY9" fmla="*/ -112 h 33282"/>
                <a:gd name="connsiteX10" fmla="*/ 50686 w 60001"/>
                <a:gd name="connsiteY10" fmla="*/ 18596 h 33282"/>
                <a:gd name="connsiteX11" fmla="*/ 43776 w 60001"/>
                <a:gd name="connsiteY11" fmla="*/ 29165 h 3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0001" h="33282">
                  <a:moveTo>
                    <a:pt x="28067" y="23522"/>
                  </a:moveTo>
                  <a:lnTo>
                    <a:pt x="28067" y="31337"/>
                  </a:lnTo>
                  <a:lnTo>
                    <a:pt x="15900" y="31337"/>
                  </a:lnTo>
                  <a:lnTo>
                    <a:pt x="8683" y="22468"/>
                  </a:lnTo>
                  <a:cubicBezTo>
                    <a:pt x="8683" y="22468"/>
                    <a:pt x="-2768" y="18549"/>
                    <a:pt x="-2847" y="18257"/>
                  </a:cubicBezTo>
                  <a:lnTo>
                    <a:pt x="-5121" y="10001"/>
                  </a:lnTo>
                  <a:lnTo>
                    <a:pt x="11288" y="-1945"/>
                  </a:lnTo>
                  <a:lnTo>
                    <a:pt x="26587" y="5098"/>
                  </a:lnTo>
                  <a:lnTo>
                    <a:pt x="35402" y="-1945"/>
                  </a:lnTo>
                  <a:lnTo>
                    <a:pt x="54881" y="-112"/>
                  </a:lnTo>
                  <a:lnTo>
                    <a:pt x="50686" y="18596"/>
                  </a:lnTo>
                  <a:lnTo>
                    <a:pt x="43776" y="2916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498" name="Freeform: Shape 1497">
              <a:extLst>
                <a:ext uri="{FF2B5EF4-FFF2-40B4-BE49-F238E27FC236}">
                  <a16:creationId xmlns:a16="http://schemas.microsoft.com/office/drawing/2014/main" id="{5D37382D-188B-419B-9014-DAB58435DCB7}"/>
                </a:ext>
              </a:extLst>
            </p:cNvPr>
            <p:cNvSpPr/>
            <p:nvPr/>
          </p:nvSpPr>
          <p:spPr>
            <a:xfrm flipV="1">
              <a:off x="6826292" y="2554775"/>
              <a:ext cx="61795" cy="100423"/>
            </a:xfrm>
            <a:custGeom>
              <a:avLst/>
              <a:gdLst>
                <a:gd name="connsiteX0" fmla="*/ 7100 w 56806"/>
                <a:gd name="connsiteY0" fmla="*/ 82891 h 92316"/>
                <a:gd name="connsiteX1" fmla="*/ 1615 w 56806"/>
                <a:gd name="connsiteY1" fmla="*/ 75194 h 92316"/>
                <a:gd name="connsiteX2" fmla="*/ 4904 w 56806"/>
                <a:gd name="connsiteY2" fmla="*/ 57383 h 92316"/>
                <a:gd name="connsiteX3" fmla="*/ 1615 w 56806"/>
                <a:gd name="connsiteY3" fmla="*/ 25021 h 92316"/>
                <a:gd name="connsiteX4" fmla="*/ -3761 w 56806"/>
                <a:gd name="connsiteY4" fmla="*/ 19559 h 92316"/>
                <a:gd name="connsiteX5" fmla="*/ -267 w 56806"/>
                <a:gd name="connsiteY5" fmla="*/ 14885 h 92316"/>
                <a:gd name="connsiteX6" fmla="*/ -5862 w 56806"/>
                <a:gd name="connsiteY6" fmla="*/ 6471 h 92316"/>
                <a:gd name="connsiteX7" fmla="*/ -1376 w 56806"/>
                <a:gd name="connsiteY7" fmla="*/ -2225 h 92316"/>
                <a:gd name="connsiteX8" fmla="*/ 20157 w 56806"/>
                <a:gd name="connsiteY8" fmla="*/ 13019 h 92316"/>
                <a:gd name="connsiteX9" fmla="*/ 30065 w 56806"/>
                <a:gd name="connsiteY9" fmla="*/ 13287 h 92316"/>
                <a:gd name="connsiteX10" fmla="*/ 35975 w 56806"/>
                <a:gd name="connsiteY10" fmla="*/ 19733 h 92316"/>
                <a:gd name="connsiteX11" fmla="*/ 43184 w 56806"/>
                <a:gd name="connsiteY11" fmla="*/ 14121 h 92316"/>
                <a:gd name="connsiteX12" fmla="*/ 50944 w 56806"/>
                <a:gd name="connsiteY12" fmla="*/ 23943 h 92316"/>
                <a:gd name="connsiteX13" fmla="*/ 50047 w 56806"/>
                <a:gd name="connsiteY13" fmla="*/ 35945 h 92316"/>
                <a:gd name="connsiteX14" fmla="*/ 50944 w 56806"/>
                <a:gd name="connsiteY14" fmla="*/ 58454 h 92316"/>
                <a:gd name="connsiteX15" fmla="*/ 36597 w 56806"/>
                <a:gd name="connsiteY15" fmla="*/ 81726 h 92316"/>
                <a:gd name="connsiteX16" fmla="*/ 32796 w 56806"/>
                <a:gd name="connsiteY16" fmla="*/ 90092 h 92316"/>
                <a:gd name="connsiteX17" fmla="*/ 24642 w 56806"/>
                <a:gd name="connsiteY17" fmla="*/ 78436 h 92316"/>
                <a:gd name="connsiteX18" fmla="*/ 7100 w 56806"/>
                <a:gd name="connsiteY18" fmla="*/ 82891 h 92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06" h="92316">
                  <a:moveTo>
                    <a:pt x="7100" y="82891"/>
                  </a:moveTo>
                  <a:lnTo>
                    <a:pt x="1615" y="75194"/>
                  </a:lnTo>
                  <a:lnTo>
                    <a:pt x="4904" y="57383"/>
                  </a:lnTo>
                  <a:lnTo>
                    <a:pt x="1615" y="25021"/>
                  </a:lnTo>
                  <a:lnTo>
                    <a:pt x="-3761" y="19559"/>
                  </a:lnTo>
                  <a:lnTo>
                    <a:pt x="-267" y="14885"/>
                  </a:lnTo>
                  <a:lnTo>
                    <a:pt x="-5862" y="6471"/>
                  </a:lnTo>
                  <a:lnTo>
                    <a:pt x="-1376" y="-2225"/>
                  </a:lnTo>
                  <a:lnTo>
                    <a:pt x="20157" y="13019"/>
                  </a:lnTo>
                  <a:lnTo>
                    <a:pt x="30065" y="13287"/>
                  </a:lnTo>
                  <a:lnTo>
                    <a:pt x="35975" y="19733"/>
                  </a:lnTo>
                  <a:lnTo>
                    <a:pt x="43184" y="14121"/>
                  </a:lnTo>
                  <a:lnTo>
                    <a:pt x="50944" y="23943"/>
                  </a:lnTo>
                  <a:lnTo>
                    <a:pt x="50047" y="35945"/>
                  </a:lnTo>
                  <a:lnTo>
                    <a:pt x="50944" y="58454"/>
                  </a:lnTo>
                  <a:lnTo>
                    <a:pt x="36597" y="81726"/>
                  </a:lnTo>
                  <a:lnTo>
                    <a:pt x="32796" y="90092"/>
                  </a:lnTo>
                  <a:lnTo>
                    <a:pt x="24642" y="78436"/>
                  </a:lnTo>
                  <a:lnTo>
                    <a:pt x="7100" y="82891"/>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499" name="Freeform: Shape 1498">
              <a:extLst>
                <a:ext uri="{FF2B5EF4-FFF2-40B4-BE49-F238E27FC236}">
                  <a16:creationId xmlns:a16="http://schemas.microsoft.com/office/drawing/2014/main" id="{E6B32691-FF5D-47B8-B3AD-BA493A923785}"/>
                </a:ext>
              </a:extLst>
            </p:cNvPr>
            <p:cNvSpPr/>
            <p:nvPr/>
          </p:nvSpPr>
          <p:spPr>
            <a:xfrm flipV="1">
              <a:off x="6826292" y="2554775"/>
              <a:ext cx="61795" cy="100423"/>
            </a:xfrm>
            <a:custGeom>
              <a:avLst/>
              <a:gdLst>
                <a:gd name="connsiteX0" fmla="*/ 7100 w 56806"/>
                <a:gd name="connsiteY0" fmla="*/ 82891 h 92316"/>
                <a:gd name="connsiteX1" fmla="*/ 1615 w 56806"/>
                <a:gd name="connsiteY1" fmla="*/ 75194 h 92316"/>
                <a:gd name="connsiteX2" fmla="*/ 4904 w 56806"/>
                <a:gd name="connsiteY2" fmla="*/ 57383 h 92316"/>
                <a:gd name="connsiteX3" fmla="*/ 1615 w 56806"/>
                <a:gd name="connsiteY3" fmla="*/ 25021 h 92316"/>
                <a:gd name="connsiteX4" fmla="*/ -3761 w 56806"/>
                <a:gd name="connsiteY4" fmla="*/ 19559 h 92316"/>
                <a:gd name="connsiteX5" fmla="*/ -267 w 56806"/>
                <a:gd name="connsiteY5" fmla="*/ 14885 h 92316"/>
                <a:gd name="connsiteX6" fmla="*/ -5862 w 56806"/>
                <a:gd name="connsiteY6" fmla="*/ 6471 h 92316"/>
                <a:gd name="connsiteX7" fmla="*/ -1376 w 56806"/>
                <a:gd name="connsiteY7" fmla="*/ -2225 h 92316"/>
                <a:gd name="connsiteX8" fmla="*/ 20157 w 56806"/>
                <a:gd name="connsiteY8" fmla="*/ 13019 h 92316"/>
                <a:gd name="connsiteX9" fmla="*/ 30065 w 56806"/>
                <a:gd name="connsiteY9" fmla="*/ 13287 h 92316"/>
                <a:gd name="connsiteX10" fmla="*/ 35975 w 56806"/>
                <a:gd name="connsiteY10" fmla="*/ 19733 h 92316"/>
                <a:gd name="connsiteX11" fmla="*/ 43184 w 56806"/>
                <a:gd name="connsiteY11" fmla="*/ 14121 h 92316"/>
                <a:gd name="connsiteX12" fmla="*/ 50944 w 56806"/>
                <a:gd name="connsiteY12" fmla="*/ 23943 h 92316"/>
                <a:gd name="connsiteX13" fmla="*/ 50047 w 56806"/>
                <a:gd name="connsiteY13" fmla="*/ 35945 h 92316"/>
                <a:gd name="connsiteX14" fmla="*/ 50944 w 56806"/>
                <a:gd name="connsiteY14" fmla="*/ 58454 h 92316"/>
                <a:gd name="connsiteX15" fmla="*/ 36597 w 56806"/>
                <a:gd name="connsiteY15" fmla="*/ 81726 h 92316"/>
                <a:gd name="connsiteX16" fmla="*/ 32796 w 56806"/>
                <a:gd name="connsiteY16" fmla="*/ 90092 h 92316"/>
                <a:gd name="connsiteX17" fmla="*/ 24642 w 56806"/>
                <a:gd name="connsiteY17" fmla="*/ 78436 h 92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806" h="92316">
                  <a:moveTo>
                    <a:pt x="7100" y="82891"/>
                  </a:moveTo>
                  <a:lnTo>
                    <a:pt x="1615" y="75194"/>
                  </a:lnTo>
                  <a:lnTo>
                    <a:pt x="4904" y="57383"/>
                  </a:lnTo>
                  <a:lnTo>
                    <a:pt x="1615" y="25021"/>
                  </a:lnTo>
                  <a:lnTo>
                    <a:pt x="-3761" y="19559"/>
                  </a:lnTo>
                  <a:lnTo>
                    <a:pt x="-267" y="14885"/>
                  </a:lnTo>
                  <a:lnTo>
                    <a:pt x="-5862" y="6471"/>
                  </a:lnTo>
                  <a:lnTo>
                    <a:pt x="-1376" y="-2225"/>
                  </a:lnTo>
                  <a:lnTo>
                    <a:pt x="20157" y="13019"/>
                  </a:lnTo>
                  <a:lnTo>
                    <a:pt x="30065" y="13287"/>
                  </a:lnTo>
                  <a:lnTo>
                    <a:pt x="35975" y="19733"/>
                  </a:lnTo>
                  <a:lnTo>
                    <a:pt x="43184" y="14121"/>
                  </a:lnTo>
                  <a:lnTo>
                    <a:pt x="50944" y="23943"/>
                  </a:lnTo>
                  <a:lnTo>
                    <a:pt x="50047" y="35945"/>
                  </a:lnTo>
                  <a:lnTo>
                    <a:pt x="50944" y="58454"/>
                  </a:lnTo>
                  <a:lnTo>
                    <a:pt x="36597" y="81726"/>
                  </a:lnTo>
                  <a:lnTo>
                    <a:pt x="32796" y="90092"/>
                  </a:lnTo>
                  <a:lnTo>
                    <a:pt x="24642" y="7843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500" name="Freeform: Shape 1499">
              <a:extLst>
                <a:ext uri="{FF2B5EF4-FFF2-40B4-BE49-F238E27FC236}">
                  <a16:creationId xmlns:a16="http://schemas.microsoft.com/office/drawing/2014/main" id="{5A35FA37-D512-4CD7-A3DE-C0E6A5A95B3C}"/>
                </a:ext>
              </a:extLst>
            </p:cNvPr>
            <p:cNvSpPr/>
            <p:nvPr/>
          </p:nvSpPr>
          <p:spPr>
            <a:xfrm flipV="1">
              <a:off x="6789230" y="2443452"/>
              <a:ext cx="120834" cy="129908"/>
            </a:xfrm>
            <a:custGeom>
              <a:avLst/>
              <a:gdLst>
                <a:gd name="connsiteX0" fmla="*/ 87816 w 111079"/>
                <a:gd name="connsiteY0" fmla="*/ 117068 h 119421"/>
                <a:gd name="connsiteX1" fmla="*/ 82189 w 111079"/>
                <a:gd name="connsiteY1" fmla="*/ 98566 h 119421"/>
                <a:gd name="connsiteX2" fmla="*/ 59318 w 111079"/>
                <a:gd name="connsiteY2" fmla="*/ 92451 h 119421"/>
                <a:gd name="connsiteX3" fmla="*/ 66803 w 111079"/>
                <a:gd name="connsiteY3" fmla="*/ 76781 h 119421"/>
                <a:gd name="connsiteX4" fmla="*/ 46065 w 111079"/>
                <a:gd name="connsiteY4" fmla="*/ 74845 h 119421"/>
                <a:gd name="connsiteX5" fmla="*/ 40343 w 111079"/>
                <a:gd name="connsiteY5" fmla="*/ 88555 h 119421"/>
                <a:gd name="connsiteX6" fmla="*/ 30482 w 111079"/>
                <a:gd name="connsiteY6" fmla="*/ 82810 h 119421"/>
                <a:gd name="connsiteX7" fmla="*/ 23029 w 111079"/>
                <a:gd name="connsiteY7" fmla="*/ 66157 h 119421"/>
                <a:gd name="connsiteX8" fmla="*/ -5854 w 111079"/>
                <a:gd name="connsiteY8" fmla="*/ 49267 h 119421"/>
                <a:gd name="connsiteX9" fmla="*/ -5697 w 111079"/>
                <a:gd name="connsiteY9" fmla="*/ 49181 h 119421"/>
                <a:gd name="connsiteX10" fmla="*/ 13577 w 111079"/>
                <a:gd name="connsiteY10" fmla="*/ 38005 h 119421"/>
                <a:gd name="connsiteX11" fmla="*/ 9154 w 111079"/>
                <a:gd name="connsiteY11" fmla="*/ 24736 h 119421"/>
                <a:gd name="connsiteX12" fmla="*/ 15293 w 111079"/>
                <a:gd name="connsiteY12" fmla="*/ 16087 h 119421"/>
                <a:gd name="connsiteX13" fmla="*/ 2149 w 111079"/>
                <a:gd name="connsiteY13" fmla="*/ 5714 h 119421"/>
                <a:gd name="connsiteX14" fmla="*/ 25823 w 111079"/>
                <a:gd name="connsiteY14" fmla="*/ -2353 h 119421"/>
                <a:gd name="connsiteX15" fmla="*/ 35227 w 111079"/>
                <a:gd name="connsiteY15" fmla="*/ -268 h 119421"/>
                <a:gd name="connsiteX16" fmla="*/ 35692 w 111079"/>
                <a:gd name="connsiteY16" fmla="*/ -165 h 119421"/>
                <a:gd name="connsiteX17" fmla="*/ 41177 w 111079"/>
                <a:gd name="connsiteY17" fmla="*/ 7532 h 119421"/>
                <a:gd name="connsiteX18" fmla="*/ 58720 w 111079"/>
                <a:gd name="connsiteY18" fmla="*/ 3077 h 119421"/>
                <a:gd name="connsiteX19" fmla="*/ 66874 w 111079"/>
                <a:gd name="connsiteY19" fmla="*/ 14733 h 119421"/>
                <a:gd name="connsiteX20" fmla="*/ 65882 w 111079"/>
                <a:gd name="connsiteY20" fmla="*/ 16913 h 119421"/>
                <a:gd name="connsiteX21" fmla="*/ 65669 w 111079"/>
                <a:gd name="connsiteY21" fmla="*/ 17244 h 119421"/>
                <a:gd name="connsiteX22" fmla="*/ 50346 w 111079"/>
                <a:gd name="connsiteY22" fmla="*/ 40925 h 119421"/>
                <a:gd name="connsiteX23" fmla="*/ 70974 w 111079"/>
                <a:gd name="connsiteY23" fmla="*/ 51069 h 119421"/>
                <a:gd name="connsiteX24" fmla="*/ 79041 w 111079"/>
                <a:gd name="connsiteY24" fmla="*/ 58176 h 119421"/>
                <a:gd name="connsiteX25" fmla="*/ 81142 w 111079"/>
                <a:gd name="connsiteY25" fmla="*/ 63323 h 119421"/>
                <a:gd name="connsiteX26" fmla="*/ 90122 w 111079"/>
                <a:gd name="connsiteY26" fmla="*/ 66904 h 119421"/>
                <a:gd name="connsiteX27" fmla="*/ 89823 w 111079"/>
                <a:gd name="connsiteY27" fmla="*/ 86328 h 119421"/>
                <a:gd name="connsiteX28" fmla="*/ 105225 w 111079"/>
                <a:gd name="connsiteY28" fmla="*/ 99731 h 119421"/>
                <a:gd name="connsiteX29" fmla="*/ 100243 w 111079"/>
                <a:gd name="connsiteY29" fmla="*/ 111111 h 119421"/>
                <a:gd name="connsiteX30" fmla="*/ 87816 w 111079"/>
                <a:gd name="connsiteY30" fmla="*/ 117068 h 119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11079" h="119421">
                  <a:moveTo>
                    <a:pt x="87816" y="117068"/>
                  </a:moveTo>
                  <a:lnTo>
                    <a:pt x="82189" y="98566"/>
                  </a:lnTo>
                  <a:lnTo>
                    <a:pt x="59318" y="92451"/>
                  </a:lnTo>
                  <a:lnTo>
                    <a:pt x="66803" y="76781"/>
                  </a:lnTo>
                  <a:lnTo>
                    <a:pt x="46065" y="74845"/>
                  </a:lnTo>
                  <a:lnTo>
                    <a:pt x="40343" y="88555"/>
                  </a:lnTo>
                  <a:lnTo>
                    <a:pt x="30482" y="82810"/>
                  </a:lnTo>
                  <a:lnTo>
                    <a:pt x="23029" y="66157"/>
                  </a:lnTo>
                  <a:lnTo>
                    <a:pt x="-5854" y="49267"/>
                  </a:lnTo>
                  <a:lnTo>
                    <a:pt x="-5697" y="49181"/>
                  </a:lnTo>
                  <a:lnTo>
                    <a:pt x="13577" y="38005"/>
                  </a:lnTo>
                  <a:lnTo>
                    <a:pt x="9154" y="24736"/>
                  </a:lnTo>
                  <a:lnTo>
                    <a:pt x="15293" y="16087"/>
                  </a:lnTo>
                  <a:lnTo>
                    <a:pt x="2149" y="5714"/>
                  </a:lnTo>
                  <a:lnTo>
                    <a:pt x="25823" y="-2353"/>
                  </a:lnTo>
                  <a:lnTo>
                    <a:pt x="35227" y="-268"/>
                  </a:lnTo>
                  <a:lnTo>
                    <a:pt x="35692" y="-165"/>
                  </a:lnTo>
                  <a:lnTo>
                    <a:pt x="41177" y="7532"/>
                  </a:lnTo>
                  <a:lnTo>
                    <a:pt x="58720" y="3077"/>
                  </a:lnTo>
                  <a:lnTo>
                    <a:pt x="66874" y="14733"/>
                  </a:lnTo>
                  <a:lnTo>
                    <a:pt x="65882" y="16913"/>
                  </a:lnTo>
                  <a:lnTo>
                    <a:pt x="65669" y="17244"/>
                  </a:lnTo>
                  <a:lnTo>
                    <a:pt x="50346" y="40925"/>
                  </a:lnTo>
                  <a:lnTo>
                    <a:pt x="70974" y="51069"/>
                  </a:lnTo>
                  <a:lnTo>
                    <a:pt x="79041" y="58176"/>
                  </a:lnTo>
                  <a:lnTo>
                    <a:pt x="81142" y="63323"/>
                  </a:lnTo>
                  <a:lnTo>
                    <a:pt x="90122" y="66904"/>
                  </a:lnTo>
                  <a:lnTo>
                    <a:pt x="89823" y="86328"/>
                  </a:lnTo>
                  <a:lnTo>
                    <a:pt x="105225" y="99731"/>
                  </a:lnTo>
                  <a:lnTo>
                    <a:pt x="100243" y="111111"/>
                  </a:lnTo>
                  <a:lnTo>
                    <a:pt x="87816" y="117068"/>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501" name="Freeform: Shape 1500">
              <a:extLst>
                <a:ext uri="{FF2B5EF4-FFF2-40B4-BE49-F238E27FC236}">
                  <a16:creationId xmlns:a16="http://schemas.microsoft.com/office/drawing/2014/main" id="{D37C73CA-98D9-434D-808A-60BDBDC59363}"/>
                </a:ext>
              </a:extLst>
            </p:cNvPr>
            <p:cNvSpPr/>
            <p:nvPr/>
          </p:nvSpPr>
          <p:spPr>
            <a:xfrm flipV="1">
              <a:off x="6789230" y="2443452"/>
              <a:ext cx="120834" cy="129908"/>
            </a:xfrm>
            <a:custGeom>
              <a:avLst/>
              <a:gdLst>
                <a:gd name="connsiteX0" fmla="*/ 87816 w 111079"/>
                <a:gd name="connsiteY0" fmla="*/ 117068 h 119421"/>
                <a:gd name="connsiteX1" fmla="*/ 82189 w 111079"/>
                <a:gd name="connsiteY1" fmla="*/ 98566 h 119421"/>
                <a:gd name="connsiteX2" fmla="*/ 59318 w 111079"/>
                <a:gd name="connsiteY2" fmla="*/ 92451 h 119421"/>
                <a:gd name="connsiteX3" fmla="*/ 66803 w 111079"/>
                <a:gd name="connsiteY3" fmla="*/ 76781 h 119421"/>
                <a:gd name="connsiteX4" fmla="*/ 46065 w 111079"/>
                <a:gd name="connsiteY4" fmla="*/ 74845 h 119421"/>
                <a:gd name="connsiteX5" fmla="*/ 40343 w 111079"/>
                <a:gd name="connsiteY5" fmla="*/ 88555 h 119421"/>
                <a:gd name="connsiteX6" fmla="*/ 30482 w 111079"/>
                <a:gd name="connsiteY6" fmla="*/ 82810 h 119421"/>
                <a:gd name="connsiteX7" fmla="*/ 23029 w 111079"/>
                <a:gd name="connsiteY7" fmla="*/ 66157 h 119421"/>
                <a:gd name="connsiteX8" fmla="*/ -5854 w 111079"/>
                <a:gd name="connsiteY8" fmla="*/ 49267 h 119421"/>
                <a:gd name="connsiteX9" fmla="*/ -5697 w 111079"/>
                <a:gd name="connsiteY9" fmla="*/ 49181 h 119421"/>
                <a:gd name="connsiteX10" fmla="*/ 13577 w 111079"/>
                <a:gd name="connsiteY10" fmla="*/ 38005 h 119421"/>
                <a:gd name="connsiteX11" fmla="*/ 9154 w 111079"/>
                <a:gd name="connsiteY11" fmla="*/ 24736 h 119421"/>
                <a:gd name="connsiteX12" fmla="*/ 15293 w 111079"/>
                <a:gd name="connsiteY12" fmla="*/ 16087 h 119421"/>
                <a:gd name="connsiteX13" fmla="*/ 2149 w 111079"/>
                <a:gd name="connsiteY13" fmla="*/ 5714 h 119421"/>
                <a:gd name="connsiteX14" fmla="*/ 25823 w 111079"/>
                <a:gd name="connsiteY14" fmla="*/ -2353 h 119421"/>
                <a:gd name="connsiteX15" fmla="*/ 35227 w 111079"/>
                <a:gd name="connsiteY15" fmla="*/ -268 h 119421"/>
                <a:gd name="connsiteX16" fmla="*/ 35692 w 111079"/>
                <a:gd name="connsiteY16" fmla="*/ -165 h 119421"/>
                <a:gd name="connsiteX17" fmla="*/ 41177 w 111079"/>
                <a:gd name="connsiteY17" fmla="*/ 7532 h 119421"/>
                <a:gd name="connsiteX18" fmla="*/ 58720 w 111079"/>
                <a:gd name="connsiteY18" fmla="*/ 3077 h 119421"/>
                <a:gd name="connsiteX19" fmla="*/ 66874 w 111079"/>
                <a:gd name="connsiteY19" fmla="*/ 14733 h 119421"/>
                <a:gd name="connsiteX20" fmla="*/ 65882 w 111079"/>
                <a:gd name="connsiteY20" fmla="*/ 16913 h 119421"/>
                <a:gd name="connsiteX21" fmla="*/ 65669 w 111079"/>
                <a:gd name="connsiteY21" fmla="*/ 17244 h 119421"/>
                <a:gd name="connsiteX22" fmla="*/ 50346 w 111079"/>
                <a:gd name="connsiteY22" fmla="*/ 40925 h 119421"/>
                <a:gd name="connsiteX23" fmla="*/ 70974 w 111079"/>
                <a:gd name="connsiteY23" fmla="*/ 51069 h 119421"/>
                <a:gd name="connsiteX24" fmla="*/ 79041 w 111079"/>
                <a:gd name="connsiteY24" fmla="*/ 58176 h 119421"/>
                <a:gd name="connsiteX25" fmla="*/ 81142 w 111079"/>
                <a:gd name="connsiteY25" fmla="*/ 63323 h 119421"/>
                <a:gd name="connsiteX26" fmla="*/ 90122 w 111079"/>
                <a:gd name="connsiteY26" fmla="*/ 66904 h 119421"/>
                <a:gd name="connsiteX27" fmla="*/ 89823 w 111079"/>
                <a:gd name="connsiteY27" fmla="*/ 86328 h 119421"/>
                <a:gd name="connsiteX28" fmla="*/ 105225 w 111079"/>
                <a:gd name="connsiteY28" fmla="*/ 99731 h 119421"/>
                <a:gd name="connsiteX29" fmla="*/ 100243 w 111079"/>
                <a:gd name="connsiteY29" fmla="*/ 111111 h 119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11079" h="119421">
                  <a:moveTo>
                    <a:pt x="87816" y="117068"/>
                  </a:moveTo>
                  <a:lnTo>
                    <a:pt x="82189" y="98566"/>
                  </a:lnTo>
                  <a:lnTo>
                    <a:pt x="59318" y="92451"/>
                  </a:lnTo>
                  <a:lnTo>
                    <a:pt x="66803" y="76781"/>
                  </a:lnTo>
                  <a:lnTo>
                    <a:pt x="46065" y="74845"/>
                  </a:lnTo>
                  <a:lnTo>
                    <a:pt x="40343" y="88555"/>
                  </a:lnTo>
                  <a:lnTo>
                    <a:pt x="30482" y="82810"/>
                  </a:lnTo>
                  <a:lnTo>
                    <a:pt x="23029" y="66157"/>
                  </a:lnTo>
                  <a:lnTo>
                    <a:pt x="-5854" y="49267"/>
                  </a:lnTo>
                  <a:lnTo>
                    <a:pt x="-5697" y="49181"/>
                  </a:lnTo>
                  <a:lnTo>
                    <a:pt x="13577" y="38005"/>
                  </a:lnTo>
                  <a:lnTo>
                    <a:pt x="9154" y="24736"/>
                  </a:lnTo>
                  <a:lnTo>
                    <a:pt x="15293" y="16087"/>
                  </a:lnTo>
                  <a:lnTo>
                    <a:pt x="2149" y="5714"/>
                  </a:lnTo>
                  <a:lnTo>
                    <a:pt x="25823" y="-2353"/>
                  </a:lnTo>
                  <a:lnTo>
                    <a:pt x="35227" y="-268"/>
                  </a:lnTo>
                  <a:lnTo>
                    <a:pt x="35692" y="-165"/>
                  </a:lnTo>
                  <a:lnTo>
                    <a:pt x="41177" y="7532"/>
                  </a:lnTo>
                  <a:lnTo>
                    <a:pt x="58720" y="3077"/>
                  </a:lnTo>
                  <a:lnTo>
                    <a:pt x="66874" y="14733"/>
                  </a:lnTo>
                  <a:lnTo>
                    <a:pt x="65882" y="16913"/>
                  </a:lnTo>
                  <a:lnTo>
                    <a:pt x="65669" y="17244"/>
                  </a:lnTo>
                  <a:lnTo>
                    <a:pt x="50346" y="40925"/>
                  </a:lnTo>
                  <a:lnTo>
                    <a:pt x="70974" y="51069"/>
                  </a:lnTo>
                  <a:lnTo>
                    <a:pt x="79041" y="58176"/>
                  </a:lnTo>
                  <a:lnTo>
                    <a:pt x="81142" y="63323"/>
                  </a:lnTo>
                  <a:lnTo>
                    <a:pt x="90122" y="66904"/>
                  </a:lnTo>
                  <a:lnTo>
                    <a:pt x="89823" y="86328"/>
                  </a:lnTo>
                  <a:lnTo>
                    <a:pt x="105225" y="99731"/>
                  </a:lnTo>
                  <a:lnTo>
                    <a:pt x="100243" y="111111"/>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521" name="Freeform: Shape 1520">
              <a:extLst>
                <a:ext uri="{FF2B5EF4-FFF2-40B4-BE49-F238E27FC236}">
                  <a16:creationId xmlns:a16="http://schemas.microsoft.com/office/drawing/2014/main" id="{F62611C6-2DA4-41C0-A177-9D5DED17611A}"/>
                </a:ext>
              </a:extLst>
            </p:cNvPr>
            <p:cNvSpPr/>
            <p:nvPr/>
          </p:nvSpPr>
          <p:spPr>
            <a:xfrm flipV="1">
              <a:off x="6074448" y="2201399"/>
              <a:ext cx="628629" cy="283309"/>
            </a:xfrm>
            <a:custGeom>
              <a:avLst/>
              <a:gdLst>
                <a:gd name="connsiteX0" fmla="*/ 16633 w 577880"/>
                <a:gd name="connsiteY0" fmla="*/ 148739 h 260438"/>
                <a:gd name="connsiteX1" fmla="*/ 36497 w 577880"/>
                <a:gd name="connsiteY1" fmla="*/ 148739 h 260438"/>
                <a:gd name="connsiteX2" fmla="*/ 51765 w 577880"/>
                <a:gd name="connsiteY2" fmla="*/ 119148 h 260438"/>
                <a:gd name="connsiteX3" fmla="*/ 43895 w 577880"/>
                <a:gd name="connsiteY3" fmla="*/ 95419 h 260438"/>
                <a:gd name="connsiteX4" fmla="*/ 49365 w 577880"/>
                <a:gd name="connsiteY4" fmla="*/ 81922 h 260438"/>
                <a:gd name="connsiteX5" fmla="*/ 99238 w 577880"/>
                <a:gd name="connsiteY5" fmla="*/ 81025 h 260438"/>
                <a:gd name="connsiteX6" fmla="*/ 134173 w 577880"/>
                <a:gd name="connsiteY6" fmla="*/ 53337 h 260438"/>
                <a:gd name="connsiteX7" fmla="*/ 146679 w 577880"/>
                <a:gd name="connsiteY7" fmla="*/ 26807 h 260438"/>
                <a:gd name="connsiteX8" fmla="*/ 160365 w 577880"/>
                <a:gd name="connsiteY8" fmla="*/ 32002 h 260438"/>
                <a:gd name="connsiteX9" fmla="*/ 204233 w 577880"/>
                <a:gd name="connsiteY9" fmla="*/ 20920 h 260438"/>
                <a:gd name="connsiteX10" fmla="*/ 217376 w 577880"/>
                <a:gd name="connsiteY10" fmla="*/ 28720 h 260438"/>
                <a:gd name="connsiteX11" fmla="*/ 264204 w 577880"/>
                <a:gd name="connsiteY11" fmla="*/ 16907 h 260438"/>
                <a:gd name="connsiteX12" fmla="*/ 292520 w 577880"/>
                <a:gd name="connsiteY12" fmla="*/ 8619 h 260438"/>
                <a:gd name="connsiteX13" fmla="*/ 299658 w 577880"/>
                <a:gd name="connsiteY13" fmla="*/ -2572 h 260438"/>
                <a:gd name="connsiteX14" fmla="*/ 346903 w 577880"/>
                <a:gd name="connsiteY14" fmla="*/ 17190 h 260438"/>
                <a:gd name="connsiteX15" fmla="*/ 384774 w 577880"/>
                <a:gd name="connsiteY15" fmla="*/ 15395 h 260438"/>
                <a:gd name="connsiteX16" fmla="*/ 406685 w 577880"/>
                <a:gd name="connsiteY16" fmla="*/ 38195 h 260438"/>
                <a:gd name="connsiteX17" fmla="*/ 422803 w 577880"/>
                <a:gd name="connsiteY17" fmla="*/ 40100 h 260438"/>
                <a:gd name="connsiteX18" fmla="*/ 432522 w 577880"/>
                <a:gd name="connsiteY18" fmla="*/ 53652 h 260438"/>
                <a:gd name="connsiteX19" fmla="*/ 417459 w 577880"/>
                <a:gd name="connsiteY19" fmla="*/ 66126 h 260438"/>
                <a:gd name="connsiteX20" fmla="*/ 427470 w 577880"/>
                <a:gd name="connsiteY20" fmla="*/ 84204 h 260438"/>
                <a:gd name="connsiteX21" fmla="*/ 439479 w 577880"/>
                <a:gd name="connsiteY21" fmla="*/ 74209 h 260438"/>
                <a:gd name="connsiteX22" fmla="*/ 464279 w 577880"/>
                <a:gd name="connsiteY22" fmla="*/ 75626 h 260438"/>
                <a:gd name="connsiteX23" fmla="*/ 474935 w 577880"/>
                <a:gd name="connsiteY23" fmla="*/ 92995 h 260438"/>
                <a:gd name="connsiteX24" fmla="*/ 493437 w 577880"/>
                <a:gd name="connsiteY24" fmla="*/ 86841 h 260438"/>
                <a:gd name="connsiteX25" fmla="*/ 507564 w 577880"/>
                <a:gd name="connsiteY25" fmla="*/ 97859 h 260438"/>
                <a:gd name="connsiteX26" fmla="*/ 512215 w 577880"/>
                <a:gd name="connsiteY26" fmla="*/ 114607 h 260438"/>
                <a:gd name="connsiteX27" fmla="*/ 542964 w 577880"/>
                <a:gd name="connsiteY27" fmla="*/ 124838 h 260438"/>
                <a:gd name="connsiteX28" fmla="*/ 566252 w 577880"/>
                <a:gd name="connsiteY28" fmla="*/ 114520 h 260438"/>
                <a:gd name="connsiteX29" fmla="*/ 572493 w 577880"/>
                <a:gd name="connsiteY29" fmla="*/ 123948 h 260438"/>
                <a:gd name="connsiteX30" fmla="*/ 550228 w 577880"/>
                <a:gd name="connsiteY30" fmla="*/ 154374 h 260438"/>
                <a:gd name="connsiteX31" fmla="*/ 532347 w 577880"/>
                <a:gd name="connsiteY31" fmla="*/ 153997 h 260438"/>
                <a:gd name="connsiteX32" fmla="*/ 524611 w 577880"/>
                <a:gd name="connsiteY32" fmla="*/ 144143 h 260438"/>
                <a:gd name="connsiteX33" fmla="*/ 506336 w 577880"/>
                <a:gd name="connsiteY33" fmla="*/ 145269 h 260438"/>
                <a:gd name="connsiteX34" fmla="*/ 498419 w 577880"/>
                <a:gd name="connsiteY34" fmla="*/ 139673 h 260438"/>
                <a:gd name="connsiteX35" fmla="*/ 489447 w 577880"/>
                <a:gd name="connsiteY35" fmla="*/ 153328 h 260438"/>
                <a:gd name="connsiteX36" fmla="*/ 516198 w 577880"/>
                <a:gd name="connsiteY36" fmla="*/ 193300 h 260438"/>
                <a:gd name="connsiteX37" fmla="*/ 503708 w 577880"/>
                <a:gd name="connsiteY37" fmla="*/ 203138 h 260438"/>
                <a:gd name="connsiteX38" fmla="*/ 490509 w 577880"/>
                <a:gd name="connsiteY38" fmla="*/ 197046 h 260438"/>
                <a:gd name="connsiteX39" fmla="*/ 470228 w 577880"/>
                <a:gd name="connsiteY39" fmla="*/ 209568 h 260438"/>
                <a:gd name="connsiteX40" fmla="*/ 452142 w 577880"/>
                <a:gd name="connsiteY40" fmla="*/ 194780 h 260438"/>
                <a:gd name="connsiteX41" fmla="*/ 448152 w 577880"/>
                <a:gd name="connsiteY41" fmla="*/ 183124 h 260438"/>
                <a:gd name="connsiteX42" fmla="*/ 416522 w 577880"/>
                <a:gd name="connsiteY42" fmla="*/ 185084 h 260438"/>
                <a:gd name="connsiteX43" fmla="*/ 407243 w 577880"/>
                <a:gd name="connsiteY43" fmla="*/ 174805 h 260438"/>
                <a:gd name="connsiteX44" fmla="*/ 381878 w 577880"/>
                <a:gd name="connsiteY44" fmla="*/ 180283 h 260438"/>
                <a:gd name="connsiteX45" fmla="*/ 359802 w 577880"/>
                <a:gd name="connsiteY45" fmla="*/ 189310 h 260438"/>
                <a:gd name="connsiteX46" fmla="*/ 359802 w 577880"/>
                <a:gd name="connsiteY46" fmla="*/ 199817 h 260438"/>
                <a:gd name="connsiteX47" fmla="*/ 311826 w 577880"/>
                <a:gd name="connsiteY47" fmla="*/ 214345 h 260438"/>
                <a:gd name="connsiteX48" fmla="*/ 282092 w 577880"/>
                <a:gd name="connsiteY48" fmla="*/ 199746 h 260438"/>
                <a:gd name="connsiteX49" fmla="*/ 254531 w 577880"/>
                <a:gd name="connsiteY49" fmla="*/ 216454 h 260438"/>
                <a:gd name="connsiteX50" fmla="*/ 254531 w 577880"/>
                <a:gd name="connsiteY50" fmla="*/ 238577 h 260438"/>
                <a:gd name="connsiteX51" fmla="*/ 236697 w 577880"/>
                <a:gd name="connsiteY51" fmla="*/ 239647 h 260438"/>
                <a:gd name="connsiteX52" fmla="*/ 215542 w 577880"/>
                <a:gd name="connsiteY52" fmla="*/ 245511 h 260438"/>
                <a:gd name="connsiteX53" fmla="*/ 198268 w 577880"/>
                <a:gd name="connsiteY53" fmla="*/ 257867 h 260438"/>
                <a:gd name="connsiteX54" fmla="*/ 180969 w 577880"/>
                <a:gd name="connsiteY54" fmla="*/ 240639 h 260438"/>
                <a:gd name="connsiteX55" fmla="*/ 175208 w 577880"/>
                <a:gd name="connsiteY55" fmla="*/ 224906 h 260438"/>
                <a:gd name="connsiteX56" fmla="*/ 183574 w 577880"/>
                <a:gd name="connsiteY56" fmla="*/ 210103 h 260438"/>
                <a:gd name="connsiteX57" fmla="*/ 178655 w 577880"/>
                <a:gd name="connsiteY57" fmla="*/ 197046 h 260438"/>
                <a:gd name="connsiteX58" fmla="*/ 162230 w 577880"/>
                <a:gd name="connsiteY58" fmla="*/ 191254 h 260438"/>
                <a:gd name="connsiteX59" fmla="*/ 143507 w 577880"/>
                <a:gd name="connsiteY59" fmla="*/ 201548 h 260438"/>
                <a:gd name="connsiteX60" fmla="*/ 132418 w 577880"/>
                <a:gd name="connsiteY60" fmla="*/ 195346 h 260438"/>
                <a:gd name="connsiteX61" fmla="*/ 114238 w 577880"/>
                <a:gd name="connsiteY61" fmla="*/ 199155 h 260438"/>
                <a:gd name="connsiteX62" fmla="*/ 111263 w 577880"/>
                <a:gd name="connsiteY62" fmla="*/ 214329 h 260438"/>
                <a:gd name="connsiteX63" fmla="*/ 91588 w 577880"/>
                <a:gd name="connsiteY63" fmla="*/ 215919 h 260438"/>
                <a:gd name="connsiteX64" fmla="*/ 73101 w 577880"/>
                <a:gd name="connsiteY64" fmla="*/ 220460 h 260438"/>
                <a:gd name="connsiteX65" fmla="*/ 64562 w 577880"/>
                <a:gd name="connsiteY65" fmla="*/ 210048 h 260438"/>
                <a:gd name="connsiteX66" fmla="*/ 51615 w 577880"/>
                <a:gd name="connsiteY66" fmla="*/ 212023 h 260438"/>
                <a:gd name="connsiteX67" fmla="*/ 27556 w 577880"/>
                <a:gd name="connsiteY67" fmla="*/ 197046 h 260438"/>
                <a:gd name="connsiteX68" fmla="*/ 27556 w 577880"/>
                <a:gd name="connsiteY68" fmla="*/ 187035 h 260438"/>
                <a:gd name="connsiteX69" fmla="*/ 5575 w 577880"/>
                <a:gd name="connsiteY69" fmla="*/ 188806 h 260438"/>
                <a:gd name="connsiteX70" fmla="*/ -5388 w 577880"/>
                <a:gd name="connsiteY70" fmla="*/ 174947 h 260438"/>
                <a:gd name="connsiteX71" fmla="*/ -2759 w 577880"/>
                <a:gd name="connsiteY71" fmla="*/ 163055 h 260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577880" h="260438">
                  <a:moveTo>
                    <a:pt x="16633" y="148739"/>
                  </a:moveTo>
                  <a:lnTo>
                    <a:pt x="36497" y="148739"/>
                  </a:lnTo>
                  <a:lnTo>
                    <a:pt x="51765" y="119148"/>
                  </a:lnTo>
                  <a:lnTo>
                    <a:pt x="43895" y="95419"/>
                  </a:lnTo>
                  <a:lnTo>
                    <a:pt x="49365" y="81922"/>
                  </a:lnTo>
                  <a:lnTo>
                    <a:pt x="99238" y="81025"/>
                  </a:lnTo>
                  <a:lnTo>
                    <a:pt x="134173" y="53337"/>
                  </a:lnTo>
                  <a:lnTo>
                    <a:pt x="146679" y="26807"/>
                  </a:lnTo>
                  <a:lnTo>
                    <a:pt x="160365" y="32002"/>
                  </a:lnTo>
                  <a:lnTo>
                    <a:pt x="204233" y="20920"/>
                  </a:lnTo>
                  <a:lnTo>
                    <a:pt x="217376" y="28720"/>
                  </a:lnTo>
                  <a:lnTo>
                    <a:pt x="264204" y="16907"/>
                  </a:lnTo>
                  <a:lnTo>
                    <a:pt x="292520" y="8619"/>
                  </a:lnTo>
                  <a:lnTo>
                    <a:pt x="299658" y="-2572"/>
                  </a:lnTo>
                  <a:lnTo>
                    <a:pt x="346903" y="17190"/>
                  </a:lnTo>
                  <a:lnTo>
                    <a:pt x="384774" y="15395"/>
                  </a:lnTo>
                  <a:lnTo>
                    <a:pt x="406685" y="38195"/>
                  </a:lnTo>
                  <a:lnTo>
                    <a:pt x="422803" y="40100"/>
                  </a:lnTo>
                  <a:lnTo>
                    <a:pt x="432522" y="53652"/>
                  </a:lnTo>
                  <a:lnTo>
                    <a:pt x="417459" y="66126"/>
                  </a:lnTo>
                  <a:lnTo>
                    <a:pt x="427470" y="84204"/>
                  </a:lnTo>
                  <a:lnTo>
                    <a:pt x="439479" y="74209"/>
                  </a:lnTo>
                  <a:lnTo>
                    <a:pt x="464279" y="75626"/>
                  </a:lnTo>
                  <a:lnTo>
                    <a:pt x="474935" y="92995"/>
                  </a:lnTo>
                  <a:lnTo>
                    <a:pt x="493437" y="86841"/>
                  </a:lnTo>
                  <a:lnTo>
                    <a:pt x="507564" y="97859"/>
                  </a:lnTo>
                  <a:lnTo>
                    <a:pt x="512215" y="114607"/>
                  </a:lnTo>
                  <a:lnTo>
                    <a:pt x="542964" y="124838"/>
                  </a:lnTo>
                  <a:lnTo>
                    <a:pt x="566252" y="114520"/>
                  </a:lnTo>
                  <a:lnTo>
                    <a:pt x="572493" y="123948"/>
                  </a:lnTo>
                  <a:lnTo>
                    <a:pt x="550228" y="154374"/>
                  </a:lnTo>
                  <a:lnTo>
                    <a:pt x="532347" y="153997"/>
                  </a:lnTo>
                  <a:lnTo>
                    <a:pt x="524611" y="144143"/>
                  </a:lnTo>
                  <a:lnTo>
                    <a:pt x="506336" y="145269"/>
                  </a:lnTo>
                  <a:lnTo>
                    <a:pt x="498419" y="139673"/>
                  </a:lnTo>
                  <a:lnTo>
                    <a:pt x="489447" y="153328"/>
                  </a:lnTo>
                  <a:lnTo>
                    <a:pt x="516198" y="193300"/>
                  </a:lnTo>
                  <a:lnTo>
                    <a:pt x="503708" y="203138"/>
                  </a:lnTo>
                  <a:lnTo>
                    <a:pt x="490509" y="197046"/>
                  </a:lnTo>
                  <a:lnTo>
                    <a:pt x="470228" y="209568"/>
                  </a:lnTo>
                  <a:lnTo>
                    <a:pt x="452142" y="194780"/>
                  </a:lnTo>
                  <a:lnTo>
                    <a:pt x="448152" y="183124"/>
                  </a:lnTo>
                  <a:lnTo>
                    <a:pt x="416522" y="185084"/>
                  </a:lnTo>
                  <a:lnTo>
                    <a:pt x="407243" y="174805"/>
                  </a:lnTo>
                  <a:lnTo>
                    <a:pt x="381878" y="180283"/>
                  </a:lnTo>
                  <a:lnTo>
                    <a:pt x="359802" y="189310"/>
                  </a:lnTo>
                  <a:lnTo>
                    <a:pt x="359802" y="199817"/>
                  </a:lnTo>
                  <a:lnTo>
                    <a:pt x="311826" y="214345"/>
                  </a:lnTo>
                  <a:lnTo>
                    <a:pt x="282092" y="199746"/>
                  </a:lnTo>
                  <a:lnTo>
                    <a:pt x="254531" y="216454"/>
                  </a:lnTo>
                  <a:lnTo>
                    <a:pt x="254531" y="238577"/>
                  </a:lnTo>
                  <a:lnTo>
                    <a:pt x="236697" y="239647"/>
                  </a:lnTo>
                  <a:lnTo>
                    <a:pt x="215542" y="245511"/>
                  </a:lnTo>
                  <a:lnTo>
                    <a:pt x="198268" y="257867"/>
                  </a:lnTo>
                  <a:lnTo>
                    <a:pt x="180969" y="240639"/>
                  </a:lnTo>
                  <a:lnTo>
                    <a:pt x="175208" y="224906"/>
                  </a:lnTo>
                  <a:lnTo>
                    <a:pt x="183574" y="210103"/>
                  </a:lnTo>
                  <a:lnTo>
                    <a:pt x="178655" y="197046"/>
                  </a:lnTo>
                  <a:lnTo>
                    <a:pt x="162230" y="191254"/>
                  </a:lnTo>
                  <a:lnTo>
                    <a:pt x="143507" y="201548"/>
                  </a:lnTo>
                  <a:lnTo>
                    <a:pt x="132418" y="195346"/>
                  </a:lnTo>
                  <a:lnTo>
                    <a:pt x="114238" y="199155"/>
                  </a:lnTo>
                  <a:lnTo>
                    <a:pt x="111263" y="214329"/>
                  </a:lnTo>
                  <a:lnTo>
                    <a:pt x="91588" y="215919"/>
                  </a:lnTo>
                  <a:lnTo>
                    <a:pt x="73101" y="220460"/>
                  </a:lnTo>
                  <a:lnTo>
                    <a:pt x="64562" y="210048"/>
                  </a:lnTo>
                  <a:lnTo>
                    <a:pt x="51615" y="212023"/>
                  </a:lnTo>
                  <a:lnTo>
                    <a:pt x="27556" y="197046"/>
                  </a:lnTo>
                  <a:lnTo>
                    <a:pt x="27556" y="187035"/>
                  </a:lnTo>
                  <a:lnTo>
                    <a:pt x="5575" y="188806"/>
                  </a:lnTo>
                  <a:lnTo>
                    <a:pt x="-5388" y="174947"/>
                  </a:lnTo>
                  <a:lnTo>
                    <a:pt x="-2759" y="163055"/>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522" name="Freeform: Shape 1521">
              <a:extLst>
                <a:ext uri="{FF2B5EF4-FFF2-40B4-BE49-F238E27FC236}">
                  <a16:creationId xmlns:a16="http://schemas.microsoft.com/office/drawing/2014/main" id="{D266B6E1-ABB4-4A81-9E0C-910F0F918828}"/>
                </a:ext>
              </a:extLst>
            </p:cNvPr>
            <p:cNvSpPr/>
            <p:nvPr/>
          </p:nvSpPr>
          <p:spPr>
            <a:xfrm flipV="1">
              <a:off x="6316390" y="3270772"/>
              <a:ext cx="81272" cy="105894"/>
            </a:xfrm>
            <a:custGeom>
              <a:avLst/>
              <a:gdLst>
                <a:gd name="connsiteX0" fmla="*/ 10723 w 74711"/>
                <a:gd name="connsiteY0" fmla="*/ 76814 h 97345"/>
                <a:gd name="connsiteX1" fmla="*/ 10723 w 74711"/>
                <a:gd name="connsiteY1" fmla="*/ 88163 h 97345"/>
                <a:gd name="connsiteX2" fmla="*/ -5356 w 74711"/>
                <a:gd name="connsiteY2" fmla="*/ 96072 h 97345"/>
                <a:gd name="connsiteX3" fmla="*/ -1216 w 74711"/>
                <a:gd name="connsiteY3" fmla="*/ 72296 h 97345"/>
                <a:gd name="connsiteX4" fmla="*/ 4167 w 74711"/>
                <a:gd name="connsiteY4" fmla="*/ 64229 h 97345"/>
                <a:gd name="connsiteX5" fmla="*/ 2389 w 74711"/>
                <a:gd name="connsiteY5" fmla="*/ 57516 h 97345"/>
                <a:gd name="connsiteX6" fmla="*/ 19530 w 74711"/>
                <a:gd name="connsiteY6" fmla="*/ 37502 h 97345"/>
                <a:gd name="connsiteX7" fmla="*/ 15673 w 74711"/>
                <a:gd name="connsiteY7" fmla="*/ 31584 h 97345"/>
                <a:gd name="connsiteX8" fmla="*/ 55307 w 74711"/>
                <a:gd name="connsiteY8" fmla="*/ -1274 h 97345"/>
                <a:gd name="connsiteX9" fmla="*/ 69356 w 74711"/>
                <a:gd name="connsiteY9" fmla="*/ 2252 h 97345"/>
                <a:gd name="connsiteX10" fmla="*/ 60659 w 74711"/>
                <a:gd name="connsiteY10" fmla="*/ 24115 h 97345"/>
                <a:gd name="connsiteX11" fmla="*/ 53796 w 74711"/>
                <a:gd name="connsiteY11" fmla="*/ 30829 h 97345"/>
                <a:gd name="connsiteX12" fmla="*/ 54095 w 74711"/>
                <a:gd name="connsiteY12" fmla="*/ 66827 h 97345"/>
                <a:gd name="connsiteX13" fmla="*/ 34066 w 74711"/>
                <a:gd name="connsiteY13" fmla="*/ 93467 h 97345"/>
                <a:gd name="connsiteX14" fmla="*/ 32429 w 74711"/>
                <a:gd name="connsiteY14" fmla="*/ 94774 h 97345"/>
                <a:gd name="connsiteX15" fmla="*/ 25802 w 74711"/>
                <a:gd name="connsiteY15" fmla="*/ 79096 h 97345"/>
                <a:gd name="connsiteX16" fmla="*/ 10723 w 74711"/>
                <a:gd name="connsiteY16" fmla="*/ 76814 h 97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711" h="97345">
                  <a:moveTo>
                    <a:pt x="10723" y="76814"/>
                  </a:moveTo>
                  <a:lnTo>
                    <a:pt x="10723" y="88163"/>
                  </a:lnTo>
                  <a:lnTo>
                    <a:pt x="-5356" y="96072"/>
                  </a:lnTo>
                  <a:lnTo>
                    <a:pt x="-1216" y="72296"/>
                  </a:lnTo>
                  <a:lnTo>
                    <a:pt x="4167" y="64229"/>
                  </a:lnTo>
                  <a:lnTo>
                    <a:pt x="2389" y="57516"/>
                  </a:lnTo>
                  <a:lnTo>
                    <a:pt x="19530" y="37502"/>
                  </a:lnTo>
                  <a:lnTo>
                    <a:pt x="15673" y="31584"/>
                  </a:lnTo>
                  <a:lnTo>
                    <a:pt x="55307" y="-1274"/>
                  </a:lnTo>
                  <a:lnTo>
                    <a:pt x="69356" y="2252"/>
                  </a:lnTo>
                  <a:lnTo>
                    <a:pt x="60659" y="24115"/>
                  </a:lnTo>
                  <a:lnTo>
                    <a:pt x="53796" y="30829"/>
                  </a:lnTo>
                  <a:lnTo>
                    <a:pt x="54095" y="66827"/>
                  </a:lnTo>
                  <a:lnTo>
                    <a:pt x="34066" y="93467"/>
                  </a:lnTo>
                  <a:lnTo>
                    <a:pt x="32429" y="94774"/>
                  </a:lnTo>
                  <a:lnTo>
                    <a:pt x="25802" y="79096"/>
                  </a:lnTo>
                  <a:lnTo>
                    <a:pt x="10723" y="76814"/>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523" name="Freeform: Shape 1522">
              <a:extLst>
                <a:ext uri="{FF2B5EF4-FFF2-40B4-BE49-F238E27FC236}">
                  <a16:creationId xmlns:a16="http://schemas.microsoft.com/office/drawing/2014/main" id="{37C48A68-D5B5-48E1-921F-067C9411B26B}"/>
                </a:ext>
              </a:extLst>
            </p:cNvPr>
            <p:cNvSpPr/>
            <p:nvPr/>
          </p:nvSpPr>
          <p:spPr>
            <a:xfrm flipV="1">
              <a:off x="6316390" y="3270772"/>
              <a:ext cx="81272" cy="105894"/>
            </a:xfrm>
            <a:custGeom>
              <a:avLst/>
              <a:gdLst>
                <a:gd name="connsiteX0" fmla="*/ 10723 w 74711"/>
                <a:gd name="connsiteY0" fmla="*/ 76814 h 97345"/>
                <a:gd name="connsiteX1" fmla="*/ 10723 w 74711"/>
                <a:gd name="connsiteY1" fmla="*/ 88163 h 97345"/>
                <a:gd name="connsiteX2" fmla="*/ -5356 w 74711"/>
                <a:gd name="connsiteY2" fmla="*/ 96072 h 97345"/>
                <a:gd name="connsiteX3" fmla="*/ -1216 w 74711"/>
                <a:gd name="connsiteY3" fmla="*/ 72296 h 97345"/>
                <a:gd name="connsiteX4" fmla="*/ 4167 w 74711"/>
                <a:gd name="connsiteY4" fmla="*/ 64229 h 97345"/>
                <a:gd name="connsiteX5" fmla="*/ 2389 w 74711"/>
                <a:gd name="connsiteY5" fmla="*/ 57516 h 97345"/>
                <a:gd name="connsiteX6" fmla="*/ 19530 w 74711"/>
                <a:gd name="connsiteY6" fmla="*/ 37502 h 97345"/>
                <a:gd name="connsiteX7" fmla="*/ 15673 w 74711"/>
                <a:gd name="connsiteY7" fmla="*/ 31584 h 97345"/>
                <a:gd name="connsiteX8" fmla="*/ 55307 w 74711"/>
                <a:gd name="connsiteY8" fmla="*/ -1274 h 97345"/>
                <a:gd name="connsiteX9" fmla="*/ 69356 w 74711"/>
                <a:gd name="connsiteY9" fmla="*/ 2252 h 97345"/>
                <a:gd name="connsiteX10" fmla="*/ 60659 w 74711"/>
                <a:gd name="connsiteY10" fmla="*/ 24115 h 97345"/>
                <a:gd name="connsiteX11" fmla="*/ 53796 w 74711"/>
                <a:gd name="connsiteY11" fmla="*/ 30829 h 97345"/>
                <a:gd name="connsiteX12" fmla="*/ 54095 w 74711"/>
                <a:gd name="connsiteY12" fmla="*/ 66827 h 97345"/>
                <a:gd name="connsiteX13" fmla="*/ 34066 w 74711"/>
                <a:gd name="connsiteY13" fmla="*/ 93467 h 97345"/>
                <a:gd name="connsiteX14" fmla="*/ 32429 w 74711"/>
                <a:gd name="connsiteY14" fmla="*/ 94774 h 97345"/>
                <a:gd name="connsiteX15" fmla="*/ 25802 w 74711"/>
                <a:gd name="connsiteY15" fmla="*/ 79096 h 97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4711" h="97345">
                  <a:moveTo>
                    <a:pt x="10723" y="76814"/>
                  </a:moveTo>
                  <a:lnTo>
                    <a:pt x="10723" y="88163"/>
                  </a:lnTo>
                  <a:lnTo>
                    <a:pt x="-5356" y="96072"/>
                  </a:lnTo>
                  <a:lnTo>
                    <a:pt x="-1216" y="72296"/>
                  </a:lnTo>
                  <a:lnTo>
                    <a:pt x="4167" y="64229"/>
                  </a:lnTo>
                  <a:lnTo>
                    <a:pt x="2389" y="57516"/>
                  </a:lnTo>
                  <a:lnTo>
                    <a:pt x="19530" y="37502"/>
                  </a:lnTo>
                  <a:lnTo>
                    <a:pt x="15673" y="31584"/>
                  </a:lnTo>
                  <a:lnTo>
                    <a:pt x="55307" y="-1274"/>
                  </a:lnTo>
                  <a:lnTo>
                    <a:pt x="69356" y="2252"/>
                  </a:lnTo>
                  <a:lnTo>
                    <a:pt x="60659" y="24115"/>
                  </a:lnTo>
                  <a:lnTo>
                    <a:pt x="53796" y="30829"/>
                  </a:lnTo>
                  <a:lnTo>
                    <a:pt x="54095" y="66827"/>
                  </a:lnTo>
                  <a:lnTo>
                    <a:pt x="34066" y="93467"/>
                  </a:lnTo>
                  <a:lnTo>
                    <a:pt x="32429" y="94774"/>
                  </a:lnTo>
                  <a:lnTo>
                    <a:pt x="25802" y="7909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524" name="Freeform: Shape 1523">
              <a:extLst>
                <a:ext uri="{FF2B5EF4-FFF2-40B4-BE49-F238E27FC236}">
                  <a16:creationId xmlns:a16="http://schemas.microsoft.com/office/drawing/2014/main" id="{8A320C58-AD0D-400B-953F-09C8049180E4}"/>
                </a:ext>
              </a:extLst>
            </p:cNvPr>
            <p:cNvSpPr/>
            <p:nvPr/>
          </p:nvSpPr>
          <p:spPr>
            <a:xfrm flipV="1">
              <a:off x="6262882" y="2972471"/>
              <a:ext cx="156200" cy="319250"/>
            </a:xfrm>
            <a:custGeom>
              <a:avLst/>
              <a:gdLst>
                <a:gd name="connsiteX0" fmla="*/ 85325 w 143590"/>
                <a:gd name="connsiteY0" fmla="*/ 157591 h 293477"/>
                <a:gd name="connsiteX1" fmla="*/ 96461 w 143590"/>
                <a:gd name="connsiteY1" fmla="*/ 168271 h 293477"/>
                <a:gd name="connsiteX2" fmla="*/ 129594 w 143590"/>
                <a:gd name="connsiteY2" fmla="*/ 168271 h 293477"/>
                <a:gd name="connsiteX3" fmla="*/ 138102 w 143590"/>
                <a:gd name="connsiteY3" fmla="*/ 175275 h 293477"/>
                <a:gd name="connsiteX4" fmla="*/ 138251 w 143590"/>
                <a:gd name="connsiteY4" fmla="*/ 195226 h 293477"/>
                <a:gd name="connsiteX5" fmla="*/ 123692 w 143590"/>
                <a:gd name="connsiteY5" fmla="*/ 211557 h 293477"/>
                <a:gd name="connsiteX6" fmla="*/ 125053 w 143590"/>
                <a:gd name="connsiteY6" fmla="*/ 226715 h 293477"/>
                <a:gd name="connsiteX7" fmla="*/ 114184 w 143590"/>
                <a:gd name="connsiteY7" fmla="*/ 244721 h 293477"/>
                <a:gd name="connsiteX8" fmla="*/ 102521 w 143590"/>
                <a:gd name="connsiteY8" fmla="*/ 247098 h 293477"/>
                <a:gd name="connsiteX9" fmla="*/ 91085 w 143590"/>
                <a:gd name="connsiteY9" fmla="*/ 235946 h 293477"/>
                <a:gd name="connsiteX10" fmla="*/ 81720 w 143590"/>
                <a:gd name="connsiteY10" fmla="*/ 244721 h 293477"/>
                <a:gd name="connsiteX11" fmla="*/ 64154 w 143590"/>
                <a:gd name="connsiteY11" fmla="*/ 229131 h 293477"/>
                <a:gd name="connsiteX12" fmla="*/ 54442 w 143590"/>
                <a:gd name="connsiteY12" fmla="*/ 234923 h 293477"/>
                <a:gd name="connsiteX13" fmla="*/ 66421 w 143590"/>
                <a:gd name="connsiteY13" fmla="*/ 259690 h 293477"/>
                <a:gd name="connsiteX14" fmla="*/ 66421 w 143590"/>
                <a:gd name="connsiteY14" fmla="*/ 272904 h 293477"/>
                <a:gd name="connsiteX15" fmla="*/ 45816 w 143590"/>
                <a:gd name="connsiteY15" fmla="*/ 273424 h 293477"/>
                <a:gd name="connsiteX16" fmla="*/ 52530 w 143590"/>
                <a:gd name="connsiteY16" fmla="*/ 288117 h 293477"/>
                <a:gd name="connsiteX17" fmla="*/ 34153 w 143590"/>
                <a:gd name="connsiteY17" fmla="*/ 291950 h 293477"/>
                <a:gd name="connsiteX18" fmla="*/ 25590 w 143590"/>
                <a:gd name="connsiteY18" fmla="*/ 273967 h 293477"/>
                <a:gd name="connsiteX19" fmla="*/ 12046 w 143590"/>
                <a:gd name="connsiteY19" fmla="*/ 273967 h 293477"/>
                <a:gd name="connsiteX20" fmla="*/ 4294 w 143590"/>
                <a:gd name="connsiteY20" fmla="*/ 280491 h 293477"/>
                <a:gd name="connsiteX21" fmla="*/ 4294 w 143590"/>
                <a:gd name="connsiteY21" fmla="*/ 251765 h 293477"/>
                <a:gd name="connsiteX22" fmla="*/ -5340 w 143590"/>
                <a:gd name="connsiteY22" fmla="*/ 251765 h 293477"/>
                <a:gd name="connsiteX23" fmla="*/ 22269 w 143590"/>
                <a:gd name="connsiteY23" fmla="*/ 210943 h 293477"/>
                <a:gd name="connsiteX24" fmla="*/ 15123 w 143590"/>
                <a:gd name="connsiteY24" fmla="*/ 174811 h 293477"/>
                <a:gd name="connsiteX25" fmla="*/ 23190 w 143590"/>
                <a:gd name="connsiteY25" fmla="*/ 160346 h 293477"/>
                <a:gd name="connsiteX26" fmla="*/ 29423 w 143590"/>
                <a:gd name="connsiteY26" fmla="*/ 125276 h 293477"/>
                <a:gd name="connsiteX27" fmla="*/ 15210 w 143590"/>
                <a:gd name="connsiteY27" fmla="*/ 107443 h 293477"/>
                <a:gd name="connsiteX28" fmla="*/ 12510 w 143590"/>
                <a:gd name="connsiteY28" fmla="*/ 94323 h 293477"/>
                <a:gd name="connsiteX29" fmla="*/ 5805 w 143590"/>
                <a:gd name="connsiteY29" fmla="*/ 77591 h 293477"/>
                <a:gd name="connsiteX30" fmla="*/ 9417 w 143590"/>
                <a:gd name="connsiteY30" fmla="*/ 49935 h 293477"/>
                <a:gd name="connsiteX31" fmla="*/ 17641 w 143590"/>
                <a:gd name="connsiteY31" fmla="*/ 53784 h 293477"/>
                <a:gd name="connsiteX32" fmla="*/ 34255 w 143590"/>
                <a:gd name="connsiteY32" fmla="*/ 37949 h 293477"/>
                <a:gd name="connsiteX33" fmla="*/ 43393 w 143590"/>
                <a:gd name="connsiteY33" fmla="*/ 19864 h 293477"/>
                <a:gd name="connsiteX34" fmla="*/ 43518 w 143590"/>
                <a:gd name="connsiteY34" fmla="*/ 19628 h 293477"/>
                <a:gd name="connsiteX35" fmla="*/ 43849 w 143590"/>
                <a:gd name="connsiteY35" fmla="*/ 17731 h 293477"/>
                <a:gd name="connsiteX36" fmla="*/ 59928 w 143590"/>
                <a:gd name="connsiteY36" fmla="*/ 9821 h 293477"/>
                <a:gd name="connsiteX37" fmla="*/ 59928 w 143590"/>
                <a:gd name="connsiteY37" fmla="*/ -1527 h 293477"/>
                <a:gd name="connsiteX38" fmla="*/ 75007 w 143590"/>
                <a:gd name="connsiteY38" fmla="*/ 755 h 293477"/>
                <a:gd name="connsiteX39" fmla="*/ 81634 w 143590"/>
                <a:gd name="connsiteY39" fmla="*/ 16432 h 293477"/>
                <a:gd name="connsiteX40" fmla="*/ 67349 w 143590"/>
                <a:gd name="connsiteY40" fmla="*/ 27915 h 293477"/>
                <a:gd name="connsiteX41" fmla="*/ 61730 w 143590"/>
                <a:gd name="connsiteY41" fmla="*/ 23382 h 293477"/>
                <a:gd name="connsiteX42" fmla="*/ 48894 w 143590"/>
                <a:gd name="connsiteY42" fmla="*/ 34077 h 293477"/>
                <a:gd name="connsiteX43" fmla="*/ 45305 w 143590"/>
                <a:gd name="connsiteY43" fmla="*/ 58506 h 293477"/>
                <a:gd name="connsiteX44" fmla="*/ 38726 w 143590"/>
                <a:gd name="connsiteY44" fmla="*/ 75206 h 293477"/>
                <a:gd name="connsiteX45" fmla="*/ 27684 w 143590"/>
                <a:gd name="connsiteY45" fmla="*/ 74231 h 293477"/>
                <a:gd name="connsiteX46" fmla="*/ 33641 w 143590"/>
                <a:gd name="connsiteY46" fmla="*/ 114636 h 293477"/>
                <a:gd name="connsiteX47" fmla="*/ 41716 w 143590"/>
                <a:gd name="connsiteY47" fmla="*/ 131698 h 293477"/>
                <a:gd name="connsiteX48" fmla="*/ 40528 w 143590"/>
                <a:gd name="connsiteY48" fmla="*/ 153695 h 293477"/>
                <a:gd name="connsiteX49" fmla="*/ 46202 w 143590"/>
                <a:gd name="connsiteY49" fmla="*/ 157953 h 293477"/>
                <a:gd name="connsiteX50" fmla="*/ 49280 w 143590"/>
                <a:gd name="connsiteY50" fmla="*/ 153082 h 293477"/>
                <a:gd name="connsiteX51" fmla="*/ 56976 w 143590"/>
                <a:gd name="connsiteY51" fmla="*/ 140906 h 293477"/>
                <a:gd name="connsiteX52" fmla="*/ 78493 w 143590"/>
                <a:gd name="connsiteY52" fmla="*/ 139254 h 293477"/>
                <a:gd name="connsiteX53" fmla="*/ 82680 w 143590"/>
                <a:gd name="connsiteY53" fmla="*/ 131698 h 293477"/>
                <a:gd name="connsiteX54" fmla="*/ 94509 w 143590"/>
                <a:gd name="connsiteY54" fmla="*/ 119563 h 293477"/>
                <a:gd name="connsiteX55" fmla="*/ 94509 w 143590"/>
                <a:gd name="connsiteY55" fmla="*/ 140529 h 293477"/>
                <a:gd name="connsiteX56" fmla="*/ 85325 w 143590"/>
                <a:gd name="connsiteY56" fmla="*/ 157591 h 293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43590" h="293477">
                  <a:moveTo>
                    <a:pt x="85325" y="157591"/>
                  </a:moveTo>
                  <a:lnTo>
                    <a:pt x="96461" y="168271"/>
                  </a:lnTo>
                  <a:lnTo>
                    <a:pt x="129594" y="168271"/>
                  </a:lnTo>
                  <a:lnTo>
                    <a:pt x="138102" y="175275"/>
                  </a:lnTo>
                  <a:lnTo>
                    <a:pt x="138251" y="195226"/>
                  </a:lnTo>
                  <a:lnTo>
                    <a:pt x="123692" y="211557"/>
                  </a:lnTo>
                  <a:lnTo>
                    <a:pt x="125053" y="226715"/>
                  </a:lnTo>
                  <a:lnTo>
                    <a:pt x="114184" y="244721"/>
                  </a:lnTo>
                  <a:lnTo>
                    <a:pt x="102521" y="247098"/>
                  </a:lnTo>
                  <a:lnTo>
                    <a:pt x="91085" y="235946"/>
                  </a:lnTo>
                  <a:lnTo>
                    <a:pt x="81720" y="244721"/>
                  </a:lnTo>
                  <a:lnTo>
                    <a:pt x="64154" y="229131"/>
                  </a:lnTo>
                  <a:lnTo>
                    <a:pt x="54442" y="234923"/>
                  </a:lnTo>
                  <a:lnTo>
                    <a:pt x="66421" y="259690"/>
                  </a:lnTo>
                  <a:lnTo>
                    <a:pt x="66421" y="272904"/>
                  </a:lnTo>
                  <a:lnTo>
                    <a:pt x="45816" y="273424"/>
                  </a:lnTo>
                  <a:lnTo>
                    <a:pt x="52530" y="288117"/>
                  </a:lnTo>
                  <a:lnTo>
                    <a:pt x="34153" y="291950"/>
                  </a:lnTo>
                  <a:lnTo>
                    <a:pt x="25590" y="273967"/>
                  </a:lnTo>
                  <a:lnTo>
                    <a:pt x="12046" y="273967"/>
                  </a:lnTo>
                  <a:lnTo>
                    <a:pt x="4294" y="280491"/>
                  </a:lnTo>
                  <a:lnTo>
                    <a:pt x="4294" y="251765"/>
                  </a:lnTo>
                  <a:lnTo>
                    <a:pt x="-5340" y="251765"/>
                  </a:lnTo>
                  <a:lnTo>
                    <a:pt x="22269" y="210943"/>
                  </a:lnTo>
                  <a:lnTo>
                    <a:pt x="15123" y="174811"/>
                  </a:lnTo>
                  <a:lnTo>
                    <a:pt x="23190" y="160346"/>
                  </a:lnTo>
                  <a:lnTo>
                    <a:pt x="29423" y="125276"/>
                  </a:lnTo>
                  <a:lnTo>
                    <a:pt x="15210" y="107443"/>
                  </a:lnTo>
                  <a:lnTo>
                    <a:pt x="12510" y="94323"/>
                  </a:lnTo>
                  <a:lnTo>
                    <a:pt x="5805" y="77591"/>
                  </a:lnTo>
                  <a:lnTo>
                    <a:pt x="9417" y="49935"/>
                  </a:lnTo>
                  <a:lnTo>
                    <a:pt x="17641" y="53784"/>
                  </a:lnTo>
                  <a:lnTo>
                    <a:pt x="34255" y="37949"/>
                  </a:lnTo>
                  <a:lnTo>
                    <a:pt x="43393" y="19864"/>
                  </a:lnTo>
                  <a:lnTo>
                    <a:pt x="43518" y="19628"/>
                  </a:lnTo>
                  <a:lnTo>
                    <a:pt x="43849" y="17731"/>
                  </a:lnTo>
                  <a:lnTo>
                    <a:pt x="59928" y="9821"/>
                  </a:lnTo>
                  <a:lnTo>
                    <a:pt x="59928" y="-1527"/>
                  </a:lnTo>
                  <a:lnTo>
                    <a:pt x="75007" y="755"/>
                  </a:lnTo>
                  <a:lnTo>
                    <a:pt x="81634" y="16432"/>
                  </a:lnTo>
                  <a:lnTo>
                    <a:pt x="67349" y="27915"/>
                  </a:lnTo>
                  <a:lnTo>
                    <a:pt x="61730" y="23382"/>
                  </a:lnTo>
                  <a:lnTo>
                    <a:pt x="48894" y="34077"/>
                  </a:lnTo>
                  <a:lnTo>
                    <a:pt x="45305" y="58506"/>
                  </a:lnTo>
                  <a:lnTo>
                    <a:pt x="38726" y="75206"/>
                  </a:lnTo>
                  <a:lnTo>
                    <a:pt x="27684" y="74231"/>
                  </a:lnTo>
                  <a:lnTo>
                    <a:pt x="33641" y="114636"/>
                  </a:lnTo>
                  <a:lnTo>
                    <a:pt x="41716" y="131698"/>
                  </a:lnTo>
                  <a:lnTo>
                    <a:pt x="40528" y="153695"/>
                  </a:lnTo>
                  <a:lnTo>
                    <a:pt x="46202" y="157953"/>
                  </a:lnTo>
                  <a:lnTo>
                    <a:pt x="49280" y="153082"/>
                  </a:lnTo>
                  <a:lnTo>
                    <a:pt x="56976" y="140906"/>
                  </a:lnTo>
                  <a:lnTo>
                    <a:pt x="78493" y="139254"/>
                  </a:lnTo>
                  <a:lnTo>
                    <a:pt x="82680" y="131698"/>
                  </a:lnTo>
                  <a:lnTo>
                    <a:pt x="94509" y="119563"/>
                  </a:lnTo>
                  <a:lnTo>
                    <a:pt x="94509" y="140529"/>
                  </a:lnTo>
                  <a:lnTo>
                    <a:pt x="85325" y="157591"/>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525" name="Freeform: Shape 1524">
              <a:extLst>
                <a:ext uri="{FF2B5EF4-FFF2-40B4-BE49-F238E27FC236}">
                  <a16:creationId xmlns:a16="http://schemas.microsoft.com/office/drawing/2014/main" id="{B9E87F72-E133-4193-9CFA-DBC15A7466B5}"/>
                </a:ext>
              </a:extLst>
            </p:cNvPr>
            <p:cNvSpPr/>
            <p:nvPr/>
          </p:nvSpPr>
          <p:spPr>
            <a:xfrm flipV="1">
              <a:off x="6262882" y="2972471"/>
              <a:ext cx="156200" cy="319250"/>
            </a:xfrm>
            <a:custGeom>
              <a:avLst/>
              <a:gdLst>
                <a:gd name="connsiteX0" fmla="*/ 85325 w 143590"/>
                <a:gd name="connsiteY0" fmla="*/ 157591 h 293477"/>
                <a:gd name="connsiteX1" fmla="*/ 96461 w 143590"/>
                <a:gd name="connsiteY1" fmla="*/ 168271 h 293477"/>
                <a:gd name="connsiteX2" fmla="*/ 129594 w 143590"/>
                <a:gd name="connsiteY2" fmla="*/ 168271 h 293477"/>
                <a:gd name="connsiteX3" fmla="*/ 138102 w 143590"/>
                <a:gd name="connsiteY3" fmla="*/ 175275 h 293477"/>
                <a:gd name="connsiteX4" fmla="*/ 138251 w 143590"/>
                <a:gd name="connsiteY4" fmla="*/ 195226 h 293477"/>
                <a:gd name="connsiteX5" fmla="*/ 123692 w 143590"/>
                <a:gd name="connsiteY5" fmla="*/ 211557 h 293477"/>
                <a:gd name="connsiteX6" fmla="*/ 125053 w 143590"/>
                <a:gd name="connsiteY6" fmla="*/ 226715 h 293477"/>
                <a:gd name="connsiteX7" fmla="*/ 114184 w 143590"/>
                <a:gd name="connsiteY7" fmla="*/ 244721 h 293477"/>
                <a:gd name="connsiteX8" fmla="*/ 102521 w 143590"/>
                <a:gd name="connsiteY8" fmla="*/ 247098 h 293477"/>
                <a:gd name="connsiteX9" fmla="*/ 91085 w 143590"/>
                <a:gd name="connsiteY9" fmla="*/ 235946 h 293477"/>
                <a:gd name="connsiteX10" fmla="*/ 81720 w 143590"/>
                <a:gd name="connsiteY10" fmla="*/ 244721 h 293477"/>
                <a:gd name="connsiteX11" fmla="*/ 64154 w 143590"/>
                <a:gd name="connsiteY11" fmla="*/ 229131 h 293477"/>
                <a:gd name="connsiteX12" fmla="*/ 54442 w 143590"/>
                <a:gd name="connsiteY12" fmla="*/ 234923 h 293477"/>
                <a:gd name="connsiteX13" fmla="*/ 66421 w 143590"/>
                <a:gd name="connsiteY13" fmla="*/ 259690 h 293477"/>
                <a:gd name="connsiteX14" fmla="*/ 66421 w 143590"/>
                <a:gd name="connsiteY14" fmla="*/ 272904 h 293477"/>
                <a:gd name="connsiteX15" fmla="*/ 45816 w 143590"/>
                <a:gd name="connsiteY15" fmla="*/ 273424 h 293477"/>
                <a:gd name="connsiteX16" fmla="*/ 52530 w 143590"/>
                <a:gd name="connsiteY16" fmla="*/ 288117 h 293477"/>
                <a:gd name="connsiteX17" fmla="*/ 34153 w 143590"/>
                <a:gd name="connsiteY17" fmla="*/ 291950 h 293477"/>
                <a:gd name="connsiteX18" fmla="*/ 25590 w 143590"/>
                <a:gd name="connsiteY18" fmla="*/ 273967 h 293477"/>
                <a:gd name="connsiteX19" fmla="*/ 12046 w 143590"/>
                <a:gd name="connsiteY19" fmla="*/ 273967 h 293477"/>
                <a:gd name="connsiteX20" fmla="*/ 4294 w 143590"/>
                <a:gd name="connsiteY20" fmla="*/ 280491 h 293477"/>
                <a:gd name="connsiteX21" fmla="*/ 4294 w 143590"/>
                <a:gd name="connsiteY21" fmla="*/ 251765 h 293477"/>
                <a:gd name="connsiteX22" fmla="*/ -5340 w 143590"/>
                <a:gd name="connsiteY22" fmla="*/ 251765 h 293477"/>
                <a:gd name="connsiteX23" fmla="*/ 22269 w 143590"/>
                <a:gd name="connsiteY23" fmla="*/ 210943 h 293477"/>
                <a:gd name="connsiteX24" fmla="*/ 15123 w 143590"/>
                <a:gd name="connsiteY24" fmla="*/ 174811 h 293477"/>
                <a:gd name="connsiteX25" fmla="*/ 23190 w 143590"/>
                <a:gd name="connsiteY25" fmla="*/ 160346 h 293477"/>
                <a:gd name="connsiteX26" fmla="*/ 29423 w 143590"/>
                <a:gd name="connsiteY26" fmla="*/ 125276 h 293477"/>
                <a:gd name="connsiteX27" fmla="*/ 15210 w 143590"/>
                <a:gd name="connsiteY27" fmla="*/ 107443 h 293477"/>
                <a:gd name="connsiteX28" fmla="*/ 12510 w 143590"/>
                <a:gd name="connsiteY28" fmla="*/ 94323 h 293477"/>
                <a:gd name="connsiteX29" fmla="*/ 5805 w 143590"/>
                <a:gd name="connsiteY29" fmla="*/ 77591 h 293477"/>
                <a:gd name="connsiteX30" fmla="*/ 9417 w 143590"/>
                <a:gd name="connsiteY30" fmla="*/ 49935 h 293477"/>
                <a:gd name="connsiteX31" fmla="*/ 17641 w 143590"/>
                <a:gd name="connsiteY31" fmla="*/ 53784 h 293477"/>
                <a:gd name="connsiteX32" fmla="*/ 34255 w 143590"/>
                <a:gd name="connsiteY32" fmla="*/ 37949 h 293477"/>
                <a:gd name="connsiteX33" fmla="*/ 43393 w 143590"/>
                <a:gd name="connsiteY33" fmla="*/ 19864 h 293477"/>
                <a:gd name="connsiteX34" fmla="*/ 43518 w 143590"/>
                <a:gd name="connsiteY34" fmla="*/ 19628 h 293477"/>
                <a:gd name="connsiteX35" fmla="*/ 43849 w 143590"/>
                <a:gd name="connsiteY35" fmla="*/ 17731 h 293477"/>
                <a:gd name="connsiteX36" fmla="*/ 59928 w 143590"/>
                <a:gd name="connsiteY36" fmla="*/ 9821 h 293477"/>
                <a:gd name="connsiteX37" fmla="*/ 59928 w 143590"/>
                <a:gd name="connsiteY37" fmla="*/ -1527 h 293477"/>
                <a:gd name="connsiteX38" fmla="*/ 75007 w 143590"/>
                <a:gd name="connsiteY38" fmla="*/ 755 h 293477"/>
                <a:gd name="connsiteX39" fmla="*/ 81634 w 143590"/>
                <a:gd name="connsiteY39" fmla="*/ 16432 h 293477"/>
                <a:gd name="connsiteX40" fmla="*/ 67349 w 143590"/>
                <a:gd name="connsiteY40" fmla="*/ 27915 h 293477"/>
                <a:gd name="connsiteX41" fmla="*/ 61730 w 143590"/>
                <a:gd name="connsiteY41" fmla="*/ 23382 h 293477"/>
                <a:gd name="connsiteX42" fmla="*/ 48894 w 143590"/>
                <a:gd name="connsiteY42" fmla="*/ 34077 h 293477"/>
                <a:gd name="connsiteX43" fmla="*/ 45305 w 143590"/>
                <a:gd name="connsiteY43" fmla="*/ 58506 h 293477"/>
                <a:gd name="connsiteX44" fmla="*/ 38726 w 143590"/>
                <a:gd name="connsiteY44" fmla="*/ 75206 h 293477"/>
                <a:gd name="connsiteX45" fmla="*/ 27684 w 143590"/>
                <a:gd name="connsiteY45" fmla="*/ 74231 h 293477"/>
                <a:gd name="connsiteX46" fmla="*/ 33641 w 143590"/>
                <a:gd name="connsiteY46" fmla="*/ 114636 h 293477"/>
                <a:gd name="connsiteX47" fmla="*/ 41716 w 143590"/>
                <a:gd name="connsiteY47" fmla="*/ 131698 h 293477"/>
                <a:gd name="connsiteX48" fmla="*/ 40528 w 143590"/>
                <a:gd name="connsiteY48" fmla="*/ 153695 h 293477"/>
                <a:gd name="connsiteX49" fmla="*/ 46202 w 143590"/>
                <a:gd name="connsiteY49" fmla="*/ 157953 h 293477"/>
                <a:gd name="connsiteX50" fmla="*/ 49280 w 143590"/>
                <a:gd name="connsiteY50" fmla="*/ 153082 h 293477"/>
                <a:gd name="connsiteX51" fmla="*/ 56976 w 143590"/>
                <a:gd name="connsiteY51" fmla="*/ 140906 h 293477"/>
                <a:gd name="connsiteX52" fmla="*/ 78493 w 143590"/>
                <a:gd name="connsiteY52" fmla="*/ 139254 h 293477"/>
                <a:gd name="connsiteX53" fmla="*/ 82680 w 143590"/>
                <a:gd name="connsiteY53" fmla="*/ 131698 h 293477"/>
                <a:gd name="connsiteX54" fmla="*/ 94509 w 143590"/>
                <a:gd name="connsiteY54" fmla="*/ 119563 h 293477"/>
                <a:gd name="connsiteX55" fmla="*/ 94509 w 143590"/>
                <a:gd name="connsiteY55" fmla="*/ 140529 h 293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43590" h="293477">
                  <a:moveTo>
                    <a:pt x="85325" y="157591"/>
                  </a:moveTo>
                  <a:lnTo>
                    <a:pt x="96461" y="168271"/>
                  </a:lnTo>
                  <a:lnTo>
                    <a:pt x="129594" y="168271"/>
                  </a:lnTo>
                  <a:lnTo>
                    <a:pt x="138102" y="175275"/>
                  </a:lnTo>
                  <a:lnTo>
                    <a:pt x="138251" y="195226"/>
                  </a:lnTo>
                  <a:lnTo>
                    <a:pt x="123692" y="211557"/>
                  </a:lnTo>
                  <a:lnTo>
                    <a:pt x="125053" y="226715"/>
                  </a:lnTo>
                  <a:lnTo>
                    <a:pt x="114184" y="244721"/>
                  </a:lnTo>
                  <a:lnTo>
                    <a:pt x="102521" y="247098"/>
                  </a:lnTo>
                  <a:lnTo>
                    <a:pt x="91085" y="235946"/>
                  </a:lnTo>
                  <a:lnTo>
                    <a:pt x="81720" y="244721"/>
                  </a:lnTo>
                  <a:lnTo>
                    <a:pt x="64154" y="229131"/>
                  </a:lnTo>
                  <a:lnTo>
                    <a:pt x="54442" y="234923"/>
                  </a:lnTo>
                  <a:lnTo>
                    <a:pt x="66421" y="259690"/>
                  </a:lnTo>
                  <a:lnTo>
                    <a:pt x="66421" y="272904"/>
                  </a:lnTo>
                  <a:lnTo>
                    <a:pt x="45816" y="273424"/>
                  </a:lnTo>
                  <a:lnTo>
                    <a:pt x="52530" y="288117"/>
                  </a:lnTo>
                  <a:lnTo>
                    <a:pt x="34153" y="291950"/>
                  </a:lnTo>
                  <a:lnTo>
                    <a:pt x="25590" y="273967"/>
                  </a:lnTo>
                  <a:lnTo>
                    <a:pt x="12046" y="273967"/>
                  </a:lnTo>
                  <a:lnTo>
                    <a:pt x="4294" y="280491"/>
                  </a:lnTo>
                  <a:lnTo>
                    <a:pt x="4294" y="251765"/>
                  </a:lnTo>
                  <a:lnTo>
                    <a:pt x="-5340" y="251765"/>
                  </a:lnTo>
                  <a:lnTo>
                    <a:pt x="22269" y="210943"/>
                  </a:lnTo>
                  <a:lnTo>
                    <a:pt x="15123" y="174811"/>
                  </a:lnTo>
                  <a:lnTo>
                    <a:pt x="23190" y="160346"/>
                  </a:lnTo>
                  <a:lnTo>
                    <a:pt x="29423" y="125276"/>
                  </a:lnTo>
                  <a:lnTo>
                    <a:pt x="15210" y="107443"/>
                  </a:lnTo>
                  <a:lnTo>
                    <a:pt x="12510" y="94323"/>
                  </a:lnTo>
                  <a:lnTo>
                    <a:pt x="5805" y="77591"/>
                  </a:lnTo>
                  <a:lnTo>
                    <a:pt x="9417" y="49935"/>
                  </a:lnTo>
                  <a:lnTo>
                    <a:pt x="17641" y="53784"/>
                  </a:lnTo>
                  <a:lnTo>
                    <a:pt x="34255" y="37949"/>
                  </a:lnTo>
                  <a:lnTo>
                    <a:pt x="43393" y="19864"/>
                  </a:lnTo>
                  <a:lnTo>
                    <a:pt x="43518" y="19628"/>
                  </a:lnTo>
                  <a:lnTo>
                    <a:pt x="43849" y="17731"/>
                  </a:lnTo>
                  <a:lnTo>
                    <a:pt x="59928" y="9821"/>
                  </a:lnTo>
                  <a:lnTo>
                    <a:pt x="59928" y="-1527"/>
                  </a:lnTo>
                  <a:lnTo>
                    <a:pt x="75007" y="755"/>
                  </a:lnTo>
                  <a:lnTo>
                    <a:pt x="81634" y="16432"/>
                  </a:lnTo>
                  <a:lnTo>
                    <a:pt x="67349" y="27915"/>
                  </a:lnTo>
                  <a:lnTo>
                    <a:pt x="61730" y="23382"/>
                  </a:lnTo>
                  <a:lnTo>
                    <a:pt x="48894" y="34077"/>
                  </a:lnTo>
                  <a:lnTo>
                    <a:pt x="45305" y="58506"/>
                  </a:lnTo>
                  <a:lnTo>
                    <a:pt x="38726" y="75206"/>
                  </a:lnTo>
                  <a:lnTo>
                    <a:pt x="27684" y="74231"/>
                  </a:lnTo>
                  <a:lnTo>
                    <a:pt x="33641" y="114636"/>
                  </a:lnTo>
                  <a:lnTo>
                    <a:pt x="41716" y="131698"/>
                  </a:lnTo>
                  <a:lnTo>
                    <a:pt x="40528" y="153695"/>
                  </a:lnTo>
                  <a:lnTo>
                    <a:pt x="46202" y="157953"/>
                  </a:lnTo>
                  <a:lnTo>
                    <a:pt x="49280" y="153082"/>
                  </a:lnTo>
                  <a:lnTo>
                    <a:pt x="56976" y="140906"/>
                  </a:lnTo>
                  <a:lnTo>
                    <a:pt x="78493" y="139254"/>
                  </a:lnTo>
                  <a:lnTo>
                    <a:pt x="82680" y="131698"/>
                  </a:lnTo>
                  <a:lnTo>
                    <a:pt x="94509" y="119563"/>
                  </a:lnTo>
                  <a:lnTo>
                    <a:pt x="94509" y="140529"/>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526" name="Freeform: Shape 1525">
              <a:extLst>
                <a:ext uri="{FF2B5EF4-FFF2-40B4-BE49-F238E27FC236}">
                  <a16:creationId xmlns:a16="http://schemas.microsoft.com/office/drawing/2014/main" id="{DC200159-8A7B-434E-A65B-ADBFE143A2D0}"/>
                </a:ext>
              </a:extLst>
            </p:cNvPr>
            <p:cNvSpPr/>
            <p:nvPr/>
          </p:nvSpPr>
          <p:spPr>
            <a:xfrm flipV="1">
              <a:off x="6357955" y="2906686"/>
              <a:ext cx="140542" cy="313788"/>
            </a:xfrm>
            <a:custGeom>
              <a:avLst/>
              <a:gdLst>
                <a:gd name="connsiteX0" fmla="*/ 121061 w 129196"/>
                <a:gd name="connsiteY0" fmla="*/ 99584 h 288456"/>
                <a:gd name="connsiteX1" fmla="*/ 113459 w 129196"/>
                <a:gd name="connsiteY1" fmla="*/ 120243 h 288456"/>
                <a:gd name="connsiteX2" fmla="*/ 114482 w 129196"/>
                <a:gd name="connsiteY2" fmla="*/ 126508 h 288456"/>
                <a:gd name="connsiteX3" fmla="*/ 103408 w 129196"/>
                <a:gd name="connsiteY3" fmla="*/ 144231 h 288456"/>
                <a:gd name="connsiteX4" fmla="*/ 94161 w 129196"/>
                <a:gd name="connsiteY4" fmla="*/ 147175 h 288456"/>
                <a:gd name="connsiteX5" fmla="*/ 72030 w 129196"/>
                <a:gd name="connsiteY5" fmla="*/ 172123 h 288456"/>
                <a:gd name="connsiteX6" fmla="*/ 69330 w 129196"/>
                <a:gd name="connsiteY6" fmla="*/ 182944 h 288456"/>
                <a:gd name="connsiteX7" fmla="*/ 54975 w 129196"/>
                <a:gd name="connsiteY7" fmla="*/ 198386 h 288456"/>
                <a:gd name="connsiteX8" fmla="*/ 57675 w 129196"/>
                <a:gd name="connsiteY8" fmla="*/ 212166 h 288456"/>
                <a:gd name="connsiteX9" fmla="*/ 75910 w 129196"/>
                <a:gd name="connsiteY9" fmla="*/ 234006 h 288456"/>
                <a:gd name="connsiteX10" fmla="*/ 73219 w 129196"/>
                <a:gd name="connsiteY10" fmla="*/ 240829 h 288456"/>
                <a:gd name="connsiteX11" fmla="*/ 86070 w 129196"/>
                <a:gd name="connsiteY11" fmla="*/ 240829 h 288456"/>
                <a:gd name="connsiteX12" fmla="*/ 86976 w 129196"/>
                <a:gd name="connsiteY12" fmla="*/ 247314 h 288456"/>
                <a:gd name="connsiteX13" fmla="*/ 92972 w 129196"/>
                <a:gd name="connsiteY13" fmla="*/ 250116 h 288456"/>
                <a:gd name="connsiteX14" fmla="*/ 70370 w 129196"/>
                <a:gd name="connsiteY14" fmla="*/ 258891 h 288456"/>
                <a:gd name="connsiteX15" fmla="*/ 73919 w 129196"/>
                <a:gd name="connsiteY15" fmla="*/ 274427 h 288456"/>
                <a:gd name="connsiteX16" fmla="*/ 60146 w 129196"/>
                <a:gd name="connsiteY16" fmla="*/ 274427 h 288456"/>
                <a:gd name="connsiteX17" fmla="*/ 47924 w 129196"/>
                <a:gd name="connsiteY17" fmla="*/ 286838 h 288456"/>
                <a:gd name="connsiteX18" fmla="*/ 37323 w 129196"/>
                <a:gd name="connsiteY18" fmla="*/ 273908 h 288456"/>
                <a:gd name="connsiteX19" fmla="*/ 25714 w 129196"/>
                <a:gd name="connsiteY19" fmla="*/ 267478 h 288456"/>
                <a:gd name="connsiteX20" fmla="*/ 17647 w 129196"/>
                <a:gd name="connsiteY20" fmla="*/ 274041 h 288456"/>
                <a:gd name="connsiteX21" fmla="*/ 12327 w 129196"/>
                <a:gd name="connsiteY21" fmla="*/ 267478 h 288456"/>
                <a:gd name="connsiteX22" fmla="*/ 1545 w 129196"/>
                <a:gd name="connsiteY22" fmla="*/ 274876 h 288456"/>
                <a:gd name="connsiteX23" fmla="*/ -5428 w 129196"/>
                <a:gd name="connsiteY23" fmla="*/ 264393 h 288456"/>
                <a:gd name="connsiteX24" fmla="*/ 3473 w 129196"/>
                <a:gd name="connsiteY24" fmla="*/ 252115 h 288456"/>
                <a:gd name="connsiteX25" fmla="*/ 10360 w 129196"/>
                <a:gd name="connsiteY25" fmla="*/ 252115 h 288456"/>
                <a:gd name="connsiteX26" fmla="*/ 3969 w 129196"/>
                <a:gd name="connsiteY26" fmla="*/ 237689 h 288456"/>
                <a:gd name="connsiteX27" fmla="*/ 21197 w 129196"/>
                <a:gd name="connsiteY27" fmla="*/ 231094 h 288456"/>
                <a:gd name="connsiteX28" fmla="*/ 29335 w 129196"/>
                <a:gd name="connsiteY28" fmla="*/ 238429 h 288456"/>
                <a:gd name="connsiteX29" fmla="*/ 40502 w 129196"/>
                <a:gd name="connsiteY29" fmla="*/ 219328 h 288456"/>
                <a:gd name="connsiteX30" fmla="*/ 35371 w 129196"/>
                <a:gd name="connsiteY30" fmla="*/ 211576 h 288456"/>
                <a:gd name="connsiteX31" fmla="*/ 25809 w 129196"/>
                <a:gd name="connsiteY31" fmla="*/ 212025 h 288456"/>
                <a:gd name="connsiteX32" fmla="*/ 20969 w 129196"/>
                <a:gd name="connsiteY32" fmla="*/ 201400 h 288456"/>
                <a:gd name="connsiteX33" fmla="*/ 45885 w 129196"/>
                <a:gd name="connsiteY33" fmla="*/ 189351 h 288456"/>
                <a:gd name="connsiteX34" fmla="*/ 70479 w 129196"/>
                <a:gd name="connsiteY34" fmla="*/ 147608 h 288456"/>
                <a:gd name="connsiteX35" fmla="*/ 85724 w 129196"/>
                <a:gd name="connsiteY35" fmla="*/ 136841 h 288456"/>
                <a:gd name="connsiteX36" fmla="*/ 82308 w 129196"/>
                <a:gd name="connsiteY36" fmla="*/ 129254 h 288456"/>
                <a:gd name="connsiteX37" fmla="*/ 91973 w 129196"/>
                <a:gd name="connsiteY37" fmla="*/ 121967 h 288456"/>
                <a:gd name="connsiteX38" fmla="*/ 91627 w 129196"/>
                <a:gd name="connsiteY38" fmla="*/ 110405 h 288456"/>
                <a:gd name="connsiteX39" fmla="*/ 88361 w 129196"/>
                <a:gd name="connsiteY39" fmla="*/ 86701 h 288456"/>
                <a:gd name="connsiteX40" fmla="*/ 89998 w 129196"/>
                <a:gd name="connsiteY40" fmla="*/ 67348 h 288456"/>
                <a:gd name="connsiteX41" fmla="*/ 62964 w 129196"/>
                <a:gd name="connsiteY41" fmla="*/ 54071 h 288456"/>
                <a:gd name="connsiteX42" fmla="*/ 62964 w 129196"/>
                <a:gd name="connsiteY42" fmla="*/ 41432 h 288456"/>
                <a:gd name="connsiteX43" fmla="*/ 53260 w 129196"/>
                <a:gd name="connsiteY43" fmla="*/ 41432 h 288456"/>
                <a:gd name="connsiteX44" fmla="*/ 35576 w 129196"/>
                <a:gd name="connsiteY44" fmla="*/ 27682 h 288456"/>
                <a:gd name="connsiteX45" fmla="*/ 41801 w 129196"/>
                <a:gd name="connsiteY45" fmla="*/ 23008 h 288456"/>
                <a:gd name="connsiteX46" fmla="*/ 43021 w 129196"/>
                <a:gd name="connsiteY46" fmla="*/ -1618 h 288456"/>
                <a:gd name="connsiteX47" fmla="*/ 73762 w 129196"/>
                <a:gd name="connsiteY47" fmla="*/ 12887 h 288456"/>
                <a:gd name="connsiteX48" fmla="*/ 79333 w 129196"/>
                <a:gd name="connsiteY48" fmla="*/ 32263 h 288456"/>
                <a:gd name="connsiteX49" fmla="*/ 97435 w 129196"/>
                <a:gd name="connsiteY49" fmla="*/ 36898 h 288456"/>
                <a:gd name="connsiteX50" fmla="*/ 115678 w 129196"/>
                <a:gd name="connsiteY50" fmla="*/ 55283 h 288456"/>
                <a:gd name="connsiteX51" fmla="*/ 119865 w 129196"/>
                <a:gd name="connsiteY51" fmla="*/ 56944 h 288456"/>
                <a:gd name="connsiteX52" fmla="*/ 123769 w 129196"/>
                <a:gd name="connsiteY52" fmla="*/ 80231 h 288456"/>
                <a:gd name="connsiteX53" fmla="*/ 121061 w 129196"/>
                <a:gd name="connsiteY53" fmla="*/ 99584 h 288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9196" h="288456">
                  <a:moveTo>
                    <a:pt x="121061" y="99584"/>
                  </a:moveTo>
                  <a:lnTo>
                    <a:pt x="113459" y="120243"/>
                  </a:lnTo>
                  <a:lnTo>
                    <a:pt x="114482" y="126508"/>
                  </a:lnTo>
                  <a:lnTo>
                    <a:pt x="103408" y="144231"/>
                  </a:lnTo>
                  <a:lnTo>
                    <a:pt x="94161" y="147175"/>
                  </a:lnTo>
                  <a:lnTo>
                    <a:pt x="72030" y="172123"/>
                  </a:lnTo>
                  <a:lnTo>
                    <a:pt x="69330" y="182944"/>
                  </a:lnTo>
                  <a:lnTo>
                    <a:pt x="54975" y="198386"/>
                  </a:lnTo>
                  <a:lnTo>
                    <a:pt x="57675" y="212166"/>
                  </a:lnTo>
                  <a:lnTo>
                    <a:pt x="75910" y="234006"/>
                  </a:lnTo>
                  <a:lnTo>
                    <a:pt x="73219" y="240829"/>
                  </a:lnTo>
                  <a:lnTo>
                    <a:pt x="86070" y="240829"/>
                  </a:lnTo>
                  <a:lnTo>
                    <a:pt x="86976" y="247314"/>
                  </a:lnTo>
                  <a:lnTo>
                    <a:pt x="92972" y="250116"/>
                  </a:lnTo>
                  <a:lnTo>
                    <a:pt x="70370" y="258891"/>
                  </a:lnTo>
                  <a:lnTo>
                    <a:pt x="73919" y="274427"/>
                  </a:lnTo>
                  <a:lnTo>
                    <a:pt x="60146" y="274427"/>
                  </a:lnTo>
                  <a:lnTo>
                    <a:pt x="47924" y="286838"/>
                  </a:lnTo>
                  <a:lnTo>
                    <a:pt x="37323" y="273908"/>
                  </a:lnTo>
                  <a:lnTo>
                    <a:pt x="25714" y="267478"/>
                  </a:lnTo>
                  <a:lnTo>
                    <a:pt x="17647" y="274041"/>
                  </a:lnTo>
                  <a:lnTo>
                    <a:pt x="12327" y="267478"/>
                  </a:lnTo>
                  <a:lnTo>
                    <a:pt x="1545" y="274876"/>
                  </a:lnTo>
                  <a:lnTo>
                    <a:pt x="-5428" y="264393"/>
                  </a:lnTo>
                  <a:lnTo>
                    <a:pt x="3473" y="252115"/>
                  </a:lnTo>
                  <a:lnTo>
                    <a:pt x="10360" y="252115"/>
                  </a:lnTo>
                  <a:lnTo>
                    <a:pt x="3969" y="237689"/>
                  </a:lnTo>
                  <a:lnTo>
                    <a:pt x="21197" y="231094"/>
                  </a:lnTo>
                  <a:lnTo>
                    <a:pt x="29335" y="238429"/>
                  </a:lnTo>
                  <a:lnTo>
                    <a:pt x="40502" y="219328"/>
                  </a:lnTo>
                  <a:lnTo>
                    <a:pt x="35371" y="211576"/>
                  </a:lnTo>
                  <a:lnTo>
                    <a:pt x="25809" y="212025"/>
                  </a:lnTo>
                  <a:lnTo>
                    <a:pt x="20969" y="201400"/>
                  </a:lnTo>
                  <a:lnTo>
                    <a:pt x="45885" y="189351"/>
                  </a:lnTo>
                  <a:lnTo>
                    <a:pt x="70479" y="147608"/>
                  </a:lnTo>
                  <a:lnTo>
                    <a:pt x="85724" y="136841"/>
                  </a:lnTo>
                  <a:lnTo>
                    <a:pt x="82308" y="129254"/>
                  </a:lnTo>
                  <a:lnTo>
                    <a:pt x="91973" y="121967"/>
                  </a:lnTo>
                  <a:lnTo>
                    <a:pt x="91627" y="110405"/>
                  </a:lnTo>
                  <a:lnTo>
                    <a:pt x="88361" y="86701"/>
                  </a:lnTo>
                  <a:lnTo>
                    <a:pt x="89998" y="67348"/>
                  </a:lnTo>
                  <a:lnTo>
                    <a:pt x="62964" y="54071"/>
                  </a:lnTo>
                  <a:lnTo>
                    <a:pt x="62964" y="41432"/>
                  </a:lnTo>
                  <a:lnTo>
                    <a:pt x="53260" y="41432"/>
                  </a:lnTo>
                  <a:lnTo>
                    <a:pt x="35576" y="27682"/>
                  </a:lnTo>
                  <a:lnTo>
                    <a:pt x="41801" y="23008"/>
                  </a:lnTo>
                  <a:lnTo>
                    <a:pt x="43021" y="-1618"/>
                  </a:lnTo>
                  <a:lnTo>
                    <a:pt x="73762" y="12887"/>
                  </a:lnTo>
                  <a:lnTo>
                    <a:pt x="79333" y="32263"/>
                  </a:lnTo>
                  <a:lnTo>
                    <a:pt x="97435" y="36898"/>
                  </a:lnTo>
                  <a:lnTo>
                    <a:pt x="115678" y="55283"/>
                  </a:lnTo>
                  <a:lnTo>
                    <a:pt x="119865" y="56944"/>
                  </a:lnTo>
                  <a:lnTo>
                    <a:pt x="123769" y="80231"/>
                  </a:lnTo>
                  <a:lnTo>
                    <a:pt x="121061" y="99584"/>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527" name="Freeform: Shape 1526">
              <a:extLst>
                <a:ext uri="{FF2B5EF4-FFF2-40B4-BE49-F238E27FC236}">
                  <a16:creationId xmlns:a16="http://schemas.microsoft.com/office/drawing/2014/main" id="{CB3AB2A1-15DD-4C77-B56B-AED436BAE19F}"/>
                </a:ext>
              </a:extLst>
            </p:cNvPr>
            <p:cNvSpPr/>
            <p:nvPr/>
          </p:nvSpPr>
          <p:spPr>
            <a:xfrm flipV="1">
              <a:off x="6357955" y="2906686"/>
              <a:ext cx="140542" cy="313788"/>
            </a:xfrm>
            <a:custGeom>
              <a:avLst/>
              <a:gdLst>
                <a:gd name="connsiteX0" fmla="*/ 121061 w 129196"/>
                <a:gd name="connsiteY0" fmla="*/ 99584 h 288456"/>
                <a:gd name="connsiteX1" fmla="*/ 113459 w 129196"/>
                <a:gd name="connsiteY1" fmla="*/ 120243 h 288456"/>
                <a:gd name="connsiteX2" fmla="*/ 114482 w 129196"/>
                <a:gd name="connsiteY2" fmla="*/ 126508 h 288456"/>
                <a:gd name="connsiteX3" fmla="*/ 103408 w 129196"/>
                <a:gd name="connsiteY3" fmla="*/ 144231 h 288456"/>
                <a:gd name="connsiteX4" fmla="*/ 94161 w 129196"/>
                <a:gd name="connsiteY4" fmla="*/ 147175 h 288456"/>
                <a:gd name="connsiteX5" fmla="*/ 72030 w 129196"/>
                <a:gd name="connsiteY5" fmla="*/ 172123 h 288456"/>
                <a:gd name="connsiteX6" fmla="*/ 69330 w 129196"/>
                <a:gd name="connsiteY6" fmla="*/ 182944 h 288456"/>
                <a:gd name="connsiteX7" fmla="*/ 54975 w 129196"/>
                <a:gd name="connsiteY7" fmla="*/ 198386 h 288456"/>
                <a:gd name="connsiteX8" fmla="*/ 57675 w 129196"/>
                <a:gd name="connsiteY8" fmla="*/ 212166 h 288456"/>
                <a:gd name="connsiteX9" fmla="*/ 75910 w 129196"/>
                <a:gd name="connsiteY9" fmla="*/ 234006 h 288456"/>
                <a:gd name="connsiteX10" fmla="*/ 73219 w 129196"/>
                <a:gd name="connsiteY10" fmla="*/ 240829 h 288456"/>
                <a:gd name="connsiteX11" fmla="*/ 86070 w 129196"/>
                <a:gd name="connsiteY11" fmla="*/ 240829 h 288456"/>
                <a:gd name="connsiteX12" fmla="*/ 86976 w 129196"/>
                <a:gd name="connsiteY12" fmla="*/ 247314 h 288456"/>
                <a:gd name="connsiteX13" fmla="*/ 92972 w 129196"/>
                <a:gd name="connsiteY13" fmla="*/ 250116 h 288456"/>
                <a:gd name="connsiteX14" fmla="*/ 70370 w 129196"/>
                <a:gd name="connsiteY14" fmla="*/ 258891 h 288456"/>
                <a:gd name="connsiteX15" fmla="*/ 73919 w 129196"/>
                <a:gd name="connsiteY15" fmla="*/ 274427 h 288456"/>
                <a:gd name="connsiteX16" fmla="*/ 60146 w 129196"/>
                <a:gd name="connsiteY16" fmla="*/ 274427 h 288456"/>
                <a:gd name="connsiteX17" fmla="*/ 47924 w 129196"/>
                <a:gd name="connsiteY17" fmla="*/ 286838 h 288456"/>
                <a:gd name="connsiteX18" fmla="*/ 37323 w 129196"/>
                <a:gd name="connsiteY18" fmla="*/ 273908 h 288456"/>
                <a:gd name="connsiteX19" fmla="*/ 25714 w 129196"/>
                <a:gd name="connsiteY19" fmla="*/ 267478 h 288456"/>
                <a:gd name="connsiteX20" fmla="*/ 17647 w 129196"/>
                <a:gd name="connsiteY20" fmla="*/ 274041 h 288456"/>
                <a:gd name="connsiteX21" fmla="*/ 12327 w 129196"/>
                <a:gd name="connsiteY21" fmla="*/ 267478 h 288456"/>
                <a:gd name="connsiteX22" fmla="*/ 1545 w 129196"/>
                <a:gd name="connsiteY22" fmla="*/ 274876 h 288456"/>
                <a:gd name="connsiteX23" fmla="*/ -5428 w 129196"/>
                <a:gd name="connsiteY23" fmla="*/ 264393 h 288456"/>
                <a:gd name="connsiteX24" fmla="*/ 3473 w 129196"/>
                <a:gd name="connsiteY24" fmla="*/ 252115 h 288456"/>
                <a:gd name="connsiteX25" fmla="*/ 10360 w 129196"/>
                <a:gd name="connsiteY25" fmla="*/ 252115 h 288456"/>
                <a:gd name="connsiteX26" fmla="*/ 3969 w 129196"/>
                <a:gd name="connsiteY26" fmla="*/ 237689 h 288456"/>
                <a:gd name="connsiteX27" fmla="*/ 21197 w 129196"/>
                <a:gd name="connsiteY27" fmla="*/ 231094 h 288456"/>
                <a:gd name="connsiteX28" fmla="*/ 29335 w 129196"/>
                <a:gd name="connsiteY28" fmla="*/ 238429 h 288456"/>
                <a:gd name="connsiteX29" fmla="*/ 40502 w 129196"/>
                <a:gd name="connsiteY29" fmla="*/ 219328 h 288456"/>
                <a:gd name="connsiteX30" fmla="*/ 35371 w 129196"/>
                <a:gd name="connsiteY30" fmla="*/ 211576 h 288456"/>
                <a:gd name="connsiteX31" fmla="*/ 25809 w 129196"/>
                <a:gd name="connsiteY31" fmla="*/ 212025 h 288456"/>
                <a:gd name="connsiteX32" fmla="*/ 20969 w 129196"/>
                <a:gd name="connsiteY32" fmla="*/ 201400 h 288456"/>
                <a:gd name="connsiteX33" fmla="*/ 45885 w 129196"/>
                <a:gd name="connsiteY33" fmla="*/ 189351 h 288456"/>
                <a:gd name="connsiteX34" fmla="*/ 70479 w 129196"/>
                <a:gd name="connsiteY34" fmla="*/ 147608 h 288456"/>
                <a:gd name="connsiteX35" fmla="*/ 85724 w 129196"/>
                <a:gd name="connsiteY35" fmla="*/ 136841 h 288456"/>
                <a:gd name="connsiteX36" fmla="*/ 82308 w 129196"/>
                <a:gd name="connsiteY36" fmla="*/ 129254 h 288456"/>
                <a:gd name="connsiteX37" fmla="*/ 91973 w 129196"/>
                <a:gd name="connsiteY37" fmla="*/ 121967 h 288456"/>
                <a:gd name="connsiteX38" fmla="*/ 91627 w 129196"/>
                <a:gd name="connsiteY38" fmla="*/ 110405 h 288456"/>
                <a:gd name="connsiteX39" fmla="*/ 88361 w 129196"/>
                <a:gd name="connsiteY39" fmla="*/ 86701 h 288456"/>
                <a:gd name="connsiteX40" fmla="*/ 89998 w 129196"/>
                <a:gd name="connsiteY40" fmla="*/ 67348 h 288456"/>
                <a:gd name="connsiteX41" fmla="*/ 62964 w 129196"/>
                <a:gd name="connsiteY41" fmla="*/ 54071 h 288456"/>
                <a:gd name="connsiteX42" fmla="*/ 62964 w 129196"/>
                <a:gd name="connsiteY42" fmla="*/ 41432 h 288456"/>
                <a:gd name="connsiteX43" fmla="*/ 53260 w 129196"/>
                <a:gd name="connsiteY43" fmla="*/ 41432 h 288456"/>
                <a:gd name="connsiteX44" fmla="*/ 35576 w 129196"/>
                <a:gd name="connsiteY44" fmla="*/ 27682 h 288456"/>
                <a:gd name="connsiteX45" fmla="*/ 41801 w 129196"/>
                <a:gd name="connsiteY45" fmla="*/ 23008 h 288456"/>
                <a:gd name="connsiteX46" fmla="*/ 43021 w 129196"/>
                <a:gd name="connsiteY46" fmla="*/ -1618 h 288456"/>
                <a:gd name="connsiteX47" fmla="*/ 73762 w 129196"/>
                <a:gd name="connsiteY47" fmla="*/ 12887 h 288456"/>
                <a:gd name="connsiteX48" fmla="*/ 79333 w 129196"/>
                <a:gd name="connsiteY48" fmla="*/ 32263 h 288456"/>
                <a:gd name="connsiteX49" fmla="*/ 97435 w 129196"/>
                <a:gd name="connsiteY49" fmla="*/ 36898 h 288456"/>
                <a:gd name="connsiteX50" fmla="*/ 115678 w 129196"/>
                <a:gd name="connsiteY50" fmla="*/ 55283 h 288456"/>
                <a:gd name="connsiteX51" fmla="*/ 119865 w 129196"/>
                <a:gd name="connsiteY51" fmla="*/ 56944 h 288456"/>
                <a:gd name="connsiteX52" fmla="*/ 123769 w 129196"/>
                <a:gd name="connsiteY52" fmla="*/ 80231 h 288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9196" h="288456">
                  <a:moveTo>
                    <a:pt x="121061" y="99584"/>
                  </a:moveTo>
                  <a:lnTo>
                    <a:pt x="113459" y="120243"/>
                  </a:lnTo>
                  <a:lnTo>
                    <a:pt x="114482" y="126508"/>
                  </a:lnTo>
                  <a:lnTo>
                    <a:pt x="103408" y="144231"/>
                  </a:lnTo>
                  <a:lnTo>
                    <a:pt x="94161" y="147175"/>
                  </a:lnTo>
                  <a:lnTo>
                    <a:pt x="72030" y="172123"/>
                  </a:lnTo>
                  <a:lnTo>
                    <a:pt x="69330" y="182944"/>
                  </a:lnTo>
                  <a:lnTo>
                    <a:pt x="54975" y="198386"/>
                  </a:lnTo>
                  <a:lnTo>
                    <a:pt x="57675" y="212166"/>
                  </a:lnTo>
                  <a:lnTo>
                    <a:pt x="75910" y="234006"/>
                  </a:lnTo>
                  <a:lnTo>
                    <a:pt x="73219" y="240829"/>
                  </a:lnTo>
                  <a:lnTo>
                    <a:pt x="86070" y="240829"/>
                  </a:lnTo>
                  <a:lnTo>
                    <a:pt x="86976" y="247314"/>
                  </a:lnTo>
                  <a:lnTo>
                    <a:pt x="92972" y="250116"/>
                  </a:lnTo>
                  <a:lnTo>
                    <a:pt x="70370" y="258891"/>
                  </a:lnTo>
                  <a:lnTo>
                    <a:pt x="73919" y="274427"/>
                  </a:lnTo>
                  <a:lnTo>
                    <a:pt x="60146" y="274427"/>
                  </a:lnTo>
                  <a:lnTo>
                    <a:pt x="47924" y="286838"/>
                  </a:lnTo>
                  <a:lnTo>
                    <a:pt x="37323" y="273908"/>
                  </a:lnTo>
                  <a:lnTo>
                    <a:pt x="25714" y="267478"/>
                  </a:lnTo>
                  <a:lnTo>
                    <a:pt x="17647" y="274041"/>
                  </a:lnTo>
                  <a:lnTo>
                    <a:pt x="12327" y="267478"/>
                  </a:lnTo>
                  <a:lnTo>
                    <a:pt x="1545" y="274876"/>
                  </a:lnTo>
                  <a:lnTo>
                    <a:pt x="-5428" y="264393"/>
                  </a:lnTo>
                  <a:lnTo>
                    <a:pt x="3473" y="252115"/>
                  </a:lnTo>
                  <a:lnTo>
                    <a:pt x="10360" y="252115"/>
                  </a:lnTo>
                  <a:lnTo>
                    <a:pt x="3969" y="237689"/>
                  </a:lnTo>
                  <a:lnTo>
                    <a:pt x="21197" y="231094"/>
                  </a:lnTo>
                  <a:lnTo>
                    <a:pt x="29335" y="238429"/>
                  </a:lnTo>
                  <a:lnTo>
                    <a:pt x="40502" y="219328"/>
                  </a:lnTo>
                  <a:lnTo>
                    <a:pt x="35371" y="211576"/>
                  </a:lnTo>
                  <a:lnTo>
                    <a:pt x="25809" y="212025"/>
                  </a:lnTo>
                  <a:lnTo>
                    <a:pt x="20969" y="201400"/>
                  </a:lnTo>
                  <a:lnTo>
                    <a:pt x="45885" y="189351"/>
                  </a:lnTo>
                  <a:lnTo>
                    <a:pt x="70479" y="147608"/>
                  </a:lnTo>
                  <a:lnTo>
                    <a:pt x="85724" y="136841"/>
                  </a:lnTo>
                  <a:lnTo>
                    <a:pt x="82308" y="129254"/>
                  </a:lnTo>
                  <a:lnTo>
                    <a:pt x="91973" y="121967"/>
                  </a:lnTo>
                  <a:lnTo>
                    <a:pt x="91627" y="110405"/>
                  </a:lnTo>
                  <a:lnTo>
                    <a:pt x="88361" y="86701"/>
                  </a:lnTo>
                  <a:lnTo>
                    <a:pt x="89998" y="67348"/>
                  </a:lnTo>
                  <a:lnTo>
                    <a:pt x="62964" y="54071"/>
                  </a:lnTo>
                  <a:lnTo>
                    <a:pt x="62964" y="41432"/>
                  </a:lnTo>
                  <a:lnTo>
                    <a:pt x="53260" y="41432"/>
                  </a:lnTo>
                  <a:lnTo>
                    <a:pt x="35576" y="27682"/>
                  </a:lnTo>
                  <a:lnTo>
                    <a:pt x="41801" y="23008"/>
                  </a:lnTo>
                  <a:lnTo>
                    <a:pt x="43021" y="-1618"/>
                  </a:lnTo>
                  <a:lnTo>
                    <a:pt x="73762" y="12887"/>
                  </a:lnTo>
                  <a:lnTo>
                    <a:pt x="79333" y="32263"/>
                  </a:lnTo>
                  <a:lnTo>
                    <a:pt x="97435" y="36898"/>
                  </a:lnTo>
                  <a:lnTo>
                    <a:pt x="115678" y="55283"/>
                  </a:lnTo>
                  <a:lnTo>
                    <a:pt x="119865" y="56944"/>
                  </a:lnTo>
                  <a:lnTo>
                    <a:pt x="123769" y="80231"/>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528" name="Freeform: Shape 1527">
              <a:extLst>
                <a:ext uri="{FF2B5EF4-FFF2-40B4-BE49-F238E27FC236}">
                  <a16:creationId xmlns:a16="http://schemas.microsoft.com/office/drawing/2014/main" id="{6BB47B97-B5D0-42C1-92C8-6AE0AE6F1014}"/>
                </a:ext>
              </a:extLst>
            </p:cNvPr>
            <p:cNvSpPr/>
            <p:nvPr/>
          </p:nvSpPr>
          <p:spPr>
            <a:xfrm flipV="1">
              <a:off x="6361508" y="3097775"/>
              <a:ext cx="102024" cy="90826"/>
            </a:xfrm>
            <a:custGeom>
              <a:avLst/>
              <a:gdLst>
                <a:gd name="connsiteX0" fmla="*/ 59713 w 93788"/>
                <a:gd name="connsiteY0" fmla="*/ 12236 h 83494"/>
                <a:gd name="connsiteX1" fmla="*/ 59713 w 93788"/>
                <a:gd name="connsiteY1" fmla="*/ 24876 h 83494"/>
                <a:gd name="connsiteX2" fmla="*/ 86747 w 93788"/>
                <a:gd name="connsiteY2" fmla="*/ 38153 h 83494"/>
                <a:gd name="connsiteX3" fmla="*/ 85110 w 93788"/>
                <a:gd name="connsiteY3" fmla="*/ 57505 h 83494"/>
                <a:gd name="connsiteX4" fmla="*/ 88376 w 93788"/>
                <a:gd name="connsiteY4" fmla="*/ 81210 h 83494"/>
                <a:gd name="connsiteX5" fmla="*/ 75587 w 93788"/>
                <a:gd name="connsiteY5" fmla="*/ 76134 h 83494"/>
                <a:gd name="connsiteX6" fmla="*/ 70362 w 93788"/>
                <a:gd name="connsiteY6" fmla="*/ 81982 h 83494"/>
                <a:gd name="connsiteX7" fmla="*/ 61586 w 93788"/>
                <a:gd name="connsiteY7" fmla="*/ 77157 h 83494"/>
                <a:gd name="connsiteX8" fmla="*/ 60894 w 93788"/>
                <a:gd name="connsiteY8" fmla="*/ 62660 h 83494"/>
                <a:gd name="connsiteX9" fmla="*/ 38858 w 93788"/>
                <a:gd name="connsiteY9" fmla="*/ 73490 h 83494"/>
                <a:gd name="connsiteX10" fmla="*/ 5724 w 93788"/>
                <a:gd name="connsiteY10" fmla="*/ 73490 h 83494"/>
                <a:gd name="connsiteX11" fmla="*/ -5412 w 93788"/>
                <a:gd name="connsiteY11" fmla="*/ 62810 h 83494"/>
                <a:gd name="connsiteX12" fmla="*/ 3772 w 93788"/>
                <a:gd name="connsiteY12" fmla="*/ 45747 h 83494"/>
                <a:gd name="connsiteX13" fmla="*/ 3772 w 93788"/>
                <a:gd name="connsiteY13" fmla="*/ 24781 h 83494"/>
                <a:gd name="connsiteX14" fmla="*/ 10997 w 93788"/>
                <a:gd name="connsiteY14" fmla="*/ 17352 h 83494"/>
                <a:gd name="connsiteX15" fmla="*/ 22307 w 93788"/>
                <a:gd name="connsiteY15" fmla="*/ 21492 h 83494"/>
                <a:gd name="connsiteX16" fmla="*/ 22204 w 93788"/>
                <a:gd name="connsiteY16" fmla="*/ 6082 h 83494"/>
                <a:gd name="connsiteX17" fmla="*/ 32326 w 93788"/>
                <a:gd name="connsiteY17" fmla="*/ -1513 h 83494"/>
                <a:gd name="connsiteX18" fmla="*/ 50010 w 93788"/>
                <a:gd name="connsiteY18" fmla="*/ 12236 h 83494"/>
                <a:gd name="connsiteX19" fmla="*/ 59713 w 93788"/>
                <a:gd name="connsiteY19" fmla="*/ 12236 h 83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788" h="83494">
                  <a:moveTo>
                    <a:pt x="59713" y="12236"/>
                  </a:moveTo>
                  <a:lnTo>
                    <a:pt x="59713" y="24876"/>
                  </a:lnTo>
                  <a:lnTo>
                    <a:pt x="86747" y="38153"/>
                  </a:lnTo>
                  <a:lnTo>
                    <a:pt x="85110" y="57505"/>
                  </a:lnTo>
                  <a:lnTo>
                    <a:pt x="88376" y="81210"/>
                  </a:lnTo>
                  <a:lnTo>
                    <a:pt x="75587" y="76134"/>
                  </a:lnTo>
                  <a:lnTo>
                    <a:pt x="70362" y="81982"/>
                  </a:lnTo>
                  <a:lnTo>
                    <a:pt x="61586" y="77157"/>
                  </a:lnTo>
                  <a:lnTo>
                    <a:pt x="60894" y="62660"/>
                  </a:lnTo>
                  <a:lnTo>
                    <a:pt x="38858" y="73490"/>
                  </a:lnTo>
                  <a:lnTo>
                    <a:pt x="5724" y="73490"/>
                  </a:lnTo>
                  <a:lnTo>
                    <a:pt x="-5412" y="62810"/>
                  </a:lnTo>
                  <a:lnTo>
                    <a:pt x="3772" y="45747"/>
                  </a:lnTo>
                  <a:lnTo>
                    <a:pt x="3772" y="24781"/>
                  </a:lnTo>
                  <a:lnTo>
                    <a:pt x="10997" y="17352"/>
                  </a:lnTo>
                  <a:lnTo>
                    <a:pt x="22307" y="21492"/>
                  </a:lnTo>
                  <a:lnTo>
                    <a:pt x="22204" y="6082"/>
                  </a:lnTo>
                  <a:lnTo>
                    <a:pt x="32326" y="-1513"/>
                  </a:lnTo>
                  <a:lnTo>
                    <a:pt x="50010" y="12236"/>
                  </a:lnTo>
                  <a:lnTo>
                    <a:pt x="59713" y="12236"/>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529" name="Freeform: Shape 1528">
              <a:extLst>
                <a:ext uri="{FF2B5EF4-FFF2-40B4-BE49-F238E27FC236}">
                  <a16:creationId xmlns:a16="http://schemas.microsoft.com/office/drawing/2014/main" id="{B5321F61-373C-460B-9F77-611C3BE28A44}"/>
                </a:ext>
              </a:extLst>
            </p:cNvPr>
            <p:cNvSpPr/>
            <p:nvPr/>
          </p:nvSpPr>
          <p:spPr>
            <a:xfrm flipV="1">
              <a:off x="6361508" y="3097775"/>
              <a:ext cx="102024" cy="90826"/>
            </a:xfrm>
            <a:custGeom>
              <a:avLst/>
              <a:gdLst>
                <a:gd name="connsiteX0" fmla="*/ 59713 w 93788"/>
                <a:gd name="connsiteY0" fmla="*/ 12236 h 83494"/>
                <a:gd name="connsiteX1" fmla="*/ 59713 w 93788"/>
                <a:gd name="connsiteY1" fmla="*/ 24876 h 83494"/>
                <a:gd name="connsiteX2" fmla="*/ 86747 w 93788"/>
                <a:gd name="connsiteY2" fmla="*/ 38153 h 83494"/>
                <a:gd name="connsiteX3" fmla="*/ 85110 w 93788"/>
                <a:gd name="connsiteY3" fmla="*/ 57505 h 83494"/>
                <a:gd name="connsiteX4" fmla="*/ 88376 w 93788"/>
                <a:gd name="connsiteY4" fmla="*/ 81210 h 83494"/>
                <a:gd name="connsiteX5" fmla="*/ 75587 w 93788"/>
                <a:gd name="connsiteY5" fmla="*/ 76134 h 83494"/>
                <a:gd name="connsiteX6" fmla="*/ 70362 w 93788"/>
                <a:gd name="connsiteY6" fmla="*/ 81982 h 83494"/>
                <a:gd name="connsiteX7" fmla="*/ 61586 w 93788"/>
                <a:gd name="connsiteY7" fmla="*/ 77157 h 83494"/>
                <a:gd name="connsiteX8" fmla="*/ 60894 w 93788"/>
                <a:gd name="connsiteY8" fmla="*/ 62660 h 83494"/>
                <a:gd name="connsiteX9" fmla="*/ 38858 w 93788"/>
                <a:gd name="connsiteY9" fmla="*/ 73490 h 83494"/>
                <a:gd name="connsiteX10" fmla="*/ 5724 w 93788"/>
                <a:gd name="connsiteY10" fmla="*/ 73490 h 83494"/>
                <a:gd name="connsiteX11" fmla="*/ -5412 w 93788"/>
                <a:gd name="connsiteY11" fmla="*/ 62810 h 83494"/>
                <a:gd name="connsiteX12" fmla="*/ 3772 w 93788"/>
                <a:gd name="connsiteY12" fmla="*/ 45747 h 83494"/>
                <a:gd name="connsiteX13" fmla="*/ 3772 w 93788"/>
                <a:gd name="connsiteY13" fmla="*/ 24781 h 83494"/>
                <a:gd name="connsiteX14" fmla="*/ 10997 w 93788"/>
                <a:gd name="connsiteY14" fmla="*/ 17352 h 83494"/>
                <a:gd name="connsiteX15" fmla="*/ 22307 w 93788"/>
                <a:gd name="connsiteY15" fmla="*/ 21492 h 83494"/>
                <a:gd name="connsiteX16" fmla="*/ 22204 w 93788"/>
                <a:gd name="connsiteY16" fmla="*/ 6082 h 83494"/>
                <a:gd name="connsiteX17" fmla="*/ 32326 w 93788"/>
                <a:gd name="connsiteY17" fmla="*/ -1513 h 83494"/>
                <a:gd name="connsiteX18" fmla="*/ 50010 w 93788"/>
                <a:gd name="connsiteY18" fmla="*/ 12236 h 83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3788" h="83494">
                  <a:moveTo>
                    <a:pt x="59713" y="12236"/>
                  </a:moveTo>
                  <a:lnTo>
                    <a:pt x="59713" y="24876"/>
                  </a:lnTo>
                  <a:lnTo>
                    <a:pt x="86747" y="38153"/>
                  </a:lnTo>
                  <a:lnTo>
                    <a:pt x="85110" y="57505"/>
                  </a:lnTo>
                  <a:lnTo>
                    <a:pt x="88376" y="81210"/>
                  </a:lnTo>
                  <a:lnTo>
                    <a:pt x="75587" y="76134"/>
                  </a:lnTo>
                  <a:lnTo>
                    <a:pt x="70362" y="81982"/>
                  </a:lnTo>
                  <a:lnTo>
                    <a:pt x="61586" y="77157"/>
                  </a:lnTo>
                  <a:lnTo>
                    <a:pt x="60894" y="62660"/>
                  </a:lnTo>
                  <a:lnTo>
                    <a:pt x="38858" y="73490"/>
                  </a:lnTo>
                  <a:lnTo>
                    <a:pt x="5724" y="73490"/>
                  </a:lnTo>
                  <a:lnTo>
                    <a:pt x="-5412" y="62810"/>
                  </a:lnTo>
                  <a:lnTo>
                    <a:pt x="3772" y="45747"/>
                  </a:lnTo>
                  <a:lnTo>
                    <a:pt x="3772" y="24781"/>
                  </a:lnTo>
                  <a:lnTo>
                    <a:pt x="10997" y="17352"/>
                  </a:lnTo>
                  <a:lnTo>
                    <a:pt x="22307" y="21492"/>
                  </a:lnTo>
                  <a:lnTo>
                    <a:pt x="22204" y="6082"/>
                  </a:lnTo>
                  <a:lnTo>
                    <a:pt x="32326" y="-1513"/>
                  </a:lnTo>
                  <a:lnTo>
                    <a:pt x="50010" y="12236"/>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530" name="Freeform: Shape 1529">
              <a:extLst>
                <a:ext uri="{FF2B5EF4-FFF2-40B4-BE49-F238E27FC236}">
                  <a16:creationId xmlns:a16="http://schemas.microsoft.com/office/drawing/2014/main" id="{A4F7F473-1D57-4CB4-A6BA-70C8B83C3A73}"/>
                </a:ext>
              </a:extLst>
            </p:cNvPr>
            <p:cNvSpPr/>
            <p:nvPr/>
          </p:nvSpPr>
          <p:spPr>
            <a:xfrm flipV="1">
              <a:off x="6314241" y="2927747"/>
              <a:ext cx="149668" cy="191045"/>
            </a:xfrm>
            <a:custGeom>
              <a:avLst/>
              <a:gdLst>
                <a:gd name="connsiteX0" fmla="*/ -1445 w 137585"/>
                <a:gd name="connsiteY0" fmla="*/ 114311 h 175622"/>
                <a:gd name="connsiteX1" fmla="*/ 19159 w 137585"/>
                <a:gd name="connsiteY1" fmla="*/ 113791 h 175622"/>
                <a:gd name="connsiteX2" fmla="*/ 19159 w 137585"/>
                <a:gd name="connsiteY2" fmla="*/ 100577 h 175622"/>
                <a:gd name="connsiteX3" fmla="*/ 7181 w 137585"/>
                <a:gd name="connsiteY3" fmla="*/ 75810 h 175622"/>
                <a:gd name="connsiteX4" fmla="*/ 16892 w 137585"/>
                <a:gd name="connsiteY4" fmla="*/ 70018 h 175622"/>
                <a:gd name="connsiteX5" fmla="*/ 34458 w 137585"/>
                <a:gd name="connsiteY5" fmla="*/ 85608 h 175622"/>
                <a:gd name="connsiteX6" fmla="*/ 43824 w 137585"/>
                <a:gd name="connsiteY6" fmla="*/ 76833 h 175622"/>
                <a:gd name="connsiteX7" fmla="*/ 55259 w 137585"/>
                <a:gd name="connsiteY7" fmla="*/ 87985 h 175622"/>
                <a:gd name="connsiteX8" fmla="*/ 66923 w 137585"/>
                <a:gd name="connsiteY8" fmla="*/ 85608 h 175622"/>
                <a:gd name="connsiteX9" fmla="*/ 77791 w 137585"/>
                <a:gd name="connsiteY9" fmla="*/ 67602 h 175622"/>
                <a:gd name="connsiteX10" fmla="*/ 76430 w 137585"/>
                <a:gd name="connsiteY10" fmla="*/ 52444 h 175622"/>
                <a:gd name="connsiteX11" fmla="*/ 90990 w 137585"/>
                <a:gd name="connsiteY11" fmla="*/ 36113 h 175622"/>
                <a:gd name="connsiteX12" fmla="*/ 90840 w 137585"/>
                <a:gd name="connsiteY12" fmla="*/ 16162 h 175622"/>
                <a:gd name="connsiteX13" fmla="*/ 82332 w 137585"/>
                <a:gd name="connsiteY13" fmla="*/ 9158 h 175622"/>
                <a:gd name="connsiteX14" fmla="*/ 104369 w 137585"/>
                <a:gd name="connsiteY14" fmla="*/ -1671 h 175622"/>
                <a:gd name="connsiteX15" fmla="*/ 105061 w 137585"/>
                <a:gd name="connsiteY15" fmla="*/ 12825 h 175622"/>
                <a:gd name="connsiteX16" fmla="*/ 113837 w 137585"/>
                <a:gd name="connsiteY16" fmla="*/ 17650 h 175622"/>
                <a:gd name="connsiteX17" fmla="*/ 119062 w 137585"/>
                <a:gd name="connsiteY17" fmla="*/ 11802 h 175622"/>
                <a:gd name="connsiteX18" fmla="*/ 131851 w 137585"/>
                <a:gd name="connsiteY18" fmla="*/ 16879 h 175622"/>
                <a:gd name="connsiteX19" fmla="*/ 132197 w 137585"/>
                <a:gd name="connsiteY19" fmla="*/ 28440 h 175622"/>
                <a:gd name="connsiteX20" fmla="*/ 122533 w 137585"/>
                <a:gd name="connsiteY20" fmla="*/ 35727 h 175622"/>
                <a:gd name="connsiteX21" fmla="*/ 125949 w 137585"/>
                <a:gd name="connsiteY21" fmla="*/ 43314 h 175622"/>
                <a:gd name="connsiteX22" fmla="*/ 110704 w 137585"/>
                <a:gd name="connsiteY22" fmla="*/ 54081 h 175622"/>
                <a:gd name="connsiteX23" fmla="*/ 86110 w 137585"/>
                <a:gd name="connsiteY23" fmla="*/ 95824 h 175622"/>
                <a:gd name="connsiteX24" fmla="*/ 61193 w 137585"/>
                <a:gd name="connsiteY24" fmla="*/ 107873 h 175622"/>
                <a:gd name="connsiteX25" fmla="*/ 66033 w 137585"/>
                <a:gd name="connsiteY25" fmla="*/ 118498 h 175622"/>
                <a:gd name="connsiteX26" fmla="*/ 75595 w 137585"/>
                <a:gd name="connsiteY26" fmla="*/ 118049 h 175622"/>
                <a:gd name="connsiteX27" fmla="*/ 80727 w 137585"/>
                <a:gd name="connsiteY27" fmla="*/ 125801 h 175622"/>
                <a:gd name="connsiteX28" fmla="*/ 69559 w 137585"/>
                <a:gd name="connsiteY28" fmla="*/ 144902 h 175622"/>
                <a:gd name="connsiteX29" fmla="*/ 61422 w 137585"/>
                <a:gd name="connsiteY29" fmla="*/ 137567 h 175622"/>
                <a:gd name="connsiteX30" fmla="*/ 44194 w 137585"/>
                <a:gd name="connsiteY30" fmla="*/ 144162 h 175622"/>
                <a:gd name="connsiteX31" fmla="*/ 50584 w 137585"/>
                <a:gd name="connsiteY31" fmla="*/ 158588 h 175622"/>
                <a:gd name="connsiteX32" fmla="*/ 43698 w 137585"/>
                <a:gd name="connsiteY32" fmla="*/ 158588 h 175622"/>
                <a:gd name="connsiteX33" fmla="*/ 34797 w 137585"/>
                <a:gd name="connsiteY33" fmla="*/ 170866 h 175622"/>
                <a:gd name="connsiteX34" fmla="*/ 26974 w 137585"/>
                <a:gd name="connsiteY34" fmla="*/ 173951 h 175622"/>
                <a:gd name="connsiteX35" fmla="*/ 23779 w 137585"/>
                <a:gd name="connsiteY35" fmla="*/ 167560 h 175622"/>
                <a:gd name="connsiteX36" fmla="*/ 29288 w 137585"/>
                <a:gd name="connsiteY36" fmla="*/ 156330 h 175622"/>
                <a:gd name="connsiteX37" fmla="*/ 27721 w 137585"/>
                <a:gd name="connsiteY37" fmla="*/ 142746 h 175622"/>
                <a:gd name="connsiteX38" fmla="*/ 16798 w 137585"/>
                <a:gd name="connsiteY38" fmla="*/ 142746 h 175622"/>
                <a:gd name="connsiteX39" fmla="*/ 14783 w 137585"/>
                <a:gd name="connsiteY39" fmla="*/ 150671 h 175622"/>
                <a:gd name="connsiteX40" fmla="*/ -5388 w 137585"/>
                <a:gd name="connsiteY40" fmla="*/ 131232 h 175622"/>
                <a:gd name="connsiteX41" fmla="*/ -5388 w 137585"/>
                <a:gd name="connsiteY41" fmla="*/ 131224 h 175622"/>
                <a:gd name="connsiteX42" fmla="*/ 5268 w 137585"/>
                <a:gd name="connsiteY42" fmla="*/ 129004 h 175622"/>
                <a:gd name="connsiteX43" fmla="*/ -1445 w 137585"/>
                <a:gd name="connsiteY43" fmla="*/ 114311 h 17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37585" h="175622">
                  <a:moveTo>
                    <a:pt x="-1445" y="114311"/>
                  </a:moveTo>
                  <a:lnTo>
                    <a:pt x="19159" y="113791"/>
                  </a:lnTo>
                  <a:lnTo>
                    <a:pt x="19159" y="100577"/>
                  </a:lnTo>
                  <a:lnTo>
                    <a:pt x="7181" y="75810"/>
                  </a:lnTo>
                  <a:lnTo>
                    <a:pt x="16892" y="70018"/>
                  </a:lnTo>
                  <a:lnTo>
                    <a:pt x="34458" y="85608"/>
                  </a:lnTo>
                  <a:lnTo>
                    <a:pt x="43824" y="76833"/>
                  </a:lnTo>
                  <a:lnTo>
                    <a:pt x="55259" y="87985"/>
                  </a:lnTo>
                  <a:lnTo>
                    <a:pt x="66923" y="85608"/>
                  </a:lnTo>
                  <a:lnTo>
                    <a:pt x="77791" y="67602"/>
                  </a:lnTo>
                  <a:lnTo>
                    <a:pt x="76430" y="52444"/>
                  </a:lnTo>
                  <a:lnTo>
                    <a:pt x="90990" y="36113"/>
                  </a:lnTo>
                  <a:lnTo>
                    <a:pt x="90840" y="16162"/>
                  </a:lnTo>
                  <a:lnTo>
                    <a:pt x="82332" y="9158"/>
                  </a:lnTo>
                  <a:lnTo>
                    <a:pt x="104369" y="-1671"/>
                  </a:lnTo>
                  <a:lnTo>
                    <a:pt x="105061" y="12825"/>
                  </a:lnTo>
                  <a:lnTo>
                    <a:pt x="113837" y="17650"/>
                  </a:lnTo>
                  <a:lnTo>
                    <a:pt x="119062" y="11802"/>
                  </a:lnTo>
                  <a:lnTo>
                    <a:pt x="131851" y="16879"/>
                  </a:lnTo>
                  <a:lnTo>
                    <a:pt x="132197" y="28440"/>
                  </a:lnTo>
                  <a:lnTo>
                    <a:pt x="122533" y="35727"/>
                  </a:lnTo>
                  <a:lnTo>
                    <a:pt x="125949" y="43314"/>
                  </a:lnTo>
                  <a:lnTo>
                    <a:pt x="110704" y="54081"/>
                  </a:lnTo>
                  <a:lnTo>
                    <a:pt x="86110" y="95824"/>
                  </a:lnTo>
                  <a:lnTo>
                    <a:pt x="61193" y="107873"/>
                  </a:lnTo>
                  <a:lnTo>
                    <a:pt x="66033" y="118498"/>
                  </a:lnTo>
                  <a:lnTo>
                    <a:pt x="75595" y="118049"/>
                  </a:lnTo>
                  <a:lnTo>
                    <a:pt x="80727" y="125801"/>
                  </a:lnTo>
                  <a:lnTo>
                    <a:pt x="69559" y="144902"/>
                  </a:lnTo>
                  <a:lnTo>
                    <a:pt x="61422" y="137567"/>
                  </a:lnTo>
                  <a:lnTo>
                    <a:pt x="44194" y="144162"/>
                  </a:lnTo>
                  <a:lnTo>
                    <a:pt x="50584" y="158588"/>
                  </a:lnTo>
                  <a:lnTo>
                    <a:pt x="43698" y="158588"/>
                  </a:lnTo>
                  <a:lnTo>
                    <a:pt x="34797" y="170866"/>
                  </a:lnTo>
                  <a:lnTo>
                    <a:pt x="26974" y="173951"/>
                  </a:lnTo>
                  <a:lnTo>
                    <a:pt x="23779" y="167560"/>
                  </a:lnTo>
                  <a:lnTo>
                    <a:pt x="29288" y="156330"/>
                  </a:lnTo>
                  <a:lnTo>
                    <a:pt x="27721" y="142746"/>
                  </a:lnTo>
                  <a:lnTo>
                    <a:pt x="16798" y="142746"/>
                  </a:lnTo>
                  <a:lnTo>
                    <a:pt x="14783" y="150671"/>
                  </a:lnTo>
                  <a:lnTo>
                    <a:pt x="-5388" y="131232"/>
                  </a:lnTo>
                  <a:lnTo>
                    <a:pt x="-5388" y="131224"/>
                  </a:lnTo>
                  <a:lnTo>
                    <a:pt x="5268" y="129004"/>
                  </a:lnTo>
                  <a:lnTo>
                    <a:pt x="-1445" y="114311"/>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531" name="Freeform: Shape 1530">
              <a:extLst>
                <a:ext uri="{FF2B5EF4-FFF2-40B4-BE49-F238E27FC236}">
                  <a16:creationId xmlns:a16="http://schemas.microsoft.com/office/drawing/2014/main" id="{0679C390-0043-4BD1-AF2A-DA0D4A3EC119}"/>
                </a:ext>
              </a:extLst>
            </p:cNvPr>
            <p:cNvSpPr/>
            <p:nvPr/>
          </p:nvSpPr>
          <p:spPr>
            <a:xfrm flipV="1">
              <a:off x="6314241" y="2927747"/>
              <a:ext cx="149668" cy="191045"/>
            </a:xfrm>
            <a:custGeom>
              <a:avLst/>
              <a:gdLst>
                <a:gd name="connsiteX0" fmla="*/ -1445 w 137585"/>
                <a:gd name="connsiteY0" fmla="*/ 114311 h 175622"/>
                <a:gd name="connsiteX1" fmla="*/ 19159 w 137585"/>
                <a:gd name="connsiteY1" fmla="*/ 113791 h 175622"/>
                <a:gd name="connsiteX2" fmla="*/ 19159 w 137585"/>
                <a:gd name="connsiteY2" fmla="*/ 100577 h 175622"/>
                <a:gd name="connsiteX3" fmla="*/ 7181 w 137585"/>
                <a:gd name="connsiteY3" fmla="*/ 75810 h 175622"/>
                <a:gd name="connsiteX4" fmla="*/ 16892 w 137585"/>
                <a:gd name="connsiteY4" fmla="*/ 70018 h 175622"/>
                <a:gd name="connsiteX5" fmla="*/ 34458 w 137585"/>
                <a:gd name="connsiteY5" fmla="*/ 85608 h 175622"/>
                <a:gd name="connsiteX6" fmla="*/ 43824 w 137585"/>
                <a:gd name="connsiteY6" fmla="*/ 76833 h 175622"/>
                <a:gd name="connsiteX7" fmla="*/ 55259 w 137585"/>
                <a:gd name="connsiteY7" fmla="*/ 87985 h 175622"/>
                <a:gd name="connsiteX8" fmla="*/ 66923 w 137585"/>
                <a:gd name="connsiteY8" fmla="*/ 85608 h 175622"/>
                <a:gd name="connsiteX9" fmla="*/ 77791 w 137585"/>
                <a:gd name="connsiteY9" fmla="*/ 67602 h 175622"/>
                <a:gd name="connsiteX10" fmla="*/ 76430 w 137585"/>
                <a:gd name="connsiteY10" fmla="*/ 52444 h 175622"/>
                <a:gd name="connsiteX11" fmla="*/ 90990 w 137585"/>
                <a:gd name="connsiteY11" fmla="*/ 36113 h 175622"/>
                <a:gd name="connsiteX12" fmla="*/ 90840 w 137585"/>
                <a:gd name="connsiteY12" fmla="*/ 16162 h 175622"/>
                <a:gd name="connsiteX13" fmla="*/ 82332 w 137585"/>
                <a:gd name="connsiteY13" fmla="*/ 9158 h 175622"/>
                <a:gd name="connsiteX14" fmla="*/ 104369 w 137585"/>
                <a:gd name="connsiteY14" fmla="*/ -1671 h 175622"/>
                <a:gd name="connsiteX15" fmla="*/ 105061 w 137585"/>
                <a:gd name="connsiteY15" fmla="*/ 12825 h 175622"/>
                <a:gd name="connsiteX16" fmla="*/ 113837 w 137585"/>
                <a:gd name="connsiteY16" fmla="*/ 17650 h 175622"/>
                <a:gd name="connsiteX17" fmla="*/ 119062 w 137585"/>
                <a:gd name="connsiteY17" fmla="*/ 11802 h 175622"/>
                <a:gd name="connsiteX18" fmla="*/ 131851 w 137585"/>
                <a:gd name="connsiteY18" fmla="*/ 16879 h 175622"/>
                <a:gd name="connsiteX19" fmla="*/ 132197 w 137585"/>
                <a:gd name="connsiteY19" fmla="*/ 28440 h 175622"/>
                <a:gd name="connsiteX20" fmla="*/ 122533 w 137585"/>
                <a:gd name="connsiteY20" fmla="*/ 35727 h 175622"/>
                <a:gd name="connsiteX21" fmla="*/ 125949 w 137585"/>
                <a:gd name="connsiteY21" fmla="*/ 43314 h 175622"/>
                <a:gd name="connsiteX22" fmla="*/ 110704 w 137585"/>
                <a:gd name="connsiteY22" fmla="*/ 54081 h 175622"/>
                <a:gd name="connsiteX23" fmla="*/ 86110 w 137585"/>
                <a:gd name="connsiteY23" fmla="*/ 95824 h 175622"/>
                <a:gd name="connsiteX24" fmla="*/ 61193 w 137585"/>
                <a:gd name="connsiteY24" fmla="*/ 107873 h 175622"/>
                <a:gd name="connsiteX25" fmla="*/ 66033 w 137585"/>
                <a:gd name="connsiteY25" fmla="*/ 118498 h 175622"/>
                <a:gd name="connsiteX26" fmla="*/ 75595 w 137585"/>
                <a:gd name="connsiteY26" fmla="*/ 118049 h 175622"/>
                <a:gd name="connsiteX27" fmla="*/ 80727 w 137585"/>
                <a:gd name="connsiteY27" fmla="*/ 125801 h 175622"/>
                <a:gd name="connsiteX28" fmla="*/ 69559 w 137585"/>
                <a:gd name="connsiteY28" fmla="*/ 144902 h 175622"/>
                <a:gd name="connsiteX29" fmla="*/ 61422 w 137585"/>
                <a:gd name="connsiteY29" fmla="*/ 137567 h 175622"/>
                <a:gd name="connsiteX30" fmla="*/ 44194 w 137585"/>
                <a:gd name="connsiteY30" fmla="*/ 144162 h 175622"/>
                <a:gd name="connsiteX31" fmla="*/ 50584 w 137585"/>
                <a:gd name="connsiteY31" fmla="*/ 158588 h 175622"/>
                <a:gd name="connsiteX32" fmla="*/ 43698 w 137585"/>
                <a:gd name="connsiteY32" fmla="*/ 158588 h 175622"/>
                <a:gd name="connsiteX33" fmla="*/ 34797 w 137585"/>
                <a:gd name="connsiteY33" fmla="*/ 170866 h 175622"/>
                <a:gd name="connsiteX34" fmla="*/ 26974 w 137585"/>
                <a:gd name="connsiteY34" fmla="*/ 173951 h 175622"/>
                <a:gd name="connsiteX35" fmla="*/ 23779 w 137585"/>
                <a:gd name="connsiteY35" fmla="*/ 167560 h 175622"/>
                <a:gd name="connsiteX36" fmla="*/ 29288 w 137585"/>
                <a:gd name="connsiteY36" fmla="*/ 156330 h 175622"/>
                <a:gd name="connsiteX37" fmla="*/ 27721 w 137585"/>
                <a:gd name="connsiteY37" fmla="*/ 142746 h 175622"/>
                <a:gd name="connsiteX38" fmla="*/ 16798 w 137585"/>
                <a:gd name="connsiteY38" fmla="*/ 142746 h 175622"/>
                <a:gd name="connsiteX39" fmla="*/ 14783 w 137585"/>
                <a:gd name="connsiteY39" fmla="*/ 150671 h 175622"/>
                <a:gd name="connsiteX40" fmla="*/ -5388 w 137585"/>
                <a:gd name="connsiteY40" fmla="*/ 131232 h 175622"/>
                <a:gd name="connsiteX41" fmla="*/ -5388 w 137585"/>
                <a:gd name="connsiteY41" fmla="*/ 131224 h 175622"/>
                <a:gd name="connsiteX42" fmla="*/ 5268 w 137585"/>
                <a:gd name="connsiteY42" fmla="*/ 129004 h 175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37585" h="175622">
                  <a:moveTo>
                    <a:pt x="-1445" y="114311"/>
                  </a:moveTo>
                  <a:lnTo>
                    <a:pt x="19159" y="113791"/>
                  </a:lnTo>
                  <a:lnTo>
                    <a:pt x="19159" y="100577"/>
                  </a:lnTo>
                  <a:lnTo>
                    <a:pt x="7181" y="75810"/>
                  </a:lnTo>
                  <a:lnTo>
                    <a:pt x="16892" y="70018"/>
                  </a:lnTo>
                  <a:lnTo>
                    <a:pt x="34458" y="85608"/>
                  </a:lnTo>
                  <a:lnTo>
                    <a:pt x="43824" y="76833"/>
                  </a:lnTo>
                  <a:lnTo>
                    <a:pt x="55259" y="87985"/>
                  </a:lnTo>
                  <a:lnTo>
                    <a:pt x="66923" y="85608"/>
                  </a:lnTo>
                  <a:lnTo>
                    <a:pt x="77791" y="67602"/>
                  </a:lnTo>
                  <a:lnTo>
                    <a:pt x="76430" y="52444"/>
                  </a:lnTo>
                  <a:lnTo>
                    <a:pt x="90990" y="36113"/>
                  </a:lnTo>
                  <a:lnTo>
                    <a:pt x="90840" y="16162"/>
                  </a:lnTo>
                  <a:lnTo>
                    <a:pt x="82332" y="9158"/>
                  </a:lnTo>
                  <a:lnTo>
                    <a:pt x="104369" y="-1671"/>
                  </a:lnTo>
                  <a:lnTo>
                    <a:pt x="105061" y="12825"/>
                  </a:lnTo>
                  <a:lnTo>
                    <a:pt x="113837" y="17650"/>
                  </a:lnTo>
                  <a:lnTo>
                    <a:pt x="119062" y="11802"/>
                  </a:lnTo>
                  <a:lnTo>
                    <a:pt x="131851" y="16879"/>
                  </a:lnTo>
                  <a:lnTo>
                    <a:pt x="132197" y="28440"/>
                  </a:lnTo>
                  <a:lnTo>
                    <a:pt x="122533" y="35727"/>
                  </a:lnTo>
                  <a:lnTo>
                    <a:pt x="125949" y="43314"/>
                  </a:lnTo>
                  <a:lnTo>
                    <a:pt x="110704" y="54081"/>
                  </a:lnTo>
                  <a:lnTo>
                    <a:pt x="86110" y="95824"/>
                  </a:lnTo>
                  <a:lnTo>
                    <a:pt x="61193" y="107873"/>
                  </a:lnTo>
                  <a:lnTo>
                    <a:pt x="66033" y="118498"/>
                  </a:lnTo>
                  <a:lnTo>
                    <a:pt x="75595" y="118049"/>
                  </a:lnTo>
                  <a:lnTo>
                    <a:pt x="80727" y="125801"/>
                  </a:lnTo>
                  <a:lnTo>
                    <a:pt x="69559" y="144902"/>
                  </a:lnTo>
                  <a:lnTo>
                    <a:pt x="61422" y="137567"/>
                  </a:lnTo>
                  <a:lnTo>
                    <a:pt x="44194" y="144162"/>
                  </a:lnTo>
                  <a:lnTo>
                    <a:pt x="50584" y="158588"/>
                  </a:lnTo>
                  <a:lnTo>
                    <a:pt x="43698" y="158588"/>
                  </a:lnTo>
                  <a:lnTo>
                    <a:pt x="34797" y="170866"/>
                  </a:lnTo>
                  <a:lnTo>
                    <a:pt x="26974" y="173951"/>
                  </a:lnTo>
                  <a:lnTo>
                    <a:pt x="23779" y="167560"/>
                  </a:lnTo>
                  <a:lnTo>
                    <a:pt x="29288" y="156330"/>
                  </a:lnTo>
                  <a:lnTo>
                    <a:pt x="27721" y="142746"/>
                  </a:lnTo>
                  <a:lnTo>
                    <a:pt x="16798" y="142746"/>
                  </a:lnTo>
                  <a:lnTo>
                    <a:pt x="14783" y="150671"/>
                  </a:lnTo>
                  <a:lnTo>
                    <a:pt x="-5388" y="131232"/>
                  </a:lnTo>
                  <a:lnTo>
                    <a:pt x="-5388" y="131224"/>
                  </a:lnTo>
                  <a:lnTo>
                    <a:pt x="5268" y="129004"/>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532" name="Freeform: Shape 1531">
              <a:extLst>
                <a:ext uri="{FF2B5EF4-FFF2-40B4-BE49-F238E27FC236}">
                  <a16:creationId xmlns:a16="http://schemas.microsoft.com/office/drawing/2014/main" id="{D92C485C-1CFF-43D1-B7E4-155AB04A1ED8}"/>
                </a:ext>
              </a:extLst>
            </p:cNvPr>
            <p:cNvSpPr/>
            <p:nvPr/>
          </p:nvSpPr>
          <p:spPr>
            <a:xfrm flipV="1">
              <a:off x="6158279" y="2795929"/>
              <a:ext cx="177903" cy="377252"/>
            </a:xfrm>
            <a:custGeom>
              <a:avLst/>
              <a:gdLst>
                <a:gd name="connsiteX0" fmla="*/ 158297 w 163541"/>
                <a:gd name="connsiteY0" fmla="*/ 200619 h 346797"/>
                <a:gd name="connsiteX1" fmla="*/ 154818 w 163541"/>
                <a:gd name="connsiteY1" fmla="*/ 214352 h 346797"/>
                <a:gd name="connsiteX2" fmla="*/ 140833 w 163541"/>
                <a:gd name="connsiteY2" fmla="*/ 202586 h 346797"/>
                <a:gd name="connsiteX3" fmla="*/ 135670 w 163541"/>
                <a:gd name="connsiteY3" fmla="*/ 213683 h 346797"/>
                <a:gd name="connsiteX4" fmla="*/ 122393 w 163541"/>
                <a:gd name="connsiteY4" fmla="*/ 217508 h 346797"/>
                <a:gd name="connsiteX5" fmla="*/ 125093 w 163541"/>
                <a:gd name="connsiteY5" fmla="*/ 228739 h 346797"/>
                <a:gd name="connsiteX6" fmla="*/ 130751 w 163541"/>
                <a:gd name="connsiteY6" fmla="*/ 232170 h 346797"/>
                <a:gd name="connsiteX7" fmla="*/ 118458 w 163541"/>
                <a:gd name="connsiteY7" fmla="*/ 239041 h 346797"/>
                <a:gd name="connsiteX8" fmla="*/ 115255 w 163541"/>
                <a:gd name="connsiteY8" fmla="*/ 248674 h 346797"/>
                <a:gd name="connsiteX9" fmla="*/ 116734 w 163541"/>
                <a:gd name="connsiteY9" fmla="*/ 257016 h 346797"/>
                <a:gd name="connsiteX10" fmla="*/ 104685 w 163541"/>
                <a:gd name="connsiteY10" fmla="*/ 257536 h 346797"/>
                <a:gd name="connsiteX11" fmla="*/ 95831 w 163541"/>
                <a:gd name="connsiteY11" fmla="*/ 249878 h 346797"/>
                <a:gd name="connsiteX12" fmla="*/ 93825 w 163541"/>
                <a:gd name="connsiteY12" fmla="*/ 267050 h 346797"/>
                <a:gd name="connsiteX13" fmla="*/ 99271 w 163541"/>
                <a:gd name="connsiteY13" fmla="*/ 272009 h 346797"/>
                <a:gd name="connsiteX14" fmla="*/ 100254 w 163541"/>
                <a:gd name="connsiteY14" fmla="*/ 281051 h 346797"/>
                <a:gd name="connsiteX15" fmla="*/ 113043 w 163541"/>
                <a:gd name="connsiteY15" fmla="*/ 293211 h 346797"/>
                <a:gd name="connsiteX16" fmla="*/ 116734 w 163541"/>
                <a:gd name="connsiteY16" fmla="*/ 307967 h 346797"/>
                <a:gd name="connsiteX17" fmla="*/ 115011 w 163541"/>
                <a:gd name="connsiteY17" fmla="*/ 324896 h 346797"/>
                <a:gd name="connsiteX18" fmla="*/ 105913 w 163541"/>
                <a:gd name="connsiteY18" fmla="*/ 329862 h 346797"/>
                <a:gd name="connsiteX19" fmla="*/ 103206 w 163541"/>
                <a:gd name="connsiteY19" fmla="*/ 339708 h 346797"/>
                <a:gd name="connsiteX20" fmla="*/ 93825 w 163541"/>
                <a:gd name="connsiteY20" fmla="*/ 345075 h 346797"/>
                <a:gd name="connsiteX21" fmla="*/ 89016 w 163541"/>
                <a:gd name="connsiteY21" fmla="*/ 337103 h 346797"/>
                <a:gd name="connsiteX22" fmla="*/ 80249 w 163541"/>
                <a:gd name="connsiteY22" fmla="*/ 321716 h 346797"/>
                <a:gd name="connsiteX23" fmla="*/ 51499 w 163541"/>
                <a:gd name="connsiteY23" fmla="*/ 307967 h 346797"/>
                <a:gd name="connsiteX24" fmla="*/ 51255 w 163541"/>
                <a:gd name="connsiteY24" fmla="*/ 288670 h 346797"/>
                <a:gd name="connsiteX25" fmla="*/ 39906 w 163541"/>
                <a:gd name="connsiteY25" fmla="*/ 281366 h 346797"/>
                <a:gd name="connsiteX26" fmla="*/ 44542 w 163541"/>
                <a:gd name="connsiteY26" fmla="*/ 275873 h 346797"/>
                <a:gd name="connsiteX27" fmla="*/ 35893 w 163541"/>
                <a:gd name="connsiteY27" fmla="*/ 249933 h 346797"/>
                <a:gd name="connsiteX28" fmla="*/ 21860 w 163541"/>
                <a:gd name="connsiteY28" fmla="*/ 257685 h 346797"/>
                <a:gd name="connsiteX29" fmla="*/ 17177 w 163541"/>
                <a:gd name="connsiteY29" fmla="*/ 217508 h 346797"/>
                <a:gd name="connsiteX30" fmla="*/ 6332 w 163541"/>
                <a:gd name="connsiteY30" fmla="*/ 217532 h 346797"/>
                <a:gd name="connsiteX31" fmla="*/ 6521 w 163541"/>
                <a:gd name="connsiteY31" fmla="*/ 200650 h 346797"/>
                <a:gd name="connsiteX32" fmla="*/ -5064 w 163541"/>
                <a:gd name="connsiteY32" fmla="*/ 200650 h 346797"/>
                <a:gd name="connsiteX33" fmla="*/ -5245 w 163541"/>
                <a:gd name="connsiteY33" fmla="*/ 200351 h 346797"/>
                <a:gd name="connsiteX34" fmla="*/ -5237 w 163541"/>
                <a:gd name="connsiteY34" fmla="*/ 200312 h 346797"/>
                <a:gd name="connsiteX35" fmla="*/ 14494 w 163541"/>
                <a:gd name="connsiteY35" fmla="*/ 178102 h 346797"/>
                <a:gd name="connsiteX36" fmla="*/ 25567 w 163541"/>
                <a:gd name="connsiteY36" fmla="*/ 174805 h 346797"/>
                <a:gd name="connsiteX37" fmla="*/ 31540 w 163541"/>
                <a:gd name="connsiteY37" fmla="*/ 164306 h 346797"/>
                <a:gd name="connsiteX38" fmla="*/ 30643 w 163541"/>
                <a:gd name="connsiteY38" fmla="*/ 153799 h 346797"/>
                <a:gd name="connsiteX39" fmla="*/ 41103 w 163541"/>
                <a:gd name="connsiteY39" fmla="*/ 128213 h 346797"/>
                <a:gd name="connsiteX40" fmla="*/ 34846 w 163541"/>
                <a:gd name="connsiteY40" fmla="*/ 108184 h 346797"/>
                <a:gd name="connsiteX41" fmla="*/ 34539 w 163541"/>
                <a:gd name="connsiteY41" fmla="*/ 97040 h 346797"/>
                <a:gd name="connsiteX42" fmla="*/ 59936 w 163541"/>
                <a:gd name="connsiteY42" fmla="*/ 96725 h 346797"/>
                <a:gd name="connsiteX43" fmla="*/ 79981 w 163541"/>
                <a:gd name="connsiteY43" fmla="*/ 111804 h 346797"/>
                <a:gd name="connsiteX44" fmla="*/ 81760 w 163541"/>
                <a:gd name="connsiteY44" fmla="*/ 126230 h 346797"/>
                <a:gd name="connsiteX45" fmla="*/ 97028 w 163541"/>
                <a:gd name="connsiteY45" fmla="*/ 108845 h 346797"/>
                <a:gd name="connsiteX46" fmla="*/ 94014 w 163541"/>
                <a:gd name="connsiteY46" fmla="*/ 98999 h 346797"/>
                <a:gd name="connsiteX47" fmla="*/ 101050 w 163541"/>
                <a:gd name="connsiteY47" fmla="*/ 49118 h 346797"/>
                <a:gd name="connsiteX48" fmla="*/ 106976 w 163541"/>
                <a:gd name="connsiteY48" fmla="*/ 52817 h 346797"/>
                <a:gd name="connsiteX49" fmla="*/ 108534 w 163541"/>
                <a:gd name="connsiteY49" fmla="*/ 16638 h 346797"/>
                <a:gd name="connsiteX50" fmla="*/ 114499 w 163541"/>
                <a:gd name="connsiteY50" fmla="*/ 13034 h 346797"/>
                <a:gd name="connsiteX51" fmla="*/ 111462 w 163541"/>
                <a:gd name="connsiteY51" fmla="*/ -1723 h 346797"/>
                <a:gd name="connsiteX52" fmla="*/ 125675 w 163541"/>
                <a:gd name="connsiteY52" fmla="*/ 16111 h 346797"/>
                <a:gd name="connsiteX53" fmla="*/ 119442 w 163541"/>
                <a:gd name="connsiteY53" fmla="*/ 51180 h 346797"/>
                <a:gd name="connsiteX54" fmla="*/ 111375 w 163541"/>
                <a:gd name="connsiteY54" fmla="*/ 65646 h 346797"/>
                <a:gd name="connsiteX55" fmla="*/ 118521 w 163541"/>
                <a:gd name="connsiteY55" fmla="*/ 101778 h 346797"/>
                <a:gd name="connsiteX56" fmla="*/ 90913 w 163541"/>
                <a:gd name="connsiteY56" fmla="*/ 142600 h 346797"/>
                <a:gd name="connsiteX57" fmla="*/ 100546 w 163541"/>
                <a:gd name="connsiteY57" fmla="*/ 142600 h 346797"/>
                <a:gd name="connsiteX58" fmla="*/ 100546 w 163541"/>
                <a:gd name="connsiteY58" fmla="*/ 171326 h 346797"/>
                <a:gd name="connsiteX59" fmla="*/ 108298 w 163541"/>
                <a:gd name="connsiteY59" fmla="*/ 164802 h 346797"/>
                <a:gd name="connsiteX60" fmla="*/ 121842 w 163541"/>
                <a:gd name="connsiteY60" fmla="*/ 164802 h 346797"/>
                <a:gd name="connsiteX61" fmla="*/ 130405 w 163541"/>
                <a:gd name="connsiteY61" fmla="*/ 182785 h 346797"/>
                <a:gd name="connsiteX62" fmla="*/ 138126 w 163541"/>
                <a:gd name="connsiteY62" fmla="*/ 181172 h 346797"/>
                <a:gd name="connsiteX63" fmla="*/ 138126 w 163541"/>
                <a:gd name="connsiteY63" fmla="*/ 181179 h 346797"/>
                <a:gd name="connsiteX64" fmla="*/ 158297 w 163541"/>
                <a:gd name="connsiteY64" fmla="*/ 200619 h 34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63541" h="346797">
                  <a:moveTo>
                    <a:pt x="158297" y="200619"/>
                  </a:moveTo>
                  <a:lnTo>
                    <a:pt x="154818" y="214352"/>
                  </a:lnTo>
                  <a:lnTo>
                    <a:pt x="140833" y="202586"/>
                  </a:lnTo>
                  <a:lnTo>
                    <a:pt x="135670" y="213683"/>
                  </a:lnTo>
                  <a:lnTo>
                    <a:pt x="122393" y="217508"/>
                  </a:lnTo>
                  <a:lnTo>
                    <a:pt x="125093" y="228739"/>
                  </a:lnTo>
                  <a:lnTo>
                    <a:pt x="130751" y="232170"/>
                  </a:lnTo>
                  <a:lnTo>
                    <a:pt x="118458" y="239041"/>
                  </a:lnTo>
                  <a:lnTo>
                    <a:pt x="115255" y="248674"/>
                  </a:lnTo>
                  <a:lnTo>
                    <a:pt x="116734" y="257016"/>
                  </a:lnTo>
                  <a:lnTo>
                    <a:pt x="104685" y="257536"/>
                  </a:lnTo>
                  <a:lnTo>
                    <a:pt x="95831" y="249878"/>
                  </a:lnTo>
                  <a:lnTo>
                    <a:pt x="93825" y="267050"/>
                  </a:lnTo>
                  <a:lnTo>
                    <a:pt x="99271" y="272009"/>
                  </a:lnTo>
                  <a:lnTo>
                    <a:pt x="100254" y="281051"/>
                  </a:lnTo>
                  <a:lnTo>
                    <a:pt x="113043" y="293211"/>
                  </a:lnTo>
                  <a:lnTo>
                    <a:pt x="116734" y="307967"/>
                  </a:lnTo>
                  <a:lnTo>
                    <a:pt x="115011" y="324896"/>
                  </a:lnTo>
                  <a:lnTo>
                    <a:pt x="105913" y="329862"/>
                  </a:lnTo>
                  <a:lnTo>
                    <a:pt x="103206" y="339708"/>
                  </a:lnTo>
                  <a:lnTo>
                    <a:pt x="93825" y="345075"/>
                  </a:lnTo>
                  <a:lnTo>
                    <a:pt x="89016" y="337103"/>
                  </a:lnTo>
                  <a:lnTo>
                    <a:pt x="80249" y="321716"/>
                  </a:lnTo>
                  <a:lnTo>
                    <a:pt x="51499" y="307967"/>
                  </a:lnTo>
                  <a:lnTo>
                    <a:pt x="51255" y="288670"/>
                  </a:lnTo>
                  <a:lnTo>
                    <a:pt x="39906" y="281366"/>
                  </a:lnTo>
                  <a:lnTo>
                    <a:pt x="44542" y="275873"/>
                  </a:lnTo>
                  <a:lnTo>
                    <a:pt x="35893" y="249933"/>
                  </a:lnTo>
                  <a:lnTo>
                    <a:pt x="21860" y="257685"/>
                  </a:lnTo>
                  <a:lnTo>
                    <a:pt x="17177" y="217508"/>
                  </a:lnTo>
                  <a:lnTo>
                    <a:pt x="6332" y="217532"/>
                  </a:lnTo>
                  <a:lnTo>
                    <a:pt x="6521" y="200650"/>
                  </a:lnTo>
                  <a:lnTo>
                    <a:pt x="-5064" y="200650"/>
                  </a:lnTo>
                  <a:lnTo>
                    <a:pt x="-5245" y="200351"/>
                  </a:lnTo>
                  <a:lnTo>
                    <a:pt x="-5237" y="200312"/>
                  </a:lnTo>
                  <a:lnTo>
                    <a:pt x="14494" y="178102"/>
                  </a:lnTo>
                  <a:lnTo>
                    <a:pt x="25567" y="174805"/>
                  </a:lnTo>
                  <a:lnTo>
                    <a:pt x="31540" y="164306"/>
                  </a:lnTo>
                  <a:lnTo>
                    <a:pt x="30643" y="153799"/>
                  </a:lnTo>
                  <a:lnTo>
                    <a:pt x="41103" y="128213"/>
                  </a:lnTo>
                  <a:lnTo>
                    <a:pt x="34846" y="108184"/>
                  </a:lnTo>
                  <a:lnTo>
                    <a:pt x="34539" y="97040"/>
                  </a:lnTo>
                  <a:lnTo>
                    <a:pt x="59936" y="96725"/>
                  </a:lnTo>
                  <a:lnTo>
                    <a:pt x="79981" y="111804"/>
                  </a:lnTo>
                  <a:lnTo>
                    <a:pt x="81760" y="126230"/>
                  </a:lnTo>
                  <a:lnTo>
                    <a:pt x="97028" y="108845"/>
                  </a:lnTo>
                  <a:lnTo>
                    <a:pt x="94014" y="98999"/>
                  </a:lnTo>
                  <a:lnTo>
                    <a:pt x="101050" y="49118"/>
                  </a:lnTo>
                  <a:lnTo>
                    <a:pt x="106976" y="52817"/>
                  </a:lnTo>
                  <a:lnTo>
                    <a:pt x="108534" y="16638"/>
                  </a:lnTo>
                  <a:lnTo>
                    <a:pt x="114499" y="13034"/>
                  </a:lnTo>
                  <a:lnTo>
                    <a:pt x="111462" y="-1723"/>
                  </a:lnTo>
                  <a:lnTo>
                    <a:pt x="125675" y="16111"/>
                  </a:lnTo>
                  <a:lnTo>
                    <a:pt x="119442" y="51180"/>
                  </a:lnTo>
                  <a:lnTo>
                    <a:pt x="111375" y="65646"/>
                  </a:lnTo>
                  <a:lnTo>
                    <a:pt x="118521" y="101778"/>
                  </a:lnTo>
                  <a:lnTo>
                    <a:pt x="90913" y="142600"/>
                  </a:lnTo>
                  <a:lnTo>
                    <a:pt x="100546" y="142600"/>
                  </a:lnTo>
                  <a:lnTo>
                    <a:pt x="100546" y="171326"/>
                  </a:lnTo>
                  <a:lnTo>
                    <a:pt x="108298" y="164802"/>
                  </a:lnTo>
                  <a:lnTo>
                    <a:pt x="121842" y="164802"/>
                  </a:lnTo>
                  <a:lnTo>
                    <a:pt x="130405" y="182785"/>
                  </a:lnTo>
                  <a:lnTo>
                    <a:pt x="138126" y="181172"/>
                  </a:lnTo>
                  <a:lnTo>
                    <a:pt x="138126" y="181179"/>
                  </a:lnTo>
                  <a:lnTo>
                    <a:pt x="158297" y="200619"/>
                  </a:lnTo>
                </a:path>
              </a:pathLst>
            </a:custGeom>
            <a:solidFill>
              <a:schemeClr val="accent3"/>
            </a:solidFill>
            <a:ln w="635" cap="flat">
              <a:solidFill>
                <a:schemeClr val="bg1"/>
              </a:solidFill>
              <a:prstDash val="solid"/>
              <a:miter/>
            </a:ln>
          </p:spPr>
          <p:txBody>
            <a:bodyPr rtlCol="0" anchor="ctr"/>
            <a:lstStyle/>
            <a:p>
              <a:endParaRPr lang="en-US" dirty="0"/>
            </a:p>
          </p:txBody>
        </p:sp>
        <p:sp>
          <p:nvSpPr>
            <p:cNvPr id="1533" name="Freeform: Shape 1532">
              <a:extLst>
                <a:ext uri="{FF2B5EF4-FFF2-40B4-BE49-F238E27FC236}">
                  <a16:creationId xmlns:a16="http://schemas.microsoft.com/office/drawing/2014/main" id="{6FC087B1-7507-45C7-9B12-A4978E8CA800}"/>
                </a:ext>
              </a:extLst>
            </p:cNvPr>
            <p:cNvSpPr/>
            <p:nvPr/>
          </p:nvSpPr>
          <p:spPr>
            <a:xfrm flipV="1">
              <a:off x="6158279" y="2795929"/>
              <a:ext cx="177903" cy="377252"/>
            </a:xfrm>
            <a:custGeom>
              <a:avLst/>
              <a:gdLst>
                <a:gd name="connsiteX0" fmla="*/ 158297 w 163541"/>
                <a:gd name="connsiteY0" fmla="*/ 200619 h 346797"/>
                <a:gd name="connsiteX1" fmla="*/ 154818 w 163541"/>
                <a:gd name="connsiteY1" fmla="*/ 214352 h 346797"/>
                <a:gd name="connsiteX2" fmla="*/ 140833 w 163541"/>
                <a:gd name="connsiteY2" fmla="*/ 202586 h 346797"/>
                <a:gd name="connsiteX3" fmla="*/ 135670 w 163541"/>
                <a:gd name="connsiteY3" fmla="*/ 213683 h 346797"/>
                <a:gd name="connsiteX4" fmla="*/ 122393 w 163541"/>
                <a:gd name="connsiteY4" fmla="*/ 217508 h 346797"/>
                <a:gd name="connsiteX5" fmla="*/ 125093 w 163541"/>
                <a:gd name="connsiteY5" fmla="*/ 228739 h 346797"/>
                <a:gd name="connsiteX6" fmla="*/ 130751 w 163541"/>
                <a:gd name="connsiteY6" fmla="*/ 232170 h 346797"/>
                <a:gd name="connsiteX7" fmla="*/ 118458 w 163541"/>
                <a:gd name="connsiteY7" fmla="*/ 239041 h 346797"/>
                <a:gd name="connsiteX8" fmla="*/ 115255 w 163541"/>
                <a:gd name="connsiteY8" fmla="*/ 248674 h 346797"/>
                <a:gd name="connsiteX9" fmla="*/ 116734 w 163541"/>
                <a:gd name="connsiteY9" fmla="*/ 257016 h 346797"/>
                <a:gd name="connsiteX10" fmla="*/ 104685 w 163541"/>
                <a:gd name="connsiteY10" fmla="*/ 257536 h 346797"/>
                <a:gd name="connsiteX11" fmla="*/ 95831 w 163541"/>
                <a:gd name="connsiteY11" fmla="*/ 249878 h 346797"/>
                <a:gd name="connsiteX12" fmla="*/ 93825 w 163541"/>
                <a:gd name="connsiteY12" fmla="*/ 267050 h 346797"/>
                <a:gd name="connsiteX13" fmla="*/ 99271 w 163541"/>
                <a:gd name="connsiteY13" fmla="*/ 272009 h 346797"/>
                <a:gd name="connsiteX14" fmla="*/ 100254 w 163541"/>
                <a:gd name="connsiteY14" fmla="*/ 281051 h 346797"/>
                <a:gd name="connsiteX15" fmla="*/ 113043 w 163541"/>
                <a:gd name="connsiteY15" fmla="*/ 293211 h 346797"/>
                <a:gd name="connsiteX16" fmla="*/ 116734 w 163541"/>
                <a:gd name="connsiteY16" fmla="*/ 307967 h 346797"/>
                <a:gd name="connsiteX17" fmla="*/ 115011 w 163541"/>
                <a:gd name="connsiteY17" fmla="*/ 324896 h 346797"/>
                <a:gd name="connsiteX18" fmla="*/ 105913 w 163541"/>
                <a:gd name="connsiteY18" fmla="*/ 329862 h 346797"/>
                <a:gd name="connsiteX19" fmla="*/ 103206 w 163541"/>
                <a:gd name="connsiteY19" fmla="*/ 339708 h 346797"/>
                <a:gd name="connsiteX20" fmla="*/ 93825 w 163541"/>
                <a:gd name="connsiteY20" fmla="*/ 345075 h 346797"/>
                <a:gd name="connsiteX21" fmla="*/ 89016 w 163541"/>
                <a:gd name="connsiteY21" fmla="*/ 337103 h 346797"/>
                <a:gd name="connsiteX22" fmla="*/ 80249 w 163541"/>
                <a:gd name="connsiteY22" fmla="*/ 321716 h 346797"/>
                <a:gd name="connsiteX23" fmla="*/ 51499 w 163541"/>
                <a:gd name="connsiteY23" fmla="*/ 307967 h 346797"/>
                <a:gd name="connsiteX24" fmla="*/ 51255 w 163541"/>
                <a:gd name="connsiteY24" fmla="*/ 288670 h 346797"/>
                <a:gd name="connsiteX25" fmla="*/ 39906 w 163541"/>
                <a:gd name="connsiteY25" fmla="*/ 281366 h 346797"/>
                <a:gd name="connsiteX26" fmla="*/ 44542 w 163541"/>
                <a:gd name="connsiteY26" fmla="*/ 275873 h 346797"/>
                <a:gd name="connsiteX27" fmla="*/ 35893 w 163541"/>
                <a:gd name="connsiteY27" fmla="*/ 249933 h 346797"/>
                <a:gd name="connsiteX28" fmla="*/ 21860 w 163541"/>
                <a:gd name="connsiteY28" fmla="*/ 257685 h 346797"/>
                <a:gd name="connsiteX29" fmla="*/ 17177 w 163541"/>
                <a:gd name="connsiteY29" fmla="*/ 217508 h 346797"/>
                <a:gd name="connsiteX30" fmla="*/ 6332 w 163541"/>
                <a:gd name="connsiteY30" fmla="*/ 217532 h 346797"/>
                <a:gd name="connsiteX31" fmla="*/ 6521 w 163541"/>
                <a:gd name="connsiteY31" fmla="*/ 200650 h 346797"/>
                <a:gd name="connsiteX32" fmla="*/ -5064 w 163541"/>
                <a:gd name="connsiteY32" fmla="*/ 200650 h 346797"/>
                <a:gd name="connsiteX33" fmla="*/ -5245 w 163541"/>
                <a:gd name="connsiteY33" fmla="*/ 200351 h 346797"/>
                <a:gd name="connsiteX34" fmla="*/ -5237 w 163541"/>
                <a:gd name="connsiteY34" fmla="*/ 200312 h 346797"/>
                <a:gd name="connsiteX35" fmla="*/ 14494 w 163541"/>
                <a:gd name="connsiteY35" fmla="*/ 178102 h 346797"/>
                <a:gd name="connsiteX36" fmla="*/ 25567 w 163541"/>
                <a:gd name="connsiteY36" fmla="*/ 174805 h 346797"/>
                <a:gd name="connsiteX37" fmla="*/ 31540 w 163541"/>
                <a:gd name="connsiteY37" fmla="*/ 164306 h 346797"/>
                <a:gd name="connsiteX38" fmla="*/ 30643 w 163541"/>
                <a:gd name="connsiteY38" fmla="*/ 153799 h 346797"/>
                <a:gd name="connsiteX39" fmla="*/ 41103 w 163541"/>
                <a:gd name="connsiteY39" fmla="*/ 128213 h 346797"/>
                <a:gd name="connsiteX40" fmla="*/ 34846 w 163541"/>
                <a:gd name="connsiteY40" fmla="*/ 108184 h 346797"/>
                <a:gd name="connsiteX41" fmla="*/ 34539 w 163541"/>
                <a:gd name="connsiteY41" fmla="*/ 97040 h 346797"/>
                <a:gd name="connsiteX42" fmla="*/ 59936 w 163541"/>
                <a:gd name="connsiteY42" fmla="*/ 96725 h 346797"/>
                <a:gd name="connsiteX43" fmla="*/ 79981 w 163541"/>
                <a:gd name="connsiteY43" fmla="*/ 111804 h 346797"/>
                <a:gd name="connsiteX44" fmla="*/ 81760 w 163541"/>
                <a:gd name="connsiteY44" fmla="*/ 126230 h 346797"/>
                <a:gd name="connsiteX45" fmla="*/ 97028 w 163541"/>
                <a:gd name="connsiteY45" fmla="*/ 108845 h 346797"/>
                <a:gd name="connsiteX46" fmla="*/ 94014 w 163541"/>
                <a:gd name="connsiteY46" fmla="*/ 98999 h 346797"/>
                <a:gd name="connsiteX47" fmla="*/ 101050 w 163541"/>
                <a:gd name="connsiteY47" fmla="*/ 49118 h 346797"/>
                <a:gd name="connsiteX48" fmla="*/ 106976 w 163541"/>
                <a:gd name="connsiteY48" fmla="*/ 52817 h 346797"/>
                <a:gd name="connsiteX49" fmla="*/ 108534 w 163541"/>
                <a:gd name="connsiteY49" fmla="*/ 16638 h 346797"/>
                <a:gd name="connsiteX50" fmla="*/ 114499 w 163541"/>
                <a:gd name="connsiteY50" fmla="*/ 13034 h 346797"/>
                <a:gd name="connsiteX51" fmla="*/ 111462 w 163541"/>
                <a:gd name="connsiteY51" fmla="*/ -1723 h 346797"/>
                <a:gd name="connsiteX52" fmla="*/ 125675 w 163541"/>
                <a:gd name="connsiteY52" fmla="*/ 16111 h 346797"/>
                <a:gd name="connsiteX53" fmla="*/ 119442 w 163541"/>
                <a:gd name="connsiteY53" fmla="*/ 51180 h 346797"/>
                <a:gd name="connsiteX54" fmla="*/ 111375 w 163541"/>
                <a:gd name="connsiteY54" fmla="*/ 65646 h 346797"/>
                <a:gd name="connsiteX55" fmla="*/ 118521 w 163541"/>
                <a:gd name="connsiteY55" fmla="*/ 101778 h 346797"/>
                <a:gd name="connsiteX56" fmla="*/ 90913 w 163541"/>
                <a:gd name="connsiteY56" fmla="*/ 142600 h 346797"/>
                <a:gd name="connsiteX57" fmla="*/ 100546 w 163541"/>
                <a:gd name="connsiteY57" fmla="*/ 142600 h 346797"/>
                <a:gd name="connsiteX58" fmla="*/ 100546 w 163541"/>
                <a:gd name="connsiteY58" fmla="*/ 171326 h 346797"/>
                <a:gd name="connsiteX59" fmla="*/ 108298 w 163541"/>
                <a:gd name="connsiteY59" fmla="*/ 164802 h 346797"/>
                <a:gd name="connsiteX60" fmla="*/ 121842 w 163541"/>
                <a:gd name="connsiteY60" fmla="*/ 164802 h 346797"/>
                <a:gd name="connsiteX61" fmla="*/ 130405 w 163541"/>
                <a:gd name="connsiteY61" fmla="*/ 182785 h 346797"/>
                <a:gd name="connsiteX62" fmla="*/ 138126 w 163541"/>
                <a:gd name="connsiteY62" fmla="*/ 181172 h 346797"/>
                <a:gd name="connsiteX63" fmla="*/ 138126 w 163541"/>
                <a:gd name="connsiteY63" fmla="*/ 181179 h 34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63541" h="346797">
                  <a:moveTo>
                    <a:pt x="158297" y="200619"/>
                  </a:moveTo>
                  <a:lnTo>
                    <a:pt x="154818" y="214352"/>
                  </a:lnTo>
                  <a:lnTo>
                    <a:pt x="140833" y="202586"/>
                  </a:lnTo>
                  <a:lnTo>
                    <a:pt x="135670" y="213683"/>
                  </a:lnTo>
                  <a:lnTo>
                    <a:pt x="122393" y="217508"/>
                  </a:lnTo>
                  <a:lnTo>
                    <a:pt x="125093" y="228739"/>
                  </a:lnTo>
                  <a:lnTo>
                    <a:pt x="130751" y="232170"/>
                  </a:lnTo>
                  <a:lnTo>
                    <a:pt x="118458" y="239041"/>
                  </a:lnTo>
                  <a:lnTo>
                    <a:pt x="115255" y="248674"/>
                  </a:lnTo>
                  <a:lnTo>
                    <a:pt x="116734" y="257016"/>
                  </a:lnTo>
                  <a:lnTo>
                    <a:pt x="104685" y="257536"/>
                  </a:lnTo>
                  <a:lnTo>
                    <a:pt x="95831" y="249878"/>
                  </a:lnTo>
                  <a:lnTo>
                    <a:pt x="93825" y="267050"/>
                  </a:lnTo>
                  <a:lnTo>
                    <a:pt x="99271" y="272009"/>
                  </a:lnTo>
                  <a:lnTo>
                    <a:pt x="100254" y="281051"/>
                  </a:lnTo>
                  <a:lnTo>
                    <a:pt x="113043" y="293211"/>
                  </a:lnTo>
                  <a:lnTo>
                    <a:pt x="116734" y="307967"/>
                  </a:lnTo>
                  <a:lnTo>
                    <a:pt x="115011" y="324896"/>
                  </a:lnTo>
                  <a:lnTo>
                    <a:pt x="105913" y="329862"/>
                  </a:lnTo>
                  <a:lnTo>
                    <a:pt x="103206" y="339708"/>
                  </a:lnTo>
                  <a:lnTo>
                    <a:pt x="93825" y="345075"/>
                  </a:lnTo>
                  <a:lnTo>
                    <a:pt x="89016" y="337103"/>
                  </a:lnTo>
                  <a:lnTo>
                    <a:pt x="80249" y="321716"/>
                  </a:lnTo>
                  <a:lnTo>
                    <a:pt x="51499" y="307967"/>
                  </a:lnTo>
                  <a:lnTo>
                    <a:pt x="51255" y="288670"/>
                  </a:lnTo>
                  <a:lnTo>
                    <a:pt x="39906" y="281366"/>
                  </a:lnTo>
                  <a:lnTo>
                    <a:pt x="44542" y="275873"/>
                  </a:lnTo>
                  <a:lnTo>
                    <a:pt x="35893" y="249933"/>
                  </a:lnTo>
                  <a:lnTo>
                    <a:pt x="21860" y="257685"/>
                  </a:lnTo>
                  <a:lnTo>
                    <a:pt x="17177" y="217508"/>
                  </a:lnTo>
                  <a:lnTo>
                    <a:pt x="6332" y="217532"/>
                  </a:lnTo>
                  <a:lnTo>
                    <a:pt x="6521" y="200650"/>
                  </a:lnTo>
                  <a:lnTo>
                    <a:pt x="-5064" y="200650"/>
                  </a:lnTo>
                  <a:lnTo>
                    <a:pt x="-5245" y="200351"/>
                  </a:lnTo>
                  <a:lnTo>
                    <a:pt x="-5237" y="200312"/>
                  </a:lnTo>
                  <a:lnTo>
                    <a:pt x="14494" y="178102"/>
                  </a:lnTo>
                  <a:lnTo>
                    <a:pt x="25567" y="174805"/>
                  </a:lnTo>
                  <a:lnTo>
                    <a:pt x="31540" y="164306"/>
                  </a:lnTo>
                  <a:lnTo>
                    <a:pt x="30643" y="153799"/>
                  </a:lnTo>
                  <a:lnTo>
                    <a:pt x="41103" y="128213"/>
                  </a:lnTo>
                  <a:lnTo>
                    <a:pt x="34846" y="108184"/>
                  </a:lnTo>
                  <a:lnTo>
                    <a:pt x="34539" y="97040"/>
                  </a:lnTo>
                  <a:lnTo>
                    <a:pt x="59936" y="96725"/>
                  </a:lnTo>
                  <a:lnTo>
                    <a:pt x="79981" y="111804"/>
                  </a:lnTo>
                  <a:lnTo>
                    <a:pt x="81760" y="126230"/>
                  </a:lnTo>
                  <a:lnTo>
                    <a:pt x="97028" y="108845"/>
                  </a:lnTo>
                  <a:lnTo>
                    <a:pt x="94014" y="98999"/>
                  </a:lnTo>
                  <a:lnTo>
                    <a:pt x="101050" y="49118"/>
                  </a:lnTo>
                  <a:lnTo>
                    <a:pt x="106976" y="52817"/>
                  </a:lnTo>
                  <a:lnTo>
                    <a:pt x="108534" y="16638"/>
                  </a:lnTo>
                  <a:lnTo>
                    <a:pt x="114499" y="13034"/>
                  </a:lnTo>
                  <a:lnTo>
                    <a:pt x="111462" y="-1723"/>
                  </a:lnTo>
                  <a:lnTo>
                    <a:pt x="125675" y="16111"/>
                  </a:lnTo>
                  <a:lnTo>
                    <a:pt x="119442" y="51180"/>
                  </a:lnTo>
                  <a:lnTo>
                    <a:pt x="111375" y="65646"/>
                  </a:lnTo>
                  <a:lnTo>
                    <a:pt x="118521" y="101778"/>
                  </a:lnTo>
                  <a:lnTo>
                    <a:pt x="90913" y="142600"/>
                  </a:lnTo>
                  <a:lnTo>
                    <a:pt x="100546" y="142600"/>
                  </a:lnTo>
                  <a:lnTo>
                    <a:pt x="100546" y="171326"/>
                  </a:lnTo>
                  <a:lnTo>
                    <a:pt x="108298" y="164802"/>
                  </a:lnTo>
                  <a:lnTo>
                    <a:pt x="121842" y="164802"/>
                  </a:lnTo>
                  <a:lnTo>
                    <a:pt x="130405" y="182785"/>
                  </a:lnTo>
                  <a:lnTo>
                    <a:pt x="138126" y="181172"/>
                  </a:lnTo>
                  <a:lnTo>
                    <a:pt x="138126" y="181179"/>
                  </a:lnTo>
                  <a:close/>
                </a:path>
              </a:pathLst>
            </a:custGeom>
            <a:solidFill>
              <a:schemeClr val="accent3"/>
            </a:solidFill>
            <a:ln w="635" cap="rnd">
              <a:solidFill>
                <a:schemeClr val="bg1"/>
              </a:solidFill>
              <a:prstDash val="solid"/>
              <a:round/>
            </a:ln>
          </p:spPr>
          <p:txBody>
            <a:bodyPr rtlCol="0" anchor="ctr"/>
            <a:lstStyle/>
            <a:p>
              <a:endParaRPr lang="en-US" dirty="0"/>
            </a:p>
          </p:txBody>
        </p:sp>
        <p:sp>
          <p:nvSpPr>
            <p:cNvPr id="1551" name="Freeform: Shape 1550">
              <a:extLst>
                <a:ext uri="{FF2B5EF4-FFF2-40B4-BE49-F238E27FC236}">
                  <a16:creationId xmlns:a16="http://schemas.microsoft.com/office/drawing/2014/main" id="{88F8166C-6B30-4BE3-8E38-364DC68F9951}"/>
                </a:ext>
              </a:extLst>
            </p:cNvPr>
            <p:cNvSpPr/>
            <p:nvPr/>
          </p:nvSpPr>
          <p:spPr>
            <a:xfrm flipV="1">
              <a:off x="5799271" y="2160356"/>
              <a:ext cx="1196140" cy="812372"/>
            </a:xfrm>
            <a:custGeom>
              <a:avLst/>
              <a:gdLst>
                <a:gd name="connsiteX0" fmla="*/ 1088765 w 1099576"/>
                <a:gd name="connsiteY0" fmla="*/ 598247 h 746789"/>
                <a:gd name="connsiteX1" fmla="*/ 1093480 w 1099576"/>
                <a:gd name="connsiteY1" fmla="*/ 604968 h 746789"/>
                <a:gd name="connsiteX2" fmla="*/ 1088506 w 1099576"/>
                <a:gd name="connsiteY2" fmla="*/ 612295 h 746789"/>
                <a:gd name="connsiteX3" fmla="*/ 1055317 w 1099576"/>
                <a:gd name="connsiteY3" fmla="*/ 603497 h 746789"/>
                <a:gd name="connsiteX4" fmla="*/ 1051359 w 1099576"/>
                <a:gd name="connsiteY4" fmla="*/ 589771 h 746789"/>
                <a:gd name="connsiteX5" fmla="*/ 1034430 w 1099576"/>
                <a:gd name="connsiteY5" fmla="*/ 593911 h 746789"/>
                <a:gd name="connsiteX6" fmla="*/ 1020657 w 1099576"/>
                <a:gd name="connsiteY6" fmla="*/ 590109 h 746789"/>
                <a:gd name="connsiteX7" fmla="*/ 1017359 w 1099576"/>
                <a:gd name="connsiteY7" fmla="*/ 625061 h 746789"/>
                <a:gd name="connsiteX8" fmla="*/ 1004641 w 1099576"/>
                <a:gd name="connsiteY8" fmla="*/ 623943 h 746789"/>
                <a:gd name="connsiteX9" fmla="*/ 1000392 w 1099576"/>
                <a:gd name="connsiteY9" fmla="*/ 631687 h 746789"/>
                <a:gd name="connsiteX10" fmla="*/ 981913 w 1099576"/>
                <a:gd name="connsiteY10" fmla="*/ 639565 h 746789"/>
                <a:gd name="connsiteX11" fmla="*/ 971744 w 1099576"/>
                <a:gd name="connsiteY11" fmla="*/ 634898 h 746789"/>
                <a:gd name="connsiteX12" fmla="*/ 962347 w 1099576"/>
                <a:gd name="connsiteY12" fmla="*/ 641580 h 746789"/>
                <a:gd name="connsiteX13" fmla="*/ 950542 w 1099576"/>
                <a:gd name="connsiteY13" fmla="*/ 679632 h 746789"/>
                <a:gd name="connsiteX14" fmla="*/ 943522 w 1099576"/>
                <a:gd name="connsiteY14" fmla="*/ 709366 h 746789"/>
                <a:gd name="connsiteX15" fmla="*/ 918078 w 1099576"/>
                <a:gd name="connsiteY15" fmla="*/ 734597 h 746789"/>
                <a:gd name="connsiteX16" fmla="*/ 907854 w 1099576"/>
                <a:gd name="connsiteY16" fmla="*/ 732165 h 746789"/>
                <a:gd name="connsiteX17" fmla="*/ 883677 w 1099576"/>
                <a:gd name="connsiteY17" fmla="*/ 744514 h 746789"/>
                <a:gd name="connsiteX18" fmla="*/ 841777 w 1099576"/>
                <a:gd name="connsiteY18" fmla="*/ 736179 h 746789"/>
                <a:gd name="connsiteX19" fmla="*/ 826902 w 1099576"/>
                <a:gd name="connsiteY19" fmla="*/ 726058 h 746789"/>
                <a:gd name="connsiteX20" fmla="*/ 828523 w 1099576"/>
                <a:gd name="connsiteY20" fmla="*/ 715040 h 746789"/>
                <a:gd name="connsiteX21" fmla="*/ 839376 w 1099576"/>
                <a:gd name="connsiteY21" fmla="*/ 716197 h 746789"/>
                <a:gd name="connsiteX22" fmla="*/ 841777 w 1099576"/>
                <a:gd name="connsiteY22" fmla="*/ 699607 h 746789"/>
                <a:gd name="connsiteX23" fmla="*/ 828523 w 1099576"/>
                <a:gd name="connsiteY23" fmla="*/ 692311 h 746789"/>
                <a:gd name="connsiteX24" fmla="*/ 812814 w 1099576"/>
                <a:gd name="connsiteY24" fmla="*/ 658776 h 746789"/>
                <a:gd name="connsiteX25" fmla="*/ 819307 w 1099576"/>
                <a:gd name="connsiteY25" fmla="*/ 655644 h 746789"/>
                <a:gd name="connsiteX26" fmla="*/ 816773 w 1099576"/>
                <a:gd name="connsiteY26" fmla="*/ 647199 h 746789"/>
                <a:gd name="connsiteX27" fmla="*/ 800608 w 1099576"/>
                <a:gd name="connsiteY27" fmla="*/ 644886 h 746789"/>
                <a:gd name="connsiteX28" fmla="*/ 786764 w 1099576"/>
                <a:gd name="connsiteY28" fmla="*/ 634222 h 746789"/>
                <a:gd name="connsiteX29" fmla="*/ 769151 w 1099576"/>
                <a:gd name="connsiteY29" fmla="*/ 642218 h 746789"/>
                <a:gd name="connsiteX30" fmla="*/ 742401 w 1099576"/>
                <a:gd name="connsiteY30" fmla="*/ 602245 h 746789"/>
                <a:gd name="connsiteX31" fmla="*/ 751372 w 1099576"/>
                <a:gd name="connsiteY31" fmla="*/ 588591 h 746789"/>
                <a:gd name="connsiteX32" fmla="*/ 759290 w 1099576"/>
                <a:gd name="connsiteY32" fmla="*/ 594186 h 746789"/>
                <a:gd name="connsiteX33" fmla="*/ 777564 w 1099576"/>
                <a:gd name="connsiteY33" fmla="*/ 593061 h 746789"/>
                <a:gd name="connsiteX34" fmla="*/ 785300 w 1099576"/>
                <a:gd name="connsiteY34" fmla="*/ 602914 h 746789"/>
                <a:gd name="connsiteX35" fmla="*/ 803182 w 1099576"/>
                <a:gd name="connsiteY35" fmla="*/ 603292 h 746789"/>
                <a:gd name="connsiteX36" fmla="*/ 825446 w 1099576"/>
                <a:gd name="connsiteY36" fmla="*/ 572866 h 746789"/>
                <a:gd name="connsiteX37" fmla="*/ 819205 w 1099576"/>
                <a:gd name="connsiteY37" fmla="*/ 563438 h 746789"/>
                <a:gd name="connsiteX38" fmla="*/ 795917 w 1099576"/>
                <a:gd name="connsiteY38" fmla="*/ 573755 h 746789"/>
                <a:gd name="connsiteX39" fmla="*/ 765169 w 1099576"/>
                <a:gd name="connsiteY39" fmla="*/ 563524 h 746789"/>
                <a:gd name="connsiteX40" fmla="*/ 760518 w 1099576"/>
                <a:gd name="connsiteY40" fmla="*/ 546776 h 746789"/>
                <a:gd name="connsiteX41" fmla="*/ 746391 w 1099576"/>
                <a:gd name="connsiteY41" fmla="*/ 535758 h 746789"/>
                <a:gd name="connsiteX42" fmla="*/ 727888 w 1099576"/>
                <a:gd name="connsiteY42" fmla="*/ 541913 h 746789"/>
                <a:gd name="connsiteX43" fmla="*/ 717232 w 1099576"/>
                <a:gd name="connsiteY43" fmla="*/ 524543 h 746789"/>
                <a:gd name="connsiteX44" fmla="*/ 692433 w 1099576"/>
                <a:gd name="connsiteY44" fmla="*/ 523127 h 746789"/>
                <a:gd name="connsiteX45" fmla="*/ 680423 w 1099576"/>
                <a:gd name="connsiteY45" fmla="*/ 533122 h 746789"/>
                <a:gd name="connsiteX46" fmla="*/ 670412 w 1099576"/>
                <a:gd name="connsiteY46" fmla="*/ 515044 h 746789"/>
                <a:gd name="connsiteX47" fmla="*/ 685476 w 1099576"/>
                <a:gd name="connsiteY47" fmla="*/ 502570 h 746789"/>
                <a:gd name="connsiteX48" fmla="*/ 675756 w 1099576"/>
                <a:gd name="connsiteY48" fmla="*/ 489017 h 746789"/>
                <a:gd name="connsiteX49" fmla="*/ 659638 w 1099576"/>
                <a:gd name="connsiteY49" fmla="*/ 487113 h 746789"/>
                <a:gd name="connsiteX50" fmla="*/ 637728 w 1099576"/>
                <a:gd name="connsiteY50" fmla="*/ 464313 h 746789"/>
                <a:gd name="connsiteX51" fmla="*/ 599856 w 1099576"/>
                <a:gd name="connsiteY51" fmla="*/ 466107 h 746789"/>
                <a:gd name="connsiteX52" fmla="*/ 552612 w 1099576"/>
                <a:gd name="connsiteY52" fmla="*/ 446346 h 746789"/>
                <a:gd name="connsiteX53" fmla="*/ 545474 w 1099576"/>
                <a:gd name="connsiteY53" fmla="*/ 457537 h 746789"/>
                <a:gd name="connsiteX54" fmla="*/ 517157 w 1099576"/>
                <a:gd name="connsiteY54" fmla="*/ 465824 h 746789"/>
                <a:gd name="connsiteX55" fmla="*/ 470330 w 1099576"/>
                <a:gd name="connsiteY55" fmla="*/ 477637 h 746789"/>
                <a:gd name="connsiteX56" fmla="*/ 457186 w 1099576"/>
                <a:gd name="connsiteY56" fmla="*/ 469838 h 746789"/>
                <a:gd name="connsiteX57" fmla="*/ 413318 w 1099576"/>
                <a:gd name="connsiteY57" fmla="*/ 480919 h 746789"/>
                <a:gd name="connsiteX58" fmla="*/ 399632 w 1099576"/>
                <a:gd name="connsiteY58" fmla="*/ 475725 h 746789"/>
                <a:gd name="connsiteX59" fmla="*/ 387127 w 1099576"/>
                <a:gd name="connsiteY59" fmla="*/ 502255 h 746789"/>
                <a:gd name="connsiteX60" fmla="*/ 352191 w 1099576"/>
                <a:gd name="connsiteY60" fmla="*/ 529942 h 746789"/>
                <a:gd name="connsiteX61" fmla="*/ 302318 w 1099576"/>
                <a:gd name="connsiteY61" fmla="*/ 530839 h 746789"/>
                <a:gd name="connsiteX62" fmla="*/ 296848 w 1099576"/>
                <a:gd name="connsiteY62" fmla="*/ 544337 h 746789"/>
                <a:gd name="connsiteX63" fmla="*/ 304718 w 1099576"/>
                <a:gd name="connsiteY63" fmla="*/ 568065 h 746789"/>
                <a:gd name="connsiteX64" fmla="*/ 289450 w 1099576"/>
                <a:gd name="connsiteY64" fmla="*/ 597657 h 746789"/>
                <a:gd name="connsiteX65" fmla="*/ 269586 w 1099576"/>
                <a:gd name="connsiteY65" fmla="*/ 597657 h 746789"/>
                <a:gd name="connsiteX66" fmla="*/ 250194 w 1099576"/>
                <a:gd name="connsiteY66" fmla="*/ 611973 h 746789"/>
                <a:gd name="connsiteX67" fmla="*/ 247565 w 1099576"/>
                <a:gd name="connsiteY67" fmla="*/ 623864 h 746789"/>
                <a:gd name="connsiteX68" fmla="*/ 230589 w 1099576"/>
                <a:gd name="connsiteY68" fmla="*/ 619914 h 746789"/>
                <a:gd name="connsiteX69" fmla="*/ 223136 w 1099576"/>
                <a:gd name="connsiteY69" fmla="*/ 608470 h 746789"/>
                <a:gd name="connsiteX70" fmla="*/ 208923 w 1099576"/>
                <a:gd name="connsiteY70" fmla="*/ 608470 h 746789"/>
                <a:gd name="connsiteX71" fmla="*/ 208923 w 1099576"/>
                <a:gd name="connsiteY71" fmla="*/ 583986 h 746789"/>
                <a:gd name="connsiteX72" fmla="*/ 196591 w 1099576"/>
                <a:gd name="connsiteY72" fmla="*/ 576289 h 746789"/>
                <a:gd name="connsiteX73" fmla="*/ 165968 w 1099576"/>
                <a:gd name="connsiteY73" fmla="*/ 583672 h 746789"/>
                <a:gd name="connsiteX74" fmla="*/ 153974 w 1099576"/>
                <a:gd name="connsiteY74" fmla="*/ 551105 h 746789"/>
                <a:gd name="connsiteX75" fmla="*/ 159695 w 1099576"/>
                <a:gd name="connsiteY75" fmla="*/ 543990 h 746789"/>
                <a:gd name="connsiteX76" fmla="*/ 152911 w 1099576"/>
                <a:gd name="connsiteY76" fmla="*/ 528368 h 746789"/>
                <a:gd name="connsiteX77" fmla="*/ 139980 w 1099576"/>
                <a:gd name="connsiteY77" fmla="*/ 541448 h 746789"/>
                <a:gd name="connsiteX78" fmla="*/ 102794 w 1099576"/>
                <a:gd name="connsiteY78" fmla="*/ 527959 h 746789"/>
                <a:gd name="connsiteX79" fmla="*/ 119290 w 1099576"/>
                <a:gd name="connsiteY79" fmla="*/ 515674 h 746789"/>
                <a:gd name="connsiteX80" fmla="*/ 125570 w 1099576"/>
                <a:gd name="connsiteY80" fmla="*/ 485224 h 746789"/>
                <a:gd name="connsiteX81" fmla="*/ 113064 w 1099576"/>
                <a:gd name="connsiteY81" fmla="*/ 479864 h 746789"/>
                <a:gd name="connsiteX82" fmla="*/ 115804 w 1099576"/>
                <a:gd name="connsiteY82" fmla="*/ 459142 h 746789"/>
                <a:gd name="connsiteX83" fmla="*/ 83355 w 1099576"/>
                <a:gd name="connsiteY83" fmla="*/ 446346 h 746789"/>
                <a:gd name="connsiteX84" fmla="*/ 76728 w 1099576"/>
                <a:gd name="connsiteY84" fmla="*/ 432785 h 746789"/>
                <a:gd name="connsiteX85" fmla="*/ 50890 w 1099576"/>
                <a:gd name="connsiteY85" fmla="*/ 432785 h 746789"/>
                <a:gd name="connsiteX86" fmla="*/ 44225 w 1099576"/>
                <a:gd name="connsiteY86" fmla="*/ 415935 h 746789"/>
                <a:gd name="connsiteX87" fmla="*/ 31774 w 1099576"/>
                <a:gd name="connsiteY87" fmla="*/ 414472 h 746789"/>
                <a:gd name="connsiteX88" fmla="*/ 28776 w 1099576"/>
                <a:gd name="connsiteY88" fmla="*/ 424514 h 746789"/>
                <a:gd name="connsiteX89" fmla="*/ 13429 w 1099576"/>
                <a:gd name="connsiteY89" fmla="*/ 421492 h 746789"/>
                <a:gd name="connsiteX90" fmla="*/ 1222 w 1099576"/>
                <a:gd name="connsiteY90" fmla="*/ 409616 h 746789"/>
                <a:gd name="connsiteX91" fmla="*/ -470 w 1099576"/>
                <a:gd name="connsiteY91" fmla="*/ 397448 h 746789"/>
                <a:gd name="connsiteX92" fmla="*/ -5397 w 1099576"/>
                <a:gd name="connsiteY92" fmla="*/ 395937 h 746789"/>
                <a:gd name="connsiteX93" fmla="*/ 301 w 1099576"/>
                <a:gd name="connsiteY93" fmla="*/ 375868 h 746789"/>
                <a:gd name="connsiteX94" fmla="*/ 5991 w 1099576"/>
                <a:gd name="connsiteY94" fmla="*/ 382023 h 746789"/>
                <a:gd name="connsiteX95" fmla="*/ 16191 w 1099576"/>
                <a:gd name="connsiteY95" fmla="*/ 375868 h 746789"/>
                <a:gd name="connsiteX96" fmla="*/ 23699 w 1099576"/>
                <a:gd name="connsiteY96" fmla="*/ 353187 h 746789"/>
                <a:gd name="connsiteX97" fmla="*/ 14869 w 1099576"/>
                <a:gd name="connsiteY97" fmla="*/ 348465 h 746789"/>
                <a:gd name="connsiteX98" fmla="*/ 12091 w 1099576"/>
                <a:gd name="connsiteY98" fmla="*/ 338013 h 746789"/>
                <a:gd name="connsiteX99" fmla="*/ 25871 w 1099576"/>
                <a:gd name="connsiteY99" fmla="*/ 338013 h 746789"/>
                <a:gd name="connsiteX100" fmla="*/ 34497 w 1099576"/>
                <a:gd name="connsiteY100" fmla="*/ 332079 h 746789"/>
                <a:gd name="connsiteX101" fmla="*/ 46963 w 1099576"/>
                <a:gd name="connsiteY101" fmla="*/ 319408 h 746789"/>
                <a:gd name="connsiteX102" fmla="*/ 63742 w 1099576"/>
                <a:gd name="connsiteY102" fmla="*/ 312010 h 746789"/>
                <a:gd name="connsiteX103" fmla="*/ 73525 w 1099576"/>
                <a:gd name="connsiteY103" fmla="*/ 312010 h 746789"/>
                <a:gd name="connsiteX104" fmla="*/ 77004 w 1099576"/>
                <a:gd name="connsiteY104" fmla="*/ 294397 h 746789"/>
                <a:gd name="connsiteX105" fmla="*/ 92366 w 1099576"/>
                <a:gd name="connsiteY105" fmla="*/ 286550 h 746789"/>
                <a:gd name="connsiteX106" fmla="*/ 85000 w 1099576"/>
                <a:gd name="connsiteY106" fmla="*/ 280301 h 746789"/>
                <a:gd name="connsiteX107" fmla="*/ 86353 w 1099576"/>
                <a:gd name="connsiteY107" fmla="*/ 272549 h 746789"/>
                <a:gd name="connsiteX108" fmla="*/ 98442 w 1099576"/>
                <a:gd name="connsiteY108" fmla="*/ 259862 h 746789"/>
                <a:gd name="connsiteX109" fmla="*/ 100410 w 1099576"/>
                <a:gd name="connsiteY109" fmla="*/ 249647 h 746789"/>
                <a:gd name="connsiteX110" fmla="*/ 93523 w 1099576"/>
                <a:gd name="connsiteY110" fmla="*/ 245775 h 746789"/>
                <a:gd name="connsiteX111" fmla="*/ 80734 w 1099576"/>
                <a:gd name="connsiteY111" fmla="*/ 245775 h 746789"/>
                <a:gd name="connsiteX112" fmla="*/ 86353 w 1099576"/>
                <a:gd name="connsiteY112" fmla="*/ 222668 h 746789"/>
                <a:gd name="connsiteX113" fmla="*/ 97804 w 1099576"/>
                <a:gd name="connsiteY113" fmla="*/ 220850 h 746789"/>
                <a:gd name="connsiteX114" fmla="*/ 100410 w 1099576"/>
                <a:gd name="connsiteY114" fmla="*/ 212492 h 746789"/>
                <a:gd name="connsiteX115" fmla="*/ 126058 w 1099576"/>
                <a:gd name="connsiteY115" fmla="*/ 196650 h 746789"/>
                <a:gd name="connsiteX116" fmla="*/ 130977 w 1099576"/>
                <a:gd name="connsiteY116" fmla="*/ 193635 h 746789"/>
                <a:gd name="connsiteX117" fmla="*/ 137793 w 1099576"/>
                <a:gd name="connsiteY117" fmla="*/ 201521 h 746789"/>
                <a:gd name="connsiteX118" fmla="*/ 151243 w 1099576"/>
                <a:gd name="connsiteY118" fmla="*/ 199837 h 746789"/>
                <a:gd name="connsiteX119" fmla="*/ 151243 w 1099576"/>
                <a:gd name="connsiteY119" fmla="*/ 191849 h 746789"/>
                <a:gd name="connsiteX120" fmla="*/ 167306 w 1099576"/>
                <a:gd name="connsiteY120" fmla="*/ 183428 h 746789"/>
                <a:gd name="connsiteX121" fmla="*/ 173712 w 1099576"/>
                <a:gd name="connsiteY121" fmla="*/ 173747 h 746789"/>
                <a:gd name="connsiteX122" fmla="*/ 184227 w 1099576"/>
                <a:gd name="connsiteY122" fmla="*/ 175613 h 746789"/>
                <a:gd name="connsiteX123" fmla="*/ 201344 w 1099576"/>
                <a:gd name="connsiteY123" fmla="*/ 160250 h 746789"/>
                <a:gd name="connsiteX124" fmla="*/ 222365 w 1099576"/>
                <a:gd name="connsiteY124" fmla="*/ 150279 h 746789"/>
                <a:gd name="connsiteX125" fmla="*/ 226993 w 1099576"/>
                <a:gd name="connsiteY125" fmla="*/ 156292 h 746789"/>
                <a:gd name="connsiteX126" fmla="*/ 239734 w 1099576"/>
                <a:gd name="connsiteY126" fmla="*/ 147225 h 746789"/>
                <a:gd name="connsiteX127" fmla="*/ 251233 w 1099576"/>
                <a:gd name="connsiteY127" fmla="*/ 148815 h 746789"/>
                <a:gd name="connsiteX128" fmla="*/ 268846 w 1099576"/>
                <a:gd name="connsiteY128" fmla="*/ 153159 h 746789"/>
                <a:gd name="connsiteX129" fmla="*/ 266611 w 1099576"/>
                <a:gd name="connsiteY129" fmla="*/ 145037 h 746789"/>
                <a:gd name="connsiteX130" fmla="*/ 278141 w 1099576"/>
                <a:gd name="connsiteY130" fmla="*/ 149248 h 746789"/>
                <a:gd name="connsiteX131" fmla="*/ 285358 w 1099576"/>
                <a:gd name="connsiteY131" fmla="*/ 158117 h 746789"/>
                <a:gd name="connsiteX132" fmla="*/ 297525 w 1099576"/>
                <a:gd name="connsiteY132" fmla="*/ 158117 h 746789"/>
                <a:gd name="connsiteX133" fmla="*/ 297525 w 1099576"/>
                <a:gd name="connsiteY133" fmla="*/ 150302 h 746789"/>
                <a:gd name="connsiteX134" fmla="*/ 313234 w 1099576"/>
                <a:gd name="connsiteY134" fmla="*/ 155945 h 746789"/>
                <a:gd name="connsiteX135" fmla="*/ 320144 w 1099576"/>
                <a:gd name="connsiteY135" fmla="*/ 145376 h 746789"/>
                <a:gd name="connsiteX136" fmla="*/ 336395 w 1099576"/>
                <a:gd name="connsiteY136" fmla="*/ 152341 h 746789"/>
                <a:gd name="connsiteX137" fmla="*/ 343361 w 1099576"/>
                <a:gd name="connsiteY137" fmla="*/ 164201 h 746789"/>
                <a:gd name="connsiteX138" fmla="*/ 355402 w 1099576"/>
                <a:gd name="connsiteY138" fmla="*/ 165059 h 746789"/>
                <a:gd name="connsiteX139" fmla="*/ 370709 w 1099576"/>
                <a:gd name="connsiteY139" fmla="*/ 174590 h 746789"/>
                <a:gd name="connsiteX140" fmla="*/ 382011 w 1099576"/>
                <a:gd name="connsiteY140" fmla="*/ 169277 h 746789"/>
                <a:gd name="connsiteX141" fmla="*/ 399672 w 1099576"/>
                <a:gd name="connsiteY141" fmla="*/ 182184 h 746789"/>
                <a:gd name="connsiteX142" fmla="*/ 408258 w 1099576"/>
                <a:gd name="connsiteY142" fmla="*/ 170615 h 746789"/>
                <a:gd name="connsiteX143" fmla="*/ 403481 w 1099576"/>
                <a:gd name="connsiteY143" fmla="*/ 162304 h 746789"/>
                <a:gd name="connsiteX144" fmla="*/ 418890 w 1099576"/>
                <a:gd name="connsiteY144" fmla="*/ 152278 h 746789"/>
                <a:gd name="connsiteX145" fmla="*/ 423699 w 1099576"/>
                <a:gd name="connsiteY145" fmla="*/ 160250 h 746789"/>
                <a:gd name="connsiteX146" fmla="*/ 433080 w 1099576"/>
                <a:gd name="connsiteY146" fmla="*/ 154883 h 746789"/>
                <a:gd name="connsiteX147" fmla="*/ 435787 w 1099576"/>
                <a:gd name="connsiteY147" fmla="*/ 145037 h 746789"/>
                <a:gd name="connsiteX148" fmla="*/ 444885 w 1099576"/>
                <a:gd name="connsiteY148" fmla="*/ 140071 h 746789"/>
                <a:gd name="connsiteX149" fmla="*/ 446609 w 1099576"/>
                <a:gd name="connsiteY149" fmla="*/ 123142 h 746789"/>
                <a:gd name="connsiteX150" fmla="*/ 442918 w 1099576"/>
                <a:gd name="connsiteY150" fmla="*/ 108386 h 746789"/>
                <a:gd name="connsiteX151" fmla="*/ 430129 w 1099576"/>
                <a:gd name="connsiteY151" fmla="*/ 96227 h 746789"/>
                <a:gd name="connsiteX152" fmla="*/ 429145 w 1099576"/>
                <a:gd name="connsiteY152" fmla="*/ 87184 h 746789"/>
                <a:gd name="connsiteX153" fmla="*/ 423699 w 1099576"/>
                <a:gd name="connsiteY153" fmla="*/ 82226 h 746789"/>
                <a:gd name="connsiteX154" fmla="*/ 425706 w 1099576"/>
                <a:gd name="connsiteY154" fmla="*/ 65053 h 746789"/>
                <a:gd name="connsiteX155" fmla="*/ 434560 w 1099576"/>
                <a:gd name="connsiteY155" fmla="*/ 72711 h 746789"/>
                <a:gd name="connsiteX156" fmla="*/ 446609 w 1099576"/>
                <a:gd name="connsiteY156" fmla="*/ 72191 h 746789"/>
                <a:gd name="connsiteX157" fmla="*/ 445129 w 1099576"/>
                <a:gd name="connsiteY157" fmla="*/ 63849 h 746789"/>
                <a:gd name="connsiteX158" fmla="*/ 448332 w 1099576"/>
                <a:gd name="connsiteY158" fmla="*/ 54216 h 746789"/>
                <a:gd name="connsiteX159" fmla="*/ 460626 w 1099576"/>
                <a:gd name="connsiteY159" fmla="*/ 47345 h 746789"/>
                <a:gd name="connsiteX160" fmla="*/ 454967 w 1099576"/>
                <a:gd name="connsiteY160" fmla="*/ 43914 h 746789"/>
                <a:gd name="connsiteX161" fmla="*/ 452267 w 1099576"/>
                <a:gd name="connsiteY161" fmla="*/ 32683 h 746789"/>
                <a:gd name="connsiteX162" fmla="*/ 465544 w 1099576"/>
                <a:gd name="connsiteY162" fmla="*/ 28858 h 746789"/>
                <a:gd name="connsiteX163" fmla="*/ 470707 w 1099576"/>
                <a:gd name="connsiteY163" fmla="*/ 17761 h 746789"/>
                <a:gd name="connsiteX164" fmla="*/ 484693 w 1099576"/>
                <a:gd name="connsiteY164" fmla="*/ 29527 h 746789"/>
                <a:gd name="connsiteX165" fmla="*/ 490186 w 1099576"/>
                <a:gd name="connsiteY165" fmla="*/ 7868 h 746789"/>
                <a:gd name="connsiteX166" fmla="*/ 501110 w 1099576"/>
                <a:gd name="connsiteY166" fmla="*/ 7868 h 746789"/>
                <a:gd name="connsiteX167" fmla="*/ 502676 w 1099576"/>
                <a:gd name="connsiteY167" fmla="*/ 21452 h 746789"/>
                <a:gd name="connsiteX168" fmla="*/ 497167 w 1099576"/>
                <a:gd name="connsiteY168" fmla="*/ 32683 h 746789"/>
                <a:gd name="connsiteX169" fmla="*/ 500362 w 1099576"/>
                <a:gd name="connsiteY169" fmla="*/ 39074 h 746789"/>
                <a:gd name="connsiteX170" fmla="*/ 508185 w 1099576"/>
                <a:gd name="connsiteY170" fmla="*/ 35988 h 746789"/>
                <a:gd name="connsiteX171" fmla="*/ 515158 w 1099576"/>
                <a:gd name="connsiteY171" fmla="*/ 46472 h 746789"/>
                <a:gd name="connsiteX172" fmla="*/ 525940 w 1099576"/>
                <a:gd name="connsiteY172" fmla="*/ 39074 h 746789"/>
                <a:gd name="connsiteX173" fmla="*/ 531260 w 1099576"/>
                <a:gd name="connsiteY173" fmla="*/ 45637 h 746789"/>
                <a:gd name="connsiteX174" fmla="*/ 539327 w 1099576"/>
                <a:gd name="connsiteY174" fmla="*/ 39074 h 746789"/>
                <a:gd name="connsiteX175" fmla="*/ 550936 w 1099576"/>
                <a:gd name="connsiteY175" fmla="*/ 45504 h 746789"/>
                <a:gd name="connsiteX176" fmla="*/ 561537 w 1099576"/>
                <a:gd name="connsiteY176" fmla="*/ 58434 h 746789"/>
                <a:gd name="connsiteX177" fmla="*/ 573759 w 1099576"/>
                <a:gd name="connsiteY177" fmla="*/ 46023 h 746789"/>
                <a:gd name="connsiteX178" fmla="*/ 587532 w 1099576"/>
                <a:gd name="connsiteY178" fmla="*/ 46023 h 746789"/>
                <a:gd name="connsiteX179" fmla="*/ 583982 w 1099576"/>
                <a:gd name="connsiteY179" fmla="*/ 30487 h 746789"/>
                <a:gd name="connsiteX180" fmla="*/ 606585 w 1099576"/>
                <a:gd name="connsiteY180" fmla="*/ 21712 h 746789"/>
                <a:gd name="connsiteX181" fmla="*/ 615219 w 1099576"/>
                <a:gd name="connsiteY181" fmla="*/ 25749 h 746789"/>
                <a:gd name="connsiteX182" fmla="*/ 631376 w 1099576"/>
                <a:gd name="connsiteY182" fmla="*/ 20264 h 746789"/>
                <a:gd name="connsiteX183" fmla="*/ 646039 w 1099576"/>
                <a:gd name="connsiteY183" fmla="*/ 21987 h 746789"/>
                <a:gd name="connsiteX184" fmla="*/ 641552 w 1099576"/>
                <a:gd name="connsiteY184" fmla="*/ 12079 h 746789"/>
                <a:gd name="connsiteX185" fmla="*/ 642725 w 1099576"/>
                <a:gd name="connsiteY185" fmla="*/ -2276 h 746789"/>
                <a:gd name="connsiteX186" fmla="*/ 654522 w 1099576"/>
                <a:gd name="connsiteY186" fmla="*/ 3021 h 746789"/>
                <a:gd name="connsiteX187" fmla="*/ 657797 w 1099576"/>
                <a:gd name="connsiteY187" fmla="*/ 21397 h 746789"/>
                <a:gd name="connsiteX188" fmla="*/ 676228 w 1099576"/>
                <a:gd name="connsiteY188" fmla="*/ 22664 h 746789"/>
                <a:gd name="connsiteX189" fmla="*/ 698225 w 1099576"/>
                <a:gd name="connsiteY189" fmla="*/ 30849 h 746789"/>
                <a:gd name="connsiteX190" fmla="*/ 701492 w 1099576"/>
                <a:gd name="connsiteY190" fmla="*/ 41749 h 746789"/>
                <a:gd name="connsiteX191" fmla="*/ 710605 w 1099576"/>
                <a:gd name="connsiteY191" fmla="*/ 36288 h 746789"/>
                <a:gd name="connsiteX192" fmla="*/ 714595 w 1099576"/>
                <a:gd name="connsiteY192" fmla="*/ 50241 h 746789"/>
                <a:gd name="connsiteX193" fmla="*/ 722867 w 1099576"/>
                <a:gd name="connsiteY193" fmla="*/ 43780 h 746789"/>
                <a:gd name="connsiteX194" fmla="*/ 744084 w 1099576"/>
                <a:gd name="connsiteY194" fmla="*/ 51296 h 746789"/>
                <a:gd name="connsiteX195" fmla="*/ 750979 w 1099576"/>
                <a:gd name="connsiteY195" fmla="*/ 47550 h 746789"/>
                <a:gd name="connsiteX196" fmla="*/ 763241 w 1099576"/>
                <a:gd name="connsiteY196" fmla="*/ 51627 h 746789"/>
                <a:gd name="connsiteX197" fmla="*/ 763831 w 1099576"/>
                <a:gd name="connsiteY197" fmla="*/ 61511 h 746789"/>
                <a:gd name="connsiteX198" fmla="*/ 775770 w 1099576"/>
                <a:gd name="connsiteY198" fmla="*/ 65620 h 746789"/>
                <a:gd name="connsiteX199" fmla="*/ 793423 w 1099576"/>
                <a:gd name="connsiteY199" fmla="*/ 87428 h 746789"/>
                <a:gd name="connsiteX200" fmla="*/ 802088 w 1099576"/>
                <a:gd name="connsiteY200" fmla="*/ 85051 h 746789"/>
                <a:gd name="connsiteX201" fmla="*/ 803835 w 1099576"/>
                <a:gd name="connsiteY201" fmla="*/ 92536 h 746789"/>
                <a:gd name="connsiteX202" fmla="*/ 811587 w 1099576"/>
                <a:gd name="connsiteY202" fmla="*/ 94904 h 746789"/>
                <a:gd name="connsiteX203" fmla="*/ 811343 w 1099576"/>
                <a:gd name="connsiteY203" fmla="*/ 103097 h 746789"/>
                <a:gd name="connsiteX204" fmla="*/ 819583 w 1099576"/>
                <a:gd name="connsiteY204" fmla="*/ 103294 h 746789"/>
                <a:gd name="connsiteX205" fmla="*/ 820929 w 1099576"/>
                <a:gd name="connsiteY205" fmla="*/ 111888 h 746789"/>
                <a:gd name="connsiteX206" fmla="*/ 813106 w 1099576"/>
                <a:gd name="connsiteY206" fmla="*/ 118483 h 746789"/>
                <a:gd name="connsiteX207" fmla="*/ 825446 w 1099576"/>
                <a:gd name="connsiteY207" fmla="*/ 123843 h 746789"/>
                <a:gd name="connsiteX208" fmla="*/ 849285 w 1099576"/>
                <a:gd name="connsiteY208" fmla="*/ 157755 h 746789"/>
                <a:gd name="connsiteX209" fmla="*/ 847097 w 1099576"/>
                <a:gd name="connsiteY209" fmla="*/ 169820 h 746789"/>
                <a:gd name="connsiteX210" fmla="*/ 855912 w 1099576"/>
                <a:gd name="connsiteY210" fmla="*/ 172339 h 746789"/>
                <a:gd name="connsiteX211" fmla="*/ 851717 w 1099576"/>
                <a:gd name="connsiteY211" fmla="*/ 179123 h 746789"/>
                <a:gd name="connsiteX212" fmla="*/ 861106 w 1099576"/>
                <a:gd name="connsiteY212" fmla="*/ 183239 h 746789"/>
                <a:gd name="connsiteX213" fmla="*/ 861806 w 1099576"/>
                <a:gd name="connsiteY213" fmla="*/ 194273 h 746789"/>
                <a:gd name="connsiteX214" fmla="*/ 844287 w 1099576"/>
                <a:gd name="connsiteY214" fmla="*/ 196650 h 746789"/>
                <a:gd name="connsiteX215" fmla="*/ 839148 w 1099576"/>
                <a:gd name="connsiteY215" fmla="*/ 202064 h 746789"/>
                <a:gd name="connsiteX216" fmla="*/ 851536 w 1099576"/>
                <a:gd name="connsiteY216" fmla="*/ 212587 h 746789"/>
                <a:gd name="connsiteX217" fmla="*/ 860177 w 1099576"/>
                <a:gd name="connsiteY217" fmla="*/ 209187 h 746789"/>
                <a:gd name="connsiteX218" fmla="*/ 858768 w 1099576"/>
                <a:gd name="connsiteY218" fmla="*/ 225816 h 746789"/>
                <a:gd name="connsiteX219" fmla="*/ 841855 w 1099576"/>
                <a:gd name="connsiteY219" fmla="*/ 227083 h 746789"/>
                <a:gd name="connsiteX220" fmla="*/ 833112 w 1099576"/>
                <a:gd name="connsiteY220" fmla="*/ 241273 h 746789"/>
                <a:gd name="connsiteX221" fmla="*/ 853660 w 1099576"/>
                <a:gd name="connsiteY221" fmla="*/ 240069 h 746789"/>
                <a:gd name="connsiteX222" fmla="*/ 843485 w 1099576"/>
                <a:gd name="connsiteY222" fmla="*/ 256022 h 746789"/>
                <a:gd name="connsiteX223" fmla="*/ 844681 w 1099576"/>
                <a:gd name="connsiteY223" fmla="*/ 269165 h 746789"/>
                <a:gd name="connsiteX224" fmla="*/ 830790 w 1099576"/>
                <a:gd name="connsiteY224" fmla="*/ 290351 h 746789"/>
                <a:gd name="connsiteX225" fmla="*/ 811964 w 1099576"/>
                <a:gd name="connsiteY225" fmla="*/ 299072 h 746789"/>
                <a:gd name="connsiteX226" fmla="*/ 813444 w 1099576"/>
                <a:gd name="connsiteY226" fmla="*/ 306698 h 746789"/>
                <a:gd name="connsiteX227" fmla="*/ 838566 w 1099576"/>
                <a:gd name="connsiteY227" fmla="*/ 331788 h 746789"/>
                <a:gd name="connsiteX228" fmla="*/ 837967 w 1099576"/>
                <a:gd name="connsiteY228" fmla="*/ 342948 h 746789"/>
                <a:gd name="connsiteX229" fmla="*/ 861295 w 1099576"/>
                <a:gd name="connsiteY229" fmla="*/ 348874 h 746789"/>
                <a:gd name="connsiteX230" fmla="*/ 870928 w 1099576"/>
                <a:gd name="connsiteY230" fmla="*/ 344372 h 746789"/>
                <a:gd name="connsiteX231" fmla="*/ 874753 w 1099576"/>
                <a:gd name="connsiteY231" fmla="*/ 357578 h 746789"/>
                <a:gd name="connsiteX232" fmla="*/ 839478 w 1099576"/>
                <a:gd name="connsiteY232" fmla="*/ 367038 h 746789"/>
                <a:gd name="connsiteX233" fmla="*/ 821826 w 1099576"/>
                <a:gd name="connsiteY233" fmla="*/ 352132 h 746789"/>
                <a:gd name="connsiteX234" fmla="*/ 807172 w 1099576"/>
                <a:gd name="connsiteY234" fmla="*/ 356500 h 746789"/>
                <a:gd name="connsiteX235" fmla="*/ 784962 w 1099576"/>
                <a:gd name="connsiteY235" fmla="*/ 380134 h 746789"/>
                <a:gd name="connsiteX236" fmla="*/ 808785 w 1099576"/>
                <a:gd name="connsiteY236" fmla="*/ 391514 h 746789"/>
                <a:gd name="connsiteX237" fmla="*/ 847522 w 1099576"/>
                <a:gd name="connsiteY237" fmla="*/ 436484 h 746789"/>
                <a:gd name="connsiteX238" fmla="*/ 859791 w 1099576"/>
                <a:gd name="connsiteY238" fmla="*/ 437673 h 746789"/>
                <a:gd name="connsiteX239" fmla="*/ 860075 w 1099576"/>
                <a:gd name="connsiteY239" fmla="*/ 414306 h 746789"/>
                <a:gd name="connsiteX240" fmla="*/ 847522 w 1099576"/>
                <a:gd name="connsiteY240" fmla="*/ 386296 h 746789"/>
                <a:gd name="connsiteX241" fmla="*/ 889871 w 1099576"/>
                <a:gd name="connsiteY241" fmla="*/ 410835 h 746789"/>
                <a:gd name="connsiteX242" fmla="*/ 900449 w 1099576"/>
                <a:gd name="connsiteY242" fmla="*/ 410647 h 746789"/>
                <a:gd name="connsiteX243" fmla="*/ 904643 w 1099576"/>
                <a:gd name="connsiteY243" fmla="*/ 416470 h 746789"/>
                <a:gd name="connsiteX244" fmla="*/ 933527 w 1099576"/>
                <a:gd name="connsiteY244" fmla="*/ 433360 h 746789"/>
                <a:gd name="connsiteX245" fmla="*/ 940980 w 1099576"/>
                <a:gd name="connsiteY245" fmla="*/ 450013 h 746789"/>
                <a:gd name="connsiteX246" fmla="*/ 950841 w 1099576"/>
                <a:gd name="connsiteY246" fmla="*/ 455758 h 746789"/>
                <a:gd name="connsiteX247" fmla="*/ 956562 w 1099576"/>
                <a:gd name="connsiteY247" fmla="*/ 442048 h 746789"/>
                <a:gd name="connsiteX248" fmla="*/ 977300 w 1099576"/>
                <a:gd name="connsiteY248" fmla="*/ 443985 h 746789"/>
                <a:gd name="connsiteX249" fmla="*/ 969816 w 1099576"/>
                <a:gd name="connsiteY249" fmla="*/ 459654 h 746789"/>
                <a:gd name="connsiteX250" fmla="*/ 992687 w 1099576"/>
                <a:gd name="connsiteY250" fmla="*/ 465769 h 746789"/>
                <a:gd name="connsiteX251" fmla="*/ 998314 w 1099576"/>
                <a:gd name="connsiteY251" fmla="*/ 484272 h 746789"/>
                <a:gd name="connsiteX252" fmla="*/ 1010741 w 1099576"/>
                <a:gd name="connsiteY252" fmla="*/ 478314 h 746789"/>
                <a:gd name="connsiteX253" fmla="*/ 1018745 w 1099576"/>
                <a:gd name="connsiteY253" fmla="*/ 486255 h 746789"/>
                <a:gd name="connsiteX254" fmla="*/ 1027771 w 1099576"/>
                <a:gd name="connsiteY254" fmla="*/ 505773 h 746789"/>
                <a:gd name="connsiteX255" fmla="*/ 1022727 w 1099576"/>
                <a:gd name="connsiteY255" fmla="*/ 526582 h 746789"/>
                <a:gd name="connsiteX256" fmla="*/ 1039577 w 1099576"/>
                <a:gd name="connsiteY256" fmla="*/ 535365 h 746789"/>
                <a:gd name="connsiteX257" fmla="*/ 1062983 w 1099576"/>
                <a:gd name="connsiteY257" fmla="*/ 526582 h 746789"/>
                <a:gd name="connsiteX258" fmla="*/ 1079415 w 1099576"/>
                <a:gd name="connsiteY258" fmla="*/ 580815 h 746789"/>
                <a:gd name="connsiteX259" fmla="*/ 1090277 w 1099576"/>
                <a:gd name="connsiteY259" fmla="*/ 584419 h 746789"/>
                <a:gd name="connsiteX260" fmla="*/ 1094180 w 1099576"/>
                <a:gd name="connsiteY260" fmla="*/ 591479 h 746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Lst>
              <a:rect l="l" t="t" r="r" b="b"/>
              <a:pathLst>
                <a:path w="1099576" h="746789">
                  <a:moveTo>
                    <a:pt x="1088765" y="598247"/>
                  </a:moveTo>
                  <a:lnTo>
                    <a:pt x="1093480" y="604968"/>
                  </a:lnTo>
                  <a:lnTo>
                    <a:pt x="1088506" y="612295"/>
                  </a:lnTo>
                  <a:lnTo>
                    <a:pt x="1055317" y="603497"/>
                  </a:lnTo>
                  <a:lnTo>
                    <a:pt x="1051359" y="589771"/>
                  </a:lnTo>
                  <a:lnTo>
                    <a:pt x="1034430" y="593911"/>
                  </a:lnTo>
                  <a:lnTo>
                    <a:pt x="1020657" y="590109"/>
                  </a:lnTo>
                  <a:lnTo>
                    <a:pt x="1017359" y="625061"/>
                  </a:lnTo>
                  <a:lnTo>
                    <a:pt x="1004641" y="623943"/>
                  </a:lnTo>
                  <a:lnTo>
                    <a:pt x="1000392" y="631687"/>
                  </a:lnTo>
                  <a:lnTo>
                    <a:pt x="981913" y="639565"/>
                  </a:lnTo>
                  <a:lnTo>
                    <a:pt x="971744" y="634898"/>
                  </a:lnTo>
                  <a:lnTo>
                    <a:pt x="962347" y="641580"/>
                  </a:lnTo>
                  <a:lnTo>
                    <a:pt x="950542" y="679632"/>
                  </a:lnTo>
                  <a:lnTo>
                    <a:pt x="943522" y="709366"/>
                  </a:lnTo>
                  <a:lnTo>
                    <a:pt x="918078" y="734597"/>
                  </a:lnTo>
                  <a:lnTo>
                    <a:pt x="907854" y="732165"/>
                  </a:lnTo>
                  <a:lnTo>
                    <a:pt x="883677" y="744514"/>
                  </a:lnTo>
                  <a:lnTo>
                    <a:pt x="841777" y="736179"/>
                  </a:lnTo>
                  <a:lnTo>
                    <a:pt x="826902" y="726058"/>
                  </a:lnTo>
                  <a:lnTo>
                    <a:pt x="828523" y="715040"/>
                  </a:lnTo>
                  <a:lnTo>
                    <a:pt x="839376" y="716197"/>
                  </a:lnTo>
                  <a:lnTo>
                    <a:pt x="841777" y="699607"/>
                  </a:lnTo>
                  <a:lnTo>
                    <a:pt x="828523" y="692311"/>
                  </a:lnTo>
                  <a:lnTo>
                    <a:pt x="812814" y="658776"/>
                  </a:lnTo>
                  <a:lnTo>
                    <a:pt x="819307" y="655644"/>
                  </a:lnTo>
                  <a:lnTo>
                    <a:pt x="816773" y="647199"/>
                  </a:lnTo>
                  <a:lnTo>
                    <a:pt x="800608" y="644886"/>
                  </a:lnTo>
                  <a:lnTo>
                    <a:pt x="786764" y="634222"/>
                  </a:lnTo>
                  <a:lnTo>
                    <a:pt x="769151" y="642218"/>
                  </a:lnTo>
                  <a:lnTo>
                    <a:pt x="742401" y="602245"/>
                  </a:lnTo>
                  <a:lnTo>
                    <a:pt x="751372" y="588591"/>
                  </a:lnTo>
                  <a:lnTo>
                    <a:pt x="759290" y="594186"/>
                  </a:lnTo>
                  <a:lnTo>
                    <a:pt x="777564" y="593061"/>
                  </a:lnTo>
                  <a:lnTo>
                    <a:pt x="785300" y="602914"/>
                  </a:lnTo>
                  <a:lnTo>
                    <a:pt x="803182" y="603292"/>
                  </a:lnTo>
                  <a:lnTo>
                    <a:pt x="825446" y="572866"/>
                  </a:lnTo>
                  <a:lnTo>
                    <a:pt x="819205" y="563438"/>
                  </a:lnTo>
                  <a:lnTo>
                    <a:pt x="795917" y="573755"/>
                  </a:lnTo>
                  <a:lnTo>
                    <a:pt x="765169" y="563524"/>
                  </a:lnTo>
                  <a:lnTo>
                    <a:pt x="760518" y="546776"/>
                  </a:lnTo>
                  <a:lnTo>
                    <a:pt x="746391" y="535758"/>
                  </a:lnTo>
                  <a:lnTo>
                    <a:pt x="727888" y="541913"/>
                  </a:lnTo>
                  <a:lnTo>
                    <a:pt x="717232" y="524543"/>
                  </a:lnTo>
                  <a:lnTo>
                    <a:pt x="692433" y="523127"/>
                  </a:lnTo>
                  <a:lnTo>
                    <a:pt x="680423" y="533122"/>
                  </a:lnTo>
                  <a:lnTo>
                    <a:pt x="670412" y="515044"/>
                  </a:lnTo>
                  <a:lnTo>
                    <a:pt x="685476" y="502570"/>
                  </a:lnTo>
                  <a:lnTo>
                    <a:pt x="675756" y="489017"/>
                  </a:lnTo>
                  <a:lnTo>
                    <a:pt x="659638" y="487113"/>
                  </a:lnTo>
                  <a:lnTo>
                    <a:pt x="637728" y="464313"/>
                  </a:lnTo>
                  <a:lnTo>
                    <a:pt x="599856" y="466107"/>
                  </a:lnTo>
                  <a:lnTo>
                    <a:pt x="552612" y="446346"/>
                  </a:lnTo>
                  <a:lnTo>
                    <a:pt x="545474" y="457537"/>
                  </a:lnTo>
                  <a:lnTo>
                    <a:pt x="517157" y="465824"/>
                  </a:lnTo>
                  <a:lnTo>
                    <a:pt x="470330" y="477637"/>
                  </a:lnTo>
                  <a:lnTo>
                    <a:pt x="457186" y="469838"/>
                  </a:lnTo>
                  <a:lnTo>
                    <a:pt x="413318" y="480919"/>
                  </a:lnTo>
                  <a:lnTo>
                    <a:pt x="399632" y="475725"/>
                  </a:lnTo>
                  <a:lnTo>
                    <a:pt x="387127" y="502255"/>
                  </a:lnTo>
                  <a:lnTo>
                    <a:pt x="352191" y="529942"/>
                  </a:lnTo>
                  <a:lnTo>
                    <a:pt x="302318" y="530839"/>
                  </a:lnTo>
                  <a:lnTo>
                    <a:pt x="296848" y="544337"/>
                  </a:lnTo>
                  <a:lnTo>
                    <a:pt x="304718" y="568065"/>
                  </a:lnTo>
                  <a:lnTo>
                    <a:pt x="289450" y="597657"/>
                  </a:lnTo>
                  <a:lnTo>
                    <a:pt x="269586" y="597657"/>
                  </a:lnTo>
                  <a:lnTo>
                    <a:pt x="250194" y="611973"/>
                  </a:lnTo>
                  <a:lnTo>
                    <a:pt x="247565" y="623864"/>
                  </a:lnTo>
                  <a:lnTo>
                    <a:pt x="230589" y="619914"/>
                  </a:lnTo>
                  <a:lnTo>
                    <a:pt x="223136" y="608470"/>
                  </a:lnTo>
                  <a:lnTo>
                    <a:pt x="208923" y="608470"/>
                  </a:lnTo>
                  <a:lnTo>
                    <a:pt x="208923" y="583986"/>
                  </a:lnTo>
                  <a:lnTo>
                    <a:pt x="196591" y="576289"/>
                  </a:lnTo>
                  <a:lnTo>
                    <a:pt x="165968" y="583672"/>
                  </a:lnTo>
                  <a:lnTo>
                    <a:pt x="153974" y="551105"/>
                  </a:lnTo>
                  <a:lnTo>
                    <a:pt x="159695" y="543990"/>
                  </a:lnTo>
                  <a:lnTo>
                    <a:pt x="152911" y="528368"/>
                  </a:lnTo>
                  <a:lnTo>
                    <a:pt x="139980" y="541448"/>
                  </a:lnTo>
                  <a:lnTo>
                    <a:pt x="102794" y="527959"/>
                  </a:lnTo>
                  <a:lnTo>
                    <a:pt x="119290" y="515674"/>
                  </a:lnTo>
                  <a:lnTo>
                    <a:pt x="125570" y="485224"/>
                  </a:lnTo>
                  <a:lnTo>
                    <a:pt x="113064" y="479864"/>
                  </a:lnTo>
                  <a:lnTo>
                    <a:pt x="115804" y="459142"/>
                  </a:lnTo>
                  <a:lnTo>
                    <a:pt x="83355" y="446346"/>
                  </a:lnTo>
                  <a:lnTo>
                    <a:pt x="76728" y="432785"/>
                  </a:lnTo>
                  <a:lnTo>
                    <a:pt x="50890" y="432785"/>
                  </a:lnTo>
                  <a:lnTo>
                    <a:pt x="44225" y="415935"/>
                  </a:lnTo>
                  <a:lnTo>
                    <a:pt x="31774" y="414472"/>
                  </a:lnTo>
                  <a:lnTo>
                    <a:pt x="28776" y="424514"/>
                  </a:lnTo>
                  <a:lnTo>
                    <a:pt x="13429" y="421492"/>
                  </a:lnTo>
                  <a:lnTo>
                    <a:pt x="1222" y="409616"/>
                  </a:lnTo>
                  <a:lnTo>
                    <a:pt x="-470" y="397448"/>
                  </a:lnTo>
                  <a:lnTo>
                    <a:pt x="-5397" y="395937"/>
                  </a:lnTo>
                  <a:lnTo>
                    <a:pt x="301" y="375868"/>
                  </a:lnTo>
                  <a:lnTo>
                    <a:pt x="5991" y="382023"/>
                  </a:lnTo>
                  <a:lnTo>
                    <a:pt x="16191" y="375868"/>
                  </a:lnTo>
                  <a:lnTo>
                    <a:pt x="23699" y="353187"/>
                  </a:lnTo>
                  <a:lnTo>
                    <a:pt x="14869" y="348465"/>
                  </a:lnTo>
                  <a:lnTo>
                    <a:pt x="12091" y="338013"/>
                  </a:lnTo>
                  <a:lnTo>
                    <a:pt x="25871" y="338013"/>
                  </a:lnTo>
                  <a:lnTo>
                    <a:pt x="34497" y="332079"/>
                  </a:lnTo>
                  <a:lnTo>
                    <a:pt x="46963" y="319408"/>
                  </a:lnTo>
                  <a:lnTo>
                    <a:pt x="63742" y="312010"/>
                  </a:lnTo>
                  <a:lnTo>
                    <a:pt x="73525" y="312010"/>
                  </a:lnTo>
                  <a:lnTo>
                    <a:pt x="77004" y="294397"/>
                  </a:lnTo>
                  <a:lnTo>
                    <a:pt x="92366" y="286550"/>
                  </a:lnTo>
                  <a:lnTo>
                    <a:pt x="85000" y="280301"/>
                  </a:lnTo>
                  <a:lnTo>
                    <a:pt x="86353" y="272549"/>
                  </a:lnTo>
                  <a:lnTo>
                    <a:pt x="98442" y="259862"/>
                  </a:lnTo>
                  <a:lnTo>
                    <a:pt x="100410" y="249647"/>
                  </a:lnTo>
                  <a:lnTo>
                    <a:pt x="93523" y="245775"/>
                  </a:lnTo>
                  <a:lnTo>
                    <a:pt x="80734" y="245775"/>
                  </a:lnTo>
                  <a:lnTo>
                    <a:pt x="86353" y="222668"/>
                  </a:lnTo>
                  <a:lnTo>
                    <a:pt x="97804" y="220850"/>
                  </a:lnTo>
                  <a:lnTo>
                    <a:pt x="100410" y="212492"/>
                  </a:lnTo>
                  <a:lnTo>
                    <a:pt x="126058" y="196650"/>
                  </a:lnTo>
                  <a:lnTo>
                    <a:pt x="130977" y="193635"/>
                  </a:lnTo>
                  <a:lnTo>
                    <a:pt x="137793" y="201521"/>
                  </a:lnTo>
                  <a:lnTo>
                    <a:pt x="151243" y="199837"/>
                  </a:lnTo>
                  <a:lnTo>
                    <a:pt x="151243" y="191849"/>
                  </a:lnTo>
                  <a:lnTo>
                    <a:pt x="167306" y="183428"/>
                  </a:lnTo>
                  <a:lnTo>
                    <a:pt x="173712" y="173747"/>
                  </a:lnTo>
                  <a:lnTo>
                    <a:pt x="184227" y="175613"/>
                  </a:lnTo>
                  <a:lnTo>
                    <a:pt x="201344" y="160250"/>
                  </a:lnTo>
                  <a:lnTo>
                    <a:pt x="222365" y="150279"/>
                  </a:lnTo>
                  <a:lnTo>
                    <a:pt x="226993" y="156292"/>
                  </a:lnTo>
                  <a:lnTo>
                    <a:pt x="239734" y="147225"/>
                  </a:lnTo>
                  <a:lnTo>
                    <a:pt x="251233" y="148815"/>
                  </a:lnTo>
                  <a:lnTo>
                    <a:pt x="268846" y="153159"/>
                  </a:lnTo>
                  <a:lnTo>
                    <a:pt x="266611" y="145037"/>
                  </a:lnTo>
                  <a:cubicBezTo>
                    <a:pt x="266690" y="145328"/>
                    <a:pt x="278141" y="149248"/>
                    <a:pt x="278141" y="149248"/>
                  </a:cubicBezTo>
                  <a:lnTo>
                    <a:pt x="285358" y="158117"/>
                  </a:lnTo>
                  <a:lnTo>
                    <a:pt x="297525" y="158117"/>
                  </a:lnTo>
                  <a:lnTo>
                    <a:pt x="297525" y="150302"/>
                  </a:lnTo>
                  <a:lnTo>
                    <a:pt x="313234" y="155945"/>
                  </a:lnTo>
                  <a:lnTo>
                    <a:pt x="320144" y="145376"/>
                  </a:lnTo>
                  <a:lnTo>
                    <a:pt x="336395" y="152341"/>
                  </a:lnTo>
                  <a:lnTo>
                    <a:pt x="343361" y="164201"/>
                  </a:lnTo>
                  <a:lnTo>
                    <a:pt x="355402" y="165059"/>
                  </a:lnTo>
                  <a:lnTo>
                    <a:pt x="370709" y="174590"/>
                  </a:lnTo>
                  <a:lnTo>
                    <a:pt x="382011" y="169277"/>
                  </a:lnTo>
                  <a:lnTo>
                    <a:pt x="399672" y="182184"/>
                  </a:lnTo>
                  <a:lnTo>
                    <a:pt x="408258" y="170615"/>
                  </a:lnTo>
                  <a:lnTo>
                    <a:pt x="403481" y="162304"/>
                  </a:lnTo>
                  <a:lnTo>
                    <a:pt x="418890" y="152278"/>
                  </a:lnTo>
                  <a:lnTo>
                    <a:pt x="423699" y="160250"/>
                  </a:lnTo>
                  <a:lnTo>
                    <a:pt x="433080" y="154883"/>
                  </a:lnTo>
                  <a:lnTo>
                    <a:pt x="435787" y="145037"/>
                  </a:lnTo>
                  <a:lnTo>
                    <a:pt x="444885" y="140071"/>
                  </a:lnTo>
                  <a:lnTo>
                    <a:pt x="446609" y="123142"/>
                  </a:lnTo>
                  <a:lnTo>
                    <a:pt x="442918" y="108386"/>
                  </a:lnTo>
                  <a:lnTo>
                    <a:pt x="430129" y="96227"/>
                  </a:lnTo>
                  <a:lnTo>
                    <a:pt x="429145" y="87184"/>
                  </a:lnTo>
                  <a:lnTo>
                    <a:pt x="423699" y="82226"/>
                  </a:lnTo>
                  <a:lnTo>
                    <a:pt x="425706" y="65053"/>
                  </a:lnTo>
                  <a:lnTo>
                    <a:pt x="434560" y="72711"/>
                  </a:lnTo>
                  <a:lnTo>
                    <a:pt x="446609" y="72191"/>
                  </a:lnTo>
                  <a:lnTo>
                    <a:pt x="445129" y="63849"/>
                  </a:lnTo>
                  <a:lnTo>
                    <a:pt x="448332" y="54216"/>
                  </a:lnTo>
                  <a:lnTo>
                    <a:pt x="460626" y="47345"/>
                  </a:lnTo>
                  <a:lnTo>
                    <a:pt x="454967" y="43914"/>
                  </a:lnTo>
                  <a:lnTo>
                    <a:pt x="452267" y="32683"/>
                  </a:lnTo>
                  <a:lnTo>
                    <a:pt x="465544" y="28858"/>
                  </a:lnTo>
                  <a:lnTo>
                    <a:pt x="470707" y="17761"/>
                  </a:lnTo>
                  <a:lnTo>
                    <a:pt x="484693" y="29527"/>
                  </a:lnTo>
                  <a:lnTo>
                    <a:pt x="490186" y="7868"/>
                  </a:lnTo>
                  <a:lnTo>
                    <a:pt x="501110" y="7868"/>
                  </a:lnTo>
                  <a:lnTo>
                    <a:pt x="502676" y="21452"/>
                  </a:lnTo>
                  <a:lnTo>
                    <a:pt x="497167" y="32683"/>
                  </a:lnTo>
                  <a:lnTo>
                    <a:pt x="500362" y="39074"/>
                  </a:lnTo>
                  <a:lnTo>
                    <a:pt x="508185" y="35988"/>
                  </a:lnTo>
                  <a:lnTo>
                    <a:pt x="515158" y="46472"/>
                  </a:lnTo>
                  <a:lnTo>
                    <a:pt x="525940" y="39074"/>
                  </a:lnTo>
                  <a:lnTo>
                    <a:pt x="531260" y="45637"/>
                  </a:lnTo>
                  <a:lnTo>
                    <a:pt x="539327" y="39074"/>
                  </a:lnTo>
                  <a:lnTo>
                    <a:pt x="550936" y="45504"/>
                  </a:lnTo>
                  <a:lnTo>
                    <a:pt x="561537" y="58434"/>
                  </a:lnTo>
                  <a:lnTo>
                    <a:pt x="573759" y="46023"/>
                  </a:lnTo>
                  <a:lnTo>
                    <a:pt x="587532" y="46023"/>
                  </a:lnTo>
                  <a:lnTo>
                    <a:pt x="583982" y="30487"/>
                  </a:lnTo>
                  <a:lnTo>
                    <a:pt x="606585" y="21712"/>
                  </a:lnTo>
                  <a:lnTo>
                    <a:pt x="615219" y="25749"/>
                  </a:lnTo>
                  <a:lnTo>
                    <a:pt x="631376" y="20264"/>
                  </a:lnTo>
                  <a:lnTo>
                    <a:pt x="646039" y="21987"/>
                  </a:lnTo>
                  <a:lnTo>
                    <a:pt x="641552" y="12079"/>
                  </a:lnTo>
                  <a:lnTo>
                    <a:pt x="642725" y="-2276"/>
                  </a:lnTo>
                  <a:lnTo>
                    <a:pt x="654522" y="3021"/>
                  </a:lnTo>
                  <a:lnTo>
                    <a:pt x="657797" y="21397"/>
                  </a:lnTo>
                  <a:lnTo>
                    <a:pt x="676228" y="22664"/>
                  </a:lnTo>
                  <a:lnTo>
                    <a:pt x="698225" y="30849"/>
                  </a:lnTo>
                  <a:lnTo>
                    <a:pt x="701492" y="41749"/>
                  </a:lnTo>
                  <a:lnTo>
                    <a:pt x="710605" y="36288"/>
                  </a:lnTo>
                  <a:lnTo>
                    <a:pt x="714595" y="50241"/>
                  </a:lnTo>
                  <a:lnTo>
                    <a:pt x="722867" y="43780"/>
                  </a:lnTo>
                  <a:lnTo>
                    <a:pt x="744084" y="51296"/>
                  </a:lnTo>
                  <a:lnTo>
                    <a:pt x="750979" y="47550"/>
                  </a:lnTo>
                  <a:lnTo>
                    <a:pt x="763241" y="51627"/>
                  </a:lnTo>
                  <a:lnTo>
                    <a:pt x="763831" y="61511"/>
                  </a:lnTo>
                  <a:lnTo>
                    <a:pt x="775770" y="65620"/>
                  </a:lnTo>
                  <a:lnTo>
                    <a:pt x="793423" y="87428"/>
                  </a:lnTo>
                  <a:lnTo>
                    <a:pt x="802088" y="85051"/>
                  </a:lnTo>
                  <a:lnTo>
                    <a:pt x="803835" y="92536"/>
                  </a:lnTo>
                  <a:lnTo>
                    <a:pt x="811587" y="94904"/>
                  </a:lnTo>
                  <a:lnTo>
                    <a:pt x="811343" y="103097"/>
                  </a:lnTo>
                  <a:lnTo>
                    <a:pt x="819583" y="103294"/>
                  </a:lnTo>
                  <a:lnTo>
                    <a:pt x="820929" y="111888"/>
                  </a:lnTo>
                  <a:lnTo>
                    <a:pt x="813106" y="118483"/>
                  </a:lnTo>
                  <a:lnTo>
                    <a:pt x="825446" y="123843"/>
                  </a:lnTo>
                  <a:lnTo>
                    <a:pt x="849285" y="157755"/>
                  </a:lnTo>
                  <a:lnTo>
                    <a:pt x="847097" y="169820"/>
                  </a:lnTo>
                  <a:lnTo>
                    <a:pt x="855912" y="172339"/>
                  </a:lnTo>
                  <a:lnTo>
                    <a:pt x="851717" y="179123"/>
                  </a:lnTo>
                  <a:lnTo>
                    <a:pt x="861106" y="183239"/>
                  </a:lnTo>
                  <a:lnTo>
                    <a:pt x="861806" y="194273"/>
                  </a:lnTo>
                  <a:lnTo>
                    <a:pt x="844287" y="196650"/>
                  </a:lnTo>
                  <a:lnTo>
                    <a:pt x="839148" y="202064"/>
                  </a:lnTo>
                  <a:lnTo>
                    <a:pt x="851536" y="212587"/>
                  </a:lnTo>
                  <a:lnTo>
                    <a:pt x="860177" y="209187"/>
                  </a:lnTo>
                  <a:lnTo>
                    <a:pt x="858768" y="225816"/>
                  </a:lnTo>
                  <a:lnTo>
                    <a:pt x="841855" y="227083"/>
                  </a:lnTo>
                  <a:lnTo>
                    <a:pt x="833112" y="241273"/>
                  </a:lnTo>
                  <a:lnTo>
                    <a:pt x="853660" y="240069"/>
                  </a:lnTo>
                  <a:lnTo>
                    <a:pt x="843485" y="256022"/>
                  </a:lnTo>
                  <a:lnTo>
                    <a:pt x="844681" y="269165"/>
                  </a:lnTo>
                  <a:lnTo>
                    <a:pt x="830790" y="290351"/>
                  </a:lnTo>
                  <a:lnTo>
                    <a:pt x="811964" y="299072"/>
                  </a:lnTo>
                  <a:lnTo>
                    <a:pt x="813444" y="306698"/>
                  </a:lnTo>
                  <a:lnTo>
                    <a:pt x="838566" y="331788"/>
                  </a:lnTo>
                  <a:lnTo>
                    <a:pt x="837967" y="342948"/>
                  </a:lnTo>
                  <a:lnTo>
                    <a:pt x="861295" y="348874"/>
                  </a:lnTo>
                  <a:lnTo>
                    <a:pt x="870928" y="344372"/>
                  </a:lnTo>
                  <a:lnTo>
                    <a:pt x="874753" y="357578"/>
                  </a:lnTo>
                  <a:lnTo>
                    <a:pt x="839478" y="367038"/>
                  </a:lnTo>
                  <a:lnTo>
                    <a:pt x="821826" y="352132"/>
                  </a:lnTo>
                  <a:lnTo>
                    <a:pt x="807172" y="356500"/>
                  </a:lnTo>
                  <a:lnTo>
                    <a:pt x="784962" y="380134"/>
                  </a:lnTo>
                  <a:lnTo>
                    <a:pt x="808785" y="391514"/>
                  </a:lnTo>
                  <a:lnTo>
                    <a:pt x="847522" y="436484"/>
                  </a:lnTo>
                  <a:lnTo>
                    <a:pt x="859791" y="437673"/>
                  </a:lnTo>
                  <a:lnTo>
                    <a:pt x="860075" y="414306"/>
                  </a:lnTo>
                  <a:lnTo>
                    <a:pt x="847522" y="386296"/>
                  </a:lnTo>
                  <a:lnTo>
                    <a:pt x="889871" y="410835"/>
                  </a:lnTo>
                  <a:lnTo>
                    <a:pt x="900449" y="410647"/>
                  </a:lnTo>
                  <a:lnTo>
                    <a:pt x="904643" y="416470"/>
                  </a:lnTo>
                  <a:lnTo>
                    <a:pt x="933527" y="433360"/>
                  </a:lnTo>
                  <a:lnTo>
                    <a:pt x="940980" y="450013"/>
                  </a:lnTo>
                  <a:lnTo>
                    <a:pt x="950841" y="455758"/>
                  </a:lnTo>
                  <a:lnTo>
                    <a:pt x="956562" y="442048"/>
                  </a:lnTo>
                  <a:lnTo>
                    <a:pt x="977300" y="443985"/>
                  </a:lnTo>
                  <a:lnTo>
                    <a:pt x="969816" y="459654"/>
                  </a:lnTo>
                  <a:lnTo>
                    <a:pt x="992687" y="465769"/>
                  </a:lnTo>
                  <a:lnTo>
                    <a:pt x="998314" y="484272"/>
                  </a:lnTo>
                  <a:lnTo>
                    <a:pt x="1010741" y="478314"/>
                  </a:lnTo>
                  <a:lnTo>
                    <a:pt x="1018745" y="486255"/>
                  </a:lnTo>
                  <a:lnTo>
                    <a:pt x="1027771" y="505773"/>
                  </a:lnTo>
                  <a:lnTo>
                    <a:pt x="1022727" y="526582"/>
                  </a:lnTo>
                  <a:lnTo>
                    <a:pt x="1039577" y="535365"/>
                  </a:lnTo>
                  <a:lnTo>
                    <a:pt x="1062983" y="526582"/>
                  </a:lnTo>
                  <a:lnTo>
                    <a:pt x="1079415" y="580815"/>
                  </a:lnTo>
                  <a:lnTo>
                    <a:pt x="1090277" y="584419"/>
                  </a:lnTo>
                  <a:lnTo>
                    <a:pt x="1094180" y="591479"/>
                  </a:lnTo>
                  <a:close/>
                </a:path>
              </a:pathLst>
            </a:custGeom>
            <a:solidFill>
              <a:schemeClr val="accent3"/>
            </a:solidFill>
            <a:ln w="635" cap="rnd">
              <a:solidFill>
                <a:schemeClr val="bg1"/>
              </a:solidFill>
              <a:prstDash val="solid"/>
              <a:round/>
            </a:ln>
          </p:spPr>
          <p:txBody>
            <a:bodyPr rtlCol="0" anchor="ctr"/>
            <a:lstStyle/>
            <a:p>
              <a:endParaRPr lang="en-US" dirty="0"/>
            </a:p>
          </p:txBody>
        </p:sp>
      </p:grpSp>
      <p:grpSp>
        <p:nvGrpSpPr>
          <p:cNvPr id="5" name="EMEA">
            <a:extLst>
              <a:ext uri="{FF2B5EF4-FFF2-40B4-BE49-F238E27FC236}">
                <a16:creationId xmlns:a16="http://schemas.microsoft.com/office/drawing/2014/main" id="{1BCF7790-44E5-4D2F-93EE-E18E0D93CEC1}"/>
              </a:ext>
            </a:extLst>
          </p:cNvPr>
          <p:cNvGrpSpPr/>
          <p:nvPr/>
        </p:nvGrpSpPr>
        <p:grpSpPr>
          <a:xfrm>
            <a:off x="3886497" y="1135269"/>
            <a:ext cx="4188981" cy="3028162"/>
            <a:chOff x="3886497" y="1135269"/>
            <a:chExt cx="4188981" cy="3028162"/>
          </a:xfrm>
        </p:grpSpPr>
        <p:sp>
          <p:nvSpPr>
            <p:cNvPr id="943" name="Freeform: Shape 942">
              <a:extLst>
                <a:ext uri="{FF2B5EF4-FFF2-40B4-BE49-F238E27FC236}">
                  <a16:creationId xmlns:a16="http://schemas.microsoft.com/office/drawing/2014/main" id="{F84DC26B-94FC-4D60-A8C7-7BF23B30F5DD}"/>
                </a:ext>
              </a:extLst>
            </p:cNvPr>
            <p:cNvSpPr/>
            <p:nvPr/>
          </p:nvSpPr>
          <p:spPr>
            <a:xfrm flipV="1">
              <a:off x="5197993" y="3006032"/>
              <a:ext cx="196182" cy="130054"/>
            </a:xfrm>
            <a:custGeom>
              <a:avLst/>
              <a:gdLst>
                <a:gd name="connsiteX0" fmla="*/ 156600 w 180344"/>
                <a:gd name="connsiteY0" fmla="*/ 106866 h 119555"/>
                <a:gd name="connsiteX1" fmla="*/ 159756 w 180344"/>
                <a:gd name="connsiteY1" fmla="*/ 117947 h 119555"/>
                <a:gd name="connsiteX2" fmla="*/ 102044 w 180344"/>
                <a:gd name="connsiteY2" fmla="*/ 103498 h 119555"/>
                <a:gd name="connsiteX3" fmla="*/ 75152 w 180344"/>
                <a:gd name="connsiteY3" fmla="*/ 78109 h 119555"/>
                <a:gd name="connsiteX4" fmla="*/ 70886 w 180344"/>
                <a:gd name="connsiteY4" fmla="*/ 64611 h 119555"/>
                <a:gd name="connsiteX5" fmla="*/ 59915 w 180344"/>
                <a:gd name="connsiteY5" fmla="*/ 64611 h 119555"/>
                <a:gd name="connsiteX6" fmla="*/ 51211 w 180344"/>
                <a:gd name="connsiteY6" fmla="*/ 79580 h 119555"/>
                <a:gd name="connsiteX7" fmla="*/ 24932 w 180344"/>
                <a:gd name="connsiteY7" fmla="*/ 91614 h 119555"/>
                <a:gd name="connsiteX8" fmla="*/ 17763 w 180344"/>
                <a:gd name="connsiteY8" fmla="*/ 85184 h 119555"/>
                <a:gd name="connsiteX9" fmla="*/ 5422 w 180344"/>
                <a:gd name="connsiteY9" fmla="*/ 91614 h 119555"/>
                <a:gd name="connsiteX10" fmla="*/ 7413 w 180344"/>
                <a:gd name="connsiteY10" fmla="*/ 71844 h 119555"/>
                <a:gd name="connsiteX11" fmla="*/ -4282 w 180344"/>
                <a:gd name="connsiteY11" fmla="*/ 67562 h 119555"/>
                <a:gd name="connsiteX12" fmla="*/ -4282 w 180344"/>
                <a:gd name="connsiteY12" fmla="*/ 67562 h 119555"/>
                <a:gd name="connsiteX13" fmla="*/ 8484 w 180344"/>
                <a:gd name="connsiteY13" fmla="*/ -1608 h 119555"/>
                <a:gd name="connsiteX14" fmla="*/ 35699 w 180344"/>
                <a:gd name="connsiteY14" fmla="*/ -302 h 119555"/>
                <a:gd name="connsiteX15" fmla="*/ 46457 w 180344"/>
                <a:gd name="connsiteY15" fmla="*/ 11204 h 119555"/>
                <a:gd name="connsiteX16" fmla="*/ 88617 w 180344"/>
                <a:gd name="connsiteY16" fmla="*/ 25308 h 119555"/>
                <a:gd name="connsiteX17" fmla="*/ 101186 w 180344"/>
                <a:gd name="connsiteY17" fmla="*/ 24985 h 119555"/>
                <a:gd name="connsiteX18" fmla="*/ 113133 w 180344"/>
                <a:gd name="connsiteY18" fmla="*/ 36790 h 119555"/>
                <a:gd name="connsiteX19" fmla="*/ 164265 w 180344"/>
                <a:gd name="connsiteY19" fmla="*/ 56159 h 119555"/>
                <a:gd name="connsiteX20" fmla="*/ 165753 w 180344"/>
                <a:gd name="connsiteY20" fmla="*/ 68948 h 119555"/>
                <a:gd name="connsiteX21" fmla="*/ 176062 w 180344"/>
                <a:gd name="connsiteY21" fmla="*/ 73670 h 119555"/>
                <a:gd name="connsiteX22" fmla="*/ 176062 w 180344"/>
                <a:gd name="connsiteY22" fmla="*/ 73670 h 119555"/>
                <a:gd name="connsiteX23" fmla="*/ 156600 w 180344"/>
                <a:gd name="connsiteY23" fmla="*/ 106866 h 119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80344" h="119555">
                  <a:moveTo>
                    <a:pt x="156600" y="106866"/>
                  </a:moveTo>
                  <a:lnTo>
                    <a:pt x="159756" y="117947"/>
                  </a:lnTo>
                  <a:lnTo>
                    <a:pt x="102044" y="103498"/>
                  </a:lnTo>
                  <a:lnTo>
                    <a:pt x="75152" y="78109"/>
                  </a:lnTo>
                  <a:lnTo>
                    <a:pt x="70886" y="64611"/>
                  </a:lnTo>
                  <a:lnTo>
                    <a:pt x="59915" y="64611"/>
                  </a:lnTo>
                  <a:lnTo>
                    <a:pt x="51211" y="79580"/>
                  </a:lnTo>
                  <a:lnTo>
                    <a:pt x="24932" y="91614"/>
                  </a:lnTo>
                  <a:lnTo>
                    <a:pt x="17763" y="85184"/>
                  </a:lnTo>
                  <a:lnTo>
                    <a:pt x="5422" y="91614"/>
                  </a:lnTo>
                  <a:lnTo>
                    <a:pt x="7413" y="71844"/>
                  </a:lnTo>
                  <a:lnTo>
                    <a:pt x="-4282" y="67562"/>
                  </a:lnTo>
                  <a:lnTo>
                    <a:pt x="-4282" y="67562"/>
                  </a:lnTo>
                  <a:lnTo>
                    <a:pt x="8484" y="-1608"/>
                  </a:lnTo>
                  <a:lnTo>
                    <a:pt x="35699" y="-302"/>
                  </a:lnTo>
                  <a:lnTo>
                    <a:pt x="46457" y="11204"/>
                  </a:lnTo>
                  <a:lnTo>
                    <a:pt x="88617" y="25308"/>
                  </a:lnTo>
                  <a:lnTo>
                    <a:pt x="101186" y="24985"/>
                  </a:lnTo>
                  <a:lnTo>
                    <a:pt x="113133" y="36790"/>
                  </a:lnTo>
                  <a:lnTo>
                    <a:pt x="164265" y="56159"/>
                  </a:lnTo>
                  <a:lnTo>
                    <a:pt x="165753" y="68948"/>
                  </a:lnTo>
                  <a:lnTo>
                    <a:pt x="176062" y="73670"/>
                  </a:lnTo>
                  <a:lnTo>
                    <a:pt x="176062" y="73670"/>
                  </a:lnTo>
                  <a:lnTo>
                    <a:pt x="156600" y="10686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44" name="Freeform: Shape 943">
              <a:extLst>
                <a:ext uri="{FF2B5EF4-FFF2-40B4-BE49-F238E27FC236}">
                  <a16:creationId xmlns:a16="http://schemas.microsoft.com/office/drawing/2014/main" id="{4786DBD2-F17B-465F-9F95-5C29EDB1B04B}"/>
                </a:ext>
              </a:extLst>
            </p:cNvPr>
            <p:cNvSpPr/>
            <p:nvPr/>
          </p:nvSpPr>
          <p:spPr>
            <a:xfrm flipV="1">
              <a:off x="5197993" y="3006032"/>
              <a:ext cx="196182" cy="130054"/>
            </a:xfrm>
            <a:custGeom>
              <a:avLst/>
              <a:gdLst>
                <a:gd name="connsiteX0" fmla="*/ 156600 w 180344"/>
                <a:gd name="connsiteY0" fmla="*/ 106866 h 119555"/>
                <a:gd name="connsiteX1" fmla="*/ 159756 w 180344"/>
                <a:gd name="connsiteY1" fmla="*/ 117947 h 119555"/>
                <a:gd name="connsiteX2" fmla="*/ 102044 w 180344"/>
                <a:gd name="connsiteY2" fmla="*/ 103498 h 119555"/>
                <a:gd name="connsiteX3" fmla="*/ 75152 w 180344"/>
                <a:gd name="connsiteY3" fmla="*/ 78109 h 119555"/>
                <a:gd name="connsiteX4" fmla="*/ 70886 w 180344"/>
                <a:gd name="connsiteY4" fmla="*/ 64611 h 119555"/>
                <a:gd name="connsiteX5" fmla="*/ 59915 w 180344"/>
                <a:gd name="connsiteY5" fmla="*/ 64611 h 119555"/>
                <a:gd name="connsiteX6" fmla="*/ 51211 w 180344"/>
                <a:gd name="connsiteY6" fmla="*/ 79580 h 119555"/>
                <a:gd name="connsiteX7" fmla="*/ 24932 w 180344"/>
                <a:gd name="connsiteY7" fmla="*/ 91614 h 119555"/>
                <a:gd name="connsiteX8" fmla="*/ 17763 w 180344"/>
                <a:gd name="connsiteY8" fmla="*/ 85184 h 119555"/>
                <a:gd name="connsiteX9" fmla="*/ 5422 w 180344"/>
                <a:gd name="connsiteY9" fmla="*/ 91614 h 119555"/>
                <a:gd name="connsiteX10" fmla="*/ 7413 w 180344"/>
                <a:gd name="connsiteY10" fmla="*/ 71844 h 119555"/>
                <a:gd name="connsiteX11" fmla="*/ -4282 w 180344"/>
                <a:gd name="connsiteY11" fmla="*/ 67562 h 119555"/>
                <a:gd name="connsiteX12" fmla="*/ -4282 w 180344"/>
                <a:gd name="connsiteY12" fmla="*/ 67562 h 119555"/>
                <a:gd name="connsiteX13" fmla="*/ 8484 w 180344"/>
                <a:gd name="connsiteY13" fmla="*/ -1608 h 119555"/>
                <a:gd name="connsiteX14" fmla="*/ 35699 w 180344"/>
                <a:gd name="connsiteY14" fmla="*/ -302 h 119555"/>
                <a:gd name="connsiteX15" fmla="*/ 46457 w 180344"/>
                <a:gd name="connsiteY15" fmla="*/ 11204 h 119555"/>
                <a:gd name="connsiteX16" fmla="*/ 88617 w 180344"/>
                <a:gd name="connsiteY16" fmla="*/ 25308 h 119555"/>
                <a:gd name="connsiteX17" fmla="*/ 101186 w 180344"/>
                <a:gd name="connsiteY17" fmla="*/ 24985 h 119555"/>
                <a:gd name="connsiteX18" fmla="*/ 113133 w 180344"/>
                <a:gd name="connsiteY18" fmla="*/ 36790 h 119555"/>
                <a:gd name="connsiteX19" fmla="*/ 164265 w 180344"/>
                <a:gd name="connsiteY19" fmla="*/ 56159 h 119555"/>
                <a:gd name="connsiteX20" fmla="*/ 165753 w 180344"/>
                <a:gd name="connsiteY20" fmla="*/ 68948 h 119555"/>
                <a:gd name="connsiteX21" fmla="*/ 176062 w 180344"/>
                <a:gd name="connsiteY21" fmla="*/ 73670 h 119555"/>
                <a:gd name="connsiteX22" fmla="*/ 176062 w 180344"/>
                <a:gd name="connsiteY22" fmla="*/ 73670 h 119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80344" h="119555">
                  <a:moveTo>
                    <a:pt x="156600" y="106866"/>
                  </a:moveTo>
                  <a:lnTo>
                    <a:pt x="159756" y="117947"/>
                  </a:lnTo>
                  <a:lnTo>
                    <a:pt x="102044" y="103498"/>
                  </a:lnTo>
                  <a:lnTo>
                    <a:pt x="75152" y="78109"/>
                  </a:lnTo>
                  <a:lnTo>
                    <a:pt x="70886" y="64611"/>
                  </a:lnTo>
                  <a:lnTo>
                    <a:pt x="59915" y="64611"/>
                  </a:lnTo>
                  <a:lnTo>
                    <a:pt x="51211" y="79580"/>
                  </a:lnTo>
                  <a:lnTo>
                    <a:pt x="24932" y="91614"/>
                  </a:lnTo>
                  <a:lnTo>
                    <a:pt x="17763" y="85184"/>
                  </a:lnTo>
                  <a:lnTo>
                    <a:pt x="5422" y="91614"/>
                  </a:lnTo>
                  <a:lnTo>
                    <a:pt x="7413" y="71844"/>
                  </a:lnTo>
                  <a:lnTo>
                    <a:pt x="-4282" y="67562"/>
                  </a:lnTo>
                  <a:lnTo>
                    <a:pt x="-4282" y="67562"/>
                  </a:lnTo>
                  <a:lnTo>
                    <a:pt x="8484" y="-1608"/>
                  </a:lnTo>
                  <a:lnTo>
                    <a:pt x="35699" y="-302"/>
                  </a:lnTo>
                  <a:lnTo>
                    <a:pt x="46457" y="11204"/>
                  </a:lnTo>
                  <a:lnTo>
                    <a:pt x="88617" y="25308"/>
                  </a:lnTo>
                  <a:lnTo>
                    <a:pt x="101186" y="24985"/>
                  </a:lnTo>
                  <a:lnTo>
                    <a:pt x="113133" y="36790"/>
                  </a:lnTo>
                  <a:lnTo>
                    <a:pt x="164265" y="56159"/>
                  </a:lnTo>
                  <a:lnTo>
                    <a:pt x="165753" y="68948"/>
                  </a:lnTo>
                  <a:lnTo>
                    <a:pt x="176062" y="73670"/>
                  </a:lnTo>
                  <a:lnTo>
                    <a:pt x="176062" y="73670"/>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45" name="Freeform: Shape 944">
              <a:extLst>
                <a:ext uri="{FF2B5EF4-FFF2-40B4-BE49-F238E27FC236}">
                  <a16:creationId xmlns:a16="http://schemas.microsoft.com/office/drawing/2014/main" id="{6BCBF5FE-AC69-4BDC-9F18-E554CAB9F963}"/>
                </a:ext>
              </a:extLst>
            </p:cNvPr>
            <p:cNvSpPr/>
            <p:nvPr/>
          </p:nvSpPr>
          <p:spPr>
            <a:xfrm flipV="1">
              <a:off x="5401290" y="3137618"/>
              <a:ext cx="32747" cy="17730"/>
            </a:xfrm>
            <a:custGeom>
              <a:avLst/>
              <a:gdLst>
                <a:gd name="connsiteX0" fmla="*/ 5047 w 30103"/>
                <a:gd name="connsiteY0" fmla="*/ -1508 h 16299"/>
                <a:gd name="connsiteX1" fmla="*/ 23251 w 30103"/>
                <a:gd name="connsiteY1" fmla="*/ 1561 h 16299"/>
                <a:gd name="connsiteX2" fmla="*/ 25698 w 30103"/>
                <a:gd name="connsiteY2" fmla="*/ 14791 h 16299"/>
                <a:gd name="connsiteX3" fmla="*/ -4405 w 30103"/>
                <a:gd name="connsiteY3" fmla="*/ 11226 h 16299"/>
                <a:gd name="connsiteX4" fmla="*/ 5047 w 30103"/>
                <a:gd name="connsiteY4" fmla="*/ -1508 h 16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03" h="16299">
                  <a:moveTo>
                    <a:pt x="5047" y="-1508"/>
                  </a:moveTo>
                  <a:lnTo>
                    <a:pt x="23251" y="1561"/>
                  </a:lnTo>
                  <a:lnTo>
                    <a:pt x="25698" y="14791"/>
                  </a:lnTo>
                  <a:lnTo>
                    <a:pt x="-4405" y="11226"/>
                  </a:lnTo>
                  <a:lnTo>
                    <a:pt x="5047" y="-150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46" name="Freeform: Shape 945">
              <a:extLst>
                <a:ext uri="{FF2B5EF4-FFF2-40B4-BE49-F238E27FC236}">
                  <a16:creationId xmlns:a16="http://schemas.microsoft.com/office/drawing/2014/main" id="{80150C78-BAED-4448-999E-ACFE9129D545}"/>
                </a:ext>
              </a:extLst>
            </p:cNvPr>
            <p:cNvSpPr/>
            <p:nvPr/>
          </p:nvSpPr>
          <p:spPr>
            <a:xfrm flipV="1">
              <a:off x="5401290" y="3137618"/>
              <a:ext cx="32747" cy="17730"/>
            </a:xfrm>
            <a:custGeom>
              <a:avLst/>
              <a:gdLst>
                <a:gd name="connsiteX0" fmla="*/ 5047 w 30103"/>
                <a:gd name="connsiteY0" fmla="*/ -1508 h 16299"/>
                <a:gd name="connsiteX1" fmla="*/ 23251 w 30103"/>
                <a:gd name="connsiteY1" fmla="*/ 1561 h 16299"/>
                <a:gd name="connsiteX2" fmla="*/ 25698 w 30103"/>
                <a:gd name="connsiteY2" fmla="*/ 14791 h 16299"/>
                <a:gd name="connsiteX3" fmla="*/ -4405 w 30103"/>
                <a:gd name="connsiteY3" fmla="*/ 11226 h 16299"/>
              </a:gdLst>
              <a:ahLst/>
              <a:cxnLst>
                <a:cxn ang="0">
                  <a:pos x="connsiteX0" y="connsiteY0"/>
                </a:cxn>
                <a:cxn ang="0">
                  <a:pos x="connsiteX1" y="connsiteY1"/>
                </a:cxn>
                <a:cxn ang="0">
                  <a:pos x="connsiteX2" y="connsiteY2"/>
                </a:cxn>
                <a:cxn ang="0">
                  <a:pos x="connsiteX3" y="connsiteY3"/>
                </a:cxn>
              </a:cxnLst>
              <a:rect l="l" t="t" r="r" b="b"/>
              <a:pathLst>
                <a:path w="30103" h="16299">
                  <a:moveTo>
                    <a:pt x="5047" y="-1508"/>
                  </a:moveTo>
                  <a:lnTo>
                    <a:pt x="23251" y="1561"/>
                  </a:lnTo>
                  <a:lnTo>
                    <a:pt x="25698" y="14791"/>
                  </a:lnTo>
                  <a:lnTo>
                    <a:pt x="-4405" y="1122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47" name="Freeform: Shape 946">
              <a:extLst>
                <a:ext uri="{FF2B5EF4-FFF2-40B4-BE49-F238E27FC236}">
                  <a16:creationId xmlns:a16="http://schemas.microsoft.com/office/drawing/2014/main" id="{9312311F-16E0-4298-83AF-44D2A4C82AE8}"/>
                </a:ext>
              </a:extLst>
            </p:cNvPr>
            <p:cNvSpPr/>
            <p:nvPr/>
          </p:nvSpPr>
          <p:spPr>
            <a:xfrm flipV="1">
              <a:off x="5373004" y="2875001"/>
              <a:ext cx="156303" cy="179195"/>
            </a:xfrm>
            <a:custGeom>
              <a:avLst/>
              <a:gdLst>
                <a:gd name="connsiteX0" fmla="*/ 67227 w 143685"/>
                <a:gd name="connsiteY0" fmla="*/ 159195 h 164729"/>
                <a:gd name="connsiteX1" fmla="*/ 69698 w 143685"/>
                <a:gd name="connsiteY1" fmla="*/ 145147 h 164729"/>
                <a:gd name="connsiteX2" fmla="*/ 60695 w 143685"/>
                <a:gd name="connsiteY2" fmla="*/ 142644 h 164729"/>
                <a:gd name="connsiteX3" fmla="*/ 55170 w 143685"/>
                <a:gd name="connsiteY3" fmla="*/ 119986 h 164729"/>
                <a:gd name="connsiteX4" fmla="*/ 65047 w 143685"/>
                <a:gd name="connsiteY4" fmla="*/ 102829 h 164729"/>
                <a:gd name="connsiteX5" fmla="*/ 53391 w 143685"/>
                <a:gd name="connsiteY5" fmla="*/ 63321 h 164729"/>
                <a:gd name="connsiteX6" fmla="*/ -1283 w 143685"/>
                <a:gd name="connsiteY6" fmla="*/ 42528 h 164729"/>
                <a:gd name="connsiteX7" fmla="*/ -4439 w 143685"/>
                <a:gd name="connsiteY7" fmla="*/ 31447 h 164729"/>
                <a:gd name="connsiteX8" fmla="*/ 15024 w 143685"/>
                <a:gd name="connsiteY8" fmla="*/ -1749 h 164729"/>
                <a:gd name="connsiteX9" fmla="*/ 18747 w 143685"/>
                <a:gd name="connsiteY9" fmla="*/ -33 h 164729"/>
                <a:gd name="connsiteX10" fmla="*/ 37006 w 143685"/>
                <a:gd name="connsiteY10" fmla="*/ 8309 h 164729"/>
                <a:gd name="connsiteX11" fmla="*/ 54343 w 143685"/>
                <a:gd name="connsiteY11" fmla="*/ 8309 h 164729"/>
                <a:gd name="connsiteX12" fmla="*/ 60907 w 143685"/>
                <a:gd name="connsiteY12" fmla="*/ 24395 h 164729"/>
                <a:gd name="connsiteX13" fmla="*/ 77356 w 143685"/>
                <a:gd name="connsiteY13" fmla="*/ 26355 h 164729"/>
                <a:gd name="connsiteX14" fmla="*/ 85737 w 143685"/>
                <a:gd name="connsiteY14" fmla="*/ 42457 h 164729"/>
                <a:gd name="connsiteX15" fmla="*/ 103366 w 143685"/>
                <a:gd name="connsiteY15" fmla="*/ 46723 h 164729"/>
                <a:gd name="connsiteX16" fmla="*/ 110851 w 143685"/>
                <a:gd name="connsiteY16" fmla="*/ 74930 h 164729"/>
                <a:gd name="connsiteX17" fmla="*/ 139247 w 143685"/>
                <a:gd name="connsiteY17" fmla="*/ 112399 h 164729"/>
                <a:gd name="connsiteX18" fmla="*/ 120712 w 143685"/>
                <a:gd name="connsiteY18" fmla="*/ 139323 h 164729"/>
                <a:gd name="connsiteX19" fmla="*/ 92002 w 143685"/>
                <a:gd name="connsiteY19" fmla="*/ 147516 h 164729"/>
                <a:gd name="connsiteX20" fmla="*/ 80315 w 143685"/>
                <a:gd name="connsiteY20" fmla="*/ 162981 h 164729"/>
                <a:gd name="connsiteX21" fmla="*/ 80315 w 143685"/>
                <a:gd name="connsiteY21" fmla="*/ 162981 h 164729"/>
                <a:gd name="connsiteX22" fmla="*/ 67227 w 143685"/>
                <a:gd name="connsiteY22" fmla="*/ 159195 h 164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43685" h="164729">
                  <a:moveTo>
                    <a:pt x="67227" y="159195"/>
                  </a:moveTo>
                  <a:lnTo>
                    <a:pt x="69698" y="145147"/>
                  </a:lnTo>
                  <a:lnTo>
                    <a:pt x="60695" y="142644"/>
                  </a:lnTo>
                  <a:lnTo>
                    <a:pt x="55170" y="119986"/>
                  </a:lnTo>
                  <a:lnTo>
                    <a:pt x="65047" y="102829"/>
                  </a:lnTo>
                  <a:lnTo>
                    <a:pt x="53391" y="63321"/>
                  </a:lnTo>
                  <a:lnTo>
                    <a:pt x="-1283" y="42528"/>
                  </a:lnTo>
                  <a:lnTo>
                    <a:pt x="-4439" y="31447"/>
                  </a:lnTo>
                  <a:lnTo>
                    <a:pt x="15024" y="-1749"/>
                  </a:lnTo>
                  <a:lnTo>
                    <a:pt x="18747" y="-33"/>
                  </a:lnTo>
                  <a:lnTo>
                    <a:pt x="37006" y="8309"/>
                  </a:lnTo>
                  <a:lnTo>
                    <a:pt x="54343" y="8309"/>
                  </a:lnTo>
                  <a:lnTo>
                    <a:pt x="60907" y="24395"/>
                  </a:lnTo>
                  <a:lnTo>
                    <a:pt x="77356" y="26355"/>
                  </a:lnTo>
                  <a:lnTo>
                    <a:pt x="85737" y="42457"/>
                  </a:lnTo>
                  <a:lnTo>
                    <a:pt x="103366" y="46723"/>
                  </a:lnTo>
                  <a:lnTo>
                    <a:pt x="110851" y="74930"/>
                  </a:lnTo>
                  <a:lnTo>
                    <a:pt x="139247" y="112399"/>
                  </a:lnTo>
                  <a:lnTo>
                    <a:pt x="120712" y="139323"/>
                  </a:lnTo>
                  <a:lnTo>
                    <a:pt x="92002" y="147516"/>
                  </a:lnTo>
                  <a:lnTo>
                    <a:pt x="80315" y="162981"/>
                  </a:lnTo>
                  <a:lnTo>
                    <a:pt x="80315" y="162981"/>
                  </a:lnTo>
                  <a:lnTo>
                    <a:pt x="67227" y="15919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48" name="Freeform: Shape 947">
              <a:extLst>
                <a:ext uri="{FF2B5EF4-FFF2-40B4-BE49-F238E27FC236}">
                  <a16:creationId xmlns:a16="http://schemas.microsoft.com/office/drawing/2014/main" id="{3CB79A97-7477-4130-BC41-5E92798A89ED}"/>
                </a:ext>
              </a:extLst>
            </p:cNvPr>
            <p:cNvSpPr/>
            <p:nvPr/>
          </p:nvSpPr>
          <p:spPr>
            <a:xfrm flipV="1">
              <a:off x="5373004" y="2875001"/>
              <a:ext cx="156303" cy="179195"/>
            </a:xfrm>
            <a:custGeom>
              <a:avLst/>
              <a:gdLst>
                <a:gd name="connsiteX0" fmla="*/ 67227 w 143685"/>
                <a:gd name="connsiteY0" fmla="*/ 159195 h 164729"/>
                <a:gd name="connsiteX1" fmla="*/ 69698 w 143685"/>
                <a:gd name="connsiteY1" fmla="*/ 145147 h 164729"/>
                <a:gd name="connsiteX2" fmla="*/ 60695 w 143685"/>
                <a:gd name="connsiteY2" fmla="*/ 142644 h 164729"/>
                <a:gd name="connsiteX3" fmla="*/ 55170 w 143685"/>
                <a:gd name="connsiteY3" fmla="*/ 119986 h 164729"/>
                <a:gd name="connsiteX4" fmla="*/ 65047 w 143685"/>
                <a:gd name="connsiteY4" fmla="*/ 102829 h 164729"/>
                <a:gd name="connsiteX5" fmla="*/ 53391 w 143685"/>
                <a:gd name="connsiteY5" fmla="*/ 63321 h 164729"/>
                <a:gd name="connsiteX6" fmla="*/ -1283 w 143685"/>
                <a:gd name="connsiteY6" fmla="*/ 42528 h 164729"/>
                <a:gd name="connsiteX7" fmla="*/ -4439 w 143685"/>
                <a:gd name="connsiteY7" fmla="*/ 31447 h 164729"/>
                <a:gd name="connsiteX8" fmla="*/ 15024 w 143685"/>
                <a:gd name="connsiteY8" fmla="*/ -1749 h 164729"/>
                <a:gd name="connsiteX9" fmla="*/ 18747 w 143685"/>
                <a:gd name="connsiteY9" fmla="*/ -33 h 164729"/>
                <a:gd name="connsiteX10" fmla="*/ 37006 w 143685"/>
                <a:gd name="connsiteY10" fmla="*/ 8309 h 164729"/>
                <a:gd name="connsiteX11" fmla="*/ 54343 w 143685"/>
                <a:gd name="connsiteY11" fmla="*/ 8309 h 164729"/>
                <a:gd name="connsiteX12" fmla="*/ 60907 w 143685"/>
                <a:gd name="connsiteY12" fmla="*/ 24395 h 164729"/>
                <a:gd name="connsiteX13" fmla="*/ 77356 w 143685"/>
                <a:gd name="connsiteY13" fmla="*/ 26355 h 164729"/>
                <a:gd name="connsiteX14" fmla="*/ 85737 w 143685"/>
                <a:gd name="connsiteY14" fmla="*/ 42457 h 164729"/>
                <a:gd name="connsiteX15" fmla="*/ 103366 w 143685"/>
                <a:gd name="connsiteY15" fmla="*/ 46723 h 164729"/>
                <a:gd name="connsiteX16" fmla="*/ 110851 w 143685"/>
                <a:gd name="connsiteY16" fmla="*/ 74930 h 164729"/>
                <a:gd name="connsiteX17" fmla="*/ 139247 w 143685"/>
                <a:gd name="connsiteY17" fmla="*/ 112399 h 164729"/>
                <a:gd name="connsiteX18" fmla="*/ 120712 w 143685"/>
                <a:gd name="connsiteY18" fmla="*/ 139323 h 164729"/>
                <a:gd name="connsiteX19" fmla="*/ 92002 w 143685"/>
                <a:gd name="connsiteY19" fmla="*/ 147516 h 164729"/>
                <a:gd name="connsiteX20" fmla="*/ 80315 w 143685"/>
                <a:gd name="connsiteY20" fmla="*/ 162981 h 164729"/>
                <a:gd name="connsiteX21" fmla="*/ 80315 w 143685"/>
                <a:gd name="connsiteY21" fmla="*/ 162981 h 164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3685" h="164729">
                  <a:moveTo>
                    <a:pt x="67227" y="159195"/>
                  </a:moveTo>
                  <a:lnTo>
                    <a:pt x="69698" y="145147"/>
                  </a:lnTo>
                  <a:lnTo>
                    <a:pt x="60695" y="142644"/>
                  </a:lnTo>
                  <a:lnTo>
                    <a:pt x="55170" y="119986"/>
                  </a:lnTo>
                  <a:lnTo>
                    <a:pt x="65047" y="102829"/>
                  </a:lnTo>
                  <a:lnTo>
                    <a:pt x="53391" y="63321"/>
                  </a:lnTo>
                  <a:lnTo>
                    <a:pt x="-1283" y="42528"/>
                  </a:lnTo>
                  <a:lnTo>
                    <a:pt x="-4439" y="31447"/>
                  </a:lnTo>
                  <a:lnTo>
                    <a:pt x="15024" y="-1749"/>
                  </a:lnTo>
                  <a:lnTo>
                    <a:pt x="18747" y="-33"/>
                  </a:lnTo>
                  <a:lnTo>
                    <a:pt x="37006" y="8309"/>
                  </a:lnTo>
                  <a:lnTo>
                    <a:pt x="54343" y="8309"/>
                  </a:lnTo>
                  <a:lnTo>
                    <a:pt x="60907" y="24395"/>
                  </a:lnTo>
                  <a:lnTo>
                    <a:pt x="77356" y="26355"/>
                  </a:lnTo>
                  <a:lnTo>
                    <a:pt x="85737" y="42457"/>
                  </a:lnTo>
                  <a:lnTo>
                    <a:pt x="103366" y="46723"/>
                  </a:lnTo>
                  <a:lnTo>
                    <a:pt x="110851" y="74930"/>
                  </a:lnTo>
                  <a:lnTo>
                    <a:pt x="139247" y="112399"/>
                  </a:lnTo>
                  <a:lnTo>
                    <a:pt x="120712" y="139323"/>
                  </a:lnTo>
                  <a:lnTo>
                    <a:pt x="92002" y="147516"/>
                  </a:lnTo>
                  <a:lnTo>
                    <a:pt x="80315" y="162981"/>
                  </a:lnTo>
                  <a:lnTo>
                    <a:pt x="80315" y="16298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49" name="Freeform: Shape 948">
              <a:extLst>
                <a:ext uri="{FF2B5EF4-FFF2-40B4-BE49-F238E27FC236}">
                  <a16:creationId xmlns:a16="http://schemas.microsoft.com/office/drawing/2014/main" id="{CC70BDA9-287E-4E99-92A4-0CB4186BF821}"/>
                </a:ext>
              </a:extLst>
            </p:cNvPr>
            <p:cNvSpPr/>
            <p:nvPr/>
          </p:nvSpPr>
          <p:spPr>
            <a:xfrm flipV="1">
              <a:off x="5362362" y="2836330"/>
              <a:ext cx="103274" cy="89294"/>
            </a:xfrm>
            <a:custGeom>
              <a:avLst/>
              <a:gdLst>
                <a:gd name="connsiteX0" fmla="*/ 66438 w 94937"/>
                <a:gd name="connsiteY0" fmla="*/ -1860 h 82085"/>
                <a:gd name="connsiteX1" fmla="*/ 66949 w 94937"/>
                <a:gd name="connsiteY1" fmla="*/ -1734 h 82085"/>
                <a:gd name="connsiteX2" fmla="*/ 64990 w 94937"/>
                <a:gd name="connsiteY2" fmla="*/ 1682 h 82085"/>
                <a:gd name="connsiteX3" fmla="*/ 70515 w 94937"/>
                <a:gd name="connsiteY3" fmla="*/ 24340 h 82085"/>
                <a:gd name="connsiteX4" fmla="*/ 79518 w 94937"/>
                <a:gd name="connsiteY4" fmla="*/ 26843 h 82085"/>
                <a:gd name="connsiteX5" fmla="*/ 77047 w 94937"/>
                <a:gd name="connsiteY5" fmla="*/ 40891 h 82085"/>
                <a:gd name="connsiteX6" fmla="*/ 90135 w 94937"/>
                <a:gd name="connsiteY6" fmla="*/ 44676 h 82085"/>
                <a:gd name="connsiteX7" fmla="*/ 86877 w 94937"/>
                <a:gd name="connsiteY7" fmla="*/ 48989 h 82085"/>
                <a:gd name="connsiteX8" fmla="*/ 89198 w 94937"/>
                <a:gd name="connsiteY8" fmla="*/ 67004 h 82085"/>
                <a:gd name="connsiteX9" fmla="*/ 90536 w 94937"/>
                <a:gd name="connsiteY9" fmla="*/ 77518 h 82085"/>
                <a:gd name="connsiteX10" fmla="*/ 85350 w 94937"/>
                <a:gd name="connsiteY10" fmla="*/ 80226 h 82085"/>
                <a:gd name="connsiteX11" fmla="*/ 68941 w 94937"/>
                <a:gd name="connsiteY11" fmla="*/ 55112 h 82085"/>
                <a:gd name="connsiteX12" fmla="*/ 57584 w 94937"/>
                <a:gd name="connsiteY12" fmla="*/ 46919 h 82085"/>
                <a:gd name="connsiteX13" fmla="*/ 47124 w 94937"/>
                <a:gd name="connsiteY13" fmla="*/ 33304 h 82085"/>
                <a:gd name="connsiteX14" fmla="*/ 18721 w 94937"/>
                <a:gd name="connsiteY14" fmla="*/ 33304 h 82085"/>
                <a:gd name="connsiteX15" fmla="*/ 10639 w 94937"/>
                <a:gd name="connsiteY15" fmla="*/ 29550 h 82085"/>
                <a:gd name="connsiteX16" fmla="*/ -4401 w 94937"/>
                <a:gd name="connsiteY16" fmla="*/ 36539 h 82085"/>
                <a:gd name="connsiteX17" fmla="*/ 7018 w 94937"/>
                <a:gd name="connsiteY17" fmla="*/ 7057 h 82085"/>
                <a:gd name="connsiteX18" fmla="*/ 66438 w 94937"/>
                <a:gd name="connsiteY18" fmla="*/ -1860 h 8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4937" h="82085">
                  <a:moveTo>
                    <a:pt x="66438" y="-1860"/>
                  </a:moveTo>
                  <a:lnTo>
                    <a:pt x="66949" y="-1734"/>
                  </a:lnTo>
                  <a:lnTo>
                    <a:pt x="64990" y="1682"/>
                  </a:lnTo>
                  <a:lnTo>
                    <a:pt x="70515" y="24340"/>
                  </a:lnTo>
                  <a:lnTo>
                    <a:pt x="79518" y="26843"/>
                  </a:lnTo>
                  <a:lnTo>
                    <a:pt x="77047" y="40891"/>
                  </a:lnTo>
                  <a:lnTo>
                    <a:pt x="90135" y="44676"/>
                  </a:lnTo>
                  <a:lnTo>
                    <a:pt x="86877" y="48989"/>
                  </a:lnTo>
                  <a:lnTo>
                    <a:pt x="89198" y="67004"/>
                  </a:lnTo>
                  <a:lnTo>
                    <a:pt x="90536" y="77518"/>
                  </a:lnTo>
                  <a:lnTo>
                    <a:pt x="85350" y="80226"/>
                  </a:lnTo>
                  <a:lnTo>
                    <a:pt x="68941" y="55112"/>
                  </a:lnTo>
                  <a:lnTo>
                    <a:pt x="57584" y="46919"/>
                  </a:lnTo>
                  <a:lnTo>
                    <a:pt x="47124" y="33304"/>
                  </a:lnTo>
                  <a:lnTo>
                    <a:pt x="18721" y="33304"/>
                  </a:lnTo>
                  <a:lnTo>
                    <a:pt x="10639" y="29550"/>
                  </a:lnTo>
                  <a:lnTo>
                    <a:pt x="-4401" y="36539"/>
                  </a:lnTo>
                  <a:lnTo>
                    <a:pt x="7018" y="7057"/>
                  </a:lnTo>
                  <a:lnTo>
                    <a:pt x="66438" y="-186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50" name="Freeform: Shape 949">
              <a:extLst>
                <a:ext uri="{FF2B5EF4-FFF2-40B4-BE49-F238E27FC236}">
                  <a16:creationId xmlns:a16="http://schemas.microsoft.com/office/drawing/2014/main" id="{22C8D67E-5A25-4A88-A138-4C2DF0504300}"/>
                </a:ext>
              </a:extLst>
            </p:cNvPr>
            <p:cNvSpPr/>
            <p:nvPr/>
          </p:nvSpPr>
          <p:spPr>
            <a:xfrm flipV="1">
              <a:off x="5362362" y="2836330"/>
              <a:ext cx="103274" cy="89294"/>
            </a:xfrm>
            <a:custGeom>
              <a:avLst/>
              <a:gdLst>
                <a:gd name="connsiteX0" fmla="*/ 66438 w 94937"/>
                <a:gd name="connsiteY0" fmla="*/ -1860 h 82085"/>
                <a:gd name="connsiteX1" fmla="*/ 66949 w 94937"/>
                <a:gd name="connsiteY1" fmla="*/ -1734 h 82085"/>
                <a:gd name="connsiteX2" fmla="*/ 64990 w 94937"/>
                <a:gd name="connsiteY2" fmla="*/ 1682 h 82085"/>
                <a:gd name="connsiteX3" fmla="*/ 70515 w 94937"/>
                <a:gd name="connsiteY3" fmla="*/ 24340 h 82085"/>
                <a:gd name="connsiteX4" fmla="*/ 79518 w 94937"/>
                <a:gd name="connsiteY4" fmla="*/ 26843 h 82085"/>
                <a:gd name="connsiteX5" fmla="*/ 77047 w 94937"/>
                <a:gd name="connsiteY5" fmla="*/ 40891 h 82085"/>
                <a:gd name="connsiteX6" fmla="*/ 90135 w 94937"/>
                <a:gd name="connsiteY6" fmla="*/ 44676 h 82085"/>
                <a:gd name="connsiteX7" fmla="*/ 86877 w 94937"/>
                <a:gd name="connsiteY7" fmla="*/ 48989 h 82085"/>
                <a:gd name="connsiteX8" fmla="*/ 89198 w 94937"/>
                <a:gd name="connsiteY8" fmla="*/ 67004 h 82085"/>
                <a:gd name="connsiteX9" fmla="*/ 90536 w 94937"/>
                <a:gd name="connsiteY9" fmla="*/ 77518 h 82085"/>
                <a:gd name="connsiteX10" fmla="*/ 85350 w 94937"/>
                <a:gd name="connsiteY10" fmla="*/ 80226 h 82085"/>
                <a:gd name="connsiteX11" fmla="*/ 68941 w 94937"/>
                <a:gd name="connsiteY11" fmla="*/ 55112 h 82085"/>
                <a:gd name="connsiteX12" fmla="*/ 57584 w 94937"/>
                <a:gd name="connsiteY12" fmla="*/ 46919 h 82085"/>
                <a:gd name="connsiteX13" fmla="*/ 47124 w 94937"/>
                <a:gd name="connsiteY13" fmla="*/ 33304 h 82085"/>
                <a:gd name="connsiteX14" fmla="*/ 18721 w 94937"/>
                <a:gd name="connsiteY14" fmla="*/ 33304 h 82085"/>
                <a:gd name="connsiteX15" fmla="*/ 10639 w 94937"/>
                <a:gd name="connsiteY15" fmla="*/ 29550 h 82085"/>
                <a:gd name="connsiteX16" fmla="*/ -4401 w 94937"/>
                <a:gd name="connsiteY16" fmla="*/ 36539 h 82085"/>
                <a:gd name="connsiteX17" fmla="*/ 7018 w 94937"/>
                <a:gd name="connsiteY17" fmla="*/ 7057 h 8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4937" h="82085">
                  <a:moveTo>
                    <a:pt x="66438" y="-1860"/>
                  </a:moveTo>
                  <a:lnTo>
                    <a:pt x="66949" y="-1734"/>
                  </a:lnTo>
                  <a:lnTo>
                    <a:pt x="64990" y="1682"/>
                  </a:lnTo>
                  <a:lnTo>
                    <a:pt x="70515" y="24340"/>
                  </a:lnTo>
                  <a:lnTo>
                    <a:pt x="79518" y="26843"/>
                  </a:lnTo>
                  <a:lnTo>
                    <a:pt x="77047" y="40891"/>
                  </a:lnTo>
                  <a:lnTo>
                    <a:pt x="90135" y="44676"/>
                  </a:lnTo>
                  <a:lnTo>
                    <a:pt x="86877" y="48989"/>
                  </a:lnTo>
                  <a:lnTo>
                    <a:pt x="89198" y="67004"/>
                  </a:lnTo>
                  <a:lnTo>
                    <a:pt x="90536" y="77518"/>
                  </a:lnTo>
                  <a:lnTo>
                    <a:pt x="85350" y="80226"/>
                  </a:lnTo>
                  <a:lnTo>
                    <a:pt x="68941" y="55112"/>
                  </a:lnTo>
                  <a:lnTo>
                    <a:pt x="57584" y="46919"/>
                  </a:lnTo>
                  <a:lnTo>
                    <a:pt x="47124" y="33304"/>
                  </a:lnTo>
                  <a:lnTo>
                    <a:pt x="18721" y="33304"/>
                  </a:lnTo>
                  <a:lnTo>
                    <a:pt x="10639" y="29550"/>
                  </a:lnTo>
                  <a:lnTo>
                    <a:pt x="-4401" y="36539"/>
                  </a:lnTo>
                  <a:lnTo>
                    <a:pt x="7018" y="705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51" name="Freeform: Shape 950">
              <a:extLst>
                <a:ext uri="{FF2B5EF4-FFF2-40B4-BE49-F238E27FC236}">
                  <a16:creationId xmlns:a16="http://schemas.microsoft.com/office/drawing/2014/main" id="{AD19612D-7AC6-4A1F-8AAB-68BA9E121D3C}"/>
                </a:ext>
              </a:extLst>
            </p:cNvPr>
            <p:cNvSpPr/>
            <p:nvPr/>
          </p:nvSpPr>
          <p:spPr>
            <a:xfrm flipV="1">
              <a:off x="5350573" y="2842519"/>
              <a:ext cx="19288" cy="35392"/>
            </a:xfrm>
            <a:custGeom>
              <a:avLst/>
              <a:gdLst>
                <a:gd name="connsiteX0" fmla="*/ 13385 w 17731"/>
                <a:gd name="connsiteY0" fmla="*/ 10185 h 32535"/>
                <a:gd name="connsiteX1" fmla="*/ 12275 w 17731"/>
                <a:gd name="connsiteY1" fmla="*/ 25556 h 32535"/>
                <a:gd name="connsiteX2" fmla="*/ 6593 w 17731"/>
                <a:gd name="connsiteY2" fmla="*/ 30648 h 32535"/>
                <a:gd name="connsiteX3" fmla="*/ -664 w 17731"/>
                <a:gd name="connsiteY3" fmla="*/ 20653 h 32535"/>
                <a:gd name="connsiteX4" fmla="*/ -4347 w 17731"/>
                <a:gd name="connsiteY4" fmla="*/ 9028 h 32535"/>
                <a:gd name="connsiteX5" fmla="*/ 4373 w 17731"/>
                <a:gd name="connsiteY5" fmla="*/ -1887 h 32535"/>
                <a:gd name="connsiteX6" fmla="*/ 13385 w 17731"/>
                <a:gd name="connsiteY6" fmla="*/ 10185 h 32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31" h="32535">
                  <a:moveTo>
                    <a:pt x="13385" y="10185"/>
                  </a:moveTo>
                  <a:lnTo>
                    <a:pt x="12275" y="25556"/>
                  </a:lnTo>
                  <a:lnTo>
                    <a:pt x="6593" y="30648"/>
                  </a:lnTo>
                  <a:lnTo>
                    <a:pt x="-664" y="20653"/>
                  </a:lnTo>
                  <a:lnTo>
                    <a:pt x="-4347" y="9028"/>
                  </a:lnTo>
                  <a:lnTo>
                    <a:pt x="4373" y="-1887"/>
                  </a:lnTo>
                  <a:lnTo>
                    <a:pt x="13385" y="1018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52" name="Freeform: Shape 951">
              <a:extLst>
                <a:ext uri="{FF2B5EF4-FFF2-40B4-BE49-F238E27FC236}">
                  <a16:creationId xmlns:a16="http://schemas.microsoft.com/office/drawing/2014/main" id="{D229BEC8-F294-4F89-9942-FDAE2DA66876}"/>
                </a:ext>
              </a:extLst>
            </p:cNvPr>
            <p:cNvSpPr/>
            <p:nvPr/>
          </p:nvSpPr>
          <p:spPr>
            <a:xfrm flipV="1">
              <a:off x="5350573" y="2842519"/>
              <a:ext cx="19288" cy="35392"/>
            </a:xfrm>
            <a:custGeom>
              <a:avLst/>
              <a:gdLst>
                <a:gd name="connsiteX0" fmla="*/ 13385 w 17731"/>
                <a:gd name="connsiteY0" fmla="*/ 10185 h 32535"/>
                <a:gd name="connsiteX1" fmla="*/ 12275 w 17731"/>
                <a:gd name="connsiteY1" fmla="*/ 25556 h 32535"/>
                <a:gd name="connsiteX2" fmla="*/ 6593 w 17731"/>
                <a:gd name="connsiteY2" fmla="*/ 30648 h 32535"/>
                <a:gd name="connsiteX3" fmla="*/ -664 w 17731"/>
                <a:gd name="connsiteY3" fmla="*/ 20653 h 32535"/>
                <a:gd name="connsiteX4" fmla="*/ -4347 w 17731"/>
                <a:gd name="connsiteY4" fmla="*/ 9028 h 32535"/>
                <a:gd name="connsiteX5" fmla="*/ 4373 w 17731"/>
                <a:gd name="connsiteY5" fmla="*/ -1887 h 32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31" h="32535">
                  <a:moveTo>
                    <a:pt x="13385" y="10185"/>
                  </a:moveTo>
                  <a:lnTo>
                    <a:pt x="12275" y="25556"/>
                  </a:lnTo>
                  <a:lnTo>
                    <a:pt x="6593" y="30648"/>
                  </a:lnTo>
                  <a:lnTo>
                    <a:pt x="-664" y="20653"/>
                  </a:lnTo>
                  <a:lnTo>
                    <a:pt x="-4347" y="9028"/>
                  </a:lnTo>
                  <a:lnTo>
                    <a:pt x="4373" y="-188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53" name="Freeform: Shape 952">
              <a:extLst>
                <a:ext uri="{FF2B5EF4-FFF2-40B4-BE49-F238E27FC236}">
                  <a16:creationId xmlns:a16="http://schemas.microsoft.com/office/drawing/2014/main" id="{C046676C-ACAA-4501-86AE-9C71F2D87534}"/>
                </a:ext>
              </a:extLst>
            </p:cNvPr>
            <p:cNvSpPr/>
            <p:nvPr/>
          </p:nvSpPr>
          <p:spPr>
            <a:xfrm flipV="1">
              <a:off x="5041536" y="2710813"/>
              <a:ext cx="407055" cy="353238"/>
            </a:xfrm>
            <a:custGeom>
              <a:avLst/>
              <a:gdLst>
                <a:gd name="connsiteX0" fmla="*/ 219093 w 374193"/>
                <a:gd name="connsiteY0" fmla="*/ 256384 h 324721"/>
                <a:gd name="connsiteX1" fmla="*/ 173391 w 374193"/>
                <a:gd name="connsiteY1" fmla="*/ 256384 h 324721"/>
                <a:gd name="connsiteX2" fmla="*/ 126878 w 374193"/>
                <a:gd name="connsiteY2" fmla="*/ 300331 h 324721"/>
                <a:gd name="connsiteX3" fmla="*/ 96618 w 374193"/>
                <a:gd name="connsiteY3" fmla="*/ 321336 h 324721"/>
                <a:gd name="connsiteX4" fmla="*/ 74495 w 374193"/>
                <a:gd name="connsiteY4" fmla="*/ 322871 h 324721"/>
                <a:gd name="connsiteX5" fmla="*/ 37529 w 374193"/>
                <a:gd name="connsiteY5" fmla="*/ 308767 h 324721"/>
                <a:gd name="connsiteX6" fmla="*/ 52317 w 374193"/>
                <a:gd name="connsiteY6" fmla="*/ 288856 h 324721"/>
                <a:gd name="connsiteX7" fmla="*/ 44273 w 374193"/>
                <a:gd name="connsiteY7" fmla="*/ 276209 h 324721"/>
                <a:gd name="connsiteX8" fmla="*/ 29832 w 374193"/>
                <a:gd name="connsiteY8" fmla="*/ 274556 h 324721"/>
                <a:gd name="connsiteX9" fmla="*/ 19766 w 374193"/>
                <a:gd name="connsiteY9" fmla="*/ 258997 h 324721"/>
                <a:gd name="connsiteX10" fmla="*/ -3412 w 374193"/>
                <a:gd name="connsiteY10" fmla="*/ 263278 h 324721"/>
                <a:gd name="connsiteX11" fmla="*/ -4230 w 374193"/>
                <a:gd name="connsiteY11" fmla="*/ 241344 h 324721"/>
                <a:gd name="connsiteX12" fmla="*/ 3192 w 374193"/>
                <a:gd name="connsiteY12" fmla="*/ 240667 h 324721"/>
                <a:gd name="connsiteX13" fmla="*/ 38450 w 374193"/>
                <a:gd name="connsiteY13" fmla="*/ 182711 h 324721"/>
                <a:gd name="connsiteX14" fmla="*/ 43258 w 374193"/>
                <a:gd name="connsiteY14" fmla="*/ 165334 h 324721"/>
                <a:gd name="connsiteX15" fmla="*/ 61194 w 374193"/>
                <a:gd name="connsiteY15" fmla="*/ 153395 h 324721"/>
                <a:gd name="connsiteX16" fmla="*/ 73732 w 374193"/>
                <a:gd name="connsiteY16" fmla="*/ 125102 h 324721"/>
                <a:gd name="connsiteX17" fmla="*/ 74338 w 374193"/>
                <a:gd name="connsiteY17" fmla="*/ 98517 h 324721"/>
                <a:gd name="connsiteX18" fmla="*/ 84813 w 374193"/>
                <a:gd name="connsiteY18" fmla="*/ 82910 h 324721"/>
                <a:gd name="connsiteX19" fmla="*/ 102442 w 374193"/>
                <a:gd name="connsiteY19" fmla="*/ 71412 h 324721"/>
                <a:gd name="connsiteX20" fmla="*/ 120976 w 374193"/>
                <a:gd name="connsiteY20" fmla="*/ 33352 h 324721"/>
                <a:gd name="connsiteX21" fmla="*/ 130247 w 374193"/>
                <a:gd name="connsiteY21" fmla="*/ 25781 h 324721"/>
                <a:gd name="connsiteX22" fmla="*/ 138912 w 374193"/>
                <a:gd name="connsiteY22" fmla="*/ 4799 h 324721"/>
                <a:gd name="connsiteX23" fmla="*/ 139597 w 374193"/>
                <a:gd name="connsiteY23" fmla="*/ 1100 h 324721"/>
                <a:gd name="connsiteX24" fmla="*/ 139597 w 374193"/>
                <a:gd name="connsiteY24" fmla="*/ 1100 h 324721"/>
                <a:gd name="connsiteX25" fmla="*/ 151292 w 374193"/>
                <a:gd name="connsiteY25" fmla="*/ 5381 h 324721"/>
                <a:gd name="connsiteX26" fmla="*/ 149301 w 374193"/>
                <a:gd name="connsiteY26" fmla="*/ 25151 h 324721"/>
                <a:gd name="connsiteX27" fmla="*/ 161641 w 374193"/>
                <a:gd name="connsiteY27" fmla="*/ 18721 h 324721"/>
                <a:gd name="connsiteX28" fmla="*/ 168811 w 374193"/>
                <a:gd name="connsiteY28" fmla="*/ 25151 h 324721"/>
                <a:gd name="connsiteX29" fmla="*/ 195089 w 374193"/>
                <a:gd name="connsiteY29" fmla="*/ 13118 h 324721"/>
                <a:gd name="connsiteX30" fmla="*/ 203794 w 374193"/>
                <a:gd name="connsiteY30" fmla="*/ -1851 h 324721"/>
                <a:gd name="connsiteX31" fmla="*/ 214765 w 374193"/>
                <a:gd name="connsiteY31" fmla="*/ -1851 h 324721"/>
                <a:gd name="connsiteX32" fmla="*/ 219030 w 374193"/>
                <a:gd name="connsiteY32" fmla="*/ 11646 h 324721"/>
                <a:gd name="connsiteX33" fmla="*/ 245922 w 374193"/>
                <a:gd name="connsiteY33" fmla="*/ 37035 h 324721"/>
                <a:gd name="connsiteX34" fmla="*/ 303634 w 374193"/>
                <a:gd name="connsiteY34" fmla="*/ 51485 h 324721"/>
                <a:gd name="connsiteX35" fmla="*/ 358308 w 374193"/>
                <a:gd name="connsiteY35" fmla="*/ 72278 h 324721"/>
                <a:gd name="connsiteX36" fmla="*/ 369964 w 374193"/>
                <a:gd name="connsiteY36" fmla="*/ 111786 h 324721"/>
                <a:gd name="connsiteX37" fmla="*/ 362046 w 374193"/>
                <a:gd name="connsiteY37" fmla="*/ 125527 h 324721"/>
                <a:gd name="connsiteX38" fmla="*/ 361535 w 374193"/>
                <a:gd name="connsiteY38" fmla="*/ 125401 h 324721"/>
                <a:gd name="connsiteX39" fmla="*/ 302115 w 374193"/>
                <a:gd name="connsiteY39" fmla="*/ 134318 h 324721"/>
                <a:gd name="connsiteX40" fmla="*/ 288579 w 374193"/>
                <a:gd name="connsiteY40" fmla="*/ 169261 h 324721"/>
                <a:gd name="connsiteX41" fmla="*/ 279859 w 374193"/>
                <a:gd name="connsiteY41" fmla="*/ 180177 h 324721"/>
                <a:gd name="connsiteX42" fmla="*/ 270170 w 374193"/>
                <a:gd name="connsiteY42" fmla="*/ 198405 h 324721"/>
                <a:gd name="connsiteX43" fmla="*/ 271351 w 374193"/>
                <a:gd name="connsiteY43" fmla="*/ 212028 h 324721"/>
                <a:gd name="connsiteX44" fmla="*/ 254918 w 374193"/>
                <a:gd name="connsiteY44" fmla="*/ 230105 h 324721"/>
                <a:gd name="connsiteX45" fmla="*/ 247441 w 374193"/>
                <a:gd name="connsiteY45" fmla="*/ 231813 h 324721"/>
                <a:gd name="connsiteX46" fmla="*/ 242208 w 374193"/>
                <a:gd name="connsiteY46" fmla="*/ 245169 h 324721"/>
                <a:gd name="connsiteX47" fmla="*/ 224264 w 374193"/>
                <a:gd name="connsiteY47" fmla="*/ 245169 h 324721"/>
                <a:gd name="connsiteX48" fmla="*/ 219093 w 374193"/>
                <a:gd name="connsiteY48" fmla="*/ 256384 h 32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74193" h="324721">
                  <a:moveTo>
                    <a:pt x="219093" y="256384"/>
                  </a:moveTo>
                  <a:lnTo>
                    <a:pt x="173391" y="256384"/>
                  </a:lnTo>
                  <a:lnTo>
                    <a:pt x="126878" y="300331"/>
                  </a:lnTo>
                  <a:lnTo>
                    <a:pt x="96618" y="321336"/>
                  </a:lnTo>
                  <a:lnTo>
                    <a:pt x="74495" y="322871"/>
                  </a:lnTo>
                  <a:lnTo>
                    <a:pt x="37529" y="308767"/>
                  </a:lnTo>
                  <a:lnTo>
                    <a:pt x="52317" y="288856"/>
                  </a:lnTo>
                  <a:lnTo>
                    <a:pt x="44273" y="276209"/>
                  </a:lnTo>
                  <a:lnTo>
                    <a:pt x="29832" y="274556"/>
                  </a:lnTo>
                  <a:lnTo>
                    <a:pt x="19766" y="258997"/>
                  </a:lnTo>
                  <a:lnTo>
                    <a:pt x="-3412" y="263278"/>
                  </a:lnTo>
                  <a:lnTo>
                    <a:pt x="-4230" y="241344"/>
                  </a:lnTo>
                  <a:lnTo>
                    <a:pt x="3192" y="240667"/>
                  </a:lnTo>
                  <a:lnTo>
                    <a:pt x="38450" y="182711"/>
                  </a:lnTo>
                  <a:lnTo>
                    <a:pt x="43258" y="165334"/>
                  </a:lnTo>
                  <a:lnTo>
                    <a:pt x="61194" y="153395"/>
                  </a:lnTo>
                  <a:lnTo>
                    <a:pt x="73732" y="125102"/>
                  </a:lnTo>
                  <a:lnTo>
                    <a:pt x="74338" y="98517"/>
                  </a:lnTo>
                  <a:lnTo>
                    <a:pt x="84813" y="82910"/>
                  </a:lnTo>
                  <a:lnTo>
                    <a:pt x="102442" y="71412"/>
                  </a:lnTo>
                  <a:lnTo>
                    <a:pt x="120976" y="33352"/>
                  </a:lnTo>
                  <a:lnTo>
                    <a:pt x="130247" y="25781"/>
                  </a:lnTo>
                  <a:lnTo>
                    <a:pt x="138912" y="4799"/>
                  </a:lnTo>
                  <a:lnTo>
                    <a:pt x="139597" y="1100"/>
                  </a:lnTo>
                  <a:lnTo>
                    <a:pt x="139597" y="1100"/>
                  </a:lnTo>
                  <a:lnTo>
                    <a:pt x="151292" y="5381"/>
                  </a:lnTo>
                  <a:lnTo>
                    <a:pt x="149301" y="25151"/>
                  </a:lnTo>
                  <a:lnTo>
                    <a:pt x="161641" y="18721"/>
                  </a:lnTo>
                  <a:lnTo>
                    <a:pt x="168811" y="25151"/>
                  </a:lnTo>
                  <a:lnTo>
                    <a:pt x="195089" y="13118"/>
                  </a:lnTo>
                  <a:lnTo>
                    <a:pt x="203794" y="-1851"/>
                  </a:lnTo>
                  <a:lnTo>
                    <a:pt x="214765" y="-1851"/>
                  </a:lnTo>
                  <a:lnTo>
                    <a:pt x="219030" y="11646"/>
                  </a:lnTo>
                  <a:lnTo>
                    <a:pt x="245922" y="37035"/>
                  </a:lnTo>
                  <a:lnTo>
                    <a:pt x="303634" y="51485"/>
                  </a:lnTo>
                  <a:lnTo>
                    <a:pt x="358308" y="72278"/>
                  </a:lnTo>
                  <a:lnTo>
                    <a:pt x="369964" y="111786"/>
                  </a:lnTo>
                  <a:lnTo>
                    <a:pt x="362046" y="125527"/>
                  </a:lnTo>
                  <a:lnTo>
                    <a:pt x="361535" y="125401"/>
                  </a:lnTo>
                  <a:lnTo>
                    <a:pt x="302115" y="134318"/>
                  </a:lnTo>
                  <a:lnTo>
                    <a:pt x="288579" y="169261"/>
                  </a:lnTo>
                  <a:lnTo>
                    <a:pt x="279859" y="180177"/>
                  </a:lnTo>
                  <a:lnTo>
                    <a:pt x="270170" y="198405"/>
                  </a:lnTo>
                  <a:lnTo>
                    <a:pt x="271351" y="212028"/>
                  </a:lnTo>
                  <a:lnTo>
                    <a:pt x="254918" y="230105"/>
                  </a:lnTo>
                  <a:lnTo>
                    <a:pt x="247441" y="231813"/>
                  </a:lnTo>
                  <a:lnTo>
                    <a:pt x="242208" y="245169"/>
                  </a:lnTo>
                  <a:lnTo>
                    <a:pt x="224264" y="245169"/>
                  </a:lnTo>
                  <a:lnTo>
                    <a:pt x="219093" y="25638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54" name="Freeform: Shape 953">
              <a:extLst>
                <a:ext uri="{FF2B5EF4-FFF2-40B4-BE49-F238E27FC236}">
                  <a16:creationId xmlns:a16="http://schemas.microsoft.com/office/drawing/2014/main" id="{9941288E-2114-464F-B1B3-C95C593BD9C1}"/>
                </a:ext>
              </a:extLst>
            </p:cNvPr>
            <p:cNvSpPr/>
            <p:nvPr/>
          </p:nvSpPr>
          <p:spPr>
            <a:xfrm flipV="1">
              <a:off x="5041536" y="2710813"/>
              <a:ext cx="407055" cy="353238"/>
            </a:xfrm>
            <a:custGeom>
              <a:avLst/>
              <a:gdLst>
                <a:gd name="connsiteX0" fmla="*/ 219093 w 374193"/>
                <a:gd name="connsiteY0" fmla="*/ 256384 h 324721"/>
                <a:gd name="connsiteX1" fmla="*/ 173391 w 374193"/>
                <a:gd name="connsiteY1" fmla="*/ 256384 h 324721"/>
                <a:gd name="connsiteX2" fmla="*/ 126878 w 374193"/>
                <a:gd name="connsiteY2" fmla="*/ 300331 h 324721"/>
                <a:gd name="connsiteX3" fmla="*/ 96618 w 374193"/>
                <a:gd name="connsiteY3" fmla="*/ 321336 h 324721"/>
                <a:gd name="connsiteX4" fmla="*/ 74495 w 374193"/>
                <a:gd name="connsiteY4" fmla="*/ 322871 h 324721"/>
                <a:gd name="connsiteX5" fmla="*/ 37529 w 374193"/>
                <a:gd name="connsiteY5" fmla="*/ 308767 h 324721"/>
                <a:gd name="connsiteX6" fmla="*/ 52317 w 374193"/>
                <a:gd name="connsiteY6" fmla="*/ 288856 h 324721"/>
                <a:gd name="connsiteX7" fmla="*/ 44273 w 374193"/>
                <a:gd name="connsiteY7" fmla="*/ 276209 h 324721"/>
                <a:gd name="connsiteX8" fmla="*/ 29832 w 374193"/>
                <a:gd name="connsiteY8" fmla="*/ 274556 h 324721"/>
                <a:gd name="connsiteX9" fmla="*/ 19766 w 374193"/>
                <a:gd name="connsiteY9" fmla="*/ 258997 h 324721"/>
                <a:gd name="connsiteX10" fmla="*/ -3412 w 374193"/>
                <a:gd name="connsiteY10" fmla="*/ 263278 h 324721"/>
                <a:gd name="connsiteX11" fmla="*/ -4230 w 374193"/>
                <a:gd name="connsiteY11" fmla="*/ 241344 h 324721"/>
                <a:gd name="connsiteX12" fmla="*/ 3192 w 374193"/>
                <a:gd name="connsiteY12" fmla="*/ 240667 h 324721"/>
                <a:gd name="connsiteX13" fmla="*/ 38450 w 374193"/>
                <a:gd name="connsiteY13" fmla="*/ 182711 h 324721"/>
                <a:gd name="connsiteX14" fmla="*/ 43258 w 374193"/>
                <a:gd name="connsiteY14" fmla="*/ 165334 h 324721"/>
                <a:gd name="connsiteX15" fmla="*/ 61194 w 374193"/>
                <a:gd name="connsiteY15" fmla="*/ 153395 h 324721"/>
                <a:gd name="connsiteX16" fmla="*/ 73732 w 374193"/>
                <a:gd name="connsiteY16" fmla="*/ 125102 h 324721"/>
                <a:gd name="connsiteX17" fmla="*/ 74338 w 374193"/>
                <a:gd name="connsiteY17" fmla="*/ 98517 h 324721"/>
                <a:gd name="connsiteX18" fmla="*/ 84813 w 374193"/>
                <a:gd name="connsiteY18" fmla="*/ 82910 h 324721"/>
                <a:gd name="connsiteX19" fmla="*/ 102442 w 374193"/>
                <a:gd name="connsiteY19" fmla="*/ 71412 h 324721"/>
                <a:gd name="connsiteX20" fmla="*/ 120976 w 374193"/>
                <a:gd name="connsiteY20" fmla="*/ 33352 h 324721"/>
                <a:gd name="connsiteX21" fmla="*/ 130247 w 374193"/>
                <a:gd name="connsiteY21" fmla="*/ 25781 h 324721"/>
                <a:gd name="connsiteX22" fmla="*/ 138912 w 374193"/>
                <a:gd name="connsiteY22" fmla="*/ 4799 h 324721"/>
                <a:gd name="connsiteX23" fmla="*/ 139597 w 374193"/>
                <a:gd name="connsiteY23" fmla="*/ 1100 h 324721"/>
                <a:gd name="connsiteX24" fmla="*/ 139597 w 374193"/>
                <a:gd name="connsiteY24" fmla="*/ 1100 h 324721"/>
                <a:gd name="connsiteX25" fmla="*/ 151292 w 374193"/>
                <a:gd name="connsiteY25" fmla="*/ 5381 h 324721"/>
                <a:gd name="connsiteX26" fmla="*/ 149301 w 374193"/>
                <a:gd name="connsiteY26" fmla="*/ 25151 h 324721"/>
                <a:gd name="connsiteX27" fmla="*/ 161641 w 374193"/>
                <a:gd name="connsiteY27" fmla="*/ 18721 h 324721"/>
                <a:gd name="connsiteX28" fmla="*/ 168811 w 374193"/>
                <a:gd name="connsiteY28" fmla="*/ 25151 h 324721"/>
                <a:gd name="connsiteX29" fmla="*/ 195089 w 374193"/>
                <a:gd name="connsiteY29" fmla="*/ 13118 h 324721"/>
                <a:gd name="connsiteX30" fmla="*/ 203794 w 374193"/>
                <a:gd name="connsiteY30" fmla="*/ -1851 h 324721"/>
                <a:gd name="connsiteX31" fmla="*/ 214765 w 374193"/>
                <a:gd name="connsiteY31" fmla="*/ -1851 h 324721"/>
                <a:gd name="connsiteX32" fmla="*/ 219030 w 374193"/>
                <a:gd name="connsiteY32" fmla="*/ 11646 h 324721"/>
                <a:gd name="connsiteX33" fmla="*/ 245922 w 374193"/>
                <a:gd name="connsiteY33" fmla="*/ 37035 h 324721"/>
                <a:gd name="connsiteX34" fmla="*/ 303634 w 374193"/>
                <a:gd name="connsiteY34" fmla="*/ 51485 h 324721"/>
                <a:gd name="connsiteX35" fmla="*/ 358308 w 374193"/>
                <a:gd name="connsiteY35" fmla="*/ 72278 h 324721"/>
                <a:gd name="connsiteX36" fmla="*/ 369964 w 374193"/>
                <a:gd name="connsiteY36" fmla="*/ 111786 h 324721"/>
                <a:gd name="connsiteX37" fmla="*/ 362046 w 374193"/>
                <a:gd name="connsiteY37" fmla="*/ 125527 h 324721"/>
                <a:gd name="connsiteX38" fmla="*/ 361535 w 374193"/>
                <a:gd name="connsiteY38" fmla="*/ 125401 h 324721"/>
                <a:gd name="connsiteX39" fmla="*/ 302115 w 374193"/>
                <a:gd name="connsiteY39" fmla="*/ 134318 h 324721"/>
                <a:gd name="connsiteX40" fmla="*/ 288579 w 374193"/>
                <a:gd name="connsiteY40" fmla="*/ 169261 h 324721"/>
                <a:gd name="connsiteX41" fmla="*/ 279859 w 374193"/>
                <a:gd name="connsiteY41" fmla="*/ 180177 h 324721"/>
                <a:gd name="connsiteX42" fmla="*/ 270170 w 374193"/>
                <a:gd name="connsiteY42" fmla="*/ 198405 h 324721"/>
                <a:gd name="connsiteX43" fmla="*/ 271351 w 374193"/>
                <a:gd name="connsiteY43" fmla="*/ 212028 h 324721"/>
                <a:gd name="connsiteX44" fmla="*/ 254918 w 374193"/>
                <a:gd name="connsiteY44" fmla="*/ 230105 h 324721"/>
                <a:gd name="connsiteX45" fmla="*/ 247441 w 374193"/>
                <a:gd name="connsiteY45" fmla="*/ 231813 h 324721"/>
                <a:gd name="connsiteX46" fmla="*/ 242208 w 374193"/>
                <a:gd name="connsiteY46" fmla="*/ 245169 h 324721"/>
                <a:gd name="connsiteX47" fmla="*/ 224264 w 374193"/>
                <a:gd name="connsiteY47" fmla="*/ 245169 h 32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74193" h="324721">
                  <a:moveTo>
                    <a:pt x="219093" y="256384"/>
                  </a:moveTo>
                  <a:lnTo>
                    <a:pt x="173391" y="256384"/>
                  </a:lnTo>
                  <a:lnTo>
                    <a:pt x="126878" y="300331"/>
                  </a:lnTo>
                  <a:lnTo>
                    <a:pt x="96618" y="321336"/>
                  </a:lnTo>
                  <a:lnTo>
                    <a:pt x="74495" y="322871"/>
                  </a:lnTo>
                  <a:lnTo>
                    <a:pt x="37529" y="308767"/>
                  </a:lnTo>
                  <a:lnTo>
                    <a:pt x="52317" y="288856"/>
                  </a:lnTo>
                  <a:lnTo>
                    <a:pt x="44273" y="276209"/>
                  </a:lnTo>
                  <a:lnTo>
                    <a:pt x="29832" y="274556"/>
                  </a:lnTo>
                  <a:lnTo>
                    <a:pt x="19766" y="258997"/>
                  </a:lnTo>
                  <a:lnTo>
                    <a:pt x="-3412" y="263278"/>
                  </a:lnTo>
                  <a:lnTo>
                    <a:pt x="-4230" y="241344"/>
                  </a:lnTo>
                  <a:lnTo>
                    <a:pt x="3192" y="240667"/>
                  </a:lnTo>
                  <a:lnTo>
                    <a:pt x="38450" y="182711"/>
                  </a:lnTo>
                  <a:lnTo>
                    <a:pt x="43258" y="165334"/>
                  </a:lnTo>
                  <a:lnTo>
                    <a:pt x="61194" y="153395"/>
                  </a:lnTo>
                  <a:lnTo>
                    <a:pt x="73732" y="125102"/>
                  </a:lnTo>
                  <a:lnTo>
                    <a:pt x="74338" y="98517"/>
                  </a:lnTo>
                  <a:lnTo>
                    <a:pt x="84813" y="82910"/>
                  </a:lnTo>
                  <a:lnTo>
                    <a:pt x="102442" y="71412"/>
                  </a:lnTo>
                  <a:lnTo>
                    <a:pt x="120976" y="33352"/>
                  </a:lnTo>
                  <a:lnTo>
                    <a:pt x="130247" y="25781"/>
                  </a:lnTo>
                  <a:lnTo>
                    <a:pt x="138912" y="4799"/>
                  </a:lnTo>
                  <a:lnTo>
                    <a:pt x="139597" y="1100"/>
                  </a:lnTo>
                  <a:lnTo>
                    <a:pt x="139597" y="1100"/>
                  </a:lnTo>
                  <a:lnTo>
                    <a:pt x="151292" y="5381"/>
                  </a:lnTo>
                  <a:lnTo>
                    <a:pt x="149301" y="25151"/>
                  </a:lnTo>
                  <a:lnTo>
                    <a:pt x="161641" y="18721"/>
                  </a:lnTo>
                  <a:lnTo>
                    <a:pt x="168811" y="25151"/>
                  </a:lnTo>
                  <a:lnTo>
                    <a:pt x="195089" y="13118"/>
                  </a:lnTo>
                  <a:lnTo>
                    <a:pt x="203794" y="-1851"/>
                  </a:lnTo>
                  <a:lnTo>
                    <a:pt x="214765" y="-1851"/>
                  </a:lnTo>
                  <a:lnTo>
                    <a:pt x="219030" y="11646"/>
                  </a:lnTo>
                  <a:lnTo>
                    <a:pt x="245922" y="37035"/>
                  </a:lnTo>
                  <a:lnTo>
                    <a:pt x="303634" y="51485"/>
                  </a:lnTo>
                  <a:lnTo>
                    <a:pt x="358308" y="72278"/>
                  </a:lnTo>
                  <a:lnTo>
                    <a:pt x="369964" y="111786"/>
                  </a:lnTo>
                  <a:lnTo>
                    <a:pt x="362046" y="125527"/>
                  </a:lnTo>
                  <a:lnTo>
                    <a:pt x="361535" y="125401"/>
                  </a:lnTo>
                  <a:lnTo>
                    <a:pt x="302115" y="134318"/>
                  </a:lnTo>
                  <a:lnTo>
                    <a:pt x="288579" y="169261"/>
                  </a:lnTo>
                  <a:lnTo>
                    <a:pt x="279859" y="180177"/>
                  </a:lnTo>
                  <a:lnTo>
                    <a:pt x="270170" y="198405"/>
                  </a:lnTo>
                  <a:lnTo>
                    <a:pt x="271351" y="212028"/>
                  </a:lnTo>
                  <a:lnTo>
                    <a:pt x="254918" y="230105"/>
                  </a:lnTo>
                  <a:lnTo>
                    <a:pt x="247441" y="231813"/>
                  </a:lnTo>
                  <a:lnTo>
                    <a:pt x="242208" y="245169"/>
                  </a:lnTo>
                  <a:lnTo>
                    <a:pt x="224264" y="24516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55" name="Freeform: Shape 954">
              <a:extLst>
                <a:ext uri="{FF2B5EF4-FFF2-40B4-BE49-F238E27FC236}">
                  <a16:creationId xmlns:a16="http://schemas.microsoft.com/office/drawing/2014/main" id="{3AD73319-9189-4690-8026-4F7BABEBD0E7}"/>
                </a:ext>
              </a:extLst>
            </p:cNvPr>
            <p:cNvSpPr/>
            <p:nvPr/>
          </p:nvSpPr>
          <p:spPr>
            <a:xfrm flipV="1">
              <a:off x="4992043" y="2627623"/>
              <a:ext cx="45186" cy="26086"/>
            </a:xfrm>
            <a:custGeom>
              <a:avLst/>
              <a:gdLst>
                <a:gd name="connsiteX0" fmla="*/ 32914 w 41538"/>
                <a:gd name="connsiteY0" fmla="*/ 6865 h 23980"/>
                <a:gd name="connsiteX1" fmla="*/ 37542 w 41538"/>
                <a:gd name="connsiteY1" fmla="*/ 21802 h 23980"/>
                <a:gd name="connsiteX2" fmla="*/ 24407 w 41538"/>
                <a:gd name="connsiteY2" fmla="*/ 15994 h 23980"/>
                <a:gd name="connsiteX3" fmla="*/ 9760 w 41538"/>
                <a:gd name="connsiteY3" fmla="*/ 17427 h 23980"/>
                <a:gd name="connsiteX4" fmla="*/ -3997 w 41538"/>
                <a:gd name="connsiteY4" fmla="*/ 8738 h 23980"/>
                <a:gd name="connsiteX5" fmla="*/ 9760 w 41538"/>
                <a:gd name="connsiteY5" fmla="*/ -2178 h 23980"/>
                <a:gd name="connsiteX6" fmla="*/ 32914 w 41538"/>
                <a:gd name="connsiteY6" fmla="*/ 6865 h 23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538" h="23980">
                  <a:moveTo>
                    <a:pt x="32914" y="6865"/>
                  </a:moveTo>
                  <a:lnTo>
                    <a:pt x="37542" y="21802"/>
                  </a:lnTo>
                  <a:lnTo>
                    <a:pt x="24407" y="15994"/>
                  </a:lnTo>
                  <a:lnTo>
                    <a:pt x="9760" y="17427"/>
                  </a:lnTo>
                  <a:lnTo>
                    <a:pt x="-3997" y="8738"/>
                  </a:lnTo>
                  <a:lnTo>
                    <a:pt x="9760" y="-2178"/>
                  </a:lnTo>
                  <a:lnTo>
                    <a:pt x="32914" y="686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56" name="Freeform: Shape 955">
              <a:extLst>
                <a:ext uri="{FF2B5EF4-FFF2-40B4-BE49-F238E27FC236}">
                  <a16:creationId xmlns:a16="http://schemas.microsoft.com/office/drawing/2014/main" id="{752840E2-AACA-4E4A-A625-1CF7BBA15FC5}"/>
                </a:ext>
              </a:extLst>
            </p:cNvPr>
            <p:cNvSpPr/>
            <p:nvPr/>
          </p:nvSpPr>
          <p:spPr>
            <a:xfrm flipV="1">
              <a:off x="4992043" y="2627623"/>
              <a:ext cx="45186" cy="26086"/>
            </a:xfrm>
            <a:custGeom>
              <a:avLst/>
              <a:gdLst>
                <a:gd name="connsiteX0" fmla="*/ 32914 w 41538"/>
                <a:gd name="connsiteY0" fmla="*/ 6865 h 23980"/>
                <a:gd name="connsiteX1" fmla="*/ 37542 w 41538"/>
                <a:gd name="connsiteY1" fmla="*/ 21802 h 23980"/>
                <a:gd name="connsiteX2" fmla="*/ 24407 w 41538"/>
                <a:gd name="connsiteY2" fmla="*/ 15994 h 23980"/>
                <a:gd name="connsiteX3" fmla="*/ 9760 w 41538"/>
                <a:gd name="connsiteY3" fmla="*/ 17427 h 23980"/>
                <a:gd name="connsiteX4" fmla="*/ -3997 w 41538"/>
                <a:gd name="connsiteY4" fmla="*/ 8738 h 23980"/>
                <a:gd name="connsiteX5" fmla="*/ 9760 w 41538"/>
                <a:gd name="connsiteY5" fmla="*/ -2178 h 23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538" h="23980">
                  <a:moveTo>
                    <a:pt x="32914" y="6865"/>
                  </a:moveTo>
                  <a:lnTo>
                    <a:pt x="37542" y="21802"/>
                  </a:lnTo>
                  <a:lnTo>
                    <a:pt x="24407" y="15994"/>
                  </a:lnTo>
                  <a:lnTo>
                    <a:pt x="9760" y="17427"/>
                  </a:lnTo>
                  <a:lnTo>
                    <a:pt x="-3997" y="8738"/>
                  </a:lnTo>
                  <a:lnTo>
                    <a:pt x="9760" y="-217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57" name="Freeform: Shape 956">
              <a:extLst>
                <a:ext uri="{FF2B5EF4-FFF2-40B4-BE49-F238E27FC236}">
                  <a16:creationId xmlns:a16="http://schemas.microsoft.com/office/drawing/2014/main" id="{A6BA515D-0E05-41B4-A59A-6ED810CEDE87}"/>
                </a:ext>
              </a:extLst>
            </p:cNvPr>
            <p:cNvSpPr/>
            <p:nvPr/>
          </p:nvSpPr>
          <p:spPr>
            <a:xfrm flipV="1">
              <a:off x="5046013" y="2649728"/>
              <a:ext cx="34202" cy="38354"/>
            </a:xfrm>
            <a:custGeom>
              <a:avLst/>
              <a:gdLst>
                <a:gd name="connsiteX0" fmla="*/ 14787 w 31441"/>
                <a:gd name="connsiteY0" fmla="*/ 1409 h 35258"/>
                <a:gd name="connsiteX1" fmla="*/ 27395 w 31441"/>
                <a:gd name="connsiteY1" fmla="*/ 22658 h 35258"/>
                <a:gd name="connsiteX2" fmla="*/ 23673 w 31441"/>
                <a:gd name="connsiteY2" fmla="*/ 33118 h 35258"/>
                <a:gd name="connsiteX3" fmla="*/ 11049 w 31441"/>
                <a:gd name="connsiteY3" fmla="*/ 32386 h 35258"/>
                <a:gd name="connsiteX4" fmla="*/ 11025 w 31441"/>
                <a:gd name="connsiteY4" fmla="*/ 32378 h 35258"/>
                <a:gd name="connsiteX5" fmla="*/ -2842 w 31441"/>
                <a:gd name="connsiteY5" fmla="*/ 2267 h 35258"/>
                <a:gd name="connsiteX6" fmla="*/ -4046 w 31441"/>
                <a:gd name="connsiteY6" fmla="*/ -2141 h 35258"/>
                <a:gd name="connsiteX7" fmla="*/ -4046 w 31441"/>
                <a:gd name="connsiteY7" fmla="*/ -2141 h 35258"/>
                <a:gd name="connsiteX8" fmla="*/ 14787 w 31441"/>
                <a:gd name="connsiteY8" fmla="*/ 1409 h 3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441" h="35258">
                  <a:moveTo>
                    <a:pt x="14787" y="1409"/>
                  </a:moveTo>
                  <a:lnTo>
                    <a:pt x="27395" y="22658"/>
                  </a:lnTo>
                  <a:lnTo>
                    <a:pt x="23673" y="33118"/>
                  </a:lnTo>
                  <a:lnTo>
                    <a:pt x="11049" y="32386"/>
                  </a:lnTo>
                  <a:lnTo>
                    <a:pt x="11025" y="32378"/>
                  </a:lnTo>
                  <a:lnTo>
                    <a:pt x="-2842" y="2267"/>
                  </a:lnTo>
                  <a:lnTo>
                    <a:pt x="-4046" y="-2141"/>
                  </a:lnTo>
                  <a:lnTo>
                    <a:pt x="-4046" y="-2141"/>
                  </a:lnTo>
                  <a:lnTo>
                    <a:pt x="14787" y="140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58" name="Freeform: Shape 957">
              <a:extLst>
                <a:ext uri="{FF2B5EF4-FFF2-40B4-BE49-F238E27FC236}">
                  <a16:creationId xmlns:a16="http://schemas.microsoft.com/office/drawing/2014/main" id="{CE930D81-D35B-4981-AD6C-82DE8EC127C2}"/>
                </a:ext>
              </a:extLst>
            </p:cNvPr>
            <p:cNvSpPr/>
            <p:nvPr/>
          </p:nvSpPr>
          <p:spPr>
            <a:xfrm flipV="1">
              <a:off x="5046013" y="2649728"/>
              <a:ext cx="34202" cy="38354"/>
            </a:xfrm>
            <a:custGeom>
              <a:avLst/>
              <a:gdLst>
                <a:gd name="connsiteX0" fmla="*/ 14787 w 31441"/>
                <a:gd name="connsiteY0" fmla="*/ 1409 h 35258"/>
                <a:gd name="connsiteX1" fmla="*/ 27395 w 31441"/>
                <a:gd name="connsiteY1" fmla="*/ 22658 h 35258"/>
                <a:gd name="connsiteX2" fmla="*/ 23673 w 31441"/>
                <a:gd name="connsiteY2" fmla="*/ 33118 h 35258"/>
                <a:gd name="connsiteX3" fmla="*/ 11049 w 31441"/>
                <a:gd name="connsiteY3" fmla="*/ 32386 h 35258"/>
                <a:gd name="connsiteX4" fmla="*/ 11025 w 31441"/>
                <a:gd name="connsiteY4" fmla="*/ 32378 h 35258"/>
                <a:gd name="connsiteX5" fmla="*/ -2842 w 31441"/>
                <a:gd name="connsiteY5" fmla="*/ 2267 h 35258"/>
                <a:gd name="connsiteX6" fmla="*/ -4046 w 31441"/>
                <a:gd name="connsiteY6" fmla="*/ -2141 h 35258"/>
                <a:gd name="connsiteX7" fmla="*/ -4046 w 31441"/>
                <a:gd name="connsiteY7" fmla="*/ -2141 h 3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441" h="35258">
                  <a:moveTo>
                    <a:pt x="14787" y="1409"/>
                  </a:moveTo>
                  <a:lnTo>
                    <a:pt x="27395" y="22658"/>
                  </a:lnTo>
                  <a:lnTo>
                    <a:pt x="23673" y="33118"/>
                  </a:lnTo>
                  <a:lnTo>
                    <a:pt x="11049" y="32386"/>
                  </a:lnTo>
                  <a:lnTo>
                    <a:pt x="11025" y="32378"/>
                  </a:lnTo>
                  <a:lnTo>
                    <a:pt x="-2842" y="2267"/>
                  </a:lnTo>
                  <a:lnTo>
                    <a:pt x="-4046" y="-2141"/>
                  </a:lnTo>
                  <a:lnTo>
                    <a:pt x="-4046" y="-214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59" name="Freeform: Shape 958">
              <a:extLst>
                <a:ext uri="{FF2B5EF4-FFF2-40B4-BE49-F238E27FC236}">
                  <a16:creationId xmlns:a16="http://schemas.microsoft.com/office/drawing/2014/main" id="{E4D765B5-8650-4582-B87E-6B3584D90890}"/>
                </a:ext>
              </a:extLst>
            </p:cNvPr>
            <p:cNvSpPr/>
            <p:nvPr/>
          </p:nvSpPr>
          <p:spPr>
            <a:xfrm flipV="1">
              <a:off x="5207669" y="3661886"/>
              <a:ext cx="140173" cy="294381"/>
            </a:xfrm>
            <a:custGeom>
              <a:avLst/>
              <a:gdLst>
                <a:gd name="connsiteX0" fmla="*/ 120101 w 128857"/>
                <a:gd name="connsiteY0" fmla="*/ 217177 h 270616"/>
                <a:gd name="connsiteX1" fmla="*/ 114733 w 128857"/>
                <a:gd name="connsiteY1" fmla="*/ 250994 h 270616"/>
                <a:gd name="connsiteX2" fmla="*/ 102346 w 128857"/>
                <a:gd name="connsiteY2" fmla="*/ 269985 h 270616"/>
                <a:gd name="connsiteX3" fmla="*/ 94090 w 128857"/>
                <a:gd name="connsiteY3" fmla="*/ 244423 h 270616"/>
                <a:gd name="connsiteX4" fmla="*/ 85866 w 128857"/>
                <a:gd name="connsiteY4" fmla="*/ 236049 h 270616"/>
                <a:gd name="connsiteX5" fmla="*/ 79561 w 128857"/>
                <a:gd name="connsiteY5" fmla="*/ 237859 h 270616"/>
                <a:gd name="connsiteX6" fmla="*/ 74359 w 128857"/>
                <a:gd name="connsiteY6" fmla="*/ 223748 h 270616"/>
                <a:gd name="connsiteX7" fmla="*/ 79742 w 128857"/>
                <a:gd name="connsiteY7" fmla="*/ 216862 h 270616"/>
                <a:gd name="connsiteX8" fmla="*/ 52307 w 128857"/>
                <a:gd name="connsiteY8" fmla="*/ 200901 h 270616"/>
                <a:gd name="connsiteX9" fmla="*/ 47152 w 128857"/>
                <a:gd name="connsiteY9" fmla="*/ 198461 h 270616"/>
                <a:gd name="connsiteX10" fmla="*/ 36976 w 128857"/>
                <a:gd name="connsiteY10" fmla="*/ 191583 h 270616"/>
                <a:gd name="connsiteX11" fmla="*/ 30712 w 128857"/>
                <a:gd name="connsiteY11" fmla="*/ 193889 h 270616"/>
                <a:gd name="connsiteX12" fmla="*/ 16364 w 128857"/>
                <a:gd name="connsiteY12" fmla="*/ 188970 h 270616"/>
                <a:gd name="connsiteX13" fmla="*/ 6778 w 128857"/>
                <a:gd name="connsiteY13" fmla="*/ 161377 h 270616"/>
                <a:gd name="connsiteX14" fmla="*/ 12484 w 128857"/>
                <a:gd name="connsiteY14" fmla="*/ 132163 h 270616"/>
                <a:gd name="connsiteX15" fmla="*/ 16955 w 128857"/>
                <a:gd name="connsiteY15" fmla="*/ 124616 h 270616"/>
                <a:gd name="connsiteX16" fmla="*/ 17254 w 128857"/>
                <a:gd name="connsiteY16" fmla="*/ 114786 h 270616"/>
                <a:gd name="connsiteX17" fmla="*/ 4693 w 128857"/>
                <a:gd name="connsiteY17" fmla="*/ 88704 h 270616"/>
                <a:gd name="connsiteX18" fmla="*/ -4263 w 128857"/>
                <a:gd name="connsiteY18" fmla="*/ 75420 h 270616"/>
                <a:gd name="connsiteX19" fmla="*/ -3374 w 128857"/>
                <a:gd name="connsiteY19" fmla="*/ 55963 h 270616"/>
                <a:gd name="connsiteX20" fmla="*/ 4410 w 128857"/>
                <a:gd name="connsiteY20" fmla="*/ 40626 h 270616"/>
                <a:gd name="connsiteX21" fmla="*/ 2607 w 128857"/>
                <a:gd name="connsiteY21" fmla="*/ 24956 h 270616"/>
                <a:gd name="connsiteX22" fmla="*/ 9179 w 128857"/>
                <a:gd name="connsiteY22" fmla="*/ 12333 h 270616"/>
                <a:gd name="connsiteX23" fmla="*/ 29201 w 128857"/>
                <a:gd name="connsiteY23" fmla="*/ -631 h 270616"/>
                <a:gd name="connsiteX24" fmla="*/ 64191 w 128857"/>
                <a:gd name="connsiteY24" fmla="*/ 11648 h 270616"/>
                <a:gd name="connsiteX25" fmla="*/ 75792 w 128857"/>
                <a:gd name="connsiteY25" fmla="*/ 45056 h 270616"/>
                <a:gd name="connsiteX26" fmla="*/ 78530 w 128857"/>
                <a:gd name="connsiteY26" fmla="*/ 63126 h 270616"/>
                <a:gd name="connsiteX27" fmla="*/ 105761 w 128857"/>
                <a:gd name="connsiteY27" fmla="*/ 150217 h 270616"/>
                <a:gd name="connsiteX28" fmla="*/ 105761 w 128857"/>
                <a:gd name="connsiteY28" fmla="*/ 167634 h 270616"/>
                <a:gd name="connsiteX29" fmla="*/ 112907 w 128857"/>
                <a:gd name="connsiteY29" fmla="*/ 175811 h 270616"/>
                <a:gd name="connsiteX30" fmla="*/ 109027 w 128857"/>
                <a:gd name="connsiteY30" fmla="*/ 201420 h 270616"/>
                <a:gd name="connsiteX31" fmla="*/ 124595 w 128857"/>
                <a:gd name="connsiteY31" fmla="*/ 206024 h 270616"/>
                <a:gd name="connsiteX32" fmla="*/ 120101 w 128857"/>
                <a:gd name="connsiteY32" fmla="*/ 217177 h 270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28857" h="270616">
                  <a:moveTo>
                    <a:pt x="120101" y="217177"/>
                  </a:moveTo>
                  <a:lnTo>
                    <a:pt x="114733" y="250994"/>
                  </a:lnTo>
                  <a:lnTo>
                    <a:pt x="102346" y="269985"/>
                  </a:lnTo>
                  <a:lnTo>
                    <a:pt x="94090" y="244423"/>
                  </a:lnTo>
                  <a:lnTo>
                    <a:pt x="85866" y="236049"/>
                  </a:lnTo>
                  <a:lnTo>
                    <a:pt x="79561" y="237859"/>
                  </a:lnTo>
                  <a:lnTo>
                    <a:pt x="74359" y="223748"/>
                  </a:lnTo>
                  <a:lnTo>
                    <a:pt x="79742" y="216862"/>
                  </a:lnTo>
                  <a:lnTo>
                    <a:pt x="52307" y="200901"/>
                  </a:lnTo>
                  <a:lnTo>
                    <a:pt x="47152" y="198461"/>
                  </a:lnTo>
                  <a:lnTo>
                    <a:pt x="36976" y="191583"/>
                  </a:lnTo>
                  <a:lnTo>
                    <a:pt x="30712" y="193889"/>
                  </a:lnTo>
                  <a:lnTo>
                    <a:pt x="16364" y="188970"/>
                  </a:lnTo>
                  <a:lnTo>
                    <a:pt x="6778" y="161377"/>
                  </a:lnTo>
                  <a:lnTo>
                    <a:pt x="12484" y="132163"/>
                  </a:lnTo>
                  <a:lnTo>
                    <a:pt x="16955" y="124616"/>
                  </a:lnTo>
                  <a:lnTo>
                    <a:pt x="17254" y="114786"/>
                  </a:lnTo>
                  <a:lnTo>
                    <a:pt x="4693" y="88704"/>
                  </a:lnTo>
                  <a:lnTo>
                    <a:pt x="-4263" y="75420"/>
                  </a:lnTo>
                  <a:lnTo>
                    <a:pt x="-3374" y="55963"/>
                  </a:lnTo>
                  <a:lnTo>
                    <a:pt x="4410" y="40626"/>
                  </a:lnTo>
                  <a:lnTo>
                    <a:pt x="2607" y="24956"/>
                  </a:lnTo>
                  <a:lnTo>
                    <a:pt x="9179" y="12333"/>
                  </a:lnTo>
                  <a:lnTo>
                    <a:pt x="29201" y="-631"/>
                  </a:lnTo>
                  <a:lnTo>
                    <a:pt x="64191" y="11648"/>
                  </a:lnTo>
                  <a:lnTo>
                    <a:pt x="75792" y="45056"/>
                  </a:lnTo>
                  <a:lnTo>
                    <a:pt x="78530" y="63126"/>
                  </a:lnTo>
                  <a:lnTo>
                    <a:pt x="105761" y="150217"/>
                  </a:lnTo>
                  <a:lnTo>
                    <a:pt x="105761" y="167634"/>
                  </a:lnTo>
                  <a:lnTo>
                    <a:pt x="112907" y="175811"/>
                  </a:lnTo>
                  <a:lnTo>
                    <a:pt x="109027" y="201420"/>
                  </a:lnTo>
                  <a:lnTo>
                    <a:pt x="124595" y="206024"/>
                  </a:lnTo>
                  <a:lnTo>
                    <a:pt x="120101" y="21717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60" name="Freeform: Shape 959">
              <a:extLst>
                <a:ext uri="{FF2B5EF4-FFF2-40B4-BE49-F238E27FC236}">
                  <a16:creationId xmlns:a16="http://schemas.microsoft.com/office/drawing/2014/main" id="{BD516967-ED0C-41AA-9BCF-B777976966B5}"/>
                </a:ext>
              </a:extLst>
            </p:cNvPr>
            <p:cNvSpPr/>
            <p:nvPr/>
          </p:nvSpPr>
          <p:spPr>
            <a:xfrm flipV="1">
              <a:off x="5207669" y="3661886"/>
              <a:ext cx="140173" cy="294381"/>
            </a:xfrm>
            <a:custGeom>
              <a:avLst/>
              <a:gdLst>
                <a:gd name="connsiteX0" fmla="*/ 120101 w 128857"/>
                <a:gd name="connsiteY0" fmla="*/ 217177 h 270616"/>
                <a:gd name="connsiteX1" fmla="*/ 114733 w 128857"/>
                <a:gd name="connsiteY1" fmla="*/ 250994 h 270616"/>
                <a:gd name="connsiteX2" fmla="*/ 102346 w 128857"/>
                <a:gd name="connsiteY2" fmla="*/ 269985 h 270616"/>
                <a:gd name="connsiteX3" fmla="*/ 94090 w 128857"/>
                <a:gd name="connsiteY3" fmla="*/ 244423 h 270616"/>
                <a:gd name="connsiteX4" fmla="*/ 85866 w 128857"/>
                <a:gd name="connsiteY4" fmla="*/ 236049 h 270616"/>
                <a:gd name="connsiteX5" fmla="*/ 79561 w 128857"/>
                <a:gd name="connsiteY5" fmla="*/ 237859 h 270616"/>
                <a:gd name="connsiteX6" fmla="*/ 74359 w 128857"/>
                <a:gd name="connsiteY6" fmla="*/ 223748 h 270616"/>
                <a:gd name="connsiteX7" fmla="*/ 79742 w 128857"/>
                <a:gd name="connsiteY7" fmla="*/ 216862 h 270616"/>
                <a:gd name="connsiteX8" fmla="*/ 52307 w 128857"/>
                <a:gd name="connsiteY8" fmla="*/ 200901 h 270616"/>
                <a:gd name="connsiteX9" fmla="*/ 47152 w 128857"/>
                <a:gd name="connsiteY9" fmla="*/ 198461 h 270616"/>
                <a:gd name="connsiteX10" fmla="*/ 36976 w 128857"/>
                <a:gd name="connsiteY10" fmla="*/ 191583 h 270616"/>
                <a:gd name="connsiteX11" fmla="*/ 30712 w 128857"/>
                <a:gd name="connsiteY11" fmla="*/ 193889 h 270616"/>
                <a:gd name="connsiteX12" fmla="*/ 16364 w 128857"/>
                <a:gd name="connsiteY12" fmla="*/ 188970 h 270616"/>
                <a:gd name="connsiteX13" fmla="*/ 6778 w 128857"/>
                <a:gd name="connsiteY13" fmla="*/ 161377 h 270616"/>
                <a:gd name="connsiteX14" fmla="*/ 12484 w 128857"/>
                <a:gd name="connsiteY14" fmla="*/ 132163 h 270616"/>
                <a:gd name="connsiteX15" fmla="*/ 16955 w 128857"/>
                <a:gd name="connsiteY15" fmla="*/ 124616 h 270616"/>
                <a:gd name="connsiteX16" fmla="*/ 17254 w 128857"/>
                <a:gd name="connsiteY16" fmla="*/ 114786 h 270616"/>
                <a:gd name="connsiteX17" fmla="*/ 4693 w 128857"/>
                <a:gd name="connsiteY17" fmla="*/ 88704 h 270616"/>
                <a:gd name="connsiteX18" fmla="*/ -4263 w 128857"/>
                <a:gd name="connsiteY18" fmla="*/ 75420 h 270616"/>
                <a:gd name="connsiteX19" fmla="*/ -3374 w 128857"/>
                <a:gd name="connsiteY19" fmla="*/ 55963 h 270616"/>
                <a:gd name="connsiteX20" fmla="*/ 4410 w 128857"/>
                <a:gd name="connsiteY20" fmla="*/ 40626 h 270616"/>
                <a:gd name="connsiteX21" fmla="*/ 2607 w 128857"/>
                <a:gd name="connsiteY21" fmla="*/ 24956 h 270616"/>
                <a:gd name="connsiteX22" fmla="*/ 9179 w 128857"/>
                <a:gd name="connsiteY22" fmla="*/ 12333 h 270616"/>
                <a:gd name="connsiteX23" fmla="*/ 29201 w 128857"/>
                <a:gd name="connsiteY23" fmla="*/ -631 h 270616"/>
                <a:gd name="connsiteX24" fmla="*/ 64191 w 128857"/>
                <a:gd name="connsiteY24" fmla="*/ 11648 h 270616"/>
                <a:gd name="connsiteX25" fmla="*/ 75792 w 128857"/>
                <a:gd name="connsiteY25" fmla="*/ 45056 h 270616"/>
                <a:gd name="connsiteX26" fmla="*/ 78530 w 128857"/>
                <a:gd name="connsiteY26" fmla="*/ 63126 h 270616"/>
                <a:gd name="connsiteX27" fmla="*/ 105761 w 128857"/>
                <a:gd name="connsiteY27" fmla="*/ 150217 h 270616"/>
                <a:gd name="connsiteX28" fmla="*/ 105761 w 128857"/>
                <a:gd name="connsiteY28" fmla="*/ 167634 h 270616"/>
                <a:gd name="connsiteX29" fmla="*/ 112907 w 128857"/>
                <a:gd name="connsiteY29" fmla="*/ 175811 h 270616"/>
                <a:gd name="connsiteX30" fmla="*/ 109027 w 128857"/>
                <a:gd name="connsiteY30" fmla="*/ 201420 h 270616"/>
                <a:gd name="connsiteX31" fmla="*/ 124595 w 128857"/>
                <a:gd name="connsiteY31" fmla="*/ 206024 h 270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28857" h="270616">
                  <a:moveTo>
                    <a:pt x="120101" y="217177"/>
                  </a:moveTo>
                  <a:lnTo>
                    <a:pt x="114733" y="250994"/>
                  </a:lnTo>
                  <a:lnTo>
                    <a:pt x="102346" y="269985"/>
                  </a:lnTo>
                  <a:lnTo>
                    <a:pt x="94090" y="244423"/>
                  </a:lnTo>
                  <a:lnTo>
                    <a:pt x="85866" y="236049"/>
                  </a:lnTo>
                  <a:lnTo>
                    <a:pt x="79561" y="237859"/>
                  </a:lnTo>
                  <a:lnTo>
                    <a:pt x="74359" y="223748"/>
                  </a:lnTo>
                  <a:lnTo>
                    <a:pt x="79742" y="216862"/>
                  </a:lnTo>
                  <a:lnTo>
                    <a:pt x="52307" y="200901"/>
                  </a:lnTo>
                  <a:lnTo>
                    <a:pt x="47152" y="198461"/>
                  </a:lnTo>
                  <a:lnTo>
                    <a:pt x="36976" y="191583"/>
                  </a:lnTo>
                  <a:lnTo>
                    <a:pt x="30712" y="193889"/>
                  </a:lnTo>
                  <a:lnTo>
                    <a:pt x="16364" y="188970"/>
                  </a:lnTo>
                  <a:lnTo>
                    <a:pt x="6778" y="161377"/>
                  </a:lnTo>
                  <a:lnTo>
                    <a:pt x="12484" y="132163"/>
                  </a:lnTo>
                  <a:lnTo>
                    <a:pt x="16955" y="124616"/>
                  </a:lnTo>
                  <a:lnTo>
                    <a:pt x="17254" y="114786"/>
                  </a:lnTo>
                  <a:lnTo>
                    <a:pt x="4693" y="88704"/>
                  </a:lnTo>
                  <a:lnTo>
                    <a:pt x="-4263" y="75420"/>
                  </a:lnTo>
                  <a:lnTo>
                    <a:pt x="-3374" y="55963"/>
                  </a:lnTo>
                  <a:lnTo>
                    <a:pt x="4410" y="40626"/>
                  </a:lnTo>
                  <a:lnTo>
                    <a:pt x="2607" y="24956"/>
                  </a:lnTo>
                  <a:lnTo>
                    <a:pt x="9179" y="12333"/>
                  </a:lnTo>
                  <a:lnTo>
                    <a:pt x="29201" y="-631"/>
                  </a:lnTo>
                  <a:lnTo>
                    <a:pt x="64191" y="11648"/>
                  </a:lnTo>
                  <a:lnTo>
                    <a:pt x="75792" y="45056"/>
                  </a:lnTo>
                  <a:lnTo>
                    <a:pt x="78530" y="63126"/>
                  </a:lnTo>
                  <a:lnTo>
                    <a:pt x="105761" y="150217"/>
                  </a:lnTo>
                  <a:lnTo>
                    <a:pt x="105761" y="167634"/>
                  </a:lnTo>
                  <a:lnTo>
                    <a:pt x="112907" y="175811"/>
                  </a:lnTo>
                  <a:lnTo>
                    <a:pt x="109027" y="201420"/>
                  </a:lnTo>
                  <a:lnTo>
                    <a:pt x="124595" y="20602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61" name="Freeform: Shape 960">
              <a:extLst>
                <a:ext uri="{FF2B5EF4-FFF2-40B4-BE49-F238E27FC236}">
                  <a16:creationId xmlns:a16="http://schemas.microsoft.com/office/drawing/2014/main" id="{3B4B80FE-7A54-49A7-A701-6954BB39653C}"/>
                </a:ext>
              </a:extLst>
            </p:cNvPr>
            <p:cNvSpPr/>
            <p:nvPr/>
          </p:nvSpPr>
          <p:spPr>
            <a:xfrm flipV="1">
              <a:off x="5027358" y="2685223"/>
              <a:ext cx="33791" cy="85946"/>
            </a:xfrm>
            <a:custGeom>
              <a:avLst/>
              <a:gdLst>
                <a:gd name="connsiteX0" fmla="*/ 13122 w 31063"/>
                <a:gd name="connsiteY0" fmla="*/ 74318 h 79008"/>
                <a:gd name="connsiteX1" fmla="*/ 13122 w 31063"/>
                <a:gd name="connsiteY1" fmla="*/ 74318 h 79008"/>
                <a:gd name="connsiteX2" fmla="*/ 7448 w 31063"/>
                <a:gd name="connsiteY2" fmla="*/ 53659 h 79008"/>
                <a:gd name="connsiteX3" fmla="*/ -1516 w 31063"/>
                <a:gd name="connsiteY3" fmla="*/ 40201 h 79008"/>
                <a:gd name="connsiteX4" fmla="*/ -4027 w 31063"/>
                <a:gd name="connsiteY4" fmla="*/ 39768 h 79008"/>
                <a:gd name="connsiteX5" fmla="*/ 7267 w 31063"/>
                <a:gd name="connsiteY5" fmla="*/ -2062 h 79008"/>
                <a:gd name="connsiteX6" fmla="*/ 7267 w 31063"/>
                <a:gd name="connsiteY6" fmla="*/ -2062 h 79008"/>
                <a:gd name="connsiteX7" fmla="*/ 10163 w 31063"/>
                <a:gd name="connsiteY7" fmla="*/ 2810 h 79008"/>
                <a:gd name="connsiteX8" fmla="*/ 25518 w 31063"/>
                <a:gd name="connsiteY8" fmla="*/ 34133 h 79008"/>
                <a:gd name="connsiteX9" fmla="*/ 26651 w 31063"/>
                <a:gd name="connsiteY9" fmla="*/ 65991 h 79008"/>
                <a:gd name="connsiteX10" fmla="*/ 26651 w 31063"/>
                <a:gd name="connsiteY10" fmla="*/ 65991 h 79008"/>
                <a:gd name="connsiteX11" fmla="*/ 27037 w 31063"/>
                <a:gd name="connsiteY11" fmla="*/ 76946 h 79008"/>
                <a:gd name="connsiteX12" fmla="*/ 13122 w 31063"/>
                <a:gd name="connsiteY12" fmla="*/ 74318 h 79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63" h="79008">
                  <a:moveTo>
                    <a:pt x="13122" y="74318"/>
                  </a:moveTo>
                  <a:lnTo>
                    <a:pt x="13122" y="74318"/>
                  </a:lnTo>
                  <a:lnTo>
                    <a:pt x="7448" y="53659"/>
                  </a:lnTo>
                  <a:lnTo>
                    <a:pt x="-1516" y="40201"/>
                  </a:lnTo>
                  <a:lnTo>
                    <a:pt x="-4027" y="39768"/>
                  </a:lnTo>
                  <a:lnTo>
                    <a:pt x="7267" y="-2062"/>
                  </a:lnTo>
                  <a:lnTo>
                    <a:pt x="7267" y="-2062"/>
                  </a:lnTo>
                  <a:lnTo>
                    <a:pt x="10163" y="2810"/>
                  </a:lnTo>
                  <a:lnTo>
                    <a:pt x="25518" y="34133"/>
                  </a:lnTo>
                  <a:lnTo>
                    <a:pt x="26651" y="65991"/>
                  </a:lnTo>
                  <a:lnTo>
                    <a:pt x="26651" y="65991"/>
                  </a:lnTo>
                  <a:lnTo>
                    <a:pt x="27037" y="76946"/>
                  </a:lnTo>
                  <a:lnTo>
                    <a:pt x="13122" y="7431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62" name="Freeform: Shape 961">
              <a:extLst>
                <a:ext uri="{FF2B5EF4-FFF2-40B4-BE49-F238E27FC236}">
                  <a16:creationId xmlns:a16="http://schemas.microsoft.com/office/drawing/2014/main" id="{4781F7E1-E65E-42EE-9A37-CDD4A1A8A3E3}"/>
                </a:ext>
              </a:extLst>
            </p:cNvPr>
            <p:cNvSpPr/>
            <p:nvPr/>
          </p:nvSpPr>
          <p:spPr>
            <a:xfrm flipV="1">
              <a:off x="5027358" y="2685223"/>
              <a:ext cx="33791" cy="85946"/>
            </a:xfrm>
            <a:custGeom>
              <a:avLst/>
              <a:gdLst>
                <a:gd name="connsiteX0" fmla="*/ 13122 w 31063"/>
                <a:gd name="connsiteY0" fmla="*/ 74318 h 79008"/>
                <a:gd name="connsiteX1" fmla="*/ 13122 w 31063"/>
                <a:gd name="connsiteY1" fmla="*/ 74318 h 79008"/>
                <a:gd name="connsiteX2" fmla="*/ 7448 w 31063"/>
                <a:gd name="connsiteY2" fmla="*/ 53659 h 79008"/>
                <a:gd name="connsiteX3" fmla="*/ -1516 w 31063"/>
                <a:gd name="connsiteY3" fmla="*/ 40201 h 79008"/>
                <a:gd name="connsiteX4" fmla="*/ -4027 w 31063"/>
                <a:gd name="connsiteY4" fmla="*/ 39768 h 79008"/>
                <a:gd name="connsiteX5" fmla="*/ 7267 w 31063"/>
                <a:gd name="connsiteY5" fmla="*/ -2062 h 79008"/>
                <a:gd name="connsiteX6" fmla="*/ 7267 w 31063"/>
                <a:gd name="connsiteY6" fmla="*/ -2062 h 79008"/>
                <a:gd name="connsiteX7" fmla="*/ 10163 w 31063"/>
                <a:gd name="connsiteY7" fmla="*/ 2810 h 79008"/>
                <a:gd name="connsiteX8" fmla="*/ 25518 w 31063"/>
                <a:gd name="connsiteY8" fmla="*/ 34133 h 79008"/>
                <a:gd name="connsiteX9" fmla="*/ 26651 w 31063"/>
                <a:gd name="connsiteY9" fmla="*/ 65991 h 79008"/>
                <a:gd name="connsiteX10" fmla="*/ 26651 w 31063"/>
                <a:gd name="connsiteY10" fmla="*/ 65991 h 79008"/>
                <a:gd name="connsiteX11" fmla="*/ 27037 w 31063"/>
                <a:gd name="connsiteY11" fmla="*/ 76946 h 79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063" h="79008">
                  <a:moveTo>
                    <a:pt x="13122" y="74318"/>
                  </a:moveTo>
                  <a:lnTo>
                    <a:pt x="13122" y="74318"/>
                  </a:lnTo>
                  <a:lnTo>
                    <a:pt x="7448" y="53659"/>
                  </a:lnTo>
                  <a:lnTo>
                    <a:pt x="-1516" y="40201"/>
                  </a:lnTo>
                  <a:lnTo>
                    <a:pt x="-4027" y="39768"/>
                  </a:lnTo>
                  <a:lnTo>
                    <a:pt x="7267" y="-2062"/>
                  </a:lnTo>
                  <a:lnTo>
                    <a:pt x="7267" y="-2062"/>
                  </a:lnTo>
                  <a:lnTo>
                    <a:pt x="10163" y="2810"/>
                  </a:lnTo>
                  <a:lnTo>
                    <a:pt x="25518" y="34133"/>
                  </a:lnTo>
                  <a:lnTo>
                    <a:pt x="26651" y="65991"/>
                  </a:lnTo>
                  <a:lnTo>
                    <a:pt x="26651" y="65991"/>
                  </a:lnTo>
                  <a:lnTo>
                    <a:pt x="27037" y="7694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63" name="Freeform: Shape 962">
              <a:extLst>
                <a:ext uri="{FF2B5EF4-FFF2-40B4-BE49-F238E27FC236}">
                  <a16:creationId xmlns:a16="http://schemas.microsoft.com/office/drawing/2014/main" id="{78057444-E3F5-42AE-B976-4F7E910098DC}"/>
                </a:ext>
              </a:extLst>
            </p:cNvPr>
            <p:cNvSpPr/>
            <p:nvPr/>
          </p:nvSpPr>
          <p:spPr>
            <a:xfrm flipV="1">
              <a:off x="5042427" y="2684795"/>
              <a:ext cx="84748" cy="95501"/>
            </a:xfrm>
            <a:custGeom>
              <a:avLst/>
              <a:gdLst>
                <a:gd name="connsiteX0" fmla="*/ 73839 w 77906"/>
                <a:gd name="connsiteY0" fmla="*/ 61818 h 87791"/>
                <a:gd name="connsiteX1" fmla="*/ 67676 w 77906"/>
                <a:gd name="connsiteY1" fmla="*/ 85735 h 87791"/>
                <a:gd name="connsiteX2" fmla="*/ 28247 w 77906"/>
                <a:gd name="connsiteY2" fmla="*/ 64493 h 87791"/>
                <a:gd name="connsiteX3" fmla="*/ 12845 w 77906"/>
                <a:gd name="connsiteY3" fmla="*/ 74559 h 87791"/>
                <a:gd name="connsiteX4" fmla="*/ 12758 w 77906"/>
                <a:gd name="connsiteY4" fmla="*/ 74386 h 87791"/>
                <a:gd name="connsiteX5" fmla="*/ 11625 w 77906"/>
                <a:gd name="connsiteY5" fmla="*/ 42528 h 87791"/>
                <a:gd name="connsiteX6" fmla="*/ -3729 w 77906"/>
                <a:gd name="connsiteY6" fmla="*/ 11205 h 87791"/>
                <a:gd name="connsiteX7" fmla="*/ -4068 w 77906"/>
                <a:gd name="connsiteY7" fmla="*/ 2225 h 87791"/>
                <a:gd name="connsiteX8" fmla="*/ 19110 w 77906"/>
                <a:gd name="connsiteY8" fmla="*/ -2056 h 87791"/>
                <a:gd name="connsiteX9" fmla="*/ 29176 w 77906"/>
                <a:gd name="connsiteY9" fmla="*/ 13503 h 87791"/>
                <a:gd name="connsiteX10" fmla="*/ 43617 w 77906"/>
                <a:gd name="connsiteY10" fmla="*/ 15156 h 87791"/>
                <a:gd name="connsiteX11" fmla="*/ 51661 w 77906"/>
                <a:gd name="connsiteY11" fmla="*/ 27803 h 87791"/>
                <a:gd name="connsiteX12" fmla="*/ 36873 w 77906"/>
                <a:gd name="connsiteY12" fmla="*/ 47714 h 87791"/>
                <a:gd name="connsiteX13" fmla="*/ 73839 w 77906"/>
                <a:gd name="connsiteY13" fmla="*/ 61818 h 87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7906" h="87791">
                  <a:moveTo>
                    <a:pt x="73839" y="61818"/>
                  </a:moveTo>
                  <a:lnTo>
                    <a:pt x="67676" y="85735"/>
                  </a:lnTo>
                  <a:lnTo>
                    <a:pt x="28247" y="64493"/>
                  </a:lnTo>
                  <a:lnTo>
                    <a:pt x="12845" y="74559"/>
                  </a:lnTo>
                  <a:lnTo>
                    <a:pt x="12758" y="74386"/>
                  </a:lnTo>
                  <a:lnTo>
                    <a:pt x="11625" y="42528"/>
                  </a:lnTo>
                  <a:lnTo>
                    <a:pt x="-3729" y="11205"/>
                  </a:lnTo>
                  <a:lnTo>
                    <a:pt x="-4068" y="2225"/>
                  </a:lnTo>
                  <a:lnTo>
                    <a:pt x="19110" y="-2056"/>
                  </a:lnTo>
                  <a:lnTo>
                    <a:pt x="29176" y="13503"/>
                  </a:lnTo>
                  <a:lnTo>
                    <a:pt x="43617" y="15156"/>
                  </a:lnTo>
                  <a:lnTo>
                    <a:pt x="51661" y="27803"/>
                  </a:lnTo>
                  <a:lnTo>
                    <a:pt x="36873" y="47714"/>
                  </a:lnTo>
                  <a:lnTo>
                    <a:pt x="73839" y="6181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64" name="Freeform: Shape 963">
              <a:extLst>
                <a:ext uri="{FF2B5EF4-FFF2-40B4-BE49-F238E27FC236}">
                  <a16:creationId xmlns:a16="http://schemas.microsoft.com/office/drawing/2014/main" id="{F6610F2F-A99A-41D1-90CB-6225050C8060}"/>
                </a:ext>
              </a:extLst>
            </p:cNvPr>
            <p:cNvSpPr/>
            <p:nvPr/>
          </p:nvSpPr>
          <p:spPr>
            <a:xfrm flipV="1">
              <a:off x="5042427" y="2684795"/>
              <a:ext cx="84748" cy="95501"/>
            </a:xfrm>
            <a:custGeom>
              <a:avLst/>
              <a:gdLst>
                <a:gd name="connsiteX0" fmla="*/ 73839 w 77906"/>
                <a:gd name="connsiteY0" fmla="*/ 61818 h 87791"/>
                <a:gd name="connsiteX1" fmla="*/ 67676 w 77906"/>
                <a:gd name="connsiteY1" fmla="*/ 85735 h 87791"/>
                <a:gd name="connsiteX2" fmla="*/ 28247 w 77906"/>
                <a:gd name="connsiteY2" fmla="*/ 64493 h 87791"/>
                <a:gd name="connsiteX3" fmla="*/ 12845 w 77906"/>
                <a:gd name="connsiteY3" fmla="*/ 74559 h 87791"/>
                <a:gd name="connsiteX4" fmla="*/ 12758 w 77906"/>
                <a:gd name="connsiteY4" fmla="*/ 74386 h 87791"/>
                <a:gd name="connsiteX5" fmla="*/ 11625 w 77906"/>
                <a:gd name="connsiteY5" fmla="*/ 42528 h 87791"/>
                <a:gd name="connsiteX6" fmla="*/ -3729 w 77906"/>
                <a:gd name="connsiteY6" fmla="*/ 11205 h 87791"/>
                <a:gd name="connsiteX7" fmla="*/ -4068 w 77906"/>
                <a:gd name="connsiteY7" fmla="*/ 2225 h 87791"/>
                <a:gd name="connsiteX8" fmla="*/ 19110 w 77906"/>
                <a:gd name="connsiteY8" fmla="*/ -2056 h 87791"/>
                <a:gd name="connsiteX9" fmla="*/ 29176 w 77906"/>
                <a:gd name="connsiteY9" fmla="*/ 13503 h 87791"/>
                <a:gd name="connsiteX10" fmla="*/ 43617 w 77906"/>
                <a:gd name="connsiteY10" fmla="*/ 15156 h 87791"/>
                <a:gd name="connsiteX11" fmla="*/ 51661 w 77906"/>
                <a:gd name="connsiteY11" fmla="*/ 27803 h 87791"/>
                <a:gd name="connsiteX12" fmla="*/ 36873 w 77906"/>
                <a:gd name="connsiteY12" fmla="*/ 47714 h 87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906" h="87791">
                  <a:moveTo>
                    <a:pt x="73839" y="61818"/>
                  </a:moveTo>
                  <a:lnTo>
                    <a:pt x="67676" y="85735"/>
                  </a:lnTo>
                  <a:lnTo>
                    <a:pt x="28247" y="64493"/>
                  </a:lnTo>
                  <a:lnTo>
                    <a:pt x="12845" y="74559"/>
                  </a:lnTo>
                  <a:lnTo>
                    <a:pt x="12758" y="74386"/>
                  </a:lnTo>
                  <a:lnTo>
                    <a:pt x="11625" y="42528"/>
                  </a:lnTo>
                  <a:lnTo>
                    <a:pt x="-3729" y="11205"/>
                  </a:lnTo>
                  <a:lnTo>
                    <a:pt x="-4068" y="2225"/>
                  </a:lnTo>
                  <a:lnTo>
                    <a:pt x="19110" y="-2056"/>
                  </a:lnTo>
                  <a:lnTo>
                    <a:pt x="29176" y="13503"/>
                  </a:lnTo>
                  <a:lnTo>
                    <a:pt x="43617" y="15156"/>
                  </a:lnTo>
                  <a:lnTo>
                    <a:pt x="51661" y="27803"/>
                  </a:lnTo>
                  <a:lnTo>
                    <a:pt x="36873" y="4771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65" name="Freeform: Shape 964">
              <a:extLst>
                <a:ext uri="{FF2B5EF4-FFF2-40B4-BE49-F238E27FC236}">
                  <a16:creationId xmlns:a16="http://schemas.microsoft.com/office/drawing/2014/main" id="{34AB4115-44DE-454E-B0FE-FD2A3AE0717F}"/>
                </a:ext>
              </a:extLst>
            </p:cNvPr>
            <p:cNvSpPr/>
            <p:nvPr/>
          </p:nvSpPr>
          <p:spPr>
            <a:xfrm flipV="1">
              <a:off x="4958989" y="3956268"/>
              <a:ext cx="22978" cy="38746"/>
            </a:xfrm>
            <a:custGeom>
              <a:avLst/>
              <a:gdLst>
                <a:gd name="connsiteX0" fmla="*/ 17171 w 21123"/>
                <a:gd name="connsiteY0" fmla="*/ 27394 h 35618"/>
                <a:gd name="connsiteX1" fmla="*/ 5634 w 21123"/>
                <a:gd name="connsiteY1" fmla="*/ 35208 h 35618"/>
                <a:gd name="connsiteX2" fmla="*/ -3952 w 21123"/>
                <a:gd name="connsiteY2" fmla="*/ 16179 h 35618"/>
                <a:gd name="connsiteX3" fmla="*/ 7932 w 21123"/>
                <a:gd name="connsiteY3" fmla="*/ -411 h 35618"/>
                <a:gd name="connsiteX4" fmla="*/ 17171 w 21123"/>
                <a:gd name="connsiteY4" fmla="*/ 866 h 35618"/>
                <a:gd name="connsiteX5" fmla="*/ 17171 w 21123"/>
                <a:gd name="connsiteY5" fmla="*/ 27394 h 35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123" h="35618">
                  <a:moveTo>
                    <a:pt x="17171" y="27394"/>
                  </a:moveTo>
                  <a:lnTo>
                    <a:pt x="5634" y="35208"/>
                  </a:lnTo>
                  <a:lnTo>
                    <a:pt x="-3952" y="16179"/>
                  </a:lnTo>
                  <a:lnTo>
                    <a:pt x="7932" y="-411"/>
                  </a:lnTo>
                  <a:lnTo>
                    <a:pt x="17171" y="866"/>
                  </a:lnTo>
                  <a:lnTo>
                    <a:pt x="17171" y="2739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66" name="Freeform: Shape 965">
              <a:extLst>
                <a:ext uri="{FF2B5EF4-FFF2-40B4-BE49-F238E27FC236}">
                  <a16:creationId xmlns:a16="http://schemas.microsoft.com/office/drawing/2014/main" id="{4D3C3C45-CE11-479B-8837-1BA1D70FF483}"/>
                </a:ext>
              </a:extLst>
            </p:cNvPr>
            <p:cNvSpPr/>
            <p:nvPr/>
          </p:nvSpPr>
          <p:spPr>
            <a:xfrm flipV="1">
              <a:off x="4958989" y="3956268"/>
              <a:ext cx="22978" cy="38746"/>
            </a:xfrm>
            <a:custGeom>
              <a:avLst/>
              <a:gdLst>
                <a:gd name="connsiteX0" fmla="*/ 17171 w 21123"/>
                <a:gd name="connsiteY0" fmla="*/ 27394 h 35618"/>
                <a:gd name="connsiteX1" fmla="*/ 5634 w 21123"/>
                <a:gd name="connsiteY1" fmla="*/ 35208 h 35618"/>
                <a:gd name="connsiteX2" fmla="*/ -3952 w 21123"/>
                <a:gd name="connsiteY2" fmla="*/ 16179 h 35618"/>
                <a:gd name="connsiteX3" fmla="*/ 7932 w 21123"/>
                <a:gd name="connsiteY3" fmla="*/ -411 h 35618"/>
                <a:gd name="connsiteX4" fmla="*/ 17171 w 21123"/>
                <a:gd name="connsiteY4" fmla="*/ 866 h 35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3" h="35618">
                  <a:moveTo>
                    <a:pt x="17171" y="27394"/>
                  </a:moveTo>
                  <a:lnTo>
                    <a:pt x="5634" y="35208"/>
                  </a:lnTo>
                  <a:lnTo>
                    <a:pt x="-3952" y="16179"/>
                  </a:lnTo>
                  <a:lnTo>
                    <a:pt x="7932" y="-411"/>
                  </a:lnTo>
                  <a:lnTo>
                    <a:pt x="17171" y="86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67" name="Freeform: Shape 966">
              <a:extLst>
                <a:ext uri="{FF2B5EF4-FFF2-40B4-BE49-F238E27FC236}">
                  <a16:creationId xmlns:a16="http://schemas.microsoft.com/office/drawing/2014/main" id="{B0524F58-AD97-49EF-947C-A720C3144607}"/>
                </a:ext>
              </a:extLst>
            </p:cNvPr>
            <p:cNvSpPr/>
            <p:nvPr/>
          </p:nvSpPr>
          <p:spPr>
            <a:xfrm flipV="1">
              <a:off x="4684067" y="3878170"/>
              <a:ext cx="319018" cy="285261"/>
            </a:xfrm>
            <a:custGeom>
              <a:avLst/>
              <a:gdLst>
                <a:gd name="connsiteX0" fmla="*/ 219972 w 293264"/>
                <a:gd name="connsiteY0" fmla="*/ 101134 h 262232"/>
                <a:gd name="connsiteX1" fmla="*/ 207088 w 293264"/>
                <a:gd name="connsiteY1" fmla="*/ 101134 h 262232"/>
                <a:gd name="connsiteX2" fmla="*/ 198211 w 293264"/>
                <a:gd name="connsiteY2" fmla="*/ 86221 h 262232"/>
                <a:gd name="connsiteX3" fmla="*/ 186760 w 293264"/>
                <a:gd name="connsiteY3" fmla="*/ 104841 h 262232"/>
                <a:gd name="connsiteX4" fmla="*/ 195968 w 293264"/>
                <a:gd name="connsiteY4" fmla="*/ 120619 h 262232"/>
                <a:gd name="connsiteX5" fmla="*/ 213235 w 293264"/>
                <a:gd name="connsiteY5" fmla="*/ 129245 h 262232"/>
                <a:gd name="connsiteX6" fmla="*/ 226701 w 293264"/>
                <a:gd name="connsiteY6" fmla="*/ 118848 h 262232"/>
                <a:gd name="connsiteX7" fmla="*/ 289434 w 293264"/>
                <a:gd name="connsiteY7" fmla="*/ 164206 h 262232"/>
                <a:gd name="connsiteX8" fmla="*/ 270026 w 293264"/>
                <a:gd name="connsiteY8" fmla="*/ 164206 h 262232"/>
                <a:gd name="connsiteX9" fmla="*/ 270026 w 293264"/>
                <a:gd name="connsiteY9" fmla="*/ 155745 h 262232"/>
                <a:gd name="connsiteX10" fmla="*/ 260786 w 293264"/>
                <a:gd name="connsiteY10" fmla="*/ 154469 h 262232"/>
                <a:gd name="connsiteX11" fmla="*/ 248902 w 293264"/>
                <a:gd name="connsiteY11" fmla="*/ 171058 h 262232"/>
                <a:gd name="connsiteX12" fmla="*/ 258488 w 293264"/>
                <a:gd name="connsiteY12" fmla="*/ 190088 h 262232"/>
                <a:gd name="connsiteX13" fmla="*/ 270026 w 293264"/>
                <a:gd name="connsiteY13" fmla="*/ 182273 h 262232"/>
                <a:gd name="connsiteX14" fmla="*/ 274284 w 293264"/>
                <a:gd name="connsiteY14" fmla="*/ 192645 h 262232"/>
                <a:gd name="connsiteX15" fmla="*/ 274284 w 293264"/>
                <a:gd name="connsiteY15" fmla="*/ 213046 h 262232"/>
                <a:gd name="connsiteX16" fmla="*/ 264564 w 293264"/>
                <a:gd name="connsiteY16" fmla="*/ 232817 h 262232"/>
                <a:gd name="connsiteX17" fmla="*/ 268239 w 293264"/>
                <a:gd name="connsiteY17" fmla="*/ 240734 h 262232"/>
                <a:gd name="connsiteX18" fmla="*/ 260456 w 293264"/>
                <a:gd name="connsiteY18" fmla="*/ 254703 h 262232"/>
                <a:gd name="connsiteX19" fmla="*/ 257906 w 293264"/>
                <a:gd name="connsiteY19" fmla="*/ 259268 h 262232"/>
                <a:gd name="connsiteX20" fmla="*/ 242905 w 293264"/>
                <a:gd name="connsiteY20" fmla="*/ 255884 h 262232"/>
                <a:gd name="connsiteX21" fmla="*/ 234295 w 293264"/>
                <a:gd name="connsiteY21" fmla="*/ 261881 h 262232"/>
                <a:gd name="connsiteX22" fmla="*/ 219051 w 293264"/>
                <a:gd name="connsiteY22" fmla="*/ 256812 h 262232"/>
                <a:gd name="connsiteX23" fmla="*/ 216839 w 293264"/>
                <a:gd name="connsiteY23" fmla="*/ 250925 h 262232"/>
                <a:gd name="connsiteX24" fmla="*/ 205365 w 293264"/>
                <a:gd name="connsiteY24" fmla="*/ 248745 h 262232"/>
                <a:gd name="connsiteX25" fmla="*/ 200115 w 293264"/>
                <a:gd name="connsiteY25" fmla="*/ 237474 h 262232"/>
                <a:gd name="connsiteX26" fmla="*/ 186925 w 293264"/>
                <a:gd name="connsiteY26" fmla="*/ 236066 h 262232"/>
                <a:gd name="connsiteX27" fmla="*/ 178835 w 293264"/>
                <a:gd name="connsiteY27" fmla="*/ 209521 h 262232"/>
                <a:gd name="connsiteX28" fmla="*/ 163716 w 293264"/>
                <a:gd name="connsiteY28" fmla="*/ 207891 h 262232"/>
                <a:gd name="connsiteX29" fmla="*/ 155193 w 293264"/>
                <a:gd name="connsiteY29" fmla="*/ 186045 h 262232"/>
                <a:gd name="connsiteX30" fmla="*/ 138791 w 293264"/>
                <a:gd name="connsiteY30" fmla="*/ 186045 h 262232"/>
                <a:gd name="connsiteX31" fmla="*/ 121453 w 293264"/>
                <a:gd name="connsiteY31" fmla="*/ 198376 h 262232"/>
                <a:gd name="connsiteX32" fmla="*/ 109609 w 293264"/>
                <a:gd name="connsiteY32" fmla="*/ 193451 h 262232"/>
                <a:gd name="connsiteX33" fmla="*/ 106004 w 293264"/>
                <a:gd name="connsiteY33" fmla="*/ 178292 h 262232"/>
                <a:gd name="connsiteX34" fmla="*/ 93491 w 293264"/>
                <a:gd name="connsiteY34" fmla="*/ 164206 h 262232"/>
                <a:gd name="connsiteX35" fmla="*/ 73540 w 293264"/>
                <a:gd name="connsiteY35" fmla="*/ 164206 h 262232"/>
                <a:gd name="connsiteX36" fmla="*/ 69983 w 293264"/>
                <a:gd name="connsiteY36" fmla="*/ 173364 h 262232"/>
                <a:gd name="connsiteX37" fmla="*/ 77483 w 293264"/>
                <a:gd name="connsiteY37" fmla="*/ 181880 h 262232"/>
                <a:gd name="connsiteX38" fmla="*/ 70030 w 293264"/>
                <a:gd name="connsiteY38" fmla="*/ 202296 h 262232"/>
                <a:gd name="connsiteX39" fmla="*/ 59051 w 293264"/>
                <a:gd name="connsiteY39" fmla="*/ 207891 h 262232"/>
                <a:gd name="connsiteX40" fmla="*/ 59051 w 293264"/>
                <a:gd name="connsiteY40" fmla="*/ 133361 h 262232"/>
                <a:gd name="connsiteX41" fmla="*/ 47962 w 293264"/>
                <a:gd name="connsiteY41" fmla="*/ 129245 h 262232"/>
                <a:gd name="connsiteX42" fmla="*/ 46317 w 293264"/>
                <a:gd name="connsiteY42" fmla="*/ 120864 h 262232"/>
                <a:gd name="connsiteX43" fmla="*/ 27303 w 293264"/>
                <a:gd name="connsiteY43" fmla="*/ 120864 h 262232"/>
                <a:gd name="connsiteX44" fmla="*/ 11885 w 293264"/>
                <a:gd name="connsiteY44" fmla="*/ 127207 h 262232"/>
                <a:gd name="connsiteX45" fmla="*/ 15474 w 293264"/>
                <a:gd name="connsiteY45" fmla="*/ 136288 h 262232"/>
                <a:gd name="connsiteX46" fmla="*/ 6644 w 293264"/>
                <a:gd name="connsiteY46" fmla="*/ 140949 h 262232"/>
                <a:gd name="connsiteX47" fmla="*/ -3824 w 293264"/>
                <a:gd name="connsiteY47" fmla="*/ 133512 h 262232"/>
                <a:gd name="connsiteX48" fmla="*/ -3225 w 293264"/>
                <a:gd name="connsiteY48" fmla="*/ 132479 h 262232"/>
                <a:gd name="connsiteX49" fmla="*/ 2134 w 293264"/>
                <a:gd name="connsiteY49" fmla="*/ 123296 h 262232"/>
                <a:gd name="connsiteX50" fmla="*/ 10516 w 293264"/>
                <a:gd name="connsiteY50" fmla="*/ 97073 h 262232"/>
                <a:gd name="connsiteX51" fmla="*/ 28436 w 293264"/>
                <a:gd name="connsiteY51" fmla="*/ 63286 h 262232"/>
                <a:gd name="connsiteX52" fmla="*/ 28168 w 293264"/>
                <a:gd name="connsiteY52" fmla="*/ 43586 h 262232"/>
                <a:gd name="connsiteX53" fmla="*/ 20983 w 293264"/>
                <a:gd name="connsiteY53" fmla="*/ 45074 h 262232"/>
                <a:gd name="connsiteX54" fmla="*/ 31120 w 293264"/>
                <a:gd name="connsiteY54" fmla="*/ 23997 h 262232"/>
                <a:gd name="connsiteX55" fmla="*/ 29042 w 293264"/>
                <a:gd name="connsiteY55" fmla="*/ 13822 h 262232"/>
                <a:gd name="connsiteX56" fmla="*/ 59248 w 293264"/>
                <a:gd name="connsiteY56" fmla="*/ -351 h 262232"/>
                <a:gd name="connsiteX57" fmla="*/ 68212 w 293264"/>
                <a:gd name="connsiteY57" fmla="*/ 7282 h 262232"/>
                <a:gd name="connsiteX58" fmla="*/ 91531 w 293264"/>
                <a:gd name="connsiteY58" fmla="*/ 9114 h 262232"/>
                <a:gd name="connsiteX59" fmla="*/ 105571 w 293264"/>
                <a:gd name="connsiteY59" fmla="*/ 17480 h 262232"/>
                <a:gd name="connsiteX60" fmla="*/ 145953 w 293264"/>
                <a:gd name="connsiteY60" fmla="*/ 13114 h 262232"/>
                <a:gd name="connsiteX61" fmla="*/ 149534 w 293264"/>
                <a:gd name="connsiteY61" fmla="*/ 18181 h 262232"/>
                <a:gd name="connsiteX62" fmla="*/ 176442 w 293264"/>
                <a:gd name="connsiteY62" fmla="*/ 22927 h 262232"/>
                <a:gd name="connsiteX63" fmla="*/ 200949 w 293264"/>
                <a:gd name="connsiteY63" fmla="*/ 38557 h 262232"/>
                <a:gd name="connsiteX64" fmla="*/ 238923 w 293264"/>
                <a:gd name="connsiteY64" fmla="*/ 76727 h 262232"/>
                <a:gd name="connsiteX65" fmla="*/ 263139 w 293264"/>
                <a:gd name="connsiteY65" fmla="*/ 117842 h 262232"/>
                <a:gd name="connsiteX66" fmla="*/ 281367 w 293264"/>
                <a:gd name="connsiteY66" fmla="*/ 134532 h 262232"/>
                <a:gd name="connsiteX67" fmla="*/ 289441 w 293264"/>
                <a:gd name="connsiteY67" fmla="*/ 163520 h 262232"/>
                <a:gd name="connsiteX68" fmla="*/ 289434 w 293264"/>
                <a:gd name="connsiteY68" fmla="*/ 164206 h 262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293264" h="262232">
                  <a:moveTo>
                    <a:pt x="219972" y="101134"/>
                  </a:moveTo>
                  <a:lnTo>
                    <a:pt x="207088" y="101134"/>
                  </a:lnTo>
                  <a:lnTo>
                    <a:pt x="198211" y="86221"/>
                  </a:lnTo>
                  <a:lnTo>
                    <a:pt x="186760" y="104841"/>
                  </a:lnTo>
                  <a:lnTo>
                    <a:pt x="195968" y="120619"/>
                  </a:lnTo>
                  <a:lnTo>
                    <a:pt x="213235" y="129245"/>
                  </a:lnTo>
                  <a:lnTo>
                    <a:pt x="226701" y="118848"/>
                  </a:lnTo>
                  <a:close/>
                  <a:moveTo>
                    <a:pt x="289434" y="164206"/>
                  </a:moveTo>
                  <a:lnTo>
                    <a:pt x="270026" y="164206"/>
                  </a:lnTo>
                  <a:lnTo>
                    <a:pt x="270026" y="155745"/>
                  </a:lnTo>
                  <a:lnTo>
                    <a:pt x="260786" y="154469"/>
                  </a:lnTo>
                  <a:lnTo>
                    <a:pt x="248902" y="171058"/>
                  </a:lnTo>
                  <a:lnTo>
                    <a:pt x="258488" y="190088"/>
                  </a:lnTo>
                  <a:lnTo>
                    <a:pt x="270026" y="182273"/>
                  </a:lnTo>
                  <a:lnTo>
                    <a:pt x="274284" y="192645"/>
                  </a:lnTo>
                  <a:lnTo>
                    <a:pt x="274284" y="213046"/>
                  </a:lnTo>
                  <a:lnTo>
                    <a:pt x="264564" y="232817"/>
                  </a:lnTo>
                  <a:lnTo>
                    <a:pt x="268239" y="240734"/>
                  </a:lnTo>
                  <a:lnTo>
                    <a:pt x="260456" y="254703"/>
                  </a:lnTo>
                  <a:lnTo>
                    <a:pt x="257906" y="259268"/>
                  </a:lnTo>
                  <a:lnTo>
                    <a:pt x="242905" y="255884"/>
                  </a:lnTo>
                  <a:lnTo>
                    <a:pt x="234295" y="261881"/>
                  </a:lnTo>
                  <a:lnTo>
                    <a:pt x="219051" y="256812"/>
                  </a:lnTo>
                  <a:lnTo>
                    <a:pt x="216839" y="250925"/>
                  </a:lnTo>
                  <a:lnTo>
                    <a:pt x="205365" y="248745"/>
                  </a:lnTo>
                  <a:lnTo>
                    <a:pt x="200115" y="237474"/>
                  </a:lnTo>
                  <a:lnTo>
                    <a:pt x="186925" y="236066"/>
                  </a:lnTo>
                  <a:lnTo>
                    <a:pt x="178835" y="209521"/>
                  </a:lnTo>
                  <a:lnTo>
                    <a:pt x="163716" y="207891"/>
                  </a:lnTo>
                  <a:lnTo>
                    <a:pt x="155193" y="186045"/>
                  </a:lnTo>
                  <a:lnTo>
                    <a:pt x="138791" y="186045"/>
                  </a:lnTo>
                  <a:lnTo>
                    <a:pt x="121453" y="198376"/>
                  </a:lnTo>
                  <a:lnTo>
                    <a:pt x="109609" y="193451"/>
                  </a:lnTo>
                  <a:lnTo>
                    <a:pt x="106004" y="178292"/>
                  </a:lnTo>
                  <a:lnTo>
                    <a:pt x="93491" y="164206"/>
                  </a:lnTo>
                  <a:lnTo>
                    <a:pt x="73540" y="164206"/>
                  </a:lnTo>
                  <a:lnTo>
                    <a:pt x="69983" y="173364"/>
                  </a:lnTo>
                  <a:lnTo>
                    <a:pt x="77483" y="181880"/>
                  </a:lnTo>
                  <a:lnTo>
                    <a:pt x="70030" y="202296"/>
                  </a:lnTo>
                  <a:lnTo>
                    <a:pt x="59051" y="207891"/>
                  </a:lnTo>
                  <a:lnTo>
                    <a:pt x="59051" y="133361"/>
                  </a:lnTo>
                  <a:lnTo>
                    <a:pt x="47962" y="129245"/>
                  </a:lnTo>
                  <a:lnTo>
                    <a:pt x="46317" y="120864"/>
                  </a:lnTo>
                  <a:lnTo>
                    <a:pt x="27303" y="120864"/>
                  </a:lnTo>
                  <a:lnTo>
                    <a:pt x="11885" y="127207"/>
                  </a:lnTo>
                  <a:lnTo>
                    <a:pt x="15474" y="136288"/>
                  </a:lnTo>
                  <a:lnTo>
                    <a:pt x="6644" y="140949"/>
                  </a:lnTo>
                  <a:lnTo>
                    <a:pt x="-3824" y="133512"/>
                  </a:lnTo>
                  <a:lnTo>
                    <a:pt x="-3225" y="132479"/>
                  </a:lnTo>
                  <a:lnTo>
                    <a:pt x="2134" y="123296"/>
                  </a:lnTo>
                  <a:lnTo>
                    <a:pt x="10516" y="97073"/>
                  </a:lnTo>
                  <a:lnTo>
                    <a:pt x="28436" y="63286"/>
                  </a:lnTo>
                  <a:lnTo>
                    <a:pt x="28168" y="43586"/>
                  </a:lnTo>
                  <a:lnTo>
                    <a:pt x="20983" y="45074"/>
                  </a:lnTo>
                  <a:lnTo>
                    <a:pt x="31120" y="23997"/>
                  </a:lnTo>
                  <a:lnTo>
                    <a:pt x="29042" y="13822"/>
                  </a:lnTo>
                  <a:lnTo>
                    <a:pt x="59248" y="-351"/>
                  </a:lnTo>
                  <a:lnTo>
                    <a:pt x="68212" y="7282"/>
                  </a:lnTo>
                  <a:lnTo>
                    <a:pt x="91531" y="9114"/>
                  </a:lnTo>
                  <a:lnTo>
                    <a:pt x="105571" y="17480"/>
                  </a:lnTo>
                  <a:lnTo>
                    <a:pt x="145953" y="13114"/>
                  </a:lnTo>
                  <a:lnTo>
                    <a:pt x="149534" y="18181"/>
                  </a:lnTo>
                  <a:lnTo>
                    <a:pt x="176442" y="22927"/>
                  </a:lnTo>
                  <a:lnTo>
                    <a:pt x="200949" y="38557"/>
                  </a:lnTo>
                  <a:lnTo>
                    <a:pt x="238923" y="76727"/>
                  </a:lnTo>
                  <a:lnTo>
                    <a:pt x="263139" y="117842"/>
                  </a:lnTo>
                  <a:lnTo>
                    <a:pt x="281367" y="134532"/>
                  </a:lnTo>
                  <a:lnTo>
                    <a:pt x="289441" y="163520"/>
                  </a:lnTo>
                  <a:lnTo>
                    <a:pt x="289434" y="16420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68" name="Freeform: Shape 967">
              <a:extLst>
                <a:ext uri="{FF2B5EF4-FFF2-40B4-BE49-F238E27FC236}">
                  <a16:creationId xmlns:a16="http://schemas.microsoft.com/office/drawing/2014/main" id="{8DA1D7D3-49B7-4485-916D-F4893E15B757}"/>
                </a:ext>
              </a:extLst>
            </p:cNvPr>
            <p:cNvSpPr/>
            <p:nvPr/>
          </p:nvSpPr>
          <p:spPr>
            <a:xfrm flipV="1">
              <a:off x="4684067" y="3878170"/>
              <a:ext cx="319018" cy="285261"/>
            </a:xfrm>
            <a:custGeom>
              <a:avLst/>
              <a:gdLst>
                <a:gd name="connsiteX0" fmla="*/ 219972 w 293264"/>
                <a:gd name="connsiteY0" fmla="*/ 101134 h 262232"/>
                <a:gd name="connsiteX1" fmla="*/ 207088 w 293264"/>
                <a:gd name="connsiteY1" fmla="*/ 101134 h 262232"/>
                <a:gd name="connsiteX2" fmla="*/ 198211 w 293264"/>
                <a:gd name="connsiteY2" fmla="*/ 86221 h 262232"/>
                <a:gd name="connsiteX3" fmla="*/ 186760 w 293264"/>
                <a:gd name="connsiteY3" fmla="*/ 104841 h 262232"/>
                <a:gd name="connsiteX4" fmla="*/ 195968 w 293264"/>
                <a:gd name="connsiteY4" fmla="*/ 120619 h 262232"/>
                <a:gd name="connsiteX5" fmla="*/ 213235 w 293264"/>
                <a:gd name="connsiteY5" fmla="*/ 129245 h 262232"/>
                <a:gd name="connsiteX6" fmla="*/ 226701 w 293264"/>
                <a:gd name="connsiteY6" fmla="*/ 118848 h 262232"/>
                <a:gd name="connsiteX7" fmla="*/ 289434 w 293264"/>
                <a:gd name="connsiteY7" fmla="*/ 164206 h 262232"/>
                <a:gd name="connsiteX8" fmla="*/ 270026 w 293264"/>
                <a:gd name="connsiteY8" fmla="*/ 164206 h 262232"/>
                <a:gd name="connsiteX9" fmla="*/ 270026 w 293264"/>
                <a:gd name="connsiteY9" fmla="*/ 155745 h 262232"/>
                <a:gd name="connsiteX10" fmla="*/ 260786 w 293264"/>
                <a:gd name="connsiteY10" fmla="*/ 154469 h 262232"/>
                <a:gd name="connsiteX11" fmla="*/ 248902 w 293264"/>
                <a:gd name="connsiteY11" fmla="*/ 171058 h 262232"/>
                <a:gd name="connsiteX12" fmla="*/ 258488 w 293264"/>
                <a:gd name="connsiteY12" fmla="*/ 190088 h 262232"/>
                <a:gd name="connsiteX13" fmla="*/ 270026 w 293264"/>
                <a:gd name="connsiteY13" fmla="*/ 182273 h 262232"/>
                <a:gd name="connsiteX14" fmla="*/ 274284 w 293264"/>
                <a:gd name="connsiteY14" fmla="*/ 192645 h 262232"/>
                <a:gd name="connsiteX15" fmla="*/ 274284 w 293264"/>
                <a:gd name="connsiteY15" fmla="*/ 213046 h 262232"/>
                <a:gd name="connsiteX16" fmla="*/ 264564 w 293264"/>
                <a:gd name="connsiteY16" fmla="*/ 232817 h 262232"/>
                <a:gd name="connsiteX17" fmla="*/ 268239 w 293264"/>
                <a:gd name="connsiteY17" fmla="*/ 240734 h 262232"/>
                <a:gd name="connsiteX18" fmla="*/ 260456 w 293264"/>
                <a:gd name="connsiteY18" fmla="*/ 254703 h 262232"/>
                <a:gd name="connsiteX19" fmla="*/ 257906 w 293264"/>
                <a:gd name="connsiteY19" fmla="*/ 259268 h 262232"/>
                <a:gd name="connsiteX20" fmla="*/ 242905 w 293264"/>
                <a:gd name="connsiteY20" fmla="*/ 255884 h 262232"/>
                <a:gd name="connsiteX21" fmla="*/ 234295 w 293264"/>
                <a:gd name="connsiteY21" fmla="*/ 261881 h 262232"/>
                <a:gd name="connsiteX22" fmla="*/ 219051 w 293264"/>
                <a:gd name="connsiteY22" fmla="*/ 256812 h 262232"/>
                <a:gd name="connsiteX23" fmla="*/ 216839 w 293264"/>
                <a:gd name="connsiteY23" fmla="*/ 250925 h 262232"/>
                <a:gd name="connsiteX24" fmla="*/ 205365 w 293264"/>
                <a:gd name="connsiteY24" fmla="*/ 248745 h 262232"/>
                <a:gd name="connsiteX25" fmla="*/ 200115 w 293264"/>
                <a:gd name="connsiteY25" fmla="*/ 237474 h 262232"/>
                <a:gd name="connsiteX26" fmla="*/ 186925 w 293264"/>
                <a:gd name="connsiteY26" fmla="*/ 236066 h 262232"/>
                <a:gd name="connsiteX27" fmla="*/ 178835 w 293264"/>
                <a:gd name="connsiteY27" fmla="*/ 209521 h 262232"/>
                <a:gd name="connsiteX28" fmla="*/ 163716 w 293264"/>
                <a:gd name="connsiteY28" fmla="*/ 207891 h 262232"/>
                <a:gd name="connsiteX29" fmla="*/ 155193 w 293264"/>
                <a:gd name="connsiteY29" fmla="*/ 186045 h 262232"/>
                <a:gd name="connsiteX30" fmla="*/ 138791 w 293264"/>
                <a:gd name="connsiteY30" fmla="*/ 186045 h 262232"/>
                <a:gd name="connsiteX31" fmla="*/ 121453 w 293264"/>
                <a:gd name="connsiteY31" fmla="*/ 198376 h 262232"/>
                <a:gd name="connsiteX32" fmla="*/ 109609 w 293264"/>
                <a:gd name="connsiteY32" fmla="*/ 193451 h 262232"/>
                <a:gd name="connsiteX33" fmla="*/ 106004 w 293264"/>
                <a:gd name="connsiteY33" fmla="*/ 178292 h 262232"/>
                <a:gd name="connsiteX34" fmla="*/ 93491 w 293264"/>
                <a:gd name="connsiteY34" fmla="*/ 164206 h 262232"/>
                <a:gd name="connsiteX35" fmla="*/ 73540 w 293264"/>
                <a:gd name="connsiteY35" fmla="*/ 164206 h 262232"/>
                <a:gd name="connsiteX36" fmla="*/ 69983 w 293264"/>
                <a:gd name="connsiteY36" fmla="*/ 173364 h 262232"/>
                <a:gd name="connsiteX37" fmla="*/ 77483 w 293264"/>
                <a:gd name="connsiteY37" fmla="*/ 181880 h 262232"/>
                <a:gd name="connsiteX38" fmla="*/ 70030 w 293264"/>
                <a:gd name="connsiteY38" fmla="*/ 202296 h 262232"/>
                <a:gd name="connsiteX39" fmla="*/ 59051 w 293264"/>
                <a:gd name="connsiteY39" fmla="*/ 207891 h 262232"/>
                <a:gd name="connsiteX40" fmla="*/ 59051 w 293264"/>
                <a:gd name="connsiteY40" fmla="*/ 133361 h 262232"/>
                <a:gd name="connsiteX41" fmla="*/ 47962 w 293264"/>
                <a:gd name="connsiteY41" fmla="*/ 129245 h 262232"/>
                <a:gd name="connsiteX42" fmla="*/ 46317 w 293264"/>
                <a:gd name="connsiteY42" fmla="*/ 120864 h 262232"/>
                <a:gd name="connsiteX43" fmla="*/ 27303 w 293264"/>
                <a:gd name="connsiteY43" fmla="*/ 120864 h 262232"/>
                <a:gd name="connsiteX44" fmla="*/ 11885 w 293264"/>
                <a:gd name="connsiteY44" fmla="*/ 127207 h 262232"/>
                <a:gd name="connsiteX45" fmla="*/ 15474 w 293264"/>
                <a:gd name="connsiteY45" fmla="*/ 136288 h 262232"/>
                <a:gd name="connsiteX46" fmla="*/ 6644 w 293264"/>
                <a:gd name="connsiteY46" fmla="*/ 140949 h 262232"/>
                <a:gd name="connsiteX47" fmla="*/ -3824 w 293264"/>
                <a:gd name="connsiteY47" fmla="*/ 133512 h 262232"/>
                <a:gd name="connsiteX48" fmla="*/ -3225 w 293264"/>
                <a:gd name="connsiteY48" fmla="*/ 132479 h 262232"/>
                <a:gd name="connsiteX49" fmla="*/ 2134 w 293264"/>
                <a:gd name="connsiteY49" fmla="*/ 123296 h 262232"/>
                <a:gd name="connsiteX50" fmla="*/ 10516 w 293264"/>
                <a:gd name="connsiteY50" fmla="*/ 97073 h 262232"/>
                <a:gd name="connsiteX51" fmla="*/ 28436 w 293264"/>
                <a:gd name="connsiteY51" fmla="*/ 63286 h 262232"/>
                <a:gd name="connsiteX52" fmla="*/ 28168 w 293264"/>
                <a:gd name="connsiteY52" fmla="*/ 43586 h 262232"/>
                <a:gd name="connsiteX53" fmla="*/ 20983 w 293264"/>
                <a:gd name="connsiteY53" fmla="*/ 45074 h 262232"/>
                <a:gd name="connsiteX54" fmla="*/ 31120 w 293264"/>
                <a:gd name="connsiteY54" fmla="*/ 23997 h 262232"/>
                <a:gd name="connsiteX55" fmla="*/ 29042 w 293264"/>
                <a:gd name="connsiteY55" fmla="*/ 13822 h 262232"/>
                <a:gd name="connsiteX56" fmla="*/ 59248 w 293264"/>
                <a:gd name="connsiteY56" fmla="*/ -351 h 262232"/>
                <a:gd name="connsiteX57" fmla="*/ 68212 w 293264"/>
                <a:gd name="connsiteY57" fmla="*/ 7282 h 262232"/>
                <a:gd name="connsiteX58" fmla="*/ 91531 w 293264"/>
                <a:gd name="connsiteY58" fmla="*/ 9114 h 262232"/>
                <a:gd name="connsiteX59" fmla="*/ 105571 w 293264"/>
                <a:gd name="connsiteY59" fmla="*/ 17480 h 262232"/>
                <a:gd name="connsiteX60" fmla="*/ 145953 w 293264"/>
                <a:gd name="connsiteY60" fmla="*/ 13114 h 262232"/>
                <a:gd name="connsiteX61" fmla="*/ 149534 w 293264"/>
                <a:gd name="connsiteY61" fmla="*/ 18181 h 262232"/>
                <a:gd name="connsiteX62" fmla="*/ 176442 w 293264"/>
                <a:gd name="connsiteY62" fmla="*/ 22927 h 262232"/>
                <a:gd name="connsiteX63" fmla="*/ 200949 w 293264"/>
                <a:gd name="connsiteY63" fmla="*/ 38557 h 262232"/>
                <a:gd name="connsiteX64" fmla="*/ 238923 w 293264"/>
                <a:gd name="connsiteY64" fmla="*/ 76727 h 262232"/>
                <a:gd name="connsiteX65" fmla="*/ 263139 w 293264"/>
                <a:gd name="connsiteY65" fmla="*/ 117842 h 262232"/>
                <a:gd name="connsiteX66" fmla="*/ 281367 w 293264"/>
                <a:gd name="connsiteY66" fmla="*/ 134532 h 262232"/>
                <a:gd name="connsiteX67" fmla="*/ 289441 w 293264"/>
                <a:gd name="connsiteY67" fmla="*/ 163520 h 262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93264" h="262232">
                  <a:moveTo>
                    <a:pt x="219972" y="101134"/>
                  </a:moveTo>
                  <a:lnTo>
                    <a:pt x="207088" y="101134"/>
                  </a:lnTo>
                  <a:lnTo>
                    <a:pt x="198211" y="86221"/>
                  </a:lnTo>
                  <a:lnTo>
                    <a:pt x="186760" y="104841"/>
                  </a:lnTo>
                  <a:lnTo>
                    <a:pt x="195968" y="120619"/>
                  </a:lnTo>
                  <a:lnTo>
                    <a:pt x="213235" y="129245"/>
                  </a:lnTo>
                  <a:lnTo>
                    <a:pt x="226701" y="118848"/>
                  </a:lnTo>
                  <a:close/>
                  <a:moveTo>
                    <a:pt x="289434" y="164206"/>
                  </a:moveTo>
                  <a:lnTo>
                    <a:pt x="270026" y="164206"/>
                  </a:lnTo>
                  <a:lnTo>
                    <a:pt x="270026" y="155745"/>
                  </a:lnTo>
                  <a:lnTo>
                    <a:pt x="260786" y="154469"/>
                  </a:lnTo>
                  <a:lnTo>
                    <a:pt x="248902" y="171058"/>
                  </a:lnTo>
                  <a:lnTo>
                    <a:pt x="258488" y="190088"/>
                  </a:lnTo>
                  <a:lnTo>
                    <a:pt x="270026" y="182273"/>
                  </a:lnTo>
                  <a:lnTo>
                    <a:pt x="274284" y="192645"/>
                  </a:lnTo>
                  <a:lnTo>
                    <a:pt x="274284" y="213046"/>
                  </a:lnTo>
                  <a:lnTo>
                    <a:pt x="264564" y="232817"/>
                  </a:lnTo>
                  <a:lnTo>
                    <a:pt x="268239" y="240734"/>
                  </a:lnTo>
                  <a:lnTo>
                    <a:pt x="260456" y="254703"/>
                  </a:lnTo>
                  <a:lnTo>
                    <a:pt x="257906" y="259268"/>
                  </a:lnTo>
                  <a:lnTo>
                    <a:pt x="242905" y="255884"/>
                  </a:lnTo>
                  <a:lnTo>
                    <a:pt x="234295" y="261881"/>
                  </a:lnTo>
                  <a:lnTo>
                    <a:pt x="219051" y="256812"/>
                  </a:lnTo>
                  <a:lnTo>
                    <a:pt x="216839" y="250925"/>
                  </a:lnTo>
                  <a:lnTo>
                    <a:pt x="205365" y="248745"/>
                  </a:lnTo>
                  <a:lnTo>
                    <a:pt x="200115" y="237474"/>
                  </a:lnTo>
                  <a:lnTo>
                    <a:pt x="186925" y="236066"/>
                  </a:lnTo>
                  <a:lnTo>
                    <a:pt x="178835" y="209521"/>
                  </a:lnTo>
                  <a:lnTo>
                    <a:pt x="163716" y="207891"/>
                  </a:lnTo>
                  <a:lnTo>
                    <a:pt x="155193" y="186045"/>
                  </a:lnTo>
                  <a:lnTo>
                    <a:pt x="138791" y="186045"/>
                  </a:lnTo>
                  <a:lnTo>
                    <a:pt x="121453" y="198376"/>
                  </a:lnTo>
                  <a:lnTo>
                    <a:pt x="109609" y="193451"/>
                  </a:lnTo>
                  <a:lnTo>
                    <a:pt x="106004" y="178292"/>
                  </a:lnTo>
                  <a:lnTo>
                    <a:pt x="93491" y="164206"/>
                  </a:lnTo>
                  <a:lnTo>
                    <a:pt x="73540" y="164206"/>
                  </a:lnTo>
                  <a:lnTo>
                    <a:pt x="69983" y="173364"/>
                  </a:lnTo>
                  <a:lnTo>
                    <a:pt x="77483" y="181880"/>
                  </a:lnTo>
                  <a:lnTo>
                    <a:pt x="70030" y="202296"/>
                  </a:lnTo>
                  <a:lnTo>
                    <a:pt x="59051" y="207891"/>
                  </a:lnTo>
                  <a:lnTo>
                    <a:pt x="59051" y="133361"/>
                  </a:lnTo>
                  <a:lnTo>
                    <a:pt x="47962" y="129245"/>
                  </a:lnTo>
                  <a:lnTo>
                    <a:pt x="46317" y="120864"/>
                  </a:lnTo>
                  <a:lnTo>
                    <a:pt x="27303" y="120864"/>
                  </a:lnTo>
                  <a:lnTo>
                    <a:pt x="11885" y="127207"/>
                  </a:lnTo>
                  <a:lnTo>
                    <a:pt x="15474" y="136288"/>
                  </a:lnTo>
                  <a:lnTo>
                    <a:pt x="6644" y="140949"/>
                  </a:lnTo>
                  <a:lnTo>
                    <a:pt x="-3824" y="133512"/>
                  </a:lnTo>
                  <a:lnTo>
                    <a:pt x="-3225" y="132479"/>
                  </a:lnTo>
                  <a:lnTo>
                    <a:pt x="2134" y="123296"/>
                  </a:lnTo>
                  <a:lnTo>
                    <a:pt x="10516" y="97073"/>
                  </a:lnTo>
                  <a:lnTo>
                    <a:pt x="28436" y="63286"/>
                  </a:lnTo>
                  <a:lnTo>
                    <a:pt x="28168" y="43586"/>
                  </a:lnTo>
                  <a:lnTo>
                    <a:pt x="20983" y="45074"/>
                  </a:lnTo>
                  <a:lnTo>
                    <a:pt x="31120" y="23997"/>
                  </a:lnTo>
                  <a:lnTo>
                    <a:pt x="29042" y="13822"/>
                  </a:lnTo>
                  <a:lnTo>
                    <a:pt x="59248" y="-351"/>
                  </a:lnTo>
                  <a:lnTo>
                    <a:pt x="68212" y="7282"/>
                  </a:lnTo>
                  <a:lnTo>
                    <a:pt x="91531" y="9114"/>
                  </a:lnTo>
                  <a:lnTo>
                    <a:pt x="105571" y="17480"/>
                  </a:lnTo>
                  <a:lnTo>
                    <a:pt x="145953" y="13114"/>
                  </a:lnTo>
                  <a:lnTo>
                    <a:pt x="149534" y="18181"/>
                  </a:lnTo>
                  <a:lnTo>
                    <a:pt x="176442" y="22927"/>
                  </a:lnTo>
                  <a:lnTo>
                    <a:pt x="200949" y="38557"/>
                  </a:lnTo>
                  <a:lnTo>
                    <a:pt x="238923" y="76727"/>
                  </a:lnTo>
                  <a:lnTo>
                    <a:pt x="263139" y="117842"/>
                  </a:lnTo>
                  <a:lnTo>
                    <a:pt x="281367" y="134532"/>
                  </a:lnTo>
                  <a:lnTo>
                    <a:pt x="289441" y="163520"/>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69" name="Freeform: Shape 968">
              <a:extLst>
                <a:ext uri="{FF2B5EF4-FFF2-40B4-BE49-F238E27FC236}">
                  <a16:creationId xmlns:a16="http://schemas.microsoft.com/office/drawing/2014/main" id="{CE9854F6-BC9B-4C3C-A92A-5EF19032182B}"/>
                </a:ext>
              </a:extLst>
            </p:cNvPr>
            <p:cNvSpPr/>
            <p:nvPr/>
          </p:nvSpPr>
          <p:spPr>
            <a:xfrm flipV="1">
              <a:off x="4891388" y="4022454"/>
              <a:ext cx="43448" cy="46802"/>
            </a:xfrm>
            <a:custGeom>
              <a:avLst/>
              <a:gdLst>
                <a:gd name="connsiteX0" fmla="*/ 29318 w 39940"/>
                <a:gd name="connsiteY0" fmla="*/ 14595 h 43024"/>
                <a:gd name="connsiteX1" fmla="*/ 16435 w 39940"/>
                <a:gd name="connsiteY1" fmla="*/ 14595 h 43024"/>
                <a:gd name="connsiteX2" fmla="*/ 7557 w 39940"/>
                <a:gd name="connsiteY2" fmla="*/ -318 h 43024"/>
                <a:gd name="connsiteX3" fmla="*/ -3894 w 39940"/>
                <a:gd name="connsiteY3" fmla="*/ 18303 h 43024"/>
                <a:gd name="connsiteX4" fmla="*/ 5314 w 39940"/>
                <a:gd name="connsiteY4" fmla="*/ 34080 h 43024"/>
                <a:gd name="connsiteX5" fmla="*/ 22581 w 39940"/>
                <a:gd name="connsiteY5" fmla="*/ 42707 h 43024"/>
                <a:gd name="connsiteX6" fmla="*/ 36047 w 39940"/>
                <a:gd name="connsiteY6" fmla="*/ 32309 h 43024"/>
                <a:gd name="connsiteX7" fmla="*/ 29318 w 39940"/>
                <a:gd name="connsiteY7" fmla="*/ 14595 h 43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40" h="43024">
                  <a:moveTo>
                    <a:pt x="29318" y="14595"/>
                  </a:moveTo>
                  <a:lnTo>
                    <a:pt x="16435" y="14595"/>
                  </a:lnTo>
                  <a:lnTo>
                    <a:pt x="7557" y="-318"/>
                  </a:lnTo>
                  <a:lnTo>
                    <a:pt x="-3894" y="18303"/>
                  </a:lnTo>
                  <a:lnTo>
                    <a:pt x="5314" y="34080"/>
                  </a:lnTo>
                  <a:lnTo>
                    <a:pt x="22581" y="42707"/>
                  </a:lnTo>
                  <a:lnTo>
                    <a:pt x="36047" y="32309"/>
                  </a:lnTo>
                  <a:lnTo>
                    <a:pt x="29318" y="1459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70" name="Freeform: Shape 969">
              <a:extLst>
                <a:ext uri="{FF2B5EF4-FFF2-40B4-BE49-F238E27FC236}">
                  <a16:creationId xmlns:a16="http://schemas.microsoft.com/office/drawing/2014/main" id="{8B889D28-BA54-4026-9956-70BE21F0FD23}"/>
                </a:ext>
              </a:extLst>
            </p:cNvPr>
            <p:cNvSpPr/>
            <p:nvPr/>
          </p:nvSpPr>
          <p:spPr>
            <a:xfrm flipV="1">
              <a:off x="4891388" y="4022454"/>
              <a:ext cx="43448" cy="46802"/>
            </a:xfrm>
            <a:custGeom>
              <a:avLst/>
              <a:gdLst>
                <a:gd name="connsiteX0" fmla="*/ 29318 w 39940"/>
                <a:gd name="connsiteY0" fmla="*/ 14595 h 43024"/>
                <a:gd name="connsiteX1" fmla="*/ 16435 w 39940"/>
                <a:gd name="connsiteY1" fmla="*/ 14595 h 43024"/>
                <a:gd name="connsiteX2" fmla="*/ 7557 w 39940"/>
                <a:gd name="connsiteY2" fmla="*/ -318 h 43024"/>
                <a:gd name="connsiteX3" fmla="*/ -3894 w 39940"/>
                <a:gd name="connsiteY3" fmla="*/ 18303 h 43024"/>
                <a:gd name="connsiteX4" fmla="*/ 5314 w 39940"/>
                <a:gd name="connsiteY4" fmla="*/ 34080 h 43024"/>
                <a:gd name="connsiteX5" fmla="*/ 22581 w 39940"/>
                <a:gd name="connsiteY5" fmla="*/ 42707 h 43024"/>
                <a:gd name="connsiteX6" fmla="*/ 36047 w 39940"/>
                <a:gd name="connsiteY6" fmla="*/ 32309 h 43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940" h="43024">
                  <a:moveTo>
                    <a:pt x="29318" y="14595"/>
                  </a:moveTo>
                  <a:lnTo>
                    <a:pt x="16435" y="14595"/>
                  </a:lnTo>
                  <a:lnTo>
                    <a:pt x="7557" y="-318"/>
                  </a:lnTo>
                  <a:lnTo>
                    <a:pt x="-3894" y="18303"/>
                  </a:lnTo>
                  <a:lnTo>
                    <a:pt x="5314" y="34080"/>
                  </a:lnTo>
                  <a:lnTo>
                    <a:pt x="22581" y="42707"/>
                  </a:lnTo>
                  <a:lnTo>
                    <a:pt x="36047" y="3230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71" name="Freeform: Shape 970">
              <a:extLst>
                <a:ext uri="{FF2B5EF4-FFF2-40B4-BE49-F238E27FC236}">
                  <a16:creationId xmlns:a16="http://schemas.microsoft.com/office/drawing/2014/main" id="{F0F4CCFE-39BD-44A4-871D-73DDDC3D5EE1}"/>
                </a:ext>
              </a:extLst>
            </p:cNvPr>
            <p:cNvSpPr/>
            <p:nvPr/>
          </p:nvSpPr>
          <p:spPr>
            <a:xfrm flipV="1">
              <a:off x="4857536" y="3737816"/>
              <a:ext cx="152501" cy="148161"/>
            </a:xfrm>
            <a:custGeom>
              <a:avLst/>
              <a:gdLst>
                <a:gd name="connsiteX0" fmla="*/ 131853 w 140190"/>
                <a:gd name="connsiteY0" fmla="*/ 67756 h 136200"/>
                <a:gd name="connsiteX1" fmla="*/ 125210 w 140190"/>
                <a:gd name="connsiteY1" fmla="*/ 73037 h 136200"/>
                <a:gd name="connsiteX2" fmla="*/ 136276 w 140190"/>
                <a:gd name="connsiteY2" fmla="*/ 91115 h 136200"/>
                <a:gd name="connsiteX3" fmla="*/ 129326 w 140190"/>
                <a:gd name="connsiteY3" fmla="*/ 99701 h 136200"/>
                <a:gd name="connsiteX4" fmla="*/ 134300 w 140190"/>
                <a:gd name="connsiteY4" fmla="*/ 112852 h 136200"/>
                <a:gd name="connsiteX5" fmla="*/ 121826 w 140190"/>
                <a:gd name="connsiteY5" fmla="*/ 122706 h 136200"/>
                <a:gd name="connsiteX6" fmla="*/ 111886 w 140190"/>
                <a:gd name="connsiteY6" fmla="*/ 116740 h 136200"/>
                <a:gd name="connsiteX7" fmla="*/ 102521 w 140190"/>
                <a:gd name="connsiteY7" fmla="*/ 127302 h 136200"/>
                <a:gd name="connsiteX8" fmla="*/ 86293 w 140190"/>
                <a:gd name="connsiteY8" fmla="*/ 128002 h 136200"/>
                <a:gd name="connsiteX9" fmla="*/ 86293 w 140190"/>
                <a:gd name="connsiteY9" fmla="*/ 134684 h 136200"/>
                <a:gd name="connsiteX10" fmla="*/ 74472 w 140190"/>
                <a:gd name="connsiteY10" fmla="*/ 135573 h 136200"/>
                <a:gd name="connsiteX11" fmla="*/ 58503 w 140190"/>
                <a:gd name="connsiteY11" fmla="*/ 128663 h 136200"/>
                <a:gd name="connsiteX12" fmla="*/ 56425 w 140190"/>
                <a:gd name="connsiteY12" fmla="*/ 116858 h 136200"/>
                <a:gd name="connsiteX13" fmla="*/ 37758 w 140190"/>
                <a:gd name="connsiteY13" fmla="*/ 108610 h 136200"/>
                <a:gd name="connsiteX14" fmla="*/ 29454 w 140190"/>
                <a:gd name="connsiteY14" fmla="*/ 91674 h 136200"/>
                <a:gd name="connsiteX15" fmla="*/ 20947 w 140190"/>
                <a:gd name="connsiteY15" fmla="*/ 86550 h 136200"/>
                <a:gd name="connsiteX16" fmla="*/ 9724 w 140190"/>
                <a:gd name="connsiteY16" fmla="*/ 94365 h 136200"/>
                <a:gd name="connsiteX17" fmla="*/ -3915 w 140190"/>
                <a:gd name="connsiteY17" fmla="*/ 91705 h 136200"/>
                <a:gd name="connsiteX18" fmla="*/ 7308 w 140190"/>
                <a:gd name="connsiteY18" fmla="*/ 72337 h 136200"/>
                <a:gd name="connsiteX19" fmla="*/ 7308 w 140190"/>
                <a:gd name="connsiteY19" fmla="*/ 59296 h 136200"/>
                <a:gd name="connsiteX20" fmla="*/ 27471 w 140190"/>
                <a:gd name="connsiteY20" fmla="*/ 50174 h 136200"/>
                <a:gd name="connsiteX21" fmla="*/ 29037 w 140190"/>
                <a:gd name="connsiteY21" fmla="*/ 40132 h 136200"/>
                <a:gd name="connsiteX22" fmla="*/ 38261 w 140190"/>
                <a:gd name="connsiteY22" fmla="*/ 38865 h 136200"/>
                <a:gd name="connsiteX23" fmla="*/ 43180 w 140190"/>
                <a:gd name="connsiteY23" fmla="*/ 19481 h 136200"/>
                <a:gd name="connsiteX24" fmla="*/ 63052 w 140190"/>
                <a:gd name="connsiteY24" fmla="*/ 17017 h 136200"/>
                <a:gd name="connsiteX25" fmla="*/ 64642 w 140190"/>
                <a:gd name="connsiteY25" fmla="*/ 3938 h 136200"/>
                <a:gd name="connsiteX26" fmla="*/ 64642 w 140190"/>
                <a:gd name="connsiteY26" fmla="*/ 3190 h 136200"/>
                <a:gd name="connsiteX27" fmla="*/ 74739 w 140190"/>
                <a:gd name="connsiteY27" fmla="*/ 6551 h 136200"/>
                <a:gd name="connsiteX28" fmla="*/ 83349 w 140190"/>
                <a:gd name="connsiteY28" fmla="*/ 553 h 136200"/>
                <a:gd name="connsiteX29" fmla="*/ 98350 w 140190"/>
                <a:gd name="connsiteY29" fmla="*/ 3938 h 136200"/>
                <a:gd name="connsiteX30" fmla="*/ 100900 w 140190"/>
                <a:gd name="connsiteY30" fmla="*/ -627 h 136200"/>
                <a:gd name="connsiteX31" fmla="*/ 121236 w 140190"/>
                <a:gd name="connsiteY31" fmla="*/ 21252 h 136200"/>
                <a:gd name="connsiteX32" fmla="*/ 120834 w 140190"/>
                <a:gd name="connsiteY32" fmla="*/ 39935 h 136200"/>
                <a:gd name="connsiteX33" fmla="*/ 128776 w 140190"/>
                <a:gd name="connsiteY33" fmla="*/ 39573 h 136200"/>
                <a:gd name="connsiteX34" fmla="*/ 136276 w 140190"/>
                <a:gd name="connsiteY34" fmla="*/ 52260 h 136200"/>
                <a:gd name="connsiteX35" fmla="*/ 129106 w 140190"/>
                <a:gd name="connsiteY35" fmla="*/ 59658 h 136200"/>
                <a:gd name="connsiteX36" fmla="*/ 131853 w 140190"/>
                <a:gd name="connsiteY36" fmla="*/ 67756 h 13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40190" h="136200">
                  <a:moveTo>
                    <a:pt x="131853" y="67756"/>
                  </a:moveTo>
                  <a:lnTo>
                    <a:pt x="125210" y="73037"/>
                  </a:lnTo>
                  <a:lnTo>
                    <a:pt x="136276" y="91115"/>
                  </a:lnTo>
                  <a:lnTo>
                    <a:pt x="129326" y="99701"/>
                  </a:lnTo>
                  <a:lnTo>
                    <a:pt x="134300" y="112852"/>
                  </a:lnTo>
                  <a:lnTo>
                    <a:pt x="121826" y="122706"/>
                  </a:lnTo>
                  <a:lnTo>
                    <a:pt x="111886" y="116740"/>
                  </a:lnTo>
                  <a:lnTo>
                    <a:pt x="102521" y="127302"/>
                  </a:lnTo>
                  <a:lnTo>
                    <a:pt x="86293" y="128002"/>
                  </a:lnTo>
                  <a:lnTo>
                    <a:pt x="86293" y="134684"/>
                  </a:lnTo>
                  <a:lnTo>
                    <a:pt x="74472" y="135573"/>
                  </a:lnTo>
                  <a:lnTo>
                    <a:pt x="58503" y="128663"/>
                  </a:lnTo>
                  <a:lnTo>
                    <a:pt x="56425" y="116858"/>
                  </a:lnTo>
                  <a:lnTo>
                    <a:pt x="37758" y="108610"/>
                  </a:lnTo>
                  <a:lnTo>
                    <a:pt x="29454" y="91674"/>
                  </a:lnTo>
                  <a:lnTo>
                    <a:pt x="20947" y="86550"/>
                  </a:lnTo>
                  <a:lnTo>
                    <a:pt x="9724" y="94365"/>
                  </a:lnTo>
                  <a:lnTo>
                    <a:pt x="-3915" y="91705"/>
                  </a:lnTo>
                  <a:lnTo>
                    <a:pt x="7308" y="72337"/>
                  </a:lnTo>
                  <a:lnTo>
                    <a:pt x="7308" y="59296"/>
                  </a:lnTo>
                  <a:lnTo>
                    <a:pt x="27471" y="50174"/>
                  </a:lnTo>
                  <a:lnTo>
                    <a:pt x="29037" y="40132"/>
                  </a:lnTo>
                  <a:lnTo>
                    <a:pt x="38261" y="38865"/>
                  </a:lnTo>
                  <a:lnTo>
                    <a:pt x="43180" y="19481"/>
                  </a:lnTo>
                  <a:lnTo>
                    <a:pt x="63052" y="17017"/>
                  </a:lnTo>
                  <a:lnTo>
                    <a:pt x="64642" y="3938"/>
                  </a:lnTo>
                  <a:lnTo>
                    <a:pt x="64642" y="3190"/>
                  </a:lnTo>
                  <a:lnTo>
                    <a:pt x="74739" y="6551"/>
                  </a:lnTo>
                  <a:lnTo>
                    <a:pt x="83349" y="553"/>
                  </a:lnTo>
                  <a:lnTo>
                    <a:pt x="98350" y="3938"/>
                  </a:lnTo>
                  <a:lnTo>
                    <a:pt x="100900" y="-627"/>
                  </a:lnTo>
                  <a:lnTo>
                    <a:pt x="121236" y="21252"/>
                  </a:lnTo>
                  <a:lnTo>
                    <a:pt x="120834" y="39935"/>
                  </a:lnTo>
                  <a:lnTo>
                    <a:pt x="128776" y="39573"/>
                  </a:lnTo>
                  <a:lnTo>
                    <a:pt x="136276" y="52260"/>
                  </a:lnTo>
                  <a:lnTo>
                    <a:pt x="129106" y="59658"/>
                  </a:lnTo>
                  <a:lnTo>
                    <a:pt x="131853" y="6775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72" name="Freeform: Shape 971">
              <a:extLst>
                <a:ext uri="{FF2B5EF4-FFF2-40B4-BE49-F238E27FC236}">
                  <a16:creationId xmlns:a16="http://schemas.microsoft.com/office/drawing/2014/main" id="{3A8922CB-2087-4529-93B6-B9B376EF22CA}"/>
                </a:ext>
              </a:extLst>
            </p:cNvPr>
            <p:cNvSpPr/>
            <p:nvPr/>
          </p:nvSpPr>
          <p:spPr>
            <a:xfrm flipV="1">
              <a:off x="4857536" y="3737816"/>
              <a:ext cx="152501" cy="148161"/>
            </a:xfrm>
            <a:custGeom>
              <a:avLst/>
              <a:gdLst>
                <a:gd name="connsiteX0" fmla="*/ 131853 w 140190"/>
                <a:gd name="connsiteY0" fmla="*/ 67756 h 136200"/>
                <a:gd name="connsiteX1" fmla="*/ 125210 w 140190"/>
                <a:gd name="connsiteY1" fmla="*/ 73037 h 136200"/>
                <a:gd name="connsiteX2" fmla="*/ 136276 w 140190"/>
                <a:gd name="connsiteY2" fmla="*/ 91115 h 136200"/>
                <a:gd name="connsiteX3" fmla="*/ 129326 w 140190"/>
                <a:gd name="connsiteY3" fmla="*/ 99701 h 136200"/>
                <a:gd name="connsiteX4" fmla="*/ 134300 w 140190"/>
                <a:gd name="connsiteY4" fmla="*/ 112852 h 136200"/>
                <a:gd name="connsiteX5" fmla="*/ 121826 w 140190"/>
                <a:gd name="connsiteY5" fmla="*/ 122706 h 136200"/>
                <a:gd name="connsiteX6" fmla="*/ 111886 w 140190"/>
                <a:gd name="connsiteY6" fmla="*/ 116740 h 136200"/>
                <a:gd name="connsiteX7" fmla="*/ 102521 w 140190"/>
                <a:gd name="connsiteY7" fmla="*/ 127302 h 136200"/>
                <a:gd name="connsiteX8" fmla="*/ 86293 w 140190"/>
                <a:gd name="connsiteY8" fmla="*/ 128002 h 136200"/>
                <a:gd name="connsiteX9" fmla="*/ 86293 w 140190"/>
                <a:gd name="connsiteY9" fmla="*/ 134684 h 136200"/>
                <a:gd name="connsiteX10" fmla="*/ 74472 w 140190"/>
                <a:gd name="connsiteY10" fmla="*/ 135573 h 136200"/>
                <a:gd name="connsiteX11" fmla="*/ 58503 w 140190"/>
                <a:gd name="connsiteY11" fmla="*/ 128663 h 136200"/>
                <a:gd name="connsiteX12" fmla="*/ 56425 w 140190"/>
                <a:gd name="connsiteY12" fmla="*/ 116858 h 136200"/>
                <a:gd name="connsiteX13" fmla="*/ 37758 w 140190"/>
                <a:gd name="connsiteY13" fmla="*/ 108610 h 136200"/>
                <a:gd name="connsiteX14" fmla="*/ 29454 w 140190"/>
                <a:gd name="connsiteY14" fmla="*/ 91674 h 136200"/>
                <a:gd name="connsiteX15" fmla="*/ 20947 w 140190"/>
                <a:gd name="connsiteY15" fmla="*/ 86550 h 136200"/>
                <a:gd name="connsiteX16" fmla="*/ 9724 w 140190"/>
                <a:gd name="connsiteY16" fmla="*/ 94365 h 136200"/>
                <a:gd name="connsiteX17" fmla="*/ -3915 w 140190"/>
                <a:gd name="connsiteY17" fmla="*/ 91705 h 136200"/>
                <a:gd name="connsiteX18" fmla="*/ 7308 w 140190"/>
                <a:gd name="connsiteY18" fmla="*/ 72337 h 136200"/>
                <a:gd name="connsiteX19" fmla="*/ 7308 w 140190"/>
                <a:gd name="connsiteY19" fmla="*/ 59296 h 136200"/>
                <a:gd name="connsiteX20" fmla="*/ 27471 w 140190"/>
                <a:gd name="connsiteY20" fmla="*/ 50174 h 136200"/>
                <a:gd name="connsiteX21" fmla="*/ 29037 w 140190"/>
                <a:gd name="connsiteY21" fmla="*/ 40132 h 136200"/>
                <a:gd name="connsiteX22" fmla="*/ 38261 w 140190"/>
                <a:gd name="connsiteY22" fmla="*/ 38865 h 136200"/>
                <a:gd name="connsiteX23" fmla="*/ 43180 w 140190"/>
                <a:gd name="connsiteY23" fmla="*/ 19481 h 136200"/>
                <a:gd name="connsiteX24" fmla="*/ 63052 w 140190"/>
                <a:gd name="connsiteY24" fmla="*/ 17017 h 136200"/>
                <a:gd name="connsiteX25" fmla="*/ 64642 w 140190"/>
                <a:gd name="connsiteY25" fmla="*/ 3938 h 136200"/>
                <a:gd name="connsiteX26" fmla="*/ 64642 w 140190"/>
                <a:gd name="connsiteY26" fmla="*/ 3190 h 136200"/>
                <a:gd name="connsiteX27" fmla="*/ 74739 w 140190"/>
                <a:gd name="connsiteY27" fmla="*/ 6551 h 136200"/>
                <a:gd name="connsiteX28" fmla="*/ 83349 w 140190"/>
                <a:gd name="connsiteY28" fmla="*/ 553 h 136200"/>
                <a:gd name="connsiteX29" fmla="*/ 98350 w 140190"/>
                <a:gd name="connsiteY29" fmla="*/ 3938 h 136200"/>
                <a:gd name="connsiteX30" fmla="*/ 100900 w 140190"/>
                <a:gd name="connsiteY30" fmla="*/ -627 h 136200"/>
                <a:gd name="connsiteX31" fmla="*/ 121236 w 140190"/>
                <a:gd name="connsiteY31" fmla="*/ 21252 h 136200"/>
                <a:gd name="connsiteX32" fmla="*/ 120834 w 140190"/>
                <a:gd name="connsiteY32" fmla="*/ 39935 h 136200"/>
                <a:gd name="connsiteX33" fmla="*/ 128776 w 140190"/>
                <a:gd name="connsiteY33" fmla="*/ 39573 h 136200"/>
                <a:gd name="connsiteX34" fmla="*/ 136276 w 140190"/>
                <a:gd name="connsiteY34" fmla="*/ 52260 h 136200"/>
                <a:gd name="connsiteX35" fmla="*/ 129106 w 140190"/>
                <a:gd name="connsiteY35" fmla="*/ 59658 h 13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0190" h="136200">
                  <a:moveTo>
                    <a:pt x="131853" y="67756"/>
                  </a:moveTo>
                  <a:lnTo>
                    <a:pt x="125210" y="73037"/>
                  </a:lnTo>
                  <a:lnTo>
                    <a:pt x="136276" y="91115"/>
                  </a:lnTo>
                  <a:lnTo>
                    <a:pt x="129326" y="99701"/>
                  </a:lnTo>
                  <a:lnTo>
                    <a:pt x="134300" y="112852"/>
                  </a:lnTo>
                  <a:lnTo>
                    <a:pt x="121826" y="122706"/>
                  </a:lnTo>
                  <a:lnTo>
                    <a:pt x="111886" y="116740"/>
                  </a:lnTo>
                  <a:lnTo>
                    <a:pt x="102521" y="127302"/>
                  </a:lnTo>
                  <a:lnTo>
                    <a:pt x="86293" y="128002"/>
                  </a:lnTo>
                  <a:lnTo>
                    <a:pt x="86293" y="134684"/>
                  </a:lnTo>
                  <a:lnTo>
                    <a:pt x="74472" y="135573"/>
                  </a:lnTo>
                  <a:lnTo>
                    <a:pt x="58503" y="128663"/>
                  </a:lnTo>
                  <a:lnTo>
                    <a:pt x="56425" y="116858"/>
                  </a:lnTo>
                  <a:lnTo>
                    <a:pt x="37758" y="108610"/>
                  </a:lnTo>
                  <a:lnTo>
                    <a:pt x="29454" y="91674"/>
                  </a:lnTo>
                  <a:lnTo>
                    <a:pt x="20947" y="86550"/>
                  </a:lnTo>
                  <a:lnTo>
                    <a:pt x="9724" y="94365"/>
                  </a:lnTo>
                  <a:lnTo>
                    <a:pt x="-3915" y="91705"/>
                  </a:lnTo>
                  <a:lnTo>
                    <a:pt x="7308" y="72337"/>
                  </a:lnTo>
                  <a:lnTo>
                    <a:pt x="7308" y="59296"/>
                  </a:lnTo>
                  <a:lnTo>
                    <a:pt x="27471" y="50174"/>
                  </a:lnTo>
                  <a:lnTo>
                    <a:pt x="29037" y="40132"/>
                  </a:lnTo>
                  <a:lnTo>
                    <a:pt x="38261" y="38865"/>
                  </a:lnTo>
                  <a:lnTo>
                    <a:pt x="43180" y="19481"/>
                  </a:lnTo>
                  <a:lnTo>
                    <a:pt x="63052" y="17017"/>
                  </a:lnTo>
                  <a:lnTo>
                    <a:pt x="64642" y="3938"/>
                  </a:lnTo>
                  <a:lnTo>
                    <a:pt x="64642" y="3190"/>
                  </a:lnTo>
                  <a:lnTo>
                    <a:pt x="74739" y="6551"/>
                  </a:lnTo>
                  <a:lnTo>
                    <a:pt x="83349" y="553"/>
                  </a:lnTo>
                  <a:lnTo>
                    <a:pt x="98350" y="3938"/>
                  </a:lnTo>
                  <a:lnTo>
                    <a:pt x="100900" y="-627"/>
                  </a:lnTo>
                  <a:lnTo>
                    <a:pt x="121236" y="21252"/>
                  </a:lnTo>
                  <a:lnTo>
                    <a:pt x="120834" y="39935"/>
                  </a:lnTo>
                  <a:lnTo>
                    <a:pt x="128776" y="39573"/>
                  </a:lnTo>
                  <a:lnTo>
                    <a:pt x="136276" y="52260"/>
                  </a:lnTo>
                  <a:lnTo>
                    <a:pt x="129106" y="5965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73" name="Freeform: Shape 972">
              <a:extLst>
                <a:ext uri="{FF2B5EF4-FFF2-40B4-BE49-F238E27FC236}">
                  <a16:creationId xmlns:a16="http://schemas.microsoft.com/office/drawing/2014/main" id="{9CF1D565-72F3-46B3-A0E1-71078EC9CC2E}"/>
                </a:ext>
              </a:extLst>
            </p:cNvPr>
            <p:cNvSpPr/>
            <p:nvPr/>
          </p:nvSpPr>
          <p:spPr>
            <a:xfrm flipV="1">
              <a:off x="4752464" y="3785537"/>
              <a:ext cx="179649" cy="198885"/>
            </a:xfrm>
            <a:custGeom>
              <a:avLst/>
              <a:gdLst>
                <a:gd name="connsiteX0" fmla="*/ 159735 w 165146"/>
                <a:gd name="connsiteY0" fmla="*/ 107611 h 182829"/>
                <a:gd name="connsiteX1" fmla="*/ 139863 w 165146"/>
                <a:gd name="connsiteY1" fmla="*/ 110075 h 182829"/>
                <a:gd name="connsiteX2" fmla="*/ 134944 w 165146"/>
                <a:gd name="connsiteY2" fmla="*/ 129459 h 182829"/>
                <a:gd name="connsiteX3" fmla="*/ 125720 w 165146"/>
                <a:gd name="connsiteY3" fmla="*/ 130726 h 182829"/>
                <a:gd name="connsiteX4" fmla="*/ 124154 w 165146"/>
                <a:gd name="connsiteY4" fmla="*/ 140768 h 182829"/>
                <a:gd name="connsiteX5" fmla="*/ 103990 w 165146"/>
                <a:gd name="connsiteY5" fmla="*/ 149890 h 182829"/>
                <a:gd name="connsiteX6" fmla="*/ 103990 w 165146"/>
                <a:gd name="connsiteY6" fmla="*/ 162931 h 182829"/>
                <a:gd name="connsiteX7" fmla="*/ 92768 w 165146"/>
                <a:gd name="connsiteY7" fmla="*/ 182299 h 182829"/>
                <a:gd name="connsiteX8" fmla="*/ 74612 w 165146"/>
                <a:gd name="connsiteY8" fmla="*/ 178789 h 182829"/>
                <a:gd name="connsiteX9" fmla="*/ 63137 w 165146"/>
                <a:gd name="connsiteY9" fmla="*/ 168211 h 182829"/>
                <a:gd name="connsiteX10" fmla="*/ 56904 w 165146"/>
                <a:gd name="connsiteY10" fmla="*/ 176058 h 182829"/>
                <a:gd name="connsiteX11" fmla="*/ 14932 w 165146"/>
                <a:gd name="connsiteY11" fmla="*/ 168211 h 182829"/>
                <a:gd name="connsiteX12" fmla="*/ 14932 w 165146"/>
                <a:gd name="connsiteY12" fmla="*/ 99401 h 182829"/>
                <a:gd name="connsiteX13" fmla="*/ -3822 w 165146"/>
                <a:gd name="connsiteY13" fmla="*/ 99401 h 182829"/>
                <a:gd name="connsiteX14" fmla="*/ -3822 w 165146"/>
                <a:gd name="connsiteY14" fmla="*/ 43154 h 182829"/>
                <a:gd name="connsiteX15" fmla="*/ 7157 w 165146"/>
                <a:gd name="connsiteY15" fmla="*/ 37559 h 182829"/>
                <a:gd name="connsiteX16" fmla="*/ 14609 w 165146"/>
                <a:gd name="connsiteY16" fmla="*/ 17143 h 182829"/>
                <a:gd name="connsiteX17" fmla="*/ 7109 w 165146"/>
                <a:gd name="connsiteY17" fmla="*/ 8627 h 182829"/>
                <a:gd name="connsiteX18" fmla="*/ 10667 w 165146"/>
                <a:gd name="connsiteY18" fmla="*/ -531 h 182829"/>
                <a:gd name="connsiteX19" fmla="*/ 30617 w 165146"/>
                <a:gd name="connsiteY19" fmla="*/ -531 h 182829"/>
                <a:gd name="connsiteX20" fmla="*/ 43131 w 165146"/>
                <a:gd name="connsiteY20" fmla="*/ 13555 h 182829"/>
                <a:gd name="connsiteX21" fmla="*/ 46735 w 165146"/>
                <a:gd name="connsiteY21" fmla="*/ 28715 h 182829"/>
                <a:gd name="connsiteX22" fmla="*/ 58580 w 165146"/>
                <a:gd name="connsiteY22" fmla="*/ 33640 h 182829"/>
                <a:gd name="connsiteX23" fmla="*/ 75918 w 165146"/>
                <a:gd name="connsiteY23" fmla="*/ 21309 h 182829"/>
                <a:gd name="connsiteX24" fmla="*/ 92319 w 165146"/>
                <a:gd name="connsiteY24" fmla="*/ 21309 h 182829"/>
                <a:gd name="connsiteX25" fmla="*/ 100842 w 165146"/>
                <a:gd name="connsiteY25" fmla="*/ 43154 h 182829"/>
                <a:gd name="connsiteX26" fmla="*/ 115961 w 165146"/>
                <a:gd name="connsiteY26" fmla="*/ 44784 h 182829"/>
                <a:gd name="connsiteX27" fmla="*/ 124052 w 165146"/>
                <a:gd name="connsiteY27" fmla="*/ 71330 h 182829"/>
                <a:gd name="connsiteX28" fmla="*/ 137242 w 165146"/>
                <a:gd name="connsiteY28" fmla="*/ 72738 h 182829"/>
                <a:gd name="connsiteX29" fmla="*/ 142492 w 165146"/>
                <a:gd name="connsiteY29" fmla="*/ 84009 h 182829"/>
                <a:gd name="connsiteX30" fmla="*/ 153966 w 165146"/>
                <a:gd name="connsiteY30" fmla="*/ 86188 h 182829"/>
                <a:gd name="connsiteX31" fmla="*/ 156177 w 165146"/>
                <a:gd name="connsiteY31" fmla="*/ 92076 h 182829"/>
                <a:gd name="connsiteX32" fmla="*/ 161325 w 165146"/>
                <a:gd name="connsiteY32" fmla="*/ 93784 h 182829"/>
                <a:gd name="connsiteX33" fmla="*/ 161325 w 165146"/>
                <a:gd name="connsiteY33" fmla="*/ 94532 h 182829"/>
                <a:gd name="connsiteX34" fmla="*/ 159735 w 165146"/>
                <a:gd name="connsiteY34" fmla="*/ 107611 h 182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65146" h="182829">
                  <a:moveTo>
                    <a:pt x="159735" y="107611"/>
                  </a:moveTo>
                  <a:lnTo>
                    <a:pt x="139863" y="110075"/>
                  </a:lnTo>
                  <a:lnTo>
                    <a:pt x="134944" y="129459"/>
                  </a:lnTo>
                  <a:lnTo>
                    <a:pt x="125720" y="130726"/>
                  </a:lnTo>
                  <a:lnTo>
                    <a:pt x="124154" y="140768"/>
                  </a:lnTo>
                  <a:lnTo>
                    <a:pt x="103990" y="149890"/>
                  </a:lnTo>
                  <a:lnTo>
                    <a:pt x="103990" y="162931"/>
                  </a:lnTo>
                  <a:lnTo>
                    <a:pt x="92768" y="182299"/>
                  </a:lnTo>
                  <a:lnTo>
                    <a:pt x="74612" y="178789"/>
                  </a:lnTo>
                  <a:lnTo>
                    <a:pt x="63137" y="168211"/>
                  </a:lnTo>
                  <a:lnTo>
                    <a:pt x="56904" y="176058"/>
                  </a:lnTo>
                  <a:lnTo>
                    <a:pt x="14932" y="168211"/>
                  </a:lnTo>
                  <a:lnTo>
                    <a:pt x="14932" y="99401"/>
                  </a:lnTo>
                  <a:lnTo>
                    <a:pt x="-3822" y="99401"/>
                  </a:lnTo>
                  <a:lnTo>
                    <a:pt x="-3822" y="43154"/>
                  </a:lnTo>
                  <a:lnTo>
                    <a:pt x="7157" y="37559"/>
                  </a:lnTo>
                  <a:lnTo>
                    <a:pt x="14609" y="17143"/>
                  </a:lnTo>
                  <a:lnTo>
                    <a:pt x="7109" y="8627"/>
                  </a:lnTo>
                  <a:lnTo>
                    <a:pt x="10667" y="-531"/>
                  </a:lnTo>
                  <a:lnTo>
                    <a:pt x="30617" y="-531"/>
                  </a:lnTo>
                  <a:lnTo>
                    <a:pt x="43131" y="13555"/>
                  </a:lnTo>
                  <a:lnTo>
                    <a:pt x="46735" y="28715"/>
                  </a:lnTo>
                  <a:lnTo>
                    <a:pt x="58580" y="33640"/>
                  </a:lnTo>
                  <a:lnTo>
                    <a:pt x="75918" y="21309"/>
                  </a:lnTo>
                  <a:lnTo>
                    <a:pt x="92319" y="21309"/>
                  </a:lnTo>
                  <a:lnTo>
                    <a:pt x="100842" y="43154"/>
                  </a:lnTo>
                  <a:lnTo>
                    <a:pt x="115961" y="44784"/>
                  </a:lnTo>
                  <a:lnTo>
                    <a:pt x="124052" y="71330"/>
                  </a:lnTo>
                  <a:lnTo>
                    <a:pt x="137242" y="72738"/>
                  </a:lnTo>
                  <a:lnTo>
                    <a:pt x="142492" y="84009"/>
                  </a:lnTo>
                  <a:lnTo>
                    <a:pt x="153966" y="86188"/>
                  </a:lnTo>
                  <a:lnTo>
                    <a:pt x="156177" y="92076"/>
                  </a:lnTo>
                  <a:lnTo>
                    <a:pt x="161325" y="93784"/>
                  </a:lnTo>
                  <a:lnTo>
                    <a:pt x="161325" y="94532"/>
                  </a:lnTo>
                  <a:lnTo>
                    <a:pt x="159735" y="10761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74" name="Freeform: Shape 973">
              <a:extLst>
                <a:ext uri="{FF2B5EF4-FFF2-40B4-BE49-F238E27FC236}">
                  <a16:creationId xmlns:a16="http://schemas.microsoft.com/office/drawing/2014/main" id="{E0D86084-2B9C-427A-B189-5A2215A0C1CE}"/>
                </a:ext>
              </a:extLst>
            </p:cNvPr>
            <p:cNvSpPr/>
            <p:nvPr/>
          </p:nvSpPr>
          <p:spPr>
            <a:xfrm flipV="1">
              <a:off x="4752464" y="3785537"/>
              <a:ext cx="179649" cy="198885"/>
            </a:xfrm>
            <a:custGeom>
              <a:avLst/>
              <a:gdLst>
                <a:gd name="connsiteX0" fmla="*/ 159735 w 165146"/>
                <a:gd name="connsiteY0" fmla="*/ 107611 h 182829"/>
                <a:gd name="connsiteX1" fmla="*/ 139863 w 165146"/>
                <a:gd name="connsiteY1" fmla="*/ 110075 h 182829"/>
                <a:gd name="connsiteX2" fmla="*/ 134944 w 165146"/>
                <a:gd name="connsiteY2" fmla="*/ 129459 h 182829"/>
                <a:gd name="connsiteX3" fmla="*/ 125720 w 165146"/>
                <a:gd name="connsiteY3" fmla="*/ 130726 h 182829"/>
                <a:gd name="connsiteX4" fmla="*/ 124154 w 165146"/>
                <a:gd name="connsiteY4" fmla="*/ 140768 h 182829"/>
                <a:gd name="connsiteX5" fmla="*/ 103990 w 165146"/>
                <a:gd name="connsiteY5" fmla="*/ 149890 h 182829"/>
                <a:gd name="connsiteX6" fmla="*/ 103990 w 165146"/>
                <a:gd name="connsiteY6" fmla="*/ 162931 h 182829"/>
                <a:gd name="connsiteX7" fmla="*/ 92768 w 165146"/>
                <a:gd name="connsiteY7" fmla="*/ 182299 h 182829"/>
                <a:gd name="connsiteX8" fmla="*/ 74612 w 165146"/>
                <a:gd name="connsiteY8" fmla="*/ 178789 h 182829"/>
                <a:gd name="connsiteX9" fmla="*/ 63137 w 165146"/>
                <a:gd name="connsiteY9" fmla="*/ 168211 h 182829"/>
                <a:gd name="connsiteX10" fmla="*/ 56904 w 165146"/>
                <a:gd name="connsiteY10" fmla="*/ 176058 h 182829"/>
                <a:gd name="connsiteX11" fmla="*/ 14932 w 165146"/>
                <a:gd name="connsiteY11" fmla="*/ 168211 h 182829"/>
                <a:gd name="connsiteX12" fmla="*/ 14932 w 165146"/>
                <a:gd name="connsiteY12" fmla="*/ 99401 h 182829"/>
                <a:gd name="connsiteX13" fmla="*/ -3822 w 165146"/>
                <a:gd name="connsiteY13" fmla="*/ 99401 h 182829"/>
                <a:gd name="connsiteX14" fmla="*/ -3822 w 165146"/>
                <a:gd name="connsiteY14" fmla="*/ 43154 h 182829"/>
                <a:gd name="connsiteX15" fmla="*/ 7157 w 165146"/>
                <a:gd name="connsiteY15" fmla="*/ 37559 h 182829"/>
                <a:gd name="connsiteX16" fmla="*/ 14609 w 165146"/>
                <a:gd name="connsiteY16" fmla="*/ 17143 h 182829"/>
                <a:gd name="connsiteX17" fmla="*/ 7109 w 165146"/>
                <a:gd name="connsiteY17" fmla="*/ 8627 h 182829"/>
                <a:gd name="connsiteX18" fmla="*/ 10667 w 165146"/>
                <a:gd name="connsiteY18" fmla="*/ -531 h 182829"/>
                <a:gd name="connsiteX19" fmla="*/ 30617 w 165146"/>
                <a:gd name="connsiteY19" fmla="*/ -531 h 182829"/>
                <a:gd name="connsiteX20" fmla="*/ 43131 w 165146"/>
                <a:gd name="connsiteY20" fmla="*/ 13555 h 182829"/>
                <a:gd name="connsiteX21" fmla="*/ 46735 w 165146"/>
                <a:gd name="connsiteY21" fmla="*/ 28715 h 182829"/>
                <a:gd name="connsiteX22" fmla="*/ 58580 w 165146"/>
                <a:gd name="connsiteY22" fmla="*/ 33640 h 182829"/>
                <a:gd name="connsiteX23" fmla="*/ 75918 w 165146"/>
                <a:gd name="connsiteY23" fmla="*/ 21309 h 182829"/>
                <a:gd name="connsiteX24" fmla="*/ 92319 w 165146"/>
                <a:gd name="connsiteY24" fmla="*/ 21309 h 182829"/>
                <a:gd name="connsiteX25" fmla="*/ 100842 w 165146"/>
                <a:gd name="connsiteY25" fmla="*/ 43154 h 182829"/>
                <a:gd name="connsiteX26" fmla="*/ 115961 w 165146"/>
                <a:gd name="connsiteY26" fmla="*/ 44784 h 182829"/>
                <a:gd name="connsiteX27" fmla="*/ 124052 w 165146"/>
                <a:gd name="connsiteY27" fmla="*/ 71330 h 182829"/>
                <a:gd name="connsiteX28" fmla="*/ 137242 w 165146"/>
                <a:gd name="connsiteY28" fmla="*/ 72738 h 182829"/>
                <a:gd name="connsiteX29" fmla="*/ 142492 w 165146"/>
                <a:gd name="connsiteY29" fmla="*/ 84009 h 182829"/>
                <a:gd name="connsiteX30" fmla="*/ 153966 w 165146"/>
                <a:gd name="connsiteY30" fmla="*/ 86188 h 182829"/>
                <a:gd name="connsiteX31" fmla="*/ 156177 w 165146"/>
                <a:gd name="connsiteY31" fmla="*/ 92076 h 182829"/>
                <a:gd name="connsiteX32" fmla="*/ 161325 w 165146"/>
                <a:gd name="connsiteY32" fmla="*/ 93784 h 182829"/>
                <a:gd name="connsiteX33" fmla="*/ 161325 w 165146"/>
                <a:gd name="connsiteY33" fmla="*/ 94532 h 182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65146" h="182829">
                  <a:moveTo>
                    <a:pt x="159735" y="107611"/>
                  </a:moveTo>
                  <a:lnTo>
                    <a:pt x="139863" y="110075"/>
                  </a:lnTo>
                  <a:lnTo>
                    <a:pt x="134944" y="129459"/>
                  </a:lnTo>
                  <a:lnTo>
                    <a:pt x="125720" y="130726"/>
                  </a:lnTo>
                  <a:lnTo>
                    <a:pt x="124154" y="140768"/>
                  </a:lnTo>
                  <a:lnTo>
                    <a:pt x="103990" y="149890"/>
                  </a:lnTo>
                  <a:lnTo>
                    <a:pt x="103990" y="162931"/>
                  </a:lnTo>
                  <a:lnTo>
                    <a:pt x="92768" y="182299"/>
                  </a:lnTo>
                  <a:lnTo>
                    <a:pt x="74612" y="178789"/>
                  </a:lnTo>
                  <a:lnTo>
                    <a:pt x="63137" y="168211"/>
                  </a:lnTo>
                  <a:lnTo>
                    <a:pt x="56904" y="176058"/>
                  </a:lnTo>
                  <a:lnTo>
                    <a:pt x="14932" y="168211"/>
                  </a:lnTo>
                  <a:lnTo>
                    <a:pt x="14932" y="99401"/>
                  </a:lnTo>
                  <a:lnTo>
                    <a:pt x="-3822" y="99401"/>
                  </a:lnTo>
                  <a:lnTo>
                    <a:pt x="-3822" y="43154"/>
                  </a:lnTo>
                  <a:lnTo>
                    <a:pt x="7157" y="37559"/>
                  </a:lnTo>
                  <a:lnTo>
                    <a:pt x="14609" y="17143"/>
                  </a:lnTo>
                  <a:lnTo>
                    <a:pt x="7109" y="8627"/>
                  </a:lnTo>
                  <a:lnTo>
                    <a:pt x="10667" y="-531"/>
                  </a:lnTo>
                  <a:lnTo>
                    <a:pt x="30617" y="-531"/>
                  </a:lnTo>
                  <a:lnTo>
                    <a:pt x="43131" y="13555"/>
                  </a:lnTo>
                  <a:lnTo>
                    <a:pt x="46735" y="28715"/>
                  </a:lnTo>
                  <a:lnTo>
                    <a:pt x="58580" y="33640"/>
                  </a:lnTo>
                  <a:lnTo>
                    <a:pt x="75918" y="21309"/>
                  </a:lnTo>
                  <a:lnTo>
                    <a:pt x="92319" y="21309"/>
                  </a:lnTo>
                  <a:lnTo>
                    <a:pt x="100842" y="43154"/>
                  </a:lnTo>
                  <a:lnTo>
                    <a:pt x="115961" y="44784"/>
                  </a:lnTo>
                  <a:lnTo>
                    <a:pt x="124052" y="71330"/>
                  </a:lnTo>
                  <a:lnTo>
                    <a:pt x="137242" y="72738"/>
                  </a:lnTo>
                  <a:lnTo>
                    <a:pt x="142492" y="84009"/>
                  </a:lnTo>
                  <a:lnTo>
                    <a:pt x="153966" y="86188"/>
                  </a:lnTo>
                  <a:lnTo>
                    <a:pt x="156177" y="92076"/>
                  </a:lnTo>
                  <a:lnTo>
                    <a:pt x="161325" y="93784"/>
                  </a:lnTo>
                  <a:lnTo>
                    <a:pt x="161325" y="94532"/>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75" name="Freeform: Shape 974">
              <a:extLst>
                <a:ext uri="{FF2B5EF4-FFF2-40B4-BE49-F238E27FC236}">
                  <a16:creationId xmlns:a16="http://schemas.microsoft.com/office/drawing/2014/main" id="{7388B7A3-31D9-4A25-B091-F31FB55263A6}"/>
                </a:ext>
              </a:extLst>
            </p:cNvPr>
            <p:cNvSpPr/>
            <p:nvPr/>
          </p:nvSpPr>
          <p:spPr>
            <a:xfrm flipV="1">
              <a:off x="4592376" y="3763877"/>
              <a:ext cx="265160" cy="267693"/>
            </a:xfrm>
            <a:custGeom>
              <a:avLst/>
              <a:gdLst>
                <a:gd name="connsiteX0" fmla="*/ 217628 w 243754"/>
                <a:gd name="connsiteY0" fmla="*/ 240107 h 246082"/>
                <a:gd name="connsiteX1" fmla="*/ 166410 w 243754"/>
                <a:gd name="connsiteY1" fmla="*/ 227019 h 246082"/>
                <a:gd name="connsiteX2" fmla="*/ 122596 w 243754"/>
                <a:gd name="connsiteY2" fmla="*/ 227019 h 246082"/>
                <a:gd name="connsiteX3" fmla="*/ 115026 w 243754"/>
                <a:gd name="connsiteY3" fmla="*/ 235157 h 246082"/>
                <a:gd name="connsiteX4" fmla="*/ 38937 w 243754"/>
                <a:gd name="connsiteY4" fmla="*/ 235157 h 246082"/>
                <a:gd name="connsiteX5" fmla="*/ 29233 w 243754"/>
                <a:gd name="connsiteY5" fmla="*/ 245569 h 246082"/>
                <a:gd name="connsiteX6" fmla="*/ 16232 w 243754"/>
                <a:gd name="connsiteY6" fmla="*/ 245569 h 246082"/>
                <a:gd name="connsiteX7" fmla="*/ 6606 w 243754"/>
                <a:gd name="connsiteY7" fmla="*/ 235826 h 246082"/>
                <a:gd name="connsiteX8" fmla="*/ -3704 w 243754"/>
                <a:gd name="connsiteY8" fmla="*/ 235826 h 246082"/>
                <a:gd name="connsiteX9" fmla="*/ -3436 w 243754"/>
                <a:gd name="connsiteY9" fmla="*/ 225681 h 246082"/>
                <a:gd name="connsiteX10" fmla="*/ 21379 w 243754"/>
                <a:gd name="connsiteY10" fmla="*/ 183977 h 246082"/>
                <a:gd name="connsiteX11" fmla="*/ 25259 w 243754"/>
                <a:gd name="connsiteY11" fmla="*/ 170338 h 246082"/>
                <a:gd name="connsiteX12" fmla="*/ 42904 w 243754"/>
                <a:gd name="connsiteY12" fmla="*/ 141023 h 246082"/>
                <a:gd name="connsiteX13" fmla="*/ 45579 w 243754"/>
                <a:gd name="connsiteY13" fmla="*/ 132836 h 246082"/>
                <a:gd name="connsiteX14" fmla="*/ 44100 w 243754"/>
                <a:gd name="connsiteY14" fmla="*/ 123644 h 246082"/>
                <a:gd name="connsiteX15" fmla="*/ 44399 w 243754"/>
                <a:gd name="connsiteY15" fmla="*/ 103182 h 246082"/>
                <a:gd name="connsiteX16" fmla="*/ 51262 w 243754"/>
                <a:gd name="connsiteY16" fmla="*/ 84429 h 246082"/>
                <a:gd name="connsiteX17" fmla="*/ 50963 w 243754"/>
                <a:gd name="connsiteY17" fmla="*/ 70121 h 246082"/>
                <a:gd name="connsiteX18" fmla="*/ 59336 w 243754"/>
                <a:gd name="connsiteY18" fmla="*/ 38050 h 246082"/>
                <a:gd name="connsiteX19" fmla="*/ 67411 w 243754"/>
                <a:gd name="connsiteY19" fmla="*/ 23395 h 246082"/>
                <a:gd name="connsiteX20" fmla="*/ 80586 w 243754"/>
                <a:gd name="connsiteY20" fmla="*/ 12134 h 246082"/>
                <a:gd name="connsiteX21" fmla="*/ 91053 w 243754"/>
                <a:gd name="connsiteY21" fmla="*/ 19571 h 246082"/>
                <a:gd name="connsiteX22" fmla="*/ 99883 w 243754"/>
                <a:gd name="connsiteY22" fmla="*/ 14910 h 246082"/>
                <a:gd name="connsiteX23" fmla="*/ 96294 w 243754"/>
                <a:gd name="connsiteY23" fmla="*/ 5829 h 246082"/>
                <a:gd name="connsiteX24" fmla="*/ 111712 w 243754"/>
                <a:gd name="connsiteY24" fmla="*/ -514 h 246082"/>
                <a:gd name="connsiteX25" fmla="*/ 130726 w 243754"/>
                <a:gd name="connsiteY25" fmla="*/ -514 h 246082"/>
                <a:gd name="connsiteX26" fmla="*/ 132371 w 243754"/>
                <a:gd name="connsiteY26" fmla="*/ 7867 h 246082"/>
                <a:gd name="connsiteX27" fmla="*/ 143460 w 243754"/>
                <a:gd name="connsiteY27" fmla="*/ 11983 h 246082"/>
                <a:gd name="connsiteX28" fmla="*/ 143460 w 243754"/>
                <a:gd name="connsiteY28" fmla="*/ 86513 h 246082"/>
                <a:gd name="connsiteX29" fmla="*/ 143460 w 243754"/>
                <a:gd name="connsiteY29" fmla="*/ 142760 h 246082"/>
                <a:gd name="connsiteX30" fmla="*/ 162215 w 243754"/>
                <a:gd name="connsiteY30" fmla="*/ 142760 h 246082"/>
                <a:gd name="connsiteX31" fmla="*/ 162215 w 243754"/>
                <a:gd name="connsiteY31" fmla="*/ 211570 h 246082"/>
                <a:gd name="connsiteX32" fmla="*/ 204186 w 243754"/>
                <a:gd name="connsiteY32" fmla="*/ 219416 h 246082"/>
                <a:gd name="connsiteX33" fmla="*/ 210420 w 243754"/>
                <a:gd name="connsiteY33" fmla="*/ 211570 h 246082"/>
                <a:gd name="connsiteX34" fmla="*/ 221894 w 243754"/>
                <a:gd name="connsiteY34" fmla="*/ 222147 h 246082"/>
                <a:gd name="connsiteX35" fmla="*/ 240051 w 243754"/>
                <a:gd name="connsiteY35" fmla="*/ 225657 h 246082"/>
                <a:gd name="connsiteX36" fmla="*/ 232716 w 243754"/>
                <a:gd name="connsiteY36" fmla="*/ 238344 h 246082"/>
                <a:gd name="connsiteX37" fmla="*/ 217628 w 243754"/>
                <a:gd name="connsiteY37" fmla="*/ 240107 h 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43754" h="246082">
                  <a:moveTo>
                    <a:pt x="217628" y="240107"/>
                  </a:moveTo>
                  <a:lnTo>
                    <a:pt x="166410" y="227019"/>
                  </a:lnTo>
                  <a:lnTo>
                    <a:pt x="122596" y="227019"/>
                  </a:lnTo>
                  <a:lnTo>
                    <a:pt x="115026" y="235157"/>
                  </a:lnTo>
                  <a:lnTo>
                    <a:pt x="38937" y="235157"/>
                  </a:lnTo>
                  <a:lnTo>
                    <a:pt x="29233" y="245569"/>
                  </a:lnTo>
                  <a:lnTo>
                    <a:pt x="16232" y="245569"/>
                  </a:lnTo>
                  <a:lnTo>
                    <a:pt x="6606" y="235826"/>
                  </a:lnTo>
                  <a:lnTo>
                    <a:pt x="-3704" y="235826"/>
                  </a:lnTo>
                  <a:lnTo>
                    <a:pt x="-3436" y="225681"/>
                  </a:lnTo>
                  <a:lnTo>
                    <a:pt x="21379" y="183977"/>
                  </a:lnTo>
                  <a:lnTo>
                    <a:pt x="25259" y="170338"/>
                  </a:lnTo>
                  <a:lnTo>
                    <a:pt x="42904" y="141023"/>
                  </a:lnTo>
                  <a:lnTo>
                    <a:pt x="45579" y="132836"/>
                  </a:lnTo>
                  <a:lnTo>
                    <a:pt x="44100" y="123644"/>
                  </a:lnTo>
                  <a:lnTo>
                    <a:pt x="44399" y="103182"/>
                  </a:lnTo>
                  <a:lnTo>
                    <a:pt x="51262" y="84429"/>
                  </a:lnTo>
                  <a:lnTo>
                    <a:pt x="50963" y="70121"/>
                  </a:lnTo>
                  <a:lnTo>
                    <a:pt x="59336" y="38050"/>
                  </a:lnTo>
                  <a:lnTo>
                    <a:pt x="67411" y="23395"/>
                  </a:lnTo>
                  <a:lnTo>
                    <a:pt x="80586" y="12134"/>
                  </a:lnTo>
                  <a:lnTo>
                    <a:pt x="91053" y="19571"/>
                  </a:lnTo>
                  <a:lnTo>
                    <a:pt x="99883" y="14910"/>
                  </a:lnTo>
                  <a:lnTo>
                    <a:pt x="96294" y="5829"/>
                  </a:lnTo>
                  <a:lnTo>
                    <a:pt x="111712" y="-514"/>
                  </a:lnTo>
                  <a:lnTo>
                    <a:pt x="130726" y="-514"/>
                  </a:lnTo>
                  <a:lnTo>
                    <a:pt x="132371" y="7867"/>
                  </a:lnTo>
                  <a:lnTo>
                    <a:pt x="143460" y="11983"/>
                  </a:lnTo>
                  <a:lnTo>
                    <a:pt x="143460" y="86513"/>
                  </a:lnTo>
                  <a:lnTo>
                    <a:pt x="143460" y="142760"/>
                  </a:lnTo>
                  <a:lnTo>
                    <a:pt x="162215" y="142760"/>
                  </a:lnTo>
                  <a:lnTo>
                    <a:pt x="162215" y="211570"/>
                  </a:lnTo>
                  <a:lnTo>
                    <a:pt x="204186" y="219416"/>
                  </a:lnTo>
                  <a:lnTo>
                    <a:pt x="210420" y="211570"/>
                  </a:lnTo>
                  <a:lnTo>
                    <a:pt x="221894" y="222147"/>
                  </a:lnTo>
                  <a:lnTo>
                    <a:pt x="240051" y="225657"/>
                  </a:lnTo>
                  <a:lnTo>
                    <a:pt x="232716" y="238344"/>
                  </a:lnTo>
                  <a:lnTo>
                    <a:pt x="217628" y="24010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76" name="Freeform: Shape 975">
              <a:extLst>
                <a:ext uri="{FF2B5EF4-FFF2-40B4-BE49-F238E27FC236}">
                  <a16:creationId xmlns:a16="http://schemas.microsoft.com/office/drawing/2014/main" id="{FE601FE7-2EE7-4057-B514-F1FD4B9D5B2D}"/>
                </a:ext>
              </a:extLst>
            </p:cNvPr>
            <p:cNvSpPr/>
            <p:nvPr/>
          </p:nvSpPr>
          <p:spPr>
            <a:xfrm flipV="1">
              <a:off x="4592376" y="3763877"/>
              <a:ext cx="265160" cy="267693"/>
            </a:xfrm>
            <a:custGeom>
              <a:avLst/>
              <a:gdLst>
                <a:gd name="connsiteX0" fmla="*/ 217628 w 243754"/>
                <a:gd name="connsiteY0" fmla="*/ 240107 h 246082"/>
                <a:gd name="connsiteX1" fmla="*/ 166410 w 243754"/>
                <a:gd name="connsiteY1" fmla="*/ 227019 h 246082"/>
                <a:gd name="connsiteX2" fmla="*/ 122596 w 243754"/>
                <a:gd name="connsiteY2" fmla="*/ 227019 h 246082"/>
                <a:gd name="connsiteX3" fmla="*/ 115026 w 243754"/>
                <a:gd name="connsiteY3" fmla="*/ 235157 h 246082"/>
                <a:gd name="connsiteX4" fmla="*/ 38937 w 243754"/>
                <a:gd name="connsiteY4" fmla="*/ 235157 h 246082"/>
                <a:gd name="connsiteX5" fmla="*/ 29233 w 243754"/>
                <a:gd name="connsiteY5" fmla="*/ 245569 h 246082"/>
                <a:gd name="connsiteX6" fmla="*/ 16232 w 243754"/>
                <a:gd name="connsiteY6" fmla="*/ 245569 h 246082"/>
                <a:gd name="connsiteX7" fmla="*/ 6606 w 243754"/>
                <a:gd name="connsiteY7" fmla="*/ 235826 h 246082"/>
                <a:gd name="connsiteX8" fmla="*/ -3704 w 243754"/>
                <a:gd name="connsiteY8" fmla="*/ 235826 h 246082"/>
                <a:gd name="connsiteX9" fmla="*/ -3436 w 243754"/>
                <a:gd name="connsiteY9" fmla="*/ 225681 h 246082"/>
                <a:gd name="connsiteX10" fmla="*/ 21379 w 243754"/>
                <a:gd name="connsiteY10" fmla="*/ 183977 h 246082"/>
                <a:gd name="connsiteX11" fmla="*/ 25259 w 243754"/>
                <a:gd name="connsiteY11" fmla="*/ 170338 h 246082"/>
                <a:gd name="connsiteX12" fmla="*/ 42904 w 243754"/>
                <a:gd name="connsiteY12" fmla="*/ 141023 h 246082"/>
                <a:gd name="connsiteX13" fmla="*/ 45579 w 243754"/>
                <a:gd name="connsiteY13" fmla="*/ 132836 h 246082"/>
                <a:gd name="connsiteX14" fmla="*/ 44100 w 243754"/>
                <a:gd name="connsiteY14" fmla="*/ 123644 h 246082"/>
                <a:gd name="connsiteX15" fmla="*/ 44399 w 243754"/>
                <a:gd name="connsiteY15" fmla="*/ 103182 h 246082"/>
                <a:gd name="connsiteX16" fmla="*/ 51262 w 243754"/>
                <a:gd name="connsiteY16" fmla="*/ 84429 h 246082"/>
                <a:gd name="connsiteX17" fmla="*/ 50963 w 243754"/>
                <a:gd name="connsiteY17" fmla="*/ 70121 h 246082"/>
                <a:gd name="connsiteX18" fmla="*/ 59336 w 243754"/>
                <a:gd name="connsiteY18" fmla="*/ 38050 h 246082"/>
                <a:gd name="connsiteX19" fmla="*/ 67411 w 243754"/>
                <a:gd name="connsiteY19" fmla="*/ 23395 h 246082"/>
                <a:gd name="connsiteX20" fmla="*/ 80586 w 243754"/>
                <a:gd name="connsiteY20" fmla="*/ 12134 h 246082"/>
                <a:gd name="connsiteX21" fmla="*/ 91053 w 243754"/>
                <a:gd name="connsiteY21" fmla="*/ 19571 h 246082"/>
                <a:gd name="connsiteX22" fmla="*/ 99883 w 243754"/>
                <a:gd name="connsiteY22" fmla="*/ 14910 h 246082"/>
                <a:gd name="connsiteX23" fmla="*/ 96294 w 243754"/>
                <a:gd name="connsiteY23" fmla="*/ 5829 h 246082"/>
                <a:gd name="connsiteX24" fmla="*/ 111712 w 243754"/>
                <a:gd name="connsiteY24" fmla="*/ -514 h 246082"/>
                <a:gd name="connsiteX25" fmla="*/ 130726 w 243754"/>
                <a:gd name="connsiteY25" fmla="*/ -514 h 246082"/>
                <a:gd name="connsiteX26" fmla="*/ 132371 w 243754"/>
                <a:gd name="connsiteY26" fmla="*/ 7867 h 246082"/>
                <a:gd name="connsiteX27" fmla="*/ 143460 w 243754"/>
                <a:gd name="connsiteY27" fmla="*/ 11983 h 246082"/>
                <a:gd name="connsiteX28" fmla="*/ 143460 w 243754"/>
                <a:gd name="connsiteY28" fmla="*/ 86513 h 246082"/>
                <a:gd name="connsiteX29" fmla="*/ 143460 w 243754"/>
                <a:gd name="connsiteY29" fmla="*/ 142760 h 246082"/>
                <a:gd name="connsiteX30" fmla="*/ 162215 w 243754"/>
                <a:gd name="connsiteY30" fmla="*/ 142760 h 246082"/>
                <a:gd name="connsiteX31" fmla="*/ 162215 w 243754"/>
                <a:gd name="connsiteY31" fmla="*/ 211570 h 246082"/>
                <a:gd name="connsiteX32" fmla="*/ 204186 w 243754"/>
                <a:gd name="connsiteY32" fmla="*/ 219416 h 246082"/>
                <a:gd name="connsiteX33" fmla="*/ 210420 w 243754"/>
                <a:gd name="connsiteY33" fmla="*/ 211570 h 246082"/>
                <a:gd name="connsiteX34" fmla="*/ 221894 w 243754"/>
                <a:gd name="connsiteY34" fmla="*/ 222147 h 246082"/>
                <a:gd name="connsiteX35" fmla="*/ 240051 w 243754"/>
                <a:gd name="connsiteY35" fmla="*/ 225657 h 246082"/>
                <a:gd name="connsiteX36" fmla="*/ 232716 w 243754"/>
                <a:gd name="connsiteY36" fmla="*/ 238344 h 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43754" h="246082">
                  <a:moveTo>
                    <a:pt x="217628" y="240107"/>
                  </a:moveTo>
                  <a:lnTo>
                    <a:pt x="166410" y="227019"/>
                  </a:lnTo>
                  <a:lnTo>
                    <a:pt x="122596" y="227019"/>
                  </a:lnTo>
                  <a:lnTo>
                    <a:pt x="115026" y="235157"/>
                  </a:lnTo>
                  <a:lnTo>
                    <a:pt x="38937" y="235157"/>
                  </a:lnTo>
                  <a:lnTo>
                    <a:pt x="29233" y="245569"/>
                  </a:lnTo>
                  <a:lnTo>
                    <a:pt x="16232" y="245569"/>
                  </a:lnTo>
                  <a:lnTo>
                    <a:pt x="6606" y="235826"/>
                  </a:lnTo>
                  <a:lnTo>
                    <a:pt x="-3704" y="235826"/>
                  </a:lnTo>
                  <a:lnTo>
                    <a:pt x="-3436" y="225681"/>
                  </a:lnTo>
                  <a:lnTo>
                    <a:pt x="21379" y="183977"/>
                  </a:lnTo>
                  <a:lnTo>
                    <a:pt x="25259" y="170338"/>
                  </a:lnTo>
                  <a:lnTo>
                    <a:pt x="42904" y="141023"/>
                  </a:lnTo>
                  <a:lnTo>
                    <a:pt x="45579" y="132836"/>
                  </a:lnTo>
                  <a:lnTo>
                    <a:pt x="44100" y="123644"/>
                  </a:lnTo>
                  <a:lnTo>
                    <a:pt x="44399" y="103182"/>
                  </a:lnTo>
                  <a:lnTo>
                    <a:pt x="51262" y="84429"/>
                  </a:lnTo>
                  <a:lnTo>
                    <a:pt x="50963" y="70121"/>
                  </a:lnTo>
                  <a:lnTo>
                    <a:pt x="59336" y="38050"/>
                  </a:lnTo>
                  <a:lnTo>
                    <a:pt x="67411" y="23395"/>
                  </a:lnTo>
                  <a:lnTo>
                    <a:pt x="80586" y="12134"/>
                  </a:lnTo>
                  <a:lnTo>
                    <a:pt x="91053" y="19571"/>
                  </a:lnTo>
                  <a:lnTo>
                    <a:pt x="99883" y="14910"/>
                  </a:lnTo>
                  <a:lnTo>
                    <a:pt x="96294" y="5829"/>
                  </a:lnTo>
                  <a:lnTo>
                    <a:pt x="111712" y="-514"/>
                  </a:lnTo>
                  <a:lnTo>
                    <a:pt x="130726" y="-514"/>
                  </a:lnTo>
                  <a:lnTo>
                    <a:pt x="132371" y="7867"/>
                  </a:lnTo>
                  <a:lnTo>
                    <a:pt x="143460" y="11983"/>
                  </a:lnTo>
                  <a:lnTo>
                    <a:pt x="143460" y="86513"/>
                  </a:lnTo>
                  <a:lnTo>
                    <a:pt x="143460" y="142760"/>
                  </a:lnTo>
                  <a:lnTo>
                    <a:pt x="162215" y="142760"/>
                  </a:lnTo>
                  <a:lnTo>
                    <a:pt x="162215" y="211570"/>
                  </a:lnTo>
                  <a:lnTo>
                    <a:pt x="204186" y="219416"/>
                  </a:lnTo>
                  <a:lnTo>
                    <a:pt x="210420" y="211570"/>
                  </a:lnTo>
                  <a:lnTo>
                    <a:pt x="221894" y="222147"/>
                  </a:lnTo>
                  <a:lnTo>
                    <a:pt x="240051" y="225657"/>
                  </a:lnTo>
                  <a:lnTo>
                    <a:pt x="232716" y="23834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77" name="Freeform: Shape 976">
              <a:extLst>
                <a:ext uri="{FF2B5EF4-FFF2-40B4-BE49-F238E27FC236}">
                  <a16:creationId xmlns:a16="http://schemas.microsoft.com/office/drawing/2014/main" id="{6A94ADD2-A503-40DF-B310-3D2BFE196229}"/>
                </a:ext>
              </a:extLst>
            </p:cNvPr>
            <p:cNvSpPr/>
            <p:nvPr/>
          </p:nvSpPr>
          <p:spPr>
            <a:xfrm flipV="1">
              <a:off x="4515590" y="3326447"/>
              <a:ext cx="22242" cy="20983"/>
            </a:xfrm>
            <a:custGeom>
              <a:avLst/>
              <a:gdLst>
                <a:gd name="connsiteX0" fmla="*/ 4682 w 20446"/>
                <a:gd name="connsiteY0" fmla="*/ 18034 h 19289"/>
                <a:gd name="connsiteX1" fmla="*/ -3503 w 20446"/>
                <a:gd name="connsiteY1" fmla="*/ 6708 h 19289"/>
                <a:gd name="connsiteX2" fmla="*/ 11112 w 20446"/>
                <a:gd name="connsiteY2" fmla="*/ -1256 h 19289"/>
                <a:gd name="connsiteX3" fmla="*/ 16944 w 20446"/>
                <a:gd name="connsiteY3" fmla="*/ 13429 h 19289"/>
                <a:gd name="connsiteX4" fmla="*/ 4682 w 20446"/>
                <a:gd name="connsiteY4" fmla="*/ 18034 h 19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6" h="19289">
                  <a:moveTo>
                    <a:pt x="4682" y="18034"/>
                  </a:moveTo>
                  <a:lnTo>
                    <a:pt x="-3503" y="6708"/>
                  </a:lnTo>
                  <a:lnTo>
                    <a:pt x="11112" y="-1256"/>
                  </a:lnTo>
                  <a:lnTo>
                    <a:pt x="16944" y="13429"/>
                  </a:lnTo>
                  <a:lnTo>
                    <a:pt x="4682" y="1803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78" name="Freeform: Shape 977">
              <a:extLst>
                <a:ext uri="{FF2B5EF4-FFF2-40B4-BE49-F238E27FC236}">
                  <a16:creationId xmlns:a16="http://schemas.microsoft.com/office/drawing/2014/main" id="{B16F7262-55B9-4C06-AD93-F869790F5B7E}"/>
                </a:ext>
              </a:extLst>
            </p:cNvPr>
            <p:cNvSpPr/>
            <p:nvPr/>
          </p:nvSpPr>
          <p:spPr>
            <a:xfrm flipV="1">
              <a:off x="4515590" y="3326447"/>
              <a:ext cx="22242" cy="20983"/>
            </a:xfrm>
            <a:custGeom>
              <a:avLst/>
              <a:gdLst>
                <a:gd name="connsiteX0" fmla="*/ 4682 w 20446"/>
                <a:gd name="connsiteY0" fmla="*/ 18034 h 19289"/>
                <a:gd name="connsiteX1" fmla="*/ -3503 w 20446"/>
                <a:gd name="connsiteY1" fmla="*/ 6708 h 19289"/>
                <a:gd name="connsiteX2" fmla="*/ 11112 w 20446"/>
                <a:gd name="connsiteY2" fmla="*/ -1256 h 19289"/>
                <a:gd name="connsiteX3" fmla="*/ 16944 w 20446"/>
                <a:gd name="connsiteY3" fmla="*/ 13429 h 19289"/>
              </a:gdLst>
              <a:ahLst/>
              <a:cxnLst>
                <a:cxn ang="0">
                  <a:pos x="connsiteX0" y="connsiteY0"/>
                </a:cxn>
                <a:cxn ang="0">
                  <a:pos x="connsiteX1" y="connsiteY1"/>
                </a:cxn>
                <a:cxn ang="0">
                  <a:pos x="connsiteX2" y="connsiteY2"/>
                </a:cxn>
                <a:cxn ang="0">
                  <a:pos x="connsiteX3" y="connsiteY3"/>
                </a:cxn>
              </a:cxnLst>
              <a:rect l="l" t="t" r="r" b="b"/>
              <a:pathLst>
                <a:path w="20446" h="19289">
                  <a:moveTo>
                    <a:pt x="4682" y="18034"/>
                  </a:moveTo>
                  <a:lnTo>
                    <a:pt x="-3503" y="6708"/>
                  </a:lnTo>
                  <a:lnTo>
                    <a:pt x="11112" y="-1256"/>
                  </a:lnTo>
                  <a:lnTo>
                    <a:pt x="16944" y="1342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79" name="Freeform: Shape 978">
              <a:extLst>
                <a:ext uri="{FF2B5EF4-FFF2-40B4-BE49-F238E27FC236}">
                  <a16:creationId xmlns:a16="http://schemas.microsoft.com/office/drawing/2014/main" id="{EF08436C-D58E-4BB8-8F60-6667818008B6}"/>
                </a:ext>
              </a:extLst>
            </p:cNvPr>
            <p:cNvSpPr/>
            <p:nvPr/>
          </p:nvSpPr>
          <p:spPr>
            <a:xfrm flipV="1">
              <a:off x="4997445" y="3600810"/>
              <a:ext cx="69654" cy="170977"/>
            </a:xfrm>
            <a:custGeom>
              <a:avLst/>
              <a:gdLst>
                <a:gd name="connsiteX0" fmla="*/ 44654 w 64031"/>
                <a:gd name="connsiteY0" fmla="*/ 48843 h 157174"/>
                <a:gd name="connsiteX1" fmla="*/ 29622 w 64031"/>
                <a:gd name="connsiteY1" fmla="*/ 53109 h 157174"/>
                <a:gd name="connsiteX2" fmla="*/ 22807 w 64031"/>
                <a:gd name="connsiteY2" fmla="*/ 69526 h 157174"/>
                <a:gd name="connsiteX3" fmla="*/ 22807 w 64031"/>
                <a:gd name="connsiteY3" fmla="*/ 84904 h 157174"/>
                <a:gd name="connsiteX4" fmla="*/ 16503 w 64031"/>
                <a:gd name="connsiteY4" fmla="*/ 93373 h 157174"/>
                <a:gd name="connsiteX5" fmla="*/ 21280 w 64031"/>
                <a:gd name="connsiteY5" fmla="*/ 104902 h 157174"/>
                <a:gd name="connsiteX6" fmla="*/ 18478 w 64031"/>
                <a:gd name="connsiteY6" fmla="*/ 131826 h 157174"/>
                <a:gd name="connsiteX7" fmla="*/ 15118 w 64031"/>
                <a:gd name="connsiteY7" fmla="*/ 139051 h 157174"/>
                <a:gd name="connsiteX8" fmla="*/ 17896 w 64031"/>
                <a:gd name="connsiteY8" fmla="*/ 152131 h 157174"/>
                <a:gd name="connsiteX9" fmla="*/ 17904 w 64031"/>
                <a:gd name="connsiteY9" fmla="*/ 152123 h 157174"/>
                <a:gd name="connsiteX10" fmla="*/ -465 w 64031"/>
                <a:gd name="connsiteY10" fmla="*/ 156381 h 157174"/>
                <a:gd name="connsiteX11" fmla="*/ 7562 w 64031"/>
                <a:gd name="connsiteY11" fmla="*/ 128898 h 157174"/>
                <a:gd name="connsiteX12" fmla="*/ 1699 w 64031"/>
                <a:gd name="connsiteY12" fmla="*/ 123806 h 157174"/>
                <a:gd name="connsiteX13" fmla="*/ 5587 w 64031"/>
                <a:gd name="connsiteY13" fmla="*/ 96489 h 157174"/>
                <a:gd name="connsiteX14" fmla="*/ -4015 w 64031"/>
                <a:gd name="connsiteY14" fmla="*/ 75004 h 157174"/>
                <a:gd name="connsiteX15" fmla="*/ 10884 w 64031"/>
                <a:gd name="connsiteY15" fmla="*/ 45758 h 157174"/>
                <a:gd name="connsiteX16" fmla="*/ 21068 w 64031"/>
                <a:gd name="connsiteY16" fmla="*/ 45758 h 157174"/>
                <a:gd name="connsiteX17" fmla="*/ 26836 w 64031"/>
                <a:gd name="connsiteY17" fmla="*/ 34834 h 157174"/>
                <a:gd name="connsiteX18" fmla="*/ 22642 w 64031"/>
                <a:gd name="connsiteY18" fmla="*/ 25327 h 157174"/>
                <a:gd name="connsiteX19" fmla="*/ 37642 w 64031"/>
                <a:gd name="connsiteY19" fmla="*/ 662 h 157174"/>
                <a:gd name="connsiteX20" fmla="*/ 48377 w 64031"/>
                <a:gd name="connsiteY20" fmla="*/ -794 h 157174"/>
                <a:gd name="connsiteX21" fmla="*/ 60017 w 64031"/>
                <a:gd name="connsiteY21" fmla="*/ 48993 h 157174"/>
                <a:gd name="connsiteX22" fmla="*/ 46063 w 64031"/>
                <a:gd name="connsiteY22" fmla="*/ 61168 h 157174"/>
                <a:gd name="connsiteX23" fmla="*/ 44654 w 64031"/>
                <a:gd name="connsiteY23" fmla="*/ 48843 h 157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4031" h="157174">
                  <a:moveTo>
                    <a:pt x="44654" y="48843"/>
                  </a:moveTo>
                  <a:lnTo>
                    <a:pt x="29622" y="53109"/>
                  </a:lnTo>
                  <a:lnTo>
                    <a:pt x="22807" y="69526"/>
                  </a:lnTo>
                  <a:lnTo>
                    <a:pt x="22807" y="84904"/>
                  </a:lnTo>
                  <a:lnTo>
                    <a:pt x="16503" y="93373"/>
                  </a:lnTo>
                  <a:lnTo>
                    <a:pt x="21280" y="104902"/>
                  </a:lnTo>
                  <a:lnTo>
                    <a:pt x="18478" y="131826"/>
                  </a:lnTo>
                  <a:lnTo>
                    <a:pt x="15118" y="139051"/>
                  </a:lnTo>
                  <a:lnTo>
                    <a:pt x="17896" y="152131"/>
                  </a:lnTo>
                  <a:lnTo>
                    <a:pt x="17904" y="152123"/>
                  </a:lnTo>
                  <a:lnTo>
                    <a:pt x="-465" y="156381"/>
                  </a:lnTo>
                  <a:lnTo>
                    <a:pt x="7562" y="128898"/>
                  </a:lnTo>
                  <a:lnTo>
                    <a:pt x="1699" y="123806"/>
                  </a:lnTo>
                  <a:lnTo>
                    <a:pt x="5587" y="96489"/>
                  </a:lnTo>
                  <a:lnTo>
                    <a:pt x="-4015" y="75004"/>
                  </a:lnTo>
                  <a:lnTo>
                    <a:pt x="10884" y="45758"/>
                  </a:lnTo>
                  <a:lnTo>
                    <a:pt x="21068" y="45758"/>
                  </a:lnTo>
                  <a:lnTo>
                    <a:pt x="26836" y="34834"/>
                  </a:lnTo>
                  <a:lnTo>
                    <a:pt x="22642" y="25327"/>
                  </a:lnTo>
                  <a:lnTo>
                    <a:pt x="37642" y="662"/>
                  </a:lnTo>
                  <a:lnTo>
                    <a:pt x="48377" y="-794"/>
                  </a:lnTo>
                  <a:lnTo>
                    <a:pt x="60017" y="48993"/>
                  </a:lnTo>
                  <a:lnTo>
                    <a:pt x="46063" y="61168"/>
                  </a:lnTo>
                  <a:lnTo>
                    <a:pt x="44654" y="4884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80" name="Freeform: Shape 979">
              <a:extLst>
                <a:ext uri="{FF2B5EF4-FFF2-40B4-BE49-F238E27FC236}">
                  <a16:creationId xmlns:a16="http://schemas.microsoft.com/office/drawing/2014/main" id="{79CD585E-89B8-468A-8390-58B9C68EE513}"/>
                </a:ext>
              </a:extLst>
            </p:cNvPr>
            <p:cNvSpPr/>
            <p:nvPr/>
          </p:nvSpPr>
          <p:spPr>
            <a:xfrm flipV="1">
              <a:off x="4997445" y="3600810"/>
              <a:ext cx="69654" cy="170977"/>
            </a:xfrm>
            <a:custGeom>
              <a:avLst/>
              <a:gdLst>
                <a:gd name="connsiteX0" fmla="*/ 44654 w 64031"/>
                <a:gd name="connsiteY0" fmla="*/ 48843 h 157174"/>
                <a:gd name="connsiteX1" fmla="*/ 29622 w 64031"/>
                <a:gd name="connsiteY1" fmla="*/ 53109 h 157174"/>
                <a:gd name="connsiteX2" fmla="*/ 22807 w 64031"/>
                <a:gd name="connsiteY2" fmla="*/ 69526 h 157174"/>
                <a:gd name="connsiteX3" fmla="*/ 22807 w 64031"/>
                <a:gd name="connsiteY3" fmla="*/ 84904 h 157174"/>
                <a:gd name="connsiteX4" fmla="*/ 16503 w 64031"/>
                <a:gd name="connsiteY4" fmla="*/ 93373 h 157174"/>
                <a:gd name="connsiteX5" fmla="*/ 21280 w 64031"/>
                <a:gd name="connsiteY5" fmla="*/ 104902 h 157174"/>
                <a:gd name="connsiteX6" fmla="*/ 18478 w 64031"/>
                <a:gd name="connsiteY6" fmla="*/ 131826 h 157174"/>
                <a:gd name="connsiteX7" fmla="*/ 15118 w 64031"/>
                <a:gd name="connsiteY7" fmla="*/ 139051 h 157174"/>
                <a:gd name="connsiteX8" fmla="*/ 17896 w 64031"/>
                <a:gd name="connsiteY8" fmla="*/ 152131 h 157174"/>
                <a:gd name="connsiteX9" fmla="*/ 17904 w 64031"/>
                <a:gd name="connsiteY9" fmla="*/ 152123 h 157174"/>
                <a:gd name="connsiteX10" fmla="*/ -465 w 64031"/>
                <a:gd name="connsiteY10" fmla="*/ 156381 h 157174"/>
                <a:gd name="connsiteX11" fmla="*/ 7562 w 64031"/>
                <a:gd name="connsiteY11" fmla="*/ 128898 h 157174"/>
                <a:gd name="connsiteX12" fmla="*/ 1699 w 64031"/>
                <a:gd name="connsiteY12" fmla="*/ 123806 h 157174"/>
                <a:gd name="connsiteX13" fmla="*/ 5587 w 64031"/>
                <a:gd name="connsiteY13" fmla="*/ 96489 h 157174"/>
                <a:gd name="connsiteX14" fmla="*/ -4015 w 64031"/>
                <a:gd name="connsiteY14" fmla="*/ 75004 h 157174"/>
                <a:gd name="connsiteX15" fmla="*/ 10884 w 64031"/>
                <a:gd name="connsiteY15" fmla="*/ 45758 h 157174"/>
                <a:gd name="connsiteX16" fmla="*/ 21068 w 64031"/>
                <a:gd name="connsiteY16" fmla="*/ 45758 h 157174"/>
                <a:gd name="connsiteX17" fmla="*/ 26836 w 64031"/>
                <a:gd name="connsiteY17" fmla="*/ 34834 h 157174"/>
                <a:gd name="connsiteX18" fmla="*/ 22642 w 64031"/>
                <a:gd name="connsiteY18" fmla="*/ 25327 h 157174"/>
                <a:gd name="connsiteX19" fmla="*/ 37642 w 64031"/>
                <a:gd name="connsiteY19" fmla="*/ 662 h 157174"/>
                <a:gd name="connsiteX20" fmla="*/ 48377 w 64031"/>
                <a:gd name="connsiteY20" fmla="*/ -794 h 157174"/>
                <a:gd name="connsiteX21" fmla="*/ 60017 w 64031"/>
                <a:gd name="connsiteY21" fmla="*/ 48993 h 157174"/>
                <a:gd name="connsiteX22" fmla="*/ 46063 w 64031"/>
                <a:gd name="connsiteY22" fmla="*/ 61168 h 157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4031" h="157174">
                  <a:moveTo>
                    <a:pt x="44654" y="48843"/>
                  </a:moveTo>
                  <a:lnTo>
                    <a:pt x="29622" y="53109"/>
                  </a:lnTo>
                  <a:lnTo>
                    <a:pt x="22807" y="69526"/>
                  </a:lnTo>
                  <a:lnTo>
                    <a:pt x="22807" y="84904"/>
                  </a:lnTo>
                  <a:lnTo>
                    <a:pt x="16503" y="93373"/>
                  </a:lnTo>
                  <a:lnTo>
                    <a:pt x="21280" y="104902"/>
                  </a:lnTo>
                  <a:lnTo>
                    <a:pt x="18478" y="131826"/>
                  </a:lnTo>
                  <a:lnTo>
                    <a:pt x="15118" y="139051"/>
                  </a:lnTo>
                  <a:lnTo>
                    <a:pt x="17896" y="152131"/>
                  </a:lnTo>
                  <a:lnTo>
                    <a:pt x="17904" y="152123"/>
                  </a:lnTo>
                  <a:lnTo>
                    <a:pt x="-465" y="156381"/>
                  </a:lnTo>
                  <a:lnTo>
                    <a:pt x="7562" y="128898"/>
                  </a:lnTo>
                  <a:lnTo>
                    <a:pt x="1699" y="123806"/>
                  </a:lnTo>
                  <a:lnTo>
                    <a:pt x="5587" y="96489"/>
                  </a:lnTo>
                  <a:lnTo>
                    <a:pt x="-4015" y="75004"/>
                  </a:lnTo>
                  <a:lnTo>
                    <a:pt x="10884" y="45758"/>
                  </a:lnTo>
                  <a:lnTo>
                    <a:pt x="21068" y="45758"/>
                  </a:lnTo>
                  <a:lnTo>
                    <a:pt x="26836" y="34834"/>
                  </a:lnTo>
                  <a:lnTo>
                    <a:pt x="22642" y="25327"/>
                  </a:lnTo>
                  <a:lnTo>
                    <a:pt x="37642" y="662"/>
                  </a:lnTo>
                  <a:lnTo>
                    <a:pt x="48377" y="-794"/>
                  </a:lnTo>
                  <a:lnTo>
                    <a:pt x="60017" y="48993"/>
                  </a:lnTo>
                  <a:lnTo>
                    <a:pt x="46063" y="6116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981" name="Freeform: Shape 980">
              <a:extLst>
                <a:ext uri="{FF2B5EF4-FFF2-40B4-BE49-F238E27FC236}">
                  <a16:creationId xmlns:a16="http://schemas.microsoft.com/office/drawing/2014/main" id="{F1080B3F-D2B4-4C46-AF87-F6917329D0C9}"/>
                </a:ext>
              </a:extLst>
            </p:cNvPr>
            <p:cNvSpPr/>
            <p:nvPr/>
          </p:nvSpPr>
          <p:spPr>
            <a:xfrm flipV="1">
              <a:off x="4951831" y="3626999"/>
              <a:ext cx="207696" cy="357423"/>
            </a:xfrm>
            <a:custGeom>
              <a:avLst/>
              <a:gdLst>
                <a:gd name="connsiteX0" fmla="*/ 136743 w 190929"/>
                <a:gd name="connsiteY0" fmla="*/ 314098 h 328568"/>
                <a:gd name="connsiteX1" fmla="*/ 126574 w 190929"/>
                <a:gd name="connsiteY1" fmla="*/ 303434 h 328568"/>
                <a:gd name="connsiteX2" fmla="*/ 118374 w 190929"/>
                <a:gd name="connsiteY2" fmla="*/ 308675 h 328568"/>
                <a:gd name="connsiteX3" fmla="*/ 107167 w 190929"/>
                <a:gd name="connsiteY3" fmla="*/ 299349 h 328568"/>
                <a:gd name="connsiteX4" fmla="*/ 96172 w 190929"/>
                <a:gd name="connsiteY4" fmla="*/ 312697 h 328568"/>
                <a:gd name="connsiteX5" fmla="*/ 82360 w 190929"/>
                <a:gd name="connsiteY5" fmla="*/ 305244 h 328568"/>
                <a:gd name="connsiteX6" fmla="*/ 77457 w 190929"/>
                <a:gd name="connsiteY6" fmla="*/ 292935 h 328568"/>
                <a:gd name="connsiteX7" fmla="*/ 79558 w 190929"/>
                <a:gd name="connsiteY7" fmla="*/ 266027 h 328568"/>
                <a:gd name="connsiteX8" fmla="*/ 84926 w 190929"/>
                <a:gd name="connsiteY8" fmla="*/ 260140 h 328568"/>
                <a:gd name="connsiteX9" fmla="*/ 87971 w 190929"/>
                <a:gd name="connsiteY9" fmla="*/ 256795 h 328568"/>
                <a:gd name="connsiteX10" fmla="*/ 101925 w 190929"/>
                <a:gd name="connsiteY10" fmla="*/ 244620 h 328568"/>
                <a:gd name="connsiteX11" fmla="*/ 90285 w 190929"/>
                <a:gd name="connsiteY11" fmla="*/ 194833 h 328568"/>
                <a:gd name="connsiteX12" fmla="*/ 79550 w 190929"/>
                <a:gd name="connsiteY12" fmla="*/ 196289 h 328568"/>
                <a:gd name="connsiteX13" fmla="*/ 64550 w 190929"/>
                <a:gd name="connsiteY13" fmla="*/ 220954 h 328568"/>
                <a:gd name="connsiteX14" fmla="*/ 68745 w 190929"/>
                <a:gd name="connsiteY14" fmla="*/ 230462 h 328568"/>
                <a:gd name="connsiteX15" fmla="*/ 62976 w 190929"/>
                <a:gd name="connsiteY15" fmla="*/ 241385 h 328568"/>
                <a:gd name="connsiteX16" fmla="*/ 52792 w 190929"/>
                <a:gd name="connsiteY16" fmla="*/ 241385 h 328568"/>
                <a:gd name="connsiteX17" fmla="*/ 45047 w 190929"/>
                <a:gd name="connsiteY17" fmla="*/ 256575 h 328568"/>
                <a:gd name="connsiteX18" fmla="*/ 45047 w 190929"/>
                <a:gd name="connsiteY18" fmla="*/ 256575 h 328568"/>
                <a:gd name="connsiteX19" fmla="*/ -4038 w 190929"/>
                <a:gd name="connsiteY19" fmla="*/ 239268 h 328568"/>
                <a:gd name="connsiteX20" fmla="*/ -513 w 190929"/>
                <a:gd name="connsiteY20" fmla="*/ 225173 h 328568"/>
                <a:gd name="connsiteX21" fmla="*/ -513 w 190929"/>
                <a:gd name="connsiteY21" fmla="*/ 218491 h 328568"/>
                <a:gd name="connsiteX22" fmla="*/ 15716 w 190929"/>
                <a:gd name="connsiteY22" fmla="*/ 217791 h 328568"/>
                <a:gd name="connsiteX23" fmla="*/ 25081 w 190929"/>
                <a:gd name="connsiteY23" fmla="*/ 207229 h 328568"/>
                <a:gd name="connsiteX24" fmla="*/ 35021 w 190929"/>
                <a:gd name="connsiteY24" fmla="*/ 213195 h 328568"/>
                <a:gd name="connsiteX25" fmla="*/ 47495 w 190929"/>
                <a:gd name="connsiteY25" fmla="*/ 203341 h 328568"/>
                <a:gd name="connsiteX26" fmla="*/ 42521 w 190929"/>
                <a:gd name="connsiteY26" fmla="*/ 190190 h 328568"/>
                <a:gd name="connsiteX27" fmla="*/ 49470 w 190929"/>
                <a:gd name="connsiteY27" fmla="*/ 181604 h 328568"/>
                <a:gd name="connsiteX28" fmla="*/ 38405 w 190929"/>
                <a:gd name="connsiteY28" fmla="*/ 163526 h 328568"/>
                <a:gd name="connsiteX29" fmla="*/ 45047 w 190929"/>
                <a:gd name="connsiteY29" fmla="*/ 158245 h 328568"/>
                <a:gd name="connsiteX30" fmla="*/ 42301 w 190929"/>
                <a:gd name="connsiteY30" fmla="*/ 150147 h 328568"/>
                <a:gd name="connsiteX31" fmla="*/ 49470 w 190929"/>
                <a:gd name="connsiteY31" fmla="*/ 142749 h 328568"/>
                <a:gd name="connsiteX32" fmla="*/ 41970 w 190929"/>
                <a:gd name="connsiteY32" fmla="*/ 130062 h 328568"/>
                <a:gd name="connsiteX33" fmla="*/ 34029 w 190929"/>
                <a:gd name="connsiteY33" fmla="*/ 130424 h 328568"/>
                <a:gd name="connsiteX34" fmla="*/ 34431 w 190929"/>
                <a:gd name="connsiteY34" fmla="*/ 111741 h 328568"/>
                <a:gd name="connsiteX35" fmla="*/ 14094 w 190929"/>
                <a:gd name="connsiteY35" fmla="*/ 89862 h 328568"/>
                <a:gd name="connsiteX36" fmla="*/ 21878 w 190929"/>
                <a:gd name="connsiteY36" fmla="*/ 75892 h 328568"/>
                <a:gd name="connsiteX37" fmla="*/ 18202 w 190929"/>
                <a:gd name="connsiteY37" fmla="*/ 67975 h 328568"/>
                <a:gd name="connsiteX38" fmla="*/ 27922 w 190929"/>
                <a:gd name="connsiteY38" fmla="*/ 48205 h 328568"/>
                <a:gd name="connsiteX39" fmla="*/ 27922 w 190929"/>
                <a:gd name="connsiteY39" fmla="*/ 27804 h 328568"/>
                <a:gd name="connsiteX40" fmla="*/ 23664 w 190929"/>
                <a:gd name="connsiteY40" fmla="*/ 17432 h 328568"/>
                <a:gd name="connsiteX41" fmla="*/ 23664 w 190929"/>
                <a:gd name="connsiteY41" fmla="*/ -636 h 328568"/>
                <a:gd name="connsiteX42" fmla="*/ 43072 w 190929"/>
                <a:gd name="connsiteY42" fmla="*/ -636 h 328568"/>
                <a:gd name="connsiteX43" fmla="*/ 43041 w 190929"/>
                <a:gd name="connsiteY43" fmla="*/ 4092 h 328568"/>
                <a:gd name="connsiteX44" fmla="*/ 42789 w 190929"/>
                <a:gd name="connsiteY44" fmla="*/ 29695 h 328568"/>
                <a:gd name="connsiteX45" fmla="*/ 49966 w 190929"/>
                <a:gd name="connsiteY45" fmla="*/ 35850 h 328568"/>
                <a:gd name="connsiteX46" fmla="*/ 82856 w 190929"/>
                <a:gd name="connsiteY46" fmla="*/ 49472 h 328568"/>
                <a:gd name="connsiteX47" fmla="*/ 90922 w 190929"/>
                <a:gd name="connsiteY47" fmla="*/ 60394 h 328568"/>
                <a:gd name="connsiteX48" fmla="*/ 88136 w 190929"/>
                <a:gd name="connsiteY48" fmla="*/ 95063 h 328568"/>
                <a:gd name="connsiteX49" fmla="*/ 84044 w 190929"/>
                <a:gd name="connsiteY49" fmla="*/ 125175 h 328568"/>
                <a:gd name="connsiteX50" fmla="*/ 75969 w 190929"/>
                <a:gd name="connsiteY50" fmla="*/ 133368 h 328568"/>
                <a:gd name="connsiteX51" fmla="*/ 74167 w 190929"/>
                <a:gd name="connsiteY51" fmla="*/ 152012 h 328568"/>
                <a:gd name="connsiteX52" fmla="*/ 107064 w 190929"/>
                <a:gd name="connsiteY52" fmla="*/ 168106 h 328568"/>
                <a:gd name="connsiteX53" fmla="*/ 114832 w 190929"/>
                <a:gd name="connsiteY53" fmla="*/ 186153 h 328568"/>
                <a:gd name="connsiteX54" fmla="*/ 137254 w 190929"/>
                <a:gd name="connsiteY54" fmla="*/ 199933 h 328568"/>
                <a:gd name="connsiteX55" fmla="*/ 155190 w 190929"/>
                <a:gd name="connsiteY55" fmla="*/ 203546 h 328568"/>
                <a:gd name="connsiteX56" fmla="*/ 168947 w 190929"/>
                <a:gd name="connsiteY56" fmla="*/ 214713 h 328568"/>
                <a:gd name="connsiteX57" fmla="*/ 186891 w 190929"/>
                <a:gd name="connsiteY57" fmla="*/ 248830 h 328568"/>
                <a:gd name="connsiteX58" fmla="*/ 183294 w 190929"/>
                <a:gd name="connsiteY58" fmla="*/ 286914 h 328568"/>
                <a:gd name="connsiteX59" fmla="*/ 177911 w 190929"/>
                <a:gd name="connsiteY59" fmla="*/ 315459 h 328568"/>
                <a:gd name="connsiteX60" fmla="*/ 183294 w 190929"/>
                <a:gd name="connsiteY60" fmla="*/ 327933 h 328568"/>
                <a:gd name="connsiteX61" fmla="*/ 146580 w 190929"/>
                <a:gd name="connsiteY61" fmla="*/ 308675 h 328568"/>
                <a:gd name="connsiteX62" fmla="*/ 136743 w 190929"/>
                <a:gd name="connsiteY62" fmla="*/ 314098 h 32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90929" h="328568">
                  <a:moveTo>
                    <a:pt x="136743" y="314098"/>
                  </a:moveTo>
                  <a:lnTo>
                    <a:pt x="126574" y="303434"/>
                  </a:lnTo>
                  <a:lnTo>
                    <a:pt x="118374" y="308675"/>
                  </a:lnTo>
                  <a:lnTo>
                    <a:pt x="107167" y="299349"/>
                  </a:lnTo>
                  <a:lnTo>
                    <a:pt x="96172" y="312697"/>
                  </a:lnTo>
                  <a:lnTo>
                    <a:pt x="82360" y="305244"/>
                  </a:lnTo>
                  <a:lnTo>
                    <a:pt x="77457" y="292935"/>
                  </a:lnTo>
                  <a:lnTo>
                    <a:pt x="79558" y="266027"/>
                  </a:lnTo>
                  <a:lnTo>
                    <a:pt x="84926" y="260140"/>
                  </a:lnTo>
                  <a:lnTo>
                    <a:pt x="87971" y="256795"/>
                  </a:lnTo>
                  <a:lnTo>
                    <a:pt x="101925" y="244620"/>
                  </a:lnTo>
                  <a:lnTo>
                    <a:pt x="90285" y="194833"/>
                  </a:lnTo>
                  <a:lnTo>
                    <a:pt x="79550" y="196289"/>
                  </a:lnTo>
                  <a:lnTo>
                    <a:pt x="64550" y="220954"/>
                  </a:lnTo>
                  <a:lnTo>
                    <a:pt x="68745" y="230462"/>
                  </a:lnTo>
                  <a:lnTo>
                    <a:pt x="62976" y="241385"/>
                  </a:lnTo>
                  <a:lnTo>
                    <a:pt x="52792" y="241385"/>
                  </a:lnTo>
                  <a:lnTo>
                    <a:pt x="45047" y="256575"/>
                  </a:lnTo>
                  <a:lnTo>
                    <a:pt x="45047" y="256575"/>
                  </a:lnTo>
                  <a:lnTo>
                    <a:pt x="-4038" y="239268"/>
                  </a:lnTo>
                  <a:lnTo>
                    <a:pt x="-513" y="225173"/>
                  </a:lnTo>
                  <a:lnTo>
                    <a:pt x="-513" y="218491"/>
                  </a:lnTo>
                  <a:lnTo>
                    <a:pt x="15716" y="217791"/>
                  </a:lnTo>
                  <a:lnTo>
                    <a:pt x="25081" y="207229"/>
                  </a:lnTo>
                  <a:lnTo>
                    <a:pt x="35021" y="213195"/>
                  </a:lnTo>
                  <a:lnTo>
                    <a:pt x="47495" y="203341"/>
                  </a:lnTo>
                  <a:lnTo>
                    <a:pt x="42521" y="190190"/>
                  </a:lnTo>
                  <a:lnTo>
                    <a:pt x="49470" y="181604"/>
                  </a:lnTo>
                  <a:lnTo>
                    <a:pt x="38405" y="163526"/>
                  </a:lnTo>
                  <a:lnTo>
                    <a:pt x="45047" y="158245"/>
                  </a:lnTo>
                  <a:lnTo>
                    <a:pt x="42301" y="150147"/>
                  </a:lnTo>
                  <a:lnTo>
                    <a:pt x="49470" y="142749"/>
                  </a:lnTo>
                  <a:lnTo>
                    <a:pt x="41970" y="130062"/>
                  </a:lnTo>
                  <a:lnTo>
                    <a:pt x="34029" y="130424"/>
                  </a:lnTo>
                  <a:lnTo>
                    <a:pt x="34431" y="111741"/>
                  </a:lnTo>
                  <a:lnTo>
                    <a:pt x="14094" y="89862"/>
                  </a:lnTo>
                  <a:lnTo>
                    <a:pt x="21878" y="75892"/>
                  </a:lnTo>
                  <a:lnTo>
                    <a:pt x="18202" y="67975"/>
                  </a:lnTo>
                  <a:lnTo>
                    <a:pt x="27922" y="48205"/>
                  </a:lnTo>
                  <a:lnTo>
                    <a:pt x="27922" y="27804"/>
                  </a:lnTo>
                  <a:lnTo>
                    <a:pt x="23664" y="17432"/>
                  </a:lnTo>
                  <a:lnTo>
                    <a:pt x="23664" y="-636"/>
                  </a:lnTo>
                  <a:lnTo>
                    <a:pt x="43072" y="-636"/>
                  </a:lnTo>
                  <a:lnTo>
                    <a:pt x="43041" y="4092"/>
                  </a:lnTo>
                  <a:lnTo>
                    <a:pt x="42789" y="29695"/>
                  </a:lnTo>
                  <a:lnTo>
                    <a:pt x="49966" y="35850"/>
                  </a:lnTo>
                  <a:lnTo>
                    <a:pt x="82856" y="49472"/>
                  </a:lnTo>
                  <a:lnTo>
                    <a:pt x="90922" y="60394"/>
                  </a:lnTo>
                  <a:lnTo>
                    <a:pt x="88136" y="95063"/>
                  </a:lnTo>
                  <a:lnTo>
                    <a:pt x="84044" y="125175"/>
                  </a:lnTo>
                  <a:lnTo>
                    <a:pt x="75969" y="133368"/>
                  </a:lnTo>
                  <a:lnTo>
                    <a:pt x="74167" y="152012"/>
                  </a:lnTo>
                  <a:lnTo>
                    <a:pt x="107064" y="168106"/>
                  </a:lnTo>
                  <a:lnTo>
                    <a:pt x="114832" y="186153"/>
                  </a:lnTo>
                  <a:lnTo>
                    <a:pt x="137254" y="199933"/>
                  </a:lnTo>
                  <a:lnTo>
                    <a:pt x="155190" y="203546"/>
                  </a:lnTo>
                  <a:lnTo>
                    <a:pt x="168947" y="214713"/>
                  </a:lnTo>
                  <a:lnTo>
                    <a:pt x="186891" y="248830"/>
                  </a:lnTo>
                  <a:lnTo>
                    <a:pt x="183294" y="286914"/>
                  </a:lnTo>
                  <a:lnTo>
                    <a:pt x="177911" y="315459"/>
                  </a:lnTo>
                  <a:lnTo>
                    <a:pt x="183294" y="327933"/>
                  </a:lnTo>
                  <a:lnTo>
                    <a:pt x="146580" y="308675"/>
                  </a:lnTo>
                  <a:lnTo>
                    <a:pt x="136743" y="31409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982" name="Freeform: Shape 981">
              <a:extLst>
                <a:ext uri="{FF2B5EF4-FFF2-40B4-BE49-F238E27FC236}">
                  <a16:creationId xmlns:a16="http://schemas.microsoft.com/office/drawing/2014/main" id="{4E03CB0F-10D4-44CA-8ACA-045AF9046715}"/>
                </a:ext>
              </a:extLst>
            </p:cNvPr>
            <p:cNvSpPr/>
            <p:nvPr/>
          </p:nvSpPr>
          <p:spPr>
            <a:xfrm flipV="1">
              <a:off x="4951831" y="3626999"/>
              <a:ext cx="207696" cy="357423"/>
            </a:xfrm>
            <a:custGeom>
              <a:avLst/>
              <a:gdLst>
                <a:gd name="connsiteX0" fmla="*/ 136743 w 190929"/>
                <a:gd name="connsiteY0" fmla="*/ 314098 h 328568"/>
                <a:gd name="connsiteX1" fmla="*/ 126574 w 190929"/>
                <a:gd name="connsiteY1" fmla="*/ 303434 h 328568"/>
                <a:gd name="connsiteX2" fmla="*/ 118374 w 190929"/>
                <a:gd name="connsiteY2" fmla="*/ 308675 h 328568"/>
                <a:gd name="connsiteX3" fmla="*/ 107167 w 190929"/>
                <a:gd name="connsiteY3" fmla="*/ 299349 h 328568"/>
                <a:gd name="connsiteX4" fmla="*/ 96172 w 190929"/>
                <a:gd name="connsiteY4" fmla="*/ 312697 h 328568"/>
                <a:gd name="connsiteX5" fmla="*/ 82360 w 190929"/>
                <a:gd name="connsiteY5" fmla="*/ 305244 h 328568"/>
                <a:gd name="connsiteX6" fmla="*/ 77457 w 190929"/>
                <a:gd name="connsiteY6" fmla="*/ 292935 h 328568"/>
                <a:gd name="connsiteX7" fmla="*/ 79558 w 190929"/>
                <a:gd name="connsiteY7" fmla="*/ 266027 h 328568"/>
                <a:gd name="connsiteX8" fmla="*/ 84926 w 190929"/>
                <a:gd name="connsiteY8" fmla="*/ 260140 h 328568"/>
                <a:gd name="connsiteX9" fmla="*/ 87971 w 190929"/>
                <a:gd name="connsiteY9" fmla="*/ 256795 h 328568"/>
                <a:gd name="connsiteX10" fmla="*/ 101925 w 190929"/>
                <a:gd name="connsiteY10" fmla="*/ 244620 h 328568"/>
                <a:gd name="connsiteX11" fmla="*/ 90285 w 190929"/>
                <a:gd name="connsiteY11" fmla="*/ 194833 h 328568"/>
                <a:gd name="connsiteX12" fmla="*/ 79550 w 190929"/>
                <a:gd name="connsiteY12" fmla="*/ 196289 h 328568"/>
                <a:gd name="connsiteX13" fmla="*/ 64550 w 190929"/>
                <a:gd name="connsiteY13" fmla="*/ 220954 h 328568"/>
                <a:gd name="connsiteX14" fmla="*/ 68745 w 190929"/>
                <a:gd name="connsiteY14" fmla="*/ 230462 h 328568"/>
                <a:gd name="connsiteX15" fmla="*/ 62976 w 190929"/>
                <a:gd name="connsiteY15" fmla="*/ 241385 h 328568"/>
                <a:gd name="connsiteX16" fmla="*/ 52792 w 190929"/>
                <a:gd name="connsiteY16" fmla="*/ 241385 h 328568"/>
                <a:gd name="connsiteX17" fmla="*/ 45047 w 190929"/>
                <a:gd name="connsiteY17" fmla="*/ 256575 h 328568"/>
                <a:gd name="connsiteX18" fmla="*/ 45047 w 190929"/>
                <a:gd name="connsiteY18" fmla="*/ 256575 h 328568"/>
                <a:gd name="connsiteX19" fmla="*/ -4038 w 190929"/>
                <a:gd name="connsiteY19" fmla="*/ 239268 h 328568"/>
                <a:gd name="connsiteX20" fmla="*/ -513 w 190929"/>
                <a:gd name="connsiteY20" fmla="*/ 225173 h 328568"/>
                <a:gd name="connsiteX21" fmla="*/ -513 w 190929"/>
                <a:gd name="connsiteY21" fmla="*/ 218491 h 328568"/>
                <a:gd name="connsiteX22" fmla="*/ 15716 w 190929"/>
                <a:gd name="connsiteY22" fmla="*/ 217791 h 328568"/>
                <a:gd name="connsiteX23" fmla="*/ 25081 w 190929"/>
                <a:gd name="connsiteY23" fmla="*/ 207229 h 328568"/>
                <a:gd name="connsiteX24" fmla="*/ 35021 w 190929"/>
                <a:gd name="connsiteY24" fmla="*/ 213195 h 328568"/>
                <a:gd name="connsiteX25" fmla="*/ 47495 w 190929"/>
                <a:gd name="connsiteY25" fmla="*/ 203341 h 328568"/>
                <a:gd name="connsiteX26" fmla="*/ 42521 w 190929"/>
                <a:gd name="connsiteY26" fmla="*/ 190190 h 328568"/>
                <a:gd name="connsiteX27" fmla="*/ 49470 w 190929"/>
                <a:gd name="connsiteY27" fmla="*/ 181604 h 328568"/>
                <a:gd name="connsiteX28" fmla="*/ 38405 w 190929"/>
                <a:gd name="connsiteY28" fmla="*/ 163526 h 328568"/>
                <a:gd name="connsiteX29" fmla="*/ 45047 w 190929"/>
                <a:gd name="connsiteY29" fmla="*/ 158245 h 328568"/>
                <a:gd name="connsiteX30" fmla="*/ 42301 w 190929"/>
                <a:gd name="connsiteY30" fmla="*/ 150147 h 328568"/>
                <a:gd name="connsiteX31" fmla="*/ 49470 w 190929"/>
                <a:gd name="connsiteY31" fmla="*/ 142749 h 328568"/>
                <a:gd name="connsiteX32" fmla="*/ 41970 w 190929"/>
                <a:gd name="connsiteY32" fmla="*/ 130062 h 328568"/>
                <a:gd name="connsiteX33" fmla="*/ 34029 w 190929"/>
                <a:gd name="connsiteY33" fmla="*/ 130424 h 328568"/>
                <a:gd name="connsiteX34" fmla="*/ 34431 w 190929"/>
                <a:gd name="connsiteY34" fmla="*/ 111741 h 328568"/>
                <a:gd name="connsiteX35" fmla="*/ 14094 w 190929"/>
                <a:gd name="connsiteY35" fmla="*/ 89862 h 328568"/>
                <a:gd name="connsiteX36" fmla="*/ 21878 w 190929"/>
                <a:gd name="connsiteY36" fmla="*/ 75892 h 328568"/>
                <a:gd name="connsiteX37" fmla="*/ 18202 w 190929"/>
                <a:gd name="connsiteY37" fmla="*/ 67975 h 328568"/>
                <a:gd name="connsiteX38" fmla="*/ 27922 w 190929"/>
                <a:gd name="connsiteY38" fmla="*/ 48205 h 328568"/>
                <a:gd name="connsiteX39" fmla="*/ 27922 w 190929"/>
                <a:gd name="connsiteY39" fmla="*/ 27804 h 328568"/>
                <a:gd name="connsiteX40" fmla="*/ 23664 w 190929"/>
                <a:gd name="connsiteY40" fmla="*/ 17432 h 328568"/>
                <a:gd name="connsiteX41" fmla="*/ 23664 w 190929"/>
                <a:gd name="connsiteY41" fmla="*/ -636 h 328568"/>
                <a:gd name="connsiteX42" fmla="*/ 43072 w 190929"/>
                <a:gd name="connsiteY42" fmla="*/ -636 h 328568"/>
                <a:gd name="connsiteX43" fmla="*/ 43041 w 190929"/>
                <a:gd name="connsiteY43" fmla="*/ 4092 h 328568"/>
                <a:gd name="connsiteX44" fmla="*/ 42789 w 190929"/>
                <a:gd name="connsiteY44" fmla="*/ 29695 h 328568"/>
                <a:gd name="connsiteX45" fmla="*/ 49966 w 190929"/>
                <a:gd name="connsiteY45" fmla="*/ 35850 h 328568"/>
                <a:gd name="connsiteX46" fmla="*/ 82856 w 190929"/>
                <a:gd name="connsiteY46" fmla="*/ 49472 h 328568"/>
                <a:gd name="connsiteX47" fmla="*/ 90922 w 190929"/>
                <a:gd name="connsiteY47" fmla="*/ 60394 h 328568"/>
                <a:gd name="connsiteX48" fmla="*/ 88136 w 190929"/>
                <a:gd name="connsiteY48" fmla="*/ 95063 h 328568"/>
                <a:gd name="connsiteX49" fmla="*/ 84044 w 190929"/>
                <a:gd name="connsiteY49" fmla="*/ 125175 h 328568"/>
                <a:gd name="connsiteX50" fmla="*/ 75969 w 190929"/>
                <a:gd name="connsiteY50" fmla="*/ 133368 h 328568"/>
                <a:gd name="connsiteX51" fmla="*/ 74167 w 190929"/>
                <a:gd name="connsiteY51" fmla="*/ 152012 h 328568"/>
                <a:gd name="connsiteX52" fmla="*/ 107064 w 190929"/>
                <a:gd name="connsiteY52" fmla="*/ 168106 h 328568"/>
                <a:gd name="connsiteX53" fmla="*/ 114832 w 190929"/>
                <a:gd name="connsiteY53" fmla="*/ 186153 h 328568"/>
                <a:gd name="connsiteX54" fmla="*/ 137254 w 190929"/>
                <a:gd name="connsiteY54" fmla="*/ 199933 h 328568"/>
                <a:gd name="connsiteX55" fmla="*/ 155190 w 190929"/>
                <a:gd name="connsiteY55" fmla="*/ 203546 h 328568"/>
                <a:gd name="connsiteX56" fmla="*/ 168947 w 190929"/>
                <a:gd name="connsiteY56" fmla="*/ 214713 h 328568"/>
                <a:gd name="connsiteX57" fmla="*/ 186891 w 190929"/>
                <a:gd name="connsiteY57" fmla="*/ 248830 h 328568"/>
                <a:gd name="connsiteX58" fmla="*/ 183294 w 190929"/>
                <a:gd name="connsiteY58" fmla="*/ 286914 h 328568"/>
                <a:gd name="connsiteX59" fmla="*/ 177911 w 190929"/>
                <a:gd name="connsiteY59" fmla="*/ 315459 h 328568"/>
                <a:gd name="connsiteX60" fmla="*/ 183294 w 190929"/>
                <a:gd name="connsiteY60" fmla="*/ 327933 h 328568"/>
                <a:gd name="connsiteX61" fmla="*/ 146580 w 190929"/>
                <a:gd name="connsiteY61" fmla="*/ 308675 h 328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190929" h="328568">
                  <a:moveTo>
                    <a:pt x="136743" y="314098"/>
                  </a:moveTo>
                  <a:lnTo>
                    <a:pt x="126574" y="303434"/>
                  </a:lnTo>
                  <a:lnTo>
                    <a:pt x="118374" y="308675"/>
                  </a:lnTo>
                  <a:lnTo>
                    <a:pt x="107167" y="299349"/>
                  </a:lnTo>
                  <a:lnTo>
                    <a:pt x="96172" y="312697"/>
                  </a:lnTo>
                  <a:lnTo>
                    <a:pt x="82360" y="305244"/>
                  </a:lnTo>
                  <a:lnTo>
                    <a:pt x="77457" y="292935"/>
                  </a:lnTo>
                  <a:lnTo>
                    <a:pt x="79558" y="266027"/>
                  </a:lnTo>
                  <a:lnTo>
                    <a:pt x="84926" y="260140"/>
                  </a:lnTo>
                  <a:lnTo>
                    <a:pt x="87971" y="256795"/>
                  </a:lnTo>
                  <a:lnTo>
                    <a:pt x="101925" y="244620"/>
                  </a:lnTo>
                  <a:lnTo>
                    <a:pt x="90285" y="194833"/>
                  </a:lnTo>
                  <a:lnTo>
                    <a:pt x="79550" y="196289"/>
                  </a:lnTo>
                  <a:lnTo>
                    <a:pt x="64550" y="220954"/>
                  </a:lnTo>
                  <a:lnTo>
                    <a:pt x="68745" y="230462"/>
                  </a:lnTo>
                  <a:lnTo>
                    <a:pt x="62976" y="241385"/>
                  </a:lnTo>
                  <a:lnTo>
                    <a:pt x="52792" y="241385"/>
                  </a:lnTo>
                  <a:lnTo>
                    <a:pt x="45047" y="256575"/>
                  </a:lnTo>
                  <a:lnTo>
                    <a:pt x="45047" y="256575"/>
                  </a:lnTo>
                  <a:lnTo>
                    <a:pt x="-4038" y="239268"/>
                  </a:lnTo>
                  <a:lnTo>
                    <a:pt x="-513" y="225173"/>
                  </a:lnTo>
                  <a:lnTo>
                    <a:pt x="-513" y="218491"/>
                  </a:lnTo>
                  <a:lnTo>
                    <a:pt x="15716" y="217791"/>
                  </a:lnTo>
                  <a:lnTo>
                    <a:pt x="25081" y="207229"/>
                  </a:lnTo>
                  <a:lnTo>
                    <a:pt x="35021" y="213195"/>
                  </a:lnTo>
                  <a:lnTo>
                    <a:pt x="47495" y="203341"/>
                  </a:lnTo>
                  <a:lnTo>
                    <a:pt x="42521" y="190190"/>
                  </a:lnTo>
                  <a:lnTo>
                    <a:pt x="49470" y="181604"/>
                  </a:lnTo>
                  <a:lnTo>
                    <a:pt x="38405" y="163526"/>
                  </a:lnTo>
                  <a:lnTo>
                    <a:pt x="45047" y="158245"/>
                  </a:lnTo>
                  <a:lnTo>
                    <a:pt x="42301" y="150147"/>
                  </a:lnTo>
                  <a:lnTo>
                    <a:pt x="49470" y="142749"/>
                  </a:lnTo>
                  <a:lnTo>
                    <a:pt x="41970" y="130062"/>
                  </a:lnTo>
                  <a:lnTo>
                    <a:pt x="34029" y="130424"/>
                  </a:lnTo>
                  <a:lnTo>
                    <a:pt x="34431" y="111741"/>
                  </a:lnTo>
                  <a:lnTo>
                    <a:pt x="14094" y="89862"/>
                  </a:lnTo>
                  <a:lnTo>
                    <a:pt x="21878" y="75892"/>
                  </a:lnTo>
                  <a:lnTo>
                    <a:pt x="18202" y="67975"/>
                  </a:lnTo>
                  <a:lnTo>
                    <a:pt x="27922" y="48205"/>
                  </a:lnTo>
                  <a:lnTo>
                    <a:pt x="27922" y="27804"/>
                  </a:lnTo>
                  <a:lnTo>
                    <a:pt x="23664" y="17432"/>
                  </a:lnTo>
                  <a:lnTo>
                    <a:pt x="23664" y="-636"/>
                  </a:lnTo>
                  <a:lnTo>
                    <a:pt x="43072" y="-636"/>
                  </a:lnTo>
                  <a:lnTo>
                    <a:pt x="43041" y="4092"/>
                  </a:lnTo>
                  <a:lnTo>
                    <a:pt x="42789" y="29695"/>
                  </a:lnTo>
                  <a:lnTo>
                    <a:pt x="49966" y="35850"/>
                  </a:lnTo>
                  <a:lnTo>
                    <a:pt x="82856" y="49472"/>
                  </a:lnTo>
                  <a:lnTo>
                    <a:pt x="90922" y="60394"/>
                  </a:lnTo>
                  <a:lnTo>
                    <a:pt x="88136" y="95063"/>
                  </a:lnTo>
                  <a:lnTo>
                    <a:pt x="84044" y="125175"/>
                  </a:lnTo>
                  <a:lnTo>
                    <a:pt x="75969" y="133368"/>
                  </a:lnTo>
                  <a:lnTo>
                    <a:pt x="74167" y="152012"/>
                  </a:lnTo>
                  <a:lnTo>
                    <a:pt x="107064" y="168106"/>
                  </a:lnTo>
                  <a:lnTo>
                    <a:pt x="114832" y="186153"/>
                  </a:lnTo>
                  <a:lnTo>
                    <a:pt x="137254" y="199933"/>
                  </a:lnTo>
                  <a:lnTo>
                    <a:pt x="155190" y="203546"/>
                  </a:lnTo>
                  <a:lnTo>
                    <a:pt x="168947" y="214713"/>
                  </a:lnTo>
                  <a:lnTo>
                    <a:pt x="186891" y="248830"/>
                  </a:lnTo>
                  <a:lnTo>
                    <a:pt x="183294" y="286914"/>
                  </a:lnTo>
                  <a:lnTo>
                    <a:pt x="177911" y="315459"/>
                  </a:lnTo>
                  <a:lnTo>
                    <a:pt x="183294" y="327933"/>
                  </a:lnTo>
                  <a:lnTo>
                    <a:pt x="146580" y="30867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66" name="Freeform: Shape 1065">
              <a:extLst>
                <a:ext uri="{FF2B5EF4-FFF2-40B4-BE49-F238E27FC236}">
                  <a16:creationId xmlns:a16="http://schemas.microsoft.com/office/drawing/2014/main" id="{E3FF52F3-A6B4-4461-9EDB-D57326296FB9}"/>
                </a:ext>
              </a:extLst>
            </p:cNvPr>
            <p:cNvSpPr/>
            <p:nvPr/>
          </p:nvSpPr>
          <p:spPr>
            <a:xfrm flipV="1">
              <a:off x="4591366" y="3529666"/>
              <a:ext cx="235777" cy="254390"/>
            </a:xfrm>
            <a:custGeom>
              <a:avLst/>
              <a:gdLst>
                <a:gd name="connsiteX0" fmla="*/ 180206 w 216743"/>
                <a:gd name="connsiteY0" fmla="*/ 30569 h 233853"/>
                <a:gd name="connsiteX1" fmla="*/ 179781 w 216743"/>
                <a:gd name="connsiteY1" fmla="*/ 93640 h 233853"/>
                <a:gd name="connsiteX2" fmla="*/ 213056 w 216743"/>
                <a:gd name="connsiteY2" fmla="*/ 93640 h 233853"/>
                <a:gd name="connsiteX3" fmla="*/ 213056 w 216743"/>
                <a:gd name="connsiteY3" fmla="*/ 134211 h 233853"/>
                <a:gd name="connsiteX4" fmla="*/ 181339 w 216743"/>
                <a:gd name="connsiteY4" fmla="*/ 126388 h 233853"/>
                <a:gd name="connsiteX5" fmla="*/ 183157 w 216743"/>
                <a:gd name="connsiteY5" fmla="*/ 154225 h 233853"/>
                <a:gd name="connsiteX6" fmla="*/ 177278 w 216743"/>
                <a:gd name="connsiteY6" fmla="*/ 163370 h 233853"/>
                <a:gd name="connsiteX7" fmla="*/ 179781 w 216743"/>
                <a:gd name="connsiteY7" fmla="*/ 177835 h 233853"/>
                <a:gd name="connsiteX8" fmla="*/ 175161 w 216743"/>
                <a:gd name="connsiteY8" fmla="*/ 191214 h 233853"/>
                <a:gd name="connsiteX9" fmla="*/ 179781 w 216743"/>
                <a:gd name="connsiteY9" fmla="*/ 205176 h 233853"/>
                <a:gd name="connsiteX10" fmla="*/ 154628 w 216743"/>
                <a:gd name="connsiteY10" fmla="*/ 205176 h 233853"/>
                <a:gd name="connsiteX11" fmla="*/ 154628 w 216743"/>
                <a:gd name="connsiteY11" fmla="*/ 214124 h 233853"/>
                <a:gd name="connsiteX12" fmla="*/ 133992 w 216743"/>
                <a:gd name="connsiteY12" fmla="*/ 210953 h 233853"/>
                <a:gd name="connsiteX13" fmla="*/ 131671 w 216743"/>
                <a:gd name="connsiteY13" fmla="*/ 189821 h 233853"/>
                <a:gd name="connsiteX14" fmla="*/ 99537 w 216743"/>
                <a:gd name="connsiteY14" fmla="*/ 189821 h 233853"/>
                <a:gd name="connsiteX15" fmla="*/ 84064 w 216743"/>
                <a:gd name="connsiteY15" fmla="*/ 213715 h 233853"/>
                <a:gd name="connsiteX16" fmla="*/ 85764 w 216743"/>
                <a:gd name="connsiteY16" fmla="*/ 225332 h 233853"/>
                <a:gd name="connsiteX17" fmla="*/ 80019 w 216743"/>
                <a:gd name="connsiteY17" fmla="*/ 233021 h 233853"/>
                <a:gd name="connsiteX18" fmla="*/ 16121 w 216743"/>
                <a:gd name="connsiteY18" fmla="*/ 233021 h 233853"/>
                <a:gd name="connsiteX19" fmla="*/ 16121 w 216743"/>
                <a:gd name="connsiteY19" fmla="*/ 233021 h 233853"/>
                <a:gd name="connsiteX20" fmla="*/ 8873 w 216743"/>
                <a:gd name="connsiteY20" fmla="*/ 223938 h 233853"/>
                <a:gd name="connsiteX21" fmla="*/ 25904 w 216743"/>
                <a:gd name="connsiteY21" fmla="*/ 187704 h 233853"/>
                <a:gd name="connsiteX22" fmla="*/ 25904 w 216743"/>
                <a:gd name="connsiteY22" fmla="*/ 180968 h 233853"/>
                <a:gd name="connsiteX23" fmla="*/ 18734 w 216743"/>
                <a:gd name="connsiteY23" fmla="*/ 174199 h 233853"/>
                <a:gd name="connsiteX24" fmla="*/ 32775 w 216743"/>
                <a:gd name="connsiteY24" fmla="*/ 143545 h 233853"/>
                <a:gd name="connsiteX25" fmla="*/ 33381 w 216743"/>
                <a:gd name="connsiteY25" fmla="*/ 121564 h 233853"/>
                <a:gd name="connsiteX26" fmla="*/ 10368 w 216743"/>
                <a:gd name="connsiteY26" fmla="*/ 89398 h 233853"/>
                <a:gd name="connsiteX27" fmla="*/ 3797 w 216743"/>
                <a:gd name="connsiteY27" fmla="*/ 55258 h 233853"/>
                <a:gd name="connsiteX28" fmla="*/ -3688 w 216743"/>
                <a:gd name="connsiteY28" fmla="*/ 42115 h 233853"/>
                <a:gd name="connsiteX29" fmla="*/ -2932 w 216743"/>
                <a:gd name="connsiteY29" fmla="*/ 14113 h 233853"/>
                <a:gd name="connsiteX30" fmla="*/ -2759 w 216743"/>
                <a:gd name="connsiteY30" fmla="*/ 7974 h 233853"/>
                <a:gd name="connsiteX31" fmla="*/ 7551 w 216743"/>
                <a:gd name="connsiteY31" fmla="*/ 7974 h 233853"/>
                <a:gd name="connsiteX32" fmla="*/ 17176 w 216743"/>
                <a:gd name="connsiteY32" fmla="*/ 17717 h 233853"/>
                <a:gd name="connsiteX33" fmla="*/ 30177 w 216743"/>
                <a:gd name="connsiteY33" fmla="*/ 17717 h 233853"/>
                <a:gd name="connsiteX34" fmla="*/ 39881 w 216743"/>
                <a:gd name="connsiteY34" fmla="*/ 7305 h 233853"/>
                <a:gd name="connsiteX35" fmla="*/ 115970 w 216743"/>
                <a:gd name="connsiteY35" fmla="*/ 7305 h 233853"/>
                <a:gd name="connsiteX36" fmla="*/ 123541 w 216743"/>
                <a:gd name="connsiteY36" fmla="*/ -833 h 233853"/>
                <a:gd name="connsiteX37" fmla="*/ 167354 w 216743"/>
                <a:gd name="connsiteY37" fmla="*/ -833 h 233853"/>
                <a:gd name="connsiteX38" fmla="*/ 202549 w 216743"/>
                <a:gd name="connsiteY38" fmla="*/ 8163 h 233853"/>
                <a:gd name="connsiteX39" fmla="*/ 202549 w 216743"/>
                <a:gd name="connsiteY39" fmla="*/ 8163 h 233853"/>
                <a:gd name="connsiteX40" fmla="*/ 180206 w 216743"/>
                <a:gd name="connsiteY40" fmla="*/ 30569 h 23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16743" h="233853">
                  <a:moveTo>
                    <a:pt x="180206" y="30569"/>
                  </a:moveTo>
                  <a:lnTo>
                    <a:pt x="179781" y="93640"/>
                  </a:lnTo>
                  <a:lnTo>
                    <a:pt x="213056" y="93640"/>
                  </a:lnTo>
                  <a:lnTo>
                    <a:pt x="213056" y="134211"/>
                  </a:lnTo>
                  <a:lnTo>
                    <a:pt x="181339" y="126388"/>
                  </a:lnTo>
                  <a:lnTo>
                    <a:pt x="183157" y="154225"/>
                  </a:lnTo>
                  <a:lnTo>
                    <a:pt x="177278" y="163370"/>
                  </a:lnTo>
                  <a:lnTo>
                    <a:pt x="179781" y="177835"/>
                  </a:lnTo>
                  <a:lnTo>
                    <a:pt x="175161" y="191214"/>
                  </a:lnTo>
                  <a:lnTo>
                    <a:pt x="179781" y="205176"/>
                  </a:lnTo>
                  <a:lnTo>
                    <a:pt x="154628" y="205176"/>
                  </a:lnTo>
                  <a:lnTo>
                    <a:pt x="154628" y="214124"/>
                  </a:lnTo>
                  <a:lnTo>
                    <a:pt x="133992" y="210953"/>
                  </a:lnTo>
                  <a:lnTo>
                    <a:pt x="131671" y="189821"/>
                  </a:lnTo>
                  <a:lnTo>
                    <a:pt x="99537" y="189821"/>
                  </a:lnTo>
                  <a:lnTo>
                    <a:pt x="84064" y="213715"/>
                  </a:lnTo>
                  <a:lnTo>
                    <a:pt x="85764" y="225332"/>
                  </a:lnTo>
                  <a:lnTo>
                    <a:pt x="80019" y="233021"/>
                  </a:lnTo>
                  <a:lnTo>
                    <a:pt x="16121" y="233021"/>
                  </a:lnTo>
                  <a:lnTo>
                    <a:pt x="16121" y="233021"/>
                  </a:lnTo>
                  <a:lnTo>
                    <a:pt x="8873" y="223938"/>
                  </a:lnTo>
                  <a:lnTo>
                    <a:pt x="25904" y="187704"/>
                  </a:lnTo>
                  <a:lnTo>
                    <a:pt x="25904" y="180968"/>
                  </a:lnTo>
                  <a:lnTo>
                    <a:pt x="18734" y="174199"/>
                  </a:lnTo>
                  <a:lnTo>
                    <a:pt x="32775" y="143545"/>
                  </a:lnTo>
                  <a:lnTo>
                    <a:pt x="33381" y="121564"/>
                  </a:lnTo>
                  <a:lnTo>
                    <a:pt x="10368" y="89398"/>
                  </a:lnTo>
                  <a:lnTo>
                    <a:pt x="3797" y="55258"/>
                  </a:lnTo>
                  <a:lnTo>
                    <a:pt x="-3688" y="42115"/>
                  </a:lnTo>
                  <a:lnTo>
                    <a:pt x="-2932" y="14113"/>
                  </a:lnTo>
                  <a:lnTo>
                    <a:pt x="-2759" y="7974"/>
                  </a:lnTo>
                  <a:lnTo>
                    <a:pt x="7551" y="7974"/>
                  </a:lnTo>
                  <a:lnTo>
                    <a:pt x="17176" y="17717"/>
                  </a:lnTo>
                  <a:lnTo>
                    <a:pt x="30177" y="17717"/>
                  </a:lnTo>
                  <a:lnTo>
                    <a:pt x="39881" y="7305"/>
                  </a:lnTo>
                  <a:lnTo>
                    <a:pt x="115970" y="7305"/>
                  </a:lnTo>
                  <a:lnTo>
                    <a:pt x="123541" y="-833"/>
                  </a:lnTo>
                  <a:lnTo>
                    <a:pt x="167354" y="-833"/>
                  </a:lnTo>
                  <a:lnTo>
                    <a:pt x="202549" y="8163"/>
                  </a:lnTo>
                  <a:lnTo>
                    <a:pt x="202549" y="8163"/>
                  </a:lnTo>
                  <a:lnTo>
                    <a:pt x="180206" y="3056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67" name="Freeform: Shape 1066">
              <a:extLst>
                <a:ext uri="{FF2B5EF4-FFF2-40B4-BE49-F238E27FC236}">
                  <a16:creationId xmlns:a16="http://schemas.microsoft.com/office/drawing/2014/main" id="{796FC90F-9427-4F5D-96BE-A7806291642A}"/>
                </a:ext>
              </a:extLst>
            </p:cNvPr>
            <p:cNvSpPr/>
            <p:nvPr/>
          </p:nvSpPr>
          <p:spPr>
            <a:xfrm flipV="1">
              <a:off x="4591366" y="3529666"/>
              <a:ext cx="235777" cy="254390"/>
            </a:xfrm>
            <a:custGeom>
              <a:avLst/>
              <a:gdLst>
                <a:gd name="connsiteX0" fmla="*/ 180206 w 216743"/>
                <a:gd name="connsiteY0" fmla="*/ 30569 h 233853"/>
                <a:gd name="connsiteX1" fmla="*/ 179781 w 216743"/>
                <a:gd name="connsiteY1" fmla="*/ 93640 h 233853"/>
                <a:gd name="connsiteX2" fmla="*/ 213056 w 216743"/>
                <a:gd name="connsiteY2" fmla="*/ 93640 h 233853"/>
                <a:gd name="connsiteX3" fmla="*/ 213056 w 216743"/>
                <a:gd name="connsiteY3" fmla="*/ 134211 h 233853"/>
                <a:gd name="connsiteX4" fmla="*/ 181339 w 216743"/>
                <a:gd name="connsiteY4" fmla="*/ 126388 h 233853"/>
                <a:gd name="connsiteX5" fmla="*/ 183157 w 216743"/>
                <a:gd name="connsiteY5" fmla="*/ 154225 h 233853"/>
                <a:gd name="connsiteX6" fmla="*/ 177278 w 216743"/>
                <a:gd name="connsiteY6" fmla="*/ 163370 h 233853"/>
                <a:gd name="connsiteX7" fmla="*/ 179781 w 216743"/>
                <a:gd name="connsiteY7" fmla="*/ 177835 h 233853"/>
                <a:gd name="connsiteX8" fmla="*/ 175161 w 216743"/>
                <a:gd name="connsiteY8" fmla="*/ 191214 h 233853"/>
                <a:gd name="connsiteX9" fmla="*/ 179781 w 216743"/>
                <a:gd name="connsiteY9" fmla="*/ 205176 h 233853"/>
                <a:gd name="connsiteX10" fmla="*/ 154628 w 216743"/>
                <a:gd name="connsiteY10" fmla="*/ 205176 h 233853"/>
                <a:gd name="connsiteX11" fmla="*/ 154628 w 216743"/>
                <a:gd name="connsiteY11" fmla="*/ 214124 h 233853"/>
                <a:gd name="connsiteX12" fmla="*/ 133992 w 216743"/>
                <a:gd name="connsiteY12" fmla="*/ 210953 h 233853"/>
                <a:gd name="connsiteX13" fmla="*/ 131671 w 216743"/>
                <a:gd name="connsiteY13" fmla="*/ 189821 h 233853"/>
                <a:gd name="connsiteX14" fmla="*/ 99537 w 216743"/>
                <a:gd name="connsiteY14" fmla="*/ 189821 h 233853"/>
                <a:gd name="connsiteX15" fmla="*/ 84064 w 216743"/>
                <a:gd name="connsiteY15" fmla="*/ 213715 h 233853"/>
                <a:gd name="connsiteX16" fmla="*/ 85764 w 216743"/>
                <a:gd name="connsiteY16" fmla="*/ 225332 h 233853"/>
                <a:gd name="connsiteX17" fmla="*/ 80019 w 216743"/>
                <a:gd name="connsiteY17" fmla="*/ 233021 h 233853"/>
                <a:gd name="connsiteX18" fmla="*/ 16121 w 216743"/>
                <a:gd name="connsiteY18" fmla="*/ 233021 h 233853"/>
                <a:gd name="connsiteX19" fmla="*/ 16121 w 216743"/>
                <a:gd name="connsiteY19" fmla="*/ 233021 h 233853"/>
                <a:gd name="connsiteX20" fmla="*/ 8873 w 216743"/>
                <a:gd name="connsiteY20" fmla="*/ 223938 h 233853"/>
                <a:gd name="connsiteX21" fmla="*/ 25904 w 216743"/>
                <a:gd name="connsiteY21" fmla="*/ 187704 h 233853"/>
                <a:gd name="connsiteX22" fmla="*/ 25904 w 216743"/>
                <a:gd name="connsiteY22" fmla="*/ 180968 h 233853"/>
                <a:gd name="connsiteX23" fmla="*/ 18734 w 216743"/>
                <a:gd name="connsiteY23" fmla="*/ 174199 h 233853"/>
                <a:gd name="connsiteX24" fmla="*/ 32775 w 216743"/>
                <a:gd name="connsiteY24" fmla="*/ 143545 h 233853"/>
                <a:gd name="connsiteX25" fmla="*/ 33381 w 216743"/>
                <a:gd name="connsiteY25" fmla="*/ 121564 h 233853"/>
                <a:gd name="connsiteX26" fmla="*/ 10368 w 216743"/>
                <a:gd name="connsiteY26" fmla="*/ 89398 h 233853"/>
                <a:gd name="connsiteX27" fmla="*/ 3797 w 216743"/>
                <a:gd name="connsiteY27" fmla="*/ 55258 h 233853"/>
                <a:gd name="connsiteX28" fmla="*/ -3688 w 216743"/>
                <a:gd name="connsiteY28" fmla="*/ 42115 h 233853"/>
                <a:gd name="connsiteX29" fmla="*/ -2932 w 216743"/>
                <a:gd name="connsiteY29" fmla="*/ 14113 h 233853"/>
                <a:gd name="connsiteX30" fmla="*/ -2759 w 216743"/>
                <a:gd name="connsiteY30" fmla="*/ 7974 h 233853"/>
                <a:gd name="connsiteX31" fmla="*/ 7551 w 216743"/>
                <a:gd name="connsiteY31" fmla="*/ 7974 h 233853"/>
                <a:gd name="connsiteX32" fmla="*/ 17176 w 216743"/>
                <a:gd name="connsiteY32" fmla="*/ 17717 h 233853"/>
                <a:gd name="connsiteX33" fmla="*/ 30177 w 216743"/>
                <a:gd name="connsiteY33" fmla="*/ 17717 h 233853"/>
                <a:gd name="connsiteX34" fmla="*/ 39881 w 216743"/>
                <a:gd name="connsiteY34" fmla="*/ 7305 h 233853"/>
                <a:gd name="connsiteX35" fmla="*/ 115970 w 216743"/>
                <a:gd name="connsiteY35" fmla="*/ 7305 h 233853"/>
                <a:gd name="connsiteX36" fmla="*/ 123541 w 216743"/>
                <a:gd name="connsiteY36" fmla="*/ -833 h 233853"/>
                <a:gd name="connsiteX37" fmla="*/ 167354 w 216743"/>
                <a:gd name="connsiteY37" fmla="*/ -833 h 233853"/>
                <a:gd name="connsiteX38" fmla="*/ 202549 w 216743"/>
                <a:gd name="connsiteY38" fmla="*/ 8163 h 233853"/>
                <a:gd name="connsiteX39" fmla="*/ 202549 w 216743"/>
                <a:gd name="connsiteY39" fmla="*/ 8163 h 233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16743" h="233853">
                  <a:moveTo>
                    <a:pt x="180206" y="30569"/>
                  </a:moveTo>
                  <a:lnTo>
                    <a:pt x="179781" y="93640"/>
                  </a:lnTo>
                  <a:lnTo>
                    <a:pt x="213056" y="93640"/>
                  </a:lnTo>
                  <a:lnTo>
                    <a:pt x="213056" y="134211"/>
                  </a:lnTo>
                  <a:lnTo>
                    <a:pt x="181339" y="126388"/>
                  </a:lnTo>
                  <a:lnTo>
                    <a:pt x="183157" y="154225"/>
                  </a:lnTo>
                  <a:lnTo>
                    <a:pt x="177278" y="163370"/>
                  </a:lnTo>
                  <a:lnTo>
                    <a:pt x="179781" y="177835"/>
                  </a:lnTo>
                  <a:lnTo>
                    <a:pt x="175161" y="191214"/>
                  </a:lnTo>
                  <a:lnTo>
                    <a:pt x="179781" y="205176"/>
                  </a:lnTo>
                  <a:lnTo>
                    <a:pt x="154628" y="205176"/>
                  </a:lnTo>
                  <a:lnTo>
                    <a:pt x="154628" y="214124"/>
                  </a:lnTo>
                  <a:lnTo>
                    <a:pt x="133992" y="210953"/>
                  </a:lnTo>
                  <a:lnTo>
                    <a:pt x="131671" y="189821"/>
                  </a:lnTo>
                  <a:lnTo>
                    <a:pt x="99537" y="189821"/>
                  </a:lnTo>
                  <a:lnTo>
                    <a:pt x="84064" y="213715"/>
                  </a:lnTo>
                  <a:lnTo>
                    <a:pt x="85764" y="225332"/>
                  </a:lnTo>
                  <a:lnTo>
                    <a:pt x="80019" y="233021"/>
                  </a:lnTo>
                  <a:lnTo>
                    <a:pt x="16121" y="233021"/>
                  </a:lnTo>
                  <a:lnTo>
                    <a:pt x="16121" y="233021"/>
                  </a:lnTo>
                  <a:lnTo>
                    <a:pt x="8873" y="223938"/>
                  </a:lnTo>
                  <a:lnTo>
                    <a:pt x="25904" y="187704"/>
                  </a:lnTo>
                  <a:lnTo>
                    <a:pt x="25904" y="180968"/>
                  </a:lnTo>
                  <a:lnTo>
                    <a:pt x="18734" y="174199"/>
                  </a:lnTo>
                  <a:lnTo>
                    <a:pt x="32775" y="143545"/>
                  </a:lnTo>
                  <a:lnTo>
                    <a:pt x="33381" y="121564"/>
                  </a:lnTo>
                  <a:lnTo>
                    <a:pt x="10368" y="89398"/>
                  </a:lnTo>
                  <a:lnTo>
                    <a:pt x="3797" y="55258"/>
                  </a:lnTo>
                  <a:lnTo>
                    <a:pt x="-3688" y="42115"/>
                  </a:lnTo>
                  <a:lnTo>
                    <a:pt x="-2932" y="14113"/>
                  </a:lnTo>
                  <a:lnTo>
                    <a:pt x="-2759" y="7974"/>
                  </a:lnTo>
                  <a:lnTo>
                    <a:pt x="7551" y="7974"/>
                  </a:lnTo>
                  <a:lnTo>
                    <a:pt x="17176" y="17717"/>
                  </a:lnTo>
                  <a:lnTo>
                    <a:pt x="30177" y="17717"/>
                  </a:lnTo>
                  <a:lnTo>
                    <a:pt x="39881" y="7305"/>
                  </a:lnTo>
                  <a:lnTo>
                    <a:pt x="115970" y="7305"/>
                  </a:lnTo>
                  <a:lnTo>
                    <a:pt x="123541" y="-833"/>
                  </a:lnTo>
                  <a:lnTo>
                    <a:pt x="167354" y="-833"/>
                  </a:lnTo>
                  <a:lnTo>
                    <a:pt x="202549" y="8163"/>
                  </a:lnTo>
                  <a:lnTo>
                    <a:pt x="202549" y="816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68" name="Freeform: Shape 1067">
              <a:extLst>
                <a:ext uri="{FF2B5EF4-FFF2-40B4-BE49-F238E27FC236}">
                  <a16:creationId xmlns:a16="http://schemas.microsoft.com/office/drawing/2014/main" id="{0876DCED-D6BA-4DD2-B0EC-5CD9A7E3EFD5}"/>
                </a:ext>
              </a:extLst>
            </p:cNvPr>
            <p:cNvSpPr/>
            <p:nvPr/>
          </p:nvSpPr>
          <p:spPr>
            <a:xfrm flipV="1">
              <a:off x="4923056" y="3428711"/>
              <a:ext cx="41394" cy="35862"/>
            </a:xfrm>
            <a:custGeom>
              <a:avLst/>
              <a:gdLst>
                <a:gd name="connsiteX0" fmla="*/ 14090 w 38052"/>
                <a:gd name="connsiteY0" fmla="*/ 7349 h 32967"/>
                <a:gd name="connsiteX1" fmla="*/ 27390 w 38052"/>
                <a:gd name="connsiteY1" fmla="*/ 6617 h 32967"/>
                <a:gd name="connsiteX2" fmla="*/ 34127 w 38052"/>
                <a:gd name="connsiteY2" fmla="*/ 6617 h 32967"/>
                <a:gd name="connsiteX3" fmla="*/ 24856 w 38052"/>
                <a:gd name="connsiteY3" fmla="*/ 31857 h 32967"/>
                <a:gd name="connsiteX4" fmla="*/ 5204 w 38052"/>
                <a:gd name="connsiteY4" fmla="*/ 24333 h 32967"/>
                <a:gd name="connsiteX5" fmla="*/ -3925 w 38052"/>
                <a:gd name="connsiteY5" fmla="*/ 9167 h 32967"/>
                <a:gd name="connsiteX6" fmla="*/ -375 w 38052"/>
                <a:gd name="connsiteY6" fmla="*/ -1111 h 32967"/>
                <a:gd name="connsiteX7" fmla="*/ 13436 w 38052"/>
                <a:gd name="connsiteY7" fmla="*/ 1274 h 32967"/>
                <a:gd name="connsiteX8" fmla="*/ 14090 w 38052"/>
                <a:gd name="connsiteY8" fmla="*/ 7349 h 32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052" h="32967">
                  <a:moveTo>
                    <a:pt x="14090" y="7349"/>
                  </a:moveTo>
                  <a:lnTo>
                    <a:pt x="27390" y="6617"/>
                  </a:lnTo>
                  <a:lnTo>
                    <a:pt x="34127" y="6617"/>
                  </a:lnTo>
                  <a:lnTo>
                    <a:pt x="24856" y="31857"/>
                  </a:lnTo>
                  <a:lnTo>
                    <a:pt x="5204" y="24333"/>
                  </a:lnTo>
                  <a:lnTo>
                    <a:pt x="-3925" y="9167"/>
                  </a:lnTo>
                  <a:lnTo>
                    <a:pt x="-375" y="-1111"/>
                  </a:lnTo>
                  <a:lnTo>
                    <a:pt x="13436" y="1274"/>
                  </a:lnTo>
                  <a:lnTo>
                    <a:pt x="14090" y="734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69" name="Freeform: Shape 1068">
              <a:extLst>
                <a:ext uri="{FF2B5EF4-FFF2-40B4-BE49-F238E27FC236}">
                  <a16:creationId xmlns:a16="http://schemas.microsoft.com/office/drawing/2014/main" id="{0125392A-179C-48A6-A950-053E8020A492}"/>
                </a:ext>
              </a:extLst>
            </p:cNvPr>
            <p:cNvSpPr/>
            <p:nvPr/>
          </p:nvSpPr>
          <p:spPr>
            <a:xfrm flipV="1">
              <a:off x="4923056" y="3428711"/>
              <a:ext cx="41394" cy="35862"/>
            </a:xfrm>
            <a:custGeom>
              <a:avLst/>
              <a:gdLst>
                <a:gd name="connsiteX0" fmla="*/ 14090 w 38052"/>
                <a:gd name="connsiteY0" fmla="*/ 7349 h 32967"/>
                <a:gd name="connsiteX1" fmla="*/ 27390 w 38052"/>
                <a:gd name="connsiteY1" fmla="*/ 6617 h 32967"/>
                <a:gd name="connsiteX2" fmla="*/ 34127 w 38052"/>
                <a:gd name="connsiteY2" fmla="*/ 6617 h 32967"/>
                <a:gd name="connsiteX3" fmla="*/ 24856 w 38052"/>
                <a:gd name="connsiteY3" fmla="*/ 31857 h 32967"/>
                <a:gd name="connsiteX4" fmla="*/ 5204 w 38052"/>
                <a:gd name="connsiteY4" fmla="*/ 24333 h 32967"/>
                <a:gd name="connsiteX5" fmla="*/ -3925 w 38052"/>
                <a:gd name="connsiteY5" fmla="*/ 9167 h 32967"/>
                <a:gd name="connsiteX6" fmla="*/ -375 w 38052"/>
                <a:gd name="connsiteY6" fmla="*/ -1111 h 32967"/>
                <a:gd name="connsiteX7" fmla="*/ 13436 w 38052"/>
                <a:gd name="connsiteY7" fmla="*/ 1274 h 32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052" h="32967">
                  <a:moveTo>
                    <a:pt x="14090" y="7349"/>
                  </a:moveTo>
                  <a:lnTo>
                    <a:pt x="27390" y="6617"/>
                  </a:lnTo>
                  <a:lnTo>
                    <a:pt x="34127" y="6617"/>
                  </a:lnTo>
                  <a:lnTo>
                    <a:pt x="24856" y="31857"/>
                  </a:lnTo>
                  <a:lnTo>
                    <a:pt x="5204" y="24333"/>
                  </a:lnTo>
                  <a:lnTo>
                    <a:pt x="-3925" y="9167"/>
                  </a:lnTo>
                  <a:lnTo>
                    <a:pt x="-375" y="-1111"/>
                  </a:lnTo>
                  <a:lnTo>
                    <a:pt x="13436" y="127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70" name="Freeform: Shape 1069">
              <a:extLst>
                <a:ext uri="{FF2B5EF4-FFF2-40B4-BE49-F238E27FC236}">
                  <a16:creationId xmlns:a16="http://schemas.microsoft.com/office/drawing/2014/main" id="{00CBCE10-B5EB-49B6-88A7-7EF0239FFD00}"/>
                </a:ext>
              </a:extLst>
            </p:cNvPr>
            <p:cNvSpPr/>
            <p:nvPr/>
          </p:nvSpPr>
          <p:spPr>
            <a:xfrm flipV="1">
              <a:off x="4926918" y="3455371"/>
              <a:ext cx="39005" cy="48918"/>
            </a:xfrm>
            <a:custGeom>
              <a:avLst/>
              <a:gdLst>
                <a:gd name="connsiteX0" fmla="*/ 22374 w 35856"/>
                <a:gd name="connsiteY0" fmla="*/ 30775 h 44969"/>
                <a:gd name="connsiteX1" fmla="*/ 23838 w 35856"/>
                <a:gd name="connsiteY1" fmla="*/ 43171 h 44969"/>
                <a:gd name="connsiteX2" fmla="*/ 10537 w 35856"/>
                <a:gd name="connsiteY2" fmla="*/ 43903 h 44969"/>
                <a:gd name="connsiteX3" fmla="*/ 9884 w 35856"/>
                <a:gd name="connsiteY3" fmla="*/ 37827 h 44969"/>
                <a:gd name="connsiteX4" fmla="*/ -3928 w 35856"/>
                <a:gd name="connsiteY4" fmla="*/ 35443 h 44969"/>
                <a:gd name="connsiteX5" fmla="*/ 118 w 35856"/>
                <a:gd name="connsiteY5" fmla="*/ 21268 h 44969"/>
                <a:gd name="connsiteX6" fmla="*/ 5304 w 35856"/>
                <a:gd name="connsiteY6" fmla="*/ 21748 h 44969"/>
                <a:gd name="connsiteX7" fmla="*/ 10742 w 35856"/>
                <a:gd name="connsiteY7" fmla="*/ -1067 h 44969"/>
                <a:gd name="connsiteX8" fmla="*/ 10750 w 35856"/>
                <a:gd name="connsiteY8" fmla="*/ -1067 h 44969"/>
                <a:gd name="connsiteX9" fmla="*/ 31929 w 35856"/>
                <a:gd name="connsiteY9" fmla="*/ 21748 h 44969"/>
                <a:gd name="connsiteX10" fmla="*/ 31929 w 35856"/>
                <a:gd name="connsiteY10" fmla="*/ 30524 h 44969"/>
                <a:gd name="connsiteX11" fmla="*/ 22374 w 35856"/>
                <a:gd name="connsiteY11" fmla="*/ 30775 h 44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856" h="44969">
                  <a:moveTo>
                    <a:pt x="22374" y="30775"/>
                  </a:moveTo>
                  <a:lnTo>
                    <a:pt x="23838" y="43171"/>
                  </a:lnTo>
                  <a:lnTo>
                    <a:pt x="10537" y="43903"/>
                  </a:lnTo>
                  <a:lnTo>
                    <a:pt x="9884" y="37827"/>
                  </a:lnTo>
                  <a:lnTo>
                    <a:pt x="-3928" y="35443"/>
                  </a:lnTo>
                  <a:lnTo>
                    <a:pt x="118" y="21268"/>
                  </a:lnTo>
                  <a:lnTo>
                    <a:pt x="5304" y="21748"/>
                  </a:lnTo>
                  <a:lnTo>
                    <a:pt x="10742" y="-1067"/>
                  </a:lnTo>
                  <a:lnTo>
                    <a:pt x="10750" y="-1067"/>
                  </a:lnTo>
                  <a:lnTo>
                    <a:pt x="31929" y="21748"/>
                  </a:lnTo>
                  <a:lnTo>
                    <a:pt x="31929" y="30524"/>
                  </a:lnTo>
                  <a:lnTo>
                    <a:pt x="22374" y="3077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71" name="Freeform: Shape 1070">
              <a:extLst>
                <a:ext uri="{FF2B5EF4-FFF2-40B4-BE49-F238E27FC236}">
                  <a16:creationId xmlns:a16="http://schemas.microsoft.com/office/drawing/2014/main" id="{63881ADE-06EA-4C4A-8448-3D6E1DAB8452}"/>
                </a:ext>
              </a:extLst>
            </p:cNvPr>
            <p:cNvSpPr/>
            <p:nvPr/>
          </p:nvSpPr>
          <p:spPr>
            <a:xfrm flipV="1">
              <a:off x="4926918" y="3455371"/>
              <a:ext cx="39005" cy="48918"/>
            </a:xfrm>
            <a:custGeom>
              <a:avLst/>
              <a:gdLst>
                <a:gd name="connsiteX0" fmla="*/ 22374 w 35856"/>
                <a:gd name="connsiteY0" fmla="*/ 30775 h 44969"/>
                <a:gd name="connsiteX1" fmla="*/ 23838 w 35856"/>
                <a:gd name="connsiteY1" fmla="*/ 43171 h 44969"/>
                <a:gd name="connsiteX2" fmla="*/ 10537 w 35856"/>
                <a:gd name="connsiteY2" fmla="*/ 43903 h 44969"/>
                <a:gd name="connsiteX3" fmla="*/ 9884 w 35856"/>
                <a:gd name="connsiteY3" fmla="*/ 37827 h 44969"/>
                <a:gd name="connsiteX4" fmla="*/ -3928 w 35856"/>
                <a:gd name="connsiteY4" fmla="*/ 35443 h 44969"/>
                <a:gd name="connsiteX5" fmla="*/ 118 w 35856"/>
                <a:gd name="connsiteY5" fmla="*/ 21268 h 44969"/>
                <a:gd name="connsiteX6" fmla="*/ 5304 w 35856"/>
                <a:gd name="connsiteY6" fmla="*/ 21748 h 44969"/>
                <a:gd name="connsiteX7" fmla="*/ 10742 w 35856"/>
                <a:gd name="connsiteY7" fmla="*/ -1067 h 44969"/>
                <a:gd name="connsiteX8" fmla="*/ 10750 w 35856"/>
                <a:gd name="connsiteY8" fmla="*/ -1067 h 44969"/>
                <a:gd name="connsiteX9" fmla="*/ 31929 w 35856"/>
                <a:gd name="connsiteY9" fmla="*/ 21748 h 44969"/>
                <a:gd name="connsiteX10" fmla="*/ 31929 w 35856"/>
                <a:gd name="connsiteY10" fmla="*/ 30524 h 44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5856" h="44969">
                  <a:moveTo>
                    <a:pt x="22374" y="30775"/>
                  </a:moveTo>
                  <a:lnTo>
                    <a:pt x="23838" y="43171"/>
                  </a:lnTo>
                  <a:lnTo>
                    <a:pt x="10537" y="43903"/>
                  </a:lnTo>
                  <a:lnTo>
                    <a:pt x="9884" y="37827"/>
                  </a:lnTo>
                  <a:lnTo>
                    <a:pt x="-3928" y="35443"/>
                  </a:lnTo>
                  <a:lnTo>
                    <a:pt x="118" y="21268"/>
                  </a:lnTo>
                  <a:lnTo>
                    <a:pt x="5304" y="21748"/>
                  </a:lnTo>
                  <a:lnTo>
                    <a:pt x="10742" y="-1067"/>
                  </a:lnTo>
                  <a:lnTo>
                    <a:pt x="10750" y="-1067"/>
                  </a:lnTo>
                  <a:lnTo>
                    <a:pt x="31929" y="21748"/>
                  </a:lnTo>
                  <a:lnTo>
                    <a:pt x="31929" y="3052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72" name="Freeform: Shape 1071">
              <a:extLst>
                <a:ext uri="{FF2B5EF4-FFF2-40B4-BE49-F238E27FC236}">
                  <a16:creationId xmlns:a16="http://schemas.microsoft.com/office/drawing/2014/main" id="{62F67007-DE23-4725-B68C-EC8F1E3C7548}"/>
                </a:ext>
              </a:extLst>
            </p:cNvPr>
            <p:cNvSpPr/>
            <p:nvPr/>
          </p:nvSpPr>
          <p:spPr>
            <a:xfrm flipV="1">
              <a:off x="4790948" y="3580580"/>
              <a:ext cx="219091" cy="210565"/>
            </a:xfrm>
            <a:custGeom>
              <a:avLst/>
              <a:gdLst>
                <a:gd name="connsiteX0" fmla="*/ 173299 w 201404"/>
                <a:gd name="connsiteY0" fmla="*/ 186153 h 193566"/>
                <a:gd name="connsiteX1" fmla="*/ 161942 w 201404"/>
                <a:gd name="connsiteY1" fmla="*/ 190773 h 193566"/>
                <a:gd name="connsiteX2" fmla="*/ 161942 w 201404"/>
                <a:gd name="connsiteY2" fmla="*/ 190773 h 193566"/>
                <a:gd name="connsiteX3" fmla="*/ 163154 w 201404"/>
                <a:gd name="connsiteY3" fmla="*/ 187105 h 193566"/>
                <a:gd name="connsiteX4" fmla="*/ 160345 w 201404"/>
                <a:gd name="connsiteY4" fmla="*/ 178070 h 193566"/>
                <a:gd name="connsiteX5" fmla="*/ 145636 w 201404"/>
                <a:gd name="connsiteY5" fmla="*/ 185594 h 193566"/>
                <a:gd name="connsiteX6" fmla="*/ 144014 w 201404"/>
                <a:gd name="connsiteY6" fmla="*/ 192772 h 193566"/>
                <a:gd name="connsiteX7" fmla="*/ 120002 w 201404"/>
                <a:gd name="connsiteY7" fmla="*/ 186594 h 193566"/>
                <a:gd name="connsiteX8" fmla="*/ 109425 w 201404"/>
                <a:gd name="connsiteY8" fmla="*/ 173915 h 193566"/>
                <a:gd name="connsiteX9" fmla="*/ 116067 w 201404"/>
                <a:gd name="connsiteY9" fmla="*/ 159379 h 193566"/>
                <a:gd name="connsiteX10" fmla="*/ 111644 w 201404"/>
                <a:gd name="connsiteY10" fmla="*/ 129260 h 193566"/>
                <a:gd name="connsiteX11" fmla="*/ 125905 w 201404"/>
                <a:gd name="connsiteY11" fmla="*/ 112087 h 193566"/>
                <a:gd name="connsiteX12" fmla="*/ 138450 w 201404"/>
                <a:gd name="connsiteY12" fmla="*/ 116313 h 193566"/>
                <a:gd name="connsiteX13" fmla="*/ 138450 w 201404"/>
                <a:gd name="connsiteY13" fmla="*/ 90421 h 193566"/>
                <a:gd name="connsiteX14" fmla="*/ 123693 w 201404"/>
                <a:gd name="connsiteY14" fmla="*/ 90421 h 193566"/>
                <a:gd name="connsiteX15" fmla="*/ 110904 w 201404"/>
                <a:gd name="connsiteY15" fmla="*/ 107861 h 193566"/>
                <a:gd name="connsiteX16" fmla="*/ 95904 w 201404"/>
                <a:gd name="connsiteY16" fmla="*/ 116054 h 193566"/>
                <a:gd name="connsiteX17" fmla="*/ 88766 w 201404"/>
                <a:gd name="connsiteY17" fmla="*/ 127143 h 193566"/>
                <a:gd name="connsiteX18" fmla="*/ 79912 w 201404"/>
                <a:gd name="connsiteY18" fmla="*/ 119745 h 193566"/>
                <a:gd name="connsiteX19" fmla="*/ 59009 w 201404"/>
                <a:gd name="connsiteY19" fmla="*/ 125844 h 193566"/>
                <a:gd name="connsiteX20" fmla="*/ 56301 w 201404"/>
                <a:gd name="connsiteY20" fmla="*/ 136264 h 193566"/>
                <a:gd name="connsiteX21" fmla="*/ 44252 w 201404"/>
                <a:gd name="connsiteY21" fmla="*/ 131377 h 193566"/>
                <a:gd name="connsiteX22" fmla="*/ 39333 w 201404"/>
                <a:gd name="connsiteY22" fmla="*/ 144347 h 193566"/>
                <a:gd name="connsiteX23" fmla="*/ 29393 w 201404"/>
                <a:gd name="connsiteY23" fmla="*/ 140766 h 193566"/>
                <a:gd name="connsiteX24" fmla="*/ 29393 w 201404"/>
                <a:gd name="connsiteY24" fmla="*/ 100195 h 193566"/>
                <a:gd name="connsiteX25" fmla="*/ -3881 w 201404"/>
                <a:gd name="connsiteY25" fmla="*/ 100195 h 193566"/>
                <a:gd name="connsiteX26" fmla="*/ -3457 w 201404"/>
                <a:gd name="connsiteY26" fmla="*/ 37124 h 193566"/>
                <a:gd name="connsiteX27" fmla="*/ 18887 w 201404"/>
                <a:gd name="connsiteY27" fmla="*/ 14718 h 193566"/>
                <a:gd name="connsiteX28" fmla="*/ 34910 w 201404"/>
                <a:gd name="connsiteY28" fmla="*/ 18810 h 193566"/>
                <a:gd name="connsiteX29" fmla="*/ 49998 w 201404"/>
                <a:gd name="connsiteY29" fmla="*/ 17047 h 193566"/>
                <a:gd name="connsiteX30" fmla="*/ 57332 w 201404"/>
                <a:gd name="connsiteY30" fmla="*/ 4361 h 193566"/>
                <a:gd name="connsiteX31" fmla="*/ 70971 w 201404"/>
                <a:gd name="connsiteY31" fmla="*/ 7021 h 193566"/>
                <a:gd name="connsiteX32" fmla="*/ 82194 w 201404"/>
                <a:gd name="connsiteY32" fmla="*/ -794 h 193566"/>
                <a:gd name="connsiteX33" fmla="*/ 90702 w 201404"/>
                <a:gd name="connsiteY33" fmla="*/ 4329 h 193566"/>
                <a:gd name="connsiteX34" fmla="*/ 99005 w 201404"/>
                <a:gd name="connsiteY34" fmla="*/ 21266 h 193566"/>
                <a:gd name="connsiteX35" fmla="*/ 117673 w 201404"/>
                <a:gd name="connsiteY35" fmla="*/ 29514 h 193566"/>
                <a:gd name="connsiteX36" fmla="*/ 119751 w 201404"/>
                <a:gd name="connsiteY36" fmla="*/ 41319 h 193566"/>
                <a:gd name="connsiteX37" fmla="*/ 135719 w 201404"/>
                <a:gd name="connsiteY37" fmla="*/ 48229 h 193566"/>
                <a:gd name="connsiteX38" fmla="*/ 147540 w 201404"/>
                <a:gd name="connsiteY38" fmla="*/ 47339 h 193566"/>
                <a:gd name="connsiteX39" fmla="*/ 144014 w 201404"/>
                <a:gd name="connsiteY39" fmla="*/ 61435 h 193566"/>
                <a:gd name="connsiteX40" fmla="*/ 193100 w 201404"/>
                <a:gd name="connsiteY40" fmla="*/ 78741 h 193566"/>
                <a:gd name="connsiteX41" fmla="*/ 185946 w 201404"/>
                <a:gd name="connsiteY41" fmla="*/ 92797 h 193566"/>
                <a:gd name="connsiteX42" fmla="*/ 195548 w 201404"/>
                <a:gd name="connsiteY42" fmla="*/ 114283 h 193566"/>
                <a:gd name="connsiteX43" fmla="*/ 191660 w 201404"/>
                <a:gd name="connsiteY43" fmla="*/ 141600 h 193566"/>
                <a:gd name="connsiteX44" fmla="*/ 197523 w 201404"/>
                <a:gd name="connsiteY44" fmla="*/ 146692 h 193566"/>
                <a:gd name="connsiteX45" fmla="*/ 189496 w 201404"/>
                <a:gd name="connsiteY45" fmla="*/ 174175 h 193566"/>
                <a:gd name="connsiteX46" fmla="*/ 177565 w 201404"/>
                <a:gd name="connsiteY46" fmla="*/ 176953 h 193566"/>
                <a:gd name="connsiteX47" fmla="*/ 173299 w 201404"/>
                <a:gd name="connsiteY47" fmla="*/ 186153 h 193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01404" h="193566">
                  <a:moveTo>
                    <a:pt x="173299" y="186153"/>
                  </a:moveTo>
                  <a:lnTo>
                    <a:pt x="161942" y="190773"/>
                  </a:lnTo>
                  <a:lnTo>
                    <a:pt x="161942" y="190773"/>
                  </a:lnTo>
                  <a:lnTo>
                    <a:pt x="163154" y="187105"/>
                  </a:lnTo>
                  <a:lnTo>
                    <a:pt x="160345" y="178070"/>
                  </a:lnTo>
                  <a:lnTo>
                    <a:pt x="145636" y="185594"/>
                  </a:lnTo>
                  <a:lnTo>
                    <a:pt x="144014" y="192772"/>
                  </a:lnTo>
                  <a:lnTo>
                    <a:pt x="120002" y="186594"/>
                  </a:lnTo>
                  <a:lnTo>
                    <a:pt x="109425" y="173915"/>
                  </a:lnTo>
                  <a:lnTo>
                    <a:pt x="116067" y="159379"/>
                  </a:lnTo>
                  <a:lnTo>
                    <a:pt x="111644" y="129260"/>
                  </a:lnTo>
                  <a:lnTo>
                    <a:pt x="125905" y="112087"/>
                  </a:lnTo>
                  <a:lnTo>
                    <a:pt x="138450" y="116313"/>
                  </a:lnTo>
                  <a:lnTo>
                    <a:pt x="138450" y="90421"/>
                  </a:lnTo>
                  <a:lnTo>
                    <a:pt x="123693" y="90421"/>
                  </a:lnTo>
                  <a:lnTo>
                    <a:pt x="110904" y="107861"/>
                  </a:lnTo>
                  <a:lnTo>
                    <a:pt x="95904" y="116054"/>
                  </a:lnTo>
                  <a:lnTo>
                    <a:pt x="88766" y="127143"/>
                  </a:lnTo>
                  <a:lnTo>
                    <a:pt x="79912" y="119745"/>
                  </a:lnTo>
                  <a:lnTo>
                    <a:pt x="59009" y="125844"/>
                  </a:lnTo>
                  <a:lnTo>
                    <a:pt x="56301" y="136264"/>
                  </a:lnTo>
                  <a:lnTo>
                    <a:pt x="44252" y="131377"/>
                  </a:lnTo>
                  <a:lnTo>
                    <a:pt x="39333" y="144347"/>
                  </a:lnTo>
                  <a:lnTo>
                    <a:pt x="29393" y="140766"/>
                  </a:lnTo>
                  <a:lnTo>
                    <a:pt x="29393" y="100195"/>
                  </a:lnTo>
                  <a:lnTo>
                    <a:pt x="-3881" y="100195"/>
                  </a:lnTo>
                  <a:lnTo>
                    <a:pt x="-3457" y="37124"/>
                  </a:lnTo>
                  <a:lnTo>
                    <a:pt x="18887" y="14718"/>
                  </a:lnTo>
                  <a:lnTo>
                    <a:pt x="34910" y="18810"/>
                  </a:lnTo>
                  <a:lnTo>
                    <a:pt x="49998" y="17047"/>
                  </a:lnTo>
                  <a:lnTo>
                    <a:pt x="57332" y="4361"/>
                  </a:lnTo>
                  <a:lnTo>
                    <a:pt x="70971" y="7021"/>
                  </a:lnTo>
                  <a:lnTo>
                    <a:pt x="82194" y="-794"/>
                  </a:lnTo>
                  <a:lnTo>
                    <a:pt x="90702" y="4329"/>
                  </a:lnTo>
                  <a:lnTo>
                    <a:pt x="99005" y="21266"/>
                  </a:lnTo>
                  <a:lnTo>
                    <a:pt x="117673" y="29514"/>
                  </a:lnTo>
                  <a:lnTo>
                    <a:pt x="119751" y="41319"/>
                  </a:lnTo>
                  <a:lnTo>
                    <a:pt x="135719" y="48229"/>
                  </a:lnTo>
                  <a:lnTo>
                    <a:pt x="147540" y="47339"/>
                  </a:lnTo>
                  <a:lnTo>
                    <a:pt x="144014" y="61435"/>
                  </a:lnTo>
                  <a:lnTo>
                    <a:pt x="193100" y="78741"/>
                  </a:lnTo>
                  <a:lnTo>
                    <a:pt x="185946" y="92797"/>
                  </a:lnTo>
                  <a:lnTo>
                    <a:pt x="195548" y="114283"/>
                  </a:lnTo>
                  <a:lnTo>
                    <a:pt x="191660" y="141600"/>
                  </a:lnTo>
                  <a:lnTo>
                    <a:pt x="197523" y="146692"/>
                  </a:lnTo>
                  <a:lnTo>
                    <a:pt x="189496" y="174175"/>
                  </a:lnTo>
                  <a:lnTo>
                    <a:pt x="177565" y="176953"/>
                  </a:lnTo>
                  <a:lnTo>
                    <a:pt x="173299" y="18615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73" name="Freeform: Shape 1072">
              <a:extLst>
                <a:ext uri="{FF2B5EF4-FFF2-40B4-BE49-F238E27FC236}">
                  <a16:creationId xmlns:a16="http://schemas.microsoft.com/office/drawing/2014/main" id="{1DD06E11-B85E-4D8C-80F1-D51620687A52}"/>
                </a:ext>
              </a:extLst>
            </p:cNvPr>
            <p:cNvSpPr/>
            <p:nvPr/>
          </p:nvSpPr>
          <p:spPr>
            <a:xfrm flipV="1">
              <a:off x="4790948" y="3580580"/>
              <a:ext cx="219091" cy="210565"/>
            </a:xfrm>
            <a:custGeom>
              <a:avLst/>
              <a:gdLst>
                <a:gd name="connsiteX0" fmla="*/ 173299 w 201404"/>
                <a:gd name="connsiteY0" fmla="*/ 186153 h 193566"/>
                <a:gd name="connsiteX1" fmla="*/ 161942 w 201404"/>
                <a:gd name="connsiteY1" fmla="*/ 190773 h 193566"/>
                <a:gd name="connsiteX2" fmla="*/ 161942 w 201404"/>
                <a:gd name="connsiteY2" fmla="*/ 190773 h 193566"/>
                <a:gd name="connsiteX3" fmla="*/ 163154 w 201404"/>
                <a:gd name="connsiteY3" fmla="*/ 187105 h 193566"/>
                <a:gd name="connsiteX4" fmla="*/ 160345 w 201404"/>
                <a:gd name="connsiteY4" fmla="*/ 178070 h 193566"/>
                <a:gd name="connsiteX5" fmla="*/ 145636 w 201404"/>
                <a:gd name="connsiteY5" fmla="*/ 185594 h 193566"/>
                <a:gd name="connsiteX6" fmla="*/ 144014 w 201404"/>
                <a:gd name="connsiteY6" fmla="*/ 192772 h 193566"/>
                <a:gd name="connsiteX7" fmla="*/ 120002 w 201404"/>
                <a:gd name="connsiteY7" fmla="*/ 186594 h 193566"/>
                <a:gd name="connsiteX8" fmla="*/ 109425 w 201404"/>
                <a:gd name="connsiteY8" fmla="*/ 173915 h 193566"/>
                <a:gd name="connsiteX9" fmla="*/ 116067 w 201404"/>
                <a:gd name="connsiteY9" fmla="*/ 159379 h 193566"/>
                <a:gd name="connsiteX10" fmla="*/ 111644 w 201404"/>
                <a:gd name="connsiteY10" fmla="*/ 129260 h 193566"/>
                <a:gd name="connsiteX11" fmla="*/ 125905 w 201404"/>
                <a:gd name="connsiteY11" fmla="*/ 112087 h 193566"/>
                <a:gd name="connsiteX12" fmla="*/ 138450 w 201404"/>
                <a:gd name="connsiteY12" fmla="*/ 116313 h 193566"/>
                <a:gd name="connsiteX13" fmla="*/ 138450 w 201404"/>
                <a:gd name="connsiteY13" fmla="*/ 90421 h 193566"/>
                <a:gd name="connsiteX14" fmla="*/ 123693 w 201404"/>
                <a:gd name="connsiteY14" fmla="*/ 90421 h 193566"/>
                <a:gd name="connsiteX15" fmla="*/ 110904 w 201404"/>
                <a:gd name="connsiteY15" fmla="*/ 107861 h 193566"/>
                <a:gd name="connsiteX16" fmla="*/ 95904 w 201404"/>
                <a:gd name="connsiteY16" fmla="*/ 116054 h 193566"/>
                <a:gd name="connsiteX17" fmla="*/ 88766 w 201404"/>
                <a:gd name="connsiteY17" fmla="*/ 127143 h 193566"/>
                <a:gd name="connsiteX18" fmla="*/ 79912 w 201404"/>
                <a:gd name="connsiteY18" fmla="*/ 119745 h 193566"/>
                <a:gd name="connsiteX19" fmla="*/ 59009 w 201404"/>
                <a:gd name="connsiteY19" fmla="*/ 125844 h 193566"/>
                <a:gd name="connsiteX20" fmla="*/ 56301 w 201404"/>
                <a:gd name="connsiteY20" fmla="*/ 136264 h 193566"/>
                <a:gd name="connsiteX21" fmla="*/ 44252 w 201404"/>
                <a:gd name="connsiteY21" fmla="*/ 131377 h 193566"/>
                <a:gd name="connsiteX22" fmla="*/ 39333 w 201404"/>
                <a:gd name="connsiteY22" fmla="*/ 144347 h 193566"/>
                <a:gd name="connsiteX23" fmla="*/ 29393 w 201404"/>
                <a:gd name="connsiteY23" fmla="*/ 140766 h 193566"/>
                <a:gd name="connsiteX24" fmla="*/ 29393 w 201404"/>
                <a:gd name="connsiteY24" fmla="*/ 100195 h 193566"/>
                <a:gd name="connsiteX25" fmla="*/ -3881 w 201404"/>
                <a:gd name="connsiteY25" fmla="*/ 100195 h 193566"/>
                <a:gd name="connsiteX26" fmla="*/ -3457 w 201404"/>
                <a:gd name="connsiteY26" fmla="*/ 37124 h 193566"/>
                <a:gd name="connsiteX27" fmla="*/ 18887 w 201404"/>
                <a:gd name="connsiteY27" fmla="*/ 14718 h 193566"/>
                <a:gd name="connsiteX28" fmla="*/ 34910 w 201404"/>
                <a:gd name="connsiteY28" fmla="*/ 18810 h 193566"/>
                <a:gd name="connsiteX29" fmla="*/ 49998 w 201404"/>
                <a:gd name="connsiteY29" fmla="*/ 17047 h 193566"/>
                <a:gd name="connsiteX30" fmla="*/ 57332 w 201404"/>
                <a:gd name="connsiteY30" fmla="*/ 4361 h 193566"/>
                <a:gd name="connsiteX31" fmla="*/ 70971 w 201404"/>
                <a:gd name="connsiteY31" fmla="*/ 7021 h 193566"/>
                <a:gd name="connsiteX32" fmla="*/ 82194 w 201404"/>
                <a:gd name="connsiteY32" fmla="*/ -794 h 193566"/>
                <a:gd name="connsiteX33" fmla="*/ 90702 w 201404"/>
                <a:gd name="connsiteY33" fmla="*/ 4329 h 193566"/>
                <a:gd name="connsiteX34" fmla="*/ 99005 w 201404"/>
                <a:gd name="connsiteY34" fmla="*/ 21266 h 193566"/>
                <a:gd name="connsiteX35" fmla="*/ 117673 w 201404"/>
                <a:gd name="connsiteY35" fmla="*/ 29514 h 193566"/>
                <a:gd name="connsiteX36" fmla="*/ 119751 w 201404"/>
                <a:gd name="connsiteY36" fmla="*/ 41319 h 193566"/>
                <a:gd name="connsiteX37" fmla="*/ 135719 w 201404"/>
                <a:gd name="connsiteY37" fmla="*/ 48229 h 193566"/>
                <a:gd name="connsiteX38" fmla="*/ 147540 w 201404"/>
                <a:gd name="connsiteY38" fmla="*/ 47339 h 193566"/>
                <a:gd name="connsiteX39" fmla="*/ 144014 w 201404"/>
                <a:gd name="connsiteY39" fmla="*/ 61435 h 193566"/>
                <a:gd name="connsiteX40" fmla="*/ 193100 w 201404"/>
                <a:gd name="connsiteY40" fmla="*/ 78741 h 193566"/>
                <a:gd name="connsiteX41" fmla="*/ 185946 w 201404"/>
                <a:gd name="connsiteY41" fmla="*/ 92797 h 193566"/>
                <a:gd name="connsiteX42" fmla="*/ 195548 w 201404"/>
                <a:gd name="connsiteY42" fmla="*/ 114283 h 193566"/>
                <a:gd name="connsiteX43" fmla="*/ 191660 w 201404"/>
                <a:gd name="connsiteY43" fmla="*/ 141600 h 193566"/>
                <a:gd name="connsiteX44" fmla="*/ 197523 w 201404"/>
                <a:gd name="connsiteY44" fmla="*/ 146692 h 193566"/>
                <a:gd name="connsiteX45" fmla="*/ 189496 w 201404"/>
                <a:gd name="connsiteY45" fmla="*/ 174175 h 193566"/>
                <a:gd name="connsiteX46" fmla="*/ 177565 w 201404"/>
                <a:gd name="connsiteY46" fmla="*/ 176953 h 193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01404" h="193566">
                  <a:moveTo>
                    <a:pt x="173299" y="186153"/>
                  </a:moveTo>
                  <a:lnTo>
                    <a:pt x="161942" y="190773"/>
                  </a:lnTo>
                  <a:lnTo>
                    <a:pt x="161942" y="190773"/>
                  </a:lnTo>
                  <a:lnTo>
                    <a:pt x="163154" y="187105"/>
                  </a:lnTo>
                  <a:lnTo>
                    <a:pt x="160345" y="178070"/>
                  </a:lnTo>
                  <a:lnTo>
                    <a:pt x="145636" y="185594"/>
                  </a:lnTo>
                  <a:lnTo>
                    <a:pt x="144014" y="192772"/>
                  </a:lnTo>
                  <a:lnTo>
                    <a:pt x="120002" y="186594"/>
                  </a:lnTo>
                  <a:lnTo>
                    <a:pt x="109425" y="173915"/>
                  </a:lnTo>
                  <a:lnTo>
                    <a:pt x="116067" y="159379"/>
                  </a:lnTo>
                  <a:lnTo>
                    <a:pt x="111644" y="129260"/>
                  </a:lnTo>
                  <a:lnTo>
                    <a:pt x="125905" y="112087"/>
                  </a:lnTo>
                  <a:lnTo>
                    <a:pt x="138450" y="116313"/>
                  </a:lnTo>
                  <a:lnTo>
                    <a:pt x="138450" y="90421"/>
                  </a:lnTo>
                  <a:lnTo>
                    <a:pt x="123693" y="90421"/>
                  </a:lnTo>
                  <a:lnTo>
                    <a:pt x="110904" y="107861"/>
                  </a:lnTo>
                  <a:lnTo>
                    <a:pt x="95904" y="116054"/>
                  </a:lnTo>
                  <a:lnTo>
                    <a:pt x="88766" y="127143"/>
                  </a:lnTo>
                  <a:lnTo>
                    <a:pt x="79912" y="119745"/>
                  </a:lnTo>
                  <a:lnTo>
                    <a:pt x="59009" y="125844"/>
                  </a:lnTo>
                  <a:lnTo>
                    <a:pt x="56301" y="136264"/>
                  </a:lnTo>
                  <a:lnTo>
                    <a:pt x="44252" y="131377"/>
                  </a:lnTo>
                  <a:lnTo>
                    <a:pt x="39333" y="144347"/>
                  </a:lnTo>
                  <a:lnTo>
                    <a:pt x="29393" y="140766"/>
                  </a:lnTo>
                  <a:lnTo>
                    <a:pt x="29393" y="100195"/>
                  </a:lnTo>
                  <a:lnTo>
                    <a:pt x="-3881" y="100195"/>
                  </a:lnTo>
                  <a:lnTo>
                    <a:pt x="-3457" y="37124"/>
                  </a:lnTo>
                  <a:lnTo>
                    <a:pt x="18887" y="14718"/>
                  </a:lnTo>
                  <a:lnTo>
                    <a:pt x="34910" y="18810"/>
                  </a:lnTo>
                  <a:lnTo>
                    <a:pt x="49998" y="17047"/>
                  </a:lnTo>
                  <a:lnTo>
                    <a:pt x="57332" y="4361"/>
                  </a:lnTo>
                  <a:lnTo>
                    <a:pt x="70971" y="7021"/>
                  </a:lnTo>
                  <a:lnTo>
                    <a:pt x="82194" y="-794"/>
                  </a:lnTo>
                  <a:lnTo>
                    <a:pt x="90702" y="4329"/>
                  </a:lnTo>
                  <a:lnTo>
                    <a:pt x="99005" y="21266"/>
                  </a:lnTo>
                  <a:lnTo>
                    <a:pt x="117673" y="29514"/>
                  </a:lnTo>
                  <a:lnTo>
                    <a:pt x="119751" y="41319"/>
                  </a:lnTo>
                  <a:lnTo>
                    <a:pt x="135719" y="48229"/>
                  </a:lnTo>
                  <a:lnTo>
                    <a:pt x="147540" y="47339"/>
                  </a:lnTo>
                  <a:lnTo>
                    <a:pt x="144014" y="61435"/>
                  </a:lnTo>
                  <a:lnTo>
                    <a:pt x="193100" y="78741"/>
                  </a:lnTo>
                  <a:lnTo>
                    <a:pt x="185946" y="92797"/>
                  </a:lnTo>
                  <a:lnTo>
                    <a:pt x="195548" y="114283"/>
                  </a:lnTo>
                  <a:lnTo>
                    <a:pt x="191660" y="141600"/>
                  </a:lnTo>
                  <a:lnTo>
                    <a:pt x="197523" y="146692"/>
                  </a:lnTo>
                  <a:lnTo>
                    <a:pt x="189496" y="174175"/>
                  </a:lnTo>
                  <a:lnTo>
                    <a:pt x="177565" y="17695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74" name="Freeform: Shape 1073">
              <a:extLst>
                <a:ext uri="{FF2B5EF4-FFF2-40B4-BE49-F238E27FC236}">
                  <a16:creationId xmlns:a16="http://schemas.microsoft.com/office/drawing/2014/main" id="{42BAF602-4B85-428F-9D73-4EEDE8DDDCEC}"/>
                </a:ext>
              </a:extLst>
            </p:cNvPr>
            <p:cNvSpPr/>
            <p:nvPr/>
          </p:nvSpPr>
          <p:spPr>
            <a:xfrm flipV="1">
              <a:off x="4942876" y="3425424"/>
              <a:ext cx="212738" cy="232669"/>
            </a:xfrm>
            <a:custGeom>
              <a:avLst/>
              <a:gdLst>
                <a:gd name="connsiteX0" fmla="*/ 141243 w 195564"/>
                <a:gd name="connsiteY0" fmla="*/ 169207 h 213886"/>
                <a:gd name="connsiteX1" fmla="*/ 73087 w 195564"/>
                <a:gd name="connsiteY1" fmla="*/ 212902 h 213886"/>
                <a:gd name="connsiteX2" fmla="*/ 59764 w 195564"/>
                <a:gd name="connsiteY2" fmla="*/ 191786 h 213886"/>
                <a:gd name="connsiteX3" fmla="*/ 68885 w 195564"/>
                <a:gd name="connsiteY3" fmla="*/ 187308 h 213886"/>
                <a:gd name="connsiteX4" fmla="*/ 59079 w 195564"/>
                <a:gd name="connsiteY4" fmla="*/ 178281 h 213886"/>
                <a:gd name="connsiteX5" fmla="*/ 41552 w 195564"/>
                <a:gd name="connsiteY5" fmla="*/ 182035 h 213886"/>
                <a:gd name="connsiteX6" fmla="*/ 33146 w 195564"/>
                <a:gd name="connsiteY6" fmla="*/ 172245 h 213886"/>
                <a:gd name="connsiteX7" fmla="*/ 28236 w 195564"/>
                <a:gd name="connsiteY7" fmla="*/ 187308 h 213886"/>
                <a:gd name="connsiteX8" fmla="*/ 33847 w 195564"/>
                <a:gd name="connsiteY8" fmla="*/ 203111 h 213886"/>
                <a:gd name="connsiteX9" fmla="*/ 29959 w 195564"/>
                <a:gd name="connsiteY9" fmla="*/ 209880 h 213886"/>
                <a:gd name="connsiteX10" fmla="*/ 6530 w 195564"/>
                <a:gd name="connsiteY10" fmla="*/ 209880 h 213886"/>
                <a:gd name="connsiteX11" fmla="*/ 15801 w 195564"/>
                <a:gd name="connsiteY11" fmla="*/ 184640 h 213886"/>
                <a:gd name="connsiteX12" fmla="*/ 9064 w 195564"/>
                <a:gd name="connsiteY12" fmla="*/ 184640 h 213886"/>
                <a:gd name="connsiteX13" fmla="*/ 7600 w 195564"/>
                <a:gd name="connsiteY13" fmla="*/ 172245 h 213886"/>
                <a:gd name="connsiteX14" fmla="*/ 17154 w 195564"/>
                <a:gd name="connsiteY14" fmla="*/ 171993 h 213886"/>
                <a:gd name="connsiteX15" fmla="*/ 17154 w 195564"/>
                <a:gd name="connsiteY15" fmla="*/ 163218 h 213886"/>
                <a:gd name="connsiteX16" fmla="*/ -4024 w 195564"/>
                <a:gd name="connsiteY16" fmla="*/ 140402 h 213886"/>
                <a:gd name="connsiteX17" fmla="*/ -4032 w 195564"/>
                <a:gd name="connsiteY17" fmla="*/ 140402 h 213886"/>
                <a:gd name="connsiteX18" fmla="*/ 4538 w 195564"/>
                <a:gd name="connsiteY18" fmla="*/ 104491 h 213886"/>
                <a:gd name="connsiteX19" fmla="*/ 13652 w 195564"/>
                <a:gd name="connsiteY19" fmla="*/ 93945 h 213886"/>
                <a:gd name="connsiteX20" fmla="*/ 22128 w 195564"/>
                <a:gd name="connsiteY20" fmla="*/ 68272 h 213886"/>
                <a:gd name="connsiteX21" fmla="*/ 33485 w 195564"/>
                <a:gd name="connsiteY21" fmla="*/ 63652 h 213886"/>
                <a:gd name="connsiteX22" fmla="*/ 37751 w 195564"/>
                <a:gd name="connsiteY22" fmla="*/ 54452 h 213886"/>
                <a:gd name="connsiteX23" fmla="*/ 49682 w 195564"/>
                <a:gd name="connsiteY23" fmla="*/ 51674 h 213886"/>
                <a:gd name="connsiteX24" fmla="*/ 68051 w 195564"/>
                <a:gd name="connsiteY24" fmla="*/ 47416 h 213886"/>
                <a:gd name="connsiteX25" fmla="*/ 83594 w 195564"/>
                <a:gd name="connsiteY25" fmla="*/ 35241 h 213886"/>
                <a:gd name="connsiteX26" fmla="*/ 83594 w 195564"/>
                <a:gd name="connsiteY26" fmla="*/ 14157 h 213886"/>
                <a:gd name="connsiteX27" fmla="*/ 90598 w 195564"/>
                <a:gd name="connsiteY27" fmla="*/ 4910 h 213886"/>
                <a:gd name="connsiteX28" fmla="*/ 104411 w 195564"/>
                <a:gd name="connsiteY28" fmla="*/ 12363 h 213886"/>
                <a:gd name="connsiteX29" fmla="*/ 115405 w 195564"/>
                <a:gd name="connsiteY29" fmla="*/ -985 h 213886"/>
                <a:gd name="connsiteX30" fmla="*/ 126612 w 195564"/>
                <a:gd name="connsiteY30" fmla="*/ 8341 h 213886"/>
                <a:gd name="connsiteX31" fmla="*/ 134813 w 195564"/>
                <a:gd name="connsiteY31" fmla="*/ 3099 h 213886"/>
                <a:gd name="connsiteX32" fmla="*/ 144981 w 195564"/>
                <a:gd name="connsiteY32" fmla="*/ 13764 h 213886"/>
                <a:gd name="connsiteX33" fmla="*/ 154819 w 195564"/>
                <a:gd name="connsiteY33" fmla="*/ 8341 h 213886"/>
                <a:gd name="connsiteX34" fmla="*/ 191533 w 195564"/>
                <a:gd name="connsiteY34" fmla="*/ 27599 h 213886"/>
                <a:gd name="connsiteX35" fmla="*/ 187543 w 195564"/>
                <a:gd name="connsiteY35" fmla="*/ 30472 h 213886"/>
                <a:gd name="connsiteX36" fmla="*/ 174187 w 195564"/>
                <a:gd name="connsiteY36" fmla="*/ 39656 h 213886"/>
                <a:gd name="connsiteX37" fmla="*/ 167025 w 195564"/>
                <a:gd name="connsiteY37" fmla="*/ 73026 h 213886"/>
                <a:gd name="connsiteX38" fmla="*/ 166427 w 195564"/>
                <a:gd name="connsiteY38" fmla="*/ 82659 h 213886"/>
                <a:gd name="connsiteX39" fmla="*/ 171810 w 195564"/>
                <a:gd name="connsiteY39" fmla="*/ 98415 h 213886"/>
                <a:gd name="connsiteX40" fmla="*/ 158053 w 195564"/>
                <a:gd name="connsiteY40" fmla="*/ 116721 h 213886"/>
                <a:gd name="connsiteX41" fmla="*/ 164452 w 195564"/>
                <a:gd name="connsiteY41" fmla="*/ 139497 h 213886"/>
                <a:gd name="connsiteX42" fmla="*/ 136710 w 195564"/>
                <a:gd name="connsiteY42" fmla="*/ 159416 h 213886"/>
                <a:gd name="connsiteX43" fmla="*/ 141243 w 195564"/>
                <a:gd name="connsiteY43" fmla="*/ 169207 h 213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95564" h="213886">
                  <a:moveTo>
                    <a:pt x="141243" y="169207"/>
                  </a:moveTo>
                  <a:lnTo>
                    <a:pt x="73087" y="212902"/>
                  </a:lnTo>
                  <a:lnTo>
                    <a:pt x="59764" y="191786"/>
                  </a:lnTo>
                  <a:lnTo>
                    <a:pt x="68885" y="187308"/>
                  </a:lnTo>
                  <a:lnTo>
                    <a:pt x="59079" y="178281"/>
                  </a:lnTo>
                  <a:lnTo>
                    <a:pt x="41552" y="182035"/>
                  </a:lnTo>
                  <a:lnTo>
                    <a:pt x="33146" y="172245"/>
                  </a:lnTo>
                  <a:lnTo>
                    <a:pt x="28236" y="187308"/>
                  </a:lnTo>
                  <a:lnTo>
                    <a:pt x="33847" y="203111"/>
                  </a:lnTo>
                  <a:lnTo>
                    <a:pt x="29959" y="209880"/>
                  </a:lnTo>
                  <a:lnTo>
                    <a:pt x="6530" y="209880"/>
                  </a:lnTo>
                  <a:lnTo>
                    <a:pt x="15801" y="184640"/>
                  </a:lnTo>
                  <a:lnTo>
                    <a:pt x="9064" y="184640"/>
                  </a:lnTo>
                  <a:lnTo>
                    <a:pt x="7600" y="172245"/>
                  </a:lnTo>
                  <a:lnTo>
                    <a:pt x="17154" y="171993"/>
                  </a:lnTo>
                  <a:lnTo>
                    <a:pt x="17154" y="163218"/>
                  </a:lnTo>
                  <a:lnTo>
                    <a:pt x="-4024" y="140402"/>
                  </a:lnTo>
                  <a:lnTo>
                    <a:pt x="-4032" y="140402"/>
                  </a:lnTo>
                  <a:lnTo>
                    <a:pt x="4538" y="104491"/>
                  </a:lnTo>
                  <a:lnTo>
                    <a:pt x="13652" y="93945"/>
                  </a:lnTo>
                  <a:lnTo>
                    <a:pt x="22128" y="68272"/>
                  </a:lnTo>
                  <a:lnTo>
                    <a:pt x="33485" y="63652"/>
                  </a:lnTo>
                  <a:lnTo>
                    <a:pt x="37751" y="54452"/>
                  </a:lnTo>
                  <a:lnTo>
                    <a:pt x="49682" y="51674"/>
                  </a:lnTo>
                  <a:lnTo>
                    <a:pt x="68051" y="47416"/>
                  </a:lnTo>
                  <a:lnTo>
                    <a:pt x="83594" y="35241"/>
                  </a:lnTo>
                  <a:lnTo>
                    <a:pt x="83594" y="14157"/>
                  </a:lnTo>
                  <a:lnTo>
                    <a:pt x="90598" y="4910"/>
                  </a:lnTo>
                  <a:lnTo>
                    <a:pt x="104411" y="12363"/>
                  </a:lnTo>
                  <a:lnTo>
                    <a:pt x="115405" y="-985"/>
                  </a:lnTo>
                  <a:lnTo>
                    <a:pt x="126612" y="8341"/>
                  </a:lnTo>
                  <a:lnTo>
                    <a:pt x="134813" y="3099"/>
                  </a:lnTo>
                  <a:lnTo>
                    <a:pt x="144981" y="13764"/>
                  </a:lnTo>
                  <a:lnTo>
                    <a:pt x="154819" y="8341"/>
                  </a:lnTo>
                  <a:lnTo>
                    <a:pt x="191533" y="27599"/>
                  </a:lnTo>
                  <a:lnTo>
                    <a:pt x="187543" y="30472"/>
                  </a:lnTo>
                  <a:lnTo>
                    <a:pt x="174187" y="39656"/>
                  </a:lnTo>
                  <a:lnTo>
                    <a:pt x="167025" y="73026"/>
                  </a:lnTo>
                  <a:lnTo>
                    <a:pt x="166427" y="82659"/>
                  </a:lnTo>
                  <a:lnTo>
                    <a:pt x="171810" y="98415"/>
                  </a:lnTo>
                  <a:lnTo>
                    <a:pt x="158053" y="116721"/>
                  </a:lnTo>
                  <a:lnTo>
                    <a:pt x="164452" y="139497"/>
                  </a:lnTo>
                  <a:lnTo>
                    <a:pt x="136710" y="159416"/>
                  </a:lnTo>
                  <a:lnTo>
                    <a:pt x="141243" y="16920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75" name="Freeform: Shape 1074">
              <a:extLst>
                <a:ext uri="{FF2B5EF4-FFF2-40B4-BE49-F238E27FC236}">
                  <a16:creationId xmlns:a16="http://schemas.microsoft.com/office/drawing/2014/main" id="{02D7E6D1-E230-4613-9E29-3F82FC94B918}"/>
                </a:ext>
              </a:extLst>
            </p:cNvPr>
            <p:cNvSpPr/>
            <p:nvPr/>
          </p:nvSpPr>
          <p:spPr>
            <a:xfrm flipV="1">
              <a:off x="4942876" y="3425424"/>
              <a:ext cx="212738" cy="232669"/>
            </a:xfrm>
            <a:custGeom>
              <a:avLst/>
              <a:gdLst>
                <a:gd name="connsiteX0" fmla="*/ 141243 w 195564"/>
                <a:gd name="connsiteY0" fmla="*/ 169207 h 213886"/>
                <a:gd name="connsiteX1" fmla="*/ 73087 w 195564"/>
                <a:gd name="connsiteY1" fmla="*/ 212902 h 213886"/>
                <a:gd name="connsiteX2" fmla="*/ 59764 w 195564"/>
                <a:gd name="connsiteY2" fmla="*/ 191786 h 213886"/>
                <a:gd name="connsiteX3" fmla="*/ 68885 w 195564"/>
                <a:gd name="connsiteY3" fmla="*/ 187308 h 213886"/>
                <a:gd name="connsiteX4" fmla="*/ 59079 w 195564"/>
                <a:gd name="connsiteY4" fmla="*/ 178281 h 213886"/>
                <a:gd name="connsiteX5" fmla="*/ 41552 w 195564"/>
                <a:gd name="connsiteY5" fmla="*/ 182035 h 213886"/>
                <a:gd name="connsiteX6" fmla="*/ 33146 w 195564"/>
                <a:gd name="connsiteY6" fmla="*/ 172245 h 213886"/>
                <a:gd name="connsiteX7" fmla="*/ 28236 w 195564"/>
                <a:gd name="connsiteY7" fmla="*/ 187308 h 213886"/>
                <a:gd name="connsiteX8" fmla="*/ 33847 w 195564"/>
                <a:gd name="connsiteY8" fmla="*/ 203111 h 213886"/>
                <a:gd name="connsiteX9" fmla="*/ 29959 w 195564"/>
                <a:gd name="connsiteY9" fmla="*/ 209880 h 213886"/>
                <a:gd name="connsiteX10" fmla="*/ 6530 w 195564"/>
                <a:gd name="connsiteY10" fmla="*/ 209880 h 213886"/>
                <a:gd name="connsiteX11" fmla="*/ 15801 w 195564"/>
                <a:gd name="connsiteY11" fmla="*/ 184640 h 213886"/>
                <a:gd name="connsiteX12" fmla="*/ 9064 w 195564"/>
                <a:gd name="connsiteY12" fmla="*/ 184640 h 213886"/>
                <a:gd name="connsiteX13" fmla="*/ 7600 w 195564"/>
                <a:gd name="connsiteY13" fmla="*/ 172245 h 213886"/>
                <a:gd name="connsiteX14" fmla="*/ 17154 w 195564"/>
                <a:gd name="connsiteY14" fmla="*/ 171993 h 213886"/>
                <a:gd name="connsiteX15" fmla="*/ 17154 w 195564"/>
                <a:gd name="connsiteY15" fmla="*/ 163218 h 213886"/>
                <a:gd name="connsiteX16" fmla="*/ -4024 w 195564"/>
                <a:gd name="connsiteY16" fmla="*/ 140402 h 213886"/>
                <a:gd name="connsiteX17" fmla="*/ -4032 w 195564"/>
                <a:gd name="connsiteY17" fmla="*/ 140402 h 213886"/>
                <a:gd name="connsiteX18" fmla="*/ 4538 w 195564"/>
                <a:gd name="connsiteY18" fmla="*/ 104491 h 213886"/>
                <a:gd name="connsiteX19" fmla="*/ 13652 w 195564"/>
                <a:gd name="connsiteY19" fmla="*/ 93945 h 213886"/>
                <a:gd name="connsiteX20" fmla="*/ 22128 w 195564"/>
                <a:gd name="connsiteY20" fmla="*/ 68272 h 213886"/>
                <a:gd name="connsiteX21" fmla="*/ 33485 w 195564"/>
                <a:gd name="connsiteY21" fmla="*/ 63652 h 213886"/>
                <a:gd name="connsiteX22" fmla="*/ 37751 w 195564"/>
                <a:gd name="connsiteY22" fmla="*/ 54452 h 213886"/>
                <a:gd name="connsiteX23" fmla="*/ 49682 w 195564"/>
                <a:gd name="connsiteY23" fmla="*/ 51674 h 213886"/>
                <a:gd name="connsiteX24" fmla="*/ 68051 w 195564"/>
                <a:gd name="connsiteY24" fmla="*/ 47416 h 213886"/>
                <a:gd name="connsiteX25" fmla="*/ 83594 w 195564"/>
                <a:gd name="connsiteY25" fmla="*/ 35241 h 213886"/>
                <a:gd name="connsiteX26" fmla="*/ 83594 w 195564"/>
                <a:gd name="connsiteY26" fmla="*/ 14157 h 213886"/>
                <a:gd name="connsiteX27" fmla="*/ 90598 w 195564"/>
                <a:gd name="connsiteY27" fmla="*/ 4910 h 213886"/>
                <a:gd name="connsiteX28" fmla="*/ 104411 w 195564"/>
                <a:gd name="connsiteY28" fmla="*/ 12363 h 213886"/>
                <a:gd name="connsiteX29" fmla="*/ 115405 w 195564"/>
                <a:gd name="connsiteY29" fmla="*/ -985 h 213886"/>
                <a:gd name="connsiteX30" fmla="*/ 126612 w 195564"/>
                <a:gd name="connsiteY30" fmla="*/ 8341 h 213886"/>
                <a:gd name="connsiteX31" fmla="*/ 134813 w 195564"/>
                <a:gd name="connsiteY31" fmla="*/ 3099 h 213886"/>
                <a:gd name="connsiteX32" fmla="*/ 144981 w 195564"/>
                <a:gd name="connsiteY32" fmla="*/ 13764 h 213886"/>
                <a:gd name="connsiteX33" fmla="*/ 154819 w 195564"/>
                <a:gd name="connsiteY33" fmla="*/ 8341 h 213886"/>
                <a:gd name="connsiteX34" fmla="*/ 191533 w 195564"/>
                <a:gd name="connsiteY34" fmla="*/ 27599 h 213886"/>
                <a:gd name="connsiteX35" fmla="*/ 187543 w 195564"/>
                <a:gd name="connsiteY35" fmla="*/ 30472 h 213886"/>
                <a:gd name="connsiteX36" fmla="*/ 174187 w 195564"/>
                <a:gd name="connsiteY36" fmla="*/ 39656 h 213886"/>
                <a:gd name="connsiteX37" fmla="*/ 167025 w 195564"/>
                <a:gd name="connsiteY37" fmla="*/ 73026 h 213886"/>
                <a:gd name="connsiteX38" fmla="*/ 166427 w 195564"/>
                <a:gd name="connsiteY38" fmla="*/ 82659 h 213886"/>
                <a:gd name="connsiteX39" fmla="*/ 171810 w 195564"/>
                <a:gd name="connsiteY39" fmla="*/ 98415 h 213886"/>
                <a:gd name="connsiteX40" fmla="*/ 158053 w 195564"/>
                <a:gd name="connsiteY40" fmla="*/ 116721 h 213886"/>
                <a:gd name="connsiteX41" fmla="*/ 164452 w 195564"/>
                <a:gd name="connsiteY41" fmla="*/ 139497 h 213886"/>
                <a:gd name="connsiteX42" fmla="*/ 136710 w 195564"/>
                <a:gd name="connsiteY42" fmla="*/ 159416 h 213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95564" h="213886">
                  <a:moveTo>
                    <a:pt x="141243" y="169207"/>
                  </a:moveTo>
                  <a:lnTo>
                    <a:pt x="73087" y="212902"/>
                  </a:lnTo>
                  <a:lnTo>
                    <a:pt x="59764" y="191786"/>
                  </a:lnTo>
                  <a:lnTo>
                    <a:pt x="68885" y="187308"/>
                  </a:lnTo>
                  <a:lnTo>
                    <a:pt x="59079" y="178281"/>
                  </a:lnTo>
                  <a:lnTo>
                    <a:pt x="41552" y="182035"/>
                  </a:lnTo>
                  <a:lnTo>
                    <a:pt x="33146" y="172245"/>
                  </a:lnTo>
                  <a:lnTo>
                    <a:pt x="28236" y="187308"/>
                  </a:lnTo>
                  <a:lnTo>
                    <a:pt x="33847" y="203111"/>
                  </a:lnTo>
                  <a:lnTo>
                    <a:pt x="29959" y="209880"/>
                  </a:lnTo>
                  <a:lnTo>
                    <a:pt x="6530" y="209880"/>
                  </a:lnTo>
                  <a:lnTo>
                    <a:pt x="15801" y="184640"/>
                  </a:lnTo>
                  <a:lnTo>
                    <a:pt x="9064" y="184640"/>
                  </a:lnTo>
                  <a:lnTo>
                    <a:pt x="7600" y="172245"/>
                  </a:lnTo>
                  <a:lnTo>
                    <a:pt x="17154" y="171993"/>
                  </a:lnTo>
                  <a:lnTo>
                    <a:pt x="17154" y="163218"/>
                  </a:lnTo>
                  <a:lnTo>
                    <a:pt x="-4024" y="140402"/>
                  </a:lnTo>
                  <a:lnTo>
                    <a:pt x="-4032" y="140402"/>
                  </a:lnTo>
                  <a:lnTo>
                    <a:pt x="4538" y="104491"/>
                  </a:lnTo>
                  <a:lnTo>
                    <a:pt x="13652" y="93945"/>
                  </a:lnTo>
                  <a:lnTo>
                    <a:pt x="22128" y="68272"/>
                  </a:lnTo>
                  <a:lnTo>
                    <a:pt x="33485" y="63652"/>
                  </a:lnTo>
                  <a:lnTo>
                    <a:pt x="37751" y="54452"/>
                  </a:lnTo>
                  <a:lnTo>
                    <a:pt x="49682" y="51674"/>
                  </a:lnTo>
                  <a:lnTo>
                    <a:pt x="68051" y="47416"/>
                  </a:lnTo>
                  <a:lnTo>
                    <a:pt x="83594" y="35241"/>
                  </a:lnTo>
                  <a:lnTo>
                    <a:pt x="83594" y="14157"/>
                  </a:lnTo>
                  <a:lnTo>
                    <a:pt x="90598" y="4910"/>
                  </a:lnTo>
                  <a:lnTo>
                    <a:pt x="104411" y="12363"/>
                  </a:lnTo>
                  <a:lnTo>
                    <a:pt x="115405" y="-985"/>
                  </a:lnTo>
                  <a:lnTo>
                    <a:pt x="126612" y="8341"/>
                  </a:lnTo>
                  <a:lnTo>
                    <a:pt x="134813" y="3099"/>
                  </a:lnTo>
                  <a:lnTo>
                    <a:pt x="144981" y="13764"/>
                  </a:lnTo>
                  <a:lnTo>
                    <a:pt x="154819" y="8341"/>
                  </a:lnTo>
                  <a:lnTo>
                    <a:pt x="191533" y="27599"/>
                  </a:lnTo>
                  <a:lnTo>
                    <a:pt x="187543" y="30472"/>
                  </a:lnTo>
                  <a:lnTo>
                    <a:pt x="174187" y="39656"/>
                  </a:lnTo>
                  <a:lnTo>
                    <a:pt x="167025" y="73026"/>
                  </a:lnTo>
                  <a:lnTo>
                    <a:pt x="166427" y="82659"/>
                  </a:lnTo>
                  <a:lnTo>
                    <a:pt x="171810" y="98415"/>
                  </a:lnTo>
                  <a:lnTo>
                    <a:pt x="158053" y="116721"/>
                  </a:lnTo>
                  <a:lnTo>
                    <a:pt x="164452" y="139497"/>
                  </a:lnTo>
                  <a:lnTo>
                    <a:pt x="136710" y="15941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76" name="Freeform: Shape 1075">
              <a:extLst>
                <a:ext uri="{FF2B5EF4-FFF2-40B4-BE49-F238E27FC236}">
                  <a16:creationId xmlns:a16="http://schemas.microsoft.com/office/drawing/2014/main" id="{AB1781C3-59A9-4731-92BE-DF5EC509F0D4}"/>
                </a:ext>
              </a:extLst>
            </p:cNvPr>
            <p:cNvSpPr/>
            <p:nvPr/>
          </p:nvSpPr>
          <p:spPr>
            <a:xfrm flipV="1">
              <a:off x="5161685" y="3150717"/>
              <a:ext cx="204024" cy="288490"/>
            </a:xfrm>
            <a:custGeom>
              <a:avLst/>
              <a:gdLst>
                <a:gd name="connsiteX0" fmla="*/ 13498 w 187553"/>
                <a:gd name="connsiteY0" fmla="*/ 14428 h 265200"/>
                <a:gd name="connsiteX1" fmla="*/ 56540 w 187553"/>
                <a:gd name="connsiteY1" fmla="*/ 58753 h 265200"/>
                <a:gd name="connsiteX2" fmla="*/ 86447 w 187553"/>
                <a:gd name="connsiteY2" fmla="*/ 78649 h 265200"/>
                <a:gd name="connsiteX3" fmla="*/ 133369 w 187553"/>
                <a:gd name="connsiteY3" fmla="*/ 137124 h 265200"/>
                <a:gd name="connsiteX4" fmla="*/ 172853 w 187553"/>
                <a:gd name="connsiteY4" fmla="*/ 213260 h 265200"/>
                <a:gd name="connsiteX5" fmla="*/ 174041 w 187553"/>
                <a:gd name="connsiteY5" fmla="*/ 230598 h 265200"/>
                <a:gd name="connsiteX6" fmla="*/ 183304 w 187553"/>
                <a:gd name="connsiteY6" fmla="*/ 233171 h 265200"/>
                <a:gd name="connsiteX7" fmla="*/ 180928 w 187553"/>
                <a:gd name="connsiteY7" fmla="*/ 260607 h 265200"/>
                <a:gd name="connsiteX8" fmla="*/ 171948 w 187553"/>
                <a:gd name="connsiteY8" fmla="*/ 263888 h 265200"/>
                <a:gd name="connsiteX9" fmla="*/ 159395 w 187553"/>
                <a:gd name="connsiteY9" fmla="*/ 254381 h 265200"/>
                <a:gd name="connsiteX10" fmla="*/ 111261 w 187553"/>
                <a:gd name="connsiteY10" fmla="*/ 247810 h 265200"/>
                <a:gd name="connsiteX11" fmla="*/ 94230 w 187553"/>
                <a:gd name="connsiteY11" fmla="*/ 237948 h 265200"/>
                <a:gd name="connsiteX12" fmla="*/ 81292 w 187553"/>
                <a:gd name="connsiteY12" fmla="*/ 244701 h 265200"/>
                <a:gd name="connsiteX13" fmla="*/ 66708 w 187553"/>
                <a:gd name="connsiteY13" fmla="*/ 232510 h 265200"/>
                <a:gd name="connsiteX14" fmla="*/ 55360 w 187553"/>
                <a:gd name="connsiteY14" fmla="*/ 233171 h 265200"/>
                <a:gd name="connsiteX15" fmla="*/ 38769 w 187553"/>
                <a:gd name="connsiteY15" fmla="*/ 252122 h 265200"/>
                <a:gd name="connsiteX16" fmla="*/ 25626 w 187553"/>
                <a:gd name="connsiteY16" fmla="*/ 230259 h 265200"/>
                <a:gd name="connsiteX17" fmla="*/ 47962 w 187553"/>
                <a:gd name="connsiteY17" fmla="*/ 199660 h 265200"/>
                <a:gd name="connsiteX18" fmla="*/ 98716 w 187553"/>
                <a:gd name="connsiteY18" fmla="*/ 182338 h 265200"/>
                <a:gd name="connsiteX19" fmla="*/ 118722 w 187553"/>
                <a:gd name="connsiteY19" fmla="*/ 182338 h 265200"/>
                <a:gd name="connsiteX20" fmla="*/ 67566 w 187553"/>
                <a:gd name="connsiteY20" fmla="*/ 120502 h 265200"/>
                <a:gd name="connsiteX21" fmla="*/ 50040 w 187553"/>
                <a:gd name="connsiteY21" fmla="*/ 126153 h 265200"/>
                <a:gd name="connsiteX22" fmla="*/ 33819 w 187553"/>
                <a:gd name="connsiteY22" fmla="*/ 117575 h 265200"/>
                <a:gd name="connsiteX23" fmla="*/ 31804 w 187553"/>
                <a:gd name="connsiteY23" fmla="*/ 106942 h 265200"/>
                <a:gd name="connsiteX24" fmla="*/ 15537 w 187553"/>
                <a:gd name="connsiteY24" fmla="*/ 106942 h 265200"/>
                <a:gd name="connsiteX25" fmla="*/ -4249 w 187553"/>
                <a:gd name="connsiteY25" fmla="*/ 80003 h 265200"/>
                <a:gd name="connsiteX26" fmla="*/ -4249 w 187553"/>
                <a:gd name="connsiteY26" fmla="*/ 10911 h 265200"/>
                <a:gd name="connsiteX27" fmla="*/ 4802 w 187553"/>
                <a:gd name="connsiteY27" fmla="*/ -1312 h 265200"/>
                <a:gd name="connsiteX28" fmla="*/ 6470 w 187553"/>
                <a:gd name="connsiteY28" fmla="*/ 1695 h 265200"/>
                <a:gd name="connsiteX29" fmla="*/ 13498 w 187553"/>
                <a:gd name="connsiteY29" fmla="*/ 14428 h 26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87553" h="265200">
                  <a:moveTo>
                    <a:pt x="13498" y="14428"/>
                  </a:moveTo>
                  <a:lnTo>
                    <a:pt x="56540" y="58753"/>
                  </a:lnTo>
                  <a:lnTo>
                    <a:pt x="86447" y="78649"/>
                  </a:lnTo>
                  <a:lnTo>
                    <a:pt x="133369" y="137124"/>
                  </a:lnTo>
                  <a:lnTo>
                    <a:pt x="172853" y="213260"/>
                  </a:lnTo>
                  <a:lnTo>
                    <a:pt x="174041" y="230598"/>
                  </a:lnTo>
                  <a:lnTo>
                    <a:pt x="183304" y="233171"/>
                  </a:lnTo>
                  <a:lnTo>
                    <a:pt x="180928" y="260607"/>
                  </a:lnTo>
                  <a:lnTo>
                    <a:pt x="171948" y="263888"/>
                  </a:lnTo>
                  <a:lnTo>
                    <a:pt x="159395" y="254381"/>
                  </a:lnTo>
                  <a:lnTo>
                    <a:pt x="111261" y="247810"/>
                  </a:lnTo>
                  <a:lnTo>
                    <a:pt x="94230" y="237948"/>
                  </a:lnTo>
                  <a:lnTo>
                    <a:pt x="81292" y="244701"/>
                  </a:lnTo>
                  <a:lnTo>
                    <a:pt x="66708" y="232510"/>
                  </a:lnTo>
                  <a:lnTo>
                    <a:pt x="55360" y="233171"/>
                  </a:lnTo>
                  <a:lnTo>
                    <a:pt x="38769" y="252122"/>
                  </a:lnTo>
                  <a:lnTo>
                    <a:pt x="25626" y="230259"/>
                  </a:lnTo>
                  <a:lnTo>
                    <a:pt x="47962" y="199660"/>
                  </a:lnTo>
                  <a:lnTo>
                    <a:pt x="98716" y="182338"/>
                  </a:lnTo>
                  <a:lnTo>
                    <a:pt x="118722" y="182338"/>
                  </a:lnTo>
                  <a:lnTo>
                    <a:pt x="67566" y="120502"/>
                  </a:lnTo>
                  <a:lnTo>
                    <a:pt x="50040" y="126153"/>
                  </a:lnTo>
                  <a:lnTo>
                    <a:pt x="33819" y="117575"/>
                  </a:lnTo>
                  <a:lnTo>
                    <a:pt x="31804" y="106942"/>
                  </a:lnTo>
                  <a:lnTo>
                    <a:pt x="15537" y="106942"/>
                  </a:lnTo>
                  <a:lnTo>
                    <a:pt x="-4249" y="80003"/>
                  </a:lnTo>
                  <a:lnTo>
                    <a:pt x="-4249" y="10911"/>
                  </a:lnTo>
                  <a:lnTo>
                    <a:pt x="4802" y="-1312"/>
                  </a:lnTo>
                  <a:lnTo>
                    <a:pt x="6470" y="1695"/>
                  </a:lnTo>
                  <a:lnTo>
                    <a:pt x="13498" y="1442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77" name="Freeform: Shape 1076">
              <a:extLst>
                <a:ext uri="{FF2B5EF4-FFF2-40B4-BE49-F238E27FC236}">
                  <a16:creationId xmlns:a16="http://schemas.microsoft.com/office/drawing/2014/main" id="{17A31397-0C44-48F6-B4C4-4EA7ACC0D8FD}"/>
                </a:ext>
              </a:extLst>
            </p:cNvPr>
            <p:cNvSpPr/>
            <p:nvPr/>
          </p:nvSpPr>
          <p:spPr>
            <a:xfrm flipV="1">
              <a:off x="5161685" y="3150717"/>
              <a:ext cx="204024" cy="288490"/>
            </a:xfrm>
            <a:custGeom>
              <a:avLst/>
              <a:gdLst>
                <a:gd name="connsiteX0" fmla="*/ 13498 w 187553"/>
                <a:gd name="connsiteY0" fmla="*/ 14428 h 265200"/>
                <a:gd name="connsiteX1" fmla="*/ 56540 w 187553"/>
                <a:gd name="connsiteY1" fmla="*/ 58753 h 265200"/>
                <a:gd name="connsiteX2" fmla="*/ 86447 w 187553"/>
                <a:gd name="connsiteY2" fmla="*/ 78649 h 265200"/>
                <a:gd name="connsiteX3" fmla="*/ 133369 w 187553"/>
                <a:gd name="connsiteY3" fmla="*/ 137124 h 265200"/>
                <a:gd name="connsiteX4" fmla="*/ 172853 w 187553"/>
                <a:gd name="connsiteY4" fmla="*/ 213260 h 265200"/>
                <a:gd name="connsiteX5" fmla="*/ 174041 w 187553"/>
                <a:gd name="connsiteY5" fmla="*/ 230598 h 265200"/>
                <a:gd name="connsiteX6" fmla="*/ 183304 w 187553"/>
                <a:gd name="connsiteY6" fmla="*/ 233171 h 265200"/>
                <a:gd name="connsiteX7" fmla="*/ 180928 w 187553"/>
                <a:gd name="connsiteY7" fmla="*/ 260607 h 265200"/>
                <a:gd name="connsiteX8" fmla="*/ 171948 w 187553"/>
                <a:gd name="connsiteY8" fmla="*/ 263888 h 265200"/>
                <a:gd name="connsiteX9" fmla="*/ 159395 w 187553"/>
                <a:gd name="connsiteY9" fmla="*/ 254381 h 265200"/>
                <a:gd name="connsiteX10" fmla="*/ 111261 w 187553"/>
                <a:gd name="connsiteY10" fmla="*/ 247810 h 265200"/>
                <a:gd name="connsiteX11" fmla="*/ 94230 w 187553"/>
                <a:gd name="connsiteY11" fmla="*/ 237948 h 265200"/>
                <a:gd name="connsiteX12" fmla="*/ 81292 w 187553"/>
                <a:gd name="connsiteY12" fmla="*/ 244701 h 265200"/>
                <a:gd name="connsiteX13" fmla="*/ 66708 w 187553"/>
                <a:gd name="connsiteY13" fmla="*/ 232510 h 265200"/>
                <a:gd name="connsiteX14" fmla="*/ 55360 w 187553"/>
                <a:gd name="connsiteY14" fmla="*/ 233171 h 265200"/>
                <a:gd name="connsiteX15" fmla="*/ 38769 w 187553"/>
                <a:gd name="connsiteY15" fmla="*/ 252122 h 265200"/>
                <a:gd name="connsiteX16" fmla="*/ 25626 w 187553"/>
                <a:gd name="connsiteY16" fmla="*/ 230259 h 265200"/>
                <a:gd name="connsiteX17" fmla="*/ 47962 w 187553"/>
                <a:gd name="connsiteY17" fmla="*/ 199660 h 265200"/>
                <a:gd name="connsiteX18" fmla="*/ 98716 w 187553"/>
                <a:gd name="connsiteY18" fmla="*/ 182338 h 265200"/>
                <a:gd name="connsiteX19" fmla="*/ 118722 w 187553"/>
                <a:gd name="connsiteY19" fmla="*/ 182338 h 265200"/>
                <a:gd name="connsiteX20" fmla="*/ 67566 w 187553"/>
                <a:gd name="connsiteY20" fmla="*/ 120502 h 265200"/>
                <a:gd name="connsiteX21" fmla="*/ 50040 w 187553"/>
                <a:gd name="connsiteY21" fmla="*/ 126153 h 265200"/>
                <a:gd name="connsiteX22" fmla="*/ 33819 w 187553"/>
                <a:gd name="connsiteY22" fmla="*/ 117575 h 265200"/>
                <a:gd name="connsiteX23" fmla="*/ 31804 w 187553"/>
                <a:gd name="connsiteY23" fmla="*/ 106942 h 265200"/>
                <a:gd name="connsiteX24" fmla="*/ 15537 w 187553"/>
                <a:gd name="connsiteY24" fmla="*/ 106942 h 265200"/>
                <a:gd name="connsiteX25" fmla="*/ -4249 w 187553"/>
                <a:gd name="connsiteY25" fmla="*/ 80003 h 265200"/>
                <a:gd name="connsiteX26" fmla="*/ -4249 w 187553"/>
                <a:gd name="connsiteY26" fmla="*/ 10911 h 265200"/>
                <a:gd name="connsiteX27" fmla="*/ 4802 w 187553"/>
                <a:gd name="connsiteY27" fmla="*/ -1312 h 265200"/>
                <a:gd name="connsiteX28" fmla="*/ 6470 w 187553"/>
                <a:gd name="connsiteY28" fmla="*/ 1695 h 26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87553" h="265200">
                  <a:moveTo>
                    <a:pt x="13498" y="14428"/>
                  </a:moveTo>
                  <a:lnTo>
                    <a:pt x="56540" y="58753"/>
                  </a:lnTo>
                  <a:lnTo>
                    <a:pt x="86447" y="78649"/>
                  </a:lnTo>
                  <a:lnTo>
                    <a:pt x="133369" y="137124"/>
                  </a:lnTo>
                  <a:lnTo>
                    <a:pt x="172853" y="213260"/>
                  </a:lnTo>
                  <a:lnTo>
                    <a:pt x="174041" y="230598"/>
                  </a:lnTo>
                  <a:lnTo>
                    <a:pt x="183304" y="233171"/>
                  </a:lnTo>
                  <a:lnTo>
                    <a:pt x="180928" y="260607"/>
                  </a:lnTo>
                  <a:lnTo>
                    <a:pt x="171948" y="263888"/>
                  </a:lnTo>
                  <a:lnTo>
                    <a:pt x="159395" y="254381"/>
                  </a:lnTo>
                  <a:lnTo>
                    <a:pt x="111261" y="247810"/>
                  </a:lnTo>
                  <a:lnTo>
                    <a:pt x="94230" y="237948"/>
                  </a:lnTo>
                  <a:lnTo>
                    <a:pt x="81292" y="244701"/>
                  </a:lnTo>
                  <a:lnTo>
                    <a:pt x="66708" y="232510"/>
                  </a:lnTo>
                  <a:lnTo>
                    <a:pt x="55360" y="233171"/>
                  </a:lnTo>
                  <a:lnTo>
                    <a:pt x="38769" y="252122"/>
                  </a:lnTo>
                  <a:lnTo>
                    <a:pt x="25626" y="230259"/>
                  </a:lnTo>
                  <a:lnTo>
                    <a:pt x="47962" y="199660"/>
                  </a:lnTo>
                  <a:lnTo>
                    <a:pt x="98716" y="182338"/>
                  </a:lnTo>
                  <a:lnTo>
                    <a:pt x="118722" y="182338"/>
                  </a:lnTo>
                  <a:lnTo>
                    <a:pt x="67566" y="120502"/>
                  </a:lnTo>
                  <a:lnTo>
                    <a:pt x="50040" y="126153"/>
                  </a:lnTo>
                  <a:lnTo>
                    <a:pt x="33819" y="117575"/>
                  </a:lnTo>
                  <a:lnTo>
                    <a:pt x="31804" y="106942"/>
                  </a:lnTo>
                  <a:lnTo>
                    <a:pt x="15537" y="106942"/>
                  </a:lnTo>
                  <a:lnTo>
                    <a:pt x="-4249" y="80003"/>
                  </a:lnTo>
                  <a:lnTo>
                    <a:pt x="-4249" y="10911"/>
                  </a:lnTo>
                  <a:lnTo>
                    <a:pt x="4802" y="-1312"/>
                  </a:lnTo>
                  <a:lnTo>
                    <a:pt x="6470" y="169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78" name="Freeform: Shape 1077">
              <a:extLst>
                <a:ext uri="{FF2B5EF4-FFF2-40B4-BE49-F238E27FC236}">
                  <a16:creationId xmlns:a16="http://schemas.microsoft.com/office/drawing/2014/main" id="{D0F76086-DD54-4B54-AF3D-D6300541A57B}"/>
                </a:ext>
              </a:extLst>
            </p:cNvPr>
            <p:cNvSpPr/>
            <p:nvPr/>
          </p:nvSpPr>
          <p:spPr>
            <a:xfrm flipV="1">
              <a:off x="5072554" y="3024910"/>
              <a:ext cx="131210" cy="119644"/>
            </a:xfrm>
            <a:custGeom>
              <a:avLst/>
              <a:gdLst>
                <a:gd name="connsiteX0" fmla="*/ 17718 w 120617"/>
                <a:gd name="connsiteY0" fmla="*/ 98070 h 109985"/>
                <a:gd name="connsiteX1" fmla="*/ 1568 w 120617"/>
                <a:gd name="connsiteY1" fmla="*/ 82290 h 109985"/>
                <a:gd name="connsiteX2" fmla="*/ 8093 w 120617"/>
                <a:gd name="connsiteY2" fmla="*/ 69186 h 109985"/>
                <a:gd name="connsiteX3" fmla="*/ -4122 w 120617"/>
                <a:gd name="connsiteY3" fmla="*/ 49833 h 109985"/>
                <a:gd name="connsiteX4" fmla="*/ -1186 w 120617"/>
                <a:gd name="connsiteY4" fmla="*/ 29198 h 109985"/>
                <a:gd name="connsiteX5" fmla="*/ 11721 w 120617"/>
                <a:gd name="connsiteY5" fmla="*/ 35785 h 109985"/>
                <a:gd name="connsiteX6" fmla="*/ 15687 w 120617"/>
                <a:gd name="connsiteY6" fmla="*/ 29410 h 109985"/>
                <a:gd name="connsiteX7" fmla="*/ 26603 w 120617"/>
                <a:gd name="connsiteY7" fmla="*/ 40806 h 109985"/>
                <a:gd name="connsiteX8" fmla="*/ 31002 w 120617"/>
                <a:gd name="connsiteY8" fmla="*/ 34329 h 109985"/>
                <a:gd name="connsiteX9" fmla="*/ 42273 w 120617"/>
                <a:gd name="connsiteY9" fmla="*/ 40680 h 109985"/>
                <a:gd name="connsiteX10" fmla="*/ 46814 w 120617"/>
                <a:gd name="connsiteY10" fmla="*/ 33440 h 109985"/>
                <a:gd name="connsiteX11" fmla="*/ 71911 w 120617"/>
                <a:gd name="connsiteY11" fmla="*/ 29410 h 109985"/>
                <a:gd name="connsiteX12" fmla="*/ 97600 w 120617"/>
                <a:gd name="connsiteY12" fmla="*/ -1590 h 109985"/>
                <a:gd name="connsiteX13" fmla="*/ 115575 w 120617"/>
                <a:gd name="connsiteY13" fmla="*/ 4580 h 109985"/>
                <a:gd name="connsiteX14" fmla="*/ 116496 w 120617"/>
                <a:gd name="connsiteY14" fmla="*/ 6540 h 109985"/>
                <a:gd name="connsiteX15" fmla="*/ 81505 w 120617"/>
                <a:gd name="connsiteY15" fmla="*/ 44592 h 109985"/>
                <a:gd name="connsiteX16" fmla="*/ 55510 w 120617"/>
                <a:gd name="connsiteY16" fmla="*/ 53462 h 109985"/>
                <a:gd name="connsiteX17" fmla="*/ 43854 w 120617"/>
                <a:gd name="connsiteY17" fmla="*/ 91529 h 109985"/>
                <a:gd name="connsiteX18" fmla="*/ 36669 w 120617"/>
                <a:gd name="connsiteY18" fmla="*/ 108395 h 109985"/>
                <a:gd name="connsiteX19" fmla="*/ 26595 w 120617"/>
                <a:gd name="connsiteY19" fmla="*/ 93198 h 109985"/>
                <a:gd name="connsiteX20" fmla="*/ 17718 w 120617"/>
                <a:gd name="connsiteY20" fmla="*/ 98070 h 109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0617" h="109985">
                  <a:moveTo>
                    <a:pt x="17718" y="98070"/>
                  </a:moveTo>
                  <a:lnTo>
                    <a:pt x="1568" y="82290"/>
                  </a:lnTo>
                  <a:lnTo>
                    <a:pt x="8093" y="69186"/>
                  </a:lnTo>
                  <a:lnTo>
                    <a:pt x="-4122" y="49833"/>
                  </a:lnTo>
                  <a:lnTo>
                    <a:pt x="-1186" y="29198"/>
                  </a:lnTo>
                  <a:lnTo>
                    <a:pt x="11721" y="35785"/>
                  </a:lnTo>
                  <a:lnTo>
                    <a:pt x="15687" y="29410"/>
                  </a:lnTo>
                  <a:lnTo>
                    <a:pt x="26603" y="40806"/>
                  </a:lnTo>
                  <a:lnTo>
                    <a:pt x="31002" y="34329"/>
                  </a:lnTo>
                  <a:lnTo>
                    <a:pt x="42273" y="40680"/>
                  </a:lnTo>
                  <a:lnTo>
                    <a:pt x="46814" y="33440"/>
                  </a:lnTo>
                  <a:lnTo>
                    <a:pt x="71911" y="29410"/>
                  </a:lnTo>
                  <a:lnTo>
                    <a:pt x="97600" y="-1590"/>
                  </a:lnTo>
                  <a:lnTo>
                    <a:pt x="115575" y="4580"/>
                  </a:lnTo>
                  <a:lnTo>
                    <a:pt x="116496" y="6540"/>
                  </a:lnTo>
                  <a:lnTo>
                    <a:pt x="81505" y="44592"/>
                  </a:lnTo>
                  <a:lnTo>
                    <a:pt x="55510" y="53462"/>
                  </a:lnTo>
                  <a:lnTo>
                    <a:pt x="43854" y="91529"/>
                  </a:lnTo>
                  <a:lnTo>
                    <a:pt x="36669" y="108395"/>
                  </a:lnTo>
                  <a:lnTo>
                    <a:pt x="26595" y="93198"/>
                  </a:lnTo>
                  <a:lnTo>
                    <a:pt x="17718" y="9807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79" name="Freeform: Shape 1078">
              <a:extLst>
                <a:ext uri="{FF2B5EF4-FFF2-40B4-BE49-F238E27FC236}">
                  <a16:creationId xmlns:a16="http://schemas.microsoft.com/office/drawing/2014/main" id="{011EB52C-E747-4E93-BA4F-C5C591CECC73}"/>
                </a:ext>
              </a:extLst>
            </p:cNvPr>
            <p:cNvSpPr/>
            <p:nvPr/>
          </p:nvSpPr>
          <p:spPr>
            <a:xfrm flipV="1">
              <a:off x="5072554" y="3024910"/>
              <a:ext cx="131210" cy="119644"/>
            </a:xfrm>
            <a:custGeom>
              <a:avLst/>
              <a:gdLst>
                <a:gd name="connsiteX0" fmla="*/ 17718 w 120617"/>
                <a:gd name="connsiteY0" fmla="*/ 98070 h 109985"/>
                <a:gd name="connsiteX1" fmla="*/ 1568 w 120617"/>
                <a:gd name="connsiteY1" fmla="*/ 82290 h 109985"/>
                <a:gd name="connsiteX2" fmla="*/ 8093 w 120617"/>
                <a:gd name="connsiteY2" fmla="*/ 69186 h 109985"/>
                <a:gd name="connsiteX3" fmla="*/ -4122 w 120617"/>
                <a:gd name="connsiteY3" fmla="*/ 49833 h 109985"/>
                <a:gd name="connsiteX4" fmla="*/ -1186 w 120617"/>
                <a:gd name="connsiteY4" fmla="*/ 29198 h 109985"/>
                <a:gd name="connsiteX5" fmla="*/ 11721 w 120617"/>
                <a:gd name="connsiteY5" fmla="*/ 35785 h 109985"/>
                <a:gd name="connsiteX6" fmla="*/ 15687 w 120617"/>
                <a:gd name="connsiteY6" fmla="*/ 29410 h 109985"/>
                <a:gd name="connsiteX7" fmla="*/ 26603 w 120617"/>
                <a:gd name="connsiteY7" fmla="*/ 40806 h 109985"/>
                <a:gd name="connsiteX8" fmla="*/ 31002 w 120617"/>
                <a:gd name="connsiteY8" fmla="*/ 34329 h 109985"/>
                <a:gd name="connsiteX9" fmla="*/ 42273 w 120617"/>
                <a:gd name="connsiteY9" fmla="*/ 40680 h 109985"/>
                <a:gd name="connsiteX10" fmla="*/ 46814 w 120617"/>
                <a:gd name="connsiteY10" fmla="*/ 33440 h 109985"/>
                <a:gd name="connsiteX11" fmla="*/ 71911 w 120617"/>
                <a:gd name="connsiteY11" fmla="*/ 29410 h 109985"/>
                <a:gd name="connsiteX12" fmla="*/ 97600 w 120617"/>
                <a:gd name="connsiteY12" fmla="*/ -1590 h 109985"/>
                <a:gd name="connsiteX13" fmla="*/ 115575 w 120617"/>
                <a:gd name="connsiteY13" fmla="*/ 4580 h 109985"/>
                <a:gd name="connsiteX14" fmla="*/ 116496 w 120617"/>
                <a:gd name="connsiteY14" fmla="*/ 6540 h 109985"/>
                <a:gd name="connsiteX15" fmla="*/ 81505 w 120617"/>
                <a:gd name="connsiteY15" fmla="*/ 44592 h 109985"/>
                <a:gd name="connsiteX16" fmla="*/ 55510 w 120617"/>
                <a:gd name="connsiteY16" fmla="*/ 53462 h 109985"/>
                <a:gd name="connsiteX17" fmla="*/ 43854 w 120617"/>
                <a:gd name="connsiteY17" fmla="*/ 91529 h 109985"/>
                <a:gd name="connsiteX18" fmla="*/ 36669 w 120617"/>
                <a:gd name="connsiteY18" fmla="*/ 108395 h 109985"/>
                <a:gd name="connsiteX19" fmla="*/ 26595 w 120617"/>
                <a:gd name="connsiteY19" fmla="*/ 93198 h 109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0617" h="109985">
                  <a:moveTo>
                    <a:pt x="17718" y="98070"/>
                  </a:moveTo>
                  <a:lnTo>
                    <a:pt x="1568" y="82290"/>
                  </a:lnTo>
                  <a:lnTo>
                    <a:pt x="8093" y="69186"/>
                  </a:lnTo>
                  <a:lnTo>
                    <a:pt x="-4122" y="49833"/>
                  </a:lnTo>
                  <a:lnTo>
                    <a:pt x="-1186" y="29198"/>
                  </a:lnTo>
                  <a:lnTo>
                    <a:pt x="11721" y="35785"/>
                  </a:lnTo>
                  <a:lnTo>
                    <a:pt x="15687" y="29410"/>
                  </a:lnTo>
                  <a:lnTo>
                    <a:pt x="26603" y="40806"/>
                  </a:lnTo>
                  <a:lnTo>
                    <a:pt x="31002" y="34329"/>
                  </a:lnTo>
                  <a:lnTo>
                    <a:pt x="42273" y="40680"/>
                  </a:lnTo>
                  <a:lnTo>
                    <a:pt x="46814" y="33440"/>
                  </a:lnTo>
                  <a:lnTo>
                    <a:pt x="71911" y="29410"/>
                  </a:lnTo>
                  <a:lnTo>
                    <a:pt x="97600" y="-1590"/>
                  </a:lnTo>
                  <a:lnTo>
                    <a:pt x="115575" y="4580"/>
                  </a:lnTo>
                  <a:lnTo>
                    <a:pt x="116496" y="6540"/>
                  </a:lnTo>
                  <a:lnTo>
                    <a:pt x="81505" y="44592"/>
                  </a:lnTo>
                  <a:lnTo>
                    <a:pt x="55510" y="53462"/>
                  </a:lnTo>
                  <a:lnTo>
                    <a:pt x="43854" y="91529"/>
                  </a:lnTo>
                  <a:lnTo>
                    <a:pt x="36669" y="108395"/>
                  </a:lnTo>
                  <a:lnTo>
                    <a:pt x="26595" y="9319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80" name="Freeform: Shape 1079">
              <a:extLst>
                <a:ext uri="{FF2B5EF4-FFF2-40B4-BE49-F238E27FC236}">
                  <a16:creationId xmlns:a16="http://schemas.microsoft.com/office/drawing/2014/main" id="{0F27A41E-D78D-4405-810B-58D489F3296C}"/>
                </a:ext>
              </a:extLst>
            </p:cNvPr>
            <p:cNvSpPr/>
            <p:nvPr/>
          </p:nvSpPr>
          <p:spPr>
            <a:xfrm flipV="1">
              <a:off x="5173003" y="3137841"/>
              <a:ext cx="35477" cy="49458"/>
            </a:xfrm>
            <a:custGeom>
              <a:avLst/>
              <a:gdLst>
                <a:gd name="connsiteX0" fmla="*/ -2420 w 32613"/>
                <a:gd name="connsiteY0" fmla="*/ 5179 h 45465"/>
                <a:gd name="connsiteX1" fmla="*/ 15296 w 32613"/>
                <a:gd name="connsiteY1" fmla="*/ -1487 h 45465"/>
                <a:gd name="connsiteX2" fmla="*/ 28439 w 32613"/>
                <a:gd name="connsiteY2" fmla="*/ 20376 h 45465"/>
                <a:gd name="connsiteX3" fmla="*/ 26770 w 32613"/>
                <a:gd name="connsiteY3" fmla="*/ 22289 h 45465"/>
                <a:gd name="connsiteX4" fmla="*/ 13336 w 32613"/>
                <a:gd name="connsiteY4" fmla="*/ 22950 h 45465"/>
                <a:gd name="connsiteX5" fmla="*/ 23182 w 32613"/>
                <a:gd name="connsiteY5" fmla="*/ 43979 h 45465"/>
                <a:gd name="connsiteX6" fmla="*/ 5206 w 32613"/>
                <a:gd name="connsiteY6" fmla="*/ 37809 h 45465"/>
                <a:gd name="connsiteX7" fmla="*/ -4175 w 32613"/>
                <a:gd name="connsiteY7" fmla="*/ 23752 h 45465"/>
                <a:gd name="connsiteX8" fmla="*/ -2420 w 32613"/>
                <a:gd name="connsiteY8" fmla="*/ 5179 h 45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613" h="45465">
                  <a:moveTo>
                    <a:pt x="-2420" y="5179"/>
                  </a:moveTo>
                  <a:lnTo>
                    <a:pt x="15296" y="-1487"/>
                  </a:lnTo>
                  <a:lnTo>
                    <a:pt x="28439" y="20376"/>
                  </a:lnTo>
                  <a:lnTo>
                    <a:pt x="26770" y="22289"/>
                  </a:lnTo>
                  <a:lnTo>
                    <a:pt x="13336" y="22950"/>
                  </a:lnTo>
                  <a:lnTo>
                    <a:pt x="23182" y="43979"/>
                  </a:lnTo>
                  <a:lnTo>
                    <a:pt x="5206" y="37809"/>
                  </a:lnTo>
                  <a:lnTo>
                    <a:pt x="-4175" y="23752"/>
                  </a:lnTo>
                  <a:lnTo>
                    <a:pt x="-2420" y="517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81" name="Freeform: Shape 1080">
              <a:extLst>
                <a:ext uri="{FF2B5EF4-FFF2-40B4-BE49-F238E27FC236}">
                  <a16:creationId xmlns:a16="http://schemas.microsoft.com/office/drawing/2014/main" id="{71F1643D-4D4D-424E-950E-4B6E5F2E94E6}"/>
                </a:ext>
              </a:extLst>
            </p:cNvPr>
            <p:cNvSpPr/>
            <p:nvPr/>
          </p:nvSpPr>
          <p:spPr>
            <a:xfrm flipV="1">
              <a:off x="5173003" y="3137841"/>
              <a:ext cx="35477" cy="49458"/>
            </a:xfrm>
            <a:custGeom>
              <a:avLst/>
              <a:gdLst>
                <a:gd name="connsiteX0" fmla="*/ -2420 w 32613"/>
                <a:gd name="connsiteY0" fmla="*/ 5179 h 45465"/>
                <a:gd name="connsiteX1" fmla="*/ 15296 w 32613"/>
                <a:gd name="connsiteY1" fmla="*/ -1487 h 45465"/>
                <a:gd name="connsiteX2" fmla="*/ 28439 w 32613"/>
                <a:gd name="connsiteY2" fmla="*/ 20376 h 45465"/>
                <a:gd name="connsiteX3" fmla="*/ 26770 w 32613"/>
                <a:gd name="connsiteY3" fmla="*/ 22289 h 45465"/>
                <a:gd name="connsiteX4" fmla="*/ 13336 w 32613"/>
                <a:gd name="connsiteY4" fmla="*/ 22950 h 45465"/>
                <a:gd name="connsiteX5" fmla="*/ 23182 w 32613"/>
                <a:gd name="connsiteY5" fmla="*/ 43979 h 45465"/>
                <a:gd name="connsiteX6" fmla="*/ 5206 w 32613"/>
                <a:gd name="connsiteY6" fmla="*/ 37809 h 45465"/>
                <a:gd name="connsiteX7" fmla="*/ -4175 w 32613"/>
                <a:gd name="connsiteY7" fmla="*/ 23752 h 45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13" h="45465">
                  <a:moveTo>
                    <a:pt x="-2420" y="5179"/>
                  </a:moveTo>
                  <a:lnTo>
                    <a:pt x="15296" y="-1487"/>
                  </a:lnTo>
                  <a:lnTo>
                    <a:pt x="28439" y="20376"/>
                  </a:lnTo>
                  <a:lnTo>
                    <a:pt x="26770" y="22289"/>
                  </a:lnTo>
                  <a:lnTo>
                    <a:pt x="13336" y="22950"/>
                  </a:lnTo>
                  <a:lnTo>
                    <a:pt x="23182" y="43979"/>
                  </a:lnTo>
                  <a:lnTo>
                    <a:pt x="5206" y="37809"/>
                  </a:lnTo>
                  <a:lnTo>
                    <a:pt x="-4175" y="23752"/>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82" name="Freeform: Shape 1081">
              <a:extLst>
                <a:ext uri="{FF2B5EF4-FFF2-40B4-BE49-F238E27FC236}">
                  <a16:creationId xmlns:a16="http://schemas.microsoft.com/office/drawing/2014/main" id="{E49337D3-9F26-43D8-89A6-BB41F262EE65}"/>
                </a:ext>
              </a:extLst>
            </p:cNvPr>
            <p:cNvSpPr/>
            <p:nvPr/>
          </p:nvSpPr>
          <p:spPr>
            <a:xfrm flipV="1">
              <a:off x="4939417" y="3321823"/>
              <a:ext cx="106690" cy="112606"/>
            </a:xfrm>
            <a:custGeom>
              <a:avLst/>
              <a:gdLst>
                <a:gd name="connsiteX0" fmla="*/ 94103 w 98077"/>
                <a:gd name="connsiteY0" fmla="*/ 57580 h 103515"/>
                <a:gd name="connsiteX1" fmla="*/ 89633 w 98077"/>
                <a:gd name="connsiteY1" fmla="*/ 78003 h 103515"/>
                <a:gd name="connsiteX2" fmla="*/ 80661 w 98077"/>
                <a:gd name="connsiteY2" fmla="*/ 86857 h 103515"/>
                <a:gd name="connsiteX3" fmla="*/ 84076 w 98077"/>
                <a:gd name="connsiteY3" fmla="*/ 94570 h 103515"/>
                <a:gd name="connsiteX4" fmla="*/ 72476 w 98077"/>
                <a:gd name="connsiteY4" fmla="*/ 102314 h 103515"/>
                <a:gd name="connsiteX5" fmla="*/ 63606 w 98077"/>
                <a:gd name="connsiteY5" fmla="*/ 93098 h 103515"/>
                <a:gd name="connsiteX6" fmla="*/ 56067 w 98077"/>
                <a:gd name="connsiteY6" fmla="*/ 97923 h 103515"/>
                <a:gd name="connsiteX7" fmla="*/ 40326 w 98077"/>
                <a:gd name="connsiteY7" fmla="*/ 93098 h 103515"/>
                <a:gd name="connsiteX8" fmla="*/ 25239 w 98077"/>
                <a:gd name="connsiteY8" fmla="*/ 99631 h 103515"/>
                <a:gd name="connsiteX9" fmla="*/ 15756 w 98077"/>
                <a:gd name="connsiteY9" fmla="*/ 84599 h 103515"/>
                <a:gd name="connsiteX10" fmla="*/ 20391 w 98077"/>
                <a:gd name="connsiteY10" fmla="*/ 77657 h 103515"/>
                <a:gd name="connsiteX11" fmla="*/ 17353 w 98077"/>
                <a:gd name="connsiteY11" fmla="*/ 69913 h 103515"/>
                <a:gd name="connsiteX12" fmla="*/ 26577 w 98077"/>
                <a:gd name="connsiteY12" fmla="*/ 62633 h 103515"/>
                <a:gd name="connsiteX13" fmla="*/ 8051 w 98077"/>
                <a:gd name="connsiteY13" fmla="*/ 46295 h 103515"/>
                <a:gd name="connsiteX14" fmla="*/ -2338 w 98077"/>
                <a:gd name="connsiteY14" fmla="*/ 26643 h 103515"/>
                <a:gd name="connsiteX15" fmla="*/ -3975 w 98077"/>
                <a:gd name="connsiteY15" fmla="*/ -1202 h 103515"/>
                <a:gd name="connsiteX16" fmla="*/ 9767 w 98077"/>
                <a:gd name="connsiteY16" fmla="*/ 4056 h 103515"/>
                <a:gd name="connsiteX17" fmla="*/ 33196 w 98077"/>
                <a:gd name="connsiteY17" fmla="*/ 4056 h 103515"/>
                <a:gd name="connsiteX18" fmla="*/ 31472 w 98077"/>
                <a:gd name="connsiteY18" fmla="*/ 7078 h 103515"/>
                <a:gd name="connsiteX19" fmla="*/ 39886 w 98077"/>
                <a:gd name="connsiteY19" fmla="*/ 21378 h 103515"/>
                <a:gd name="connsiteX20" fmla="*/ 74719 w 98077"/>
                <a:gd name="connsiteY20" fmla="*/ 25273 h 103515"/>
                <a:gd name="connsiteX21" fmla="*/ 80865 w 98077"/>
                <a:gd name="connsiteY21" fmla="*/ 42171 h 103515"/>
                <a:gd name="connsiteX22" fmla="*/ 94103 w 98077"/>
                <a:gd name="connsiteY22" fmla="*/ 57580 h 103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8077" h="103515">
                  <a:moveTo>
                    <a:pt x="94103" y="57580"/>
                  </a:moveTo>
                  <a:lnTo>
                    <a:pt x="89633" y="78003"/>
                  </a:lnTo>
                  <a:lnTo>
                    <a:pt x="80661" y="86857"/>
                  </a:lnTo>
                  <a:lnTo>
                    <a:pt x="84076" y="94570"/>
                  </a:lnTo>
                  <a:lnTo>
                    <a:pt x="72476" y="102314"/>
                  </a:lnTo>
                  <a:lnTo>
                    <a:pt x="63606" y="93098"/>
                  </a:lnTo>
                  <a:lnTo>
                    <a:pt x="56067" y="97923"/>
                  </a:lnTo>
                  <a:lnTo>
                    <a:pt x="40326" y="93098"/>
                  </a:lnTo>
                  <a:lnTo>
                    <a:pt x="25239" y="99631"/>
                  </a:lnTo>
                  <a:lnTo>
                    <a:pt x="15756" y="84599"/>
                  </a:lnTo>
                  <a:lnTo>
                    <a:pt x="20391" y="77657"/>
                  </a:lnTo>
                  <a:lnTo>
                    <a:pt x="17353" y="69913"/>
                  </a:lnTo>
                  <a:lnTo>
                    <a:pt x="26577" y="62633"/>
                  </a:lnTo>
                  <a:lnTo>
                    <a:pt x="8051" y="46295"/>
                  </a:lnTo>
                  <a:lnTo>
                    <a:pt x="-2338" y="26643"/>
                  </a:lnTo>
                  <a:lnTo>
                    <a:pt x="-3975" y="-1202"/>
                  </a:lnTo>
                  <a:lnTo>
                    <a:pt x="9767" y="4056"/>
                  </a:lnTo>
                  <a:lnTo>
                    <a:pt x="33196" y="4056"/>
                  </a:lnTo>
                  <a:lnTo>
                    <a:pt x="31472" y="7078"/>
                  </a:lnTo>
                  <a:lnTo>
                    <a:pt x="39886" y="21378"/>
                  </a:lnTo>
                  <a:lnTo>
                    <a:pt x="74719" y="25273"/>
                  </a:lnTo>
                  <a:lnTo>
                    <a:pt x="80865" y="42171"/>
                  </a:lnTo>
                  <a:lnTo>
                    <a:pt x="94103" y="5758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83" name="Freeform: Shape 1082">
              <a:extLst>
                <a:ext uri="{FF2B5EF4-FFF2-40B4-BE49-F238E27FC236}">
                  <a16:creationId xmlns:a16="http://schemas.microsoft.com/office/drawing/2014/main" id="{F0882B70-EADC-4867-A70F-3BEF7403BBB9}"/>
                </a:ext>
              </a:extLst>
            </p:cNvPr>
            <p:cNvSpPr/>
            <p:nvPr/>
          </p:nvSpPr>
          <p:spPr>
            <a:xfrm flipV="1">
              <a:off x="4939417" y="3321823"/>
              <a:ext cx="106690" cy="112606"/>
            </a:xfrm>
            <a:custGeom>
              <a:avLst/>
              <a:gdLst>
                <a:gd name="connsiteX0" fmla="*/ 94103 w 98077"/>
                <a:gd name="connsiteY0" fmla="*/ 57580 h 103515"/>
                <a:gd name="connsiteX1" fmla="*/ 89633 w 98077"/>
                <a:gd name="connsiteY1" fmla="*/ 78003 h 103515"/>
                <a:gd name="connsiteX2" fmla="*/ 80661 w 98077"/>
                <a:gd name="connsiteY2" fmla="*/ 86857 h 103515"/>
                <a:gd name="connsiteX3" fmla="*/ 84076 w 98077"/>
                <a:gd name="connsiteY3" fmla="*/ 94570 h 103515"/>
                <a:gd name="connsiteX4" fmla="*/ 72476 w 98077"/>
                <a:gd name="connsiteY4" fmla="*/ 102314 h 103515"/>
                <a:gd name="connsiteX5" fmla="*/ 63606 w 98077"/>
                <a:gd name="connsiteY5" fmla="*/ 93098 h 103515"/>
                <a:gd name="connsiteX6" fmla="*/ 56067 w 98077"/>
                <a:gd name="connsiteY6" fmla="*/ 97923 h 103515"/>
                <a:gd name="connsiteX7" fmla="*/ 40326 w 98077"/>
                <a:gd name="connsiteY7" fmla="*/ 93098 h 103515"/>
                <a:gd name="connsiteX8" fmla="*/ 25239 w 98077"/>
                <a:gd name="connsiteY8" fmla="*/ 99631 h 103515"/>
                <a:gd name="connsiteX9" fmla="*/ 15756 w 98077"/>
                <a:gd name="connsiteY9" fmla="*/ 84599 h 103515"/>
                <a:gd name="connsiteX10" fmla="*/ 20391 w 98077"/>
                <a:gd name="connsiteY10" fmla="*/ 77657 h 103515"/>
                <a:gd name="connsiteX11" fmla="*/ 17353 w 98077"/>
                <a:gd name="connsiteY11" fmla="*/ 69913 h 103515"/>
                <a:gd name="connsiteX12" fmla="*/ 26577 w 98077"/>
                <a:gd name="connsiteY12" fmla="*/ 62633 h 103515"/>
                <a:gd name="connsiteX13" fmla="*/ 8051 w 98077"/>
                <a:gd name="connsiteY13" fmla="*/ 46295 h 103515"/>
                <a:gd name="connsiteX14" fmla="*/ -2338 w 98077"/>
                <a:gd name="connsiteY14" fmla="*/ 26643 h 103515"/>
                <a:gd name="connsiteX15" fmla="*/ -3975 w 98077"/>
                <a:gd name="connsiteY15" fmla="*/ -1202 h 103515"/>
                <a:gd name="connsiteX16" fmla="*/ 9767 w 98077"/>
                <a:gd name="connsiteY16" fmla="*/ 4056 h 103515"/>
                <a:gd name="connsiteX17" fmla="*/ 33196 w 98077"/>
                <a:gd name="connsiteY17" fmla="*/ 4056 h 103515"/>
                <a:gd name="connsiteX18" fmla="*/ 31472 w 98077"/>
                <a:gd name="connsiteY18" fmla="*/ 7078 h 103515"/>
                <a:gd name="connsiteX19" fmla="*/ 39886 w 98077"/>
                <a:gd name="connsiteY19" fmla="*/ 21378 h 103515"/>
                <a:gd name="connsiteX20" fmla="*/ 74719 w 98077"/>
                <a:gd name="connsiteY20" fmla="*/ 25273 h 103515"/>
                <a:gd name="connsiteX21" fmla="*/ 80865 w 98077"/>
                <a:gd name="connsiteY21" fmla="*/ 42171 h 103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8077" h="103515">
                  <a:moveTo>
                    <a:pt x="94103" y="57580"/>
                  </a:moveTo>
                  <a:lnTo>
                    <a:pt x="89633" y="78003"/>
                  </a:lnTo>
                  <a:lnTo>
                    <a:pt x="80661" y="86857"/>
                  </a:lnTo>
                  <a:lnTo>
                    <a:pt x="84076" y="94570"/>
                  </a:lnTo>
                  <a:lnTo>
                    <a:pt x="72476" y="102314"/>
                  </a:lnTo>
                  <a:lnTo>
                    <a:pt x="63606" y="93098"/>
                  </a:lnTo>
                  <a:lnTo>
                    <a:pt x="56067" y="97923"/>
                  </a:lnTo>
                  <a:lnTo>
                    <a:pt x="40326" y="93098"/>
                  </a:lnTo>
                  <a:lnTo>
                    <a:pt x="25239" y="99631"/>
                  </a:lnTo>
                  <a:lnTo>
                    <a:pt x="15756" y="84599"/>
                  </a:lnTo>
                  <a:lnTo>
                    <a:pt x="20391" y="77657"/>
                  </a:lnTo>
                  <a:lnTo>
                    <a:pt x="17353" y="69913"/>
                  </a:lnTo>
                  <a:lnTo>
                    <a:pt x="26577" y="62633"/>
                  </a:lnTo>
                  <a:lnTo>
                    <a:pt x="8051" y="46295"/>
                  </a:lnTo>
                  <a:lnTo>
                    <a:pt x="-2338" y="26643"/>
                  </a:lnTo>
                  <a:lnTo>
                    <a:pt x="-3975" y="-1202"/>
                  </a:lnTo>
                  <a:lnTo>
                    <a:pt x="9767" y="4056"/>
                  </a:lnTo>
                  <a:lnTo>
                    <a:pt x="33196" y="4056"/>
                  </a:lnTo>
                  <a:lnTo>
                    <a:pt x="31472" y="7078"/>
                  </a:lnTo>
                  <a:lnTo>
                    <a:pt x="39886" y="21378"/>
                  </a:lnTo>
                  <a:lnTo>
                    <a:pt x="74719" y="25273"/>
                  </a:lnTo>
                  <a:lnTo>
                    <a:pt x="80865" y="4217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84" name="Freeform: Shape 1083">
              <a:extLst>
                <a:ext uri="{FF2B5EF4-FFF2-40B4-BE49-F238E27FC236}">
                  <a16:creationId xmlns:a16="http://schemas.microsoft.com/office/drawing/2014/main" id="{8AAF0CAC-C5D6-4D3C-A643-B7C4988E2BB2}"/>
                </a:ext>
              </a:extLst>
            </p:cNvPr>
            <p:cNvSpPr/>
            <p:nvPr/>
          </p:nvSpPr>
          <p:spPr>
            <a:xfrm flipV="1">
              <a:off x="5022581" y="3309880"/>
              <a:ext cx="157390" cy="195394"/>
            </a:xfrm>
            <a:custGeom>
              <a:avLst/>
              <a:gdLst>
                <a:gd name="connsiteX0" fmla="*/ 123789 w 144684"/>
                <a:gd name="connsiteY0" fmla="*/ 140885 h 179620"/>
                <a:gd name="connsiteX1" fmla="*/ 140600 w 144684"/>
                <a:gd name="connsiteY1" fmla="*/ 163780 h 179620"/>
                <a:gd name="connsiteX2" fmla="*/ 127134 w 144684"/>
                <a:gd name="connsiteY2" fmla="*/ 164756 h 179620"/>
                <a:gd name="connsiteX3" fmla="*/ 119138 w 144684"/>
                <a:gd name="connsiteY3" fmla="*/ 170776 h 179620"/>
                <a:gd name="connsiteX4" fmla="*/ 105114 w 144684"/>
                <a:gd name="connsiteY4" fmla="*/ 164157 h 179620"/>
                <a:gd name="connsiteX5" fmla="*/ 98881 w 144684"/>
                <a:gd name="connsiteY5" fmla="*/ 154155 h 179620"/>
                <a:gd name="connsiteX6" fmla="*/ 71406 w 144684"/>
                <a:gd name="connsiteY6" fmla="*/ 158743 h 179620"/>
                <a:gd name="connsiteX7" fmla="*/ 49275 w 144684"/>
                <a:gd name="connsiteY7" fmla="*/ 174932 h 179620"/>
                <a:gd name="connsiteX8" fmla="*/ 35093 w 144684"/>
                <a:gd name="connsiteY8" fmla="*/ 174318 h 179620"/>
                <a:gd name="connsiteX9" fmla="*/ 31315 w 144684"/>
                <a:gd name="connsiteY9" fmla="*/ 178457 h 179620"/>
                <a:gd name="connsiteX10" fmla="*/ 5242 w 144684"/>
                <a:gd name="connsiteY10" fmla="*/ 178457 h 179620"/>
                <a:gd name="connsiteX11" fmla="*/ -3667 w 144684"/>
                <a:gd name="connsiteY11" fmla="*/ 167927 h 179620"/>
                <a:gd name="connsiteX12" fmla="*/ -4085 w 144684"/>
                <a:gd name="connsiteY12" fmla="*/ 167479 h 179620"/>
                <a:gd name="connsiteX13" fmla="*/ 7516 w 144684"/>
                <a:gd name="connsiteY13" fmla="*/ 159734 h 179620"/>
                <a:gd name="connsiteX14" fmla="*/ 4101 w 144684"/>
                <a:gd name="connsiteY14" fmla="*/ 152022 h 179620"/>
                <a:gd name="connsiteX15" fmla="*/ 13073 w 144684"/>
                <a:gd name="connsiteY15" fmla="*/ 143168 h 179620"/>
                <a:gd name="connsiteX16" fmla="*/ 17543 w 144684"/>
                <a:gd name="connsiteY16" fmla="*/ 122745 h 179620"/>
                <a:gd name="connsiteX17" fmla="*/ 4305 w 144684"/>
                <a:gd name="connsiteY17" fmla="*/ 107335 h 179620"/>
                <a:gd name="connsiteX18" fmla="*/ -1841 w 144684"/>
                <a:gd name="connsiteY18" fmla="*/ 90438 h 179620"/>
                <a:gd name="connsiteX19" fmla="*/ 13073 w 144684"/>
                <a:gd name="connsiteY19" fmla="*/ 79774 h 179620"/>
                <a:gd name="connsiteX20" fmla="*/ -236 w 144684"/>
                <a:gd name="connsiteY20" fmla="*/ 72242 h 179620"/>
                <a:gd name="connsiteX21" fmla="*/ 67920 w 144684"/>
                <a:gd name="connsiteY21" fmla="*/ 28547 h 179620"/>
                <a:gd name="connsiteX22" fmla="*/ 63386 w 144684"/>
                <a:gd name="connsiteY22" fmla="*/ 18757 h 179620"/>
                <a:gd name="connsiteX23" fmla="*/ 91128 w 144684"/>
                <a:gd name="connsiteY23" fmla="*/ -1163 h 179620"/>
                <a:gd name="connsiteX24" fmla="*/ 92222 w 144684"/>
                <a:gd name="connsiteY24" fmla="*/ 2725 h 179620"/>
                <a:gd name="connsiteX25" fmla="*/ 103563 w 144684"/>
                <a:gd name="connsiteY25" fmla="*/ 19119 h 179620"/>
                <a:gd name="connsiteX26" fmla="*/ 101423 w 144684"/>
                <a:gd name="connsiteY26" fmla="*/ 28862 h 179620"/>
                <a:gd name="connsiteX27" fmla="*/ 109828 w 144684"/>
                <a:gd name="connsiteY27" fmla="*/ 40966 h 179620"/>
                <a:gd name="connsiteX28" fmla="*/ 130164 w 144684"/>
                <a:gd name="connsiteY28" fmla="*/ 54747 h 179620"/>
                <a:gd name="connsiteX29" fmla="*/ 132840 w 144684"/>
                <a:gd name="connsiteY29" fmla="*/ 59571 h 179620"/>
                <a:gd name="connsiteX30" fmla="*/ 123789 w 144684"/>
                <a:gd name="connsiteY30" fmla="*/ 71793 h 179620"/>
                <a:gd name="connsiteX31" fmla="*/ 123789 w 144684"/>
                <a:gd name="connsiteY31" fmla="*/ 140885 h 179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4684" h="179620">
                  <a:moveTo>
                    <a:pt x="123789" y="140885"/>
                  </a:moveTo>
                  <a:lnTo>
                    <a:pt x="140600" y="163780"/>
                  </a:lnTo>
                  <a:lnTo>
                    <a:pt x="127134" y="164756"/>
                  </a:lnTo>
                  <a:lnTo>
                    <a:pt x="119138" y="170776"/>
                  </a:lnTo>
                  <a:lnTo>
                    <a:pt x="105114" y="164157"/>
                  </a:lnTo>
                  <a:lnTo>
                    <a:pt x="98881" y="154155"/>
                  </a:lnTo>
                  <a:lnTo>
                    <a:pt x="71406" y="158743"/>
                  </a:lnTo>
                  <a:lnTo>
                    <a:pt x="49275" y="174932"/>
                  </a:lnTo>
                  <a:lnTo>
                    <a:pt x="35093" y="174318"/>
                  </a:lnTo>
                  <a:lnTo>
                    <a:pt x="31315" y="178457"/>
                  </a:lnTo>
                  <a:lnTo>
                    <a:pt x="5242" y="178457"/>
                  </a:lnTo>
                  <a:lnTo>
                    <a:pt x="-3667" y="167927"/>
                  </a:lnTo>
                  <a:lnTo>
                    <a:pt x="-4085" y="167479"/>
                  </a:lnTo>
                  <a:lnTo>
                    <a:pt x="7516" y="159734"/>
                  </a:lnTo>
                  <a:lnTo>
                    <a:pt x="4101" y="152022"/>
                  </a:lnTo>
                  <a:lnTo>
                    <a:pt x="13073" y="143168"/>
                  </a:lnTo>
                  <a:lnTo>
                    <a:pt x="17543" y="122745"/>
                  </a:lnTo>
                  <a:lnTo>
                    <a:pt x="4305" y="107335"/>
                  </a:lnTo>
                  <a:lnTo>
                    <a:pt x="-1841" y="90438"/>
                  </a:lnTo>
                  <a:lnTo>
                    <a:pt x="13073" y="79774"/>
                  </a:lnTo>
                  <a:lnTo>
                    <a:pt x="-236" y="72242"/>
                  </a:lnTo>
                  <a:lnTo>
                    <a:pt x="67920" y="28547"/>
                  </a:lnTo>
                  <a:lnTo>
                    <a:pt x="63386" y="18757"/>
                  </a:lnTo>
                  <a:lnTo>
                    <a:pt x="91128" y="-1163"/>
                  </a:lnTo>
                  <a:lnTo>
                    <a:pt x="92222" y="2725"/>
                  </a:lnTo>
                  <a:lnTo>
                    <a:pt x="103563" y="19119"/>
                  </a:lnTo>
                  <a:lnTo>
                    <a:pt x="101423" y="28862"/>
                  </a:lnTo>
                  <a:lnTo>
                    <a:pt x="109828" y="40966"/>
                  </a:lnTo>
                  <a:lnTo>
                    <a:pt x="130164" y="54747"/>
                  </a:lnTo>
                  <a:lnTo>
                    <a:pt x="132840" y="59571"/>
                  </a:lnTo>
                  <a:lnTo>
                    <a:pt x="123789" y="71793"/>
                  </a:lnTo>
                  <a:lnTo>
                    <a:pt x="123789" y="14088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85" name="Freeform: Shape 1084">
              <a:extLst>
                <a:ext uri="{FF2B5EF4-FFF2-40B4-BE49-F238E27FC236}">
                  <a16:creationId xmlns:a16="http://schemas.microsoft.com/office/drawing/2014/main" id="{0BAB61C2-6F7B-4897-A703-E2B381F3A427}"/>
                </a:ext>
              </a:extLst>
            </p:cNvPr>
            <p:cNvSpPr/>
            <p:nvPr/>
          </p:nvSpPr>
          <p:spPr>
            <a:xfrm flipV="1">
              <a:off x="5022581" y="3309880"/>
              <a:ext cx="157390" cy="195394"/>
            </a:xfrm>
            <a:custGeom>
              <a:avLst/>
              <a:gdLst>
                <a:gd name="connsiteX0" fmla="*/ 123789 w 144684"/>
                <a:gd name="connsiteY0" fmla="*/ 140885 h 179620"/>
                <a:gd name="connsiteX1" fmla="*/ 140600 w 144684"/>
                <a:gd name="connsiteY1" fmla="*/ 163780 h 179620"/>
                <a:gd name="connsiteX2" fmla="*/ 127134 w 144684"/>
                <a:gd name="connsiteY2" fmla="*/ 164756 h 179620"/>
                <a:gd name="connsiteX3" fmla="*/ 119138 w 144684"/>
                <a:gd name="connsiteY3" fmla="*/ 170776 h 179620"/>
                <a:gd name="connsiteX4" fmla="*/ 105114 w 144684"/>
                <a:gd name="connsiteY4" fmla="*/ 164157 h 179620"/>
                <a:gd name="connsiteX5" fmla="*/ 98881 w 144684"/>
                <a:gd name="connsiteY5" fmla="*/ 154155 h 179620"/>
                <a:gd name="connsiteX6" fmla="*/ 71406 w 144684"/>
                <a:gd name="connsiteY6" fmla="*/ 158743 h 179620"/>
                <a:gd name="connsiteX7" fmla="*/ 49275 w 144684"/>
                <a:gd name="connsiteY7" fmla="*/ 174932 h 179620"/>
                <a:gd name="connsiteX8" fmla="*/ 35093 w 144684"/>
                <a:gd name="connsiteY8" fmla="*/ 174318 h 179620"/>
                <a:gd name="connsiteX9" fmla="*/ 31315 w 144684"/>
                <a:gd name="connsiteY9" fmla="*/ 178457 h 179620"/>
                <a:gd name="connsiteX10" fmla="*/ 5242 w 144684"/>
                <a:gd name="connsiteY10" fmla="*/ 178457 h 179620"/>
                <a:gd name="connsiteX11" fmla="*/ -3667 w 144684"/>
                <a:gd name="connsiteY11" fmla="*/ 167927 h 179620"/>
                <a:gd name="connsiteX12" fmla="*/ -4085 w 144684"/>
                <a:gd name="connsiteY12" fmla="*/ 167479 h 179620"/>
                <a:gd name="connsiteX13" fmla="*/ 7516 w 144684"/>
                <a:gd name="connsiteY13" fmla="*/ 159734 h 179620"/>
                <a:gd name="connsiteX14" fmla="*/ 4101 w 144684"/>
                <a:gd name="connsiteY14" fmla="*/ 152022 h 179620"/>
                <a:gd name="connsiteX15" fmla="*/ 13073 w 144684"/>
                <a:gd name="connsiteY15" fmla="*/ 143168 h 179620"/>
                <a:gd name="connsiteX16" fmla="*/ 17543 w 144684"/>
                <a:gd name="connsiteY16" fmla="*/ 122745 h 179620"/>
                <a:gd name="connsiteX17" fmla="*/ 4305 w 144684"/>
                <a:gd name="connsiteY17" fmla="*/ 107335 h 179620"/>
                <a:gd name="connsiteX18" fmla="*/ -1841 w 144684"/>
                <a:gd name="connsiteY18" fmla="*/ 90438 h 179620"/>
                <a:gd name="connsiteX19" fmla="*/ 13073 w 144684"/>
                <a:gd name="connsiteY19" fmla="*/ 79774 h 179620"/>
                <a:gd name="connsiteX20" fmla="*/ -236 w 144684"/>
                <a:gd name="connsiteY20" fmla="*/ 72242 h 179620"/>
                <a:gd name="connsiteX21" fmla="*/ 67920 w 144684"/>
                <a:gd name="connsiteY21" fmla="*/ 28547 h 179620"/>
                <a:gd name="connsiteX22" fmla="*/ 63386 w 144684"/>
                <a:gd name="connsiteY22" fmla="*/ 18757 h 179620"/>
                <a:gd name="connsiteX23" fmla="*/ 91128 w 144684"/>
                <a:gd name="connsiteY23" fmla="*/ -1163 h 179620"/>
                <a:gd name="connsiteX24" fmla="*/ 92222 w 144684"/>
                <a:gd name="connsiteY24" fmla="*/ 2725 h 179620"/>
                <a:gd name="connsiteX25" fmla="*/ 103563 w 144684"/>
                <a:gd name="connsiteY25" fmla="*/ 19119 h 179620"/>
                <a:gd name="connsiteX26" fmla="*/ 101423 w 144684"/>
                <a:gd name="connsiteY26" fmla="*/ 28862 h 179620"/>
                <a:gd name="connsiteX27" fmla="*/ 109828 w 144684"/>
                <a:gd name="connsiteY27" fmla="*/ 40966 h 179620"/>
                <a:gd name="connsiteX28" fmla="*/ 130164 w 144684"/>
                <a:gd name="connsiteY28" fmla="*/ 54747 h 179620"/>
                <a:gd name="connsiteX29" fmla="*/ 132840 w 144684"/>
                <a:gd name="connsiteY29" fmla="*/ 59571 h 179620"/>
                <a:gd name="connsiteX30" fmla="*/ 123789 w 144684"/>
                <a:gd name="connsiteY30" fmla="*/ 71793 h 179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44684" h="179620">
                  <a:moveTo>
                    <a:pt x="123789" y="140885"/>
                  </a:moveTo>
                  <a:lnTo>
                    <a:pt x="140600" y="163780"/>
                  </a:lnTo>
                  <a:lnTo>
                    <a:pt x="127134" y="164756"/>
                  </a:lnTo>
                  <a:lnTo>
                    <a:pt x="119138" y="170776"/>
                  </a:lnTo>
                  <a:lnTo>
                    <a:pt x="105114" y="164157"/>
                  </a:lnTo>
                  <a:lnTo>
                    <a:pt x="98881" y="154155"/>
                  </a:lnTo>
                  <a:lnTo>
                    <a:pt x="71406" y="158743"/>
                  </a:lnTo>
                  <a:lnTo>
                    <a:pt x="49275" y="174932"/>
                  </a:lnTo>
                  <a:lnTo>
                    <a:pt x="35093" y="174318"/>
                  </a:lnTo>
                  <a:lnTo>
                    <a:pt x="31315" y="178457"/>
                  </a:lnTo>
                  <a:lnTo>
                    <a:pt x="5242" y="178457"/>
                  </a:lnTo>
                  <a:lnTo>
                    <a:pt x="-3667" y="167927"/>
                  </a:lnTo>
                  <a:lnTo>
                    <a:pt x="-4085" y="167479"/>
                  </a:lnTo>
                  <a:lnTo>
                    <a:pt x="7516" y="159734"/>
                  </a:lnTo>
                  <a:lnTo>
                    <a:pt x="4101" y="152022"/>
                  </a:lnTo>
                  <a:lnTo>
                    <a:pt x="13073" y="143168"/>
                  </a:lnTo>
                  <a:lnTo>
                    <a:pt x="17543" y="122745"/>
                  </a:lnTo>
                  <a:lnTo>
                    <a:pt x="4305" y="107335"/>
                  </a:lnTo>
                  <a:lnTo>
                    <a:pt x="-1841" y="90438"/>
                  </a:lnTo>
                  <a:lnTo>
                    <a:pt x="13073" y="79774"/>
                  </a:lnTo>
                  <a:lnTo>
                    <a:pt x="-236" y="72242"/>
                  </a:lnTo>
                  <a:lnTo>
                    <a:pt x="67920" y="28547"/>
                  </a:lnTo>
                  <a:lnTo>
                    <a:pt x="63386" y="18757"/>
                  </a:lnTo>
                  <a:lnTo>
                    <a:pt x="91128" y="-1163"/>
                  </a:lnTo>
                  <a:lnTo>
                    <a:pt x="92222" y="2725"/>
                  </a:lnTo>
                  <a:lnTo>
                    <a:pt x="103563" y="19119"/>
                  </a:lnTo>
                  <a:lnTo>
                    <a:pt x="101423" y="28862"/>
                  </a:lnTo>
                  <a:lnTo>
                    <a:pt x="109828" y="40966"/>
                  </a:lnTo>
                  <a:lnTo>
                    <a:pt x="130164" y="54747"/>
                  </a:lnTo>
                  <a:lnTo>
                    <a:pt x="132840" y="59571"/>
                  </a:lnTo>
                  <a:lnTo>
                    <a:pt x="123789" y="7179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86" name="Freeform: Shape 1085">
              <a:extLst>
                <a:ext uri="{FF2B5EF4-FFF2-40B4-BE49-F238E27FC236}">
                  <a16:creationId xmlns:a16="http://schemas.microsoft.com/office/drawing/2014/main" id="{5BC414B5-3B1A-4192-B623-E6BD86807FF2}"/>
                </a:ext>
              </a:extLst>
            </p:cNvPr>
            <p:cNvSpPr/>
            <p:nvPr/>
          </p:nvSpPr>
          <p:spPr>
            <a:xfrm flipV="1">
              <a:off x="5007223" y="3098434"/>
              <a:ext cx="288232" cy="237883"/>
            </a:xfrm>
            <a:custGeom>
              <a:avLst/>
              <a:gdLst>
                <a:gd name="connsiteX0" fmla="*/ 63344 w 264963"/>
                <a:gd name="connsiteY0" fmla="*/ 19363 h 218679"/>
                <a:gd name="connsiteX1" fmla="*/ 85474 w 264963"/>
                <a:gd name="connsiteY1" fmla="*/ 3174 h 218679"/>
                <a:gd name="connsiteX2" fmla="*/ 112949 w 264963"/>
                <a:gd name="connsiteY2" fmla="*/ -1414 h 218679"/>
                <a:gd name="connsiteX3" fmla="*/ 119182 w 264963"/>
                <a:gd name="connsiteY3" fmla="*/ 8588 h 218679"/>
                <a:gd name="connsiteX4" fmla="*/ 133207 w 264963"/>
                <a:gd name="connsiteY4" fmla="*/ 15207 h 218679"/>
                <a:gd name="connsiteX5" fmla="*/ 141203 w 264963"/>
                <a:gd name="connsiteY5" fmla="*/ 9187 h 218679"/>
                <a:gd name="connsiteX6" fmla="*/ 154669 w 264963"/>
                <a:gd name="connsiteY6" fmla="*/ 8211 h 218679"/>
                <a:gd name="connsiteX7" fmla="*/ 157643 w 264963"/>
                <a:gd name="connsiteY7" fmla="*/ 12256 h 218679"/>
                <a:gd name="connsiteX8" fmla="*/ 173911 w 264963"/>
                <a:gd name="connsiteY8" fmla="*/ 12256 h 218679"/>
                <a:gd name="connsiteX9" fmla="*/ 175926 w 264963"/>
                <a:gd name="connsiteY9" fmla="*/ 22889 h 218679"/>
                <a:gd name="connsiteX10" fmla="*/ 192146 w 264963"/>
                <a:gd name="connsiteY10" fmla="*/ 31467 h 218679"/>
                <a:gd name="connsiteX11" fmla="*/ 209673 w 264963"/>
                <a:gd name="connsiteY11" fmla="*/ 25816 h 218679"/>
                <a:gd name="connsiteX12" fmla="*/ 260829 w 264963"/>
                <a:gd name="connsiteY12" fmla="*/ 87652 h 218679"/>
                <a:gd name="connsiteX13" fmla="*/ 240823 w 264963"/>
                <a:gd name="connsiteY13" fmla="*/ 87652 h 218679"/>
                <a:gd name="connsiteX14" fmla="*/ 190069 w 264963"/>
                <a:gd name="connsiteY14" fmla="*/ 104974 h 218679"/>
                <a:gd name="connsiteX15" fmla="*/ 167733 w 264963"/>
                <a:gd name="connsiteY15" fmla="*/ 135573 h 218679"/>
                <a:gd name="connsiteX16" fmla="*/ 150017 w 264963"/>
                <a:gd name="connsiteY16" fmla="*/ 142239 h 218679"/>
                <a:gd name="connsiteX17" fmla="*/ 148262 w 264963"/>
                <a:gd name="connsiteY17" fmla="*/ 160813 h 218679"/>
                <a:gd name="connsiteX18" fmla="*/ 157643 w 264963"/>
                <a:gd name="connsiteY18" fmla="*/ 174869 h 218679"/>
                <a:gd name="connsiteX19" fmla="*/ 131955 w 264963"/>
                <a:gd name="connsiteY19" fmla="*/ 205869 h 218679"/>
                <a:gd name="connsiteX20" fmla="*/ 106858 w 264963"/>
                <a:gd name="connsiteY20" fmla="*/ 209899 h 218679"/>
                <a:gd name="connsiteX21" fmla="*/ 102316 w 264963"/>
                <a:gd name="connsiteY21" fmla="*/ 217139 h 218679"/>
                <a:gd name="connsiteX22" fmla="*/ 91046 w 264963"/>
                <a:gd name="connsiteY22" fmla="*/ 210788 h 218679"/>
                <a:gd name="connsiteX23" fmla="*/ 86647 w 264963"/>
                <a:gd name="connsiteY23" fmla="*/ 217265 h 218679"/>
                <a:gd name="connsiteX24" fmla="*/ 75731 w 264963"/>
                <a:gd name="connsiteY24" fmla="*/ 205869 h 218679"/>
                <a:gd name="connsiteX25" fmla="*/ 71764 w 264963"/>
                <a:gd name="connsiteY25" fmla="*/ 212244 h 218679"/>
                <a:gd name="connsiteX26" fmla="*/ 58857 w 264963"/>
                <a:gd name="connsiteY26" fmla="*/ 205657 h 218679"/>
                <a:gd name="connsiteX27" fmla="*/ 53577 w 264963"/>
                <a:gd name="connsiteY27" fmla="*/ 192632 h 218679"/>
                <a:gd name="connsiteX28" fmla="*/ 53577 w 264963"/>
                <a:gd name="connsiteY28" fmla="*/ 178206 h 218679"/>
                <a:gd name="connsiteX29" fmla="*/ 42432 w 264963"/>
                <a:gd name="connsiteY29" fmla="*/ 178206 h 218679"/>
                <a:gd name="connsiteX30" fmla="*/ 31611 w 264963"/>
                <a:gd name="connsiteY30" fmla="*/ 160813 h 218679"/>
                <a:gd name="connsiteX31" fmla="*/ 31611 w 264963"/>
                <a:gd name="connsiteY31" fmla="*/ 142271 h 218679"/>
                <a:gd name="connsiteX32" fmla="*/ 21585 w 264963"/>
                <a:gd name="connsiteY32" fmla="*/ 144616 h 218679"/>
                <a:gd name="connsiteX33" fmla="*/ 16776 w 264963"/>
                <a:gd name="connsiteY33" fmla="*/ 117299 h 218679"/>
                <a:gd name="connsiteX34" fmla="*/ 16776 w 264963"/>
                <a:gd name="connsiteY34" fmla="*/ 98607 h 218679"/>
                <a:gd name="connsiteX35" fmla="*/ -2097 w 264963"/>
                <a:gd name="connsiteY35" fmla="*/ 98080 h 218679"/>
                <a:gd name="connsiteX36" fmla="*/ -4135 w 264963"/>
                <a:gd name="connsiteY36" fmla="*/ 83079 h 218679"/>
                <a:gd name="connsiteX37" fmla="*/ 8725 w 264963"/>
                <a:gd name="connsiteY37" fmla="*/ 80262 h 218679"/>
                <a:gd name="connsiteX38" fmla="*/ 27369 w 264963"/>
                <a:gd name="connsiteY38" fmla="*/ 60531 h 218679"/>
                <a:gd name="connsiteX39" fmla="*/ 29289 w 264963"/>
                <a:gd name="connsiteY39" fmla="*/ 41549 h 218679"/>
                <a:gd name="connsiteX40" fmla="*/ 36530 w 264963"/>
                <a:gd name="connsiteY40" fmla="*/ 35866 h 218679"/>
                <a:gd name="connsiteX41" fmla="*/ 45392 w 264963"/>
                <a:gd name="connsiteY41" fmla="*/ 39392 h 218679"/>
                <a:gd name="connsiteX42" fmla="*/ 45384 w 264963"/>
                <a:gd name="connsiteY42" fmla="*/ 23014 h 218679"/>
                <a:gd name="connsiteX43" fmla="*/ 45431 w 264963"/>
                <a:gd name="connsiteY43" fmla="*/ 22833 h 218679"/>
                <a:gd name="connsiteX44" fmla="*/ 49162 w 264963"/>
                <a:gd name="connsiteY44" fmla="*/ 18749 h 218679"/>
                <a:gd name="connsiteX45" fmla="*/ 63344 w 264963"/>
                <a:gd name="connsiteY45" fmla="*/ 19363 h 21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64963" h="218679">
                  <a:moveTo>
                    <a:pt x="63344" y="19363"/>
                  </a:moveTo>
                  <a:lnTo>
                    <a:pt x="85474" y="3174"/>
                  </a:lnTo>
                  <a:lnTo>
                    <a:pt x="112949" y="-1414"/>
                  </a:lnTo>
                  <a:lnTo>
                    <a:pt x="119182" y="8588"/>
                  </a:lnTo>
                  <a:lnTo>
                    <a:pt x="133207" y="15207"/>
                  </a:lnTo>
                  <a:lnTo>
                    <a:pt x="141203" y="9187"/>
                  </a:lnTo>
                  <a:lnTo>
                    <a:pt x="154669" y="8211"/>
                  </a:lnTo>
                  <a:lnTo>
                    <a:pt x="157643" y="12256"/>
                  </a:lnTo>
                  <a:lnTo>
                    <a:pt x="173911" y="12256"/>
                  </a:lnTo>
                  <a:lnTo>
                    <a:pt x="175926" y="22889"/>
                  </a:lnTo>
                  <a:lnTo>
                    <a:pt x="192146" y="31467"/>
                  </a:lnTo>
                  <a:lnTo>
                    <a:pt x="209673" y="25816"/>
                  </a:lnTo>
                  <a:lnTo>
                    <a:pt x="260829" y="87652"/>
                  </a:lnTo>
                  <a:lnTo>
                    <a:pt x="240823" y="87652"/>
                  </a:lnTo>
                  <a:lnTo>
                    <a:pt x="190069" y="104974"/>
                  </a:lnTo>
                  <a:lnTo>
                    <a:pt x="167733" y="135573"/>
                  </a:lnTo>
                  <a:lnTo>
                    <a:pt x="150017" y="142239"/>
                  </a:lnTo>
                  <a:lnTo>
                    <a:pt x="148262" y="160813"/>
                  </a:lnTo>
                  <a:lnTo>
                    <a:pt x="157643" y="174869"/>
                  </a:lnTo>
                  <a:lnTo>
                    <a:pt x="131955" y="205869"/>
                  </a:lnTo>
                  <a:lnTo>
                    <a:pt x="106858" y="209899"/>
                  </a:lnTo>
                  <a:lnTo>
                    <a:pt x="102316" y="217139"/>
                  </a:lnTo>
                  <a:lnTo>
                    <a:pt x="91046" y="210788"/>
                  </a:lnTo>
                  <a:lnTo>
                    <a:pt x="86647" y="217265"/>
                  </a:lnTo>
                  <a:lnTo>
                    <a:pt x="75731" y="205869"/>
                  </a:lnTo>
                  <a:lnTo>
                    <a:pt x="71764" y="212244"/>
                  </a:lnTo>
                  <a:lnTo>
                    <a:pt x="58857" y="205657"/>
                  </a:lnTo>
                  <a:lnTo>
                    <a:pt x="53577" y="192632"/>
                  </a:lnTo>
                  <a:lnTo>
                    <a:pt x="53577" y="178206"/>
                  </a:lnTo>
                  <a:lnTo>
                    <a:pt x="42432" y="178206"/>
                  </a:lnTo>
                  <a:lnTo>
                    <a:pt x="31611" y="160813"/>
                  </a:lnTo>
                  <a:lnTo>
                    <a:pt x="31611" y="142271"/>
                  </a:lnTo>
                  <a:lnTo>
                    <a:pt x="21585" y="144616"/>
                  </a:lnTo>
                  <a:lnTo>
                    <a:pt x="16776" y="117299"/>
                  </a:lnTo>
                  <a:lnTo>
                    <a:pt x="16776" y="98607"/>
                  </a:lnTo>
                  <a:lnTo>
                    <a:pt x="-2097" y="98080"/>
                  </a:lnTo>
                  <a:lnTo>
                    <a:pt x="-4135" y="83079"/>
                  </a:lnTo>
                  <a:lnTo>
                    <a:pt x="8725" y="80262"/>
                  </a:lnTo>
                  <a:lnTo>
                    <a:pt x="27369" y="60531"/>
                  </a:lnTo>
                  <a:lnTo>
                    <a:pt x="29289" y="41549"/>
                  </a:lnTo>
                  <a:lnTo>
                    <a:pt x="36530" y="35866"/>
                  </a:lnTo>
                  <a:lnTo>
                    <a:pt x="45392" y="39392"/>
                  </a:lnTo>
                  <a:lnTo>
                    <a:pt x="45384" y="23014"/>
                  </a:lnTo>
                  <a:cubicBezTo>
                    <a:pt x="45384" y="23014"/>
                    <a:pt x="45415" y="22881"/>
                    <a:pt x="45431" y="22833"/>
                  </a:cubicBezTo>
                  <a:lnTo>
                    <a:pt x="49162" y="18749"/>
                  </a:lnTo>
                  <a:lnTo>
                    <a:pt x="63344" y="1936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87" name="Freeform: Shape 1086">
              <a:extLst>
                <a:ext uri="{FF2B5EF4-FFF2-40B4-BE49-F238E27FC236}">
                  <a16:creationId xmlns:a16="http://schemas.microsoft.com/office/drawing/2014/main" id="{5E11F17A-8BE0-48A0-B288-2A42B9966AE4}"/>
                </a:ext>
              </a:extLst>
            </p:cNvPr>
            <p:cNvSpPr/>
            <p:nvPr/>
          </p:nvSpPr>
          <p:spPr>
            <a:xfrm flipV="1">
              <a:off x="5007223" y="3098434"/>
              <a:ext cx="288232" cy="237883"/>
            </a:xfrm>
            <a:custGeom>
              <a:avLst/>
              <a:gdLst>
                <a:gd name="connsiteX0" fmla="*/ 63344 w 264963"/>
                <a:gd name="connsiteY0" fmla="*/ 19363 h 218679"/>
                <a:gd name="connsiteX1" fmla="*/ 85474 w 264963"/>
                <a:gd name="connsiteY1" fmla="*/ 3174 h 218679"/>
                <a:gd name="connsiteX2" fmla="*/ 112949 w 264963"/>
                <a:gd name="connsiteY2" fmla="*/ -1414 h 218679"/>
                <a:gd name="connsiteX3" fmla="*/ 119182 w 264963"/>
                <a:gd name="connsiteY3" fmla="*/ 8588 h 218679"/>
                <a:gd name="connsiteX4" fmla="*/ 133207 w 264963"/>
                <a:gd name="connsiteY4" fmla="*/ 15207 h 218679"/>
                <a:gd name="connsiteX5" fmla="*/ 141203 w 264963"/>
                <a:gd name="connsiteY5" fmla="*/ 9187 h 218679"/>
                <a:gd name="connsiteX6" fmla="*/ 154669 w 264963"/>
                <a:gd name="connsiteY6" fmla="*/ 8211 h 218679"/>
                <a:gd name="connsiteX7" fmla="*/ 157643 w 264963"/>
                <a:gd name="connsiteY7" fmla="*/ 12256 h 218679"/>
                <a:gd name="connsiteX8" fmla="*/ 173911 w 264963"/>
                <a:gd name="connsiteY8" fmla="*/ 12256 h 218679"/>
                <a:gd name="connsiteX9" fmla="*/ 175926 w 264963"/>
                <a:gd name="connsiteY9" fmla="*/ 22889 h 218679"/>
                <a:gd name="connsiteX10" fmla="*/ 192146 w 264963"/>
                <a:gd name="connsiteY10" fmla="*/ 31467 h 218679"/>
                <a:gd name="connsiteX11" fmla="*/ 209673 w 264963"/>
                <a:gd name="connsiteY11" fmla="*/ 25816 h 218679"/>
                <a:gd name="connsiteX12" fmla="*/ 260829 w 264963"/>
                <a:gd name="connsiteY12" fmla="*/ 87652 h 218679"/>
                <a:gd name="connsiteX13" fmla="*/ 240823 w 264963"/>
                <a:gd name="connsiteY13" fmla="*/ 87652 h 218679"/>
                <a:gd name="connsiteX14" fmla="*/ 190069 w 264963"/>
                <a:gd name="connsiteY14" fmla="*/ 104974 h 218679"/>
                <a:gd name="connsiteX15" fmla="*/ 167733 w 264963"/>
                <a:gd name="connsiteY15" fmla="*/ 135573 h 218679"/>
                <a:gd name="connsiteX16" fmla="*/ 150017 w 264963"/>
                <a:gd name="connsiteY16" fmla="*/ 142239 h 218679"/>
                <a:gd name="connsiteX17" fmla="*/ 148262 w 264963"/>
                <a:gd name="connsiteY17" fmla="*/ 160813 h 218679"/>
                <a:gd name="connsiteX18" fmla="*/ 157643 w 264963"/>
                <a:gd name="connsiteY18" fmla="*/ 174869 h 218679"/>
                <a:gd name="connsiteX19" fmla="*/ 131955 w 264963"/>
                <a:gd name="connsiteY19" fmla="*/ 205869 h 218679"/>
                <a:gd name="connsiteX20" fmla="*/ 106858 w 264963"/>
                <a:gd name="connsiteY20" fmla="*/ 209899 h 218679"/>
                <a:gd name="connsiteX21" fmla="*/ 102316 w 264963"/>
                <a:gd name="connsiteY21" fmla="*/ 217139 h 218679"/>
                <a:gd name="connsiteX22" fmla="*/ 91046 w 264963"/>
                <a:gd name="connsiteY22" fmla="*/ 210788 h 218679"/>
                <a:gd name="connsiteX23" fmla="*/ 86647 w 264963"/>
                <a:gd name="connsiteY23" fmla="*/ 217265 h 218679"/>
                <a:gd name="connsiteX24" fmla="*/ 75731 w 264963"/>
                <a:gd name="connsiteY24" fmla="*/ 205869 h 218679"/>
                <a:gd name="connsiteX25" fmla="*/ 71764 w 264963"/>
                <a:gd name="connsiteY25" fmla="*/ 212244 h 218679"/>
                <a:gd name="connsiteX26" fmla="*/ 58857 w 264963"/>
                <a:gd name="connsiteY26" fmla="*/ 205657 h 218679"/>
                <a:gd name="connsiteX27" fmla="*/ 53577 w 264963"/>
                <a:gd name="connsiteY27" fmla="*/ 192632 h 218679"/>
                <a:gd name="connsiteX28" fmla="*/ 53577 w 264963"/>
                <a:gd name="connsiteY28" fmla="*/ 178206 h 218679"/>
                <a:gd name="connsiteX29" fmla="*/ 42432 w 264963"/>
                <a:gd name="connsiteY29" fmla="*/ 178206 h 218679"/>
                <a:gd name="connsiteX30" fmla="*/ 31611 w 264963"/>
                <a:gd name="connsiteY30" fmla="*/ 160813 h 218679"/>
                <a:gd name="connsiteX31" fmla="*/ 31611 w 264963"/>
                <a:gd name="connsiteY31" fmla="*/ 142271 h 218679"/>
                <a:gd name="connsiteX32" fmla="*/ 21585 w 264963"/>
                <a:gd name="connsiteY32" fmla="*/ 144616 h 218679"/>
                <a:gd name="connsiteX33" fmla="*/ 16776 w 264963"/>
                <a:gd name="connsiteY33" fmla="*/ 117299 h 218679"/>
                <a:gd name="connsiteX34" fmla="*/ 16776 w 264963"/>
                <a:gd name="connsiteY34" fmla="*/ 98607 h 218679"/>
                <a:gd name="connsiteX35" fmla="*/ -2097 w 264963"/>
                <a:gd name="connsiteY35" fmla="*/ 98080 h 218679"/>
                <a:gd name="connsiteX36" fmla="*/ -4135 w 264963"/>
                <a:gd name="connsiteY36" fmla="*/ 83079 h 218679"/>
                <a:gd name="connsiteX37" fmla="*/ 8725 w 264963"/>
                <a:gd name="connsiteY37" fmla="*/ 80262 h 218679"/>
                <a:gd name="connsiteX38" fmla="*/ 27369 w 264963"/>
                <a:gd name="connsiteY38" fmla="*/ 60531 h 218679"/>
                <a:gd name="connsiteX39" fmla="*/ 29289 w 264963"/>
                <a:gd name="connsiteY39" fmla="*/ 41549 h 218679"/>
                <a:gd name="connsiteX40" fmla="*/ 36530 w 264963"/>
                <a:gd name="connsiteY40" fmla="*/ 35866 h 218679"/>
                <a:gd name="connsiteX41" fmla="*/ 45392 w 264963"/>
                <a:gd name="connsiteY41" fmla="*/ 39392 h 218679"/>
                <a:gd name="connsiteX42" fmla="*/ 45384 w 264963"/>
                <a:gd name="connsiteY42" fmla="*/ 23014 h 218679"/>
                <a:gd name="connsiteX43" fmla="*/ 45431 w 264963"/>
                <a:gd name="connsiteY43" fmla="*/ 22833 h 218679"/>
                <a:gd name="connsiteX44" fmla="*/ 49162 w 264963"/>
                <a:gd name="connsiteY44" fmla="*/ 18749 h 21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64963" h="218679">
                  <a:moveTo>
                    <a:pt x="63344" y="19363"/>
                  </a:moveTo>
                  <a:lnTo>
                    <a:pt x="85474" y="3174"/>
                  </a:lnTo>
                  <a:lnTo>
                    <a:pt x="112949" y="-1414"/>
                  </a:lnTo>
                  <a:lnTo>
                    <a:pt x="119182" y="8588"/>
                  </a:lnTo>
                  <a:lnTo>
                    <a:pt x="133207" y="15207"/>
                  </a:lnTo>
                  <a:lnTo>
                    <a:pt x="141203" y="9187"/>
                  </a:lnTo>
                  <a:lnTo>
                    <a:pt x="154669" y="8211"/>
                  </a:lnTo>
                  <a:lnTo>
                    <a:pt x="157643" y="12256"/>
                  </a:lnTo>
                  <a:lnTo>
                    <a:pt x="173911" y="12256"/>
                  </a:lnTo>
                  <a:lnTo>
                    <a:pt x="175926" y="22889"/>
                  </a:lnTo>
                  <a:lnTo>
                    <a:pt x="192146" y="31467"/>
                  </a:lnTo>
                  <a:lnTo>
                    <a:pt x="209673" y="25816"/>
                  </a:lnTo>
                  <a:lnTo>
                    <a:pt x="260829" y="87652"/>
                  </a:lnTo>
                  <a:lnTo>
                    <a:pt x="240823" y="87652"/>
                  </a:lnTo>
                  <a:lnTo>
                    <a:pt x="190069" y="104974"/>
                  </a:lnTo>
                  <a:lnTo>
                    <a:pt x="167733" y="135573"/>
                  </a:lnTo>
                  <a:lnTo>
                    <a:pt x="150017" y="142239"/>
                  </a:lnTo>
                  <a:lnTo>
                    <a:pt x="148262" y="160813"/>
                  </a:lnTo>
                  <a:lnTo>
                    <a:pt x="157643" y="174869"/>
                  </a:lnTo>
                  <a:lnTo>
                    <a:pt x="131955" y="205869"/>
                  </a:lnTo>
                  <a:lnTo>
                    <a:pt x="106858" y="209899"/>
                  </a:lnTo>
                  <a:lnTo>
                    <a:pt x="102316" y="217139"/>
                  </a:lnTo>
                  <a:lnTo>
                    <a:pt x="91046" y="210788"/>
                  </a:lnTo>
                  <a:lnTo>
                    <a:pt x="86647" y="217265"/>
                  </a:lnTo>
                  <a:lnTo>
                    <a:pt x="75731" y="205869"/>
                  </a:lnTo>
                  <a:lnTo>
                    <a:pt x="71764" y="212244"/>
                  </a:lnTo>
                  <a:lnTo>
                    <a:pt x="58857" y="205657"/>
                  </a:lnTo>
                  <a:lnTo>
                    <a:pt x="53577" y="192632"/>
                  </a:lnTo>
                  <a:lnTo>
                    <a:pt x="53577" y="178206"/>
                  </a:lnTo>
                  <a:lnTo>
                    <a:pt x="42432" y="178206"/>
                  </a:lnTo>
                  <a:lnTo>
                    <a:pt x="31611" y="160813"/>
                  </a:lnTo>
                  <a:lnTo>
                    <a:pt x="31611" y="142271"/>
                  </a:lnTo>
                  <a:lnTo>
                    <a:pt x="21585" y="144616"/>
                  </a:lnTo>
                  <a:lnTo>
                    <a:pt x="16776" y="117299"/>
                  </a:lnTo>
                  <a:lnTo>
                    <a:pt x="16776" y="98607"/>
                  </a:lnTo>
                  <a:lnTo>
                    <a:pt x="-2097" y="98080"/>
                  </a:lnTo>
                  <a:lnTo>
                    <a:pt x="-4135" y="83079"/>
                  </a:lnTo>
                  <a:lnTo>
                    <a:pt x="8725" y="80262"/>
                  </a:lnTo>
                  <a:lnTo>
                    <a:pt x="27369" y="60531"/>
                  </a:lnTo>
                  <a:lnTo>
                    <a:pt x="29289" y="41549"/>
                  </a:lnTo>
                  <a:lnTo>
                    <a:pt x="36530" y="35866"/>
                  </a:lnTo>
                  <a:lnTo>
                    <a:pt x="45392" y="39392"/>
                  </a:lnTo>
                  <a:lnTo>
                    <a:pt x="45384" y="23014"/>
                  </a:lnTo>
                  <a:cubicBezTo>
                    <a:pt x="45384" y="23014"/>
                    <a:pt x="45415" y="22881"/>
                    <a:pt x="45431" y="22833"/>
                  </a:cubicBezTo>
                  <a:lnTo>
                    <a:pt x="49162" y="1874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94" name="Freeform: Shape 1093">
              <a:extLst>
                <a:ext uri="{FF2B5EF4-FFF2-40B4-BE49-F238E27FC236}">
                  <a16:creationId xmlns:a16="http://schemas.microsoft.com/office/drawing/2014/main" id="{E90AD4A3-7AE5-4889-9EB9-9E829708A0A5}"/>
                </a:ext>
              </a:extLst>
            </p:cNvPr>
            <p:cNvSpPr/>
            <p:nvPr/>
          </p:nvSpPr>
          <p:spPr>
            <a:xfrm flipV="1">
              <a:off x="4593558" y="3493897"/>
              <a:ext cx="25820" cy="29090"/>
            </a:xfrm>
            <a:custGeom>
              <a:avLst/>
              <a:gdLst>
                <a:gd name="connsiteX0" fmla="*/ 10315 w 23736"/>
                <a:gd name="connsiteY0" fmla="*/ 6699 h 26742"/>
                <a:gd name="connsiteX1" fmla="*/ 20152 w 23736"/>
                <a:gd name="connsiteY1" fmla="*/ 14113 h 26742"/>
                <a:gd name="connsiteX2" fmla="*/ 11913 w 23736"/>
                <a:gd name="connsiteY2" fmla="*/ 25714 h 26742"/>
                <a:gd name="connsiteX3" fmla="*/ -3584 w 23736"/>
                <a:gd name="connsiteY3" fmla="*/ 16136 h 26742"/>
                <a:gd name="connsiteX4" fmla="*/ -530 w 23736"/>
                <a:gd name="connsiteY4" fmla="*/ 12405 h 26742"/>
                <a:gd name="connsiteX5" fmla="*/ -507 w 23736"/>
                <a:gd name="connsiteY5" fmla="*/ 12303 h 26742"/>
                <a:gd name="connsiteX6" fmla="*/ 2382 w 23736"/>
                <a:gd name="connsiteY6" fmla="*/ 1962 h 26742"/>
                <a:gd name="connsiteX7" fmla="*/ 10158 w 23736"/>
                <a:gd name="connsiteY7" fmla="*/ -1029 h 26742"/>
                <a:gd name="connsiteX8" fmla="*/ 10315 w 23736"/>
                <a:gd name="connsiteY8" fmla="*/ -305 h 26742"/>
                <a:gd name="connsiteX9" fmla="*/ 10315 w 23736"/>
                <a:gd name="connsiteY9" fmla="*/ 6699 h 26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736" h="26742">
                  <a:moveTo>
                    <a:pt x="10315" y="6699"/>
                  </a:moveTo>
                  <a:lnTo>
                    <a:pt x="20152" y="14113"/>
                  </a:lnTo>
                  <a:lnTo>
                    <a:pt x="11913" y="25714"/>
                  </a:lnTo>
                  <a:lnTo>
                    <a:pt x="-3584" y="16136"/>
                  </a:lnTo>
                  <a:lnTo>
                    <a:pt x="-530" y="12405"/>
                  </a:lnTo>
                  <a:lnTo>
                    <a:pt x="-507" y="12303"/>
                  </a:lnTo>
                  <a:lnTo>
                    <a:pt x="2382" y="1962"/>
                  </a:lnTo>
                  <a:lnTo>
                    <a:pt x="10158" y="-1029"/>
                  </a:lnTo>
                  <a:cubicBezTo>
                    <a:pt x="10252" y="-596"/>
                    <a:pt x="10315" y="-305"/>
                    <a:pt x="10315" y="-305"/>
                  </a:cubicBezTo>
                  <a:lnTo>
                    <a:pt x="10315" y="669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95" name="Freeform: Shape 1094">
              <a:extLst>
                <a:ext uri="{FF2B5EF4-FFF2-40B4-BE49-F238E27FC236}">
                  <a16:creationId xmlns:a16="http://schemas.microsoft.com/office/drawing/2014/main" id="{7EC6B3A0-269C-4BFF-8537-FEC96A3627D6}"/>
                </a:ext>
              </a:extLst>
            </p:cNvPr>
            <p:cNvSpPr/>
            <p:nvPr/>
          </p:nvSpPr>
          <p:spPr>
            <a:xfrm flipV="1">
              <a:off x="4593558" y="3493897"/>
              <a:ext cx="25820" cy="29090"/>
            </a:xfrm>
            <a:custGeom>
              <a:avLst/>
              <a:gdLst>
                <a:gd name="connsiteX0" fmla="*/ 10315 w 23736"/>
                <a:gd name="connsiteY0" fmla="*/ 6699 h 26742"/>
                <a:gd name="connsiteX1" fmla="*/ 20152 w 23736"/>
                <a:gd name="connsiteY1" fmla="*/ 14113 h 26742"/>
                <a:gd name="connsiteX2" fmla="*/ 11913 w 23736"/>
                <a:gd name="connsiteY2" fmla="*/ 25714 h 26742"/>
                <a:gd name="connsiteX3" fmla="*/ -3584 w 23736"/>
                <a:gd name="connsiteY3" fmla="*/ 16136 h 26742"/>
                <a:gd name="connsiteX4" fmla="*/ -530 w 23736"/>
                <a:gd name="connsiteY4" fmla="*/ 12405 h 26742"/>
                <a:gd name="connsiteX5" fmla="*/ -507 w 23736"/>
                <a:gd name="connsiteY5" fmla="*/ 12303 h 26742"/>
                <a:gd name="connsiteX6" fmla="*/ 2382 w 23736"/>
                <a:gd name="connsiteY6" fmla="*/ 1962 h 26742"/>
                <a:gd name="connsiteX7" fmla="*/ 10158 w 23736"/>
                <a:gd name="connsiteY7" fmla="*/ -1029 h 26742"/>
                <a:gd name="connsiteX8" fmla="*/ 10315 w 23736"/>
                <a:gd name="connsiteY8" fmla="*/ -305 h 26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36" h="26742">
                  <a:moveTo>
                    <a:pt x="10315" y="6699"/>
                  </a:moveTo>
                  <a:lnTo>
                    <a:pt x="20152" y="14113"/>
                  </a:lnTo>
                  <a:lnTo>
                    <a:pt x="11913" y="25714"/>
                  </a:lnTo>
                  <a:lnTo>
                    <a:pt x="-3584" y="16136"/>
                  </a:lnTo>
                  <a:lnTo>
                    <a:pt x="-530" y="12405"/>
                  </a:lnTo>
                  <a:lnTo>
                    <a:pt x="-507" y="12303"/>
                  </a:lnTo>
                  <a:lnTo>
                    <a:pt x="2382" y="1962"/>
                  </a:lnTo>
                  <a:lnTo>
                    <a:pt x="10158" y="-1029"/>
                  </a:lnTo>
                  <a:cubicBezTo>
                    <a:pt x="10252" y="-596"/>
                    <a:pt x="10315" y="-305"/>
                    <a:pt x="10315" y="-305"/>
                  </a:cubicBez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96" name="Freeform: Shape 1095">
              <a:extLst>
                <a:ext uri="{FF2B5EF4-FFF2-40B4-BE49-F238E27FC236}">
                  <a16:creationId xmlns:a16="http://schemas.microsoft.com/office/drawing/2014/main" id="{382DFB56-1782-4FFF-87D6-F5C6B8F62F97}"/>
                </a:ext>
              </a:extLst>
            </p:cNvPr>
            <p:cNvSpPr/>
            <p:nvPr/>
          </p:nvSpPr>
          <p:spPr>
            <a:xfrm flipV="1">
              <a:off x="4608506" y="3295762"/>
              <a:ext cx="364145" cy="396156"/>
            </a:xfrm>
            <a:custGeom>
              <a:avLst/>
              <a:gdLst>
                <a:gd name="connsiteX0" fmla="*/ 307226 w 334748"/>
                <a:gd name="connsiteY0" fmla="*/ 347921 h 364174"/>
                <a:gd name="connsiteX1" fmla="*/ 298813 w 334748"/>
                <a:gd name="connsiteY1" fmla="*/ 351337 h 364174"/>
                <a:gd name="connsiteX2" fmla="*/ 292832 w 334748"/>
                <a:gd name="connsiteY2" fmla="*/ 343908 h 364174"/>
                <a:gd name="connsiteX3" fmla="*/ 285387 w 334748"/>
                <a:gd name="connsiteY3" fmla="*/ 347284 h 364174"/>
                <a:gd name="connsiteX4" fmla="*/ 279138 w 334748"/>
                <a:gd name="connsiteY4" fmla="*/ 341995 h 364174"/>
                <a:gd name="connsiteX5" fmla="*/ 266805 w 334748"/>
                <a:gd name="connsiteY5" fmla="*/ 348724 h 364174"/>
                <a:gd name="connsiteX6" fmla="*/ 266805 w 334748"/>
                <a:gd name="connsiteY6" fmla="*/ 354776 h 364174"/>
                <a:gd name="connsiteX7" fmla="*/ 253560 w 334748"/>
                <a:gd name="connsiteY7" fmla="*/ 359616 h 364174"/>
                <a:gd name="connsiteX8" fmla="*/ 244706 w 334748"/>
                <a:gd name="connsiteY8" fmla="*/ 358160 h 364174"/>
                <a:gd name="connsiteX9" fmla="*/ 225361 w 334748"/>
                <a:gd name="connsiteY9" fmla="*/ 363126 h 364174"/>
                <a:gd name="connsiteX10" fmla="*/ 223567 w 334748"/>
                <a:gd name="connsiteY10" fmla="*/ 354776 h 364174"/>
                <a:gd name="connsiteX11" fmla="*/ 212572 w 334748"/>
                <a:gd name="connsiteY11" fmla="*/ 353076 h 364174"/>
                <a:gd name="connsiteX12" fmla="*/ 207323 w 334748"/>
                <a:gd name="connsiteY12" fmla="*/ 358900 h 364174"/>
                <a:gd name="connsiteX13" fmla="*/ 188962 w 334748"/>
                <a:gd name="connsiteY13" fmla="*/ 350660 h 364174"/>
                <a:gd name="connsiteX14" fmla="*/ 179777 w 334748"/>
                <a:gd name="connsiteY14" fmla="*/ 351337 h 364174"/>
                <a:gd name="connsiteX15" fmla="*/ 172568 w 334748"/>
                <a:gd name="connsiteY15" fmla="*/ 338343 h 364174"/>
                <a:gd name="connsiteX16" fmla="*/ 152106 w 334748"/>
                <a:gd name="connsiteY16" fmla="*/ 341995 h 364174"/>
                <a:gd name="connsiteX17" fmla="*/ 146912 w 334748"/>
                <a:gd name="connsiteY17" fmla="*/ 348362 h 364174"/>
                <a:gd name="connsiteX18" fmla="*/ 137153 w 334748"/>
                <a:gd name="connsiteY18" fmla="*/ 343908 h 364174"/>
                <a:gd name="connsiteX19" fmla="*/ 126544 w 334748"/>
                <a:gd name="connsiteY19" fmla="*/ 360545 h 364174"/>
                <a:gd name="connsiteX20" fmla="*/ 112960 w 334748"/>
                <a:gd name="connsiteY20" fmla="*/ 356445 h 364174"/>
                <a:gd name="connsiteX21" fmla="*/ 107333 w 334748"/>
                <a:gd name="connsiteY21" fmla="*/ 345608 h 364174"/>
                <a:gd name="connsiteX22" fmla="*/ 100911 w 334748"/>
                <a:gd name="connsiteY22" fmla="*/ 343498 h 364174"/>
                <a:gd name="connsiteX23" fmla="*/ 104846 w 334748"/>
                <a:gd name="connsiteY23" fmla="*/ 321305 h 364174"/>
                <a:gd name="connsiteX24" fmla="*/ 94268 w 334748"/>
                <a:gd name="connsiteY24" fmla="*/ 299984 h 364174"/>
                <a:gd name="connsiteX25" fmla="*/ 92057 w 334748"/>
                <a:gd name="connsiteY25" fmla="*/ 268716 h 364174"/>
                <a:gd name="connsiteX26" fmla="*/ 87382 w 334748"/>
                <a:gd name="connsiteY26" fmla="*/ 262373 h 364174"/>
                <a:gd name="connsiteX27" fmla="*/ 87382 w 334748"/>
                <a:gd name="connsiteY27" fmla="*/ 250040 h 364174"/>
                <a:gd name="connsiteX28" fmla="*/ 80251 w 334748"/>
                <a:gd name="connsiteY28" fmla="*/ 239392 h 364174"/>
                <a:gd name="connsiteX29" fmla="*/ 71153 w 334748"/>
                <a:gd name="connsiteY29" fmla="*/ 237275 h 364174"/>
                <a:gd name="connsiteX30" fmla="*/ 59592 w 334748"/>
                <a:gd name="connsiteY30" fmla="*/ 218135 h 364174"/>
                <a:gd name="connsiteX31" fmla="*/ 61560 w 334748"/>
                <a:gd name="connsiteY31" fmla="*/ 195792 h 364174"/>
                <a:gd name="connsiteX32" fmla="*/ 56153 w 334748"/>
                <a:gd name="connsiteY32" fmla="*/ 183372 h 364174"/>
                <a:gd name="connsiteX33" fmla="*/ 48771 w 334748"/>
                <a:gd name="connsiteY33" fmla="*/ 180988 h 364174"/>
                <a:gd name="connsiteX34" fmla="*/ 36966 w 334748"/>
                <a:gd name="connsiteY34" fmla="*/ 165145 h 364174"/>
                <a:gd name="connsiteX35" fmla="*/ 26640 w 334748"/>
                <a:gd name="connsiteY35" fmla="*/ 165145 h 364174"/>
                <a:gd name="connsiteX36" fmla="*/ 25900 w 334748"/>
                <a:gd name="connsiteY36" fmla="*/ 177297 h 364174"/>
                <a:gd name="connsiteX37" fmla="*/ 10168 w 334748"/>
                <a:gd name="connsiteY37" fmla="*/ 165145 h 364174"/>
                <a:gd name="connsiteX38" fmla="*/ 6225 w 334748"/>
                <a:gd name="connsiteY38" fmla="*/ 169387 h 364174"/>
                <a:gd name="connsiteX39" fmla="*/ -3613 w 334748"/>
                <a:gd name="connsiteY39" fmla="*/ 161974 h 364174"/>
                <a:gd name="connsiteX40" fmla="*/ -3613 w 334748"/>
                <a:gd name="connsiteY40" fmla="*/ 154969 h 364174"/>
                <a:gd name="connsiteX41" fmla="*/ -3770 w 334748"/>
                <a:gd name="connsiteY41" fmla="*/ 154245 h 364174"/>
                <a:gd name="connsiteX42" fmla="*/ 3085 w 334748"/>
                <a:gd name="connsiteY42" fmla="*/ 151616 h 364174"/>
                <a:gd name="connsiteX43" fmla="*/ 283 w 334748"/>
                <a:gd name="connsiteY43" fmla="*/ 148106 h 364174"/>
                <a:gd name="connsiteX44" fmla="*/ 64181 w 334748"/>
                <a:gd name="connsiteY44" fmla="*/ 148106 h 364174"/>
                <a:gd name="connsiteX45" fmla="*/ 69926 w 334748"/>
                <a:gd name="connsiteY45" fmla="*/ 140417 h 364174"/>
                <a:gd name="connsiteX46" fmla="*/ 68226 w 334748"/>
                <a:gd name="connsiteY46" fmla="*/ 128801 h 364174"/>
                <a:gd name="connsiteX47" fmla="*/ 83698 w 334748"/>
                <a:gd name="connsiteY47" fmla="*/ 104907 h 364174"/>
                <a:gd name="connsiteX48" fmla="*/ 115832 w 334748"/>
                <a:gd name="connsiteY48" fmla="*/ 104907 h 364174"/>
                <a:gd name="connsiteX49" fmla="*/ 118154 w 334748"/>
                <a:gd name="connsiteY49" fmla="*/ 126039 h 364174"/>
                <a:gd name="connsiteX50" fmla="*/ 138789 w 334748"/>
                <a:gd name="connsiteY50" fmla="*/ 129210 h 364174"/>
                <a:gd name="connsiteX51" fmla="*/ 138789 w 334748"/>
                <a:gd name="connsiteY51" fmla="*/ 120262 h 364174"/>
                <a:gd name="connsiteX52" fmla="*/ 163943 w 334748"/>
                <a:gd name="connsiteY52" fmla="*/ 120262 h 364174"/>
                <a:gd name="connsiteX53" fmla="*/ 159323 w 334748"/>
                <a:gd name="connsiteY53" fmla="*/ 106300 h 364174"/>
                <a:gd name="connsiteX54" fmla="*/ 163943 w 334748"/>
                <a:gd name="connsiteY54" fmla="*/ 92921 h 364174"/>
                <a:gd name="connsiteX55" fmla="*/ 161440 w 334748"/>
                <a:gd name="connsiteY55" fmla="*/ 78456 h 364174"/>
                <a:gd name="connsiteX56" fmla="*/ 167319 w 334748"/>
                <a:gd name="connsiteY56" fmla="*/ 69311 h 364174"/>
                <a:gd name="connsiteX57" fmla="*/ 165501 w 334748"/>
                <a:gd name="connsiteY57" fmla="*/ 41474 h 364174"/>
                <a:gd name="connsiteX58" fmla="*/ 197218 w 334748"/>
                <a:gd name="connsiteY58" fmla="*/ 49297 h 364174"/>
                <a:gd name="connsiteX59" fmla="*/ 207157 w 334748"/>
                <a:gd name="connsiteY59" fmla="*/ 52878 h 364174"/>
                <a:gd name="connsiteX60" fmla="*/ 212076 w 334748"/>
                <a:gd name="connsiteY60" fmla="*/ 39908 h 364174"/>
                <a:gd name="connsiteX61" fmla="*/ 224125 w 334748"/>
                <a:gd name="connsiteY61" fmla="*/ 44795 h 364174"/>
                <a:gd name="connsiteX62" fmla="*/ 226833 w 334748"/>
                <a:gd name="connsiteY62" fmla="*/ 34375 h 364174"/>
                <a:gd name="connsiteX63" fmla="*/ 247736 w 334748"/>
                <a:gd name="connsiteY63" fmla="*/ 28276 h 364174"/>
                <a:gd name="connsiteX64" fmla="*/ 256590 w 334748"/>
                <a:gd name="connsiteY64" fmla="*/ 35674 h 364174"/>
                <a:gd name="connsiteX65" fmla="*/ 263728 w 334748"/>
                <a:gd name="connsiteY65" fmla="*/ 24584 h 364174"/>
                <a:gd name="connsiteX66" fmla="*/ 278728 w 334748"/>
                <a:gd name="connsiteY66" fmla="*/ 16392 h 364174"/>
                <a:gd name="connsiteX67" fmla="*/ 291517 w 334748"/>
                <a:gd name="connsiteY67" fmla="*/ -1049 h 364174"/>
                <a:gd name="connsiteX68" fmla="*/ 306274 w 334748"/>
                <a:gd name="connsiteY68" fmla="*/ -1049 h 364174"/>
                <a:gd name="connsiteX69" fmla="*/ 306274 w 334748"/>
                <a:gd name="connsiteY69" fmla="*/ 24844 h 364174"/>
                <a:gd name="connsiteX70" fmla="*/ 293729 w 334748"/>
                <a:gd name="connsiteY70" fmla="*/ 20618 h 364174"/>
                <a:gd name="connsiteX71" fmla="*/ 279468 w 334748"/>
                <a:gd name="connsiteY71" fmla="*/ 37791 h 364174"/>
                <a:gd name="connsiteX72" fmla="*/ 283891 w 334748"/>
                <a:gd name="connsiteY72" fmla="*/ 67910 h 364174"/>
                <a:gd name="connsiteX73" fmla="*/ 277249 w 334748"/>
                <a:gd name="connsiteY73" fmla="*/ 82446 h 364174"/>
                <a:gd name="connsiteX74" fmla="*/ 287826 w 334748"/>
                <a:gd name="connsiteY74" fmla="*/ 95125 h 364174"/>
                <a:gd name="connsiteX75" fmla="*/ 311838 w 334748"/>
                <a:gd name="connsiteY75" fmla="*/ 101303 h 364174"/>
                <a:gd name="connsiteX76" fmla="*/ 307840 w 334748"/>
                <a:gd name="connsiteY76" fmla="*/ 118971 h 364174"/>
                <a:gd name="connsiteX77" fmla="*/ 298742 w 334748"/>
                <a:gd name="connsiteY77" fmla="*/ 125747 h 364174"/>
                <a:gd name="connsiteX78" fmla="*/ 291030 w 334748"/>
                <a:gd name="connsiteY78" fmla="*/ 143054 h 364174"/>
                <a:gd name="connsiteX79" fmla="*/ 293839 w 334748"/>
                <a:gd name="connsiteY79" fmla="*/ 153600 h 364174"/>
                <a:gd name="connsiteX80" fmla="*/ 288936 w 334748"/>
                <a:gd name="connsiteY80" fmla="*/ 163390 h 364174"/>
                <a:gd name="connsiteX81" fmla="*/ 290313 w 334748"/>
                <a:gd name="connsiteY81" fmla="*/ 193493 h 364174"/>
                <a:gd name="connsiteX82" fmla="*/ 292982 w 334748"/>
                <a:gd name="connsiteY82" fmla="*/ 193769 h 364174"/>
                <a:gd name="connsiteX83" fmla="*/ 288936 w 334748"/>
                <a:gd name="connsiteY83" fmla="*/ 207943 h 364174"/>
                <a:gd name="connsiteX84" fmla="*/ 285387 w 334748"/>
                <a:gd name="connsiteY84" fmla="*/ 218221 h 364174"/>
                <a:gd name="connsiteX85" fmla="*/ 294516 w 334748"/>
                <a:gd name="connsiteY85" fmla="*/ 233387 h 364174"/>
                <a:gd name="connsiteX86" fmla="*/ 300427 w 334748"/>
                <a:gd name="connsiteY86" fmla="*/ 235654 h 364174"/>
                <a:gd name="connsiteX87" fmla="*/ 302064 w 334748"/>
                <a:gd name="connsiteY87" fmla="*/ 263498 h 364174"/>
                <a:gd name="connsiteX88" fmla="*/ 312452 w 334748"/>
                <a:gd name="connsiteY88" fmla="*/ 283150 h 364174"/>
                <a:gd name="connsiteX89" fmla="*/ 330978 w 334748"/>
                <a:gd name="connsiteY89" fmla="*/ 299489 h 364174"/>
                <a:gd name="connsiteX90" fmla="*/ 321755 w 334748"/>
                <a:gd name="connsiteY90" fmla="*/ 306768 h 364174"/>
                <a:gd name="connsiteX91" fmla="*/ 324793 w 334748"/>
                <a:gd name="connsiteY91" fmla="*/ 314513 h 364174"/>
                <a:gd name="connsiteX92" fmla="*/ 320157 w 334748"/>
                <a:gd name="connsiteY92" fmla="*/ 321454 h 364174"/>
                <a:gd name="connsiteX93" fmla="*/ 322778 w 334748"/>
                <a:gd name="connsiteY93" fmla="*/ 325610 h 364174"/>
                <a:gd name="connsiteX94" fmla="*/ 322628 w 334748"/>
                <a:gd name="connsiteY94" fmla="*/ 325657 h 364174"/>
                <a:gd name="connsiteX95" fmla="*/ 307226 w 334748"/>
                <a:gd name="connsiteY95" fmla="*/ 347921 h 36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334748" h="364174">
                  <a:moveTo>
                    <a:pt x="307226" y="347921"/>
                  </a:moveTo>
                  <a:lnTo>
                    <a:pt x="298813" y="351337"/>
                  </a:lnTo>
                  <a:lnTo>
                    <a:pt x="292832" y="343908"/>
                  </a:lnTo>
                  <a:lnTo>
                    <a:pt x="285387" y="347284"/>
                  </a:lnTo>
                  <a:lnTo>
                    <a:pt x="279138" y="341995"/>
                  </a:lnTo>
                  <a:lnTo>
                    <a:pt x="266805" y="348724"/>
                  </a:lnTo>
                  <a:lnTo>
                    <a:pt x="266805" y="354776"/>
                  </a:lnTo>
                  <a:lnTo>
                    <a:pt x="253560" y="359616"/>
                  </a:lnTo>
                  <a:lnTo>
                    <a:pt x="244706" y="358160"/>
                  </a:lnTo>
                  <a:lnTo>
                    <a:pt x="225361" y="363126"/>
                  </a:lnTo>
                  <a:lnTo>
                    <a:pt x="223567" y="354776"/>
                  </a:lnTo>
                  <a:lnTo>
                    <a:pt x="212572" y="353076"/>
                  </a:lnTo>
                  <a:lnTo>
                    <a:pt x="207323" y="358900"/>
                  </a:lnTo>
                  <a:lnTo>
                    <a:pt x="188962" y="350660"/>
                  </a:lnTo>
                  <a:lnTo>
                    <a:pt x="179777" y="351337"/>
                  </a:lnTo>
                  <a:lnTo>
                    <a:pt x="172568" y="338343"/>
                  </a:lnTo>
                  <a:lnTo>
                    <a:pt x="152106" y="341995"/>
                  </a:lnTo>
                  <a:lnTo>
                    <a:pt x="146912" y="348362"/>
                  </a:lnTo>
                  <a:lnTo>
                    <a:pt x="137153" y="343908"/>
                  </a:lnTo>
                  <a:lnTo>
                    <a:pt x="126544" y="360545"/>
                  </a:lnTo>
                  <a:lnTo>
                    <a:pt x="112960" y="356445"/>
                  </a:lnTo>
                  <a:lnTo>
                    <a:pt x="107333" y="345608"/>
                  </a:lnTo>
                  <a:lnTo>
                    <a:pt x="100911" y="343498"/>
                  </a:lnTo>
                  <a:lnTo>
                    <a:pt x="104846" y="321305"/>
                  </a:lnTo>
                  <a:lnTo>
                    <a:pt x="94268" y="299984"/>
                  </a:lnTo>
                  <a:lnTo>
                    <a:pt x="92057" y="268716"/>
                  </a:lnTo>
                  <a:lnTo>
                    <a:pt x="87382" y="262373"/>
                  </a:lnTo>
                  <a:lnTo>
                    <a:pt x="87382" y="250040"/>
                  </a:lnTo>
                  <a:lnTo>
                    <a:pt x="80251" y="239392"/>
                  </a:lnTo>
                  <a:lnTo>
                    <a:pt x="71153" y="237275"/>
                  </a:lnTo>
                  <a:lnTo>
                    <a:pt x="59592" y="218135"/>
                  </a:lnTo>
                  <a:lnTo>
                    <a:pt x="61560" y="195792"/>
                  </a:lnTo>
                  <a:lnTo>
                    <a:pt x="56153" y="183372"/>
                  </a:lnTo>
                  <a:lnTo>
                    <a:pt x="48771" y="180988"/>
                  </a:lnTo>
                  <a:lnTo>
                    <a:pt x="36966" y="165145"/>
                  </a:lnTo>
                  <a:lnTo>
                    <a:pt x="26640" y="165145"/>
                  </a:lnTo>
                  <a:lnTo>
                    <a:pt x="25900" y="177297"/>
                  </a:lnTo>
                  <a:lnTo>
                    <a:pt x="10168" y="165145"/>
                  </a:lnTo>
                  <a:lnTo>
                    <a:pt x="6225" y="169387"/>
                  </a:lnTo>
                  <a:lnTo>
                    <a:pt x="-3613" y="161974"/>
                  </a:lnTo>
                  <a:lnTo>
                    <a:pt x="-3613" y="154969"/>
                  </a:lnTo>
                  <a:cubicBezTo>
                    <a:pt x="-3613" y="154969"/>
                    <a:pt x="-3676" y="154678"/>
                    <a:pt x="-3770" y="154245"/>
                  </a:cubicBezTo>
                  <a:lnTo>
                    <a:pt x="3085" y="151616"/>
                  </a:lnTo>
                  <a:lnTo>
                    <a:pt x="283" y="148106"/>
                  </a:lnTo>
                  <a:lnTo>
                    <a:pt x="64181" y="148106"/>
                  </a:lnTo>
                  <a:lnTo>
                    <a:pt x="69926" y="140417"/>
                  </a:lnTo>
                  <a:lnTo>
                    <a:pt x="68226" y="128801"/>
                  </a:lnTo>
                  <a:lnTo>
                    <a:pt x="83698" y="104907"/>
                  </a:lnTo>
                  <a:lnTo>
                    <a:pt x="115832" y="104907"/>
                  </a:lnTo>
                  <a:lnTo>
                    <a:pt x="118154" y="126039"/>
                  </a:lnTo>
                  <a:lnTo>
                    <a:pt x="138789" y="129210"/>
                  </a:lnTo>
                  <a:lnTo>
                    <a:pt x="138789" y="120262"/>
                  </a:lnTo>
                  <a:lnTo>
                    <a:pt x="163943" y="120262"/>
                  </a:lnTo>
                  <a:lnTo>
                    <a:pt x="159323" y="106300"/>
                  </a:lnTo>
                  <a:lnTo>
                    <a:pt x="163943" y="92921"/>
                  </a:lnTo>
                  <a:lnTo>
                    <a:pt x="161440" y="78456"/>
                  </a:lnTo>
                  <a:lnTo>
                    <a:pt x="167319" y="69311"/>
                  </a:lnTo>
                  <a:lnTo>
                    <a:pt x="165501" y="41474"/>
                  </a:lnTo>
                  <a:lnTo>
                    <a:pt x="197218" y="49297"/>
                  </a:lnTo>
                  <a:lnTo>
                    <a:pt x="207157" y="52878"/>
                  </a:lnTo>
                  <a:lnTo>
                    <a:pt x="212076" y="39908"/>
                  </a:lnTo>
                  <a:lnTo>
                    <a:pt x="224125" y="44795"/>
                  </a:lnTo>
                  <a:lnTo>
                    <a:pt x="226833" y="34375"/>
                  </a:lnTo>
                  <a:lnTo>
                    <a:pt x="247736" y="28276"/>
                  </a:lnTo>
                  <a:lnTo>
                    <a:pt x="256590" y="35674"/>
                  </a:lnTo>
                  <a:lnTo>
                    <a:pt x="263728" y="24584"/>
                  </a:lnTo>
                  <a:lnTo>
                    <a:pt x="278728" y="16392"/>
                  </a:lnTo>
                  <a:lnTo>
                    <a:pt x="291517" y="-1049"/>
                  </a:lnTo>
                  <a:lnTo>
                    <a:pt x="306274" y="-1049"/>
                  </a:lnTo>
                  <a:lnTo>
                    <a:pt x="306274" y="24844"/>
                  </a:lnTo>
                  <a:lnTo>
                    <a:pt x="293729" y="20618"/>
                  </a:lnTo>
                  <a:lnTo>
                    <a:pt x="279468" y="37791"/>
                  </a:lnTo>
                  <a:lnTo>
                    <a:pt x="283891" y="67910"/>
                  </a:lnTo>
                  <a:lnTo>
                    <a:pt x="277249" y="82446"/>
                  </a:lnTo>
                  <a:lnTo>
                    <a:pt x="287826" y="95125"/>
                  </a:lnTo>
                  <a:lnTo>
                    <a:pt x="311838" y="101303"/>
                  </a:lnTo>
                  <a:lnTo>
                    <a:pt x="307840" y="118971"/>
                  </a:lnTo>
                  <a:lnTo>
                    <a:pt x="298742" y="125747"/>
                  </a:lnTo>
                  <a:lnTo>
                    <a:pt x="291030" y="143054"/>
                  </a:lnTo>
                  <a:lnTo>
                    <a:pt x="293839" y="153600"/>
                  </a:lnTo>
                  <a:lnTo>
                    <a:pt x="288936" y="163390"/>
                  </a:lnTo>
                  <a:lnTo>
                    <a:pt x="290313" y="193493"/>
                  </a:lnTo>
                  <a:lnTo>
                    <a:pt x="292982" y="193769"/>
                  </a:lnTo>
                  <a:lnTo>
                    <a:pt x="288936" y="207943"/>
                  </a:lnTo>
                  <a:lnTo>
                    <a:pt x="285387" y="218221"/>
                  </a:lnTo>
                  <a:lnTo>
                    <a:pt x="294516" y="233387"/>
                  </a:lnTo>
                  <a:lnTo>
                    <a:pt x="300427" y="235654"/>
                  </a:lnTo>
                  <a:lnTo>
                    <a:pt x="302064" y="263498"/>
                  </a:lnTo>
                  <a:lnTo>
                    <a:pt x="312452" y="283150"/>
                  </a:lnTo>
                  <a:lnTo>
                    <a:pt x="330978" y="299489"/>
                  </a:lnTo>
                  <a:lnTo>
                    <a:pt x="321755" y="306768"/>
                  </a:lnTo>
                  <a:lnTo>
                    <a:pt x="324793" y="314513"/>
                  </a:lnTo>
                  <a:lnTo>
                    <a:pt x="320157" y="321454"/>
                  </a:lnTo>
                  <a:lnTo>
                    <a:pt x="322778" y="325610"/>
                  </a:lnTo>
                  <a:lnTo>
                    <a:pt x="322628" y="325657"/>
                  </a:lnTo>
                  <a:lnTo>
                    <a:pt x="307226" y="34792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97" name="Freeform: Shape 1096">
              <a:extLst>
                <a:ext uri="{FF2B5EF4-FFF2-40B4-BE49-F238E27FC236}">
                  <a16:creationId xmlns:a16="http://schemas.microsoft.com/office/drawing/2014/main" id="{27D30209-0B16-468B-B053-C148D42105C2}"/>
                </a:ext>
              </a:extLst>
            </p:cNvPr>
            <p:cNvSpPr/>
            <p:nvPr/>
          </p:nvSpPr>
          <p:spPr>
            <a:xfrm flipV="1">
              <a:off x="4608506" y="3295762"/>
              <a:ext cx="364145" cy="396156"/>
            </a:xfrm>
            <a:custGeom>
              <a:avLst/>
              <a:gdLst>
                <a:gd name="connsiteX0" fmla="*/ 307226 w 334748"/>
                <a:gd name="connsiteY0" fmla="*/ 347921 h 364174"/>
                <a:gd name="connsiteX1" fmla="*/ 298813 w 334748"/>
                <a:gd name="connsiteY1" fmla="*/ 351337 h 364174"/>
                <a:gd name="connsiteX2" fmla="*/ 292832 w 334748"/>
                <a:gd name="connsiteY2" fmla="*/ 343908 h 364174"/>
                <a:gd name="connsiteX3" fmla="*/ 285387 w 334748"/>
                <a:gd name="connsiteY3" fmla="*/ 347284 h 364174"/>
                <a:gd name="connsiteX4" fmla="*/ 279138 w 334748"/>
                <a:gd name="connsiteY4" fmla="*/ 341995 h 364174"/>
                <a:gd name="connsiteX5" fmla="*/ 266805 w 334748"/>
                <a:gd name="connsiteY5" fmla="*/ 348724 h 364174"/>
                <a:gd name="connsiteX6" fmla="*/ 266805 w 334748"/>
                <a:gd name="connsiteY6" fmla="*/ 354776 h 364174"/>
                <a:gd name="connsiteX7" fmla="*/ 253560 w 334748"/>
                <a:gd name="connsiteY7" fmla="*/ 359616 h 364174"/>
                <a:gd name="connsiteX8" fmla="*/ 244706 w 334748"/>
                <a:gd name="connsiteY8" fmla="*/ 358160 h 364174"/>
                <a:gd name="connsiteX9" fmla="*/ 225361 w 334748"/>
                <a:gd name="connsiteY9" fmla="*/ 363126 h 364174"/>
                <a:gd name="connsiteX10" fmla="*/ 223567 w 334748"/>
                <a:gd name="connsiteY10" fmla="*/ 354776 h 364174"/>
                <a:gd name="connsiteX11" fmla="*/ 212572 w 334748"/>
                <a:gd name="connsiteY11" fmla="*/ 353076 h 364174"/>
                <a:gd name="connsiteX12" fmla="*/ 207323 w 334748"/>
                <a:gd name="connsiteY12" fmla="*/ 358900 h 364174"/>
                <a:gd name="connsiteX13" fmla="*/ 188962 w 334748"/>
                <a:gd name="connsiteY13" fmla="*/ 350660 h 364174"/>
                <a:gd name="connsiteX14" fmla="*/ 179777 w 334748"/>
                <a:gd name="connsiteY14" fmla="*/ 351337 h 364174"/>
                <a:gd name="connsiteX15" fmla="*/ 172568 w 334748"/>
                <a:gd name="connsiteY15" fmla="*/ 338343 h 364174"/>
                <a:gd name="connsiteX16" fmla="*/ 152106 w 334748"/>
                <a:gd name="connsiteY16" fmla="*/ 341995 h 364174"/>
                <a:gd name="connsiteX17" fmla="*/ 146912 w 334748"/>
                <a:gd name="connsiteY17" fmla="*/ 348362 h 364174"/>
                <a:gd name="connsiteX18" fmla="*/ 137153 w 334748"/>
                <a:gd name="connsiteY18" fmla="*/ 343908 h 364174"/>
                <a:gd name="connsiteX19" fmla="*/ 126544 w 334748"/>
                <a:gd name="connsiteY19" fmla="*/ 360545 h 364174"/>
                <a:gd name="connsiteX20" fmla="*/ 112960 w 334748"/>
                <a:gd name="connsiteY20" fmla="*/ 356445 h 364174"/>
                <a:gd name="connsiteX21" fmla="*/ 107333 w 334748"/>
                <a:gd name="connsiteY21" fmla="*/ 345608 h 364174"/>
                <a:gd name="connsiteX22" fmla="*/ 100911 w 334748"/>
                <a:gd name="connsiteY22" fmla="*/ 343498 h 364174"/>
                <a:gd name="connsiteX23" fmla="*/ 104846 w 334748"/>
                <a:gd name="connsiteY23" fmla="*/ 321305 h 364174"/>
                <a:gd name="connsiteX24" fmla="*/ 94268 w 334748"/>
                <a:gd name="connsiteY24" fmla="*/ 299984 h 364174"/>
                <a:gd name="connsiteX25" fmla="*/ 92057 w 334748"/>
                <a:gd name="connsiteY25" fmla="*/ 268716 h 364174"/>
                <a:gd name="connsiteX26" fmla="*/ 87382 w 334748"/>
                <a:gd name="connsiteY26" fmla="*/ 262373 h 364174"/>
                <a:gd name="connsiteX27" fmla="*/ 87382 w 334748"/>
                <a:gd name="connsiteY27" fmla="*/ 250040 h 364174"/>
                <a:gd name="connsiteX28" fmla="*/ 80251 w 334748"/>
                <a:gd name="connsiteY28" fmla="*/ 239392 h 364174"/>
                <a:gd name="connsiteX29" fmla="*/ 71153 w 334748"/>
                <a:gd name="connsiteY29" fmla="*/ 237275 h 364174"/>
                <a:gd name="connsiteX30" fmla="*/ 59592 w 334748"/>
                <a:gd name="connsiteY30" fmla="*/ 218135 h 364174"/>
                <a:gd name="connsiteX31" fmla="*/ 61560 w 334748"/>
                <a:gd name="connsiteY31" fmla="*/ 195792 h 364174"/>
                <a:gd name="connsiteX32" fmla="*/ 56153 w 334748"/>
                <a:gd name="connsiteY32" fmla="*/ 183372 h 364174"/>
                <a:gd name="connsiteX33" fmla="*/ 48771 w 334748"/>
                <a:gd name="connsiteY33" fmla="*/ 180988 h 364174"/>
                <a:gd name="connsiteX34" fmla="*/ 36966 w 334748"/>
                <a:gd name="connsiteY34" fmla="*/ 165145 h 364174"/>
                <a:gd name="connsiteX35" fmla="*/ 26640 w 334748"/>
                <a:gd name="connsiteY35" fmla="*/ 165145 h 364174"/>
                <a:gd name="connsiteX36" fmla="*/ 25900 w 334748"/>
                <a:gd name="connsiteY36" fmla="*/ 177297 h 364174"/>
                <a:gd name="connsiteX37" fmla="*/ 10168 w 334748"/>
                <a:gd name="connsiteY37" fmla="*/ 165145 h 364174"/>
                <a:gd name="connsiteX38" fmla="*/ 6225 w 334748"/>
                <a:gd name="connsiteY38" fmla="*/ 169387 h 364174"/>
                <a:gd name="connsiteX39" fmla="*/ -3613 w 334748"/>
                <a:gd name="connsiteY39" fmla="*/ 161974 h 364174"/>
                <a:gd name="connsiteX40" fmla="*/ -3613 w 334748"/>
                <a:gd name="connsiteY40" fmla="*/ 154969 h 364174"/>
                <a:gd name="connsiteX41" fmla="*/ -3770 w 334748"/>
                <a:gd name="connsiteY41" fmla="*/ 154245 h 364174"/>
                <a:gd name="connsiteX42" fmla="*/ 3085 w 334748"/>
                <a:gd name="connsiteY42" fmla="*/ 151616 h 364174"/>
                <a:gd name="connsiteX43" fmla="*/ 283 w 334748"/>
                <a:gd name="connsiteY43" fmla="*/ 148106 h 364174"/>
                <a:gd name="connsiteX44" fmla="*/ 64181 w 334748"/>
                <a:gd name="connsiteY44" fmla="*/ 148106 h 364174"/>
                <a:gd name="connsiteX45" fmla="*/ 69926 w 334748"/>
                <a:gd name="connsiteY45" fmla="*/ 140417 h 364174"/>
                <a:gd name="connsiteX46" fmla="*/ 68226 w 334748"/>
                <a:gd name="connsiteY46" fmla="*/ 128801 h 364174"/>
                <a:gd name="connsiteX47" fmla="*/ 83698 w 334748"/>
                <a:gd name="connsiteY47" fmla="*/ 104907 h 364174"/>
                <a:gd name="connsiteX48" fmla="*/ 115832 w 334748"/>
                <a:gd name="connsiteY48" fmla="*/ 104907 h 364174"/>
                <a:gd name="connsiteX49" fmla="*/ 118154 w 334748"/>
                <a:gd name="connsiteY49" fmla="*/ 126039 h 364174"/>
                <a:gd name="connsiteX50" fmla="*/ 138789 w 334748"/>
                <a:gd name="connsiteY50" fmla="*/ 129210 h 364174"/>
                <a:gd name="connsiteX51" fmla="*/ 138789 w 334748"/>
                <a:gd name="connsiteY51" fmla="*/ 120262 h 364174"/>
                <a:gd name="connsiteX52" fmla="*/ 163943 w 334748"/>
                <a:gd name="connsiteY52" fmla="*/ 120262 h 364174"/>
                <a:gd name="connsiteX53" fmla="*/ 159323 w 334748"/>
                <a:gd name="connsiteY53" fmla="*/ 106300 h 364174"/>
                <a:gd name="connsiteX54" fmla="*/ 163943 w 334748"/>
                <a:gd name="connsiteY54" fmla="*/ 92921 h 364174"/>
                <a:gd name="connsiteX55" fmla="*/ 161440 w 334748"/>
                <a:gd name="connsiteY55" fmla="*/ 78456 h 364174"/>
                <a:gd name="connsiteX56" fmla="*/ 167319 w 334748"/>
                <a:gd name="connsiteY56" fmla="*/ 69311 h 364174"/>
                <a:gd name="connsiteX57" fmla="*/ 165501 w 334748"/>
                <a:gd name="connsiteY57" fmla="*/ 41474 h 364174"/>
                <a:gd name="connsiteX58" fmla="*/ 197218 w 334748"/>
                <a:gd name="connsiteY58" fmla="*/ 49297 h 364174"/>
                <a:gd name="connsiteX59" fmla="*/ 207157 w 334748"/>
                <a:gd name="connsiteY59" fmla="*/ 52878 h 364174"/>
                <a:gd name="connsiteX60" fmla="*/ 212076 w 334748"/>
                <a:gd name="connsiteY60" fmla="*/ 39908 h 364174"/>
                <a:gd name="connsiteX61" fmla="*/ 224125 w 334748"/>
                <a:gd name="connsiteY61" fmla="*/ 44795 h 364174"/>
                <a:gd name="connsiteX62" fmla="*/ 226833 w 334748"/>
                <a:gd name="connsiteY62" fmla="*/ 34375 h 364174"/>
                <a:gd name="connsiteX63" fmla="*/ 247736 w 334748"/>
                <a:gd name="connsiteY63" fmla="*/ 28276 h 364174"/>
                <a:gd name="connsiteX64" fmla="*/ 256590 w 334748"/>
                <a:gd name="connsiteY64" fmla="*/ 35674 h 364174"/>
                <a:gd name="connsiteX65" fmla="*/ 263728 w 334748"/>
                <a:gd name="connsiteY65" fmla="*/ 24584 h 364174"/>
                <a:gd name="connsiteX66" fmla="*/ 278728 w 334748"/>
                <a:gd name="connsiteY66" fmla="*/ 16392 h 364174"/>
                <a:gd name="connsiteX67" fmla="*/ 291517 w 334748"/>
                <a:gd name="connsiteY67" fmla="*/ -1049 h 364174"/>
                <a:gd name="connsiteX68" fmla="*/ 306274 w 334748"/>
                <a:gd name="connsiteY68" fmla="*/ -1049 h 364174"/>
                <a:gd name="connsiteX69" fmla="*/ 306274 w 334748"/>
                <a:gd name="connsiteY69" fmla="*/ 24844 h 364174"/>
                <a:gd name="connsiteX70" fmla="*/ 293729 w 334748"/>
                <a:gd name="connsiteY70" fmla="*/ 20618 h 364174"/>
                <a:gd name="connsiteX71" fmla="*/ 279468 w 334748"/>
                <a:gd name="connsiteY71" fmla="*/ 37791 h 364174"/>
                <a:gd name="connsiteX72" fmla="*/ 283891 w 334748"/>
                <a:gd name="connsiteY72" fmla="*/ 67910 h 364174"/>
                <a:gd name="connsiteX73" fmla="*/ 277249 w 334748"/>
                <a:gd name="connsiteY73" fmla="*/ 82446 h 364174"/>
                <a:gd name="connsiteX74" fmla="*/ 287826 w 334748"/>
                <a:gd name="connsiteY74" fmla="*/ 95125 h 364174"/>
                <a:gd name="connsiteX75" fmla="*/ 311838 w 334748"/>
                <a:gd name="connsiteY75" fmla="*/ 101303 h 364174"/>
                <a:gd name="connsiteX76" fmla="*/ 307840 w 334748"/>
                <a:gd name="connsiteY76" fmla="*/ 118971 h 364174"/>
                <a:gd name="connsiteX77" fmla="*/ 298742 w 334748"/>
                <a:gd name="connsiteY77" fmla="*/ 125747 h 364174"/>
                <a:gd name="connsiteX78" fmla="*/ 291030 w 334748"/>
                <a:gd name="connsiteY78" fmla="*/ 143054 h 364174"/>
                <a:gd name="connsiteX79" fmla="*/ 293839 w 334748"/>
                <a:gd name="connsiteY79" fmla="*/ 153600 h 364174"/>
                <a:gd name="connsiteX80" fmla="*/ 288936 w 334748"/>
                <a:gd name="connsiteY80" fmla="*/ 163390 h 364174"/>
                <a:gd name="connsiteX81" fmla="*/ 290313 w 334748"/>
                <a:gd name="connsiteY81" fmla="*/ 193493 h 364174"/>
                <a:gd name="connsiteX82" fmla="*/ 292982 w 334748"/>
                <a:gd name="connsiteY82" fmla="*/ 193769 h 364174"/>
                <a:gd name="connsiteX83" fmla="*/ 288936 w 334748"/>
                <a:gd name="connsiteY83" fmla="*/ 207943 h 364174"/>
                <a:gd name="connsiteX84" fmla="*/ 285387 w 334748"/>
                <a:gd name="connsiteY84" fmla="*/ 218221 h 364174"/>
                <a:gd name="connsiteX85" fmla="*/ 294516 w 334748"/>
                <a:gd name="connsiteY85" fmla="*/ 233387 h 364174"/>
                <a:gd name="connsiteX86" fmla="*/ 300427 w 334748"/>
                <a:gd name="connsiteY86" fmla="*/ 235654 h 364174"/>
                <a:gd name="connsiteX87" fmla="*/ 302064 w 334748"/>
                <a:gd name="connsiteY87" fmla="*/ 263498 h 364174"/>
                <a:gd name="connsiteX88" fmla="*/ 312452 w 334748"/>
                <a:gd name="connsiteY88" fmla="*/ 283150 h 364174"/>
                <a:gd name="connsiteX89" fmla="*/ 330978 w 334748"/>
                <a:gd name="connsiteY89" fmla="*/ 299489 h 364174"/>
                <a:gd name="connsiteX90" fmla="*/ 321755 w 334748"/>
                <a:gd name="connsiteY90" fmla="*/ 306768 h 364174"/>
                <a:gd name="connsiteX91" fmla="*/ 324793 w 334748"/>
                <a:gd name="connsiteY91" fmla="*/ 314513 h 364174"/>
                <a:gd name="connsiteX92" fmla="*/ 320157 w 334748"/>
                <a:gd name="connsiteY92" fmla="*/ 321454 h 364174"/>
                <a:gd name="connsiteX93" fmla="*/ 322778 w 334748"/>
                <a:gd name="connsiteY93" fmla="*/ 325610 h 364174"/>
                <a:gd name="connsiteX94" fmla="*/ 322628 w 334748"/>
                <a:gd name="connsiteY94" fmla="*/ 325657 h 36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34748" h="364174">
                  <a:moveTo>
                    <a:pt x="307226" y="347921"/>
                  </a:moveTo>
                  <a:lnTo>
                    <a:pt x="298813" y="351337"/>
                  </a:lnTo>
                  <a:lnTo>
                    <a:pt x="292832" y="343908"/>
                  </a:lnTo>
                  <a:lnTo>
                    <a:pt x="285387" y="347284"/>
                  </a:lnTo>
                  <a:lnTo>
                    <a:pt x="279138" y="341995"/>
                  </a:lnTo>
                  <a:lnTo>
                    <a:pt x="266805" y="348724"/>
                  </a:lnTo>
                  <a:lnTo>
                    <a:pt x="266805" y="354776"/>
                  </a:lnTo>
                  <a:lnTo>
                    <a:pt x="253560" y="359616"/>
                  </a:lnTo>
                  <a:lnTo>
                    <a:pt x="244706" y="358160"/>
                  </a:lnTo>
                  <a:lnTo>
                    <a:pt x="225361" y="363126"/>
                  </a:lnTo>
                  <a:lnTo>
                    <a:pt x="223567" y="354776"/>
                  </a:lnTo>
                  <a:lnTo>
                    <a:pt x="212572" y="353076"/>
                  </a:lnTo>
                  <a:lnTo>
                    <a:pt x="207323" y="358900"/>
                  </a:lnTo>
                  <a:lnTo>
                    <a:pt x="188962" y="350660"/>
                  </a:lnTo>
                  <a:lnTo>
                    <a:pt x="179777" y="351337"/>
                  </a:lnTo>
                  <a:lnTo>
                    <a:pt x="172568" y="338343"/>
                  </a:lnTo>
                  <a:lnTo>
                    <a:pt x="152106" y="341995"/>
                  </a:lnTo>
                  <a:lnTo>
                    <a:pt x="146912" y="348362"/>
                  </a:lnTo>
                  <a:lnTo>
                    <a:pt x="137153" y="343908"/>
                  </a:lnTo>
                  <a:lnTo>
                    <a:pt x="126544" y="360545"/>
                  </a:lnTo>
                  <a:lnTo>
                    <a:pt x="112960" y="356445"/>
                  </a:lnTo>
                  <a:lnTo>
                    <a:pt x="107333" y="345608"/>
                  </a:lnTo>
                  <a:lnTo>
                    <a:pt x="100911" y="343498"/>
                  </a:lnTo>
                  <a:lnTo>
                    <a:pt x="104846" y="321305"/>
                  </a:lnTo>
                  <a:lnTo>
                    <a:pt x="94268" y="299984"/>
                  </a:lnTo>
                  <a:lnTo>
                    <a:pt x="92057" y="268716"/>
                  </a:lnTo>
                  <a:lnTo>
                    <a:pt x="87382" y="262373"/>
                  </a:lnTo>
                  <a:lnTo>
                    <a:pt x="87382" y="250040"/>
                  </a:lnTo>
                  <a:lnTo>
                    <a:pt x="80251" y="239392"/>
                  </a:lnTo>
                  <a:lnTo>
                    <a:pt x="71153" y="237275"/>
                  </a:lnTo>
                  <a:lnTo>
                    <a:pt x="59592" y="218135"/>
                  </a:lnTo>
                  <a:lnTo>
                    <a:pt x="61560" y="195792"/>
                  </a:lnTo>
                  <a:lnTo>
                    <a:pt x="56153" y="183372"/>
                  </a:lnTo>
                  <a:lnTo>
                    <a:pt x="48771" y="180988"/>
                  </a:lnTo>
                  <a:lnTo>
                    <a:pt x="36966" y="165145"/>
                  </a:lnTo>
                  <a:lnTo>
                    <a:pt x="26640" y="165145"/>
                  </a:lnTo>
                  <a:lnTo>
                    <a:pt x="25900" y="177297"/>
                  </a:lnTo>
                  <a:lnTo>
                    <a:pt x="10168" y="165145"/>
                  </a:lnTo>
                  <a:lnTo>
                    <a:pt x="6225" y="169387"/>
                  </a:lnTo>
                  <a:lnTo>
                    <a:pt x="-3613" y="161974"/>
                  </a:lnTo>
                  <a:lnTo>
                    <a:pt x="-3613" y="154969"/>
                  </a:lnTo>
                  <a:cubicBezTo>
                    <a:pt x="-3613" y="154969"/>
                    <a:pt x="-3676" y="154678"/>
                    <a:pt x="-3770" y="154245"/>
                  </a:cubicBezTo>
                  <a:lnTo>
                    <a:pt x="3085" y="151616"/>
                  </a:lnTo>
                  <a:lnTo>
                    <a:pt x="283" y="148106"/>
                  </a:lnTo>
                  <a:lnTo>
                    <a:pt x="64181" y="148106"/>
                  </a:lnTo>
                  <a:lnTo>
                    <a:pt x="69926" y="140417"/>
                  </a:lnTo>
                  <a:lnTo>
                    <a:pt x="68226" y="128801"/>
                  </a:lnTo>
                  <a:lnTo>
                    <a:pt x="83698" y="104907"/>
                  </a:lnTo>
                  <a:lnTo>
                    <a:pt x="115832" y="104907"/>
                  </a:lnTo>
                  <a:lnTo>
                    <a:pt x="118154" y="126039"/>
                  </a:lnTo>
                  <a:lnTo>
                    <a:pt x="138789" y="129210"/>
                  </a:lnTo>
                  <a:lnTo>
                    <a:pt x="138789" y="120262"/>
                  </a:lnTo>
                  <a:lnTo>
                    <a:pt x="163943" y="120262"/>
                  </a:lnTo>
                  <a:lnTo>
                    <a:pt x="159323" y="106300"/>
                  </a:lnTo>
                  <a:lnTo>
                    <a:pt x="163943" y="92921"/>
                  </a:lnTo>
                  <a:lnTo>
                    <a:pt x="161440" y="78456"/>
                  </a:lnTo>
                  <a:lnTo>
                    <a:pt x="167319" y="69311"/>
                  </a:lnTo>
                  <a:lnTo>
                    <a:pt x="165501" y="41474"/>
                  </a:lnTo>
                  <a:lnTo>
                    <a:pt x="197218" y="49297"/>
                  </a:lnTo>
                  <a:lnTo>
                    <a:pt x="207157" y="52878"/>
                  </a:lnTo>
                  <a:lnTo>
                    <a:pt x="212076" y="39908"/>
                  </a:lnTo>
                  <a:lnTo>
                    <a:pt x="224125" y="44795"/>
                  </a:lnTo>
                  <a:lnTo>
                    <a:pt x="226833" y="34375"/>
                  </a:lnTo>
                  <a:lnTo>
                    <a:pt x="247736" y="28276"/>
                  </a:lnTo>
                  <a:lnTo>
                    <a:pt x="256590" y="35674"/>
                  </a:lnTo>
                  <a:lnTo>
                    <a:pt x="263728" y="24584"/>
                  </a:lnTo>
                  <a:lnTo>
                    <a:pt x="278728" y="16392"/>
                  </a:lnTo>
                  <a:lnTo>
                    <a:pt x="291517" y="-1049"/>
                  </a:lnTo>
                  <a:lnTo>
                    <a:pt x="306274" y="-1049"/>
                  </a:lnTo>
                  <a:lnTo>
                    <a:pt x="306274" y="24844"/>
                  </a:lnTo>
                  <a:lnTo>
                    <a:pt x="293729" y="20618"/>
                  </a:lnTo>
                  <a:lnTo>
                    <a:pt x="279468" y="37791"/>
                  </a:lnTo>
                  <a:lnTo>
                    <a:pt x="283891" y="67910"/>
                  </a:lnTo>
                  <a:lnTo>
                    <a:pt x="277249" y="82446"/>
                  </a:lnTo>
                  <a:lnTo>
                    <a:pt x="287826" y="95125"/>
                  </a:lnTo>
                  <a:lnTo>
                    <a:pt x="311838" y="101303"/>
                  </a:lnTo>
                  <a:lnTo>
                    <a:pt x="307840" y="118971"/>
                  </a:lnTo>
                  <a:lnTo>
                    <a:pt x="298742" y="125747"/>
                  </a:lnTo>
                  <a:lnTo>
                    <a:pt x="291030" y="143054"/>
                  </a:lnTo>
                  <a:lnTo>
                    <a:pt x="293839" y="153600"/>
                  </a:lnTo>
                  <a:lnTo>
                    <a:pt x="288936" y="163390"/>
                  </a:lnTo>
                  <a:lnTo>
                    <a:pt x="290313" y="193493"/>
                  </a:lnTo>
                  <a:lnTo>
                    <a:pt x="292982" y="193769"/>
                  </a:lnTo>
                  <a:lnTo>
                    <a:pt x="288936" y="207943"/>
                  </a:lnTo>
                  <a:lnTo>
                    <a:pt x="285387" y="218221"/>
                  </a:lnTo>
                  <a:lnTo>
                    <a:pt x="294516" y="233387"/>
                  </a:lnTo>
                  <a:lnTo>
                    <a:pt x="300427" y="235654"/>
                  </a:lnTo>
                  <a:lnTo>
                    <a:pt x="302064" y="263498"/>
                  </a:lnTo>
                  <a:lnTo>
                    <a:pt x="312452" y="283150"/>
                  </a:lnTo>
                  <a:lnTo>
                    <a:pt x="330978" y="299489"/>
                  </a:lnTo>
                  <a:lnTo>
                    <a:pt x="321755" y="306768"/>
                  </a:lnTo>
                  <a:lnTo>
                    <a:pt x="324793" y="314513"/>
                  </a:lnTo>
                  <a:lnTo>
                    <a:pt x="320157" y="321454"/>
                  </a:lnTo>
                  <a:lnTo>
                    <a:pt x="322778" y="325610"/>
                  </a:lnTo>
                  <a:lnTo>
                    <a:pt x="322628" y="32565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098" name="Freeform: Shape 1097">
              <a:extLst>
                <a:ext uri="{FF2B5EF4-FFF2-40B4-BE49-F238E27FC236}">
                  <a16:creationId xmlns:a16="http://schemas.microsoft.com/office/drawing/2014/main" id="{AF4F0B74-AB52-4696-95F9-CFA784584B3A}"/>
                </a:ext>
              </a:extLst>
            </p:cNvPr>
            <p:cNvSpPr/>
            <p:nvPr/>
          </p:nvSpPr>
          <p:spPr>
            <a:xfrm flipV="1">
              <a:off x="4551573" y="3356805"/>
              <a:ext cx="32258" cy="30444"/>
            </a:xfrm>
            <a:custGeom>
              <a:avLst/>
              <a:gdLst>
                <a:gd name="connsiteX0" fmla="*/ -3544 w 29654"/>
                <a:gd name="connsiteY0" fmla="*/ 26776 h 27986"/>
                <a:gd name="connsiteX1" fmla="*/ -1648 w 29654"/>
                <a:gd name="connsiteY1" fmla="*/ 3378 h 27986"/>
                <a:gd name="connsiteX2" fmla="*/ -1648 w 29654"/>
                <a:gd name="connsiteY2" fmla="*/ 3347 h 27986"/>
                <a:gd name="connsiteX3" fmla="*/ -3450 w 29654"/>
                <a:gd name="connsiteY3" fmla="*/ -1210 h 27986"/>
                <a:gd name="connsiteX4" fmla="*/ 26110 w 29654"/>
                <a:gd name="connsiteY4" fmla="*/ -1210 h 27986"/>
                <a:gd name="connsiteX5" fmla="*/ 26110 w 29654"/>
                <a:gd name="connsiteY5" fmla="*/ 20323 h 27986"/>
                <a:gd name="connsiteX6" fmla="*/ 6151 w 29654"/>
                <a:gd name="connsiteY6" fmla="*/ 20323 h 27986"/>
                <a:gd name="connsiteX7" fmla="*/ -3544 w 29654"/>
                <a:gd name="connsiteY7" fmla="*/ 26776 h 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654" h="27986">
                  <a:moveTo>
                    <a:pt x="-3544" y="26776"/>
                  </a:moveTo>
                  <a:lnTo>
                    <a:pt x="-1648" y="3378"/>
                  </a:lnTo>
                  <a:lnTo>
                    <a:pt x="-1648" y="3347"/>
                  </a:lnTo>
                  <a:lnTo>
                    <a:pt x="-3450" y="-1210"/>
                  </a:lnTo>
                  <a:lnTo>
                    <a:pt x="26110" y="-1210"/>
                  </a:lnTo>
                  <a:lnTo>
                    <a:pt x="26110" y="20323"/>
                  </a:lnTo>
                  <a:lnTo>
                    <a:pt x="6151" y="20323"/>
                  </a:lnTo>
                  <a:lnTo>
                    <a:pt x="-3544" y="2677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099" name="Freeform: Shape 1098">
              <a:extLst>
                <a:ext uri="{FF2B5EF4-FFF2-40B4-BE49-F238E27FC236}">
                  <a16:creationId xmlns:a16="http://schemas.microsoft.com/office/drawing/2014/main" id="{1F2156EE-5542-4310-9EEE-2B8F53C6964E}"/>
                </a:ext>
              </a:extLst>
            </p:cNvPr>
            <p:cNvSpPr/>
            <p:nvPr/>
          </p:nvSpPr>
          <p:spPr>
            <a:xfrm flipV="1">
              <a:off x="4551573" y="3356805"/>
              <a:ext cx="32258" cy="30444"/>
            </a:xfrm>
            <a:custGeom>
              <a:avLst/>
              <a:gdLst>
                <a:gd name="connsiteX0" fmla="*/ -3544 w 29654"/>
                <a:gd name="connsiteY0" fmla="*/ 26776 h 27986"/>
                <a:gd name="connsiteX1" fmla="*/ -1648 w 29654"/>
                <a:gd name="connsiteY1" fmla="*/ 3378 h 27986"/>
                <a:gd name="connsiteX2" fmla="*/ -1648 w 29654"/>
                <a:gd name="connsiteY2" fmla="*/ 3347 h 27986"/>
                <a:gd name="connsiteX3" fmla="*/ -3450 w 29654"/>
                <a:gd name="connsiteY3" fmla="*/ -1210 h 27986"/>
                <a:gd name="connsiteX4" fmla="*/ 26110 w 29654"/>
                <a:gd name="connsiteY4" fmla="*/ -1210 h 27986"/>
                <a:gd name="connsiteX5" fmla="*/ 26110 w 29654"/>
                <a:gd name="connsiteY5" fmla="*/ 20323 h 27986"/>
                <a:gd name="connsiteX6" fmla="*/ 6151 w 29654"/>
                <a:gd name="connsiteY6" fmla="*/ 20323 h 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654" h="27986">
                  <a:moveTo>
                    <a:pt x="-3544" y="26776"/>
                  </a:moveTo>
                  <a:lnTo>
                    <a:pt x="-1648" y="3378"/>
                  </a:lnTo>
                  <a:lnTo>
                    <a:pt x="-1648" y="3347"/>
                  </a:lnTo>
                  <a:lnTo>
                    <a:pt x="-3450" y="-1210"/>
                  </a:lnTo>
                  <a:lnTo>
                    <a:pt x="26110" y="-1210"/>
                  </a:lnTo>
                  <a:lnTo>
                    <a:pt x="26110" y="20323"/>
                  </a:lnTo>
                  <a:lnTo>
                    <a:pt x="6151" y="2032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00" name="Freeform: Shape 1099">
              <a:extLst>
                <a:ext uri="{FF2B5EF4-FFF2-40B4-BE49-F238E27FC236}">
                  <a16:creationId xmlns:a16="http://schemas.microsoft.com/office/drawing/2014/main" id="{2EA153C9-1C68-4B36-96D8-2B2323E220CF}"/>
                </a:ext>
              </a:extLst>
            </p:cNvPr>
            <p:cNvSpPr/>
            <p:nvPr/>
          </p:nvSpPr>
          <p:spPr>
            <a:xfrm flipV="1">
              <a:off x="4532508" y="3355187"/>
              <a:ext cx="115492" cy="132999"/>
            </a:xfrm>
            <a:custGeom>
              <a:avLst/>
              <a:gdLst>
                <a:gd name="connsiteX0" fmla="*/ 57025 w 106168"/>
                <a:gd name="connsiteY0" fmla="*/ 5656 h 122262"/>
                <a:gd name="connsiteX1" fmla="*/ 48501 w 106168"/>
                <a:gd name="connsiteY1" fmla="*/ 17036 h 122262"/>
                <a:gd name="connsiteX2" fmla="*/ 48501 w 106168"/>
                <a:gd name="connsiteY2" fmla="*/ 27432 h 122262"/>
                <a:gd name="connsiteX3" fmla="*/ 60283 w 106168"/>
                <a:gd name="connsiteY3" fmla="*/ 27779 h 122262"/>
                <a:gd name="connsiteX4" fmla="*/ 67681 w 106168"/>
                <a:gd name="connsiteY4" fmla="*/ 39324 h 122262"/>
                <a:gd name="connsiteX5" fmla="*/ 73702 w 106168"/>
                <a:gd name="connsiteY5" fmla="*/ 24820 h 122262"/>
                <a:gd name="connsiteX6" fmla="*/ 81627 w 106168"/>
                <a:gd name="connsiteY6" fmla="*/ 24820 h 122262"/>
                <a:gd name="connsiteX7" fmla="*/ 87514 w 106168"/>
                <a:gd name="connsiteY7" fmla="*/ 31155 h 122262"/>
                <a:gd name="connsiteX8" fmla="*/ 98013 w 106168"/>
                <a:gd name="connsiteY8" fmla="*/ 24820 h 122262"/>
                <a:gd name="connsiteX9" fmla="*/ 98673 w 106168"/>
                <a:gd name="connsiteY9" fmla="*/ 62659 h 122262"/>
                <a:gd name="connsiteX10" fmla="*/ 86719 w 106168"/>
                <a:gd name="connsiteY10" fmla="*/ 69365 h 122262"/>
                <a:gd name="connsiteX11" fmla="*/ 91134 w 106168"/>
                <a:gd name="connsiteY11" fmla="*/ 83452 h 122262"/>
                <a:gd name="connsiteX12" fmla="*/ 102601 w 106168"/>
                <a:gd name="connsiteY12" fmla="*/ 83098 h 122262"/>
                <a:gd name="connsiteX13" fmla="*/ 93471 w 106168"/>
                <a:gd name="connsiteY13" fmla="*/ 101719 h 122262"/>
                <a:gd name="connsiteX14" fmla="*/ 76291 w 106168"/>
                <a:gd name="connsiteY14" fmla="*/ 96139 h 122262"/>
                <a:gd name="connsiteX15" fmla="*/ 76291 w 106168"/>
                <a:gd name="connsiteY15" fmla="*/ 115436 h 122262"/>
                <a:gd name="connsiteX16" fmla="*/ 63337 w 106168"/>
                <a:gd name="connsiteY16" fmla="*/ 121119 h 122262"/>
                <a:gd name="connsiteX17" fmla="*/ 43614 w 106168"/>
                <a:gd name="connsiteY17" fmla="*/ 120513 h 122262"/>
                <a:gd name="connsiteX18" fmla="*/ 43614 w 106168"/>
                <a:gd name="connsiteY18" fmla="*/ 91645 h 122262"/>
                <a:gd name="connsiteX19" fmla="*/ 14054 w 106168"/>
                <a:gd name="connsiteY19" fmla="*/ 91645 h 122262"/>
                <a:gd name="connsiteX20" fmla="*/ 4870 w 106168"/>
                <a:gd name="connsiteY20" fmla="*/ 68326 h 122262"/>
                <a:gd name="connsiteX21" fmla="*/ -3567 w 106168"/>
                <a:gd name="connsiteY21" fmla="*/ 64761 h 122262"/>
                <a:gd name="connsiteX22" fmla="*/ 11268 w 106168"/>
                <a:gd name="connsiteY22" fmla="*/ 31730 h 122262"/>
                <a:gd name="connsiteX23" fmla="*/ 21531 w 106168"/>
                <a:gd name="connsiteY23" fmla="*/ 31493 h 122262"/>
                <a:gd name="connsiteX24" fmla="*/ 22349 w 106168"/>
                <a:gd name="connsiteY24" fmla="*/ 20987 h 122262"/>
                <a:gd name="connsiteX25" fmla="*/ 40443 w 106168"/>
                <a:gd name="connsiteY25" fmla="*/ -1144 h 122262"/>
                <a:gd name="connsiteX26" fmla="*/ 40443 w 106168"/>
                <a:gd name="connsiteY26" fmla="*/ -1144 h 122262"/>
                <a:gd name="connsiteX27" fmla="*/ 57025 w 106168"/>
                <a:gd name="connsiteY27" fmla="*/ 5656 h 122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6168" h="122262">
                  <a:moveTo>
                    <a:pt x="57025" y="5656"/>
                  </a:moveTo>
                  <a:lnTo>
                    <a:pt x="48501" y="17036"/>
                  </a:lnTo>
                  <a:lnTo>
                    <a:pt x="48501" y="27432"/>
                  </a:lnTo>
                  <a:lnTo>
                    <a:pt x="60283" y="27779"/>
                  </a:lnTo>
                  <a:lnTo>
                    <a:pt x="67681" y="39324"/>
                  </a:lnTo>
                  <a:lnTo>
                    <a:pt x="73702" y="24820"/>
                  </a:lnTo>
                  <a:lnTo>
                    <a:pt x="81627" y="24820"/>
                  </a:lnTo>
                  <a:lnTo>
                    <a:pt x="87514" y="31155"/>
                  </a:lnTo>
                  <a:lnTo>
                    <a:pt x="98013" y="24820"/>
                  </a:lnTo>
                  <a:lnTo>
                    <a:pt x="98673" y="62659"/>
                  </a:lnTo>
                  <a:lnTo>
                    <a:pt x="86719" y="69365"/>
                  </a:lnTo>
                  <a:lnTo>
                    <a:pt x="91134" y="83452"/>
                  </a:lnTo>
                  <a:lnTo>
                    <a:pt x="102601" y="83098"/>
                  </a:lnTo>
                  <a:lnTo>
                    <a:pt x="93471" y="101719"/>
                  </a:lnTo>
                  <a:lnTo>
                    <a:pt x="76291" y="96139"/>
                  </a:lnTo>
                  <a:lnTo>
                    <a:pt x="76291" y="115436"/>
                  </a:lnTo>
                  <a:lnTo>
                    <a:pt x="63337" y="121119"/>
                  </a:lnTo>
                  <a:lnTo>
                    <a:pt x="43614" y="120513"/>
                  </a:lnTo>
                  <a:lnTo>
                    <a:pt x="43614" y="91645"/>
                  </a:lnTo>
                  <a:lnTo>
                    <a:pt x="14054" y="91645"/>
                  </a:lnTo>
                  <a:lnTo>
                    <a:pt x="4870" y="68326"/>
                  </a:lnTo>
                  <a:lnTo>
                    <a:pt x="-3567" y="64761"/>
                  </a:lnTo>
                  <a:lnTo>
                    <a:pt x="11268" y="31730"/>
                  </a:lnTo>
                  <a:lnTo>
                    <a:pt x="21531" y="31493"/>
                  </a:lnTo>
                  <a:lnTo>
                    <a:pt x="22349" y="20987"/>
                  </a:lnTo>
                  <a:lnTo>
                    <a:pt x="40443" y="-1144"/>
                  </a:lnTo>
                  <a:lnTo>
                    <a:pt x="40443" y="-1144"/>
                  </a:lnTo>
                  <a:lnTo>
                    <a:pt x="57025" y="565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01" name="Freeform: Shape 1100">
              <a:extLst>
                <a:ext uri="{FF2B5EF4-FFF2-40B4-BE49-F238E27FC236}">
                  <a16:creationId xmlns:a16="http://schemas.microsoft.com/office/drawing/2014/main" id="{73F671E7-7296-4B34-9A9E-5CEAFF6C1392}"/>
                </a:ext>
              </a:extLst>
            </p:cNvPr>
            <p:cNvSpPr/>
            <p:nvPr/>
          </p:nvSpPr>
          <p:spPr>
            <a:xfrm flipV="1">
              <a:off x="4532508" y="3355187"/>
              <a:ext cx="115492" cy="132999"/>
            </a:xfrm>
            <a:custGeom>
              <a:avLst/>
              <a:gdLst>
                <a:gd name="connsiteX0" fmla="*/ 57025 w 106168"/>
                <a:gd name="connsiteY0" fmla="*/ 5656 h 122262"/>
                <a:gd name="connsiteX1" fmla="*/ 48501 w 106168"/>
                <a:gd name="connsiteY1" fmla="*/ 17036 h 122262"/>
                <a:gd name="connsiteX2" fmla="*/ 48501 w 106168"/>
                <a:gd name="connsiteY2" fmla="*/ 27432 h 122262"/>
                <a:gd name="connsiteX3" fmla="*/ 60283 w 106168"/>
                <a:gd name="connsiteY3" fmla="*/ 27779 h 122262"/>
                <a:gd name="connsiteX4" fmla="*/ 67681 w 106168"/>
                <a:gd name="connsiteY4" fmla="*/ 39324 h 122262"/>
                <a:gd name="connsiteX5" fmla="*/ 73702 w 106168"/>
                <a:gd name="connsiteY5" fmla="*/ 24820 h 122262"/>
                <a:gd name="connsiteX6" fmla="*/ 81627 w 106168"/>
                <a:gd name="connsiteY6" fmla="*/ 24820 h 122262"/>
                <a:gd name="connsiteX7" fmla="*/ 87514 w 106168"/>
                <a:gd name="connsiteY7" fmla="*/ 31155 h 122262"/>
                <a:gd name="connsiteX8" fmla="*/ 98013 w 106168"/>
                <a:gd name="connsiteY8" fmla="*/ 24820 h 122262"/>
                <a:gd name="connsiteX9" fmla="*/ 98673 w 106168"/>
                <a:gd name="connsiteY9" fmla="*/ 62659 h 122262"/>
                <a:gd name="connsiteX10" fmla="*/ 86719 w 106168"/>
                <a:gd name="connsiteY10" fmla="*/ 69365 h 122262"/>
                <a:gd name="connsiteX11" fmla="*/ 91134 w 106168"/>
                <a:gd name="connsiteY11" fmla="*/ 83452 h 122262"/>
                <a:gd name="connsiteX12" fmla="*/ 102601 w 106168"/>
                <a:gd name="connsiteY12" fmla="*/ 83098 h 122262"/>
                <a:gd name="connsiteX13" fmla="*/ 93471 w 106168"/>
                <a:gd name="connsiteY13" fmla="*/ 101719 h 122262"/>
                <a:gd name="connsiteX14" fmla="*/ 76291 w 106168"/>
                <a:gd name="connsiteY14" fmla="*/ 96139 h 122262"/>
                <a:gd name="connsiteX15" fmla="*/ 76291 w 106168"/>
                <a:gd name="connsiteY15" fmla="*/ 115436 h 122262"/>
                <a:gd name="connsiteX16" fmla="*/ 63337 w 106168"/>
                <a:gd name="connsiteY16" fmla="*/ 121119 h 122262"/>
                <a:gd name="connsiteX17" fmla="*/ 43614 w 106168"/>
                <a:gd name="connsiteY17" fmla="*/ 120513 h 122262"/>
                <a:gd name="connsiteX18" fmla="*/ 43614 w 106168"/>
                <a:gd name="connsiteY18" fmla="*/ 91645 h 122262"/>
                <a:gd name="connsiteX19" fmla="*/ 14054 w 106168"/>
                <a:gd name="connsiteY19" fmla="*/ 91645 h 122262"/>
                <a:gd name="connsiteX20" fmla="*/ 4870 w 106168"/>
                <a:gd name="connsiteY20" fmla="*/ 68326 h 122262"/>
                <a:gd name="connsiteX21" fmla="*/ -3567 w 106168"/>
                <a:gd name="connsiteY21" fmla="*/ 64761 h 122262"/>
                <a:gd name="connsiteX22" fmla="*/ 11268 w 106168"/>
                <a:gd name="connsiteY22" fmla="*/ 31730 h 122262"/>
                <a:gd name="connsiteX23" fmla="*/ 21531 w 106168"/>
                <a:gd name="connsiteY23" fmla="*/ 31493 h 122262"/>
                <a:gd name="connsiteX24" fmla="*/ 22349 w 106168"/>
                <a:gd name="connsiteY24" fmla="*/ 20987 h 122262"/>
                <a:gd name="connsiteX25" fmla="*/ 40443 w 106168"/>
                <a:gd name="connsiteY25" fmla="*/ -1144 h 122262"/>
                <a:gd name="connsiteX26" fmla="*/ 40443 w 106168"/>
                <a:gd name="connsiteY26" fmla="*/ -1144 h 122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6168" h="122262">
                  <a:moveTo>
                    <a:pt x="57025" y="5656"/>
                  </a:moveTo>
                  <a:lnTo>
                    <a:pt x="48501" y="17036"/>
                  </a:lnTo>
                  <a:lnTo>
                    <a:pt x="48501" y="27432"/>
                  </a:lnTo>
                  <a:lnTo>
                    <a:pt x="60283" y="27779"/>
                  </a:lnTo>
                  <a:lnTo>
                    <a:pt x="67681" y="39324"/>
                  </a:lnTo>
                  <a:lnTo>
                    <a:pt x="73702" y="24820"/>
                  </a:lnTo>
                  <a:lnTo>
                    <a:pt x="81627" y="24820"/>
                  </a:lnTo>
                  <a:lnTo>
                    <a:pt x="87514" y="31155"/>
                  </a:lnTo>
                  <a:lnTo>
                    <a:pt x="98013" y="24820"/>
                  </a:lnTo>
                  <a:lnTo>
                    <a:pt x="98673" y="62659"/>
                  </a:lnTo>
                  <a:lnTo>
                    <a:pt x="86719" y="69365"/>
                  </a:lnTo>
                  <a:lnTo>
                    <a:pt x="91134" y="83452"/>
                  </a:lnTo>
                  <a:lnTo>
                    <a:pt x="102601" y="83098"/>
                  </a:lnTo>
                  <a:lnTo>
                    <a:pt x="93471" y="101719"/>
                  </a:lnTo>
                  <a:lnTo>
                    <a:pt x="76291" y="96139"/>
                  </a:lnTo>
                  <a:lnTo>
                    <a:pt x="76291" y="115436"/>
                  </a:lnTo>
                  <a:lnTo>
                    <a:pt x="63337" y="121119"/>
                  </a:lnTo>
                  <a:lnTo>
                    <a:pt x="43614" y="120513"/>
                  </a:lnTo>
                  <a:lnTo>
                    <a:pt x="43614" y="91645"/>
                  </a:lnTo>
                  <a:lnTo>
                    <a:pt x="14054" y="91645"/>
                  </a:lnTo>
                  <a:lnTo>
                    <a:pt x="4870" y="68326"/>
                  </a:lnTo>
                  <a:lnTo>
                    <a:pt x="-3567" y="64761"/>
                  </a:lnTo>
                  <a:lnTo>
                    <a:pt x="11268" y="31730"/>
                  </a:lnTo>
                  <a:lnTo>
                    <a:pt x="21531" y="31493"/>
                  </a:lnTo>
                  <a:lnTo>
                    <a:pt x="22349" y="20987"/>
                  </a:lnTo>
                  <a:lnTo>
                    <a:pt x="40443" y="-1144"/>
                  </a:lnTo>
                  <a:lnTo>
                    <a:pt x="40443" y="-114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02" name="Freeform: Shape 1101">
              <a:extLst>
                <a:ext uri="{FF2B5EF4-FFF2-40B4-BE49-F238E27FC236}">
                  <a16:creationId xmlns:a16="http://schemas.microsoft.com/office/drawing/2014/main" id="{C97CBD47-26F9-49FA-B266-02C00AF3A69B}"/>
                </a:ext>
              </a:extLst>
            </p:cNvPr>
            <p:cNvSpPr/>
            <p:nvPr/>
          </p:nvSpPr>
          <p:spPr>
            <a:xfrm flipV="1">
              <a:off x="4580382" y="3328039"/>
              <a:ext cx="146278" cy="183091"/>
            </a:xfrm>
            <a:custGeom>
              <a:avLst/>
              <a:gdLst>
                <a:gd name="connsiteX0" fmla="*/ 108707 w 134469"/>
                <a:gd name="connsiteY0" fmla="*/ 167164 h 168310"/>
                <a:gd name="connsiteX1" fmla="*/ 93699 w 134469"/>
                <a:gd name="connsiteY1" fmla="*/ 161348 h 168310"/>
                <a:gd name="connsiteX2" fmla="*/ 96980 w 134469"/>
                <a:gd name="connsiteY2" fmla="*/ 149740 h 168310"/>
                <a:gd name="connsiteX3" fmla="*/ 87552 w 134469"/>
                <a:gd name="connsiteY3" fmla="*/ 138005 h 168310"/>
                <a:gd name="connsiteX4" fmla="*/ 87552 w 134469"/>
                <a:gd name="connsiteY4" fmla="*/ 138005 h 168310"/>
                <a:gd name="connsiteX5" fmla="*/ 90173 w 134469"/>
                <a:gd name="connsiteY5" fmla="*/ 130041 h 168310"/>
                <a:gd name="connsiteX6" fmla="*/ 82201 w 134469"/>
                <a:gd name="connsiteY6" fmla="*/ 123886 h 168310"/>
                <a:gd name="connsiteX7" fmla="*/ 75597 w 134469"/>
                <a:gd name="connsiteY7" fmla="*/ 134566 h 168310"/>
                <a:gd name="connsiteX8" fmla="*/ 69159 w 134469"/>
                <a:gd name="connsiteY8" fmla="*/ 129490 h 168310"/>
                <a:gd name="connsiteX9" fmla="*/ 60809 w 134469"/>
                <a:gd name="connsiteY9" fmla="*/ 136164 h 168310"/>
                <a:gd name="connsiteX10" fmla="*/ 32217 w 134469"/>
                <a:gd name="connsiteY10" fmla="*/ 136526 h 168310"/>
                <a:gd name="connsiteX11" fmla="*/ 32217 w 134469"/>
                <a:gd name="connsiteY11" fmla="*/ 117228 h 168310"/>
                <a:gd name="connsiteX12" fmla="*/ 49398 w 134469"/>
                <a:gd name="connsiteY12" fmla="*/ 122808 h 168310"/>
                <a:gd name="connsiteX13" fmla="*/ 58527 w 134469"/>
                <a:gd name="connsiteY13" fmla="*/ 104187 h 168310"/>
                <a:gd name="connsiteX14" fmla="*/ 47060 w 134469"/>
                <a:gd name="connsiteY14" fmla="*/ 104541 h 168310"/>
                <a:gd name="connsiteX15" fmla="*/ 42645 w 134469"/>
                <a:gd name="connsiteY15" fmla="*/ 90454 h 168310"/>
                <a:gd name="connsiteX16" fmla="*/ 54600 w 134469"/>
                <a:gd name="connsiteY16" fmla="*/ 83748 h 168310"/>
                <a:gd name="connsiteX17" fmla="*/ 53939 w 134469"/>
                <a:gd name="connsiteY17" fmla="*/ 45909 h 168310"/>
                <a:gd name="connsiteX18" fmla="*/ 43440 w 134469"/>
                <a:gd name="connsiteY18" fmla="*/ 52244 h 168310"/>
                <a:gd name="connsiteX19" fmla="*/ 37553 w 134469"/>
                <a:gd name="connsiteY19" fmla="*/ 45909 h 168310"/>
                <a:gd name="connsiteX20" fmla="*/ 29628 w 134469"/>
                <a:gd name="connsiteY20" fmla="*/ 45909 h 168310"/>
                <a:gd name="connsiteX21" fmla="*/ 23607 w 134469"/>
                <a:gd name="connsiteY21" fmla="*/ 60413 h 168310"/>
                <a:gd name="connsiteX22" fmla="*/ 16209 w 134469"/>
                <a:gd name="connsiteY22" fmla="*/ 48868 h 168310"/>
                <a:gd name="connsiteX23" fmla="*/ 4428 w 134469"/>
                <a:gd name="connsiteY23" fmla="*/ 48522 h 168310"/>
                <a:gd name="connsiteX24" fmla="*/ 4428 w 134469"/>
                <a:gd name="connsiteY24" fmla="*/ 38125 h 168310"/>
                <a:gd name="connsiteX25" fmla="*/ 12951 w 134469"/>
                <a:gd name="connsiteY25" fmla="*/ 26745 h 168310"/>
                <a:gd name="connsiteX26" fmla="*/ -3631 w 134469"/>
                <a:gd name="connsiteY26" fmla="*/ 19945 h 168310"/>
                <a:gd name="connsiteX27" fmla="*/ 8481 w 134469"/>
                <a:gd name="connsiteY27" fmla="*/ 5118 h 168310"/>
                <a:gd name="connsiteX28" fmla="*/ 23977 w 134469"/>
                <a:gd name="connsiteY28" fmla="*/ 14696 h 168310"/>
                <a:gd name="connsiteX29" fmla="*/ 32217 w 134469"/>
                <a:gd name="connsiteY29" fmla="*/ 3095 h 168310"/>
                <a:gd name="connsiteX30" fmla="*/ 36160 w 134469"/>
                <a:gd name="connsiteY30" fmla="*/ -1147 h 168310"/>
                <a:gd name="connsiteX31" fmla="*/ 51892 w 134469"/>
                <a:gd name="connsiteY31" fmla="*/ 11005 h 168310"/>
                <a:gd name="connsiteX32" fmla="*/ 52632 w 134469"/>
                <a:gd name="connsiteY32" fmla="*/ -1147 h 168310"/>
                <a:gd name="connsiteX33" fmla="*/ 62958 w 134469"/>
                <a:gd name="connsiteY33" fmla="*/ -1147 h 168310"/>
                <a:gd name="connsiteX34" fmla="*/ 74763 w 134469"/>
                <a:gd name="connsiteY34" fmla="*/ 14696 h 168310"/>
                <a:gd name="connsiteX35" fmla="*/ 82145 w 134469"/>
                <a:gd name="connsiteY35" fmla="*/ 17080 h 168310"/>
                <a:gd name="connsiteX36" fmla="*/ 87552 w 134469"/>
                <a:gd name="connsiteY36" fmla="*/ 29499 h 168310"/>
                <a:gd name="connsiteX37" fmla="*/ 85585 w 134469"/>
                <a:gd name="connsiteY37" fmla="*/ 51843 h 168310"/>
                <a:gd name="connsiteX38" fmla="*/ 97146 w 134469"/>
                <a:gd name="connsiteY38" fmla="*/ 70983 h 168310"/>
                <a:gd name="connsiteX39" fmla="*/ 106244 w 134469"/>
                <a:gd name="connsiteY39" fmla="*/ 73100 h 168310"/>
                <a:gd name="connsiteX40" fmla="*/ 113374 w 134469"/>
                <a:gd name="connsiteY40" fmla="*/ 83748 h 168310"/>
                <a:gd name="connsiteX41" fmla="*/ 113374 w 134469"/>
                <a:gd name="connsiteY41" fmla="*/ 96081 h 168310"/>
                <a:gd name="connsiteX42" fmla="*/ 118049 w 134469"/>
                <a:gd name="connsiteY42" fmla="*/ 102424 h 168310"/>
                <a:gd name="connsiteX43" fmla="*/ 120260 w 134469"/>
                <a:gd name="connsiteY43" fmla="*/ 133692 h 168310"/>
                <a:gd name="connsiteX44" fmla="*/ 130838 w 134469"/>
                <a:gd name="connsiteY44" fmla="*/ 155012 h 168310"/>
                <a:gd name="connsiteX45" fmla="*/ 130059 w 134469"/>
                <a:gd name="connsiteY45" fmla="*/ 159380 h 168310"/>
                <a:gd name="connsiteX46" fmla="*/ 129980 w 134469"/>
                <a:gd name="connsiteY46" fmla="*/ 159498 h 168310"/>
                <a:gd name="connsiteX47" fmla="*/ 108707 w 134469"/>
                <a:gd name="connsiteY47" fmla="*/ 167164 h 168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34469" h="168310">
                  <a:moveTo>
                    <a:pt x="108707" y="167164"/>
                  </a:moveTo>
                  <a:lnTo>
                    <a:pt x="93699" y="161348"/>
                  </a:lnTo>
                  <a:lnTo>
                    <a:pt x="96980" y="149740"/>
                  </a:lnTo>
                  <a:lnTo>
                    <a:pt x="87552" y="138005"/>
                  </a:lnTo>
                  <a:lnTo>
                    <a:pt x="87552" y="138005"/>
                  </a:lnTo>
                  <a:lnTo>
                    <a:pt x="90173" y="130041"/>
                  </a:lnTo>
                  <a:lnTo>
                    <a:pt x="82201" y="123886"/>
                  </a:lnTo>
                  <a:lnTo>
                    <a:pt x="75597" y="134566"/>
                  </a:lnTo>
                  <a:lnTo>
                    <a:pt x="69159" y="129490"/>
                  </a:lnTo>
                  <a:lnTo>
                    <a:pt x="60809" y="136164"/>
                  </a:lnTo>
                  <a:lnTo>
                    <a:pt x="32217" y="136526"/>
                  </a:lnTo>
                  <a:lnTo>
                    <a:pt x="32217" y="117228"/>
                  </a:lnTo>
                  <a:lnTo>
                    <a:pt x="49398" y="122808"/>
                  </a:lnTo>
                  <a:lnTo>
                    <a:pt x="58527" y="104187"/>
                  </a:lnTo>
                  <a:lnTo>
                    <a:pt x="47060" y="104541"/>
                  </a:lnTo>
                  <a:lnTo>
                    <a:pt x="42645" y="90454"/>
                  </a:lnTo>
                  <a:lnTo>
                    <a:pt x="54600" y="83748"/>
                  </a:lnTo>
                  <a:lnTo>
                    <a:pt x="53939" y="45909"/>
                  </a:lnTo>
                  <a:lnTo>
                    <a:pt x="43440" y="52244"/>
                  </a:lnTo>
                  <a:lnTo>
                    <a:pt x="37553" y="45909"/>
                  </a:lnTo>
                  <a:lnTo>
                    <a:pt x="29628" y="45909"/>
                  </a:lnTo>
                  <a:lnTo>
                    <a:pt x="23607" y="60413"/>
                  </a:lnTo>
                  <a:lnTo>
                    <a:pt x="16209" y="48868"/>
                  </a:lnTo>
                  <a:lnTo>
                    <a:pt x="4428" y="48522"/>
                  </a:lnTo>
                  <a:lnTo>
                    <a:pt x="4428" y="38125"/>
                  </a:lnTo>
                  <a:lnTo>
                    <a:pt x="12951" y="26745"/>
                  </a:lnTo>
                  <a:lnTo>
                    <a:pt x="-3631" y="19945"/>
                  </a:lnTo>
                  <a:lnTo>
                    <a:pt x="8481" y="5118"/>
                  </a:lnTo>
                  <a:lnTo>
                    <a:pt x="23977" y="14696"/>
                  </a:lnTo>
                  <a:lnTo>
                    <a:pt x="32217" y="3095"/>
                  </a:lnTo>
                  <a:lnTo>
                    <a:pt x="36160" y="-1147"/>
                  </a:lnTo>
                  <a:lnTo>
                    <a:pt x="51892" y="11005"/>
                  </a:lnTo>
                  <a:lnTo>
                    <a:pt x="52632" y="-1147"/>
                  </a:lnTo>
                  <a:lnTo>
                    <a:pt x="62958" y="-1147"/>
                  </a:lnTo>
                  <a:lnTo>
                    <a:pt x="74763" y="14696"/>
                  </a:lnTo>
                  <a:lnTo>
                    <a:pt x="82145" y="17080"/>
                  </a:lnTo>
                  <a:lnTo>
                    <a:pt x="87552" y="29499"/>
                  </a:lnTo>
                  <a:lnTo>
                    <a:pt x="85585" y="51843"/>
                  </a:lnTo>
                  <a:lnTo>
                    <a:pt x="97146" y="70983"/>
                  </a:lnTo>
                  <a:lnTo>
                    <a:pt x="106244" y="73100"/>
                  </a:lnTo>
                  <a:lnTo>
                    <a:pt x="113374" y="83748"/>
                  </a:lnTo>
                  <a:lnTo>
                    <a:pt x="113374" y="96081"/>
                  </a:lnTo>
                  <a:lnTo>
                    <a:pt x="118049" y="102424"/>
                  </a:lnTo>
                  <a:lnTo>
                    <a:pt x="120260" y="133692"/>
                  </a:lnTo>
                  <a:lnTo>
                    <a:pt x="130838" y="155012"/>
                  </a:lnTo>
                  <a:lnTo>
                    <a:pt x="130059" y="159380"/>
                  </a:lnTo>
                  <a:lnTo>
                    <a:pt x="129980" y="159498"/>
                  </a:lnTo>
                  <a:lnTo>
                    <a:pt x="108707" y="16716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03" name="Freeform: Shape 1102">
              <a:extLst>
                <a:ext uri="{FF2B5EF4-FFF2-40B4-BE49-F238E27FC236}">
                  <a16:creationId xmlns:a16="http://schemas.microsoft.com/office/drawing/2014/main" id="{B740C6B1-F128-4357-B2EB-C2A7F30EBA14}"/>
                </a:ext>
              </a:extLst>
            </p:cNvPr>
            <p:cNvSpPr/>
            <p:nvPr/>
          </p:nvSpPr>
          <p:spPr>
            <a:xfrm flipV="1">
              <a:off x="4580382" y="3328039"/>
              <a:ext cx="146278" cy="183091"/>
            </a:xfrm>
            <a:custGeom>
              <a:avLst/>
              <a:gdLst>
                <a:gd name="connsiteX0" fmla="*/ 108707 w 134469"/>
                <a:gd name="connsiteY0" fmla="*/ 167164 h 168310"/>
                <a:gd name="connsiteX1" fmla="*/ 93699 w 134469"/>
                <a:gd name="connsiteY1" fmla="*/ 161348 h 168310"/>
                <a:gd name="connsiteX2" fmla="*/ 96980 w 134469"/>
                <a:gd name="connsiteY2" fmla="*/ 149740 h 168310"/>
                <a:gd name="connsiteX3" fmla="*/ 87552 w 134469"/>
                <a:gd name="connsiteY3" fmla="*/ 138005 h 168310"/>
                <a:gd name="connsiteX4" fmla="*/ 87552 w 134469"/>
                <a:gd name="connsiteY4" fmla="*/ 138005 h 168310"/>
                <a:gd name="connsiteX5" fmla="*/ 90173 w 134469"/>
                <a:gd name="connsiteY5" fmla="*/ 130041 h 168310"/>
                <a:gd name="connsiteX6" fmla="*/ 82201 w 134469"/>
                <a:gd name="connsiteY6" fmla="*/ 123886 h 168310"/>
                <a:gd name="connsiteX7" fmla="*/ 75597 w 134469"/>
                <a:gd name="connsiteY7" fmla="*/ 134566 h 168310"/>
                <a:gd name="connsiteX8" fmla="*/ 69159 w 134469"/>
                <a:gd name="connsiteY8" fmla="*/ 129490 h 168310"/>
                <a:gd name="connsiteX9" fmla="*/ 60809 w 134469"/>
                <a:gd name="connsiteY9" fmla="*/ 136164 h 168310"/>
                <a:gd name="connsiteX10" fmla="*/ 32217 w 134469"/>
                <a:gd name="connsiteY10" fmla="*/ 136526 h 168310"/>
                <a:gd name="connsiteX11" fmla="*/ 32217 w 134469"/>
                <a:gd name="connsiteY11" fmla="*/ 117228 h 168310"/>
                <a:gd name="connsiteX12" fmla="*/ 49398 w 134469"/>
                <a:gd name="connsiteY12" fmla="*/ 122808 h 168310"/>
                <a:gd name="connsiteX13" fmla="*/ 58527 w 134469"/>
                <a:gd name="connsiteY13" fmla="*/ 104187 h 168310"/>
                <a:gd name="connsiteX14" fmla="*/ 47060 w 134469"/>
                <a:gd name="connsiteY14" fmla="*/ 104541 h 168310"/>
                <a:gd name="connsiteX15" fmla="*/ 42645 w 134469"/>
                <a:gd name="connsiteY15" fmla="*/ 90454 h 168310"/>
                <a:gd name="connsiteX16" fmla="*/ 54600 w 134469"/>
                <a:gd name="connsiteY16" fmla="*/ 83748 h 168310"/>
                <a:gd name="connsiteX17" fmla="*/ 53939 w 134469"/>
                <a:gd name="connsiteY17" fmla="*/ 45909 h 168310"/>
                <a:gd name="connsiteX18" fmla="*/ 43440 w 134469"/>
                <a:gd name="connsiteY18" fmla="*/ 52244 h 168310"/>
                <a:gd name="connsiteX19" fmla="*/ 37553 w 134469"/>
                <a:gd name="connsiteY19" fmla="*/ 45909 h 168310"/>
                <a:gd name="connsiteX20" fmla="*/ 29628 w 134469"/>
                <a:gd name="connsiteY20" fmla="*/ 45909 h 168310"/>
                <a:gd name="connsiteX21" fmla="*/ 23607 w 134469"/>
                <a:gd name="connsiteY21" fmla="*/ 60413 h 168310"/>
                <a:gd name="connsiteX22" fmla="*/ 16209 w 134469"/>
                <a:gd name="connsiteY22" fmla="*/ 48868 h 168310"/>
                <a:gd name="connsiteX23" fmla="*/ 4428 w 134469"/>
                <a:gd name="connsiteY23" fmla="*/ 48522 h 168310"/>
                <a:gd name="connsiteX24" fmla="*/ 4428 w 134469"/>
                <a:gd name="connsiteY24" fmla="*/ 38125 h 168310"/>
                <a:gd name="connsiteX25" fmla="*/ 12951 w 134469"/>
                <a:gd name="connsiteY25" fmla="*/ 26745 h 168310"/>
                <a:gd name="connsiteX26" fmla="*/ -3631 w 134469"/>
                <a:gd name="connsiteY26" fmla="*/ 19945 h 168310"/>
                <a:gd name="connsiteX27" fmla="*/ 8481 w 134469"/>
                <a:gd name="connsiteY27" fmla="*/ 5118 h 168310"/>
                <a:gd name="connsiteX28" fmla="*/ 23977 w 134469"/>
                <a:gd name="connsiteY28" fmla="*/ 14696 h 168310"/>
                <a:gd name="connsiteX29" fmla="*/ 32217 w 134469"/>
                <a:gd name="connsiteY29" fmla="*/ 3095 h 168310"/>
                <a:gd name="connsiteX30" fmla="*/ 36160 w 134469"/>
                <a:gd name="connsiteY30" fmla="*/ -1147 h 168310"/>
                <a:gd name="connsiteX31" fmla="*/ 51892 w 134469"/>
                <a:gd name="connsiteY31" fmla="*/ 11005 h 168310"/>
                <a:gd name="connsiteX32" fmla="*/ 52632 w 134469"/>
                <a:gd name="connsiteY32" fmla="*/ -1147 h 168310"/>
                <a:gd name="connsiteX33" fmla="*/ 62958 w 134469"/>
                <a:gd name="connsiteY33" fmla="*/ -1147 h 168310"/>
                <a:gd name="connsiteX34" fmla="*/ 74763 w 134469"/>
                <a:gd name="connsiteY34" fmla="*/ 14696 h 168310"/>
                <a:gd name="connsiteX35" fmla="*/ 82145 w 134469"/>
                <a:gd name="connsiteY35" fmla="*/ 17080 h 168310"/>
                <a:gd name="connsiteX36" fmla="*/ 87552 w 134469"/>
                <a:gd name="connsiteY36" fmla="*/ 29499 h 168310"/>
                <a:gd name="connsiteX37" fmla="*/ 85585 w 134469"/>
                <a:gd name="connsiteY37" fmla="*/ 51843 h 168310"/>
                <a:gd name="connsiteX38" fmla="*/ 97146 w 134469"/>
                <a:gd name="connsiteY38" fmla="*/ 70983 h 168310"/>
                <a:gd name="connsiteX39" fmla="*/ 106244 w 134469"/>
                <a:gd name="connsiteY39" fmla="*/ 73100 h 168310"/>
                <a:gd name="connsiteX40" fmla="*/ 113374 w 134469"/>
                <a:gd name="connsiteY40" fmla="*/ 83748 h 168310"/>
                <a:gd name="connsiteX41" fmla="*/ 113374 w 134469"/>
                <a:gd name="connsiteY41" fmla="*/ 96081 h 168310"/>
                <a:gd name="connsiteX42" fmla="*/ 118049 w 134469"/>
                <a:gd name="connsiteY42" fmla="*/ 102424 h 168310"/>
                <a:gd name="connsiteX43" fmla="*/ 120260 w 134469"/>
                <a:gd name="connsiteY43" fmla="*/ 133692 h 168310"/>
                <a:gd name="connsiteX44" fmla="*/ 130838 w 134469"/>
                <a:gd name="connsiteY44" fmla="*/ 155012 h 168310"/>
                <a:gd name="connsiteX45" fmla="*/ 130059 w 134469"/>
                <a:gd name="connsiteY45" fmla="*/ 159380 h 168310"/>
                <a:gd name="connsiteX46" fmla="*/ 129980 w 134469"/>
                <a:gd name="connsiteY46" fmla="*/ 159498 h 168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34469" h="168310">
                  <a:moveTo>
                    <a:pt x="108707" y="167164"/>
                  </a:moveTo>
                  <a:lnTo>
                    <a:pt x="93699" y="161348"/>
                  </a:lnTo>
                  <a:lnTo>
                    <a:pt x="96980" y="149740"/>
                  </a:lnTo>
                  <a:lnTo>
                    <a:pt x="87552" y="138005"/>
                  </a:lnTo>
                  <a:lnTo>
                    <a:pt x="87552" y="138005"/>
                  </a:lnTo>
                  <a:lnTo>
                    <a:pt x="90173" y="130041"/>
                  </a:lnTo>
                  <a:lnTo>
                    <a:pt x="82201" y="123886"/>
                  </a:lnTo>
                  <a:lnTo>
                    <a:pt x="75597" y="134566"/>
                  </a:lnTo>
                  <a:lnTo>
                    <a:pt x="69159" y="129490"/>
                  </a:lnTo>
                  <a:lnTo>
                    <a:pt x="60809" y="136164"/>
                  </a:lnTo>
                  <a:lnTo>
                    <a:pt x="32217" y="136526"/>
                  </a:lnTo>
                  <a:lnTo>
                    <a:pt x="32217" y="117228"/>
                  </a:lnTo>
                  <a:lnTo>
                    <a:pt x="49398" y="122808"/>
                  </a:lnTo>
                  <a:lnTo>
                    <a:pt x="58527" y="104187"/>
                  </a:lnTo>
                  <a:lnTo>
                    <a:pt x="47060" y="104541"/>
                  </a:lnTo>
                  <a:lnTo>
                    <a:pt x="42645" y="90454"/>
                  </a:lnTo>
                  <a:lnTo>
                    <a:pt x="54600" y="83748"/>
                  </a:lnTo>
                  <a:lnTo>
                    <a:pt x="53939" y="45909"/>
                  </a:lnTo>
                  <a:lnTo>
                    <a:pt x="43440" y="52244"/>
                  </a:lnTo>
                  <a:lnTo>
                    <a:pt x="37553" y="45909"/>
                  </a:lnTo>
                  <a:lnTo>
                    <a:pt x="29628" y="45909"/>
                  </a:lnTo>
                  <a:lnTo>
                    <a:pt x="23607" y="60413"/>
                  </a:lnTo>
                  <a:lnTo>
                    <a:pt x="16209" y="48868"/>
                  </a:lnTo>
                  <a:lnTo>
                    <a:pt x="4428" y="48522"/>
                  </a:lnTo>
                  <a:lnTo>
                    <a:pt x="4428" y="38125"/>
                  </a:lnTo>
                  <a:lnTo>
                    <a:pt x="12951" y="26745"/>
                  </a:lnTo>
                  <a:lnTo>
                    <a:pt x="-3631" y="19945"/>
                  </a:lnTo>
                  <a:lnTo>
                    <a:pt x="8481" y="5118"/>
                  </a:lnTo>
                  <a:lnTo>
                    <a:pt x="23977" y="14696"/>
                  </a:lnTo>
                  <a:lnTo>
                    <a:pt x="32217" y="3095"/>
                  </a:lnTo>
                  <a:lnTo>
                    <a:pt x="36160" y="-1147"/>
                  </a:lnTo>
                  <a:lnTo>
                    <a:pt x="51892" y="11005"/>
                  </a:lnTo>
                  <a:lnTo>
                    <a:pt x="52632" y="-1147"/>
                  </a:lnTo>
                  <a:lnTo>
                    <a:pt x="62958" y="-1147"/>
                  </a:lnTo>
                  <a:lnTo>
                    <a:pt x="74763" y="14696"/>
                  </a:lnTo>
                  <a:lnTo>
                    <a:pt x="82145" y="17080"/>
                  </a:lnTo>
                  <a:lnTo>
                    <a:pt x="87552" y="29499"/>
                  </a:lnTo>
                  <a:lnTo>
                    <a:pt x="85585" y="51843"/>
                  </a:lnTo>
                  <a:lnTo>
                    <a:pt x="97146" y="70983"/>
                  </a:lnTo>
                  <a:lnTo>
                    <a:pt x="106244" y="73100"/>
                  </a:lnTo>
                  <a:lnTo>
                    <a:pt x="113374" y="83748"/>
                  </a:lnTo>
                  <a:lnTo>
                    <a:pt x="113374" y="96081"/>
                  </a:lnTo>
                  <a:lnTo>
                    <a:pt x="118049" y="102424"/>
                  </a:lnTo>
                  <a:lnTo>
                    <a:pt x="120260" y="133692"/>
                  </a:lnTo>
                  <a:lnTo>
                    <a:pt x="130838" y="155012"/>
                  </a:lnTo>
                  <a:lnTo>
                    <a:pt x="130059" y="159380"/>
                  </a:lnTo>
                  <a:lnTo>
                    <a:pt x="129980" y="15949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04" name="Freeform: Shape 1103">
              <a:extLst>
                <a:ext uri="{FF2B5EF4-FFF2-40B4-BE49-F238E27FC236}">
                  <a16:creationId xmlns:a16="http://schemas.microsoft.com/office/drawing/2014/main" id="{01CB2EA0-C1A5-4EDF-B70E-50C7E9286C9A}"/>
                </a:ext>
              </a:extLst>
            </p:cNvPr>
            <p:cNvSpPr/>
            <p:nvPr/>
          </p:nvSpPr>
          <p:spPr>
            <a:xfrm flipV="1">
              <a:off x="4640260" y="3174322"/>
              <a:ext cx="259021" cy="185437"/>
            </a:xfrm>
            <a:custGeom>
              <a:avLst/>
              <a:gdLst>
                <a:gd name="connsiteX0" fmla="*/ 223132 w 238110"/>
                <a:gd name="connsiteY0" fmla="*/ 72245 h 170467"/>
                <a:gd name="connsiteX1" fmla="*/ 213900 w 238110"/>
                <a:gd name="connsiteY1" fmla="*/ 72835 h 170467"/>
                <a:gd name="connsiteX2" fmla="*/ 213900 w 238110"/>
                <a:gd name="connsiteY2" fmla="*/ 83908 h 170467"/>
                <a:gd name="connsiteX3" fmla="*/ 194555 w 238110"/>
                <a:gd name="connsiteY3" fmla="*/ 96934 h 170467"/>
                <a:gd name="connsiteX4" fmla="*/ 194555 w 238110"/>
                <a:gd name="connsiteY4" fmla="*/ 105040 h 170467"/>
                <a:gd name="connsiteX5" fmla="*/ 185048 w 238110"/>
                <a:gd name="connsiteY5" fmla="*/ 112446 h 170467"/>
                <a:gd name="connsiteX6" fmla="*/ 171897 w 238110"/>
                <a:gd name="connsiteY6" fmla="*/ 111485 h 170467"/>
                <a:gd name="connsiteX7" fmla="*/ 175210 w 238110"/>
                <a:gd name="connsiteY7" fmla="*/ 120221 h 170467"/>
                <a:gd name="connsiteX8" fmla="*/ 158801 w 238110"/>
                <a:gd name="connsiteY8" fmla="*/ 121465 h 170467"/>
                <a:gd name="connsiteX9" fmla="*/ 165695 w 238110"/>
                <a:gd name="connsiteY9" fmla="*/ 142746 h 170467"/>
                <a:gd name="connsiteX10" fmla="*/ 145666 w 238110"/>
                <a:gd name="connsiteY10" fmla="*/ 169118 h 170467"/>
                <a:gd name="connsiteX11" fmla="*/ 129406 w 238110"/>
                <a:gd name="connsiteY11" fmla="*/ 160713 h 170467"/>
                <a:gd name="connsiteX12" fmla="*/ 129406 w 238110"/>
                <a:gd name="connsiteY12" fmla="*/ 146791 h 170467"/>
                <a:gd name="connsiteX13" fmla="*/ 120442 w 238110"/>
                <a:gd name="connsiteY13" fmla="*/ 145555 h 170467"/>
                <a:gd name="connsiteX14" fmla="*/ 106669 w 238110"/>
                <a:gd name="connsiteY14" fmla="*/ 128989 h 170467"/>
                <a:gd name="connsiteX15" fmla="*/ 82736 w 238110"/>
                <a:gd name="connsiteY15" fmla="*/ 128989 h 170467"/>
                <a:gd name="connsiteX16" fmla="*/ 74205 w 238110"/>
                <a:gd name="connsiteY16" fmla="*/ 109620 h 170467"/>
                <a:gd name="connsiteX17" fmla="*/ 59448 w 238110"/>
                <a:gd name="connsiteY17" fmla="*/ 107873 h 170467"/>
                <a:gd name="connsiteX18" fmla="*/ 44692 w 238110"/>
                <a:gd name="connsiteY18" fmla="*/ 98704 h 170467"/>
                <a:gd name="connsiteX19" fmla="*/ 38467 w 238110"/>
                <a:gd name="connsiteY19" fmla="*/ 106449 h 170467"/>
                <a:gd name="connsiteX20" fmla="*/ 16107 w 238110"/>
                <a:gd name="connsiteY20" fmla="*/ 95100 h 170467"/>
                <a:gd name="connsiteX21" fmla="*/ 12700 w 238110"/>
                <a:gd name="connsiteY21" fmla="*/ 85829 h 170467"/>
                <a:gd name="connsiteX22" fmla="*/ 7324 w 238110"/>
                <a:gd name="connsiteY22" fmla="*/ 85829 h 170467"/>
                <a:gd name="connsiteX23" fmla="*/ 6695 w 238110"/>
                <a:gd name="connsiteY23" fmla="*/ 75881 h 170467"/>
                <a:gd name="connsiteX24" fmla="*/ -3749 w 238110"/>
                <a:gd name="connsiteY24" fmla="*/ 72591 h 170467"/>
                <a:gd name="connsiteX25" fmla="*/ 4216 w 238110"/>
                <a:gd name="connsiteY25" fmla="*/ 54584 h 170467"/>
                <a:gd name="connsiteX26" fmla="*/ 3366 w 238110"/>
                <a:gd name="connsiteY26" fmla="*/ 43078 h 170467"/>
                <a:gd name="connsiteX27" fmla="*/ 15785 w 238110"/>
                <a:gd name="connsiteY27" fmla="*/ 36373 h 170467"/>
                <a:gd name="connsiteX28" fmla="*/ 8237 w 238110"/>
                <a:gd name="connsiteY28" fmla="*/ 27920 h 170467"/>
                <a:gd name="connsiteX29" fmla="*/ 27315 w 238110"/>
                <a:gd name="connsiteY29" fmla="*/ 14069 h 170467"/>
                <a:gd name="connsiteX30" fmla="*/ 32391 w 238110"/>
                <a:gd name="connsiteY30" fmla="*/ -1349 h 170467"/>
                <a:gd name="connsiteX31" fmla="*/ 41819 w 238110"/>
                <a:gd name="connsiteY31" fmla="*/ 10386 h 170467"/>
                <a:gd name="connsiteX32" fmla="*/ 38537 w 238110"/>
                <a:gd name="connsiteY32" fmla="*/ 21994 h 170467"/>
                <a:gd name="connsiteX33" fmla="*/ 53545 w 238110"/>
                <a:gd name="connsiteY33" fmla="*/ 27810 h 170467"/>
                <a:gd name="connsiteX34" fmla="*/ 74819 w 238110"/>
                <a:gd name="connsiteY34" fmla="*/ 20145 h 170467"/>
                <a:gd name="connsiteX35" fmla="*/ 74897 w 238110"/>
                <a:gd name="connsiteY35" fmla="*/ 20027 h 170467"/>
                <a:gd name="connsiteX36" fmla="*/ 71741 w 238110"/>
                <a:gd name="connsiteY36" fmla="*/ 37852 h 170467"/>
                <a:gd name="connsiteX37" fmla="*/ 78164 w 238110"/>
                <a:gd name="connsiteY37" fmla="*/ 39962 h 170467"/>
                <a:gd name="connsiteX38" fmla="*/ 83791 w 238110"/>
                <a:gd name="connsiteY38" fmla="*/ 50799 h 170467"/>
                <a:gd name="connsiteX39" fmla="*/ 97375 w 238110"/>
                <a:gd name="connsiteY39" fmla="*/ 54899 h 170467"/>
                <a:gd name="connsiteX40" fmla="*/ 107984 w 238110"/>
                <a:gd name="connsiteY40" fmla="*/ 38262 h 170467"/>
                <a:gd name="connsiteX41" fmla="*/ 117742 w 238110"/>
                <a:gd name="connsiteY41" fmla="*/ 42716 h 170467"/>
                <a:gd name="connsiteX42" fmla="*/ 122937 w 238110"/>
                <a:gd name="connsiteY42" fmla="*/ 36349 h 170467"/>
                <a:gd name="connsiteX43" fmla="*/ 143399 w 238110"/>
                <a:gd name="connsiteY43" fmla="*/ 32697 h 170467"/>
                <a:gd name="connsiteX44" fmla="*/ 150608 w 238110"/>
                <a:gd name="connsiteY44" fmla="*/ 45691 h 170467"/>
                <a:gd name="connsiteX45" fmla="*/ 159792 w 238110"/>
                <a:gd name="connsiteY45" fmla="*/ 45014 h 170467"/>
                <a:gd name="connsiteX46" fmla="*/ 178153 w 238110"/>
                <a:gd name="connsiteY46" fmla="*/ 53254 h 170467"/>
                <a:gd name="connsiteX47" fmla="*/ 183403 w 238110"/>
                <a:gd name="connsiteY47" fmla="*/ 47430 h 170467"/>
                <a:gd name="connsiteX48" fmla="*/ 194398 w 238110"/>
                <a:gd name="connsiteY48" fmla="*/ 49130 h 170467"/>
                <a:gd name="connsiteX49" fmla="*/ 196192 w 238110"/>
                <a:gd name="connsiteY49" fmla="*/ 57481 h 170467"/>
                <a:gd name="connsiteX50" fmla="*/ 215537 w 238110"/>
                <a:gd name="connsiteY50" fmla="*/ 52515 h 170467"/>
                <a:gd name="connsiteX51" fmla="*/ 224391 w 238110"/>
                <a:gd name="connsiteY51" fmla="*/ 53971 h 170467"/>
                <a:gd name="connsiteX52" fmla="*/ 234362 w 238110"/>
                <a:gd name="connsiteY52" fmla="*/ 50319 h 170467"/>
                <a:gd name="connsiteX53" fmla="*/ 232466 w 238110"/>
                <a:gd name="connsiteY53" fmla="*/ 63013 h 170467"/>
                <a:gd name="connsiteX54" fmla="*/ 223132 w 238110"/>
                <a:gd name="connsiteY54" fmla="*/ 72245 h 170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38110" h="170467">
                  <a:moveTo>
                    <a:pt x="223132" y="72245"/>
                  </a:moveTo>
                  <a:lnTo>
                    <a:pt x="213900" y="72835"/>
                  </a:lnTo>
                  <a:lnTo>
                    <a:pt x="213900" y="83908"/>
                  </a:lnTo>
                  <a:lnTo>
                    <a:pt x="194555" y="96934"/>
                  </a:lnTo>
                  <a:lnTo>
                    <a:pt x="194555" y="105040"/>
                  </a:lnTo>
                  <a:lnTo>
                    <a:pt x="185048" y="112446"/>
                  </a:lnTo>
                  <a:lnTo>
                    <a:pt x="171897" y="111485"/>
                  </a:lnTo>
                  <a:lnTo>
                    <a:pt x="175210" y="120221"/>
                  </a:lnTo>
                  <a:lnTo>
                    <a:pt x="158801" y="121465"/>
                  </a:lnTo>
                  <a:lnTo>
                    <a:pt x="165695" y="142746"/>
                  </a:lnTo>
                  <a:lnTo>
                    <a:pt x="145666" y="169118"/>
                  </a:lnTo>
                  <a:lnTo>
                    <a:pt x="129406" y="160713"/>
                  </a:lnTo>
                  <a:lnTo>
                    <a:pt x="129406" y="146791"/>
                  </a:lnTo>
                  <a:lnTo>
                    <a:pt x="120442" y="145555"/>
                  </a:lnTo>
                  <a:lnTo>
                    <a:pt x="106669" y="128989"/>
                  </a:lnTo>
                  <a:lnTo>
                    <a:pt x="82736" y="128989"/>
                  </a:lnTo>
                  <a:lnTo>
                    <a:pt x="74205" y="109620"/>
                  </a:lnTo>
                  <a:lnTo>
                    <a:pt x="59448" y="107873"/>
                  </a:lnTo>
                  <a:lnTo>
                    <a:pt x="44692" y="98704"/>
                  </a:lnTo>
                  <a:lnTo>
                    <a:pt x="38467" y="106449"/>
                  </a:lnTo>
                  <a:lnTo>
                    <a:pt x="16107" y="95100"/>
                  </a:lnTo>
                  <a:lnTo>
                    <a:pt x="12700" y="85829"/>
                  </a:lnTo>
                  <a:lnTo>
                    <a:pt x="7324" y="85829"/>
                  </a:lnTo>
                  <a:lnTo>
                    <a:pt x="6695" y="75881"/>
                  </a:lnTo>
                  <a:lnTo>
                    <a:pt x="-3749" y="72591"/>
                  </a:lnTo>
                  <a:lnTo>
                    <a:pt x="4216" y="54584"/>
                  </a:lnTo>
                  <a:lnTo>
                    <a:pt x="3366" y="43078"/>
                  </a:lnTo>
                  <a:lnTo>
                    <a:pt x="15785" y="36373"/>
                  </a:lnTo>
                  <a:lnTo>
                    <a:pt x="8237" y="27920"/>
                  </a:lnTo>
                  <a:lnTo>
                    <a:pt x="27315" y="14069"/>
                  </a:lnTo>
                  <a:lnTo>
                    <a:pt x="32391" y="-1349"/>
                  </a:lnTo>
                  <a:lnTo>
                    <a:pt x="41819" y="10386"/>
                  </a:lnTo>
                  <a:lnTo>
                    <a:pt x="38537" y="21994"/>
                  </a:lnTo>
                  <a:lnTo>
                    <a:pt x="53545" y="27810"/>
                  </a:lnTo>
                  <a:lnTo>
                    <a:pt x="74819" y="20145"/>
                  </a:lnTo>
                  <a:lnTo>
                    <a:pt x="74897" y="20027"/>
                  </a:lnTo>
                  <a:lnTo>
                    <a:pt x="71741" y="37852"/>
                  </a:lnTo>
                  <a:lnTo>
                    <a:pt x="78164" y="39962"/>
                  </a:lnTo>
                  <a:lnTo>
                    <a:pt x="83791" y="50799"/>
                  </a:lnTo>
                  <a:lnTo>
                    <a:pt x="97375" y="54899"/>
                  </a:lnTo>
                  <a:lnTo>
                    <a:pt x="107984" y="38262"/>
                  </a:lnTo>
                  <a:lnTo>
                    <a:pt x="117742" y="42716"/>
                  </a:lnTo>
                  <a:lnTo>
                    <a:pt x="122937" y="36349"/>
                  </a:lnTo>
                  <a:lnTo>
                    <a:pt x="143399" y="32697"/>
                  </a:lnTo>
                  <a:lnTo>
                    <a:pt x="150608" y="45691"/>
                  </a:lnTo>
                  <a:lnTo>
                    <a:pt x="159792" y="45014"/>
                  </a:lnTo>
                  <a:lnTo>
                    <a:pt x="178153" y="53254"/>
                  </a:lnTo>
                  <a:lnTo>
                    <a:pt x="183403" y="47430"/>
                  </a:lnTo>
                  <a:lnTo>
                    <a:pt x="194398" y="49130"/>
                  </a:lnTo>
                  <a:lnTo>
                    <a:pt x="196192" y="57481"/>
                  </a:lnTo>
                  <a:lnTo>
                    <a:pt x="215537" y="52515"/>
                  </a:lnTo>
                  <a:lnTo>
                    <a:pt x="224391" y="53971"/>
                  </a:lnTo>
                  <a:lnTo>
                    <a:pt x="234362" y="50319"/>
                  </a:lnTo>
                  <a:lnTo>
                    <a:pt x="232466" y="63013"/>
                  </a:lnTo>
                  <a:lnTo>
                    <a:pt x="223132" y="7224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05" name="Freeform: Shape 1104">
              <a:extLst>
                <a:ext uri="{FF2B5EF4-FFF2-40B4-BE49-F238E27FC236}">
                  <a16:creationId xmlns:a16="http://schemas.microsoft.com/office/drawing/2014/main" id="{A49A1E74-F28D-44EB-9BB8-16D4D91FF464}"/>
                </a:ext>
              </a:extLst>
            </p:cNvPr>
            <p:cNvSpPr/>
            <p:nvPr/>
          </p:nvSpPr>
          <p:spPr>
            <a:xfrm flipV="1">
              <a:off x="4640260" y="3174322"/>
              <a:ext cx="259021" cy="185437"/>
            </a:xfrm>
            <a:custGeom>
              <a:avLst/>
              <a:gdLst>
                <a:gd name="connsiteX0" fmla="*/ 223132 w 238110"/>
                <a:gd name="connsiteY0" fmla="*/ 72245 h 170467"/>
                <a:gd name="connsiteX1" fmla="*/ 213900 w 238110"/>
                <a:gd name="connsiteY1" fmla="*/ 72835 h 170467"/>
                <a:gd name="connsiteX2" fmla="*/ 213900 w 238110"/>
                <a:gd name="connsiteY2" fmla="*/ 83908 h 170467"/>
                <a:gd name="connsiteX3" fmla="*/ 194555 w 238110"/>
                <a:gd name="connsiteY3" fmla="*/ 96934 h 170467"/>
                <a:gd name="connsiteX4" fmla="*/ 194555 w 238110"/>
                <a:gd name="connsiteY4" fmla="*/ 105040 h 170467"/>
                <a:gd name="connsiteX5" fmla="*/ 185048 w 238110"/>
                <a:gd name="connsiteY5" fmla="*/ 112446 h 170467"/>
                <a:gd name="connsiteX6" fmla="*/ 171897 w 238110"/>
                <a:gd name="connsiteY6" fmla="*/ 111485 h 170467"/>
                <a:gd name="connsiteX7" fmla="*/ 175210 w 238110"/>
                <a:gd name="connsiteY7" fmla="*/ 120221 h 170467"/>
                <a:gd name="connsiteX8" fmla="*/ 158801 w 238110"/>
                <a:gd name="connsiteY8" fmla="*/ 121465 h 170467"/>
                <a:gd name="connsiteX9" fmla="*/ 165695 w 238110"/>
                <a:gd name="connsiteY9" fmla="*/ 142746 h 170467"/>
                <a:gd name="connsiteX10" fmla="*/ 145666 w 238110"/>
                <a:gd name="connsiteY10" fmla="*/ 169118 h 170467"/>
                <a:gd name="connsiteX11" fmla="*/ 129406 w 238110"/>
                <a:gd name="connsiteY11" fmla="*/ 160713 h 170467"/>
                <a:gd name="connsiteX12" fmla="*/ 129406 w 238110"/>
                <a:gd name="connsiteY12" fmla="*/ 146791 h 170467"/>
                <a:gd name="connsiteX13" fmla="*/ 120442 w 238110"/>
                <a:gd name="connsiteY13" fmla="*/ 145555 h 170467"/>
                <a:gd name="connsiteX14" fmla="*/ 106669 w 238110"/>
                <a:gd name="connsiteY14" fmla="*/ 128989 h 170467"/>
                <a:gd name="connsiteX15" fmla="*/ 82736 w 238110"/>
                <a:gd name="connsiteY15" fmla="*/ 128989 h 170467"/>
                <a:gd name="connsiteX16" fmla="*/ 74205 w 238110"/>
                <a:gd name="connsiteY16" fmla="*/ 109620 h 170467"/>
                <a:gd name="connsiteX17" fmla="*/ 59448 w 238110"/>
                <a:gd name="connsiteY17" fmla="*/ 107873 h 170467"/>
                <a:gd name="connsiteX18" fmla="*/ 44692 w 238110"/>
                <a:gd name="connsiteY18" fmla="*/ 98704 h 170467"/>
                <a:gd name="connsiteX19" fmla="*/ 38467 w 238110"/>
                <a:gd name="connsiteY19" fmla="*/ 106449 h 170467"/>
                <a:gd name="connsiteX20" fmla="*/ 16107 w 238110"/>
                <a:gd name="connsiteY20" fmla="*/ 95100 h 170467"/>
                <a:gd name="connsiteX21" fmla="*/ 12700 w 238110"/>
                <a:gd name="connsiteY21" fmla="*/ 85829 h 170467"/>
                <a:gd name="connsiteX22" fmla="*/ 7324 w 238110"/>
                <a:gd name="connsiteY22" fmla="*/ 85829 h 170467"/>
                <a:gd name="connsiteX23" fmla="*/ 6695 w 238110"/>
                <a:gd name="connsiteY23" fmla="*/ 75881 h 170467"/>
                <a:gd name="connsiteX24" fmla="*/ -3749 w 238110"/>
                <a:gd name="connsiteY24" fmla="*/ 72591 h 170467"/>
                <a:gd name="connsiteX25" fmla="*/ 4216 w 238110"/>
                <a:gd name="connsiteY25" fmla="*/ 54584 h 170467"/>
                <a:gd name="connsiteX26" fmla="*/ 3366 w 238110"/>
                <a:gd name="connsiteY26" fmla="*/ 43078 h 170467"/>
                <a:gd name="connsiteX27" fmla="*/ 15785 w 238110"/>
                <a:gd name="connsiteY27" fmla="*/ 36373 h 170467"/>
                <a:gd name="connsiteX28" fmla="*/ 8237 w 238110"/>
                <a:gd name="connsiteY28" fmla="*/ 27920 h 170467"/>
                <a:gd name="connsiteX29" fmla="*/ 27315 w 238110"/>
                <a:gd name="connsiteY29" fmla="*/ 14069 h 170467"/>
                <a:gd name="connsiteX30" fmla="*/ 32391 w 238110"/>
                <a:gd name="connsiteY30" fmla="*/ -1349 h 170467"/>
                <a:gd name="connsiteX31" fmla="*/ 41819 w 238110"/>
                <a:gd name="connsiteY31" fmla="*/ 10386 h 170467"/>
                <a:gd name="connsiteX32" fmla="*/ 38537 w 238110"/>
                <a:gd name="connsiteY32" fmla="*/ 21994 h 170467"/>
                <a:gd name="connsiteX33" fmla="*/ 53545 w 238110"/>
                <a:gd name="connsiteY33" fmla="*/ 27810 h 170467"/>
                <a:gd name="connsiteX34" fmla="*/ 74819 w 238110"/>
                <a:gd name="connsiteY34" fmla="*/ 20145 h 170467"/>
                <a:gd name="connsiteX35" fmla="*/ 74897 w 238110"/>
                <a:gd name="connsiteY35" fmla="*/ 20027 h 170467"/>
                <a:gd name="connsiteX36" fmla="*/ 71741 w 238110"/>
                <a:gd name="connsiteY36" fmla="*/ 37852 h 170467"/>
                <a:gd name="connsiteX37" fmla="*/ 78164 w 238110"/>
                <a:gd name="connsiteY37" fmla="*/ 39962 h 170467"/>
                <a:gd name="connsiteX38" fmla="*/ 83791 w 238110"/>
                <a:gd name="connsiteY38" fmla="*/ 50799 h 170467"/>
                <a:gd name="connsiteX39" fmla="*/ 97375 w 238110"/>
                <a:gd name="connsiteY39" fmla="*/ 54899 h 170467"/>
                <a:gd name="connsiteX40" fmla="*/ 107984 w 238110"/>
                <a:gd name="connsiteY40" fmla="*/ 38262 h 170467"/>
                <a:gd name="connsiteX41" fmla="*/ 117742 w 238110"/>
                <a:gd name="connsiteY41" fmla="*/ 42716 h 170467"/>
                <a:gd name="connsiteX42" fmla="*/ 122937 w 238110"/>
                <a:gd name="connsiteY42" fmla="*/ 36349 h 170467"/>
                <a:gd name="connsiteX43" fmla="*/ 143399 w 238110"/>
                <a:gd name="connsiteY43" fmla="*/ 32697 h 170467"/>
                <a:gd name="connsiteX44" fmla="*/ 150608 w 238110"/>
                <a:gd name="connsiteY44" fmla="*/ 45691 h 170467"/>
                <a:gd name="connsiteX45" fmla="*/ 159792 w 238110"/>
                <a:gd name="connsiteY45" fmla="*/ 45014 h 170467"/>
                <a:gd name="connsiteX46" fmla="*/ 178153 w 238110"/>
                <a:gd name="connsiteY46" fmla="*/ 53254 h 170467"/>
                <a:gd name="connsiteX47" fmla="*/ 183403 w 238110"/>
                <a:gd name="connsiteY47" fmla="*/ 47430 h 170467"/>
                <a:gd name="connsiteX48" fmla="*/ 194398 w 238110"/>
                <a:gd name="connsiteY48" fmla="*/ 49130 h 170467"/>
                <a:gd name="connsiteX49" fmla="*/ 196192 w 238110"/>
                <a:gd name="connsiteY49" fmla="*/ 57481 h 170467"/>
                <a:gd name="connsiteX50" fmla="*/ 215537 w 238110"/>
                <a:gd name="connsiteY50" fmla="*/ 52515 h 170467"/>
                <a:gd name="connsiteX51" fmla="*/ 224391 w 238110"/>
                <a:gd name="connsiteY51" fmla="*/ 53971 h 170467"/>
                <a:gd name="connsiteX52" fmla="*/ 234362 w 238110"/>
                <a:gd name="connsiteY52" fmla="*/ 50319 h 170467"/>
                <a:gd name="connsiteX53" fmla="*/ 232466 w 238110"/>
                <a:gd name="connsiteY53" fmla="*/ 63013 h 170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38110" h="170467">
                  <a:moveTo>
                    <a:pt x="223132" y="72245"/>
                  </a:moveTo>
                  <a:lnTo>
                    <a:pt x="213900" y="72835"/>
                  </a:lnTo>
                  <a:lnTo>
                    <a:pt x="213900" y="83908"/>
                  </a:lnTo>
                  <a:lnTo>
                    <a:pt x="194555" y="96934"/>
                  </a:lnTo>
                  <a:lnTo>
                    <a:pt x="194555" y="105040"/>
                  </a:lnTo>
                  <a:lnTo>
                    <a:pt x="185048" y="112446"/>
                  </a:lnTo>
                  <a:lnTo>
                    <a:pt x="171897" y="111485"/>
                  </a:lnTo>
                  <a:lnTo>
                    <a:pt x="175210" y="120221"/>
                  </a:lnTo>
                  <a:lnTo>
                    <a:pt x="158801" y="121465"/>
                  </a:lnTo>
                  <a:lnTo>
                    <a:pt x="165695" y="142746"/>
                  </a:lnTo>
                  <a:lnTo>
                    <a:pt x="145666" y="169118"/>
                  </a:lnTo>
                  <a:lnTo>
                    <a:pt x="129406" y="160713"/>
                  </a:lnTo>
                  <a:lnTo>
                    <a:pt x="129406" y="146791"/>
                  </a:lnTo>
                  <a:lnTo>
                    <a:pt x="120442" y="145555"/>
                  </a:lnTo>
                  <a:lnTo>
                    <a:pt x="106669" y="128989"/>
                  </a:lnTo>
                  <a:lnTo>
                    <a:pt x="82736" y="128989"/>
                  </a:lnTo>
                  <a:lnTo>
                    <a:pt x="74205" y="109620"/>
                  </a:lnTo>
                  <a:lnTo>
                    <a:pt x="59448" y="107873"/>
                  </a:lnTo>
                  <a:lnTo>
                    <a:pt x="44692" y="98704"/>
                  </a:lnTo>
                  <a:lnTo>
                    <a:pt x="38467" y="106449"/>
                  </a:lnTo>
                  <a:lnTo>
                    <a:pt x="16107" y="95100"/>
                  </a:lnTo>
                  <a:lnTo>
                    <a:pt x="12700" y="85829"/>
                  </a:lnTo>
                  <a:lnTo>
                    <a:pt x="7324" y="85829"/>
                  </a:lnTo>
                  <a:lnTo>
                    <a:pt x="6695" y="75881"/>
                  </a:lnTo>
                  <a:lnTo>
                    <a:pt x="-3749" y="72591"/>
                  </a:lnTo>
                  <a:lnTo>
                    <a:pt x="4216" y="54584"/>
                  </a:lnTo>
                  <a:lnTo>
                    <a:pt x="3366" y="43078"/>
                  </a:lnTo>
                  <a:lnTo>
                    <a:pt x="15785" y="36373"/>
                  </a:lnTo>
                  <a:lnTo>
                    <a:pt x="8237" y="27920"/>
                  </a:lnTo>
                  <a:lnTo>
                    <a:pt x="27315" y="14069"/>
                  </a:lnTo>
                  <a:lnTo>
                    <a:pt x="32391" y="-1349"/>
                  </a:lnTo>
                  <a:lnTo>
                    <a:pt x="41819" y="10386"/>
                  </a:lnTo>
                  <a:lnTo>
                    <a:pt x="38537" y="21994"/>
                  </a:lnTo>
                  <a:lnTo>
                    <a:pt x="53545" y="27810"/>
                  </a:lnTo>
                  <a:lnTo>
                    <a:pt x="74819" y="20145"/>
                  </a:lnTo>
                  <a:lnTo>
                    <a:pt x="74897" y="20027"/>
                  </a:lnTo>
                  <a:lnTo>
                    <a:pt x="71741" y="37852"/>
                  </a:lnTo>
                  <a:lnTo>
                    <a:pt x="78164" y="39962"/>
                  </a:lnTo>
                  <a:lnTo>
                    <a:pt x="83791" y="50799"/>
                  </a:lnTo>
                  <a:lnTo>
                    <a:pt x="97375" y="54899"/>
                  </a:lnTo>
                  <a:lnTo>
                    <a:pt x="107984" y="38262"/>
                  </a:lnTo>
                  <a:lnTo>
                    <a:pt x="117742" y="42716"/>
                  </a:lnTo>
                  <a:lnTo>
                    <a:pt x="122937" y="36349"/>
                  </a:lnTo>
                  <a:lnTo>
                    <a:pt x="143399" y="32697"/>
                  </a:lnTo>
                  <a:lnTo>
                    <a:pt x="150608" y="45691"/>
                  </a:lnTo>
                  <a:lnTo>
                    <a:pt x="159792" y="45014"/>
                  </a:lnTo>
                  <a:lnTo>
                    <a:pt x="178153" y="53254"/>
                  </a:lnTo>
                  <a:lnTo>
                    <a:pt x="183403" y="47430"/>
                  </a:lnTo>
                  <a:lnTo>
                    <a:pt x="194398" y="49130"/>
                  </a:lnTo>
                  <a:lnTo>
                    <a:pt x="196192" y="57481"/>
                  </a:lnTo>
                  <a:lnTo>
                    <a:pt x="215537" y="52515"/>
                  </a:lnTo>
                  <a:lnTo>
                    <a:pt x="224391" y="53971"/>
                  </a:lnTo>
                  <a:lnTo>
                    <a:pt x="234362" y="50319"/>
                  </a:lnTo>
                  <a:lnTo>
                    <a:pt x="232466" y="6301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06" name="Freeform: Shape 1105">
              <a:extLst>
                <a:ext uri="{FF2B5EF4-FFF2-40B4-BE49-F238E27FC236}">
                  <a16:creationId xmlns:a16="http://schemas.microsoft.com/office/drawing/2014/main" id="{6BBCA8D5-8B23-4B29-91E6-C33F0240D23A}"/>
                </a:ext>
              </a:extLst>
            </p:cNvPr>
            <p:cNvSpPr/>
            <p:nvPr/>
          </p:nvSpPr>
          <p:spPr>
            <a:xfrm flipV="1">
              <a:off x="4831331" y="3147164"/>
              <a:ext cx="229810" cy="189410"/>
            </a:xfrm>
            <a:custGeom>
              <a:avLst/>
              <a:gdLst>
                <a:gd name="connsiteX0" fmla="*/ 9223 w 211257"/>
                <a:gd name="connsiteY0" fmla="*/ 91100 h 174119"/>
                <a:gd name="connsiteX1" fmla="*/ 18731 w 211257"/>
                <a:gd name="connsiteY1" fmla="*/ 83694 h 174119"/>
                <a:gd name="connsiteX2" fmla="*/ 18731 w 211257"/>
                <a:gd name="connsiteY2" fmla="*/ 75588 h 174119"/>
                <a:gd name="connsiteX3" fmla="*/ 38075 w 211257"/>
                <a:gd name="connsiteY3" fmla="*/ 62563 h 174119"/>
                <a:gd name="connsiteX4" fmla="*/ 38075 w 211257"/>
                <a:gd name="connsiteY4" fmla="*/ 51490 h 174119"/>
                <a:gd name="connsiteX5" fmla="*/ 47307 w 211257"/>
                <a:gd name="connsiteY5" fmla="*/ 50899 h 174119"/>
                <a:gd name="connsiteX6" fmla="*/ 56641 w 211257"/>
                <a:gd name="connsiteY6" fmla="*/ 41668 h 174119"/>
                <a:gd name="connsiteX7" fmla="*/ 58537 w 211257"/>
                <a:gd name="connsiteY7" fmla="*/ 28973 h 174119"/>
                <a:gd name="connsiteX8" fmla="*/ 61812 w 211257"/>
                <a:gd name="connsiteY8" fmla="*/ 27785 h 174119"/>
                <a:gd name="connsiteX9" fmla="*/ 61812 w 211257"/>
                <a:gd name="connsiteY9" fmla="*/ 21733 h 174119"/>
                <a:gd name="connsiteX10" fmla="*/ 74144 w 211257"/>
                <a:gd name="connsiteY10" fmla="*/ 15004 h 174119"/>
                <a:gd name="connsiteX11" fmla="*/ 80393 w 211257"/>
                <a:gd name="connsiteY11" fmla="*/ 20292 h 174119"/>
                <a:gd name="connsiteX12" fmla="*/ 87838 w 211257"/>
                <a:gd name="connsiteY12" fmla="*/ 16916 h 174119"/>
                <a:gd name="connsiteX13" fmla="*/ 93819 w 211257"/>
                <a:gd name="connsiteY13" fmla="*/ 24345 h 174119"/>
                <a:gd name="connsiteX14" fmla="*/ 102232 w 211257"/>
                <a:gd name="connsiteY14" fmla="*/ 20930 h 174119"/>
                <a:gd name="connsiteX15" fmla="*/ 117635 w 211257"/>
                <a:gd name="connsiteY15" fmla="*/ -1335 h 174119"/>
                <a:gd name="connsiteX16" fmla="*/ 117784 w 211257"/>
                <a:gd name="connsiteY16" fmla="*/ -1382 h 174119"/>
                <a:gd name="connsiteX17" fmla="*/ 124647 w 211257"/>
                <a:gd name="connsiteY17" fmla="*/ 9495 h 174119"/>
                <a:gd name="connsiteX18" fmla="*/ 139734 w 211257"/>
                <a:gd name="connsiteY18" fmla="*/ 2962 h 174119"/>
                <a:gd name="connsiteX19" fmla="*/ 155474 w 211257"/>
                <a:gd name="connsiteY19" fmla="*/ 7787 h 174119"/>
                <a:gd name="connsiteX20" fmla="*/ 163014 w 211257"/>
                <a:gd name="connsiteY20" fmla="*/ 2962 h 174119"/>
                <a:gd name="connsiteX21" fmla="*/ 172301 w 211257"/>
                <a:gd name="connsiteY21" fmla="*/ 12627 h 174119"/>
                <a:gd name="connsiteX22" fmla="*/ 181209 w 211257"/>
                <a:gd name="connsiteY22" fmla="*/ 23157 h 174119"/>
                <a:gd name="connsiteX23" fmla="*/ 207283 w 211257"/>
                <a:gd name="connsiteY23" fmla="*/ 23157 h 174119"/>
                <a:gd name="connsiteX24" fmla="*/ 207330 w 211257"/>
                <a:gd name="connsiteY24" fmla="*/ 23102 h 174119"/>
                <a:gd name="connsiteX25" fmla="*/ 207283 w 211257"/>
                <a:gd name="connsiteY25" fmla="*/ 23283 h 174119"/>
                <a:gd name="connsiteX26" fmla="*/ 207291 w 211257"/>
                <a:gd name="connsiteY26" fmla="*/ 39661 h 174119"/>
                <a:gd name="connsiteX27" fmla="*/ 198429 w 211257"/>
                <a:gd name="connsiteY27" fmla="*/ 36135 h 174119"/>
                <a:gd name="connsiteX28" fmla="*/ 191189 w 211257"/>
                <a:gd name="connsiteY28" fmla="*/ 41817 h 174119"/>
                <a:gd name="connsiteX29" fmla="*/ 189269 w 211257"/>
                <a:gd name="connsiteY29" fmla="*/ 60800 h 174119"/>
                <a:gd name="connsiteX30" fmla="*/ 170624 w 211257"/>
                <a:gd name="connsiteY30" fmla="*/ 80530 h 174119"/>
                <a:gd name="connsiteX31" fmla="*/ 157764 w 211257"/>
                <a:gd name="connsiteY31" fmla="*/ 83348 h 174119"/>
                <a:gd name="connsiteX32" fmla="*/ 159803 w 211257"/>
                <a:gd name="connsiteY32" fmla="*/ 98348 h 174119"/>
                <a:gd name="connsiteX33" fmla="*/ 178675 w 211257"/>
                <a:gd name="connsiteY33" fmla="*/ 98876 h 174119"/>
                <a:gd name="connsiteX34" fmla="*/ 178675 w 211257"/>
                <a:gd name="connsiteY34" fmla="*/ 114041 h 174119"/>
                <a:gd name="connsiteX35" fmla="*/ 165871 w 211257"/>
                <a:gd name="connsiteY35" fmla="*/ 120652 h 174119"/>
                <a:gd name="connsiteX36" fmla="*/ 169058 w 211257"/>
                <a:gd name="connsiteY36" fmla="*/ 133079 h 174119"/>
                <a:gd name="connsiteX37" fmla="*/ 159566 w 211257"/>
                <a:gd name="connsiteY37" fmla="*/ 144121 h 174119"/>
                <a:gd name="connsiteX38" fmla="*/ 161070 w 211257"/>
                <a:gd name="connsiteY38" fmla="*/ 172737 h 174119"/>
                <a:gd name="connsiteX39" fmla="*/ 140584 w 211257"/>
                <a:gd name="connsiteY39" fmla="*/ 166889 h 174119"/>
                <a:gd name="connsiteX40" fmla="*/ 144566 w 211257"/>
                <a:gd name="connsiteY40" fmla="*/ 147773 h 174119"/>
                <a:gd name="connsiteX41" fmla="*/ 126858 w 211257"/>
                <a:gd name="connsiteY41" fmla="*/ 122455 h 174119"/>
                <a:gd name="connsiteX42" fmla="*/ 117760 w 211257"/>
                <a:gd name="connsiteY42" fmla="*/ 121660 h 174119"/>
                <a:gd name="connsiteX43" fmla="*/ 103004 w 211257"/>
                <a:gd name="connsiteY43" fmla="*/ 132765 h 174119"/>
                <a:gd name="connsiteX44" fmla="*/ 93654 w 211257"/>
                <a:gd name="connsiteY44" fmla="*/ 129042 h 174119"/>
                <a:gd name="connsiteX45" fmla="*/ 93654 w 211257"/>
                <a:gd name="connsiteY45" fmla="*/ 121400 h 174119"/>
                <a:gd name="connsiteX46" fmla="*/ 52580 w 211257"/>
                <a:gd name="connsiteY46" fmla="*/ 118708 h 174119"/>
                <a:gd name="connsiteX47" fmla="*/ 44466 w 211257"/>
                <a:gd name="connsiteY47" fmla="*/ 112947 h 174119"/>
                <a:gd name="connsiteX48" fmla="*/ 35124 w 211257"/>
                <a:gd name="connsiteY48" fmla="*/ 116741 h 174119"/>
                <a:gd name="connsiteX49" fmla="*/ 29709 w 211257"/>
                <a:gd name="connsiteY49" fmla="*/ 134614 h 174119"/>
                <a:gd name="connsiteX50" fmla="*/ 14953 w 211257"/>
                <a:gd name="connsiteY50" fmla="*/ 132497 h 174119"/>
                <a:gd name="connsiteX51" fmla="*/ 12985 w 211257"/>
                <a:gd name="connsiteY51" fmla="*/ 122982 h 174119"/>
                <a:gd name="connsiteX52" fmla="*/ 4375 w 211257"/>
                <a:gd name="connsiteY52" fmla="*/ 115065 h 174119"/>
                <a:gd name="connsiteX53" fmla="*/ -614 w 211257"/>
                <a:gd name="connsiteY53" fmla="*/ 98876 h 174119"/>
                <a:gd name="connsiteX54" fmla="*/ -3928 w 211257"/>
                <a:gd name="connsiteY54" fmla="*/ 90140 h 174119"/>
                <a:gd name="connsiteX55" fmla="*/ 9223 w 211257"/>
                <a:gd name="connsiteY55" fmla="*/ 91100 h 17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11257" h="174119">
                  <a:moveTo>
                    <a:pt x="9223" y="91100"/>
                  </a:moveTo>
                  <a:lnTo>
                    <a:pt x="18731" y="83694"/>
                  </a:lnTo>
                  <a:lnTo>
                    <a:pt x="18731" y="75588"/>
                  </a:lnTo>
                  <a:lnTo>
                    <a:pt x="38075" y="62563"/>
                  </a:lnTo>
                  <a:lnTo>
                    <a:pt x="38075" y="51490"/>
                  </a:lnTo>
                  <a:lnTo>
                    <a:pt x="47307" y="50899"/>
                  </a:lnTo>
                  <a:lnTo>
                    <a:pt x="56641" y="41668"/>
                  </a:lnTo>
                  <a:lnTo>
                    <a:pt x="58537" y="28973"/>
                  </a:lnTo>
                  <a:lnTo>
                    <a:pt x="61812" y="27785"/>
                  </a:lnTo>
                  <a:lnTo>
                    <a:pt x="61812" y="21733"/>
                  </a:lnTo>
                  <a:lnTo>
                    <a:pt x="74144" y="15004"/>
                  </a:lnTo>
                  <a:lnTo>
                    <a:pt x="80393" y="20292"/>
                  </a:lnTo>
                  <a:lnTo>
                    <a:pt x="87838" y="16916"/>
                  </a:lnTo>
                  <a:lnTo>
                    <a:pt x="93819" y="24345"/>
                  </a:lnTo>
                  <a:lnTo>
                    <a:pt x="102232" y="20930"/>
                  </a:lnTo>
                  <a:lnTo>
                    <a:pt x="117635" y="-1335"/>
                  </a:lnTo>
                  <a:lnTo>
                    <a:pt x="117784" y="-1382"/>
                  </a:lnTo>
                  <a:lnTo>
                    <a:pt x="124647" y="9495"/>
                  </a:lnTo>
                  <a:lnTo>
                    <a:pt x="139734" y="2962"/>
                  </a:lnTo>
                  <a:lnTo>
                    <a:pt x="155474" y="7787"/>
                  </a:lnTo>
                  <a:lnTo>
                    <a:pt x="163014" y="2962"/>
                  </a:lnTo>
                  <a:lnTo>
                    <a:pt x="172301" y="12627"/>
                  </a:lnTo>
                  <a:lnTo>
                    <a:pt x="181209" y="23157"/>
                  </a:lnTo>
                  <a:lnTo>
                    <a:pt x="207283" y="23157"/>
                  </a:lnTo>
                  <a:lnTo>
                    <a:pt x="207330" y="23102"/>
                  </a:lnTo>
                  <a:cubicBezTo>
                    <a:pt x="207315" y="23149"/>
                    <a:pt x="207283" y="23283"/>
                    <a:pt x="207283" y="23283"/>
                  </a:cubicBezTo>
                  <a:lnTo>
                    <a:pt x="207291" y="39661"/>
                  </a:lnTo>
                  <a:lnTo>
                    <a:pt x="198429" y="36135"/>
                  </a:lnTo>
                  <a:lnTo>
                    <a:pt x="191189" y="41817"/>
                  </a:lnTo>
                  <a:lnTo>
                    <a:pt x="189269" y="60800"/>
                  </a:lnTo>
                  <a:lnTo>
                    <a:pt x="170624" y="80530"/>
                  </a:lnTo>
                  <a:lnTo>
                    <a:pt x="157764" y="83348"/>
                  </a:lnTo>
                  <a:lnTo>
                    <a:pt x="159803" y="98348"/>
                  </a:lnTo>
                  <a:lnTo>
                    <a:pt x="178675" y="98876"/>
                  </a:lnTo>
                  <a:lnTo>
                    <a:pt x="178675" y="114041"/>
                  </a:lnTo>
                  <a:lnTo>
                    <a:pt x="165871" y="120652"/>
                  </a:lnTo>
                  <a:lnTo>
                    <a:pt x="169058" y="133079"/>
                  </a:lnTo>
                  <a:lnTo>
                    <a:pt x="159566" y="144121"/>
                  </a:lnTo>
                  <a:lnTo>
                    <a:pt x="161070" y="172737"/>
                  </a:lnTo>
                  <a:lnTo>
                    <a:pt x="140584" y="166889"/>
                  </a:lnTo>
                  <a:lnTo>
                    <a:pt x="144566" y="147773"/>
                  </a:lnTo>
                  <a:lnTo>
                    <a:pt x="126858" y="122455"/>
                  </a:lnTo>
                  <a:lnTo>
                    <a:pt x="117760" y="121660"/>
                  </a:lnTo>
                  <a:lnTo>
                    <a:pt x="103004" y="132765"/>
                  </a:lnTo>
                  <a:lnTo>
                    <a:pt x="93654" y="129042"/>
                  </a:lnTo>
                  <a:lnTo>
                    <a:pt x="93654" y="121400"/>
                  </a:lnTo>
                  <a:lnTo>
                    <a:pt x="52580" y="118708"/>
                  </a:lnTo>
                  <a:lnTo>
                    <a:pt x="44466" y="112947"/>
                  </a:lnTo>
                  <a:lnTo>
                    <a:pt x="35124" y="116741"/>
                  </a:lnTo>
                  <a:lnTo>
                    <a:pt x="29709" y="134614"/>
                  </a:lnTo>
                  <a:lnTo>
                    <a:pt x="14953" y="132497"/>
                  </a:lnTo>
                  <a:lnTo>
                    <a:pt x="12985" y="122982"/>
                  </a:lnTo>
                  <a:lnTo>
                    <a:pt x="4375" y="115065"/>
                  </a:lnTo>
                  <a:lnTo>
                    <a:pt x="-614" y="98876"/>
                  </a:lnTo>
                  <a:lnTo>
                    <a:pt x="-3928" y="90140"/>
                  </a:lnTo>
                  <a:lnTo>
                    <a:pt x="9223" y="9110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07" name="Freeform: Shape 1106">
              <a:extLst>
                <a:ext uri="{FF2B5EF4-FFF2-40B4-BE49-F238E27FC236}">
                  <a16:creationId xmlns:a16="http://schemas.microsoft.com/office/drawing/2014/main" id="{8A45E4E9-A6D0-4968-A4B4-75F22B04E3CD}"/>
                </a:ext>
              </a:extLst>
            </p:cNvPr>
            <p:cNvSpPr/>
            <p:nvPr/>
          </p:nvSpPr>
          <p:spPr>
            <a:xfrm flipV="1">
              <a:off x="4831331" y="3147164"/>
              <a:ext cx="229810" cy="189410"/>
            </a:xfrm>
            <a:custGeom>
              <a:avLst/>
              <a:gdLst>
                <a:gd name="connsiteX0" fmla="*/ 9223 w 211257"/>
                <a:gd name="connsiteY0" fmla="*/ 91100 h 174119"/>
                <a:gd name="connsiteX1" fmla="*/ 18731 w 211257"/>
                <a:gd name="connsiteY1" fmla="*/ 83694 h 174119"/>
                <a:gd name="connsiteX2" fmla="*/ 18731 w 211257"/>
                <a:gd name="connsiteY2" fmla="*/ 75588 h 174119"/>
                <a:gd name="connsiteX3" fmla="*/ 38075 w 211257"/>
                <a:gd name="connsiteY3" fmla="*/ 62563 h 174119"/>
                <a:gd name="connsiteX4" fmla="*/ 38075 w 211257"/>
                <a:gd name="connsiteY4" fmla="*/ 51490 h 174119"/>
                <a:gd name="connsiteX5" fmla="*/ 47307 w 211257"/>
                <a:gd name="connsiteY5" fmla="*/ 50899 h 174119"/>
                <a:gd name="connsiteX6" fmla="*/ 56641 w 211257"/>
                <a:gd name="connsiteY6" fmla="*/ 41668 h 174119"/>
                <a:gd name="connsiteX7" fmla="*/ 58537 w 211257"/>
                <a:gd name="connsiteY7" fmla="*/ 28973 h 174119"/>
                <a:gd name="connsiteX8" fmla="*/ 61812 w 211257"/>
                <a:gd name="connsiteY8" fmla="*/ 27785 h 174119"/>
                <a:gd name="connsiteX9" fmla="*/ 61812 w 211257"/>
                <a:gd name="connsiteY9" fmla="*/ 21733 h 174119"/>
                <a:gd name="connsiteX10" fmla="*/ 74144 w 211257"/>
                <a:gd name="connsiteY10" fmla="*/ 15004 h 174119"/>
                <a:gd name="connsiteX11" fmla="*/ 80393 w 211257"/>
                <a:gd name="connsiteY11" fmla="*/ 20292 h 174119"/>
                <a:gd name="connsiteX12" fmla="*/ 87838 w 211257"/>
                <a:gd name="connsiteY12" fmla="*/ 16916 h 174119"/>
                <a:gd name="connsiteX13" fmla="*/ 93819 w 211257"/>
                <a:gd name="connsiteY13" fmla="*/ 24345 h 174119"/>
                <a:gd name="connsiteX14" fmla="*/ 102232 w 211257"/>
                <a:gd name="connsiteY14" fmla="*/ 20930 h 174119"/>
                <a:gd name="connsiteX15" fmla="*/ 117635 w 211257"/>
                <a:gd name="connsiteY15" fmla="*/ -1335 h 174119"/>
                <a:gd name="connsiteX16" fmla="*/ 117784 w 211257"/>
                <a:gd name="connsiteY16" fmla="*/ -1382 h 174119"/>
                <a:gd name="connsiteX17" fmla="*/ 124647 w 211257"/>
                <a:gd name="connsiteY17" fmla="*/ 9495 h 174119"/>
                <a:gd name="connsiteX18" fmla="*/ 139734 w 211257"/>
                <a:gd name="connsiteY18" fmla="*/ 2962 h 174119"/>
                <a:gd name="connsiteX19" fmla="*/ 155474 w 211257"/>
                <a:gd name="connsiteY19" fmla="*/ 7787 h 174119"/>
                <a:gd name="connsiteX20" fmla="*/ 163014 w 211257"/>
                <a:gd name="connsiteY20" fmla="*/ 2962 h 174119"/>
                <a:gd name="connsiteX21" fmla="*/ 172301 w 211257"/>
                <a:gd name="connsiteY21" fmla="*/ 12627 h 174119"/>
                <a:gd name="connsiteX22" fmla="*/ 181209 w 211257"/>
                <a:gd name="connsiteY22" fmla="*/ 23157 h 174119"/>
                <a:gd name="connsiteX23" fmla="*/ 207283 w 211257"/>
                <a:gd name="connsiteY23" fmla="*/ 23157 h 174119"/>
                <a:gd name="connsiteX24" fmla="*/ 207330 w 211257"/>
                <a:gd name="connsiteY24" fmla="*/ 23102 h 174119"/>
                <a:gd name="connsiteX25" fmla="*/ 207283 w 211257"/>
                <a:gd name="connsiteY25" fmla="*/ 23283 h 174119"/>
                <a:gd name="connsiteX26" fmla="*/ 207291 w 211257"/>
                <a:gd name="connsiteY26" fmla="*/ 39661 h 174119"/>
                <a:gd name="connsiteX27" fmla="*/ 198429 w 211257"/>
                <a:gd name="connsiteY27" fmla="*/ 36135 h 174119"/>
                <a:gd name="connsiteX28" fmla="*/ 191189 w 211257"/>
                <a:gd name="connsiteY28" fmla="*/ 41817 h 174119"/>
                <a:gd name="connsiteX29" fmla="*/ 189269 w 211257"/>
                <a:gd name="connsiteY29" fmla="*/ 60800 h 174119"/>
                <a:gd name="connsiteX30" fmla="*/ 170624 w 211257"/>
                <a:gd name="connsiteY30" fmla="*/ 80530 h 174119"/>
                <a:gd name="connsiteX31" fmla="*/ 157764 w 211257"/>
                <a:gd name="connsiteY31" fmla="*/ 83348 h 174119"/>
                <a:gd name="connsiteX32" fmla="*/ 159803 w 211257"/>
                <a:gd name="connsiteY32" fmla="*/ 98348 h 174119"/>
                <a:gd name="connsiteX33" fmla="*/ 178675 w 211257"/>
                <a:gd name="connsiteY33" fmla="*/ 98876 h 174119"/>
                <a:gd name="connsiteX34" fmla="*/ 178675 w 211257"/>
                <a:gd name="connsiteY34" fmla="*/ 114041 h 174119"/>
                <a:gd name="connsiteX35" fmla="*/ 165871 w 211257"/>
                <a:gd name="connsiteY35" fmla="*/ 120652 h 174119"/>
                <a:gd name="connsiteX36" fmla="*/ 169058 w 211257"/>
                <a:gd name="connsiteY36" fmla="*/ 133079 h 174119"/>
                <a:gd name="connsiteX37" fmla="*/ 159566 w 211257"/>
                <a:gd name="connsiteY37" fmla="*/ 144121 h 174119"/>
                <a:gd name="connsiteX38" fmla="*/ 161070 w 211257"/>
                <a:gd name="connsiteY38" fmla="*/ 172737 h 174119"/>
                <a:gd name="connsiteX39" fmla="*/ 140584 w 211257"/>
                <a:gd name="connsiteY39" fmla="*/ 166889 h 174119"/>
                <a:gd name="connsiteX40" fmla="*/ 144566 w 211257"/>
                <a:gd name="connsiteY40" fmla="*/ 147773 h 174119"/>
                <a:gd name="connsiteX41" fmla="*/ 126858 w 211257"/>
                <a:gd name="connsiteY41" fmla="*/ 122455 h 174119"/>
                <a:gd name="connsiteX42" fmla="*/ 117760 w 211257"/>
                <a:gd name="connsiteY42" fmla="*/ 121660 h 174119"/>
                <a:gd name="connsiteX43" fmla="*/ 103004 w 211257"/>
                <a:gd name="connsiteY43" fmla="*/ 132765 h 174119"/>
                <a:gd name="connsiteX44" fmla="*/ 93654 w 211257"/>
                <a:gd name="connsiteY44" fmla="*/ 129042 h 174119"/>
                <a:gd name="connsiteX45" fmla="*/ 93654 w 211257"/>
                <a:gd name="connsiteY45" fmla="*/ 121400 h 174119"/>
                <a:gd name="connsiteX46" fmla="*/ 52580 w 211257"/>
                <a:gd name="connsiteY46" fmla="*/ 118708 h 174119"/>
                <a:gd name="connsiteX47" fmla="*/ 44466 w 211257"/>
                <a:gd name="connsiteY47" fmla="*/ 112947 h 174119"/>
                <a:gd name="connsiteX48" fmla="*/ 35124 w 211257"/>
                <a:gd name="connsiteY48" fmla="*/ 116741 h 174119"/>
                <a:gd name="connsiteX49" fmla="*/ 29709 w 211257"/>
                <a:gd name="connsiteY49" fmla="*/ 134614 h 174119"/>
                <a:gd name="connsiteX50" fmla="*/ 14953 w 211257"/>
                <a:gd name="connsiteY50" fmla="*/ 132497 h 174119"/>
                <a:gd name="connsiteX51" fmla="*/ 12985 w 211257"/>
                <a:gd name="connsiteY51" fmla="*/ 122982 h 174119"/>
                <a:gd name="connsiteX52" fmla="*/ 4375 w 211257"/>
                <a:gd name="connsiteY52" fmla="*/ 115065 h 174119"/>
                <a:gd name="connsiteX53" fmla="*/ -614 w 211257"/>
                <a:gd name="connsiteY53" fmla="*/ 98876 h 174119"/>
                <a:gd name="connsiteX54" fmla="*/ -3928 w 211257"/>
                <a:gd name="connsiteY54" fmla="*/ 90140 h 174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11257" h="174119">
                  <a:moveTo>
                    <a:pt x="9223" y="91100"/>
                  </a:moveTo>
                  <a:lnTo>
                    <a:pt x="18731" y="83694"/>
                  </a:lnTo>
                  <a:lnTo>
                    <a:pt x="18731" y="75588"/>
                  </a:lnTo>
                  <a:lnTo>
                    <a:pt x="38075" y="62563"/>
                  </a:lnTo>
                  <a:lnTo>
                    <a:pt x="38075" y="51490"/>
                  </a:lnTo>
                  <a:lnTo>
                    <a:pt x="47307" y="50899"/>
                  </a:lnTo>
                  <a:lnTo>
                    <a:pt x="56641" y="41668"/>
                  </a:lnTo>
                  <a:lnTo>
                    <a:pt x="58537" y="28973"/>
                  </a:lnTo>
                  <a:lnTo>
                    <a:pt x="61812" y="27785"/>
                  </a:lnTo>
                  <a:lnTo>
                    <a:pt x="61812" y="21733"/>
                  </a:lnTo>
                  <a:lnTo>
                    <a:pt x="74144" y="15004"/>
                  </a:lnTo>
                  <a:lnTo>
                    <a:pt x="80393" y="20292"/>
                  </a:lnTo>
                  <a:lnTo>
                    <a:pt x="87838" y="16916"/>
                  </a:lnTo>
                  <a:lnTo>
                    <a:pt x="93819" y="24345"/>
                  </a:lnTo>
                  <a:lnTo>
                    <a:pt x="102232" y="20930"/>
                  </a:lnTo>
                  <a:lnTo>
                    <a:pt x="117635" y="-1335"/>
                  </a:lnTo>
                  <a:lnTo>
                    <a:pt x="117784" y="-1382"/>
                  </a:lnTo>
                  <a:lnTo>
                    <a:pt x="124647" y="9495"/>
                  </a:lnTo>
                  <a:lnTo>
                    <a:pt x="139734" y="2962"/>
                  </a:lnTo>
                  <a:lnTo>
                    <a:pt x="155474" y="7787"/>
                  </a:lnTo>
                  <a:lnTo>
                    <a:pt x="163014" y="2962"/>
                  </a:lnTo>
                  <a:lnTo>
                    <a:pt x="172301" y="12627"/>
                  </a:lnTo>
                  <a:lnTo>
                    <a:pt x="181209" y="23157"/>
                  </a:lnTo>
                  <a:lnTo>
                    <a:pt x="207283" y="23157"/>
                  </a:lnTo>
                  <a:lnTo>
                    <a:pt x="207330" y="23102"/>
                  </a:lnTo>
                  <a:cubicBezTo>
                    <a:pt x="207315" y="23149"/>
                    <a:pt x="207283" y="23283"/>
                    <a:pt x="207283" y="23283"/>
                  </a:cubicBezTo>
                  <a:lnTo>
                    <a:pt x="207291" y="39661"/>
                  </a:lnTo>
                  <a:lnTo>
                    <a:pt x="198429" y="36135"/>
                  </a:lnTo>
                  <a:lnTo>
                    <a:pt x="191189" y="41817"/>
                  </a:lnTo>
                  <a:lnTo>
                    <a:pt x="189269" y="60800"/>
                  </a:lnTo>
                  <a:lnTo>
                    <a:pt x="170624" y="80530"/>
                  </a:lnTo>
                  <a:lnTo>
                    <a:pt x="157764" y="83348"/>
                  </a:lnTo>
                  <a:lnTo>
                    <a:pt x="159803" y="98348"/>
                  </a:lnTo>
                  <a:lnTo>
                    <a:pt x="178675" y="98876"/>
                  </a:lnTo>
                  <a:lnTo>
                    <a:pt x="178675" y="114041"/>
                  </a:lnTo>
                  <a:lnTo>
                    <a:pt x="165871" y="120652"/>
                  </a:lnTo>
                  <a:lnTo>
                    <a:pt x="169058" y="133079"/>
                  </a:lnTo>
                  <a:lnTo>
                    <a:pt x="159566" y="144121"/>
                  </a:lnTo>
                  <a:lnTo>
                    <a:pt x="161070" y="172737"/>
                  </a:lnTo>
                  <a:lnTo>
                    <a:pt x="140584" y="166889"/>
                  </a:lnTo>
                  <a:lnTo>
                    <a:pt x="144566" y="147773"/>
                  </a:lnTo>
                  <a:lnTo>
                    <a:pt x="126858" y="122455"/>
                  </a:lnTo>
                  <a:lnTo>
                    <a:pt x="117760" y="121660"/>
                  </a:lnTo>
                  <a:lnTo>
                    <a:pt x="103004" y="132765"/>
                  </a:lnTo>
                  <a:lnTo>
                    <a:pt x="93654" y="129042"/>
                  </a:lnTo>
                  <a:lnTo>
                    <a:pt x="93654" y="121400"/>
                  </a:lnTo>
                  <a:lnTo>
                    <a:pt x="52580" y="118708"/>
                  </a:lnTo>
                  <a:lnTo>
                    <a:pt x="44466" y="112947"/>
                  </a:lnTo>
                  <a:lnTo>
                    <a:pt x="35124" y="116741"/>
                  </a:lnTo>
                  <a:lnTo>
                    <a:pt x="29709" y="134614"/>
                  </a:lnTo>
                  <a:lnTo>
                    <a:pt x="14953" y="132497"/>
                  </a:lnTo>
                  <a:lnTo>
                    <a:pt x="12985" y="122982"/>
                  </a:lnTo>
                  <a:lnTo>
                    <a:pt x="4375" y="115065"/>
                  </a:lnTo>
                  <a:lnTo>
                    <a:pt x="-614" y="98876"/>
                  </a:lnTo>
                  <a:lnTo>
                    <a:pt x="-3928" y="90140"/>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08" name="Freeform: Shape 1107">
              <a:extLst>
                <a:ext uri="{FF2B5EF4-FFF2-40B4-BE49-F238E27FC236}">
                  <a16:creationId xmlns:a16="http://schemas.microsoft.com/office/drawing/2014/main" id="{FD9DB5CC-EAE3-4447-B4A4-E5D237699F35}"/>
                </a:ext>
              </a:extLst>
            </p:cNvPr>
            <p:cNvSpPr/>
            <p:nvPr/>
          </p:nvSpPr>
          <p:spPr>
            <a:xfrm flipV="1">
              <a:off x="4841724" y="2718484"/>
              <a:ext cx="242884" cy="222122"/>
            </a:xfrm>
            <a:custGeom>
              <a:avLst/>
              <a:gdLst>
                <a:gd name="connsiteX0" fmla="*/ 217765 w 223276"/>
                <a:gd name="connsiteY0" fmla="*/ 2755 h 204190"/>
                <a:gd name="connsiteX1" fmla="*/ 217340 w 223276"/>
                <a:gd name="connsiteY1" fmla="*/ 4038 h 204190"/>
                <a:gd name="connsiteX2" fmla="*/ 191431 w 223276"/>
                <a:gd name="connsiteY2" fmla="*/ 30568 h 204190"/>
                <a:gd name="connsiteX3" fmla="*/ 192360 w 223276"/>
                <a:gd name="connsiteY3" fmla="*/ 49220 h 204190"/>
                <a:gd name="connsiteX4" fmla="*/ 181759 w 223276"/>
                <a:gd name="connsiteY4" fmla="*/ 59436 h 204190"/>
                <a:gd name="connsiteX5" fmla="*/ 157850 w 223276"/>
                <a:gd name="connsiteY5" fmla="*/ 123042 h 204190"/>
                <a:gd name="connsiteX6" fmla="*/ 137663 w 223276"/>
                <a:gd name="connsiteY6" fmla="*/ 138680 h 204190"/>
                <a:gd name="connsiteX7" fmla="*/ 135381 w 223276"/>
                <a:gd name="connsiteY7" fmla="*/ 174883 h 204190"/>
                <a:gd name="connsiteX8" fmla="*/ 150672 w 223276"/>
                <a:gd name="connsiteY8" fmla="*/ 144032 h 204190"/>
                <a:gd name="connsiteX9" fmla="*/ 166027 w 223276"/>
                <a:gd name="connsiteY9" fmla="*/ 133698 h 204190"/>
                <a:gd name="connsiteX10" fmla="*/ 177997 w 223276"/>
                <a:gd name="connsiteY10" fmla="*/ 153830 h 204190"/>
                <a:gd name="connsiteX11" fmla="*/ 177997 w 223276"/>
                <a:gd name="connsiteY11" fmla="*/ 153830 h 204190"/>
                <a:gd name="connsiteX12" fmla="*/ 166704 w 223276"/>
                <a:gd name="connsiteY12" fmla="*/ 195660 h 204190"/>
                <a:gd name="connsiteX13" fmla="*/ 146186 w 223276"/>
                <a:gd name="connsiteY13" fmla="*/ 192079 h 204190"/>
                <a:gd name="connsiteX14" fmla="*/ 112116 w 223276"/>
                <a:gd name="connsiteY14" fmla="*/ 201901 h 204190"/>
                <a:gd name="connsiteX15" fmla="*/ 98658 w 223276"/>
                <a:gd name="connsiteY15" fmla="*/ 193913 h 204190"/>
                <a:gd name="connsiteX16" fmla="*/ 92984 w 223276"/>
                <a:gd name="connsiteY16" fmla="*/ 194267 h 204190"/>
                <a:gd name="connsiteX17" fmla="*/ 77724 w 223276"/>
                <a:gd name="connsiteY17" fmla="*/ 184807 h 204190"/>
                <a:gd name="connsiteX18" fmla="*/ 55003 w 223276"/>
                <a:gd name="connsiteY18" fmla="*/ 194267 h 204190"/>
                <a:gd name="connsiteX19" fmla="*/ 20319 w 223276"/>
                <a:gd name="connsiteY19" fmla="*/ 202263 h 204190"/>
                <a:gd name="connsiteX20" fmla="*/ 9561 w 223276"/>
                <a:gd name="connsiteY20" fmla="*/ 199705 h 204190"/>
                <a:gd name="connsiteX21" fmla="*/ -1804 w 223276"/>
                <a:gd name="connsiteY21" fmla="*/ 190355 h 204190"/>
                <a:gd name="connsiteX22" fmla="*/ 7011 w 223276"/>
                <a:gd name="connsiteY22" fmla="*/ 176827 h 204190"/>
                <a:gd name="connsiteX23" fmla="*/ -3945 w 223276"/>
                <a:gd name="connsiteY23" fmla="*/ 163888 h 204190"/>
                <a:gd name="connsiteX24" fmla="*/ 2525 w 223276"/>
                <a:gd name="connsiteY24" fmla="*/ 146322 h 204190"/>
                <a:gd name="connsiteX25" fmla="*/ 2525 w 223276"/>
                <a:gd name="connsiteY25" fmla="*/ -1928 h 204190"/>
                <a:gd name="connsiteX26" fmla="*/ 219331 w 223276"/>
                <a:gd name="connsiteY26" fmla="*/ -1928 h 204190"/>
                <a:gd name="connsiteX27" fmla="*/ 217765 w 223276"/>
                <a:gd name="connsiteY27" fmla="*/ 2755 h 204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23276" h="204190">
                  <a:moveTo>
                    <a:pt x="217765" y="2755"/>
                  </a:moveTo>
                  <a:lnTo>
                    <a:pt x="217340" y="4038"/>
                  </a:lnTo>
                  <a:lnTo>
                    <a:pt x="191431" y="30568"/>
                  </a:lnTo>
                  <a:lnTo>
                    <a:pt x="192360" y="49220"/>
                  </a:lnTo>
                  <a:lnTo>
                    <a:pt x="181759" y="59436"/>
                  </a:lnTo>
                  <a:lnTo>
                    <a:pt x="157850" y="123042"/>
                  </a:lnTo>
                  <a:lnTo>
                    <a:pt x="137663" y="138680"/>
                  </a:lnTo>
                  <a:lnTo>
                    <a:pt x="135381" y="174883"/>
                  </a:lnTo>
                  <a:lnTo>
                    <a:pt x="150672" y="144032"/>
                  </a:lnTo>
                  <a:lnTo>
                    <a:pt x="166027" y="133698"/>
                  </a:lnTo>
                  <a:lnTo>
                    <a:pt x="177997" y="153830"/>
                  </a:lnTo>
                  <a:lnTo>
                    <a:pt x="177997" y="153830"/>
                  </a:lnTo>
                  <a:lnTo>
                    <a:pt x="166704" y="195660"/>
                  </a:lnTo>
                  <a:lnTo>
                    <a:pt x="146186" y="192079"/>
                  </a:lnTo>
                  <a:lnTo>
                    <a:pt x="112116" y="201901"/>
                  </a:lnTo>
                  <a:lnTo>
                    <a:pt x="98658" y="193913"/>
                  </a:lnTo>
                  <a:lnTo>
                    <a:pt x="92984" y="194267"/>
                  </a:lnTo>
                  <a:lnTo>
                    <a:pt x="77724" y="184807"/>
                  </a:lnTo>
                  <a:lnTo>
                    <a:pt x="55003" y="194267"/>
                  </a:lnTo>
                  <a:lnTo>
                    <a:pt x="20319" y="202263"/>
                  </a:lnTo>
                  <a:lnTo>
                    <a:pt x="9561" y="199705"/>
                  </a:lnTo>
                  <a:lnTo>
                    <a:pt x="-1804" y="190355"/>
                  </a:lnTo>
                  <a:lnTo>
                    <a:pt x="7011" y="176827"/>
                  </a:lnTo>
                  <a:lnTo>
                    <a:pt x="-3945" y="163888"/>
                  </a:lnTo>
                  <a:lnTo>
                    <a:pt x="2525" y="146322"/>
                  </a:lnTo>
                  <a:lnTo>
                    <a:pt x="2525" y="-1928"/>
                  </a:lnTo>
                  <a:lnTo>
                    <a:pt x="219331" y="-1928"/>
                  </a:lnTo>
                  <a:lnTo>
                    <a:pt x="217765" y="275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09" name="Freeform: Shape 1108">
              <a:extLst>
                <a:ext uri="{FF2B5EF4-FFF2-40B4-BE49-F238E27FC236}">
                  <a16:creationId xmlns:a16="http://schemas.microsoft.com/office/drawing/2014/main" id="{F70B3A6F-8D46-475C-988B-0ECB13271E66}"/>
                </a:ext>
              </a:extLst>
            </p:cNvPr>
            <p:cNvSpPr/>
            <p:nvPr/>
          </p:nvSpPr>
          <p:spPr>
            <a:xfrm flipV="1">
              <a:off x="4841724" y="2718484"/>
              <a:ext cx="242884" cy="222122"/>
            </a:xfrm>
            <a:custGeom>
              <a:avLst/>
              <a:gdLst>
                <a:gd name="connsiteX0" fmla="*/ 217765 w 223276"/>
                <a:gd name="connsiteY0" fmla="*/ 2755 h 204190"/>
                <a:gd name="connsiteX1" fmla="*/ 217340 w 223276"/>
                <a:gd name="connsiteY1" fmla="*/ 4038 h 204190"/>
                <a:gd name="connsiteX2" fmla="*/ 191431 w 223276"/>
                <a:gd name="connsiteY2" fmla="*/ 30568 h 204190"/>
                <a:gd name="connsiteX3" fmla="*/ 192360 w 223276"/>
                <a:gd name="connsiteY3" fmla="*/ 49220 h 204190"/>
                <a:gd name="connsiteX4" fmla="*/ 181759 w 223276"/>
                <a:gd name="connsiteY4" fmla="*/ 59436 h 204190"/>
                <a:gd name="connsiteX5" fmla="*/ 157850 w 223276"/>
                <a:gd name="connsiteY5" fmla="*/ 123042 h 204190"/>
                <a:gd name="connsiteX6" fmla="*/ 137663 w 223276"/>
                <a:gd name="connsiteY6" fmla="*/ 138680 h 204190"/>
                <a:gd name="connsiteX7" fmla="*/ 135381 w 223276"/>
                <a:gd name="connsiteY7" fmla="*/ 174883 h 204190"/>
                <a:gd name="connsiteX8" fmla="*/ 150672 w 223276"/>
                <a:gd name="connsiteY8" fmla="*/ 144032 h 204190"/>
                <a:gd name="connsiteX9" fmla="*/ 166027 w 223276"/>
                <a:gd name="connsiteY9" fmla="*/ 133698 h 204190"/>
                <a:gd name="connsiteX10" fmla="*/ 177997 w 223276"/>
                <a:gd name="connsiteY10" fmla="*/ 153830 h 204190"/>
                <a:gd name="connsiteX11" fmla="*/ 177997 w 223276"/>
                <a:gd name="connsiteY11" fmla="*/ 153830 h 204190"/>
                <a:gd name="connsiteX12" fmla="*/ 166704 w 223276"/>
                <a:gd name="connsiteY12" fmla="*/ 195660 h 204190"/>
                <a:gd name="connsiteX13" fmla="*/ 146186 w 223276"/>
                <a:gd name="connsiteY13" fmla="*/ 192079 h 204190"/>
                <a:gd name="connsiteX14" fmla="*/ 112116 w 223276"/>
                <a:gd name="connsiteY14" fmla="*/ 201901 h 204190"/>
                <a:gd name="connsiteX15" fmla="*/ 98658 w 223276"/>
                <a:gd name="connsiteY15" fmla="*/ 193913 h 204190"/>
                <a:gd name="connsiteX16" fmla="*/ 92984 w 223276"/>
                <a:gd name="connsiteY16" fmla="*/ 194267 h 204190"/>
                <a:gd name="connsiteX17" fmla="*/ 77724 w 223276"/>
                <a:gd name="connsiteY17" fmla="*/ 184807 h 204190"/>
                <a:gd name="connsiteX18" fmla="*/ 55003 w 223276"/>
                <a:gd name="connsiteY18" fmla="*/ 194267 h 204190"/>
                <a:gd name="connsiteX19" fmla="*/ 20319 w 223276"/>
                <a:gd name="connsiteY19" fmla="*/ 202263 h 204190"/>
                <a:gd name="connsiteX20" fmla="*/ 9561 w 223276"/>
                <a:gd name="connsiteY20" fmla="*/ 199705 h 204190"/>
                <a:gd name="connsiteX21" fmla="*/ -1804 w 223276"/>
                <a:gd name="connsiteY21" fmla="*/ 190355 h 204190"/>
                <a:gd name="connsiteX22" fmla="*/ 7011 w 223276"/>
                <a:gd name="connsiteY22" fmla="*/ 176827 h 204190"/>
                <a:gd name="connsiteX23" fmla="*/ -3945 w 223276"/>
                <a:gd name="connsiteY23" fmla="*/ 163888 h 204190"/>
                <a:gd name="connsiteX24" fmla="*/ 2525 w 223276"/>
                <a:gd name="connsiteY24" fmla="*/ 146322 h 204190"/>
                <a:gd name="connsiteX25" fmla="*/ 2525 w 223276"/>
                <a:gd name="connsiteY25" fmla="*/ -1928 h 204190"/>
                <a:gd name="connsiteX26" fmla="*/ 219331 w 223276"/>
                <a:gd name="connsiteY26" fmla="*/ -1928 h 204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23276" h="204190">
                  <a:moveTo>
                    <a:pt x="217765" y="2755"/>
                  </a:moveTo>
                  <a:lnTo>
                    <a:pt x="217340" y="4038"/>
                  </a:lnTo>
                  <a:lnTo>
                    <a:pt x="191431" y="30568"/>
                  </a:lnTo>
                  <a:lnTo>
                    <a:pt x="192360" y="49220"/>
                  </a:lnTo>
                  <a:lnTo>
                    <a:pt x="181759" y="59436"/>
                  </a:lnTo>
                  <a:lnTo>
                    <a:pt x="157850" y="123042"/>
                  </a:lnTo>
                  <a:lnTo>
                    <a:pt x="137663" y="138680"/>
                  </a:lnTo>
                  <a:lnTo>
                    <a:pt x="135381" y="174883"/>
                  </a:lnTo>
                  <a:lnTo>
                    <a:pt x="150672" y="144032"/>
                  </a:lnTo>
                  <a:lnTo>
                    <a:pt x="166027" y="133698"/>
                  </a:lnTo>
                  <a:lnTo>
                    <a:pt x="177997" y="153830"/>
                  </a:lnTo>
                  <a:lnTo>
                    <a:pt x="177997" y="153830"/>
                  </a:lnTo>
                  <a:lnTo>
                    <a:pt x="166704" y="195660"/>
                  </a:lnTo>
                  <a:lnTo>
                    <a:pt x="146186" y="192079"/>
                  </a:lnTo>
                  <a:lnTo>
                    <a:pt x="112116" y="201901"/>
                  </a:lnTo>
                  <a:lnTo>
                    <a:pt x="98658" y="193913"/>
                  </a:lnTo>
                  <a:lnTo>
                    <a:pt x="92984" y="194267"/>
                  </a:lnTo>
                  <a:lnTo>
                    <a:pt x="77724" y="184807"/>
                  </a:lnTo>
                  <a:lnTo>
                    <a:pt x="55003" y="194267"/>
                  </a:lnTo>
                  <a:lnTo>
                    <a:pt x="20319" y="202263"/>
                  </a:lnTo>
                  <a:lnTo>
                    <a:pt x="9561" y="199705"/>
                  </a:lnTo>
                  <a:lnTo>
                    <a:pt x="-1804" y="190355"/>
                  </a:lnTo>
                  <a:lnTo>
                    <a:pt x="7011" y="176827"/>
                  </a:lnTo>
                  <a:lnTo>
                    <a:pt x="-3945" y="163888"/>
                  </a:lnTo>
                  <a:lnTo>
                    <a:pt x="2525" y="146322"/>
                  </a:lnTo>
                  <a:lnTo>
                    <a:pt x="2525" y="-1928"/>
                  </a:lnTo>
                  <a:lnTo>
                    <a:pt x="219331" y="-192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10" name="Freeform: Shape 1109">
              <a:extLst>
                <a:ext uri="{FF2B5EF4-FFF2-40B4-BE49-F238E27FC236}">
                  <a16:creationId xmlns:a16="http://schemas.microsoft.com/office/drawing/2014/main" id="{E9A0866D-947E-4863-8DDF-B582EDF671B3}"/>
                </a:ext>
              </a:extLst>
            </p:cNvPr>
            <p:cNvSpPr/>
            <p:nvPr/>
          </p:nvSpPr>
          <p:spPr>
            <a:xfrm flipV="1">
              <a:off x="4784611" y="2940606"/>
              <a:ext cx="332315" cy="286906"/>
            </a:xfrm>
            <a:custGeom>
              <a:avLst/>
              <a:gdLst>
                <a:gd name="connsiteX0" fmla="*/ 279417 w 305487"/>
                <a:gd name="connsiteY0" fmla="*/ 203875 h 263744"/>
                <a:gd name="connsiteX1" fmla="*/ 278724 w 305487"/>
                <a:gd name="connsiteY1" fmla="*/ 214075 h 263744"/>
                <a:gd name="connsiteX2" fmla="*/ 276442 w 305487"/>
                <a:gd name="connsiteY2" fmla="*/ 248365 h 263744"/>
                <a:gd name="connsiteX3" fmla="*/ 271846 w 305487"/>
                <a:gd name="connsiteY3" fmla="*/ 262153 h 263744"/>
                <a:gd name="connsiteX4" fmla="*/ 55039 w 305487"/>
                <a:gd name="connsiteY4" fmla="*/ 262153 h 263744"/>
                <a:gd name="connsiteX5" fmla="*/ 55039 w 305487"/>
                <a:gd name="connsiteY5" fmla="*/ 222267 h 263744"/>
                <a:gd name="connsiteX6" fmla="*/ 38126 w 305487"/>
                <a:gd name="connsiteY6" fmla="*/ 222267 h 263744"/>
                <a:gd name="connsiteX7" fmla="*/ 38126 w 305487"/>
                <a:gd name="connsiteY7" fmla="*/ 139300 h 263744"/>
                <a:gd name="connsiteX8" fmla="*/ 17073 w 305487"/>
                <a:gd name="connsiteY8" fmla="*/ 139300 h 263744"/>
                <a:gd name="connsiteX9" fmla="*/ 21134 w 305487"/>
                <a:gd name="connsiteY9" fmla="*/ 126732 h 263744"/>
                <a:gd name="connsiteX10" fmla="*/ 7094 w 305487"/>
                <a:gd name="connsiteY10" fmla="*/ 115060 h 263744"/>
                <a:gd name="connsiteX11" fmla="*/ 13201 w 305487"/>
                <a:gd name="connsiteY11" fmla="*/ 103468 h 263744"/>
                <a:gd name="connsiteX12" fmla="*/ -3932 w 305487"/>
                <a:gd name="connsiteY12" fmla="*/ 85114 h 263744"/>
                <a:gd name="connsiteX13" fmla="*/ 963 w 305487"/>
                <a:gd name="connsiteY13" fmla="*/ 74671 h 263744"/>
                <a:gd name="connsiteX14" fmla="*/ 13201 w 305487"/>
                <a:gd name="connsiteY14" fmla="*/ 77968 h 263744"/>
                <a:gd name="connsiteX15" fmla="*/ 13925 w 305487"/>
                <a:gd name="connsiteY15" fmla="*/ 65030 h 263744"/>
                <a:gd name="connsiteX16" fmla="*/ 23409 w 305487"/>
                <a:gd name="connsiteY16" fmla="*/ 56908 h 263744"/>
                <a:gd name="connsiteX17" fmla="*/ 19080 w 305487"/>
                <a:gd name="connsiteY17" fmla="*/ 38995 h 263744"/>
                <a:gd name="connsiteX18" fmla="*/ 32813 w 305487"/>
                <a:gd name="connsiteY18" fmla="*/ 20933 h 263744"/>
                <a:gd name="connsiteX19" fmla="*/ 25919 w 305487"/>
                <a:gd name="connsiteY19" fmla="*/ -347 h 263744"/>
                <a:gd name="connsiteX20" fmla="*/ 42329 w 305487"/>
                <a:gd name="connsiteY20" fmla="*/ -1591 h 263744"/>
                <a:gd name="connsiteX21" fmla="*/ 47318 w 305487"/>
                <a:gd name="connsiteY21" fmla="*/ 14598 h 263744"/>
                <a:gd name="connsiteX22" fmla="*/ 55928 w 305487"/>
                <a:gd name="connsiteY22" fmla="*/ 22515 h 263744"/>
                <a:gd name="connsiteX23" fmla="*/ 57896 w 305487"/>
                <a:gd name="connsiteY23" fmla="*/ 32030 h 263744"/>
                <a:gd name="connsiteX24" fmla="*/ 72652 w 305487"/>
                <a:gd name="connsiteY24" fmla="*/ 34147 h 263744"/>
                <a:gd name="connsiteX25" fmla="*/ 78067 w 305487"/>
                <a:gd name="connsiteY25" fmla="*/ 16274 h 263744"/>
                <a:gd name="connsiteX26" fmla="*/ 87409 w 305487"/>
                <a:gd name="connsiteY26" fmla="*/ 12481 h 263744"/>
                <a:gd name="connsiteX27" fmla="*/ 95523 w 305487"/>
                <a:gd name="connsiteY27" fmla="*/ 18242 h 263744"/>
                <a:gd name="connsiteX28" fmla="*/ 136597 w 305487"/>
                <a:gd name="connsiteY28" fmla="*/ 20933 h 263744"/>
                <a:gd name="connsiteX29" fmla="*/ 136597 w 305487"/>
                <a:gd name="connsiteY29" fmla="*/ 28575 h 263744"/>
                <a:gd name="connsiteX30" fmla="*/ 145947 w 305487"/>
                <a:gd name="connsiteY30" fmla="*/ 32298 h 263744"/>
                <a:gd name="connsiteX31" fmla="*/ 160703 w 305487"/>
                <a:gd name="connsiteY31" fmla="*/ 21193 h 263744"/>
                <a:gd name="connsiteX32" fmla="*/ 169801 w 305487"/>
                <a:gd name="connsiteY32" fmla="*/ 21988 h 263744"/>
                <a:gd name="connsiteX33" fmla="*/ 187509 w 305487"/>
                <a:gd name="connsiteY33" fmla="*/ 47306 h 263744"/>
                <a:gd name="connsiteX34" fmla="*/ 183527 w 305487"/>
                <a:gd name="connsiteY34" fmla="*/ 66423 h 263744"/>
                <a:gd name="connsiteX35" fmla="*/ 204013 w 305487"/>
                <a:gd name="connsiteY35" fmla="*/ 72270 h 263744"/>
                <a:gd name="connsiteX36" fmla="*/ 202510 w 305487"/>
                <a:gd name="connsiteY36" fmla="*/ 43654 h 263744"/>
                <a:gd name="connsiteX37" fmla="*/ 212001 w 305487"/>
                <a:gd name="connsiteY37" fmla="*/ 32613 h 263744"/>
                <a:gd name="connsiteX38" fmla="*/ 208814 w 305487"/>
                <a:gd name="connsiteY38" fmla="*/ 20186 h 263744"/>
                <a:gd name="connsiteX39" fmla="*/ 221618 w 305487"/>
                <a:gd name="connsiteY39" fmla="*/ 13575 h 263744"/>
                <a:gd name="connsiteX40" fmla="*/ 221618 w 305487"/>
                <a:gd name="connsiteY40" fmla="*/ 17101 h 263744"/>
                <a:gd name="connsiteX41" fmla="*/ 226427 w 305487"/>
                <a:gd name="connsiteY41" fmla="*/ 44418 h 263744"/>
                <a:gd name="connsiteX42" fmla="*/ 236453 w 305487"/>
                <a:gd name="connsiteY42" fmla="*/ 42073 h 263744"/>
                <a:gd name="connsiteX43" fmla="*/ 236453 w 305487"/>
                <a:gd name="connsiteY43" fmla="*/ 60615 h 263744"/>
                <a:gd name="connsiteX44" fmla="*/ 247275 w 305487"/>
                <a:gd name="connsiteY44" fmla="*/ 78008 h 263744"/>
                <a:gd name="connsiteX45" fmla="*/ 258419 w 305487"/>
                <a:gd name="connsiteY45" fmla="*/ 78008 h 263744"/>
                <a:gd name="connsiteX46" fmla="*/ 258419 w 305487"/>
                <a:gd name="connsiteY46" fmla="*/ 92434 h 263744"/>
                <a:gd name="connsiteX47" fmla="*/ 263700 w 305487"/>
                <a:gd name="connsiteY47" fmla="*/ 105459 h 263744"/>
                <a:gd name="connsiteX48" fmla="*/ 260764 w 305487"/>
                <a:gd name="connsiteY48" fmla="*/ 126094 h 263744"/>
                <a:gd name="connsiteX49" fmla="*/ 272979 w 305487"/>
                <a:gd name="connsiteY49" fmla="*/ 145447 h 263744"/>
                <a:gd name="connsiteX50" fmla="*/ 266454 w 305487"/>
                <a:gd name="connsiteY50" fmla="*/ 158551 h 263744"/>
                <a:gd name="connsiteX51" fmla="*/ 282604 w 305487"/>
                <a:gd name="connsiteY51" fmla="*/ 174330 h 263744"/>
                <a:gd name="connsiteX52" fmla="*/ 291482 w 305487"/>
                <a:gd name="connsiteY52" fmla="*/ 169459 h 263744"/>
                <a:gd name="connsiteX53" fmla="*/ 301555 w 305487"/>
                <a:gd name="connsiteY53" fmla="*/ 184656 h 263744"/>
                <a:gd name="connsiteX54" fmla="*/ 300359 w 305487"/>
                <a:gd name="connsiteY54" fmla="*/ 187473 h 263744"/>
                <a:gd name="connsiteX55" fmla="*/ 279417 w 305487"/>
                <a:gd name="connsiteY55" fmla="*/ 203875 h 263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05487" h="263744">
                  <a:moveTo>
                    <a:pt x="279417" y="203875"/>
                  </a:moveTo>
                  <a:lnTo>
                    <a:pt x="278724" y="214075"/>
                  </a:lnTo>
                  <a:lnTo>
                    <a:pt x="276442" y="248365"/>
                  </a:lnTo>
                  <a:lnTo>
                    <a:pt x="271846" y="262153"/>
                  </a:lnTo>
                  <a:lnTo>
                    <a:pt x="55039" y="262153"/>
                  </a:lnTo>
                  <a:lnTo>
                    <a:pt x="55039" y="222267"/>
                  </a:lnTo>
                  <a:lnTo>
                    <a:pt x="38126" y="222267"/>
                  </a:lnTo>
                  <a:lnTo>
                    <a:pt x="38126" y="139300"/>
                  </a:lnTo>
                  <a:lnTo>
                    <a:pt x="17073" y="139300"/>
                  </a:lnTo>
                  <a:lnTo>
                    <a:pt x="21134" y="126732"/>
                  </a:lnTo>
                  <a:lnTo>
                    <a:pt x="7094" y="115060"/>
                  </a:lnTo>
                  <a:lnTo>
                    <a:pt x="13201" y="103468"/>
                  </a:lnTo>
                  <a:lnTo>
                    <a:pt x="-3932" y="85114"/>
                  </a:lnTo>
                  <a:lnTo>
                    <a:pt x="963" y="74671"/>
                  </a:lnTo>
                  <a:lnTo>
                    <a:pt x="13201" y="77968"/>
                  </a:lnTo>
                  <a:lnTo>
                    <a:pt x="13925" y="65030"/>
                  </a:lnTo>
                  <a:lnTo>
                    <a:pt x="23409" y="56908"/>
                  </a:lnTo>
                  <a:lnTo>
                    <a:pt x="19080" y="38995"/>
                  </a:lnTo>
                  <a:lnTo>
                    <a:pt x="32813" y="20933"/>
                  </a:lnTo>
                  <a:lnTo>
                    <a:pt x="25919" y="-347"/>
                  </a:lnTo>
                  <a:lnTo>
                    <a:pt x="42329" y="-1591"/>
                  </a:lnTo>
                  <a:lnTo>
                    <a:pt x="47318" y="14598"/>
                  </a:lnTo>
                  <a:lnTo>
                    <a:pt x="55928" y="22515"/>
                  </a:lnTo>
                  <a:lnTo>
                    <a:pt x="57896" y="32030"/>
                  </a:lnTo>
                  <a:lnTo>
                    <a:pt x="72652" y="34147"/>
                  </a:lnTo>
                  <a:lnTo>
                    <a:pt x="78067" y="16274"/>
                  </a:lnTo>
                  <a:lnTo>
                    <a:pt x="87409" y="12481"/>
                  </a:lnTo>
                  <a:lnTo>
                    <a:pt x="95523" y="18242"/>
                  </a:lnTo>
                  <a:lnTo>
                    <a:pt x="136597" y="20933"/>
                  </a:lnTo>
                  <a:lnTo>
                    <a:pt x="136597" y="28575"/>
                  </a:lnTo>
                  <a:lnTo>
                    <a:pt x="145947" y="32298"/>
                  </a:lnTo>
                  <a:lnTo>
                    <a:pt x="160703" y="21193"/>
                  </a:lnTo>
                  <a:lnTo>
                    <a:pt x="169801" y="21988"/>
                  </a:lnTo>
                  <a:lnTo>
                    <a:pt x="187509" y="47306"/>
                  </a:lnTo>
                  <a:lnTo>
                    <a:pt x="183527" y="66423"/>
                  </a:lnTo>
                  <a:lnTo>
                    <a:pt x="204013" y="72270"/>
                  </a:lnTo>
                  <a:lnTo>
                    <a:pt x="202510" y="43654"/>
                  </a:lnTo>
                  <a:lnTo>
                    <a:pt x="212001" y="32613"/>
                  </a:lnTo>
                  <a:lnTo>
                    <a:pt x="208814" y="20186"/>
                  </a:lnTo>
                  <a:lnTo>
                    <a:pt x="221618" y="13575"/>
                  </a:lnTo>
                  <a:lnTo>
                    <a:pt x="221618" y="17101"/>
                  </a:lnTo>
                  <a:lnTo>
                    <a:pt x="226427" y="44418"/>
                  </a:lnTo>
                  <a:lnTo>
                    <a:pt x="236453" y="42073"/>
                  </a:lnTo>
                  <a:lnTo>
                    <a:pt x="236453" y="60615"/>
                  </a:lnTo>
                  <a:lnTo>
                    <a:pt x="247275" y="78008"/>
                  </a:lnTo>
                  <a:lnTo>
                    <a:pt x="258419" y="78008"/>
                  </a:lnTo>
                  <a:lnTo>
                    <a:pt x="258419" y="92434"/>
                  </a:lnTo>
                  <a:lnTo>
                    <a:pt x="263700" y="105459"/>
                  </a:lnTo>
                  <a:lnTo>
                    <a:pt x="260764" y="126094"/>
                  </a:lnTo>
                  <a:lnTo>
                    <a:pt x="272979" y="145447"/>
                  </a:lnTo>
                  <a:lnTo>
                    <a:pt x="266454" y="158551"/>
                  </a:lnTo>
                  <a:lnTo>
                    <a:pt x="282604" y="174330"/>
                  </a:lnTo>
                  <a:lnTo>
                    <a:pt x="291482" y="169459"/>
                  </a:lnTo>
                  <a:lnTo>
                    <a:pt x="301555" y="184656"/>
                  </a:lnTo>
                  <a:lnTo>
                    <a:pt x="300359" y="187473"/>
                  </a:lnTo>
                  <a:lnTo>
                    <a:pt x="279417" y="20387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11" name="Freeform: Shape 1110">
              <a:extLst>
                <a:ext uri="{FF2B5EF4-FFF2-40B4-BE49-F238E27FC236}">
                  <a16:creationId xmlns:a16="http://schemas.microsoft.com/office/drawing/2014/main" id="{BD239C4B-9F75-4990-902C-1A769DC53498}"/>
                </a:ext>
              </a:extLst>
            </p:cNvPr>
            <p:cNvSpPr/>
            <p:nvPr/>
          </p:nvSpPr>
          <p:spPr>
            <a:xfrm flipV="1">
              <a:off x="4784611" y="2940606"/>
              <a:ext cx="332315" cy="286906"/>
            </a:xfrm>
            <a:custGeom>
              <a:avLst/>
              <a:gdLst>
                <a:gd name="connsiteX0" fmla="*/ 279417 w 305487"/>
                <a:gd name="connsiteY0" fmla="*/ 203875 h 263744"/>
                <a:gd name="connsiteX1" fmla="*/ 278724 w 305487"/>
                <a:gd name="connsiteY1" fmla="*/ 214075 h 263744"/>
                <a:gd name="connsiteX2" fmla="*/ 276442 w 305487"/>
                <a:gd name="connsiteY2" fmla="*/ 248365 h 263744"/>
                <a:gd name="connsiteX3" fmla="*/ 271846 w 305487"/>
                <a:gd name="connsiteY3" fmla="*/ 262153 h 263744"/>
                <a:gd name="connsiteX4" fmla="*/ 55039 w 305487"/>
                <a:gd name="connsiteY4" fmla="*/ 262153 h 263744"/>
                <a:gd name="connsiteX5" fmla="*/ 55039 w 305487"/>
                <a:gd name="connsiteY5" fmla="*/ 222267 h 263744"/>
                <a:gd name="connsiteX6" fmla="*/ 38126 w 305487"/>
                <a:gd name="connsiteY6" fmla="*/ 222267 h 263744"/>
                <a:gd name="connsiteX7" fmla="*/ 38126 w 305487"/>
                <a:gd name="connsiteY7" fmla="*/ 139300 h 263744"/>
                <a:gd name="connsiteX8" fmla="*/ 17073 w 305487"/>
                <a:gd name="connsiteY8" fmla="*/ 139300 h 263744"/>
                <a:gd name="connsiteX9" fmla="*/ 21134 w 305487"/>
                <a:gd name="connsiteY9" fmla="*/ 126732 h 263744"/>
                <a:gd name="connsiteX10" fmla="*/ 7094 w 305487"/>
                <a:gd name="connsiteY10" fmla="*/ 115060 h 263744"/>
                <a:gd name="connsiteX11" fmla="*/ 13201 w 305487"/>
                <a:gd name="connsiteY11" fmla="*/ 103468 h 263744"/>
                <a:gd name="connsiteX12" fmla="*/ -3932 w 305487"/>
                <a:gd name="connsiteY12" fmla="*/ 85114 h 263744"/>
                <a:gd name="connsiteX13" fmla="*/ 963 w 305487"/>
                <a:gd name="connsiteY13" fmla="*/ 74671 h 263744"/>
                <a:gd name="connsiteX14" fmla="*/ 13201 w 305487"/>
                <a:gd name="connsiteY14" fmla="*/ 77968 h 263744"/>
                <a:gd name="connsiteX15" fmla="*/ 13925 w 305487"/>
                <a:gd name="connsiteY15" fmla="*/ 65030 h 263744"/>
                <a:gd name="connsiteX16" fmla="*/ 23409 w 305487"/>
                <a:gd name="connsiteY16" fmla="*/ 56908 h 263744"/>
                <a:gd name="connsiteX17" fmla="*/ 19080 w 305487"/>
                <a:gd name="connsiteY17" fmla="*/ 38995 h 263744"/>
                <a:gd name="connsiteX18" fmla="*/ 32813 w 305487"/>
                <a:gd name="connsiteY18" fmla="*/ 20933 h 263744"/>
                <a:gd name="connsiteX19" fmla="*/ 25919 w 305487"/>
                <a:gd name="connsiteY19" fmla="*/ -347 h 263744"/>
                <a:gd name="connsiteX20" fmla="*/ 42329 w 305487"/>
                <a:gd name="connsiteY20" fmla="*/ -1591 h 263744"/>
                <a:gd name="connsiteX21" fmla="*/ 47318 w 305487"/>
                <a:gd name="connsiteY21" fmla="*/ 14598 h 263744"/>
                <a:gd name="connsiteX22" fmla="*/ 55928 w 305487"/>
                <a:gd name="connsiteY22" fmla="*/ 22515 h 263744"/>
                <a:gd name="connsiteX23" fmla="*/ 57896 w 305487"/>
                <a:gd name="connsiteY23" fmla="*/ 32030 h 263744"/>
                <a:gd name="connsiteX24" fmla="*/ 72652 w 305487"/>
                <a:gd name="connsiteY24" fmla="*/ 34147 h 263744"/>
                <a:gd name="connsiteX25" fmla="*/ 78067 w 305487"/>
                <a:gd name="connsiteY25" fmla="*/ 16274 h 263744"/>
                <a:gd name="connsiteX26" fmla="*/ 87409 w 305487"/>
                <a:gd name="connsiteY26" fmla="*/ 12481 h 263744"/>
                <a:gd name="connsiteX27" fmla="*/ 95523 w 305487"/>
                <a:gd name="connsiteY27" fmla="*/ 18242 h 263744"/>
                <a:gd name="connsiteX28" fmla="*/ 136597 w 305487"/>
                <a:gd name="connsiteY28" fmla="*/ 20933 h 263744"/>
                <a:gd name="connsiteX29" fmla="*/ 136597 w 305487"/>
                <a:gd name="connsiteY29" fmla="*/ 28575 h 263744"/>
                <a:gd name="connsiteX30" fmla="*/ 145947 w 305487"/>
                <a:gd name="connsiteY30" fmla="*/ 32298 h 263744"/>
                <a:gd name="connsiteX31" fmla="*/ 160703 w 305487"/>
                <a:gd name="connsiteY31" fmla="*/ 21193 h 263744"/>
                <a:gd name="connsiteX32" fmla="*/ 169801 w 305487"/>
                <a:gd name="connsiteY32" fmla="*/ 21988 h 263744"/>
                <a:gd name="connsiteX33" fmla="*/ 187509 w 305487"/>
                <a:gd name="connsiteY33" fmla="*/ 47306 h 263744"/>
                <a:gd name="connsiteX34" fmla="*/ 183527 w 305487"/>
                <a:gd name="connsiteY34" fmla="*/ 66423 h 263744"/>
                <a:gd name="connsiteX35" fmla="*/ 204013 w 305487"/>
                <a:gd name="connsiteY35" fmla="*/ 72270 h 263744"/>
                <a:gd name="connsiteX36" fmla="*/ 202510 w 305487"/>
                <a:gd name="connsiteY36" fmla="*/ 43654 h 263744"/>
                <a:gd name="connsiteX37" fmla="*/ 212001 w 305487"/>
                <a:gd name="connsiteY37" fmla="*/ 32613 h 263744"/>
                <a:gd name="connsiteX38" fmla="*/ 208814 w 305487"/>
                <a:gd name="connsiteY38" fmla="*/ 20186 h 263744"/>
                <a:gd name="connsiteX39" fmla="*/ 221618 w 305487"/>
                <a:gd name="connsiteY39" fmla="*/ 13575 h 263744"/>
                <a:gd name="connsiteX40" fmla="*/ 221618 w 305487"/>
                <a:gd name="connsiteY40" fmla="*/ 17101 h 263744"/>
                <a:gd name="connsiteX41" fmla="*/ 226427 w 305487"/>
                <a:gd name="connsiteY41" fmla="*/ 44418 h 263744"/>
                <a:gd name="connsiteX42" fmla="*/ 236453 w 305487"/>
                <a:gd name="connsiteY42" fmla="*/ 42073 h 263744"/>
                <a:gd name="connsiteX43" fmla="*/ 236453 w 305487"/>
                <a:gd name="connsiteY43" fmla="*/ 60615 h 263744"/>
                <a:gd name="connsiteX44" fmla="*/ 247275 w 305487"/>
                <a:gd name="connsiteY44" fmla="*/ 78008 h 263744"/>
                <a:gd name="connsiteX45" fmla="*/ 258419 w 305487"/>
                <a:gd name="connsiteY45" fmla="*/ 78008 h 263744"/>
                <a:gd name="connsiteX46" fmla="*/ 258419 w 305487"/>
                <a:gd name="connsiteY46" fmla="*/ 92434 h 263744"/>
                <a:gd name="connsiteX47" fmla="*/ 263700 w 305487"/>
                <a:gd name="connsiteY47" fmla="*/ 105459 h 263744"/>
                <a:gd name="connsiteX48" fmla="*/ 260764 w 305487"/>
                <a:gd name="connsiteY48" fmla="*/ 126094 h 263744"/>
                <a:gd name="connsiteX49" fmla="*/ 272979 w 305487"/>
                <a:gd name="connsiteY49" fmla="*/ 145447 h 263744"/>
                <a:gd name="connsiteX50" fmla="*/ 266454 w 305487"/>
                <a:gd name="connsiteY50" fmla="*/ 158551 h 263744"/>
                <a:gd name="connsiteX51" fmla="*/ 282604 w 305487"/>
                <a:gd name="connsiteY51" fmla="*/ 174330 h 263744"/>
                <a:gd name="connsiteX52" fmla="*/ 291482 w 305487"/>
                <a:gd name="connsiteY52" fmla="*/ 169459 h 263744"/>
                <a:gd name="connsiteX53" fmla="*/ 301555 w 305487"/>
                <a:gd name="connsiteY53" fmla="*/ 184656 h 263744"/>
                <a:gd name="connsiteX54" fmla="*/ 300359 w 305487"/>
                <a:gd name="connsiteY54" fmla="*/ 187473 h 263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5487" h="263744">
                  <a:moveTo>
                    <a:pt x="279417" y="203875"/>
                  </a:moveTo>
                  <a:lnTo>
                    <a:pt x="278724" y="214075"/>
                  </a:lnTo>
                  <a:lnTo>
                    <a:pt x="276442" y="248365"/>
                  </a:lnTo>
                  <a:lnTo>
                    <a:pt x="271846" y="262153"/>
                  </a:lnTo>
                  <a:lnTo>
                    <a:pt x="55039" y="262153"/>
                  </a:lnTo>
                  <a:lnTo>
                    <a:pt x="55039" y="222267"/>
                  </a:lnTo>
                  <a:lnTo>
                    <a:pt x="38126" y="222267"/>
                  </a:lnTo>
                  <a:lnTo>
                    <a:pt x="38126" y="139300"/>
                  </a:lnTo>
                  <a:lnTo>
                    <a:pt x="17073" y="139300"/>
                  </a:lnTo>
                  <a:lnTo>
                    <a:pt x="21134" y="126732"/>
                  </a:lnTo>
                  <a:lnTo>
                    <a:pt x="7094" y="115060"/>
                  </a:lnTo>
                  <a:lnTo>
                    <a:pt x="13201" y="103468"/>
                  </a:lnTo>
                  <a:lnTo>
                    <a:pt x="-3932" y="85114"/>
                  </a:lnTo>
                  <a:lnTo>
                    <a:pt x="963" y="74671"/>
                  </a:lnTo>
                  <a:lnTo>
                    <a:pt x="13201" y="77968"/>
                  </a:lnTo>
                  <a:lnTo>
                    <a:pt x="13925" y="65030"/>
                  </a:lnTo>
                  <a:lnTo>
                    <a:pt x="23409" y="56908"/>
                  </a:lnTo>
                  <a:lnTo>
                    <a:pt x="19080" y="38995"/>
                  </a:lnTo>
                  <a:lnTo>
                    <a:pt x="32813" y="20933"/>
                  </a:lnTo>
                  <a:lnTo>
                    <a:pt x="25919" y="-347"/>
                  </a:lnTo>
                  <a:lnTo>
                    <a:pt x="42329" y="-1591"/>
                  </a:lnTo>
                  <a:lnTo>
                    <a:pt x="47318" y="14598"/>
                  </a:lnTo>
                  <a:lnTo>
                    <a:pt x="55928" y="22515"/>
                  </a:lnTo>
                  <a:lnTo>
                    <a:pt x="57896" y="32030"/>
                  </a:lnTo>
                  <a:lnTo>
                    <a:pt x="72652" y="34147"/>
                  </a:lnTo>
                  <a:lnTo>
                    <a:pt x="78067" y="16274"/>
                  </a:lnTo>
                  <a:lnTo>
                    <a:pt x="87409" y="12481"/>
                  </a:lnTo>
                  <a:lnTo>
                    <a:pt x="95523" y="18242"/>
                  </a:lnTo>
                  <a:lnTo>
                    <a:pt x="136597" y="20933"/>
                  </a:lnTo>
                  <a:lnTo>
                    <a:pt x="136597" y="28575"/>
                  </a:lnTo>
                  <a:lnTo>
                    <a:pt x="145947" y="32298"/>
                  </a:lnTo>
                  <a:lnTo>
                    <a:pt x="160703" y="21193"/>
                  </a:lnTo>
                  <a:lnTo>
                    <a:pt x="169801" y="21988"/>
                  </a:lnTo>
                  <a:lnTo>
                    <a:pt x="187509" y="47306"/>
                  </a:lnTo>
                  <a:lnTo>
                    <a:pt x="183527" y="66423"/>
                  </a:lnTo>
                  <a:lnTo>
                    <a:pt x="204013" y="72270"/>
                  </a:lnTo>
                  <a:lnTo>
                    <a:pt x="202510" y="43654"/>
                  </a:lnTo>
                  <a:lnTo>
                    <a:pt x="212001" y="32613"/>
                  </a:lnTo>
                  <a:lnTo>
                    <a:pt x="208814" y="20186"/>
                  </a:lnTo>
                  <a:lnTo>
                    <a:pt x="221618" y="13575"/>
                  </a:lnTo>
                  <a:lnTo>
                    <a:pt x="221618" y="17101"/>
                  </a:lnTo>
                  <a:lnTo>
                    <a:pt x="226427" y="44418"/>
                  </a:lnTo>
                  <a:lnTo>
                    <a:pt x="236453" y="42073"/>
                  </a:lnTo>
                  <a:lnTo>
                    <a:pt x="236453" y="60615"/>
                  </a:lnTo>
                  <a:lnTo>
                    <a:pt x="247275" y="78008"/>
                  </a:lnTo>
                  <a:lnTo>
                    <a:pt x="258419" y="78008"/>
                  </a:lnTo>
                  <a:lnTo>
                    <a:pt x="258419" y="92434"/>
                  </a:lnTo>
                  <a:lnTo>
                    <a:pt x="263700" y="105459"/>
                  </a:lnTo>
                  <a:lnTo>
                    <a:pt x="260764" y="126094"/>
                  </a:lnTo>
                  <a:lnTo>
                    <a:pt x="272979" y="145447"/>
                  </a:lnTo>
                  <a:lnTo>
                    <a:pt x="266454" y="158551"/>
                  </a:lnTo>
                  <a:lnTo>
                    <a:pt x="282604" y="174330"/>
                  </a:lnTo>
                  <a:lnTo>
                    <a:pt x="291482" y="169459"/>
                  </a:lnTo>
                  <a:lnTo>
                    <a:pt x="301555" y="184656"/>
                  </a:lnTo>
                  <a:lnTo>
                    <a:pt x="300359" y="18747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12" name="Freeform: Shape 1111">
              <a:extLst>
                <a:ext uri="{FF2B5EF4-FFF2-40B4-BE49-F238E27FC236}">
                  <a16:creationId xmlns:a16="http://schemas.microsoft.com/office/drawing/2014/main" id="{765A029F-80D9-4E25-9E69-2180D14A2C37}"/>
                </a:ext>
              </a:extLst>
            </p:cNvPr>
            <p:cNvSpPr/>
            <p:nvPr/>
          </p:nvSpPr>
          <p:spPr>
            <a:xfrm flipV="1">
              <a:off x="4645867" y="2686850"/>
              <a:ext cx="210548" cy="307701"/>
            </a:xfrm>
            <a:custGeom>
              <a:avLst/>
              <a:gdLst>
                <a:gd name="connsiteX0" fmla="*/ 182785 w 193550"/>
                <a:gd name="connsiteY0" fmla="*/ 7791 h 282860"/>
                <a:gd name="connsiteX1" fmla="*/ 182785 w 193550"/>
                <a:gd name="connsiteY1" fmla="*/ 195926 h 282860"/>
                <a:gd name="connsiteX2" fmla="*/ 176315 w 193550"/>
                <a:gd name="connsiteY2" fmla="*/ 213493 h 282860"/>
                <a:gd name="connsiteX3" fmla="*/ 187271 w 193550"/>
                <a:gd name="connsiteY3" fmla="*/ 226431 h 282860"/>
                <a:gd name="connsiteX4" fmla="*/ 178456 w 193550"/>
                <a:gd name="connsiteY4" fmla="*/ 239960 h 282860"/>
                <a:gd name="connsiteX5" fmla="*/ 189820 w 193550"/>
                <a:gd name="connsiteY5" fmla="*/ 249310 h 282860"/>
                <a:gd name="connsiteX6" fmla="*/ 183847 w 193550"/>
                <a:gd name="connsiteY6" fmla="*/ 259501 h 282860"/>
                <a:gd name="connsiteX7" fmla="*/ 161425 w 193550"/>
                <a:gd name="connsiteY7" fmla="*/ 263854 h 282860"/>
                <a:gd name="connsiteX8" fmla="*/ 153948 w 193550"/>
                <a:gd name="connsiteY8" fmla="*/ 263507 h 282860"/>
                <a:gd name="connsiteX9" fmla="*/ 150344 w 193550"/>
                <a:gd name="connsiteY9" fmla="*/ 274045 h 282860"/>
                <a:gd name="connsiteX10" fmla="*/ 125230 w 193550"/>
                <a:gd name="connsiteY10" fmla="*/ 280948 h 282860"/>
                <a:gd name="connsiteX11" fmla="*/ 104618 w 193550"/>
                <a:gd name="connsiteY11" fmla="*/ 272598 h 282860"/>
                <a:gd name="connsiteX12" fmla="*/ 95654 w 193550"/>
                <a:gd name="connsiteY12" fmla="*/ 263854 h 282860"/>
                <a:gd name="connsiteX13" fmla="*/ 96842 w 193550"/>
                <a:gd name="connsiteY13" fmla="*/ 238055 h 282860"/>
                <a:gd name="connsiteX14" fmla="*/ 82488 w 193550"/>
                <a:gd name="connsiteY14" fmla="*/ 222795 h 282860"/>
                <a:gd name="connsiteX15" fmla="*/ 47198 w 193550"/>
                <a:gd name="connsiteY15" fmla="*/ 240228 h 282860"/>
                <a:gd name="connsiteX16" fmla="*/ 21203 w 193550"/>
                <a:gd name="connsiteY16" fmla="*/ 245327 h 282860"/>
                <a:gd name="connsiteX17" fmla="*/ -3730 w 193550"/>
                <a:gd name="connsiteY17" fmla="*/ 155230 h 282860"/>
                <a:gd name="connsiteX18" fmla="*/ 4298 w 193550"/>
                <a:gd name="connsiteY18" fmla="*/ 68422 h 282860"/>
                <a:gd name="connsiteX19" fmla="*/ 4298 w 193550"/>
                <a:gd name="connsiteY19" fmla="*/ 68422 h 282860"/>
                <a:gd name="connsiteX20" fmla="*/ 22509 w 193550"/>
                <a:gd name="connsiteY20" fmla="*/ 79842 h 282860"/>
                <a:gd name="connsiteX21" fmla="*/ 165809 w 193550"/>
                <a:gd name="connsiteY21" fmla="*/ -1897 h 282860"/>
                <a:gd name="connsiteX22" fmla="*/ 165871 w 193550"/>
                <a:gd name="connsiteY22" fmla="*/ -1913 h 282860"/>
                <a:gd name="connsiteX23" fmla="*/ 165871 w 193550"/>
                <a:gd name="connsiteY23" fmla="*/ 7791 h 282860"/>
                <a:gd name="connsiteX24" fmla="*/ 182785 w 193550"/>
                <a:gd name="connsiteY24" fmla="*/ 7791 h 282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3550" h="282860">
                  <a:moveTo>
                    <a:pt x="182785" y="7791"/>
                  </a:moveTo>
                  <a:lnTo>
                    <a:pt x="182785" y="195926"/>
                  </a:lnTo>
                  <a:lnTo>
                    <a:pt x="176315" y="213493"/>
                  </a:lnTo>
                  <a:lnTo>
                    <a:pt x="187271" y="226431"/>
                  </a:lnTo>
                  <a:lnTo>
                    <a:pt x="178456" y="239960"/>
                  </a:lnTo>
                  <a:lnTo>
                    <a:pt x="189820" y="249310"/>
                  </a:lnTo>
                  <a:lnTo>
                    <a:pt x="183847" y="259501"/>
                  </a:lnTo>
                  <a:lnTo>
                    <a:pt x="161425" y="263854"/>
                  </a:lnTo>
                  <a:lnTo>
                    <a:pt x="153948" y="263507"/>
                  </a:lnTo>
                  <a:lnTo>
                    <a:pt x="150344" y="274045"/>
                  </a:lnTo>
                  <a:lnTo>
                    <a:pt x="125230" y="280948"/>
                  </a:lnTo>
                  <a:lnTo>
                    <a:pt x="104618" y="272598"/>
                  </a:lnTo>
                  <a:lnTo>
                    <a:pt x="95654" y="263854"/>
                  </a:lnTo>
                  <a:lnTo>
                    <a:pt x="96842" y="238055"/>
                  </a:lnTo>
                  <a:lnTo>
                    <a:pt x="82488" y="222795"/>
                  </a:lnTo>
                  <a:lnTo>
                    <a:pt x="47198" y="240228"/>
                  </a:lnTo>
                  <a:lnTo>
                    <a:pt x="21203" y="245327"/>
                  </a:lnTo>
                  <a:lnTo>
                    <a:pt x="-3730" y="155230"/>
                  </a:lnTo>
                  <a:lnTo>
                    <a:pt x="4298" y="68422"/>
                  </a:lnTo>
                  <a:lnTo>
                    <a:pt x="4298" y="68422"/>
                  </a:lnTo>
                  <a:lnTo>
                    <a:pt x="22509" y="79842"/>
                  </a:lnTo>
                  <a:lnTo>
                    <a:pt x="165809" y="-1897"/>
                  </a:lnTo>
                  <a:cubicBezTo>
                    <a:pt x="165809" y="-1897"/>
                    <a:pt x="165864" y="-1913"/>
                    <a:pt x="165871" y="-1913"/>
                  </a:cubicBezTo>
                  <a:lnTo>
                    <a:pt x="165871" y="7791"/>
                  </a:lnTo>
                  <a:lnTo>
                    <a:pt x="182785" y="779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13" name="Freeform: Shape 1112">
              <a:extLst>
                <a:ext uri="{FF2B5EF4-FFF2-40B4-BE49-F238E27FC236}">
                  <a16:creationId xmlns:a16="http://schemas.microsoft.com/office/drawing/2014/main" id="{3F62AF9A-3CC3-462A-8EE0-E9E6F972730B}"/>
                </a:ext>
              </a:extLst>
            </p:cNvPr>
            <p:cNvSpPr/>
            <p:nvPr/>
          </p:nvSpPr>
          <p:spPr>
            <a:xfrm flipV="1">
              <a:off x="4645867" y="2686850"/>
              <a:ext cx="210548" cy="307701"/>
            </a:xfrm>
            <a:custGeom>
              <a:avLst/>
              <a:gdLst>
                <a:gd name="connsiteX0" fmla="*/ 182785 w 193550"/>
                <a:gd name="connsiteY0" fmla="*/ 7791 h 282860"/>
                <a:gd name="connsiteX1" fmla="*/ 182785 w 193550"/>
                <a:gd name="connsiteY1" fmla="*/ 195926 h 282860"/>
                <a:gd name="connsiteX2" fmla="*/ 176315 w 193550"/>
                <a:gd name="connsiteY2" fmla="*/ 213493 h 282860"/>
                <a:gd name="connsiteX3" fmla="*/ 187271 w 193550"/>
                <a:gd name="connsiteY3" fmla="*/ 226431 h 282860"/>
                <a:gd name="connsiteX4" fmla="*/ 178456 w 193550"/>
                <a:gd name="connsiteY4" fmla="*/ 239960 h 282860"/>
                <a:gd name="connsiteX5" fmla="*/ 189820 w 193550"/>
                <a:gd name="connsiteY5" fmla="*/ 249310 h 282860"/>
                <a:gd name="connsiteX6" fmla="*/ 183847 w 193550"/>
                <a:gd name="connsiteY6" fmla="*/ 259501 h 282860"/>
                <a:gd name="connsiteX7" fmla="*/ 161425 w 193550"/>
                <a:gd name="connsiteY7" fmla="*/ 263854 h 282860"/>
                <a:gd name="connsiteX8" fmla="*/ 153948 w 193550"/>
                <a:gd name="connsiteY8" fmla="*/ 263507 h 282860"/>
                <a:gd name="connsiteX9" fmla="*/ 150344 w 193550"/>
                <a:gd name="connsiteY9" fmla="*/ 274045 h 282860"/>
                <a:gd name="connsiteX10" fmla="*/ 125230 w 193550"/>
                <a:gd name="connsiteY10" fmla="*/ 280948 h 282860"/>
                <a:gd name="connsiteX11" fmla="*/ 104618 w 193550"/>
                <a:gd name="connsiteY11" fmla="*/ 272598 h 282860"/>
                <a:gd name="connsiteX12" fmla="*/ 95654 w 193550"/>
                <a:gd name="connsiteY12" fmla="*/ 263854 h 282860"/>
                <a:gd name="connsiteX13" fmla="*/ 96842 w 193550"/>
                <a:gd name="connsiteY13" fmla="*/ 238055 h 282860"/>
                <a:gd name="connsiteX14" fmla="*/ 82488 w 193550"/>
                <a:gd name="connsiteY14" fmla="*/ 222795 h 282860"/>
                <a:gd name="connsiteX15" fmla="*/ 47198 w 193550"/>
                <a:gd name="connsiteY15" fmla="*/ 240228 h 282860"/>
                <a:gd name="connsiteX16" fmla="*/ 21203 w 193550"/>
                <a:gd name="connsiteY16" fmla="*/ 245327 h 282860"/>
                <a:gd name="connsiteX17" fmla="*/ -3730 w 193550"/>
                <a:gd name="connsiteY17" fmla="*/ 155230 h 282860"/>
                <a:gd name="connsiteX18" fmla="*/ 4298 w 193550"/>
                <a:gd name="connsiteY18" fmla="*/ 68422 h 282860"/>
                <a:gd name="connsiteX19" fmla="*/ 4298 w 193550"/>
                <a:gd name="connsiteY19" fmla="*/ 68422 h 282860"/>
                <a:gd name="connsiteX20" fmla="*/ 22509 w 193550"/>
                <a:gd name="connsiteY20" fmla="*/ 79842 h 282860"/>
                <a:gd name="connsiteX21" fmla="*/ 165809 w 193550"/>
                <a:gd name="connsiteY21" fmla="*/ -1897 h 282860"/>
                <a:gd name="connsiteX22" fmla="*/ 165871 w 193550"/>
                <a:gd name="connsiteY22" fmla="*/ -1913 h 282860"/>
                <a:gd name="connsiteX23" fmla="*/ 165871 w 193550"/>
                <a:gd name="connsiteY23" fmla="*/ 7791 h 282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93550" h="282860">
                  <a:moveTo>
                    <a:pt x="182785" y="7791"/>
                  </a:moveTo>
                  <a:lnTo>
                    <a:pt x="182785" y="195926"/>
                  </a:lnTo>
                  <a:lnTo>
                    <a:pt x="176315" y="213493"/>
                  </a:lnTo>
                  <a:lnTo>
                    <a:pt x="187271" y="226431"/>
                  </a:lnTo>
                  <a:lnTo>
                    <a:pt x="178456" y="239960"/>
                  </a:lnTo>
                  <a:lnTo>
                    <a:pt x="189820" y="249310"/>
                  </a:lnTo>
                  <a:lnTo>
                    <a:pt x="183847" y="259501"/>
                  </a:lnTo>
                  <a:lnTo>
                    <a:pt x="161425" y="263854"/>
                  </a:lnTo>
                  <a:lnTo>
                    <a:pt x="153948" y="263507"/>
                  </a:lnTo>
                  <a:lnTo>
                    <a:pt x="150344" y="274045"/>
                  </a:lnTo>
                  <a:lnTo>
                    <a:pt x="125230" y="280948"/>
                  </a:lnTo>
                  <a:lnTo>
                    <a:pt x="104618" y="272598"/>
                  </a:lnTo>
                  <a:lnTo>
                    <a:pt x="95654" y="263854"/>
                  </a:lnTo>
                  <a:lnTo>
                    <a:pt x="96842" y="238055"/>
                  </a:lnTo>
                  <a:lnTo>
                    <a:pt x="82488" y="222795"/>
                  </a:lnTo>
                  <a:lnTo>
                    <a:pt x="47198" y="240228"/>
                  </a:lnTo>
                  <a:lnTo>
                    <a:pt x="21203" y="245327"/>
                  </a:lnTo>
                  <a:lnTo>
                    <a:pt x="-3730" y="155230"/>
                  </a:lnTo>
                  <a:lnTo>
                    <a:pt x="4298" y="68422"/>
                  </a:lnTo>
                  <a:lnTo>
                    <a:pt x="4298" y="68422"/>
                  </a:lnTo>
                  <a:lnTo>
                    <a:pt x="22509" y="79842"/>
                  </a:lnTo>
                  <a:lnTo>
                    <a:pt x="165809" y="-1897"/>
                  </a:lnTo>
                  <a:cubicBezTo>
                    <a:pt x="165809" y="-1897"/>
                    <a:pt x="165864" y="-1913"/>
                    <a:pt x="165871" y="-1913"/>
                  </a:cubicBezTo>
                  <a:lnTo>
                    <a:pt x="165871" y="779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14" name="Freeform: Shape 1113">
              <a:extLst>
                <a:ext uri="{FF2B5EF4-FFF2-40B4-BE49-F238E27FC236}">
                  <a16:creationId xmlns:a16="http://schemas.microsoft.com/office/drawing/2014/main" id="{21AEC193-CB7D-4886-BF69-06A5A9125171}"/>
                </a:ext>
              </a:extLst>
            </p:cNvPr>
            <p:cNvSpPr/>
            <p:nvPr/>
          </p:nvSpPr>
          <p:spPr>
            <a:xfrm flipV="1">
              <a:off x="4623788" y="2905616"/>
              <a:ext cx="206575" cy="349223"/>
            </a:xfrm>
            <a:custGeom>
              <a:avLst/>
              <a:gdLst>
                <a:gd name="connsiteX0" fmla="*/ 42830 w 189898"/>
                <a:gd name="connsiteY0" fmla="*/ 319435 h 321030"/>
                <a:gd name="connsiteX1" fmla="*/ 24619 w 189898"/>
                <a:gd name="connsiteY1" fmla="*/ 308015 h 321030"/>
                <a:gd name="connsiteX2" fmla="*/ 26610 w 189898"/>
                <a:gd name="connsiteY2" fmla="*/ 278565 h 321030"/>
                <a:gd name="connsiteX3" fmla="*/ 42500 w 189898"/>
                <a:gd name="connsiteY3" fmla="*/ 254601 h 321030"/>
                <a:gd name="connsiteX4" fmla="*/ 35173 w 189898"/>
                <a:gd name="connsiteY4" fmla="*/ 245164 h 321030"/>
                <a:gd name="connsiteX5" fmla="*/ 33559 w 189898"/>
                <a:gd name="connsiteY5" fmla="*/ 185910 h 321030"/>
                <a:gd name="connsiteX6" fmla="*/ -3706 w 189898"/>
                <a:gd name="connsiteY6" fmla="*/ 140043 h 321030"/>
                <a:gd name="connsiteX7" fmla="*/ 5227 w 189898"/>
                <a:gd name="connsiteY7" fmla="*/ 113363 h 321030"/>
                <a:gd name="connsiteX8" fmla="*/ 17575 w 189898"/>
                <a:gd name="connsiteY8" fmla="*/ 113363 h 321030"/>
                <a:gd name="connsiteX9" fmla="*/ 28727 w 189898"/>
                <a:gd name="connsiteY9" fmla="*/ 84094 h 321030"/>
                <a:gd name="connsiteX10" fmla="*/ 26610 w 189898"/>
                <a:gd name="connsiteY10" fmla="*/ 66134 h 321030"/>
                <a:gd name="connsiteX11" fmla="*/ 37250 w 189898"/>
                <a:gd name="connsiteY11" fmla="*/ 48859 h 321030"/>
                <a:gd name="connsiteX12" fmla="*/ 11893 w 189898"/>
                <a:gd name="connsiteY12" fmla="*/ 50276 h 321030"/>
                <a:gd name="connsiteX13" fmla="*/ 5612 w 189898"/>
                <a:gd name="connsiteY13" fmla="*/ 39494 h 321030"/>
                <a:gd name="connsiteX14" fmla="*/ 26610 w 189898"/>
                <a:gd name="connsiteY14" fmla="*/ 23525 h 321030"/>
                <a:gd name="connsiteX15" fmla="*/ 36589 w 189898"/>
                <a:gd name="connsiteY15" fmla="*/ 12846 h 321030"/>
                <a:gd name="connsiteX16" fmla="*/ 31293 w 189898"/>
                <a:gd name="connsiteY16" fmla="*/ -1596 h 321030"/>
                <a:gd name="connsiteX17" fmla="*/ 53652 w 189898"/>
                <a:gd name="connsiteY17" fmla="*/ 9753 h 321030"/>
                <a:gd name="connsiteX18" fmla="*/ 59877 w 189898"/>
                <a:gd name="connsiteY18" fmla="*/ 2008 h 321030"/>
                <a:gd name="connsiteX19" fmla="*/ 74633 w 189898"/>
                <a:gd name="connsiteY19" fmla="*/ 11177 h 321030"/>
                <a:gd name="connsiteX20" fmla="*/ 89390 w 189898"/>
                <a:gd name="connsiteY20" fmla="*/ 12924 h 321030"/>
                <a:gd name="connsiteX21" fmla="*/ 97921 w 189898"/>
                <a:gd name="connsiteY21" fmla="*/ 32293 h 321030"/>
                <a:gd name="connsiteX22" fmla="*/ 121854 w 189898"/>
                <a:gd name="connsiteY22" fmla="*/ 32293 h 321030"/>
                <a:gd name="connsiteX23" fmla="*/ 135627 w 189898"/>
                <a:gd name="connsiteY23" fmla="*/ 48859 h 321030"/>
                <a:gd name="connsiteX24" fmla="*/ 144591 w 189898"/>
                <a:gd name="connsiteY24" fmla="*/ 50095 h 321030"/>
                <a:gd name="connsiteX25" fmla="*/ 144591 w 189898"/>
                <a:gd name="connsiteY25" fmla="*/ 64017 h 321030"/>
                <a:gd name="connsiteX26" fmla="*/ 160851 w 189898"/>
                <a:gd name="connsiteY26" fmla="*/ 72423 h 321030"/>
                <a:gd name="connsiteX27" fmla="*/ 167147 w 189898"/>
                <a:gd name="connsiteY27" fmla="*/ 64112 h 321030"/>
                <a:gd name="connsiteX28" fmla="*/ 171476 w 189898"/>
                <a:gd name="connsiteY28" fmla="*/ 82024 h 321030"/>
                <a:gd name="connsiteX29" fmla="*/ 161992 w 189898"/>
                <a:gd name="connsiteY29" fmla="*/ 90146 h 321030"/>
                <a:gd name="connsiteX30" fmla="*/ 161268 w 189898"/>
                <a:gd name="connsiteY30" fmla="*/ 103085 h 321030"/>
                <a:gd name="connsiteX31" fmla="*/ 149030 w 189898"/>
                <a:gd name="connsiteY31" fmla="*/ 99787 h 321030"/>
                <a:gd name="connsiteX32" fmla="*/ 144135 w 189898"/>
                <a:gd name="connsiteY32" fmla="*/ 110231 h 321030"/>
                <a:gd name="connsiteX33" fmla="*/ 161268 w 189898"/>
                <a:gd name="connsiteY33" fmla="*/ 128584 h 321030"/>
                <a:gd name="connsiteX34" fmla="*/ 155161 w 189898"/>
                <a:gd name="connsiteY34" fmla="*/ 140177 h 321030"/>
                <a:gd name="connsiteX35" fmla="*/ 169201 w 189898"/>
                <a:gd name="connsiteY35" fmla="*/ 151848 h 321030"/>
                <a:gd name="connsiteX36" fmla="*/ 165140 w 189898"/>
                <a:gd name="connsiteY36" fmla="*/ 164417 h 321030"/>
                <a:gd name="connsiteX37" fmla="*/ 186193 w 189898"/>
                <a:gd name="connsiteY37" fmla="*/ 164417 h 321030"/>
                <a:gd name="connsiteX38" fmla="*/ 186193 w 189898"/>
                <a:gd name="connsiteY38" fmla="*/ 237680 h 321030"/>
                <a:gd name="connsiteX39" fmla="*/ 186130 w 189898"/>
                <a:gd name="connsiteY39" fmla="*/ 237696 h 321030"/>
                <a:gd name="connsiteX40" fmla="*/ 42830 w 189898"/>
                <a:gd name="connsiteY40" fmla="*/ 319435 h 321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89898" h="321030">
                  <a:moveTo>
                    <a:pt x="42830" y="319435"/>
                  </a:moveTo>
                  <a:lnTo>
                    <a:pt x="24619" y="308015"/>
                  </a:lnTo>
                  <a:lnTo>
                    <a:pt x="26610" y="278565"/>
                  </a:lnTo>
                  <a:lnTo>
                    <a:pt x="42500" y="254601"/>
                  </a:lnTo>
                  <a:lnTo>
                    <a:pt x="35173" y="245164"/>
                  </a:lnTo>
                  <a:lnTo>
                    <a:pt x="33559" y="185910"/>
                  </a:lnTo>
                  <a:lnTo>
                    <a:pt x="-3706" y="140043"/>
                  </a:lnTo>
                  <a:lnTo>
                    <a:pt x="5227" y="113363"/>
                  </a:lnTo>
                  <a:lnTo>
                    <a:pt x="17575" y="113363"/>
                  </a:lnTo>
                  <a:lnTo>
                    <a:pt x="28727" y="84094"/>
                  </a:lnTo>
                  <a:lnTo>
                    <a:pt x="26610" y="66134"/>
                  </a:lnTo>
                  <a:lnTo>
                    <a:pt x="37250" y="48859"/>
                  </a:lnTo>
                  <a:lnTo>
                    <a:pt x="11893" y="50276"/>
                  </a:lnTo>
                  <a:lnTo>
                    <a:pt x="5612" y="39494"/>
                  </a:lnTo>
                  <a:lnTo>
                    <a:pt x="26610" y="23525"/>
                  </a:lnTo>
                  <a:lnTo>
                    <a:pt x="36589" y="12846"/>
                  </a:lnTo>
                  <a:lnTo>
                    <a:pt x="31293" y="-1596"/>
                  </a:lnTo>
                  <a:lnTo>
                    <a:pt x="53652" y="9753"/>
                  </a:lnTo>
                  <a:lnTo>
                    <a:pt x="59877" y="2008"/>
                  </a:lnTo>
                  <a:lnTo>
                    <a:pt x="74633" y="11177"/>
                  </a:lnTo>
                  <a:lnTo>
                    <a:pt x="89390" y="12924"/>
                  </a:lnTo>
                  <a:lnTo>
                    <a:pt x="97921" y="32293"/>
                  </a:lnTo>
                  <a:lnTo>
                    <a:pt x="121854" y="32293"/>
                  </a:lnTo>
                  <a:lnTo>
                    <a:pt x="135627" y="48859"/>
                  </a:lnTo>
                  <a:lnTo>
                    <a:pt x="144591" y="50095"/>
                  </a:lnTo>
                  <a:lnTo>
                    <a:pt x="144591" y="64017"/>
                  </a:lnTo>
                  <a:lnTo>
                    <a:pt x="160851" y="72423"/>
                  </a:lnTo>
                  <a:lnTo>
                    <a:pt x="167147" y="64112"/>
                  </a:lnTo>
                  <a:lnTo>
                    <a:pt x="171476" y="82024"/>
                  </a:lnTo>
                  <a:lnTo>
                    <a:pt x="161992" y="90146"/>
                  </a:lnTo>
                  <a:lnTo>
                    <a:pt x="161268" y="103085"/>
                  </a:lnTo>
                  <a:lnTo>
                    <a:pt x="149030" y="99787"/>
                  </a:lnTo>
                  <a:lnTo>
                    <a:pt x="144135" y="110231"/>
                  </a:lnTo>
                  <a:lnTo>
                    <a:pt x="161268" y="128584"/>
                  </a:lnTo>
                  <a:lnTo>
                    <a:pt x="155161" y="140177"/>
                  </a:lnTo>
                  <a:lnTo>
                    <a:pt x="169201" y="151848"/>
                  </a:lnTo>
                  <a:lnTo>
                    <a:pt x="165140" y="164417"/>
                  </a:lnTo>
                  <a:lnTo>
                    <a:pt x="186193" y="164417"/>
                  </a:lnTo>
                  <a:lnTo>
                    <a:pt x="186193" y="237680"/>
                  </a:lnTo>
                  <a:cubicBezTo>
                    <a:pt x="186185" y="237680"/>
                    <a:pt x="186130" y="237696"/>
                    <a:pt x="186130" y="237696"/>
                  </a:cubicBezTo>
                  <a:lnTo>
                    <a:pt x="42830" y="31943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15" name="Freeform: Shape 1114">
              <a:extLst>
                <a:ext uri="{FF2B5EF4-FFF2-40B4-BE49-F238E27FC236}">
                  <a16:creationId xmlns:a16="http://schemas.microsoft.com/office/drawing/2014/main" id="{5E9C0D31-1AE8-4319-9E7D-424B3F77359E}"/>
                </a:ext>
              </a:extLst>
            </p:cNvPr>
            <p:cNvSpPr/>
            <p:nvPr/>
          </p:nvSpPr>
          <p:spPr>
            <a:xfrm flipV="1">
              <a:off x="4623788" y="2905616"/>
              <a:ext cx="206575" cy="349223"/>
            </a:xfrm>
            <a:custGeom>
              <a:avLst/>
              <a:gdLst>
                <a:gd name="connsiteX0" fmla="*/ 42830 w 189898"/>
                <a:gd name="connsiteY0" fmla="*/ 319435 h 321030"/>
                <a:gd name="connsiteX1" fmla="*/ 24619 w 189898"/>
                <a:gd name="connsiteY1" fmla="*/ 308015 h 321030"/>
                <a:gd name="connsiteX2" fmla="*/ 26610 w 189898"/>
                <a:gd name="connsiteY2" fmla="*/ 278565 h 321030"/>
                <a:gd name="connsiteX3" fmla="*/ 42500 w 189898"/>
                <a:gd name="connsiteY3" fmla="*/ 254601 h 321030"/>
                <a:gd name="connsiteX4" fmla="*/ 35173 w 189898"/>
                <a:gd name="connsiteY4" fmla="*/ 245164 h 321030"/>
                <a:gd name="connsiteX5" fmla="*/ 33559 w 189898"/>
                <a:gd name="connsiteY5" fmla="*/ 185910 h 321030"/>
                <a:gd name="connsiteX6" fmla="*/ -3706 w 189898"/>
                <a:gd name="connsiteY6" fmla="*/ 140043 h 321030"/>
                <a:gd name="connsiteX7" fmla="*/ 5227 w 189898"/>
                <a:gd name="connsiteY7" fmla="*/ 113363 h 321030"/>
                <a:gd name="connsiteX8" fmla="*/ 17575 w 189898"/>
                <a:gd name="connsiteY8" fmla="*/ 113363 h 321030"/>
                <a:gd name="connsiteX9" fmla="*/ 28727 w 189898"/>
                <a:gd name="connsiteY9" fmla="*/ 84094 h 321030"/>
                <a:gd name="connsiteX10" fmla="*/ 26610 w 189898"/>
                <a:gd name="connsiteY10" fmla="*/ 66134 h 321030"/>
                <a:gd name="connsiteX11" fmla="*/ 37250 w 189898"/>
                <a:gd name="connsiteY11" fmla="*/ 48859 h 321030"/>
                <a:gd name="connsiteX12" fmla="*/ 11893 w 189898"/>
                <a:gd name="connsiteY12" fmla="*/ 50276 h 321030"/>
                <a:gd name="connsiteX13" fmla="*/ 5612 w 189898"/>
                <a:gd name="connsiteY13" fmla="*/ 39494 h 321030"/>
                <a:gd name="connsiteX14" fmla="*/ 26610 w 189898"/>
                <a:gd name="connsiteY14" fmla="*/ 23525 h 321030"/>
                <a:gd name="connsiteX15" fmla="*/ 36589 w 189898"/>
                <a:gd name="connsiteY15" fmla="*/ 12846 h 321030"/>
                <a:gd name="connsiteX16" fmla="*/ 31293 w 189898"/>
                <a:gd name="connsiteY16" fmla="*/ -1596 h 321030"/>
                <a:gd name="connsiteX17" fmla="*/ 53652 w 189898"/>
                <a:gd name="connsiteY17" fmla="*/ 9753 h 321030"/>
                <a:gd name="connsiteX18" fmla="*/ 59877 w 189898"/>
                <a:gd name="connsiteY18" fmla="*/ 2008 h 321030"/>
                <a:gd name="connsiteX19" fmla="*/ 74633 w 189898"/>
                <a:gd name="connsiteY19" fmla="*/ 11177 h 321030"/>
                <a:gd name="connsiteX20" fmla="*/ 89390 w 189898"/>
                <a:gd name="connsiteY20" fmla="*/ 12924 h 321030"/>
                <a:gd name="connsiteX21" fmla="*/ 97921 w 189898"/>
                <a:gd name="connsiteY21" fmla="*/ 32293 h 321030"/>
                <a:gd name="connsiteX22" fmla="*/ 121854 w 189898"/>
                <a:gd name="connsiteY22" fmla="*/ 32293 h 321030"/>
                <a:gd name="connsiteX23" fmla="*/ 135627 w 189898"/>
                <a:gd name="connsiteY23" fmla="*/ 48859 h 321030"/>
                <a:gd name="connsiteX24" fmla="*/ 144591 w 189898"/>
                <a:gd name="connsiteY24" fmla="*/ 50095 h 321030"/>
                <a:gd name="connsiteX25" fmla="*/ 144591 w 189898"/>
                <a:gd name="connsiteY25" fmla="*/ 64017 h 321030"/>
                <a:gd name="connsiteX26" fmla="*/ 160851 w 189898"/>
                <a:gd name="connsiteY26" fmla="*/ 72423 h 321030"/>
                <a:gd name="connsiteX27" fmla="*/ 167147 w 189898"/>
                <a:gd name="connsiteY27" fmla="*/ 64112 h 321030"/>
                <a:gd name="connsiteX28" fmla="*/ 171476 w 189898"/>
                <a:gd name="connsiteY28" fmla="*/ 82024 h 321030"/>
                <a:gd name="connsiteX29" fmla="*/ 161992 w 189898"/>
                <a:gd name="connsiteY29" fmla="*/ 90146 h 321030"/>
                <a:gd name="connsiteX30" fmla="*/ 161268 w 189898"/>
                <a:gd name="connsiteY30" fmla="*/ 103085 h 321030"/>
                <a:gd name="connsiteX31" fmla="*/ 149030 w 189898"/>
                <a:gd name="connsiteY31" fmla="*/ 99787 h 321030"/>
                <a:gd name="connsiteX32" fmla="*/ 144135 w 189898"/>
                <a:gd name="connsiteY32" fmla="*/ 110231 h 321030"/>
                <a:gd name="connsiteX33" fmla="*/ 161268 w 189898"/>
                <a:gd name="connsiteY33" fmla="*/ 128584 h 321030"/>
                <a:gd name="connsiteX34" fmla="*/ 155161 w 189898"/>
                <a:gd name="connsiteY34" fmla="*/ 140177 h 321030"/>
                <a:gd name="connsiteX35" fmla="*/ 169201 w 189898"/>
                <a:gd name="connsiteY35" fmla="*/ 151848 h 321030"/>
                <a:gd name="connsiteX36" fmla="*/ 165140 w 189898"/>
                <a:gd name="connsiteY36" fmla="*/ 164417 h 321030"/>
                <a:gd name="connsiteX37" fmla="*/ 186193 w 189898"/>
                <a:gd name="connsiteY37" fmla="*/ 164417 h 321030"/>
                <a:gd name="connsiteX38" fmla="*/ 186193 w 189898"/>
                <a:gd name="connsiteY38" fmla="*/ 237680 h 321030"/>
                <a:gd name="connsiteX39" fmla="*/ 186130 w 189898"/>
                <a:gd name="connsiteY39" fmla="*/ 237696 h 321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89898" h="321030">
                  <a:moveTo>
                    <a:pt x="42830" y="319435"/>
                  </a:moveTo>
                  <a:lnTo>
                    <a:pt x="24619" y="308015"/>
                  </a:lnTo>
                  <a:lnTo>
                    <a:pt x="26610" y="278565"/>
                  </a:lnTo>
                  <a:lnTo>
                    <a:pt x="42500" y="254601"/>
                  </a:lnTo>
                  <a:lnTo>
                    <a:pt x="35173" y="245164"/>
                  </a:lnTo>
                  <a:lnTo>
                    <a:pt x="33559" y="185910"/>
                  </a:lnTo>
                  <a:lnTo>
                    <a:pt x="-3706" y="140043"/>
                  </a:lnTo>
                  <a:lnTo>
                    <a:pt x="5227" y="113363"/>
                  </a:lnTo>
                  <a:lnTo>
                    <a:pt x="17575" y="113363"/>
                  </a:lnTo>
                  <a:lnTo>
                    <a:pt x="28727" y="84094"/>
                  </a:lnTo>
                  <a:lnTo>
                    <a:pt x="26610" y="66134"/>
                  </a:lnTo>
                  <a:lnTo>
                    <a:pt x="37250" y="48859"/>
                  </a:lnTo>
                  <a:lnTo>
                    <a:pt x="11893" y="50276"/>
                  </a:lnTo>
                  <a:lnTo>
                    <a:pt x="5612" y="39494"/>
                  </a:lnTo>
                  <a:lnTo>
                    <a:pt x="26610" y="23525"/>
                  </a:lnTo>
                  <a:lnTo>
                    <a:pt x="36589" y="12846"/>
                  </a:lnTo>
                  <a:lnTo>
                    <a:pt x="31293" y="-1596"/>
                  </a:lnTo>
                  <a:lnTo>
                    <a:pt x="53652" y="9753"/>
                  </a:lnTo>
                  <a:lnTo>
                    <a:pt x="59877" y="2008"/>
                  </a:lnTo>
                  <a:lnTo>
                    <a:pt x="74633" y="11177"/>
                  </a:lnTo>
                  <a:lnTo>
                    <a:pt x="89390" y="12924"/>
                  </a:lnTo>
                  <a:lnTo>
                    <a:pt x="97921" y="32293"/>
                  </a:lnTo>
                  <a:lnTo>
                    <a:pt x="121854" y="32293"/>
                  </a:lnTo>
                  <a:lnTo>
                    <a:pt x="135627" y="48859"/>
                  </a:lnTo>
                  <a:lnTo>
                    <a:pt x="144591" y="50095"/>
                  </a:lnTo>
                  <a:lnTo>
                    <a:pt x="144591" y="64017"/>
                  </a:lnTo>
                  <a:lnTo>
                    <a:pt x="160851" y="72423"/>
                  </a:lnTo>
                  <a:lnTo>
                    <a:pt x="167147" y="64112"/>
                  </a:lnTo>
                  <a:lnTo>
                    <a:pt x="171476" y="82024"/>
                  </a:lnTo>
                  <a:lnTo>
                    <a:pt x="161992" y="90146"/>
                  </a:lnTo>
                  <a:lnTo>
                    <a:pt x="161268" y="103085"/>
                  </a:lnTo>
                  <a:lnTo>
                    <a:pt x="149030" y="99787"/>
                  </a:lnTo>
                  <a:lnTo>
                    <a:pt x="144135" y="110231"/>
                  </a:lnTo>
                  <a:lnTo>
                    <a:pt x="161268" y="128584"/>
                  </a:lnTo>
                  <a:lnTo>
                    <a:pt x="155161" y="140177"/>
                  </a:lnTo>
                  <a:lnTo>
                    <a:pt x="169201" y="151848"/>
                  </a:lnTo>
                  <a:lnTo>
                    <a:pt x="165140" y="164417"/>
                  </a:lnTo>
                  <a:lnTo>
                    <a:pt x="186193" y="164417"/>
                  </a:lnTo>
                  <a:lnTo>
                    <a:pt x="186193" y="237680"/>
                  </a:lnTo>
                  <a:cubicBezTo>
                    <a:pt x="186185" y="237680"/>
                    <a:pt x="186130" y="237696"/>
                    <a:pt x="186130" y="237696"/>
                  </a:cubicBez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16" name="Freeform: Shape 1115">
              <a:extLst>
                <a:ext uri="{FF2B5EF4-FFF2-40B4-BE49-F238E27FC236}">
                  <a16:creationId xmlns:a16="http://schemas.microsoft.com/office/drawing/2014/main" id="{7A1DA12C-3775-4F98-8B4F-D06A06AFEAD7}"/>
                </a:ext>
              </a:extLst>
            </p:cNvPr>
            <p:cNvSpPr/>
            <p:nvPr/>
          </p:nvSpPr>
          <p:spPr>
            <a:xfrm flipV="1">
              <a:off x="4524211" y="2492457"/>
              <a:ext cx="30075" cy="58833"/>
            </a:xfrm>
            <a:custGeom>
              <a:avLst/>
              <a:gdLst>
                <a:gd name="connsiteX0" fmla="*/ 1923 w 27647"/>
                <a:gd name="connsiteY0" fmla="*/ 18875 h 54083"/>
                <a:gd name="connsiteX1" fmla="*/ -2170 w 27647"/>
                <a:gd name="connsiteY1" fmla="*/ 931 h 54083"/>
                <a:gd name="connsiteX2" fmla="*/ 6511 w 27647"/>
                <a:gd name="connsiteY2" fmla="*/ -2335 h 54083"/>
                <a:gd name="connsiteX3" fmla="*/ 20543 w 27647"/>
                <a:gd name="connsiteY3" fmla="*/ 6755 h 54083"/>
                <a:gd name="connsiteX4" fmla="*/ 24132 w 27647"/>
                <a:gd name="connsiteY4" fmla="*/ 34686 h 54083"/>
                <a:gd name="connsiteX5" fmla="*/ 13657 w 27647"/>
                <a:gd name="connsiteY5" fmla="*/ 51748 h 54083"/>
                <a:gd name="connsiteX6" fmla="*/ 4630 w 27647"/>
                <a:gd name="connsiteY6" fmla="*/ 42753 h 54083"/>
                <a:gd name="connsiteX7" fmla="*/ -3516 w 27647"/>
                <a:gd name="connsiteY7" fmla="*/ 44886 h 54083"/>
                <a:gd name="connsiteX8" fmla="*/ 1923 w 27647"/>
                <a:gd name="connsiteY8" fmla="*/ 18875 h 54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647" h="54083">
                  <a:moveTo>
                    <a:pt x="1923" y="18875"/>
                  </a:moveTo>
                  <a:lnTo>
                    <a:pt x="-2170" y="931"/>
                  </a:lnTo>
                  <a:lnTo>
                    <a:pt x="6511" y="-2335"/>
                  </a:lnTo>
                  <a:lnTo>
                    <a:pt x="20543" y="6755"/>
                  </a:lnTo>
                  <a:lnTo>
                    <a:pt x="24132" y="34686"/>
                  </a:lnTo>
                  <a:lnTo>
                    <a:pt x="13657" y="51748"/>
                  </a:lnTo>
                  <a:lnTo>
                    <a:pt x="4630" y="42753"/>
                  </a:lnTo>
                  <a:lnTo>
                    <a:pt x="-3516" y="44886"/>
                  </a:lnTo>
                  <a:lnTo>
                    <a:pt x="1923" y="1887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17" name="Freeform: Shape 1116">
              <a:extLst>
                <a:ext uri="{FF2B5EF4-FFF2-40B4-BE49-F238E27FC236}">
                  <a16:creationId xmlns:a16="http://schemas.microsoft.com/office/drawing/2014/main" id="{873630BE-B269-4DEE-89A5-6253B358A3DB}"/>
                </a:ext>
              </a:extLst>
            </p:cNvPr>
            <p:cNvSpPr/>
            <p:nvPr/>
          </p:nvSpPr>
          <p:spPr>
            <a:xfrm flipV="1">
              <a:off x="4524211" y="2492457"/>
              <a:ext cx="30075" cy="58833"/>
            </a:xfrm>
            <a:custGeom>
              <a:avLst/>
              <a:gdLst>
                <a:gd name="connsiteX0" fmla="*/ 1923 w 27647"/>
                <a:gd name="connsiteY0" fmla="*/ 18875 h 54083"/>
                <a:gd name="connsiteX1" fmla="*/ -2170 w 27647"/>
                <a:gd name="connsiteY1" fmla="*/ 931 h 54083"/>
                <a:gd name="connsiteX2" fmla="*/ 6511 w 27647"/>
                <a:gd name="connsiteY2" fmla="*/ -2335 h 54083"/>
                <a:gd name="connsiteX3" fmla="*/ 20543 w 27647"/>
                <a:gd name="connsiteY3" fmla="*/ 6755 h 54083"/>
                <a:gd name="connsiteX4" fmla="*/ 24132 w 27647"/>
                <a:gd name="connsiteY4" fmla="*/ 34686 h 54083"/>
                <a:gd name="connsiteX5" fmla="*/ 13657 w 27647"/>
                <a:gd name="connsiteY5" fmla="*/ 51748 h 54083"/>
                <a:gd name="connsiteX6" fmla="*/ 4630 w 27647"/>
                <a:gd name="connsiteY6" fmla="*/ 42753 h 54083"/>
                <a:gd name="connsiteX7" fmla="*/ -3516 w 27647"/>
                <a:gd name="connsiteY7" fmla="*/ 44886 h 54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647" h="54083">
                  <a:moveTo>
                    <a:pt x="1923" y="18875"/>
                  </a:moveTo>
                  <a:lnTo>
                    <a:pt x="-2170" y="931"/>
                  </a:lnTo>
                  <a:lnTo>
                    <a:pt x="6511" y="-2335"/>
                  </a:lnTo>
                  <a:lnTo>
                    <a:pt x="20543" y="6755"/>
                  </a:lnTo>
                  <a:lnTo>
                    <a:pt x="24132" y="34686"/>
                  </a:lnTo>
                  <a:lnTo>
                    <a:pt x="13657" y="51748"/>
                  </a:lnTo>
                  <a:lnTo>
                    <a:pt x="4630" y="42753"/>
                  </a:lnTo>
                  <a:lnTo>
                    <a:pt x="-3516" y="4488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18" name="Freeform: Shape 1117">
              <a:extLst>
                <a:ext uri="{FF2B5EF4-FFF2-40B4-BE49-F238E27FC236}">
                  <a16:creationId xmlns:a16="http://schemas.microsoft.com/office/drawing/2014/main" id="{8E50E308-309A-4EF0-AD8C-635EE695F46A}"/>
                </a:ext>
              </a:extLst>
            </p:cNvPr>
            <p:cNvSpPr/>
            <p:nvPr/>
          </p:nvSpPr>
          <p:spPr>
            <a:xfrm flipV="1">
              <a:off x="4849601" y="2533114"/>
              <a:ext cx="19639" cy="20846"/>
            </a:xfrm>
            <a:custGeom>
              <a:avLst/>
              <a:gdLst>
                <a:gd name="connsiteX0" fmla="*/ 7045 w 18054"/>
                <a:gd name="connsiteY0" fmla="*/ 16857 h 19163"/>
                <a:gd name="connsiteX1" fmla="*/ -3840 w 18054"/>
                <a:gd name="connsiteY1" fmla="*/ 4029 h 19163"/>
                <a:gd name="connsiteX2" fmla="*/ 8477 w 18054"/>
                <a:gd name="connsiteY2" fmla="*/ -2307 h 19163"/>
                <a:gd name="connsiteX3" fmla="*/ 14214 w 18054"/>
                <a:gd name="connsiteY3" fmla="*/ 7767 h 19163"/>
                <a:gd name="connsiteX4" fmla="*/ 7045 w 18054"/>
                <a:gd name="connsiteY4" fmla="*/ 16857 h 19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54" h="19163">
                  <a:moveTo>
                    <a:pt x="7045" y="16857"/>
                  </a:moveTo>
                  <a:lnTo>
                    <a:pt x="-3840" y="4029"/>
                  </a:lnTo>
                  <a:lnTo>
                    <a:pt x="8477" y="-2307"/>
                  </a:lnTo>
                  <a:lnTo>
                    <a:pt x="14214" y="7767"/>
                  </a:lnTo>
                  <a:lnTo>
                    <a:pt x="7045" y="1685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19" name="Freeform: Shape 1118">
              <a:extLst>
                <a:ext uri="{FF2B5EF4-FFF2-40B4-BE49-F238E27FC236}">
                  <a16:creationId xmlns:a16="http://schemas.microsoft.com/office/drawing/2014/main" id="{FD4D35FB-4DC7-4027-835F-9AB3F4A1CBF8}"/>
                </a:ext>
              </a:extLst>
            </p:cNvPr>
            <p:cNvSpPr/>
            <p:nvPr/>
          </p:nvSpPr>
          <p:spPr>
            <a:xfrm flipV="1">
              <a:off x="4849601" y="2533114"/>
              <a:ext cx="19639" cy="20846"/>
            </a:xfrm>
            <a:custGeom>
              <a:avLst/>
              <a:gdLst>
                <a:gd name="connsiteX0" fmla="*/ 7045 w 18054"/>
                <a:gd name="connsiteY0" fmla="*/ 16857 h 19163"/>
                <a:gd name="connsiteX1" fmla="*/ -3840 w 18054"/>
                <a:gd name="connsiteY1" fmla="*/ 4029 h 19163"/>
                <a:gd name="connsiteX2" fmla="*/ 8477 w 18054"/>
                <a:gd name="connsiteY2" fmla="*/ -2307 h 19163"/>
                <a:gd name="connsiteX3" fmla="*/ 14214 w 18054"/>
                <a:gd name="connsiteY3" fmla="*/ 7767 h 19163"/>
              </a:gdLst>
              <a:ahLst/>
              <a:cxnLst>
                <a:cxn ang="0">
                  <a:pos x="connsiteX0" y="connsiteY0"/>
                </a:cxn>
                <a:cxn ang="0">
                  <a:pos x="connsiteX1" y="connsiteY1"/>
                </a:cxn>
                <a:cxn ang="0">
                  <a:pos x="connsiteX2" y="connsiteY2"/>
                </a:cxn>
                <a:cxn ang="0">
                  <a:pos x="connsiteX3" y="connsiteY3"/>
                </a:cxn>
              </a:cxnLst>
              <a:rect l="l" t="t" r="r" b="b"/>
              <a:pathLst>
                <a:path w="18054" h="19163">
                  <a:moveTo>
                    <a:pt x="7045" y="16857"/>
                  </a:moveTo>
                  <a:lnTo>
                    <a:pt x="-3840" y="4029"/>
                  </a:lnTo>
                  <a:lnTo>
                    <a:pt x="8477" y="-2307"/>
                  </a:lnTo>
                  <a:lnTo>
                    <a:pt x="14214" y="776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20" name="Freeform: Shape 1119">
              <a:extLst>
                <a:ext uri="{FF2B5EF4-FFF2-40B4-BE49-F238E27FC236}">
                  <a16:creationId xmlns:a16="http://schemas.microsoft.com/office/drawing/2014/main" id="{77825873-2838-4939-87B7-329E37A7F7DB}"/>
                </a:ext>
              </a:extLst>
            </p:cNvPr>
            <p:cNvSpPr/>
            <p:nvPr/>
          </p:nvSpPr>
          <p:spPr>
            <a:xfrm flipV="1">
              <a:off x="4530195" y="2441688"/>
              <a:ext cx="18894" cy="44304"/>
            </a:xfrm>
            <a:custGeom>
              <a:avLst/>
              <a:gdLst>
                <a:gd name="connsiteX0" fmla="*/ 11044 w 17369"/>
                <a:gd name="connsiteY0" fmla="*/ 38316 h 40727"/>
                <a:gd name="connsiteX1" fmla="*/ 7227 w 17369"/>
                <a:gd name="connsiteY1" fmla="*/ 37025 h 40727"/>
                <a:gd name="connsiteX2" fmla="*/ 3197 w 17369"/>
                <a:gd name="connsiteY2" fmla="*/ 31343 h 40727"/>
                <a:gd name="connsiteX3" fmla="*/ -2272 w 17369"/>
                <a:gd name="connsiteY3" fmla="*/ 29651 h 40727"/>
                <a:gd name="connsiteX4" fmla="*/ -3516 w 17369"/>
                <a:gd name="connsiteY4" fmla="*/ 22875 h 40727"/>
                <a:gd name="connsiteX5" fmla="*/ -61 w 17369"/>
                <a:gd name="connsiteY5" fmla="*/ 16036 h 40727"/>
                <a:gd name="connsiteX6" fmla="*/ -1108 w 17369"/>
                <a:gd name="connsiteY6" fmla="*/ 8441 h 40727"/>
                <a:gd name="connsiteX7" fmla="*/ 1513 w 17369"/>
                <a:gd name="connsiteY7" fmla="*/ 1326 h 40727"/>
                <a:gd name="connsiteX8" fmla="*/ 7849 w 17369"/>
                <a:gd name="connsiteY8" fmla="*/ -2412 h 40727"/>
                <a:gd name="connsiteX9" fmla="*/ 12122 w 17369"/>
                <a:gd name="connsiteY9" fmla="*/ 7040 h 40727"/>
                <a:gd name="connsiteX10" fmla="*/ 10422 w 17369"/>
                <a:gd name="connsiteY10" fmla="*/ 15146 h 40727"/>
                <a:gd name="connsiteX11" fmla="*/ 13853 w 17369"/>
                <a:gd name="connsiteY11" fmla="*/ 32831 h 40727"/>
                <a:gd name="connsiteX12" fmla="*/ 11044 w 17369"/>
                <a:gd name="connsiteY12" fmla="*/ 38316 h 40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369" h="40727">
                  <a:moveTo>
                    <a:pt x="11044" y="38316"/>
                  </a:moveTo>
                  <a:lnTo>
                    <a:pt x="7227" y="37025"/>
                  </a:lnTo>
                  <a:lnTo>
                    <a:pt x="3197" y="31343"/>
                  </a:lnTo>
                  <a:lnTo>
                    <a:pt x="-2272" y="29651"/>
                  </a:lnTo>
                  <a:lnTo>
                    <a:pt x="-3516" y="22875"/>
                  </a:lnTo>
                  <a:lnTo>
                    <a:pt x="-61" y="16036"/>
                  </a:lnTo>
                  <a:lnTo>
                    <a:pt x="-1108" y="8441"/>
                  </a:lnTo>
                  <a:lnTo>
                    <a:pt x="1513" y="1326"/>
                  </a:lnTo>
                  <a:lnTo>
                    <a:pt x="7849" y="-2412"/>
                  </a:lnTo>
                  <a:lnTo>
                    <a:pt x="12122" y="7040"/>
                  </a:lnTo>
                  <a:lnTo>
                    <a:pt x="10422" y="15146"/>
                  </a:lnTo>
                  <a:lnTo>
                    <a:pt x="13853" y="32831"/>
                  </a:lnTo>
                  <a:lnTo>
                    <a:pt x="11044" y="3831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21" name="Freeform: Shape 1120">
              <a:extLst>
                <a:ext uri="{FF2B5EF4-FFF2-40B4-BE49-F238E27FC236}">
                  <a16:creationId xmlns:a16="http://schemas.microsoft.com/office/drawing/2014/main" id="{CADD3D88-F4C7-45CF-8CC5-A9D6C887BF79}"/>
                </a:ext>
              </a:extLst>
            </p:cNvPr>
            <p:cNvSpPr/>
            <p:nvPr/>
          </p:nvSpPr>
          <p:spPr>
            <a:xfrm flipV="1">
              <a:off x="4530195" y="2441688"/>
              <a:ext cx="18894" cy="44304"/>
            </a:xfrm>
            <a:custGeom>
              <a:avLst/>
              <a:gdLst>
                <a:gd name="connsiteX0" fmla="*/ 11044 w 17369"/>
                <a:gd name="connsiteY0" fmla="*/ 38316 h 40727"/>
                <a:gd name="connsiteX1" fmla="*/ 7227 w 17369"/>
                <a:gd name="connsiteY1" fmla="*/ 37025 h 40727"/>
                <a:gd name="connsiteX2" fmla="*/ 3197 w 17369"/>
                <a:gd name="connsiteY2" fmla="*/ 31343 h 40727"/>
                <a:gd name="connsiteX3" fmla="*/ -2272 w 17369"/>
                <a:gd name="connsiteY3" fmla="*/ 29651 h 40727"/>
                <a:gd name="connsiteX4" fmla="*/ -3516 w 17369"/>
                <a:gd name="connsiteY4" fmla="*/ 22875 h 40727"/>
                <a:gd name="connsiteX5" fmla="*/ -61 w 17369"/>
                <a:gd name="connsiteY5" fmla="*/ 16036 h 40727"/>
                <a:gd name="connsiteX6" fmla="*/ -1108 w 17369"/>
                <a:gd name="connsiteY6" fmla="*/ 8441 h 40727"/>
                <a:gd name="connsiteX7" fmla="*/ 1513 w 17369"/>
                <a:gd name="connsiteY7" fmla="*/ 1326 h 40727"/>
                <a:gd name="connsiteX8" fmla="*/ 7849 w 17369"/>
                <a:gd name="connsiteY8" fmla="*/ -2412 h 40727"/>
                <a:gd name="connsiteX9" fmla="*/ 12122 w 17369"/>
                <a:gd name="connsiteY9" fmla="*/ 7040 h 40727"/>
                <a:gd name="connsiteX10" fmla="*/ 10422 w 17369"/>
                <a:gd name="connsiteY10" fmla="*/ 15146 h 40727"/>
                <a:gd name="connsiteX11" fmla="*/ 13853 w 17369"/>
                <a:gd name="connsiteY11" fmla="*/ 32831 h 40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369" h="40727">
                  <a:moveTo>
                    <a:pt x="11044" y="38316"/>
                  </a:moveTo>
                  <a:lnTo>
                    <a:pt x="7227" y="37025"/>
                  </a:lnTo>
                  <a:lnTo>
                    <a:pt x="3197" y="31343"/>
                  </a:lnTo>
                  <a:lnTo>
                    <a:pt x="-2272" y="29651"/>
                  </a:lnTo>
                  <a:lnTo>
                    <a:pt x="-3516" y="22875"/>
                  </a:lnTo>
                  <a:lnTo>
                    <a:pt x="-61" y="16036"/>
                  </a:lnTo>
                  <a:lnTo>
                    <a:pt x="-1108" y="8441"/>
                  </a:lnTo>
                  <a:lnTo>
                    <a:pt x="1513" y="1326"/>
                  </a:lnTo>
                  <a:lnTo>
                    <a:pt x="7849" y="-2412"/>
                  </a:lnTo>
                  <a:lnTo>
                    <a:pt x="12122" y="7040"/>
                  </a:lnTo>
                  <a:lnTo>
                    <a:pt x="10422" y="15146"/>
                  </a:lnTo>
                  <a:lnTo>
                    <a:pt x="13853" y="3283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22" name="Freeform: Shape 1121">
              <a:extLst>
                <a:ext uri="{FF2B5EF4-FFF2-40B4-BE49-F238E27FC236}">
                  <a16:creationId xmlns:a16="http://schemas.microsoft.com/office/drawing/2014/main" id="{79FE9F36-F922-4E7C-BC30-3055CDFF60D7}"/>
                </a:ext>
              </a:extLst>
            </p:cNvPr>
            <p:cNvSpPr/>
            <p:nvPr/>
          </p:nvSpPr>
          <p:spPr>
            <a:xfrm flipV="1">
              <a:off x="4813592" y="2625328"/>
              <a:ext cx="58003" cy="26240"/>
            </a:xfrm>
            <a:custGeom>
              <a:avLst/>
              <a:gdLst>
                <a:gd name="connsiteX0" fmla="*/ 2261 w 53320"/>
                <a:gd name="connsiteY0" fmla="*/ 21941 h 24122"/>
                <a:gd name="connsiteX1" fmla="*/ -3823 w 53320"/>
                <a:gd name="connsiteY1" fmla="*/ 10726 h 24122"/>
                <a:gd name="connsiteX2" fmla="*/ 18214 w 53320"/>
                <a:gd name="connsiteY2" fmla="*/ -2181 h 24122"/>
                <a:gd name="connsiteX3" fmla="*/ 49498 w 53320"/>
                <a:gd name="connsiteY3" fmla="*/ 2691 h 24122"/>
                <a:gd name="connsiteX4" fmla="*/ 45752 w 53320"/>
                <a:gd name="connsiteY4" fmla="*/ 15165 h 24122"/>
                <a:gd name="connsiteX5" fmla="*/ 17427 w 53320"/>
                <a:gd name="connsiteY5" fmla="*/ 15165 h 24122"/>
                <a:gd name="connsiteX6" fmla="*/ 2261 w 53320"/>
                <a:gd name="connsiteY6" fmla="*/ 21941 h 24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3320" h="24122">
                  <a:moveTo>
                    <a:pt x="2261" y="21941"/>
                  </a:moveTo>
                  <a:lnTo>
                    <a:pt x="-3823" y="10726"/>
                  </a:lnTo>
                  <a:lnTo>
                    <a:pt x="18214" y="-2181"/>
                  </a:lnTo>
                  <a:lnTo>
                    <a:pt x="49498" y="2691"/>
                  </a:lnTo>
                  <a:lnTo>
                    <a:pt x="45752" y="15165"/>
                  </a:lnTo>
                  <a:lnTo>
                    <a:pt x="17427" y="15165"/>
                  </a:lnTo>
                  <a:lnTo>
                    <a:pt x="2261" y="2194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23" name="Freeform: Shape 1122">
              <a:extLst>
                <a:ext uri="{FF2B5EF4-FFF2-40B4-BE49-F238E27FC236}">
                  <a16:creationId xmlns:a16="http://schemas.microsoft.com/office/drawing/2014/main" id="{89444ACE-396F-46E7-9C78-AD7352E3FB1A}"/>
                </a:ext>
              </a:extLst>
            </p:cNvPr>
            <p:cNvSpPr/>
            <p:nvPr/>
          </p:nvSpPr>
          <p:spPr>
            <a:xfrm flipV="1">
              <a:off x="4813592" y="2625328"/>
              <a:ext cx="58003" cy="26240"/>
            </a:xfrm>
            <a:custGeom>
              <a:avLst/>
              <a:gdLst>
                <a:gd name="connsiteX0" fmla="*/ 2261 w 53320"/>
                <a:gd name="connsiteY0" fmla="*/ 21941 h 24122"/>
                <a:gd name="connsiteX1" fmla="*/ -3823 w 53320"/>
                <a:gd name="connsiteY1" fmla="*/ 10726 h 24122"/>
                <a:gd name="connsiteX2" fmla="*/ 18214 w 53320"/>
                <a:gd name="connsiteY2" fmla="*/ -2181 h 24122"/>
                <a:gd name="connsiteX3" fmla="*/ 49498 w 53320"/>
                <a:gd name="connsiteY3" fmla="*/ 2691 h 24122"/>
                <a:gd name="connsiteX4" fmla="*/ 45752 w 53320"/>
                <a:gd name="connsiteY4" fmla="*/ 15165 h 24122"/>
                <a:gd name="connsiteX5" fmla="*/ 17427 w 53320"/>
                <a:gd name="connsiteY5" fmla="*/ 15165 h 24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20" h="24122">
                  <a:moveTo>
                    <a:pt x="2261" y="21941"/>
                  </a:moveTo>
                  <a:lnTo>
                    <a:pt x="-3823" y="10726"/>
                  </a:lnTo>
                  <a:lnTo>
                    <a:pt x="18214" y="-2181"/>
                  </a:lnTo>
                  <a:lnTo>
                    <a:pt x="49498" y="2691"/>
                  </a:lnTo>
                  <a:lnTo>
                    <a:pt x="45752" y="15165"/>
                  </a:lnTo>
                  <a:lnTo>
                    <a:pt x="17427" y="1516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24" name="Freeform: Shape 1123">
              <a:extLst>
                <a:ext uri="{FF2B5EF4-FFF2-40B4-BE49-F238E27FC236}">
                  <a16:creationId xmlns:a16="http://schemas.microsoft.com/office/drawing/2014/main" id="{3D6D6ABD-B2E5-4BB2-8B88-C7CB48E72EC1}"/>
                </a:ext>
              </a:extLst>
            </p:cNvPr>
            <p:cNvSpPr/>
            <p:nvPr/>
          </p:nvSpPr>
          <p:spPr>
            <a:xfrm flipV="1">
              <a:off x="4600432" y="2568156"/>
              <a:ext cx="62429" cy="37961"/>
            </a:xfrm>
            <a:custGeom>
              <a:avLst/>
              <a:gdLst>
                <a:gd name="connsiteX0" fmla="*/ 44218 w 57389"/>
                <a:gd name="connsiteY0" fmla="*/ -2249 h 34896"/>
                <a:gd name="connsiteX1" fmla="*/ 44218 w 57389"/>
                <a:gd name="connsiteY1" fmla="*/ 15923 h 34896"/>
                <a:gd name="connsiteX2" fmla="*/ 53780 w 57389"/>
                <a:gd name="connsiteY2" fmla="*/ 32647 h 34896"/>
                <a:gd name="connsiteX3" fmla="*/ 20600 w 57389"/>
                <a:gd name="connsiteY3" fmla="*/ 26469 h 34896"/>
                <a:gd name="connsiteX4" fmla="*/ 12548 w 57389"/>
                <a:gd name="connsiteY4" fmla="*/ 31923 h 34896"/>
                <a:gd name="connsiteX5" fmla="*/ -3609 w 57389"/>
                <a:gd name="connsiteY5" fmla="*/ 22810 h 34896"/>
                <a:gd name="connsiteX6" fmla="*/ 20316 w 57389"/>
                <a:gd name="connsiteY6" fmla="*/ 8651 h 34896"/>
                <a:gd name="connsiteX7" fmla="*/ 44218 w 57389"/>
                <a:gd name="connsiteY7" fmla="*/ -2249 h 34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389" h="34896">
                  <a:moveTo>
                    <a:pt x="44218" y="-2249"/>
                  </a:moveTo>
                  <a:lnTo>
                    <a:pt x="44218" y="15923"/>
                  </a:lnTo>
                  <a:lnTo>
                    <a:pt x="53780" y="32647"/>
                  </a:lnTo>
                  <a:lnTo>
                    <a:pt x="20600" y="26469"/>
                  </a:lnTo>
                  <a:lnTo>
                    <a:pt x="12548" y="31923"/>
                  </a:lnTo>
                  <a:lnTo>
                    <a:pt x="-3609" y="22810"/>
                  </a:lnTo>
                  <a:lnTo>
                    <a:pt x="20316" y="8651"/>
                  </a:lnTo>
                  <a:lnTo>
                    <a:pt x="44218" y="-224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25" name="Freeform: Shape 1124">
              <a:extLst>
                <a:ext uri="{FF2B5EF4-FFF2-40B4-BE49-F238E27FC236}">
                  <a16:creationId xmlns:a16="http://schemas.microsoft.com/office/drawing/2014/main" id="{0B29221B-D3A9-4ED7-8693-B4095426B788}"/>
                </a:ext>
              </a:extLst>
            </p:cNvPr>
            <p:cNvSpPr/>
            <p:nvPr/>
          </p:nvSpPr>
          <p:spPr>
            <a:xfrm flipV="1">
              <a:off x="4600432" y="2568156"/>
              <a:ext cx="62429" cy="37961"/>
            </a:xfrm>
            <a:custGeom>
              <a:avLst/>
              <a:gdLst>
                <a:gd name="connsiteX0" fmla="*/ 44218 w 57389"/>
                <a:gd name="connsiteY0" fmla="*/ -2249 h 34896"/>
                <a:gd name="connsiteX1" fmla="*/ 44218 w 57389"/>
                <a:gd name="connsiteY1" fmla="*/ 15923 h 34896"/>
                <a:gd name="connsiteX2" fmla="*/ 53780 w 57389"/>
                <a:gd name="connsiteY2" fmla="*/ 32647 h 34896"/>
                <a:gd name="connsiteX3" fmla="*/ 20600 w 57389"/>
                <a:gd name="connsiteY3" fmla="*/ 26469 h 34896"/>
                <a:gd name="connsiteX4" fmla="*/ 12548 w 57389"/>
                <a:gd name="connsiteY4" fmla="*/ 31923 h 34896"/>
                <a:gd name="connsiteX5" fmla="*/ -3609 w 57389"/>
                <a:gd name="connsiteY5" fmla="*/ 22810 h 34896"/>
                <a:gd name="connsiteX6" fmla="*/ 20316 w 57389"/>
                <a:gd name="connsiteY6" fmla="*/ 8651 h 34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389" h="34896">
                  <a:moveTo>
                    <a:pt x="44218" y="-2249"/>
                  </a:moveTo>
                  <a:lnTo>
                    <a:pt x="44218" y="15923"/>
                  </a:lnTo>
                  <a:lnTo>
                    <a:pt x="53780" y="32647"/>
                  </a:lnTo>
                  <a:lnTo>
                    <a:pt x="20600" y="26469"/>
                  </a:lnTo>
                  <a:lnTo>
                    <a:pt x="12548" y="31923"/>
                  </a:lnTo>
                  <a:lnTo>
                    <a:pt x="-3609" y="22810"/>
                  </a:lnTo>
                  <a:lnTo>
                    <a:pt x="20316" y="865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26" name="Freeform: Shape 1125">
              <a:extLst>
                <a:ext uri="{FF2B5EF4-FFF2-40B4-BE49-F238E27FC236}">
                  <a16:creationId xmlns:a16="http://schemas.microsoft.com/office/drawing/2014/main" id="{F5CD820F-02A4-45BC-AA62-B192BC885E88}"/>
                </a:ext>
              </a:extLst>
            </p:cNvPr>
            <p:cNvSpPr/>
            <p:nvPr/>
          </p:nvSpPr>
          <p:spPr>
            <a:xfrm flipV="1">
              <a:off x="4103526" y="2616458"/>
              <a:ext cx="240949" cy="197500"/>
            </a:xfrm>
            <a:custGeom>
              <a:avLst/>
              <a:gdLst>
                <a:gd name="connsiteX0" fmla="*/ 203670 w 221497"/>
                <a:gd name="connsiteY0" fmla="*/ 115878 h 181556"/>
                <a:gd name="connsiteX1" fmla="*/ 203670 w 221497"/>
                <a:gd name="connsiteY1" fmla="*/ 143880 h 181556"/>
                <a:gd name="connsiteX2" fmla="*/ 190495 w 221497"/>
                <a:gd name="connsiteY2" fmla="*/ 163091 h 181556"/>
                <a:gd name="connsiteX3" fmla="*/ 145549 w 221497"/>
                <a:gd name="connsiteY3" fmla="*/ 166948 h 181556"/>
                <a:gd name="connsiteX4" fmla="*/ 137624 w 221497"/>
                <a:gd name="connsiteY4" fmla="*/ 179477 h 181556"/>
                <a:gd name="connsiteX5" fmla="*/ 130470 w 221497"/>
                <a:gd name="connsiteY5" fmla="*/ 175448 h 181556"/>
                <a:gd name="connsiteX6" fmla="*/ 110417 w 221497"/>
                <a:gd name="connsiteY6" fmla="*/ 136207 h 181556"/>
                <a:gd name="connsiteX7" fmla="*/ 85909 w 221497"/>
                <a:gd name="connsiteY7" fmla="*/ 124213 h 181556"/>
                <a:gd name="connsiteX8" fmla="*/ 58096 w 221497"/>
                <a:gd name="connsiteY8" fmla="*/ 80959 h 181556"/>
                <a:gd name="connsiteX9" fmla="*/ 61984 w 221497"/>
                <a:gd name="connsiteY9" fmla="*/ 53838 h 181556"/>
                <a:gd name="connsiteX10" fmla="*/ 28197 w 221497"/>
                <a:gd name="connsiteY10" fmla="*/ 15652 h 181556"/>
                <a:gd name="connsiteX11" fmla="*/ 3383 w 221497"/>
                <a:gd name="connsiteY11" fmla="*/ 8506 h 181556"/>
                <a:gd name="connsiteX12" fmla="*/ -1386 w 221497"/>
                <a:gd name="connsiteY12" fmla="*/ 2714 h 181556"/>
                <a:gd name="connsiteX13" fmla="*/ -1394 w 221497"/>
                <a:gd name="connsiteY13" fmla="*/ 2714 h 181556"/>
                <a:gd name="connsiteX14" fmla="*/ -3196 w 221497"/>
                <a:gd name="connsiteY14" fmla="*/ -2079 h 181556"/>
                <a:gd name="connsiteX15" fmla="*/ 79227 w 221497"/>
                <a:gd name="connsiteY15" fmla="*/ -2079 h 181556"/>
                <a:gd name="connsiteX16" fmla="*/ 79227 w 221497"/>
                <a:gd name="connsiteY16" fmla="*/ 18115 h 181556"/>
                <a:gd name="connsiteX17" fmla="*/ 103822 w 221497"/>
                <a:gd name="connsiteY17" fmla="*/ 33258 h 181556"/>
                <a:gd name="connsiteX18" fmla="*/ 116162 w 221497"/>
                <a:gd name="connsiteY18" fmla="*/ 33258 h 181556"/>
                <a:gd name="connsiteX19" fmla="*/ 122513 w 221497"/>
                <a:gd name="connsiteY19" fmla="*/ 42702 h 181556"/>
                <a:gd name="connsiteX20" fmla="*/ 141669 w 221497"/>
                <a:gd name="connsiteY20" fmla="*/ 42702 h 181556"/>
                <a:gd name="connsiteX21" fmla="*/ 148068 w 221497"/>
                <a:gd name="connsiteY21" fmla="*/ 57222 h 181556"/>
                <a:gd name="connsiteX22" fmla="*/ 170214 w 221497"/>
                <a:gd name="connsiteY22" fmla="*/ 68248 h 181556"/>
                <a:gd name="connsiteX23" fmla="*/ 164815 w 221497"/>
                <a:gd name="connsiteY23" fmla="*/ 81384 h 181556"/>
                <a:gd name="connsiteX24" fmla="*/ 178675 w 221497"/>
                <a:gd name="connsiteY24" fmla="*/ 81384 h 181556"/>
                <a:gd name="connsiteX25" fmla="*/ 184491 w 221497"/>
                <a:gd name="connsiteY25" fmla="*/ 92095 h 181556"/>
                <a:gd name="connsiteX26" fmla="*/ 210076 w 221497"/>
                <a:gd name="connsiteY26" fmla="*/ 88545 h 181556"/>
                <a:gd name="connsiteX27" fmla="*/ 218301 w 221497"/>
                <a:gd name="connsiteY27" fmla="*/ 102633 h 181556"/>
                <a:gd name="connsiteX28" fmla="*/ 203670 w 221497"/>
                <a:gd name="connsiteY28" fmla="*/ 115878 h 18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21497" h="181556">
                  <a:moveTo>
                    <a:pt x="203670" y="115878"/>
                  </a:moveTo>
                  <a:lnTo>
                    <a:pt x="203670" y="143880"/>
                  </a:lnTo>
                  <a:lnTo>
                    <a:pt x="190495" y="163091"/>
                  </a:lnTo>
                  <a:lnTo>
                    <a:pt x="145549" y="166948"/>
                  </a:lnTo>
                  <a:lnTo>
                    <a:pt x="137624" y="179477"/>
                  </a:lnTo>
                  <a:lnTo>
                    <a:pt x="130470" y="175448"/>
                  </a:lnTo>
                  <a:lnTo>
                    <a:pt x="110417" y="136207"/>
                  </a:lnTo>
                  <a:lnTo>
                    <a:pt x="85909" y="124213"/>
                  </a:lnTo>
                  <a:lnTo>
                    <a:pt x="58096" y="80959"/>
                  </a:lnTo>
                  <a:lnTo>
                    <a:pt x="61984" y="53838"/>
                  </a:lnTo>
                  <a:lnTo>
                    <a:pt x="28197" y="15652"/>
                  </a:lnTo>
                  <a:lnTo>
                    <a:pt x="3383" y="8506"/>
                  </a:lnTo>
                  <a:lnTo>
                    <a:pt x="-1386" y="2714"/>
                  </a:lnTo>
                  <a:lnTo>
                    <a:pt x="-1394" y="2714"/>
                  </a:lnTo>
                  <a:lnTo>
                    <a:pt x="-3196" y="-2079"/>
                  </a:lnTo>
                  <a:lnTo>
                    <a:pt x="79227" y="-2079"/>
                  </a:lnTo>
                  <a:lnTo>
                    <a:pt x="79227" y="18115"/>
                  </a:lnTo>
                  <a:lnTo>
                    <a:pt x="103822" y="33258"/>
                  </a:lnTo>
                  <a:lnTo>
                    <a:pt x="116162" y="33258"/>
                  </a:lnTo>
                  <a:lnTo>
                    <a:pt x="122513" y="42702"/>
                  </a:lnTo>
                  <a:lnTo>
                    <a:pt x="141669" y="42702"/>
                  </a:lnTo>
                  <a:lnTo>
                    <a:pt x="148068" y="57222"/>
                  </a:lnTo>
                  <a:lnTo>
                    <a:pt x="170214" y="68248"/>
                  </a:lnTo>
                  <a:lnTo>
                    <a:pt x="164815" y="81384"/>
                  </a:lnTo>
                  <a:lnTo>
                    <a:pt x="178675" y="81384"/>
                  </a:lnTo>
                  <a:lnTo>
                    <a:pt x="184491" y="92095"/>
                  </a:lnTo>
                  <a:lnTo>
                    <a:pt x="210076" y="88545"/>
                  </a:lnTo>
                  <a:lnTo>
                    <a:pt x="218301" y="102633"/>
                  </a:lnTo>
                  <a:lnTo>
                    <a:pt x="203670" y="11587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27" name="Freeform: Shape 1126">
              <a:extLst>
                <a:ext uri="{FF2B5EF4-FFF2-40B4-BE49-F238E27FC236}">
                  <a16:creationId xmlns:a16="http://schemas.microsoft.com/office/drawing/2014/main" id="{89595F27-B0CA-422E-91E7-5434CB894564}"/>
                </a:ext>
              </a:extLst>
            </p:cNvPr>
            <p:cNvSpPr/>
            <p:nvPr/>
          </p:nvSpPr>
          <p:spPr>
            <a:xfrm flipV="1">
              <a:off x="4103526" y="2616458"/>
              <a:ext cx="240949" cy="197500"/>
            </a:xfrm>
            <a:custGeom>
              <a:avLst/>
              <a:gdLst>
                <a:gd name="connsiteX0" fmla="*/ 203670 w 221497"/>
                <a:gd name="connsiteY0" fmla="*/ 115878 h 181556"/>
                <a:gd name="connsiteX1" fmla="*/ 203670 w 221497"/>
                <a:gd name="connsiteY1" fmla="*/ 143880 h 181556"/>
                <a:gd name="connsiteX2" fmla="*/ 190495 w 221497"/>
                <a:gd name="connsiteY2" fmla="*/ 163091 h 181556"/>
                <a:gd name="connsiteX3" fmla="*/ 145549 w 221497"/>
                <a:gd name="connsiteY3" fmla="*/ 166948 h 181556"/>
                <a:gd name="connsiteX4" fmla="*/ 137624 w 221497"/>
                <a:gd name="connsiteY4" fmla="*/ 179477 h 181556"/>
                <a:gd name="connsiteX5" fmla="*/ 130470 w 221497"/>
                <a:gd name="connsiteY5" fmla="*/ 175448 h 181556"/>
                <a:gd name="connsiteX6" fmla="*/ 110417 w 221497"/>
                <a:gd name="connsiteY6" fmla="*/ 136207 h 181556"/>
                <a:gd name="connsiteX7" fmla="*/ 85909 w 221497"/>
                <a:gd name="connsiteY7" fmla="*/ 124213 h 181556"/>
                <a:gd name="connsiteX8" fmla="*/ 58096 w 221497"/>
                <a:gd name="connsiteY8" fmla="*/ 80959 h 181556"/>
                <a:gd name="connsiteX9" fmla="*/ 61984 w 221497"/>
                <a:gd name="connsiteY9" fmla="*/ 53838 h 181556"/>
                <a:gd name="connsiteX10" fmla="*/ 28197 w 221497"/>
                <a:gd name="connsiteY10" fmla="*/ 15652 h 181556"/>
                <a:gd name="connsiteX11" fmla="*/ 3383 w 221497"/>
                <a:gd name="connsiteY11" fmla="*/ 8506 h 181556"/>
                <a:gd name="connsiteX12" fmla="*/ -1386 w 221497"/>
                <a:gd name="connsiteY12" fmla="*/ 2714 h 181556"/>
                <a:gd name="connsiteX13" fmla="*/ -1394 w 221497"/>
                <a:gd name="connsiteY13" fmla="*/ 2714 h 181556"/>
                <a:gd name="connsiteX14" fmla="*/ -3196 w 221497"/>
                <a:gd name="connsiteY14" fmla="*/ -2079 h 181556"/>
                <a:gd name="connsiteX15" fmla="*/ 79227 w 221497"/>
                <a:gd name="connsiteY15" fmla="*/ -2079 h 181556"/>
                <a:gd name="connsiteX16" fmla="*/ 79227 w 221497"/>
                <a:gd name="connsiteY16" fmla="*/ 18115 h 181556"/>
                <a:gd name="connsiteX17" fmla="*/ 103822 w 221497"/>
                <a:gd name="connsiteY17" fmla="*/ 33258 h 181556"/>
                <a:gd name="connsiteX18" fmla="*/ 116162 w 221497"/>
                <a:gd name="connsiteY18" fmla="*/ 33258 h 181556"/>
                <a:gd name="connsiteX19" fmla="*/ 122513 w 221497"/>
                <a:gd name="connsiteY19" fmla="*/ 42702 h 181556"/>
                <a:gd name="connsiteX20" fmla="*/ 141669 w 221497"/>
                <a:gd name="connsiteY20" fmla="*/ 42702 h 181556"/>
                <a:gd name="connsiteX21" fmla="*/ 148068 w 221497"/>
                <a:gd name="connsiteY21" fmla="*/ 57222 h 181556"/>
                <a:gd name="connsiteX22" fmla="*/ 170214 w 221497"/>
                <a:gd name="connsiteY22" fmla="*/ 68248 h 181556"/>
                <a:gd name="connsiteX23" fmla="*/ 164815 w 221497"/>
                <a:gd name="connsiteY23" fmla="*/ 81384 h 181556"/>
                <a:gd name="connsiteX24" fmla="*/ 178675 w 221497"/>
                <a:gd name="connsiteY24" fmla="*/ 81384 h 181556"/>
                <a:gd name="connsiteX25" fmla="*/ 184491 w 221497"/>
                <a:gd name="connsiteY25" fmla="*/ 92095 h 181556"/>
                <a:gd name="connsiteX26" fmla="*/ 210076 w 221497"/>
                <a:gd name="connsiteY26" fmla="*/ 88545 h 181556"/>
                <a:gd name="connsiteX27" fmla="*/ 218301 w 221497"/>
                <a:gd name="connsiteY27" fmla="*/ 102633 h 18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21497" h="181556">
                  <a:moveTo>
                    <a:pt x="203670" y="115878"/>
                  </a:moveTo>
                  <a:lnTo>
                    <a:pt x="203670" y="143880"/>
                  </a:lnTo>
                  <a:lnTo>
                    <a:pt x="190495" y="163091"/>
                  </a:lnTo>
                  <a:lnTo>
                    <a:pt x="145549" y="166948"/>
                  </a:lnTo>
                  <a:lnTo>
                    <a:pt x="137624" y="179477"/>
                  </a:lnTo>
                  <a:lnTo>
                    <a:pt x="130470" y="175448"/>
                  </a:lnTo>
                  <a:lnTo>
                    <a:pt x="110417" y="136207"/>
                  </a:lnTo>
                  <a:lnTo>
                    <a:pt x="85909" y="124213"/>
                  </a:lnTo>
                  <a:lnTo>
                    <a:pt x="58096" y="80959"/>
                  </a:lnTo>
                  <a:lnTo>
                    <a:pt x="61984" y="53838"/>
                  </a:lnTo>
                  <a:lnTo>
                    <a:pt x="28197" y="15652"/>
                  </a:lnTo>
                  <a:lnTo>
                    <a:pt x="3383" y="8506"/>
                  </a:lnTo>
                  <a:lnTo>
                    <a:pt x="-1386" y="2714"/>
                  </a:lnTo>
                  <a:lnTo>
                    <a:pt x="-1394" y="2714"/>
                  </a:lnTo>
                  <a:lnTo>
                    <a:pt x="-3196" y="-2079"/>
                  </a:lnTo>
                  <a:lnTo>
                    <a:pt x="79227" y="-2079"/>
                  </a:lnTo>
                  <a:lnTo>
                    <a:pt x="79227" y="18115"/>
                  </a:lnTo>
                  <a:lnTo>
                    <a:pt x="103822" y="33258"/>
                  </a:lnTo>
                  <a:lnTo>
                    <a:pt x="116162" y="33258"/>
                  </a:lnTo>
                  <a:lnTo>
                    <a:pt x="122513" y="42702"/>
                  </a:lnTo>
                  <a:lnTo>
                    <a:pt x="141669" y="42702"/>
                  </a:lnTo>
                  <a:lnTo>
                    <a:pt x="148068" y="57222"/>
                  </a:lnTo>
                  <a:lnTo>
                    <a:pt x="170214" y="68248"/>
                  </a:lnTo>
                  <a:lnTo>
                    <a:pt x="164815" y="81384"/>
                  </a:lnTo>
                  <a:lnTo>
                    <a:pt x="178675" y="81384"/>
                  </a:lnTo>
                  <a:lnTo>
                    <a:pt x="184491" y="92095"/>
                  </a:lnTo>
                  <a:lnTo>
                    <a:pt x="210076" y="88545"/>
                  </a:lnTo>
                  <a:lnTo>
                    <a:pt x="218301" y="10263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28" name="Freeform: Shape 1127">
              <a:extLst>
                <a:ext uri="{FF2B5EF4-FFF2-40B4-BE49-F238E27FC236}">
                  <a16:creationId xmlns:a16="http://schemas.microsoft.com/office/drawing/2014/main" id="{17C8BF8C-7202-4686-9B9F-C9488B12F614}"/>
                </a:ext>
              </a:extLst>
            </p:cNvPr>
            <p:cNvSpPr/>
            <p:nvPr/>
          </p:nvSpPr>
          <p:spPr>
            <a:xfrm flipV="1">
              <a:off x="4031175" y="2813960"/>
              <a:ext cx="162013" cy="140799"/>
            </a:xfrm>
            <a:custGeom>
              <a:avLst/>
              <a:gdLst>
                <a:gd name="connsiteX0" fmla="*/ 58044 w 148934"/>
                <a:gd name="connsiteY0" fmla="*/ 113293 h 129432"/>
                <a:gd name="connsiteX1" fmla="*/ 41603 w 148934"/>
                <a:gd name="connsiteY1" fmla="*/ 101684 h 129432"/>
                <a:gd name="connsiteX2" fmla="*/ 34143 w 148934"/>
                <a:gd name="connsiteY2" fmla="*/ 71329 h 129432"/>
                <a:gd name="connsiteX3" fmla="*/ 18591 w 148934"/>
                <a:gd name="connsiteY3" fmla="*/ 54629 h 129432"/>
                <a:gd name="connsiteX4" fmla="*/ 5723 w 148934"/>
                <a:gd name="connsiteY4" fmla="*/ 23274 h 129432"/>
                <a:gd name="connsiteX5" fmla="*/ 1536 w 148934"/>
                <a:gd name="connsiteY5" fmla="*/ 21905 h 129432"/>
                <a:gd name="connsiteX6" fmla="*/ -2147 w 148934"/>
                <a:gd name="connsiteY6" fmla="*/ 2945 h 129432"/>
                <a:gd name="connsiteX7" fmla="*/ -3083 w 148934"/>
                <a:gd name="connsiteY7" fmla="*/ -1855 h 129432"/>
                <a:gd name="connsiteX8" fmla="*/ 68393 w 148934"/>
                <a:gd name="connsiteY8" fmla="*/ -1855 h 129432"/>
                <a:gd name="connsiteX9" fmla="*/ 66268 w 148934"/>
                <a:gd name="connsiteY9" fmla="*/ 27854 h 129432"/>
                <a:gd name="connsiteX10" fmla="*/ 74760 w 148934"/>
                <a:gd name="connsiteY10" fmla="*/ 37944 h 129432"/>
                <a:gd name="connsiteX11" fmla="*/ 86290 w 148934"/>
                <a:gd name="connsiteY11" fmla="*/ 42516 h 129432"/>
                <a:gd name="connsiteX12" fmla="*/ 86290 w 148934"/>
                <a:gd name="connsiteY12" fmla="*/ 94404 h 129432"/>
                <a:gd name="connsiteX13" fmla="*/ 145851 w 148934"/>
                <a:gd name="connsiteY13" fmla="*/ 94404 h 129432"/>
                <a:gd name="connsiteX14" fmla="*/ 145851 w 148934"/>
                <a:gd name="connsiteY14" fmla="*/ 127577 h 129432"/>
                <a:gd name="connsiteX15" fmla="*/ 63427 w 148934"/>
                <a:gd name="connsiteY15" fmla="*/ 127577 h 129432"/>
                <a:gd name="connsiteX16" fmla="*/ 58044 w 148934"/>
                <a:gd name="connsiteY16" fmla="*/ 113293 h 12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8934" h="129432">
                  <a:moveTo>
                    <a:pt x="58044" y="113293"/>
                  </a:moveTo>
                  <a:lnTo>
                    <a:pt x="41603" y="101684"/>
                  </a:lnTo>
                  <a:lnTo>
                    <a:pt x="34143" y="71329"/>
                  </a:lnTo>
                  <a:lnTo>
                    <a:pt x="18591" y="54629"/>
                  </a:lnTo>
                  <a:lnTo>
                    <a:pt x="5723" y="23274"/>
                  </a:lnTo>
                  <a:lnTo>
                    <a:pt x="1536" y="21905"/>
                  </a:lnTo>
                  <a:lnTo>
                    <a:pt x="-2147" y="2945"/>
                  </a:lnTo>
                  <a:lnTo>
                    <a:pt x="-3083" y="-1855"/>
                  </a:lnTo>
                  <a:lnTo>
                    <a:pt x="68393" y="-1855"/>
                  </a:lnTo>
                  <a:lnTo>
                    <a:pt x="66268" y="27854"/>
                  </a:lnTo>
                  <a:lnTo>
                    <a:pt x="74760" y="37944"/>
                  </a:lnTo>
                  <a:lnTo>
                    <a:pt x="86290" y="42516"/>
                  </a:lnTo>
                  <a:lnTo>
                    <a:pt x="86290" y="94404"/>
                  </a:lnTo>
                  <a:lnTo>
                    <a:pt x="145851" y="94404"/>
                  </a:lnTo>
                  <a:lnTo>
                    <a:pt x="145851" y="127577"/>
                  </a:lnTo>
                  <a:lnTo>
                    <a:pt x="63427" y="127577"/>
                  </a:lnTo>
                  <a:lnTo>
                    <a:pt x="58044" y="11329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29" name="Freeform: Shape 1128">
              <a:extLst>
                <a:ext uri="{FF2B5EF4-FFF2-40B4-BE49-F238E27FC236}">
                  <a16:creationId xmlns:a16="http://schemas.microsoft.com/office/drawing/2014/main" id="{95B4FBB3-CAB0-40EE-B751-E13AC00E85DC}"/>
                </a:ext>
              </a:extLst>
            </p:cNvPr>
            <p:cNvSpPr/>
            <p:nvPr/>
          </p:nvSpPr>
          <p:spPr>
            <a:xfrm flipV="1">
              <a:off x="4031175" y="2813960"/>
              <a:ext cx="162013" cy="140799"/>
            </a:xfrm>
            <a:custGeom>
              <a:avLst/>
              <a:gdLst>
                <a:gd name="connsiteX0" fmla="*/ 58044 w 148934"/>
                <a:gd name="connsiteY0" fmla="*/ 113293 h 129432"/>
                <a:gd name="connsiteX1" fmla="*/ 41603 w 148934"/>
                <a:gd name="connsiteY1" fmla="*/ 101684 h 129432"/>
                <a:gd name="connsiteX2" fmla="*/ 34143 w 148934"/>
                <a:gd name="connsiteY2" fmla="*/ 71329 h 129432"/>
                <a:gd name="connsiteX3" fmla="*/ 18591 w 148934"/>
                <a:gd name="connsiteY3" fmla="*/ 54629 h 129432"/>
                <a:gd name="connsiteX4" fmla="*/ 5723 w 148934"/>
                <a:gd name="connsiteY4" fmla="*/ 23274 h 129432"/>
                <a:gd name="connsiteX5" fmla="*/ 1536 w 148934"/>
                <a:gd name="connsiteY5" fmla="*/ 21905 h 129432"/>
                <a:gd name="connsiteX6" fmla="*/ -2147 w 148934"/>
                <a:gd name="connsiteY6" fmla="*/ 2945 h 129432"/>
                <a:gd name="connsiteX7" fmla="*/ -3083 w 148934"/>
                <a:gd name="connsiteY7" fmla="*/ -1855 h 129432"/>
                <a:gd name="connsiteX8" fmla="*/ 68393 w 148934"/>
                <a:gd name="connsiteY8" fmla="*/ -1855 h 129432"/>
                <a:gd name="connsiteX9" fmla="*/ 66268 w 148934"/>
                <a:gd name="connsiteY9" fmla="*/ 27854 h 129432"/>
                <a:gd name="connsiteX10" fmla="*/ 74760 w 148934"/>
                <a:gd name="connsiteY10" fmla="*/ 37944 h 129432"/>
                <a:gd name="connsiteX11" fmla="*/ 86290 w 148934"/>
                <a:gd name="connsiteY11" fmla="*/ 42516 h 129432"/>
                <a:gd name="connsiteX12" fmla="*/ 86290 w 148934"/>
                <a:gd name="connsiteY12" fmla="*/ 94404 h 129432"/>
                <a:gd name="connsiteX13" fmla="*/ 145851 w 148934"/>
                <a:gd name="connsiteY13" fmla="*/ 94404 h 129432"/>
                <a:gd name="connsiteX14" fmla="*/ 145851 w 148934"/>
                <a:gd name="connsiteY14" fmla="*/ 127577 h 129432"/>
                <a:gd name="connsiteX15" fmla="*/ 63427 w 148934"/>
                <a:gd name="connsiteY15" fmla="*/ 127577 h 12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8934" h="129432">
                  <a:moveTo>
                    <a:pt x="58044" y="113293"/>
                  </a:moveTo>
                  <a:lnTo>
                    <a:pt x="41603" y="101684"/>
                  </a:lnTo>
                  <a:lnTo>
                    <a:pt x="34143" y="71329"/>
                  </a:lnTo>
                  <a:lnTo>
                    <a:pt x="18591" y="54629"/>
                  </a:lnTo>
                  <a:lnTo>
                    <a:pt x="5723" y="23274"/>
                  </a:lnTo>
                  <a:lnTo>
                    <a:pt x="1536" y="21905"/>
                  </a:lnTo>
                  <a:lnTo>
                    <a:pt x="-2147" y="2945"/>
                  </a:lnTo>
                  <a:lnTo>
                    <a:pt x="-3083" y="-1855"/>
                  </a:lnTo>
                  <a:lnTo>
                    <a:pt x="68393" y="-1855"/>
                  </a:lnTo>
                  <a:lnTo>
                    <a:pt x="66268" y="27854"/>
                  </a:lnTo>
                  <a:lnTo>
                    <a:pt x="74760" y="37944"/>
                  </a:lnTo>
                  <a:lnTo>
                    <a:pt x="86290" y="42516"/>
                  </a:lnTo>
                  <a:lnTo>
                    <a:pt x="86290" y="94404"/>
                  </a:lnTo>
                  <a:lnTo>
                    <a:pt x="145851" y="94404"/>
                  </a:lnTo>
                  <a:lnTo>
                    <a:pt x="145851" y="127577"/>
                  </a:lnTo>
                  <a:lnTo>
                    <a:pt x="63427" y="12757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30" name="Freeform: Shape 1129">
              <a:extLst>
                <a:ext uri="{FF2B5EF4-FFF2-40B4-BE49-F238E27FC236}">
                  <a16:creationId xmlns:a16="http://schemas.microsoft.com/office/drawing/2014/main" id="{6CD2122A-DC18-401F-AD0D-C6346EFD3216}"/>
                </a:ext>
              </a:extLst>
            </p:cNvPr>
            <p:cNvSpPr/>
            <p:nvPr/>
          </p:nvSpPr>
          <p:spPr>
            <a:xfrm flipV="1">
              <a:off x="4503801" y="2582838"/>
              <a:ext cx="88026" cy="174761"/>
            </a:xfrm>
            <a:custGeom>
              <a:avLst/>
              <a:gdLst>
                <a:gd name="connsiteX0" fmla="*/ 50795 w 80920"/>
                <a:gd name="connsiteY0" fmla="*/ 26107 h 160653"/>
                <a:gd name="connsiteX1" fmla="*/ 77397 w 80920"/>
                <a:gd name="connsiteY1" fmla="*/ 44484 h 160653"/>
                <a:gd name="connsiteX2" fmla="*/ 73453 w 80920"/>
                <a:gd name="connsiteY2" fmla="*/ 51520 h 160653"/>
                <a:gd name="connsiteX3" fmla="*/ 73453 w 80920"/>
                <a:gd name="connsiteY3" fmla="*/ 67874 h 160653"/>
                <a:gd name="connsiteX4" fmla="*/ 72958 w 80920"/>
                <a:gd name="connsiteY4" fmla="*/ 68134 h 160653"/>
                <a:gd name="connsiteX5" fmla="*/ 51842 w 80920"/>
                <a:gd name="connsiteY5" fmla="*/ 79254 h 160653"/>
                <a:gd name="connsiteX6" fmla="*/ 45869 w 80920"/>
                <a:gd name="connsiteY6" fmla="*/ 89422 h 160653"/>
                <a:gd name="connsiteX7" fmla="*/ 59035 w 80920"/>
                <a:gd name="connsiteY7" fmla="*/ 100338 h 160653"/>
                <a:gd name="connsiteX8" fmla="*/ 66504 w 80920"/>
                <a:gd name="connsiteY8" fmla="*/ 112679 h 160653"/>
                <a:gd name="connsiteX9" fmla="*/ 53967 w 80920"/>
                <a:gd name="connsiteY9" fmla="*/ 131968 h 160653"/>
                <a:gd name="connsiteX10" fmla="*/ 64710 w 80920"/>
                <a:gd name="connsiteY10" fmla="*/ 153045 h 160653"/>
                <a:gd name="connsiteX11" fmla="*/ 43193 w 80920"/>
                <a:gd name="connsiteY11" fmla="*/ 158514 h 160653"/>
                <a:gd name="connsiteX12" fmla="*/ 21054 w 80920"/>
                <a:gd name="connsiteY12" fmla="*/ 149771 h 160653"/>
                <a:gd name="connsiteX13" fmla="*/ 12334 w 80920"/>
                <a:gd name="connsiteY13" fmla="*/ 135612 h 160653"/>
                <a:gd name="connsiteX14" fmla="*/ 13633 w 80920"/>
                <a:gd name="connsiteY14" fmla="*/ 100157 h 160653"/>
                <a:gd name="connsiteX15" fmla="*/ -3524 w 80920"/>
                <a:gd name="connsiteY15" fmla="*/ 85464 h 160653"/>
                <a:gd name="connsiteX16" fmla="*/ 2984 w 80920"/>
                <a:gd name="connsiteY16" fmla="*/ 70306 h 160653"/>
                <a:gd name="connsiteX17" fmla="*/ 13633 w 80920"/>
                <a:gd name="connsiteY17" fmla="*/ 65009 h 160653"/>
                <a:gd name="connsiteX18" fmla="*/ 13633 w 80920"/>
                <a:gd name="connsiteY18" fmla="*/ 53117 h 160653"/>
                <a:gd name="connsiteX19" fmla="*/ 27452 w 80920"/>
                <a:gd name="connsiteY19" fmla="*/ 43602 h 160653"/>
                <a:gd name="connsiteX20" fmla="*/ 30538 w 80920"/>
                <a:gd name="connsiteY20" fmla="*/ -2139 h 160653"/>
                <a:gd name="connsiteX21" fmla="*/ 52920 w 80920"/>
                <a:gd name="connsiteY21" fmla="*/ 10540 h 160653"/>
                <a:gd name="connsiteX22" fmla="*/ 50795 w 80920"/>
                <a:gd name="connsiteY22" fmla="*/ 26107 h 160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0920" h="160653">
                  <a:moveTo>
                    <a:pt x="50795" y="26107"/>
                  </a:moveTo>
                  <a:lnTo>
                    <a:pt x="77397" y="44484"/>
                  </a:lnTo>
                  <a:lnTo>
                    <a:pt x="73453" y="51520"/>
                  </a:lnTo>
                  <a:lnTo>
                    <a:pt x="73453" y="67874"/>
                  </a:lnTo>
                  <a:lnTo>
                    <a:pt x="72958" y="68134"/>
                  </a:lnTo>
                  <a:lnTo>
                    <a:pt x="51842" y="79254"/>
                  </a:lnTo>
                  <a:lnTo>
                    <a:pt x="45869" y="89422"/>
                  </a:lnTo>
                  <a:lnTo>
                    <a:pt x="59035" y="100338"/>
                  </a:lnTo>
                  <a:lnTo>
                    <a:pt x="66504" y="112679"/>
                  </a:lnTo>
                  <a:lnTo>
                    <a:pt x="53967" y="131968"/>
                  </a:lnTo>
                  <a:lnTo>
                    <a:pt x="64710" y="153045"/>
                  </a:lnTo>
                  <a:lnTo>
                    <a:pt x="43193" y="158514"/>
                  </a:lnTo>
                  <a:lnTo>
                    <a:pt x="21054" y="149771"/>
                  </a:lnTo>
                  <a:lnTo>
                    <a:pt x="12334" y="135612"/>
                  </a:lnTo>
                  <a:lnTo>
                    <a:pt x="13633" y="100157"/>
                  </a:lnTo>
                  <a:lnTo>
                    <a:pt x="-3524" y="85464"/>
                  </a:lnTo>
                  <a:lnTo>
                    <a:pt x="2984" y="70306"/>
                  </a:lnTo>
                  <a:lnTo>
                    <a:pt x="13633" y="65009"/>
                  </a:lnTo>
                  <a:lnTo>
                    <a:pt x="13633" y="53117"/>
                  </a:lnTo>
                  <a:lnTo>
                    <a:pt x="27452" y="43602"/>
                  </a:lnTo>
                  <a:lnTo>
                    <a:pt x="30538" y="-2139"/>
                  </a:lnTo>
                  <a:lnTo>
                    <a:pt x="52920" y="10540"/>
                  </a:lnTo>
                  <a:lnTo>
                    <a:pt x="50795" y="2610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31" name="Freeform: Shape 1130">
              <a:extLst>
                <a:ext uri="{FF2B5EF4-FFF2-40B4-BE49-F238E27FC236}">
                  <a16:creationId xmlns:a16="http://schemas.microsoft.com/office/drawing/2014/main" id="{F99FAA0A-9FBA-41FD-8C0A-E2EDF5F302EA}"/>
                </a:ext>
              </a:extLst>
            </p:cNvPr>
            <p:cNvSpPr/>
            <p:nvPr/>
          </p:nvSpPr>
          <p:spPr>
            <a:xfrm flipV="1">
              <a:off x="4503801" y="2582838"/>
              <a:ext cx="88026" cy="174761"/>
            </a:xfrm>
            <a:custGeom>
              <a:avLst/>
              <a:gdLst>
                <a:gd name="connsiteX0" fmla="*/ 50795 w 80920"/>
                <a:gd name="connsiteY0" fmla="*/ 26107 h 160653"/>
                <a:gd name="connsiteX1" fmla="*/ 77397 w 80920"/>
                <a:gd name="connsiteY1" fmla="*/ 44484 h 160653"/>
                <a:gd name="connsiteX2" fmla="*/ 73453 w 80920"/>
                <a:gd name="connsiteY2" fmla="*/ 51520 h 160653"/>
                <a:gd name="connsiteX3" fmla="*/ 73453 w 80920"/>
                <a:gd name="connsiteY3" fmla="*/ 67874 h 160653"/>
                <a:gd name="connsiteX4" fmla="*/ 72958 w 80920"/>
                <a:gd name="connsiteY4" fmla="*/ 68134 h 160653"/>
                <a:gd name="connsiteX5" fmla="*/ 51842 w 80920"/>
                <a:gd name="connsiteY5" fmla="*/ 79254 h 160653"/>
                <a:gd name="connsiteX6" fmla="*/ 45869 w 80920"/>
                <a:gd name="connsiteY6" fmla="*/ 89422 h 160653"/>
                <a:gd name="connsiteX7" fmla="*/ 59035 w 80920"/>
                <a:gd name="connsiteY7" fmla="*/ 100338 h 160653"/>
                <a:gd name="connsiteX8" fmla="*/ 66504 w 80920"/>
                <a:gd name="connsiteY8" fmla="*/ 112679 h 160653"/>
                <a:gd name="connsiteX9" fmla="*/ 53967 w 80920"/>
                <a:gd name="connsiteY9" fmla="*/ 131968 h 160653"/>
                <a:gd name="connsiteX10" fmla="*/ 64710 w 80920"/>
                <a:gd name="connsiteY10" fmla="*/ 153045 h 160653"/>
                <a:gd name="connsiteX11" fmla="*/ 43193 w 80920"/>
                <a:gd name="connsiteY11" fmla="*/ 158514 h 160653"/>
                <a:gd name="connsiteX12" fmla="*/ 21054 w 80920"/>
                <a:gd name="connsiteY12" fmla="*/ 149771 h 160653"/>
                <a:gd name="connsiteX13" fmla="*/ 12334 w 80920"/>
                <a:gd name="connsiteY13" fmla="*/ 135612 h 160653"/>
                <a:gd name="connsiteX14" fmla="*/ 13633 w 80920"/>
                <a:gd name="connsiteY14" fmla="*/ 100157 h 160653"/>
                <a:gd name="connsiteX15" fmla="*/ -3524 w 80920"/>
                <a:gd name="connsiteY15" fmla="*/ 85464 h 160653"/>
                <a:gd name="connsiteX16" fmla="*/ 2984 w 80920"/>
                <a:gd name="connsiteY16" fmla="*/ 70306 h 160653"/>
                <a:gd name="connsiteX17" fmla="*/ 13633 w 80920"/>
                <a:gd name="connsiteY17" fmla="*/ 65009 h 160653"/>
                <a:gd name="connsiteX18" fmla="*/ 13633 w 80920"/>
                <a:gd name="connsiteY18" fmla="*/ 53117 h 160653"/>
                <a:gd name="connsiteX19" fmla="*/ 27452 w 80920"/>
                <a:gd name="connsiteY19" fmla="*/ 43602 h 160653"/>
                <a:gd name="connsiteX20" fmla="*/ 30538 w 80920"/>
                <a:gd name="connsiteY20" fmla="*/ -2139 h 160653"/>
                <a:gd name="connsiteX21" fmla="*/ 52920 w 80920"/>
                <a:gd name="connsiteY21" fmla="*/ 10540 h 160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920" h="160653">
                  <a:moveTo>
                    <a:pt x="50795" y="26107"/>
                  </a:moveTo>
                  <a:lnTo>
                    <a:pt x="77397" y="44484"/>
                  </a:lnTo>
                  <a:lnTo>
                    <a:pt x="73453" y="51520"/>
                  </a:lnTo>
                  <a:lnTo>
                    <a:pt x="73453" y="67874"/>
                  </a:lnTo>
                  <a:lnTo>
                    <a:pt x="72958" y="68134"/>
                  </a:lnTo>
                  <a:lnTo>
                    <a:pt x="51842" y="79254"/>
                  </a:lnTo>
                  <a:lnTo>
                    <a:pt x="45869" y="89422"/>
                  </a:lnTo>
                  <a:lnTo>
                    <a:pt x="59035" y="100338"/>
                  </a:lnTo>
                  <a:lnTo>
                    <a:pt x="66504" y="112679"/>
                  </a:lnTo>
                  <a:lnTo>
                    <a:pt x="53967" y="131968"/>
                  </a:lnTo>
                  <a:lnTo>
                    <a:pt x="64710" y="153045"/>
                  </a:lnTo>
                  <a:lnTo>
                    <a:pt x="43193" y="158514"/>
                  </a:lnTo>
                  <a:lnTo>
                    <a:pt x="21054" y="149771"/>
                  </a:lnTo>
                  <a:lnTo>
                    <a:pt x="12334" y="135612"/>
                  </a:lnTo>
                  <a:lnTo>
                    <a:pt x="13633" y="100157"/>
                  </a:lnTo>
                  <a:lnTo>
                    <a:pt x="-3524" y="85464"/>
                  </a:lnTo>
                  <a:lnTo>
                    <a:pt x="2984" y="70306"/>
                  </a:lnTo>
                  <a:lnTo>
                    <a:pt x="13633" y="65009"/>
                  </a:lnTo>
                  <a:lnTo>
                    <a:pt x="13633" y="53117"/>
                  </a:lnTo>
                  <a:lnTo>
                    <a:pt x="27452" y="43602"/>
                  </a:lnTo>
                  <a:lnTo>
                    <a:pt x="30538" y="-2139"/>
                  </a:lnTo>
                  <a:lnTo>
                    <a:pt x="52920" y="10540"/>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32" name="Freeform: Shape 1131">
              <a:extLst>
                <a:ext uri="{FF2B5EF4-FFF2-40B4-BE49-F238E27FC236}">
                  <a16:creationId xmlns:a16="http://schemas.microsoft.com/office/drawing/2014/main" id="{E26D8D39-D826-49A7-BE74-B42B50917B7C}"/>
                </a:ext>
              </a:extLst>
            </p:cNvPr>
            <p:cNvSpPr/>
            <p:nvPr/>
          </p:nvSpPr>
          <p:spPr>
            <a:xfrm flipV="1">
              <a:off x="4193189" y="2588789"/>
              <a:ext cx="402020" cy="418775"/>
            </a:xfrm>
            <a:custGeom>
              <a:avLst/>
              <a:gdLst>
                <a:gd name="connsiteX0" fmla="*/ 299325 w 369565"/>
                <a:gd name="connsiteY0" fmla="*/ 283071 h 384967"/>
                <a:gd name="connsiteX1" fmla="*/ 299325 w 369565"/>
                <a:gd name="connsiteY1" fmla="*/ 294963 h 384967"/>
                <a:gd name="connsiteX2" fmla="*/ 288676 w 369565"/>
                <a:gd name="connsiteY2" fmla="*/ 300260 h 384967"/>
                <a:gd name="connsiteX3" fmla="*/ 282168 w 369565"/>
                <a:gd name="connsiteY3" fmla="*/ 315418 h 384967"/>
                <a:gd name="connsiteX4" fmla="*/ 299325 w 369565"/>
                <a:gd name="connsiteY4" fmla="*/ 330111 h 384967"/>
                <a:gd name="connsiteX5" fmla="*/ 298026 w 369565"/>
                <a:gd name="connsiteY5" fmla="*/ 365566 h 384967"/>
                <a:gd name="connsiteX6" fmla="*/ 306746 w 369565"/>
                <a:gd name="connsiteY6" fmla="*/ 379725 h 384967"/>
                <a:gd name="connsiteX7" fmla="*/ 268198 w 369565"/>
                <a:gd name="connsiteY7" fmla="*/ 382999 h 384967"/>
                <a:gd name="connsiteX8" fmla="*/ 247862 w 369565"/>
                <a:gd name="connsiteY8" fmla="*/ 373192 h 384967"/>
                <a:gd name="connsiteX9" fmla="*/ 237993 w 369565"/>
                <a:gd name="connsiteY9" fmla="*/ 379000 h 384967"/>
                <a:gd name="connsiteX10" fmla="*/ 204804 w 369565"/>
                <a:gd name="connsiteY10" fmla="*/ 376820 h 384967"/>
                <a:gd name="connsiteX11" fmla="*/ 198233 w 369565"/>
                <a:gd name="connsiteY11" fmla="*/ 372114 h 384967"/>
                <a:gd name="connsiteX12" fmla="*/ 169239 w 369565"/>
                <a:gd name="connsiteY12" fmla="*/ 369194 h 384967"/>
                <a:gd name="connsiteX13" fmla="*/ 152184 w 369565"/>
                <a:gd name="connsiteY13" fmla="*/ 355744 h 384967"/>
                <a:gd name="connsiteX14" fmla="*/ 137546 w 369565"/>
                <a:gd name="connsiteY14" fmla="*/ 354288 h 384967"/>
                <a:gd name="connsiteX15" fmla="*/ 120200 w 369565"/>
                <a:gd name="connsiteY15" fmla="*/ 340122 h 384967"/>
                <a:gd name="connsiteX16" fmla="*/ 107899 w 369565"/>
                <a:gd name="connsiteY16" fmla="*/ 341176 h 384967"/>
                <a:gd name="connsiteX17" fmla="*/ 121074 w 369565"/>
                <a:gd name="connsiteY17" fmla="*/ 321966 h 384967"/>
                <a:gd name="connsiteX18" fmla="*/ 121074 w 369565"/>
                <a:gd name="connsiteY18" fmla="*/ 293964 h 384967"/>
                <a:gd name="connsiteX19" fmla="*/ 135704 w 369565"/>
                <a:gd name="connsiteY19" fmla="*/ 280718 h 384967"/>
                <a:gd name="connsiteX20" fmla="*/ 127480 w 369565"/>
                <a:gd name="connsiteY20" fmla="*/ 266631 h 384967"/>
                <a:gd name="connsiteX21" fmla="*/ 101894 w 369565"/>
                <a:gd name="connsiteY21" fmla="*/ 270180 h 384967"/>
                <a:gd name="connsiteX22" fmla="*/ 96078 w 369565"/>
                <a:gd name="connsiteY22" fmla="*/ 259469 h 384967"/>
                <a:gd name="connsiteX23" fmla="*/ 82219 w 369565"/>
                <a:gd name="connsiteY23" fmla="*/ 259469 h 384967"/>
                <a:gd name="connsiteX24" fmla="*/ 87618 w 369565"/>
                <a:gd name="connsiteY24" fmla="*/ 246334 h 384967"/>
                <a:gd name="connsiteX25" fmla="*/ 65471 w 369565"/>
                <a:gd name="connsiteY25" fmla="*/ 235308 h 384967"/>
                <a:gd name="connsiteX26" fmla="*/ 59073 w 369565"/>
                <a:gd name="connsiteY26" fmla="*/ 220787 h 384967"/>
                <a:gd name="connsiteX27" fmla="*/ 39917 w 369565"/>
                <a:gd name="connsiteY27" fmla="*/ 220787 h 384967"/>
                <a:gd name="connsiteX28" fmla="*/ 33566 w 369565"/>
                <a:gd name="connsiteY28" fmla="*/ 211343 h 384967"/>
                <a:gd name="connsiteX29" fmla="*/ 21225 w 369565"/>
                <a:gd name="connsiteY29" fmla="*/ 211343 h 384967"/>
                <a:gd name="connsiteX30" fmla="*/ -3369 w 369565"/>
                <a:gd name="connsiteY30" fmla="*/ 196201 h 384967"/>
                <a:gd name="connsiteX31" fmla="*/ -3369 w 369565"/>
                <a:gd name="connsiteY31" fmla="*/ 168891 h 384967"/>
                <a:gd name="connsiteX32" fmla="*/ 172064 w 369565"/>
                <a:gd name="connsiteY32" fmla="*/ 43536 h 384967"/>
                <a:gd name="connsiteX33" fmla="*/ 172064 w 369565"/>
                <a:gd name="connsiteY33" fmla="*/ 33612 h 384967"/>
                <a:gd name="connsiteX34" fmla="*/ 187781 w 369565"/>
                <a:gd name="connsiteY34" fmla="*/ 23963 h 384967"/>
                <a:gd name="connsiteX35" fmla="*/ 194880 w 369565"/>
                <a:gd name="connsiteY35" fmla="*/ 26292 h 384967"/>
                <a:gd name="connsiteX36" fmla="*/ 210109 w 369565"/>
                <a:gd name="connsiteY36" fmla="*/ 16699 h 384967"/>
                <a:gd name="connsiteX37" fmla="*/ 206032 w 369565"/>
                <a:gd name="connsiteY37" fmla="*/ -1969 h 384967"/>
                <a:gd name="connsiteX38" fmla="*/ 258313 w 369565"/>
                <a:gd name="connsiteY38" fmla="*/ 9663 h 384967"/>
                <a:gd name="connsiteX39" fmla="*/ 287661 w 369565"/>
                <a:gd name="connsiteY39" fmla="*/ 41340 h 384967"/>
                <a:gd name="connsiteX40" fmla="*/ 366197 w 369565"/>
                <a:gd name="connsiteY40" fmla="*/ 91748 h 384967"/>
                <a:gd name="connsiteX41" fmla="*/ 360129 w 369565"/>
                <a:gd name="connsiteY41" fmla="*/ 107410 h 384967"/>
                <a:gd name="connsiteX42" fmla="*/ 345404 w 369565"/>
                <a:gd name="connsiteY42" fmla="*/ 112793 h 384967"/>
                <a:gd name="connsiteX43" fmla="*/ 335535 w 369565"/>
                <a:gd name="connsiteY43" fmla="*/ 110125 h 384967"/>
                <a:gd name="connsiteX44" fmla="*/ 334882 w 369565"/>
                <a:gd name="connsiteY44" fmla="*/ 120883 h 384967"/>
                <a:gd name="connsiteX45" fmla="*/ 318559 w 369565"/>
                <a:gd name="connsiteY45" fmla="*/ 145470 h 384967"/>
                <a:gd name="connsiteX46" fmla="*/ 332167 w 369565"/>
                <a:gd name="connsiteY46" fmla="*/ 154434 h 384967"/>
                <a:gd name="connsiteX47" fmla="*/ 325729 w 369565"/>
                <a:gd name="connsiteY47" fmla="*/ 171284 h 384967"/>
                <a:gd name="connsiteX48" fmla="*/ 333867 w 369565"/>
                <a:gd name="connsiteY48" fmla="*/ 178115 h 384967"/>
                <a:gd name="connsiteX49" fmla="*/ 327169 w 369565"/>
                <a:gd name="connsiteY49" fmla="*/ 188079 h 384967"/>
                <a:gd name="connsiteX50" fmla="*/ 327169 w 369565"/>
                <a:gd name="connsiteY50" fmla="*/ 208675 h 384967"/>
                <a:gd name="connsiteX51" fmla="*/ 316230 w 369565"/>
                <a:gd name="connsiteY51" fmla="*/ 227815 h 384967"/>
                <a:gd name="connsiteX52" fmla="*/ 313145 w 369565"/>
                <a:gd name="connsiteY52" fmla="*/ 273556 h 384967"/>
                <a:gd name="connsiteX53" fmla="*/ 299325 w 369565"/>
                <a:gd name="connsiteY53" fmla="*/ 283071 h 38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69565" h="384967">
                  <a:moveTo>
                    <a:pt x="299325" y="283071"/>
                  </a:moveTo>
                  <a:lnTo>
                    <a:pt x="299325" y="294963"/>
                  </a:lnTo>
                  <a:lnTo>
                    <a:pt x="288676" y="300260"/>
                  </a:lnTo>
                  <a:lnTo>
                    <a:pt x="282168" y="315418"/>
                  </a:lnTo>
                  <a:lnTo>
                    <a:pt x="299325" y="330111"/>
                  </a:lnTo>
                  <a:lnTo>
                    <a:pt x="298026" y="365566"/>
                  </a:lnTo>
                  <a:lnTo>
                    <a:pt x="306746" y="379725"/>
                  </a:lnTo>
                  <a:lnTo>
                    <a:pt x="268198" y="382999"/>
                  </a:lnTo>
                  <a:lnTo>
                    <a:pt x="247862" y="373192"/>
                  </a:lnTo>
                  <a:lnTo>
                    <a:pt x="237993" y="379000"/>
                  </a:lnTo>
                  <a:lnTo>
                    <a:pt x="204804" y="376820"/>
                  </a:lnTo>
                  <a:lnTo>
                    <a:pt x="198233" y="372114"/>
                  </a:lnTo>
                  <a:lnTo>
                    <a:pt x="169239" y="369194"/>
                  </a:lnTo>
                  <a:lnTo>
                    <a:pt x="152184" y="355744"/>
                  </a:lnTo>
                  <a:lnTo>
                    <a:pt x="137546" y="354288"/>
                  </a:lnTo>
                  <a:lnTo>
                    <a:pt x="120200" y="340122"/>
                  </a:lnTo>
                  <a:lnTo>
                    <a:pt x="107899" y="341176"/>
                  </a:lnTo>
                  <a:lnTo>
                    <a:pt x="121074" y="321966"/>
                  </a:lnTo>
                  <a:lnTo>
                    <a:pt x="121074" y="293964"/>
                  </a:lnTo>
                  <a:lnTo>
                    <a:pt x="135704" y="280718"/>
                  </a:lnTo>
                  <a:lnTo>
                    <a:pt x="127480" y="266631"/>
                  </a:lnTo>
                  <a:lnTo>
                    <a:pt x="101894" y="270180"/>
                  </a:lnTo>
                  <a:lnTo>
                    <a:pt x="96078" y="259469"/>
                  </a:lnTo>
                  <a:lnTo>
                    <a:pt x="82219" y="259469"/>
                  </a:lnTo>
                  <a:lnTo>
                    <a:pt x="87618" y="246334"/>
                  </a:lnTo>
                  <a:lnTo>
                    <a:pt x="65471" y="235308"/>
                  </a:lnTo>
                  <a:lnTo>
                    <a:pt x="59073" y="220787"/>
                  </a:lnTo>
                  <a:lnTo>
                    <a:pt x="39917" y="220787"/>
                  </a:lnTo>
                  <a:lnTo>
                    <a:pt x="33566" y="211343"/>
                  </a:lnTo>
                  <a:lnTo>
                    <a:pt x="21225" y="211343"/>
                  </a:lnTo>
                  <a:lnTo>
                    <a:pt x="-3369" y="196201"/>
                  </a:lnTo>
                  <a:lnTo>
                    <a:pt x="-3369" y="168891"/>
                  </a:lnTo>
                  <a:lnTo>
                    <a:pt x="172064" y="43536"/>
                  </a:lnTo>
                  <a:lnTo>
                    <a:pt x="172064" y="33612"/>
                  </a:lnTo>
                  <a:lnTo>
                    <a:pt x="187781" y="23963"/>
                  </a:lnTo>
                  <a:lnTo>
                    <a:pt x="194880" y="26292"/>
                  </a:lnTo>
                  <a:lnTo>
                    <a:pt x="210109" y="16699"/>
                  </a:lnTo>
                  <a:lnTo>
                    <a:pt x="206032" y="-1969"/>
                  </a:lnTo>
                  <a:lnTo>
                    <a:pt x="258313" y="9663"/>
                  </a:lnTo>
                  <a:lnTo>
                    <a:pt x="287661" y="41340"/>
                  </a:lnTo>
                  <a:lnTo>
                    <a:pt x="366197" y="91748"/>
                  </a:lnTo>
                  <a:lnTo>
                    <a:pt x="360129" y="107410"/>
                  </a:lnTo>
                  <a:lnTo>
                    <a:pt x="345404" y="112793"/>
                  </a:lnTo>
                  <a:lnTo>
                    <a:pt x="335535" y="110125"/>
                  </a:lnTo>
                  <a:lnTo>
                    <a:pt x="334882" y="120883"/>
                  </a:lnTo>
                  <a:lnTo>
                    <a:pt x="318559" y="145470"/>
                  </a:lnTo>
                  <a:lnTo>
                    <a:pt x="332167" y="154434"/>
                  </a:lnTo>
                  <a:lnTo>
                    <a:pt x="325729" y="171284"/>
                  </a:lnTo>
                  <a:lnTo>
                    <a:pt x="333867" y="178115"/>
                  </a:lnTo>
                  <a:lnTo>
                    <a:pt x="327169" y="188079"/>
                  </a:lnTo>
                  <a:lnTo>
                    <a:pt x="327169" y="208675"/>
                  </a:lnTo>
                  <a:lnTo>
                    <a:pt x="316230" y="227815"/>
                  </a:lnTo>
                  <a:lnTo>
                    <a:pt x="313145" y="273556"/>
                  </a:lnTo>
                  <a:lnTo>
                    <a:pt x="299325" y="28307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33" name="Freeform: Shape 1132">
              <a:extLst>
                <a:ext uri="{FF2B5EF4-FFF2-40B4-BE49-F238E27FC236}">
                  <a16:creationId xmlns:a16="http://schemas.microsoft.com/office/drawing/2014/main" id="{AD63A012-B76C-440D-A3E6-06CD789AA87D}"/>
                </a:ext>
              </a:extLst>
            </p:cNvPr>
            <p:cNvSpPr/>
            <p:nvPr/>
          </p:nvSpPr>
          <p:spPr>
            <a:xfrm flipV="1">
              <a:off x="4193189" y="2588789"/>
              <a:ext cx="402020" cy="418775"/>
            </a:xfrm>
            <a:custGeom>
              <a:avLst/>
              <a:gdLst>
                <a:gd name="connsiteX0" fmla="*/ 299325 w 369565"/>
                <a:gd name="connsiteY0" fmla="*/ 283071 h 384967"/>
                <a:gd name="connsiteX1" fmla="*/ 299325 w 369565"/>
                <a:gd name="connsiteY1" fmla="*/ 294963 h 384967"/>
                <a:gd name="connsiteX2" fmla="*/ 288676 w 369565"/>
                <a:gd name="connsiteY2" fmla="*/ 300260 h 384967"/>
                <a:gd name="connsiteX3" fmla="*/ 282168 w 369565"/>
                <a:gd name="connsiteY3" fmla="*/ 315418 h 384967"/>
                <a:gd name="connsiteX4" fmla="*/ 299325 w 369565"/>
                <a:gd name="connsiteY4" fmla="*/ 330111 h 384967"/>
                <a:gd name="connsiteX5" fmla="*/ 298026 w 369565"/>
                <a:gd name="connsiteY5" fmla="*/ 365566 h 384967"/>
                <a:gd name="connsiteX6" fmla="*/ 306746 w 369565"/>
                <a:gd name="connsiteY6" fmla="*/ 379725 h 384967"/>
                <a:gd name="connsiteX7" fmla="*/ 268198 w 369565"/>
                <a:gd name="connsiteY7" fmla="*/ 382999 h 384967"/>
                <a:gd name="connsiteX8" fmla="*/ 247862 w 369565"/>
                <a:gd name="connsiteY8" fmla="*/ 373192 h 384967"/>
                <a:gd name="connsiteX9" fmla="*/ 237993 w 369565"/>
                <a:gd name="connsiteY9" fmla="*/ 379000 h 384967"/>
                <a:gd name="connsiteX10" fmla="*/ 204804 w 369565"/>
                <a:gd name="connsiteY10" fmla="*/ 376820 h 384967"/>
                <a:gd name="connsiteX11" fmla="*/ 198233 w 369565"/>
                <a:gd name="connsiteY11" fmla="*/ 372114 h 384967"/>
                <a:gd name="connsiteX12" fmla="*/ 169239 w 369565"/>
                <a:gd name="connsiteY12" fmla="*/ 369194 h 384967"/>
                <a:gd name="connsiteX13" fmla="*/ 152184 w 369565"/>
                <a:gd name="connsiteY13" fmla="*/ 355744 h 384967"/>
                <a:gd name="connsiteX14" fmla="*/ 137546 w 369565"/>
                <a:gd name="connsiteY14" fmla="*/ 354288 h 384967"/>
                <a:gd name="connsiteX15" fmla="*/ 120200 w 369565"/>
                <a:gd name="connsiteY15" fmla="*/ 340122 h 384967"/>
                <a:gd name="connsiteX16" fmla="*/ 107899 w 369565"/>
                <a:gd name="connsiteY16" fmla="*/ 341176 h 384967"/>
                <a:gd name="connsiteX17" fmla="*/ 121074 w 369565"/>
                <a:gd name="connsiteY17" fmla="*/ 321966 h 384967"/>
                <a:gd name="connsiteX18" fmla="*/ 121074 w 369565"/>
                <a:gd name="connsiteY18" fmla="*/ 293964 h 384967"/>
                <a:gd name="connsiteX19" fmla="*/ 135704 w 369565"/>
                <a:gd name="connsiteY19" fmla="*/ 280718 h 384967"/>
                <a:gd name="connsiteX20" fmla="*/ 127480 w 369565"/>
                <a:gd name="connsiteY20" fmla="*/ 266631 h 384967"/>
                <a:gd name="connsiteX21" fmla="*/ 101894 w 369565"/>
                <a:gd name="connsiteY21" fmla="*/ 270180 h 384967"/>
                <a:gd name="connsiteX22" fmla="*/ 96078 w 369565"/>
                <a:gd name="connsiteY22" fmla="*/ 259469 h 384967"/>
                <a:gd name="connsiteX23" fmla="*/ 82219 w 369565"/>
                <a:gd name="connsiteY23" fmla="*/ 259469 h 384967"/>
                <a:gd name="connsiteX24" fmla="*/ 87618 w 369565"/>
                <a:gd name="connsiteY24" fmla="*/ 246334 h 384967"/>
                <a:gd name="connsiteX25" fmla="*/ 65471 w 369565"/>
                <a:gd name="connsiteY25" fmla="*/ 235308 h 384967"/>
                <a:gd name="connsiteX26" fmla="*/ 59073 w 369565"/>
                <a:gd name="connsiteY26" fmla="*/ 220787 h 384967"/>
                <a:gd name="connsiteX27" fmla="*/ 39917 w 369565"/>
                <a:gd name="connsiteY27" fmla="*/ 220787 h 384967"/>
                <a:gd name="connsiteX28" fmla="*/ 33566 w 369565"/>
                <a:gd name="connsiteY28" fmla="*/ 211343 h 384967"/>
                <a:gd name="connsiteX29" fmla="*/ 21225 w 369565"/>
                <a:gd name="connsiteY29" fmla="*/ 211343 h 384967"/>
                <a:gd name="connsiteX30" fmla="*/ -3369 w 369565"/>
                <a:gd name="connsiteY30" fmla="*/ 196201 h 384967"/>
                <a:gd name="connsiteX31" fmla="*/ -3369 w 369565"/>
                <a:gd name="connsiteY31" fmla="*/ 168891 h 384967"/>
                <a:gd name="connsiteX32" fmla="*/ 172064 w 369565"/>
                <a:gd name="connsiteY32" fmla="*/ 43536 h 384967"/>
                <a:gd name="connsiteX33" fmla="*/ 172064 w 369565"/>
                <a:gd name="connsiteY33" fmla="*/ 33612 h 384967"/>
                <a:gd name="connsiteX34" fmla="*/ 187781 w 369565"/>
                <a:gd name="connsiteY34" fmla="*/ 23963 h 384967"/>
                <a:gd name="connsiteX35" fmla="*/ 194880 w 369565"/>
                <a:gd name="connsiteY35" fmla="*/ 26292 h 384967"/>
                <a:gd name="connsiteX36" fmla="*/ 210109 w 369565"/>
                <a:gd name="connsiteY36" fmla="*/ 16699 h 384967"/>
                <a:gd name="connsiteX37" fmla="*/ 206032 w 369565"/>
                <a:gd name="connsiteY37" fmla="*/ -1969 h 384967"/>
                <a:gd name="connsiteX38" fmla="*/ 258313 w 369565"/>
                <a:gd name="connsiteY38" fmla="*/ 9663 h 384967"/>
                <a:gd name="connsiteX39" fmla="*/ 287661 w 369565"/>
                <a:gd name="connsiteY39" fmla="*/ 41340 h 384967"/>
                <a:gd name="connsiteX40" fmla="*/ 366197 w 369565"/>
                <a:gd name="connsiteY40" fmla="*/ 91748 h 384967"/>
                <a:gd name="connsiteX41" fmla="*/ 360129 w 369565"/>
                <a:gd name="connsiteY41" fmla="*/ 107410 h 384967"/>
                <a:gd name="connsiteX42" fmla="*/ 345404 w 369565"/>
                <a:gd name="connsiteY42" fmla="*/ 112793 h 384967"/>
                <a:gd name="connsiteX43" fmla="*/ 335535 w 369565"/>
                <a:gd name="connsiteY43" fmla="*/ 110125 h 384967"/>
                <a:gd name="connsiteX44" fmla="*/ 334882 w 369565"/>
                <a:gd name="connsiteY44" fmla="*/ 120883 h 384967"/>
                <a:gd name="connsiteX45" fmla="*/ 318559 w 369565"/>
                <a:gd name="connsiteY45" fmla="*/ 145470 h 384967"/>
                <a:gd name="connsiteX46" fmla="*/ 332167 w 369565"/>
                <a:gd name="connsiteY46" fmla="*/ 154434 h 384967"/>
                <a:gd name="connsiteX47" fmla="*/ 325729 w 369565"/>
                <a:gd name="connsiteY47" fmla="*/ 171284 h 384967"/>
                <a:gd name="connsiteX48" fmla="*/ 333867 w 369565"/>
                <a:gd name="connsiteY48" fmla="*/ 178115 h 384967"/>
                <a:gd name="connsiteX49" fmla="*/ 327169 w 369565"/>
                <a:gd name="connsiteY49" fmla="*/ 188079 h 384967"/>
                <a:gd name="connsiteX50" fmla="*/ 327169 w 369565"/>
                <a:gd name="connsiteY50" fmla="*/ 208675 h 384967"/>
                <a:gd name="connsiteX51" fmla="*/ 316230 w 369565"/>
                <a:gd name="connsiteY51" fmla="*/ 227815 h 384967"/>
                <a:gd name="connsiteX52" fmla="*/ 313145 w 369565"/>
                <a:gd name="connsiteY52" fmla="*/ 273556 h 38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69565" h="384967">
                  <a:moveTo>
                    <a:pt x="299325" y="283071"/>
                  </a:moveTo>
                  <a:lnTo>
                    <a:pt x="299325" y="294963"/>
                  </a:lnTo>
                  <a:lnTo>
                    <a:pt x="288676" y="300260"/>
                  </a:lnTo>
                  <a:lnTo>
                    <a:pt x="282168" y="315418"/>
                  </a:lnTo>
                  <a:lnTo>
                    <a:pt x="299325" y="330111"/>
                  </a:lnTo>
                  <a:lnTo>
                    <a:pt x="298026" y="365566"/>
                  </a:lnTo>
                  <a:lnTo>
                    <a:pt x="306746" y="379725"/>
                  </a:lnTo>
                  <a:lnTo>
                    <a:pt x="268198" y="382999"/>
                  </a:lnTo>
                  <a:lnTo>
                    <a:pt x="247862" y="373192"/>
                  </a:lnTo>
                  <a:lnTo>
                    <a:pt x="237993" y="379000"/>
                  </a:lnTo>
                  <a:lnTo>
                    <a:pt x="204804" y="376820"/>
                  </a:lnTo>
                  <a:lnTo>
                    <a:pt x="198233" y="372114"/>
                  </a:lnTo>
                  <a:lnTo>
                    <a:pt x="169239" y="369194"/>
                  </a:lnTo>
                  <a:lnTo>
                    <a:pt x="152184" y="355744"/>
                  </a:lnTo>
                  <a:lnTo>
                    <a:pt x="137546" y="354288"/>
                  </a:lnTo>
                  <a:lnTo>
                    <a:pt x="120200" y="340122"/>
                  </a:lnTo>
                  <a:lnTo>
                    <a:pt x="107899" y="341176"/>
                  </a:lnTo>
                  <a:lnTo>
                    <a:pt x="121074" y="321966"/>
                  </a:lnTo>
                  <a:lnTo>
                    <a:pt x="121074" y="293964"/>
                  </a:lnTo>
                  <a:lnTo>
                    <a:pt x="135704" y="280718"/>
                  </a:lnTo>
                  <a:lnTo>
                    <a:pt x="127480" y="266631"/>
                  </a:lnTo>
                  <a:lnTo>
                    <a:pt x="101894" y="270180"/>
                  </a:lnTo>
                  <a:lnTo>
                    <a:pt x="96078" y="259469"/>
                  </a:lnTo>
                  <a:lnTo>
                    <a:pt x="82219" y="259469"/>
                  </a:lnTo>
                  <a:lnTo>
                    <a:pt x="87618" y="246334"/>
                  </a:lnTo>
                  <a:lnTo>
                    <a:pt x="65471" y="235308"/>
                  </a:lnTo>
                  <a:lnTo>
                    <a:pt x="59073" y="220787"/>
                  </a:lnTo>
                  <a:lnTo>
                    <a:pt x="39917" y="220787"/>
                  </a:lnTo>
                  <a:lnTo>
                    <a:pt x="33566" y="211343"/>
                  </a:lnTo>
                  <a:lnTo>
                    <a:pt x="21225" y="211343"/>
                  </a:lnTo>
                  <a:lnTo>
                    <a:pt x="-3369" y="196201"/>
                  </a:lnTo>
                  <a:lnTo>
                    <a:pt x="-3369" y="168891"/>
                  </a:lnTo>
                  <a:lnTo>
                    <a:pt x="172064" y="43536"/>
                  </a:lnTo>
                  <a:lnTo>
                    <a:pt x="172064" y="33612"/>
                  </a:lnTo>
                  <a:lnTo>
                    <a:pt x="187781" y="23963"/>
                  </a:lnTo>
                  <a:lnTo>
                    <a:pt x="194880" y="26292"/>
                  </a:lnTo>
                  <a:lnTo>
                    <a:pt x="210109" y="16699"/>
                  </a:lnTo>
                  <a:lnTo>
                    <a:pt x="206032" y="-1969"/>
                  </a:lnTo>
                  <a:lnTo>
                    <a:pt x="258313" y="9663"/>
                  </a:lnTo>
                  <a:lnTo>
                    <a:pt x="287661" y="41340"/>
                  </a:lnTo>
                  <a:lnTo>
                    <a:pt x="366197" y="91748"/>
                  </a:lnTo>
                  <a:lnTo>
                    <a:pt x="360129" y="107410"/>
                  </a:lnTo>
                  <a:lnTo>
                    <a:pt x="345404" y="112793"/>
                  </a:lnTo>
                  <a:lnTo>
                    <a:pt x="335535" y="110125"/>
                  </a:lnTo>
                  <a:lnTo>
                    <a:pt x="334882" y="120883"/>
                  </a:lnTo>
                  <a:lnTo>
                    <a:pt x="318559" y="145470"/>
                  </a:lnTo>
                  <a:lnTo>
                    <a:pt x="332167" y="154434"/>
                  </a:lnTo>
                  <a:lnTo>
                    <a:pt x="325729" y="171284"/>
                  </a:lnTo>
                  <a:lnTo>
                    <a:pt x="333867" y="178115"/>
                  </a:lnTo>
                  <a:lnTo>
                    <a:pt x="327169" y="188079"/>
                  </a:lnTo>
                  <a:lnTo>
                    <a:pt x="327169" y="208675"/>
                  </a:lnTo>
                  <a:lnTo>
                    <a:pt x="316230" y="227815"/>
                  </a:lnTo>
                  <a:lnTo>
                    <a:pt x="313145" y="27355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34" name="Freeform: Shape 1133">
              <a:extLst>
                <a:ext uri="{FF2B5EF4-FFF2-40B4-BE49-F238E27FC236}">
                  <a16:creationId xmlns:a16="http://schemas.microsoft.com/office/drawing/2014/main" id="{55759111-C5A7-491C-82E9-E2763DC90D14}"/>
                </a:ext>
              </a:extLst>
            </p:cNvPr>
            <p:cNvSpPr/>
            <p:nvPr/>
          </p:nvSpPr>
          <p:spPr>
            <a:xfrm flipV="1">
              <a:off x="4540855" y="2681439"/>
              <a:ext cx="132134" cy="245640"/>
            </a:xfrm>
            <a:custGeom>
              <a:avLst/>
              <a:gdLst>
                <a:gd name="connsiteX0" fmla="*/ 87710 w 121467"/>
                <a:gd name="connsiteY0" fmla="*/ -1961 h 225810"/>
                <a:gd name="connsiteX1" fmla="*/ 100978 w 121467"/>
                <a:gd name="connsiteY1" fmla="*/ 6350 h 225810"/>
                <a:gd name="connsiteX2" fmla="*/ 100978 w 121467"/>
                <a:gd name="connsiteY2" fmla="*/ 6350 h 225810"/>
                <a:gd name="connsiteX3" fmla="*/ 92951 w 121467"/>
                <a:gd name="connsiteY3" fmla="*/ 93157 h 225810"/>
                <a:gd name="connsiteX4" fmla="*/ 117884 w 121467"/>
                <a:gd name="connsiteY4" fmla="*/ 183255 h 225810"/>
                <a:gd name="connsiteX5" fmla="*/ 104725 w 121467"/>
                <a:gd name="connsiteY5" fmla="*/ 206873 h 225810"/>
                <a:gd name="connsiteX6" fmla="*/ 70348 w 121467"/>
                <a:gd name="connsiteY6" fmla="*/ 218143 h 225810"/>
                <a:gd name="connsiteX7" fmla="*/ 53624 w 121467"/>
                <a:gd name="connsiteY7" fmla="*/ 216333 h 225810"/>
                <a:gd name="connsiteX8" fmla="*/ 39332 w 121467"/>
                <a:gd name="connsiteY8" fmla="*/ 223849 h 225810"/>
                <a:gd name="connsiteX9" fmla="*/ 39332 w 121467"/>
                <a:gd name="connsiteY9" fmla="*/ 207495 h 225810"/>
                <a:gd name="connsiteX10" fmla="*/ 43275 w 121467"/>
                <a:gd name="connsiteY10" fmla="*/ 200459 h 225810"/>
                <a:gd name="connsiteX11" fmla="*/ 16674 w 121467"/>
                <a:gd name="connsiteY11" fmla="*/ 182082 h 225810"/>
                <a:gd name="connsiteX12" fmla="*/ 18799 w 121467"/>
                <a:gd name="connsiteY12" fmla="*/ 166515 h 225810"/>
                <a:gd name="connsiteX13" fmla="*/ -3584 w 121467"/>
                <a:gd name="connsiteY13" fmla="*/ 153836 h 225810"/>
                <a:gd name="connsiteX14" fmla="*/ 7355 w 121467"/>
                <a:gd name="connsiteY14" fmla="*/ 134696 h 225810"/>
                <a:gd name="connsiteX15" fmla="*/ 7355 w 121467"/>
                <a:gd name="connsiteY15" fmla="*/ 114100 h 225810"/>
                <a:gd name="connsiteX16" fmla="*/ 14053 w 121467"/>
                <a:gd name="connsiteY16" fmla="*/ 104136 h 225810"/>
                <a:gd name="connsiteX17" fmla="*/ 5915 w 121467"/>
                <a:gd name="connsiteY17" fmla="*/ 97305 h 225810"/>
                <a:gd name="connsiteX18" fmla="*/ 12353 w 121467"/>
                <a:gd name="connsiteY18" fmla="*/ 80455 h 225810"/>
                <a:gd name="connsiteX19" fmla="*/ -1255 w 121467"/>
                <a:gd name="connsiteY19" fmla="*/ 71491 h 225810"/>
                <a:gd name="connsiteX20" fmla="*/ 15068 w 121467"/>
                <a:gd name="connsiteY20" fmla="*/ 46904 h 225810"/>
                <a:gd name="connsiteX21" fmla="*/ 15721 w 121467"/>
                <a:gd name="connsiteY21" fmla="*/ 36146 h 225810"/>
                <a:gd name="connsiteX22" fmla="*/ 25590 w 121467"/>
                <a:gd name="connsiteY22" fmla="*/ 38814 h 225810"/>
                <a:gd name="connsiteX23" fmla="*/ 40315 w 121467"/>
                <a:gd name="connsiteY23" fmla="*/ 33431 h 225810"/>
                <a:gd name="connsiteX24" fmla="*/ 46383 w 121467"/>
                <a:gd name="connsiteY24" fmla="*/ 17769 h 225810"/>
                <a:gd name="connsiteX25" fmla="*/ 74921 w 121467"/>
                <a:gd name="connsiteY25" fmla="*/ 11064 h 225810"/>
                <a:gd name="connsiteX26" fmla="*/ 87710 w 121467"/>
                <a:gd name="connsiteY26" fmla="*/ -1961 h 22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467" h="225810">
                  <a:moveTo>
                    <a:pt x="87710" y="-1961"/>
                  </a:moveTo>
                  <a:lnTo>
                    <a:pt x="100978" y="6350"/>
                  </a:lnTo>
                  <a:lnTo>
                    <a:pt x="100978" y="6350"/>
                  </a:lnTo>
                  <a:lnTo>
                    <a:pt x="92951" y="93157"/>
                  </a:lnTo>
                  <a:lnTo>
                    <a:pt x="117884" y="183255"/>
                  </a:lnTo>
                  <a:lnTo>
                    <a:pt x="104725" y="206873"/>
                  </a:lnTo>
                  <a:lnTo>
                    <a:pt x="70348" y="218143"/>
                  </a:lnTo>
                  <a:lnTo>
                    <a:pt x="53624" y="216333"/>
                  </a:lnTo>
                  <a:lnTo>
                    <a:pt x="39332" y="223849"/>
                  </a:lnTo>
                  <a:lnTo>
                    <a:pt x="39332" y="207495"/>
                  </a:lnTo>
                  <a:lnTo>
                    <a:pt x="43275" y="200459"/>
                  </a:lnTo>
                  <a:lnTo>
                    <a:pt x="16674" y="182082"/>
                  </a:lnTo>
                  <a:lnTo>
                    <a:pt x="18799" y="166515"/>
                  </a:lnTo>
                  <a:lnTo>
                    <a:pt x="-3584" y="153836"/>
                  </a:lnTo>
                  <a:lnTo>
                    <a:pt x="7355" y="134696"/>
                  </a:lnTo>
                  <a:lnTo>
                    <a:pt x="7355" y="114100"/>
                  </a:lnTo>
                  <a:lnTo>
                    <a:pt x="14053" y="104136"/>
                  </a:lnTo>
                  <a:lnTo>
                    <a:pt x="5915" y="97305"/>
                  </a:lnTo>
                  <a:lnTo>
                    <a:pt x="12353" y="80455"/>
                  </a:lnTo>
                  <a:lnTo>
                    <a:pt x="-1255" y="71491"/>
                  </a:lnTo>
                  <a:lnTo>
                    <a:pt x="15068" y="46904"/>
                  </a:lnTo>
                  <a:lnTo>
                    <a:pt x="15721" y="36146"/>
                  </a:lnTo>
                  <a:lnTo>
                    <a:pt x="25590" y="38814"/>
                  </a:lnTo>
                  <a:lnTo>
                    <a:pt x="40315" y="33431"/>
                  </a:lnTo>
                  <a:lnTo>
                    <a:pt x="46383" y="17769"/>
                  </a:lnTo>
                  <a:lnTo>
                    <a:pt x="74921" y="11064"/>
                  </a:lnTo>
                  <a:lnTo>
                    <a:pt x="87710" y="-196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35" name="Freeform: Shape 1134">
              <a:extLst>
                <a:ext uri="{FF2B5EF4-FFF2-40B4-BE49-F238E27FC236}">
                  <a16:creationId xmlns:a16="http://schemas.microsoft.com/office/drawing/2014/main" id="{820BAFD8-CD00-4699-BF08-24C491257EFA}"/>
                </a:ext>
              </a:extLst>
            </p:cNvPr>
            <p:cNvSpPr/>
            <p:nvPr/>
          </p:nvSpPr>
          <p:spPr>
            <a:xfrm flipV="1">
              <a:off x="4540855" y="2681439"/>
              <a:ext cx="132134" cy="245640"/>
            </a:xfrm>
            <a:custGeom>
              <a:avLst/>
              <a:gdLst>
                <a:gd name="connsiteX0" fmla="*/ 87710 w 121467"/>
                <a:gd name="connsiteY0" fmla="*/ -1961 h 225810"/>
                <a:gd name="connsiteX1" fmla="*/ 100978 w 121467"/>
                <a:gd name="connsiteY1" fmla="*/ 6350 h 225810"/>
                <a:gd name="connsiteX2" fmla="*/ 100978 w 121467"/>
                <a:gd name="connsiteY2" fmla="*/ 6350 h 225810"/>
                <a:gd name="connsiteX3" fmla="*/ 92951 w 121467"/>
                <a:gd name="connsiteY3" fmla="*/ 93157 h 225810"/>
                <a:gd name="connsiteX4" fmla="*/ 117884 w 121467"/>
                <a:gd name="connsiteY4" fmla="*/ 183255 h 225810"/>
                <a:gd name="connsiteX5" fmla="*/ 104725 w 121467"/>
                <a:gd name="connsiteY5" fmla="*/ 206873 h 225810"/>
                <a:gd name="connsiteX6" fmla="*/ 70348 w 121467"/>
                <a:gd name="connsiteY6" fmla="*/ 218143 h 225810"/>
                <a:gd name="connsiteX7" fmla="*/ 53624 w 121467"/>
                <a:gd name="connsiteY7" fmla="*/ 216333 h 225810"/>
                <a:gd name="connsiteX8" fmla="*/ 39332 w 121467"/>
                <a:gd name="connsiteY8" fmla="*/ 223849 h 225810"/>
                <a:gd name="connsiteX9" fmla="*/ 39332 w 121467"/>
                <a:gd name="connsiteY9" fmla="*/ 207495 h 225810"/>
                <a:gd name="connsiteX10" fmla="*/ 43275 w 121467"/>
                <a:gd name="connsiteY10" fmla="*/ 200459 h 225810"/>
                <a:gd name="connsiteX11" fmla="*/ 16674 w 121467"/>
                <a:gd name="connsiteY11" fmla="*/ 182082 h 225810"/>
                <a:gd name="connsiteX12" fmla="*/ 18799 w 121467"/>
                <a:gd name="connsiteY12" fmla="*/ 166515 h 225810"/>
                <a:gd name="connsiteX13" fmla="*/ -3584 w 121467"/>
                <a:gd name="connsiteY13" fmla="*/ 153836 h 225810"/>
                <a:gd name="connsiteX14" fmla="*/ 7355 w 121467"/>
                <a:gd name="connsiteY14" fmla="*/ 134696 h 225810"/>
                <a:gd name="connsiteX15" fmla="*/ 7355 w 121467"/>
                <a:gd name="connsiteY15" fmla="*/ 114100 h 225810"/>
                <a:gd name="connsiteX16" fmla="*/ 14053 w 121467"/>
                <a:gd name="connsiteY16" fmla="*/ 104136 h 225810"/>
                <a:gd name="connsiteX17" fmla="*/ 5915 w 121467"/>
                <a:gd name="connsiteY17" fmla="*/ 97305 h 225810"/>
                <a:gd name="connsiteX18" fmla="*/ 12353 w 121467"/>
                <a:gd name="connsiteY18" fmla="*/ 80455 h 225810"/>
                <a:gd name="connsiteX19" fmla="*/ -1255 w 121467"/>
                <a:gd name="connsiteY19" fmla="*/ 71491 h 225810"/>
                <a:gd name="connsiteX20" fmla="*/ 15068 w 121467"/>
                <a:gd name="connsiteY20" fmla="*/ 46904 h 225810"/>
                <a:gd name="connsiteX21" fmla="*/ 15721 w 121467"/>
                <a:gd name="connsiteY21" fmla="*/ 36146 h 225810"/>
                <a:gd name="connsiteX22" fmla="*/ 25590 w 121467"/>
                <a:gd name="connsiteY22" fmla="*/ 38814 h 225810"/>
                <a:gd name="connsiteX23" fmla="*/ 40315 w 121467"/>
                <a:gd name="connsiteY23" fmla="*/ 33431 h 225810"/>
                <a:gd name="connsiteX24" fmla="*/ 46383 w 121467"/>
                <a:gd name="connsiteY24" fmla="*/ 17769 h 225810"/>
                <a:gd name="connsiteX25" fmla="*/ 74921 w 121467"/>
                <a:gd name="connsiteY25" fmla="*/ 11064 h 22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467" h="225810">
                  <a:moveTo>
                    <a:pt x="87710" y="-1961"/>
                  </a:moveTo>
                  <a:lnTo>
                    <a:pt x="100978" y="6350"/>
                  </a:lnTo>
                  <a:lnTo>
                    <a:pt x="100978" y="6350"/>
                  </a:lnTo>
                  <a:lnTo>
                    <a:pt x="92951" y="93157"/>
                  </a:lnTo>
                  <a:lnTo>
                    <a:pt x="117884" y="183255"/>
                  </a:lnTo>
                  <a:lnTo>
                    <a:pt x="104725" y="206873"/>
                  </a:lnTo>
                  <a:lnTo>
                    <a:pt x="70348" y="218143"/>
                  </a:lnTo>
                  <a:lnTo>
                    <a:pt x="53624" y="216333"/>
                  </a:lnTo>
                  <a:lnTo>
                    <a:pt x="39332" y="223849"/>
                  </a:lnTo>
                  <a:lnTo>
                    <a:pt x="39332" y="207495"/>
                  </a:lnTo>
                  <a:lnTo>
                    <a:pt x="43275" y="200459"/>
                  </a:lnTo>
                  <a:lnTo>
                    <a:pt x="16674" y="182082"/>
                  </a:lnTo>
                  <a:lnTo>
                    <a:pt x="18799" y="166515"/>
                  </a:lnTo>
                  <a:lnTo>
                    <a:pt x="-3584" y="153836"/>
                  </a:lnTo>
                  <a:lnTo>
                    <a:pt x="7355" y="134696"/>
                  </a:lnTo>
                  <a:lnTo>
                    <a:pt x="7355" y="114100"/>
                  </a:lnTo>
                  <a:lnTo>
                    <a:pt x="14053" y="104136"/>
                  </a:lnTo>
                  <a:lnTo>
                    <a:pt x="5915" y="97305"/>
                  </a:lnTo>
                  <a:lnTo>
                    <a:pt x="12353" y="80455"/>
                  </a:lnTo>
                  <a:lnTo>
                    <a:pt x="-1255" y="71491"/>
                  </a:lnTo>
                  <a:lnTo>
                    <a:pt x="15068" y="46904"/>
                  </a:lnTo>
                  <a:lnTo>
                    <a:pt x="15721" y="36146"/>
                  </a:lnTo>
                  <a:lnTo>
                    <a:pt x="25590" y="38814"/>
                  </a:lnTo>
                  <a:lnTo>
                    <a:pt x="40315" y="33431"/>
                  </a:lnTo>
                  <a:lnTo>
                    <a:pt x="46383" y="17769"/>
                  </a:lnTo>
                  <a:lnTo>
                    <a:pt x="74921" y="1106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36" name="Freeform: Shape 1135">
              <a:extLst>
                <a:ext uri="{FF2B5EF4-FFF2-40B4-BE49-F238E27FC236}">
                  <a16:creationId xmlns:a16="http://schemas.microsoft.com/office/drawing/2014/main" id="{62E22884-3555-42F6-89A2-154FF4EF0AEF}"/>
                </a:ext>
              </a:extLst>
            </p:cNvPr>
            <p:cNvSpPr/>
            <p:nvPr/>
          </p:nvSpPr>
          <p:spPr>
            <a:xfrm flipV="1">
              <a:off x="4530325" y="3129785"/>
              <a:ext cx="152099" cy="245332"/>
            </a:xfrm>
            <a:custGeom>
              <a:avLst/>
              <a:gdLst>
                <a:gd name="connsiteX0" fmla="*/ 20838 w 139820"/>
                <a:gd name="connsiteY0" fmla="*/ 32230 h 225526"/>
                <a:gd name="connsiteX1" fmla="*/ 15950 w 139820"/>
                <a:gd name="connsiteY1" fmla="*/ 15521 h 225526"/>
                <a:gd name="connsiteX2" fmla="*/ 15950 w 139820"/>
                <a:gd name="connsiteY2" fmla="*/ 15466 h 225526"/>
                <a:gd name="connsiteX3" fmla="*/ 25646 w 139820"/>
                <a:gd name="connsiteY3" fmla="*/ 9013 h 225526"/>
                <a:gd name="connsiteX4" fmla="*/ 45605 w 139820"/>
                <a:gd name="connsiteY4" fmla="*/ 9013 h 225526"/>
                <a:gd name="connsiteX5" fmla="*/ 45605 w 139820"/>
                <a:gd name="connsiteY5" fmla="*/ 16348 h 225526"/>
                <a:gd name="connsiteX6" fmla="*/ 65327 w 139820"/>
                <a:gd name="connsiteY6" fmla="*/ 16954 h 225526"/>
                <a:gd name="connsiteX7" fmla="*/ 78281 w 139820"/>
                <a:gd name="connsiteY7" fmla="*/ 11271 h 225526"/>
                <a:gd name="connsiteX8" fmla="*/ 106874 w 139820"/>
                <a:gd name="connsiteY8" fmla="*/ 10909 h 225526"/>
                <a:gd name="connsiteX9" fmla="*/ 115224 w 139820"/>
                <a:gd name="connsiteY9" fmla="*/ 4235 h 225526"/>
                <a:gd name="connsiteX10" fmla="*/ 121662 w 139820"/>
                <a:gd name="connsiteY10" fmla="*/ 9312 h 225526"/>
                <a:gd name="connsiteX11" fmla="*/ 128265 w 139820"/>
                <a:gd name="connsiteY11" fmla="*/ -1368 h 225526"/>
                <a:gd name="connsiteX12" fmla="*/ 136237 w 139820"/>
                <a:gd name="connsiteY12" fmla="*/ 4786 h 225526"/>
                <a:gd name="connsiteX13" fmla="*/ 128540 w 139820"/>
                <a:gd name="connsiteY13" fmla="*/ 28169 h 225526"/>
                <a:gd name="connsiteX14" fmla="*/ 109463 w 139820"/>
                <a:gd name="connsiteY14" fmla="*/ 42020 h 225526"/>
                <a:gd name="connsiteX15" fmla="*/ 117010 w 139820"/>
                <a:gd name="connsiteY15" fmla="*/ 50473 h 225526"/>
                <a:gd name="connsiteX16" fmla="*/ 104591 w 139820"/>
                <a:gd name="connsiteY16" fmla="*/ 57178 h 225526"/>
                <a:gd name="connsiteX17" fmla="*/ 105442 w 139820"/>
                <a:gd name="connsiteY17" fmla="*/ 68684 h 225526"/>
                <a:gd name="connsiteX18" fmla="*/ 97477 w 139820"/>
                <a:gd name="connsiteY18" fmla="*/ 86691 h 225526"/>
                <a:gd name="connsiteX19" fmla="*/ 107921 w 139820"/>
                <a:gd name="connsiteY19" fmla="*/ 89981 h 225526"/>
                <a:gd name="connsiteX20" fmla="*/ 108550 w 139820"/>
                <a:gd name="connsiteY20" fmla="*/ 99928 h 225526"/>
                <a:gd name="connsiteX21" fmla="*/ 113925 w 139820"/>
                <a:gd name="connsiteY21" fmla="*/ 99928 h 225526"/>
                <a:gd name="connsiteX22" fmla="*/ 122630 w 139820"/>
                <a:gd name="connsiteY22" fmla="*/ 123641 h 225526"/>
                <a:gd name="connsiteX23" fmla="*/ 112651 w 139820"/>
                <a:gd name="connsiteY23" fmla="*/ 134321 h 225526"/>
                <a:gd name="connsiteX24" fmla="*/ 91653 w 139820"/>
                <a:gd name="connsiteY24" fmla="*/ 150290 h 225526"/>
                <a:gd name="connsiteX25" fmla="*/ 97933 w 139820"/>
                <a:gd name="connsiteY25" fmla="*/ 161072 h 225526"/>
                <a:gd name="connsiteX26" fmla="*/ 123291 w 139820"/>
                <a:gd name="connsiteY26" fmla="*/ 159655 h 225526"/>
                <a:gd name="connsiteX27" fmla="*/ 112651 w 139820"/>
                <a:gd name="connsiteY27" fmla="*/ 176930 h 225526"/>
                <a:gd name="connsiteX28" fmla="*/ 114768 w 139820"/>
                <a:gd name="connsiteY28" fmla="*/ 194890 h 225526"/>
                <a:gd name="connsiteX29" fmla="*/ 103615 w 139820"/>
                <a:gd name="connsiteY29" fmla="*/ 224159 h 225526"/>
                <a:gd name="connsiteX30" fmla="*/ 91267 w 139820"/>
                <a:gd name="connsiteY30" fmla="*/ 224159 h 225526"/>
                <a:gd name="connsiteX31" fmla="*/ 92204 w 139820"/>
                <a:gd name="connsiteY31" fmla="*/ 208891 h 225526"/>
                <a:gd name="connsiteX32" fmla="*/ 97146 w 139820"/>
                <a:gd name="connsiteY32" fmla="*/ 202287 h 225526"/>
                <a:gd name="connsiteX33" fmla="*/ 95446 w 139820"/>
                <a:gd name="connsiteY33" fmla="*/ 190160 h 225526"/>
                <a:gd name="connsiteX34" fmla="*/ 90701 w 139820"/>
                <a:gd name="connsiteY34" fmla="*/ 186524 h 225526"/>
                <a:gd name="connsiteX35" fmla="*/ 83610 w 139820"/>
                <a:gd name="connsiteY35" fmla="*/ 163716 h 225526"/>
                <a:gd name="connsiteX36" fmla="*/ 74590 w 139820"/>
                <a:gd name="connsiteY36" fmla="*/ 159655 h 225526"/>
                <a:gd name="connsiteX37" fmla="*/ 72292 w 139820"/>
                <a:gd name="connsiteY37" fmla="*/ 137052 h 225526"/>
                <a:gd name="connsiteX38" fmla="*/ 63934 w 139820"/>
                <a:gd name="connsiteY38" fmla="*/ 134998 h 225526"/>
                <a:gd name="connsiteX39" fmla="*/ 53443 w 139820"/>
                <a:gd name="connsiteY39" fmla="*/ 108759 h 225526"/>
                <a:gd name="connsiteX40" fmla="*/ 49178 w 139820"/>
                <a:gd name="connsiteY40" fmla="*/ 92405 h 225526"/>
                <a:gd name="connsiteX41" fmla="*/ 39671 w 139820"/>
                <a:gd name="connsiteY41" fmla="*/ 92405 h 225526"/>
                <a:gd name="connsiteX42" fmla="*/ 35216 w 139820"/>
                <a:gd name="connsiteY42" fmla="*/ 105752 h 225526"/>
                <a:gd name="connsiteX43" fmla="*/ 26063 w 139820"/>
                <a:gd name="connsiteY43" fmla="*/ 99079 h 225526"/>
                <a:gd name="connsiteX44" fmla="*/ 21420 w 139820"/>
                <a:gd name="connsiteY44" fmla="*/ 103124 h 225526"/>
                <a:gd name="connsiteX45" fmla="*/ 1957 w 139820"/>
                <a:gd name="connsiteY45" fmla="*/ 84692 h 225526"/>
                <a:gd name="connsiteX46" fmla="*/ 1957 w 139820"/>
                <a:gd name="connsiteY46" fmla="*/ 73981 h 225526"/>
                <a:gd name="connsiteX47" fmla="*/ -3584 w 139820"/>
                <a:gd name="connsiteY47" fmla="*/ 64434 h 225526"/>
                <a:gd name="connsiteX48" fmla="*/ 16957 w 139820"/>
                <a:gd name="connsiteY48" fmla="*/ 52464 h 225526"/>
                <a:gd name="connsiteX49" fmla="*/ 20838 w 139820"/>
                <a:gd name="connsiteY49" fmla="*/ 32230 h 225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39820" h="225526">
                  <a:moveTo>
                    <a:pt x="20838" y="32230"/>
                  </a:moveTo>
                  <a:lnTo>
                    <a:pt x="15950" y="15521"/>
                  </a:lnTo>
                  <a:lnTo>
                    <a:pt x="15950" y="15466"/>
                  </a:lnTo>
                  <a:lnTo>
                    <a:pt x="25646" y="9013"/>
                  </a:lnTo>
                  <a:lnTo>
                    <a:pt x="45605" y="9013"/>
                  </a:lnTo>
                  <a:lnTo>
                    <a:pt x="45605" y="16348"/>
                  </a:lnTo>
                  <a:lnTo>
                    <a:pt x="65327" y="16954"/>
                  </a:lnTo>
                  <a:lnTo>
                    <a:pt x="78281" y="11271"/>
                  </a:lnTo>
                  <a:lnTo>
                    <a:pt x="106874" y="10909"/>
                  </a:lnTo>
                  <a:lnTo>
                    <a:pt x="115224" y="4235"/>
                  </a:lnTo>
                  <a:lnTo>
                    <a:pt x="121662" y="9312"/>
                  </a:lnTo>
                  <a:lnTo>
                    <a:pt x="128265" y="-1368"/>
                  </a:lnTo>
                  <a:lnTo>
                    <a:pt x="136237" y="4786"/>
                  </a:lnTo>
                  <a:lnTo>
                    <a:pt x="128540" y="28169"/>
                  </a:lnTo>
                  <a:lnTo>
                    <a:pt x="109463" y="42020"/>
                  </a:lnTo>
                  <a:lnTo>
                    <a:pt x="117010" y="50473"/>
                  </a:lnTo>
                  <a:lnTo>
                    <a:pt x="104591" y="57178"/>
                  </a:lnTo>
                  <a:lnTo>
                    <a:pt x="105442" y="68684"/>
                  </a:lnTo>
                  <a:lnTo>
                    <a:pt x="97477" y="86691"/>
                  </a:lnTo>
                  <a:lnTo>
                    <a:pt x="107921" y="89981"/>
                  </a:lnTo>
                  <a:lnTo>
                    <a:pt x="108550" y="99928"/>
                  </a:lnTo>
                  <a:lnTo>
                    <a:pt x="113925" y="99928"/>
                  </a:lnTo>
                  <a:lnTo>
                    <a:pt x="122630" y="123641"/>
                  </a:lnTo>
                  <a:lnTo>
                    <a:pt x="112651" y="134321"/>
                  </a:lnTo>
                  <a:lnTo>
                    <a:pt x="91653" y="150290"/>
                  </a:lnTo>
                  <a:lnTo>
                    <a:pt x="97933" y="161072"/>
                  </a:lnTo>
                  <a:lnTo>
                    <a:pt x="123291" y="159655"/>
                  </a:lnTo>
                  <a:lnTo>
                    <a:pt x="112651" y="176930"/>
                  </a:lnTo>
                  <a:lnTo>
                    <a:pt x="114768" y="194890"/>
                  </a:lnTo>
                  <a:lnTo>
                    <a:pt x="103615" y="224159"/>
                  </a:lnTo>
                  <a:lnTo>
                    <a:pt x="91267" y="224159"/>
                  </a:lnTo>
                  <a:lnTo>
                    <a:pt x="92204" y="208891"/>
                  </a:lnTo>
                  <a:lnTo>
                    <a:pt x="97146" y="202287"/>
                  </a:lnTo>
                  <a:lnTo>
                    <a:pt x="95446" y="190160"/>
                  </a:lnTo>
                  <a:lnTo>
                    <a:pt x="90701" y="186524"/>
                  </a:lnTo>
                  <a:lnTo>
                    <a:pt x="83610" y="163716"/>
                  </a:lnTo>
                  <a:lnTo>
                    <a:pt x="74590" y="159655"/>
                  </a:lnTo>
                  <a:lnTo>
                    <a:pt x="72292" y="137052"/>
                  </a:lnTo>
                  <a:lnTo>
                    <a:pt x="63934" y="134998"/>
                  </a:lnTo>
                  <a:lnTo>
                    <a:pt x="53443" y="108759"/>
                  </a:lnTo>
                  <a:lnTo>
                    <a:pt x="49178" y="92405"/>
                  </a:lnTo>
                  <a:lnTo>
                    <a:pt x="39671" y="92405"/>
                  </a:lnTo>
                  <a:lnTo>
                    <a:pt x="35216" y="105752"/>
                  </a:lnTo>
                  <a:lnTo>
                    <a:pt x="26063" y="99079"/>
                  </a:lnTo>
                  <a:lnTo>
                    <a:pt x="21420" y="103124"/>
                  </a:lnTo>
                  <a:lnTo>
                    <a:pt x="1957" y="84692"/>
                  </a:lnTo>
                  <a:lnTo>
                    <a:pt x="1957" y="73981"/>
                  </a:lnTo>
                  <a:lnTo>
                    <a:pt x="-3584" y="64434"/>
                  </a:lnTo>
                  <a:lnTo>
                    <a:pt x="16957" y="52464"/>
                  </a:lnTo>
                  <a:lnTo>
                    <a:pt x="20838" y="3223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37" name="Freeform: Shape 1136">
              <a:extLst>
                <a:ext uri="{FF2B5EF4-FFF2-40B4-BE49-F238E27FC236}">
                  <a16:creationId xmlns:a16="http://schemas.microsoft.com/office/drawing/2014/main" id="{C9360F04-EDDF-4BC3-A20C-39AD62E8FF33}"/>
                </a:ext>
              </a:extLst>
            </p:cNvPr>
            <p:cNvSpPr/>
            <p:nvPr/>
          </p:nvSpPr>
          <p:spPr>
            <a:xfrm flipV="1">
              <a:off x="4530325" y="3129785"/>
              <a:ext cx="152099" cy="245332"/>
            </a:xfrm>
            <a:custGeom>
              <a:avLst/>
              <a:gdLst>
                <a:gd name="connsiteX0" fmla="*/ 20838 w 139820"/>
                <a:gd name="connsiteY0" fmla="*/ 32230 h 225526"/>
                <a:gd name="connsiteX1" fmla="*/ 15950 w 139820"/>
                <a:gd name="connsiteY1" fmla="*/ 15521 h 225526"/>
                <a:gd name="connsiteX2" fmla="*/ 15950 w 139820"/>
                <a:gd name="connsiteY2" fmla="*/ 15466 h 225526"/>
                <a:gd name="connsiteX3" fmla="*/ 25646 w 139820"/>
                <a:gd name="connsiteY3" fmla="*/ 9013 h 225526"/>
                <a:gd name="connsiteX4" fmla="*/ 45605 w 139820"/>
                <a:gd name="connsiteY4" fmla="*/ 9013 h 225526"/>
                <a:gd name="connsiteX5" fmla="*/ 45605 w 139820"/>
                <a:gd name="connsiteY5" fmla="*/ 16348 h 225526"/>
                <a:gd name="connsiteX6" fmla="*/ 65327 w 139820"/>
                <a:gd name="connsiteY6" fmla="*/ 16954 h 225526"/>
                <a:gd name="connsiteX7" fmla="*/ 78281 w 139820"/>
                <a:gd name="connsiteY7" fmla="*/ 11271 h 225526"/>
                <a:gd name="connsiteX8" fmla="*/ 106874 w 139820"/>
                <a:gd name="connsiteY8" fmla="*/ 10909 h 225526"/>
                <a:gd name="connsiteX9" fmla="*/ 115224 w 139820"/>
                <a:gd name="connsiteY9" fmla="*/ 4235 h 225526"/>
                <a:gd name="connsiteX10" fmla="*/ 121662 w 139820"/>
                <a:gd name="connsiteY10" fmla="*/ 9312 h 225526"/>
                <a:gd name="connsiteX11" fmla="*/ 128265 w 139820"/>
                <a:gd name="connsiteY11" fmla="*/ -1368 h 225526"/>
                <a:gd name="connsiteX12" fmla="*/ 136237 w 139820"/>
                <a:gd name="connsiteY12" fmla="*/ 4786 h 225526"/>
                <a:gd name="connsiteX13" fmla="*/ 128540 w 139820"/>
                <a:gd name="connsiteY13" fmla="*/ 28169 h 225526"/>
                <a:gd name="connsiteX14" fmla="*/ 109463 w 139820"/>
                <a:gd name="connsiteY14" fmla="*/ 42020 h 225526"/>
                <a:gd name="connsiteX15" fmla="*/ 117010 w 139820"/>
                <a:gd name="connsiteY15" fmla="*/ 50473 h 225526"/>
                <a:gd name="connsiteX16" fmla="*/ 104591 w 139820"/>
                <a:gd name="connsiteY16" fmla="*/ 57178 h 225526"/>
                <a:gd name="connsiteX17" fmla="*/ 105442 w 139820"/>
                <a:gd name="connsiteY17" fmla="*/ 68684 h 225526"/>
                <a:gd name="connsiteX18" fmla="*/ 97477 w 139820"/>
                <a:gd name="connsiteY18" fmla="*/ 86691 h 225526"/>
                <a:gd name="connsiteX19" fmla="*/ 107921 w 139820"/>
                <a:gd name="connsiteY19" fmla="*/ 89981 h 225526"/>
                <a:gd name="connsiteX20" fmla="*/ 108550 w 139820"/>
                <a:gd name="connsiteY20" fmla="*/ 99928 h 225526"/>
                <a:gd name="connsiteX21" fmla="*/ 113925 w 139820"/>
                <a:gd name="connsiteY21" fmla="*/ 99928 h 225526"/>
                <a:gd name="connsiteX22" fmla="*/ 122630 w 139820"/>
                <a:gd name="connsiteY22" fmla="*/ 123641 h 225526"/>
                <a:gd name="connsiteX23" fmla="*/ 112651 w 139820"/>
                <a:gd name="connsiteY23" fmla="*/ 134321 h 225526"/>
                <a:gd name="connsiteX24" fmla="*/ 91653 w 139820"/>
                <a:gd name="connsiteY24" fmla="*/ 150290 h 225526"/>
                <a:gd name="connsiteX25" fmla="*/ 97933 w 139820"/>
                <a:gd name="connsiteY25" fmla="*/ 161072 h 225526"/>
                <a:gd name="connsiteX26" fmla="*/ 123291 w 139820"/>
                <a:gd name="connsiteY26" fmla="*/ 159655 h 225526"/>
                <a:gd name="connsiteX27" fmla="*/ 112651 w 139820"/>
                <a:gd name="connsiteY27" fmla="*/ 176930 h 225526"/>
                <a:gd name="connsiteX28" fmla="*/ 114768 w 139820"/>
                <a:gd name="connsiteY28" fmla="*/ 194890 h 225526"/>
                <a:gd name="connsiteX29" fmla="*/ 103615 w 139820"/>
                <a:gd name="connsiteY29" fmla="*/ 224159 h 225526"/>
                <a:gd name="connsiteX30" fmla="*/ 91267 w 139820"/>
                <a:gd name="connsiteY30" fmla="*/ 224159 h 225526"/>
                <a:gd name="connsiteX31" fmla="*/ 92204 w 139820"/>
                <a:gd name="connsiteY31" fmla="*/ 208891 h 225526"/>
                <a:gd name="connsiteX32" fmla="*/ 97146 w 139820"/>
                <a:gd name="connsiteY32" fmla="*/ 202287 h 225526"/>
                <a:gd name="connsiteX33" fmla="*/ 95446 w 139820"/>
                <a:gd name="connsiteY33" fmla="*/ 190160 h 225526"/>
                <a:gd name="connsiteX34" fmla="*/ 90701 w 139820"/>
                <a:gd name="connsiteY34" fmla="*/ 186524 h 225526"/>
                <a:gd name="connsiteX35" fmla="*/ 83610 w 139820"/>
                <a:gd name="connsiteY35" fmla="*/ 163716 h 225526"/>
                <a:gd name="connsiteX36" fmla="*/ 74590 w 139820"/>
                <a:gd name="connsiteY36" fmla="*/ 159655 h 225526"/>
                <a:gd name="connsiteX37" fmla="*/ 72292 w 139820"/>
                <a:gd name="connsiteY37" fmla="*/ 137052 h 225526"/>
                <a:gd name="connsiteX38" fmla="*/ 63934 w 139820"/>
                <a:gd name="connsiteY38" fmla="*/ 134998 h 225526"/>
                <a:gd name="connsiteX39" fmla="*/ 53443 w 139820"/>
                <a:gd name="connsiteY39" fmla="*/ 108759 h 225526"/>
                <a:gd name="connsiteX40" fmla="*/ 49178 w 139820"/>
                <a:gd name="connsiteY40" fmla="*/ 92405 h 225526"/>
                <a:gd name="connsiteX41" fmla="*/ 39671 w 139820"/>
                <a:gd name="connsiteY41" fmla="*/ 92405 h 225526"/>
                <a:gd name="connsiteX42" fmla="*/ 35216 w 139820"/>
                <a:gd name="connsiteY42" fmla="*/ 105752 h 225526"/>
                <a:gd name="connsiteX43" fmla="*/ 26063 w 139820"/>
                <a:gd name="connsiteY43" fmla="*/ 99079 h 225526"/>
                <a:gd name="connsiteX44" fmla="*/ 21420 w 139820"/>
                <a:gd name="connsiteY44" fmla="*/ 103124 h 225526"/>
                <a:gd name="connsiteX45" fmla="*/ 1957 w 139820"/>
                <a:gd name="connsiteY45" fmla="*/ 84692 h 225526"/>
                <a:gd name="connsiteX46" fmla="*/ 1957 w 139820"/>
                <a:gd name="connsiteY46" fmla="*/ 73981 h 225526"/>
                <a:gd name="connsiteX47" fmla="*/ -3584 w 139820"/>
                <a:gd name="connsiteY47" fmla="*/ 64434 h 225526"/>
                <a:gd name="connsiteX48" fmla="*/ 16957 w 139820"/>
                <a:gd name="connsiteY48" fmla="*/ 52464 h 225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39820" h="225526">
                  <a:moveTo>
                    <a:pt x="20838" y="32230"/>
                  </a:moveTo>
                  <a:lnTo>
                    <a:pt x="15950" y="15521"/>
                  </a:lnTo>
                  <a:lnTo>
                    <a:pt x="15950" y="15466"/>
                  </a:lnTo>
                  <a:lnTo>
                    <a:pt x="25646" y="9013"/>
                  </a:lnTo>
                  <a:lnTo>
                    <a:pt x="45605" y="9013"/>
                  </a:lnTo>
                  <a:lnTo>
                    <a:pt x="45605" y="16348"/>
                  </a:lnTo>
                  <a:lnTo>
                    <a:pt x="65327" y="16954"/>
                  </a:lnTo>
                  <a:lnTo>
                    <a:pt x="78281" y="11271"/>
                  </a:lnTo>
                  <a:lnTo>
                    <a:pt x="106874" y="10909"/>
                  </a:lnTo>
                  <a:lnTo>
                    <a:pt x="115224" y="4235"/>
                  </a:lnTo>
                  <a:lnTo>
                    <a:pt x="121662" y="9312"/>
                  </a:lnTo>
                  <a:lnTo>
                    <a:pt x="128265" y="-1368"/>
                  </a:lnTo>
                  <a:lnTo>
                    <a:pt x="136237" y="4786"/>
                  </a:lnTo>
                  <a:lnTo>
                    <a:pt x="128540" y="28169"/>
                  </a:lnTo>
                  <a:lnTo>
                    <a:pt x="109463" y="42020"/>
                  </a:lnTo>
                  <a:lnTo>
                    <a:pt x="117010" y="50473"/>
                  </a:lnTo>
                  <a:lnTo>
                    <a:pt x="104591" y="57178"/>
                  </a:lnTo>
                  <a:lnTo>
                    <a:pt x="105442" y="68684"/>
                  </a:lnTo>
                  <a:lnTo>
                    <a:pt x="97477" y="86691"/>
                  </a:lnTo>
                  <a:lnTo>
                    <a:pt x="107921" y="89981"/>
                  </a:lnTo>
                  <a:lnTo>
                    <a:pt x="108550" y="99928"/>
                  </a:lnTo>
                  <a:lnTo>
                    <a:pt x="113925" y="99928"/>
                  </a:lnTo>
                  <a:lnTo>
                    <a:pt x="122630" y="123641"/>
                  </a:lnTo>
                  <a:lnTo>
                    <a:pt x="112651" y="134321"/>
                  </a:lnTo>
                  <a:lnTo>
                    <a:pt x="91653" y="150290"/>
                  </a:lnTo>
                  <a:lnTo>
                    <a:pt x="97933" y="161072"/>
                  </a:lnTo>
                  <a:lnTo>
                    <a:pt x="123291" y="159655"/>
                  </a:lnTo>
                  <a:lnTo>
                    <a:pt x="112651" y="176930"/>
                  </a:lnTo>
                  <a:lnTo>
                    <a:pt x="114768" y="194890"/>
                  </a:lnTo>
                  <a:lnTo>
                    <a:pt x="103615" y="224159"/>
                  </a:lnTo>
                  <a:lnTo>
                    <a:pt x="91267" y="224159"/>
                  </a:lnTo>
                  <a:lnTo>
                    <a:pt x="92204" y="208891"/>
                  </a:lnTo>
                  <a:lnTo>
                    <a:pt x="97146" y="202287"/>
                  </a:lnTo>
                  <a:lnTo>
                    <a:pt x="95446" y="190160"/>
                  </a:lnTo>
                  <a:lnTo>
                    <a:pt x="90701" y="186524"/>
                  </a:lnTo>
                  <a:lnTo>
                    <a:pt x="83610" y="163716"/>
                  </a:lnTo>
                  <a:lnTo>
                    <a:pt x="74590" y="159655"/>
                  </a:lnTo>
                  <a:lnTo>
                    <a:pt x="72292" y="137052"/>
                  </a:lnTo>
                  <a:lnTo>
                    <a:pt x="63934" y="134998"/>
                  </a:lnTo>
                  <a:lnTo>
                    <a:pt x="53443" y="108759"/>
                  </a:lnTo>
                  <a:lnTo>
                    <a:pt x="49178" y="92405"/>
                  </a:lnTo>
                  <a:lnTo>
                    <a:pt x="39671" y="92405"/>
                  </a:lnTo>
                  <a:lnTo>
                    <a:pt x="35216" y="105752"/>
                  </a:lnTo>
                  <a:lnTo>
                    <a:pt x="26063" y="99079"/>
                  </a:lnTo>
                  <a:lnTo>
                    <a:pt x="21420" y="103124"/>
                  </a:lnTo>
                  <a:lnTo>
                    <a:pt x="1957" y="84692"/>
                  </a:lnTo>
                  <a:lnTo>
                    <a:pt x="1957" y="73981"/>
                  </a:lnTo>
                  <a:lnTo>
                    <a:pt x="-3584" y="64434"/>
                  </a:lnTo>
                  <a:lnTo>
                    <a:pt x="16957" y="5246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38" name="Freeform: Shape 1137">
              <a:extLst>
                <a:ext uri="{FF2B5EF4-FFF2-40B4-BE49-F238E27FC236}">
                  <a16:creationId xmlns:a16="http://schemas.microsoft.com/office/drawing/2014/main" id="{4CF044E9-FA74-47F8-9506-5771CF5B70D5}"/>
                </a:ext>
              </a:extLst>
            </p:cNvPr>
            <p:cNvSpPr/>
            <p:nvPr/>
          </p:nvSpPr>
          <p:spPr>
            <a:xfrm flipV="1">
              <a:off x="4029711" y="2821698"/>
              <a:ext cx="236950" cy="276872"/>
            </a:xfrm>
            <a:custGeom>
              <a:avLst/>
              <a:gdLst>
                <a:gd name="connsiteX0" fmla="*/ 53207 w 217821"/>
                <a:gd name="connsiteY0" fmla="*/ 28010 h 254520"/>
                <a:gd name="connsiteX1" fmla="*/ 64068 w 217821"/>
                <a:gd name="connsiteY1" fmla="*/ 27900 h 254520"/>
                <a:gd name="connsiteX2" fmla="*/ 66539 w 217821"/>
                <a:gd name="connsiteY2" fmla="*/ 15858 h 254520"/>
                <a:gd name="connsiteX3" fmla="*/ 82877 w 217821"/>
                <a:gd name="connsiteY3" fmla="*/ -1755 h 254520"/>
                <a:gd name="connsiteX4" fmla="*/ 90425 w 217821"/>
                <a:gd name="connsiteY4" fmla="*/ 2644 h 254520"/>
                <a:gd name="connsiteX5" fmla="*/ 90425 w 217821"/>
                <a:gd name="connsiteY5" fmla="*/ 15669 h 254520"/>
                <a:gd name="connsiteX6" fmla="*/ 99436 w 217821"/>
                <a:gd name="connsiteY6" fmla="*/ 19675 h 254520"/>
                <a:gd name="connsiteX7" fmla="*/ 108156 w 217821"/>
                <a:gd name="connsiteY7" fmla="*/ 6871 h 254520"/>
                <a:gd name="connsiteX8" fmla="*/ 117262 w 217821"/>
                <a:gd name="connsiteY8" fmla="*/ 14269 h 254520"/>
                <a:gd name="connsiteX9" fmla="*/ 130366 w 217821"/>
                <a:gd name="connsiteY9" fmla="*/ 14269 h 254520"/>
                <a:gd name="connsiteX10" fmla="*/ 141384 w 217821"/>
                <a:gd name="connsiteY10" fmla="*/ 22391 h 254520"/>
                <a:gd name="connsiteX11" fmla="*/ 141384 w 217821"/>
                <a:gd name="connsiteY11" fmla="*/ 14615 h 254520"/>
                <a:gd name="connsiteX12" fmla="*/ 203889 w 217821"/>
                <a:gd name="connsiteY12" fmla="*/ 14615 h 254520"/>
                <a:gd name="connsiteX13" fmla="*/ 207170 w 217821"/>
                <a:gd name="connsiteY13" fmla="*/ 30819 h 254520"/>
                <a:gd name="connsiteX14" fmla="*/ 200859 w 217821"/>
                <a:gd name="connsiteY14" fmla="*/ 35046 h 254520"/>
                <a:gd name="connsiteX15" fmla="*/ 183883 w 217821"/>
                <a:gd name="connsiteY15" fmla="*/ 204506 h 254520"/>
                <a:gd name="connsiteX16" fmla="*/ 214702 w 217821"/>
                <a:gd name="connsiteY16" fmla="*/ 204506 h 254520"/>
                <a:gd name="connsiteX17" fmla="*/ 147161 w 217821"/>
                <a:gd name="connsiteY17" fmla="*/ 252765 h 254520"/>
                <a:gd name="connsiteX18" fmla="*/ 147161 w 217821"/>
                <a:gd name="connsiteY18" fmla="*/ 226707 h 254520"/>
                <a:gd name="connsiteX19" fmla="*/ 87599 w 217821"/>
                <a:gd name="connsiteY19" fmla="*/ 226707 h 254520"/>
                <a:gd name="connsiteX20" fmla="*/ 87599 w 217821"/>
                <a:gd name="connsiteY20" fmla="*/ 174819 h 254520"/>
                <a:gd name="connsiteX21" fmla="*/ 76070 w 217821"/>
                <a:gd name="connsiteY21" fmla="*/ 170247 h 254520"/>
                <a:gd name="connsiteX22" fmla="*/ 67578 w 217821"/>
                <a:gd name="connsiteY22" fmla="*/ 160157 h 254520"/>
                <a:gd name="connsiteX23" fmla="*/ 69703 w 217821"/>
                <a:gd name="connsiteY23" fmla="*/ 130448 h 254520"/>
                <a:gd name="connsiteX24" fmla="*/ -1774 w 217821"/>
                <a:gd name="connsiteY24" fmla="*/ 130448 h 254520"/>
                <a:gd name="connsiteX25" fmla="*/ -3120 w 217821"/>
                <a:gd name="connsiteY25" fmla="*/ 123522 h 254520"/>
                <a:gd name="connsiteX26" fmla="*/ 12117 w 217821"/>
                <a:gd name="connsiteY26" fmla="*/ 112110 h 254520"/>
                <a:gd name="connsiteX27" fmla="*/ 15123 w 217821"/>
                <a:gd name="connsiteY27" fmla="*/ 63213 h 254520"/>
                <a:gd name="connsiteX28" fmla="*/ 6230 w 217821"/>
                <a:gd name="connsiteY28" fmla="*/ 34361 h 254520"/>
                <a:gd name="connsiteX29" fmla="*/ 42385 w 217821"/>
                <a:gd name="connsiteY29" fmla="*/ 39579 h 254520"/>
                <a:gd name="connsiteX30" fmla="*/ 53207 w 217821"/>
                <a:gd name="connsiteY30" fmla="*/ 28010 h 25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17821" h="254520">
                  <a:moveTo>
                    <a:pt x="53207" y="28010"/>
                  </a:moveTo>
                  <a:lnTo>
                    <a:pt x="64068" y="27900"/>
                  </a:lnTo>
                  <a:lnTo>
                    <a:pt x="66539" y="15858"/>
                  </a:lnTo>
                  <a:lnTo>
                    <a:pt x="82877" y="-1755"/>
                  </a:lnTo>
                  <a:lnTo>
                    <a:pt x="90425" y="2644"/>
                  </a:lnTo>
                  <a:lnTo>
                    <a:pt x="90425" y="15669"/>
                  </a:lnTo>
                  <a:lnTo>
                    <a:pt x="99436" y="19675"/>
                  </a:lnTo>
                  <a:lnTo>
                    <a:pt x="108156" y="6871"/>
                  </a:lnTo>
                  <a:lnTo>
                    <a:pt x="117262" y="14269"/>
                  </a:lnTo>
                  <a:lnTo>
                    <a:pt x="130366" y="14269"/>
                  </a:lnTo>
                  <a:lnTo>
                    <a:pt x="141384" y="22391"/>
                  </a:lnTo>
                  <a:lnTo>
                    <a:pt x="141384" y="14615"/>
                  </a:lnTo>
                  <a:lnTo>
                    <a:pt x="203889" y="14615"/>
                  </a:lnTo>
                  <a:lnTo>
                    <a:pt x="207170" y="30819"/>
                  </a:lnTo>
                  <a:lnTo>
                    <a:pt x="200859" y="35046"/>
                  </a:lnTo>
                  <a:lnTo>
                    <a:pt x="183883" y="204506"/>
                  </a:lnTo>
                  <a:lnTo>
                    <a:pt x="214702" y="204506"/>
                  </a:lnTo>
                  <a:lnTo>
                    <a:pt x="147161" y="252765"/>
                  </a:lnTo>
                  <a:lnTo>
                    <a:pt x="147161" y="226707"/>
                  </a:lnTo>
                  <a:lnTo>
                    <a:pt x="87599" y="226707"/>
                  </a:lnTo>
                  <a:lnTo>
                    <a:pt x="87599" y="174819"/>
                  </a:lnTo>
                  <a:lnTo>
                    <a:pt x="76070" y="170247"/>
                  </a:lnTo>
                  <a:lnTo>
                    <a:pt x="67578" y="160157"/>
                  </a:lnTo>
                  <a:lnTo>
                    <a:pt x="69703" y="130448"/>
                  </a:lnTo>
                  <a:lnTo>
                    <a:pt x="-1774" y="130448"/>
                  </a:lnTo>
                  <a:lnTo>
                    <a:pt x="-3120" y="123522"/>
                  </a:lnTo>
                  <a:lnTo>
                    <a:pt x="12117" y="112110"/>
                  </a:lnTo>
                  <a:lnTo>
                    <a:pt x="15123" y="63213"/>
                  </a:lnTo>
                  <a:lnTo>
                    <a:pt x="6230" y="34361"/>
                  </a:lnTo>
                  <a:lnTo>
                    <a:pt x="42385" y="39579"/>
                  </a:lnTo>
                  <a:lnTo>
                    <a:pt x="53207" y="2801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39" name="Freeform: Shape 1138">
              <a:extLst>
                <a:ext uri="{FF2B5EF4-FFF2-40B4-BE49-F238E27FC236}">
                  <a16:creationId xmlns:a16="http://schemas.microsoft.com/office/drawing/2014/main" id="{DC401F01-5E6E-4D75-96E3-BEE17D1C2008}"/>
                </a:ext>
              </a:extLst>
            </p:cNvPr>
            <p:cNvSpPr/>
            <p:nvPr/>
          </p:nvSpPr>
          <p:spPr>
            <a:xfrm flipV="1">
              <a:off x="4029711" y="2821698"/>
              <a:ext cx="236950" cy="276872"/>
            </a:xfrm>
            <a:custGeom>
              <a:avLst/>
              <a:gdLst>
                <a:gd name="connsiteX0" fmla="*/ 53207 w 217821"/>
                <a:gd name="connsiteY0" fmla="*/ 28010 h 254520"/>
                <a:gd name="connsiteX1" fmla="*/ 64068 w 217821"/>
                <a:gd name="connsiteY1" fmla="*/ 27900 h 254520"/>
                <a:gd name="connsiteX2" fmla="*/ 66539 w 217821"/>
                <a:gd name="connsiteY2" fmla="*/ 15858 h 254520"/>
                <a:gd name="connsiteX3" fmla="*/ 82877 w 217821"/>
                <a:gd name="connsiteY3" fmla="*/ -1755 h 254520"/>
                <a:gd name="connsiteX4" fmla="*/ 90425 w 217821"/>
                <a:gd name="connsiteY4" fmla="*/ 2644 h 254520"/>
                <a:gd name="connsiteX5" fmla="*/ 90425 w 217821"/>
                <a:gd name="connsiteY5" fmla="*/ 15669 h 254520"/>
                <a:gd name="connsiteX6" fmla="*/ 99436 w 217821"/>
                <a:gd name="connsiteY6" fmla="*/ 19675 h 254520"/>
                <a:gd name="connsiteX7" fmla="*/ 108156 w 217821"/>
                <a:gd name="connsiteY7" fmla="*/ 6871 h 254520"/>
                <a:gd name="connsiteX8" fmla="*/ 117262 w 217821"/>
                <a:gd name="connsiteY8" fmla="*/ 14269 h 254520"/>
                <a:gd name="connsiteX9" fmla="*/ 130366 w 217821"/>
                <a:gd name="connsiteY9" fmla="*/ 14269 h 254520"/>
                <a:gd name="connsiteX10" fmla="*/ 141384 w 217821"/>
                <a:gd name="connsiteY10" fmla="*/ 22391 h 254520"/>
                <a:gd name="connsiteX11" fmla="*/ 141384 w 217821"/>
                <a:gd name="connsiteY11" fmla="*/ 14615 h 254520"/>
                <a:gd name="connsiteX12" fmla="*/ 203889 w 217821"/>
                <a:gd name="connsiteY12" fmla="*/ 14615 h 254520"/>
                <a:gd name="connsiteX13" fmla="*/ 207170 w 217821"/>
                <a:gd name="connsiteY13" fmla="*/ 30819 h 254520"/>
                <a:gd name="connsiteX14" fmla="*/ 200859 w 217821"/>
                <a:gd name="connsiteY14" fmla="*/ 35046 h 254520"/>
                <a:gd name="connsiteX15" fmla="*/ 183883 w 217821"/>
                <a:gd name="connsiteY15" fmla="*/ 204506 h 254520"/>
                <a:gd name="connsiteX16" fmla="*/ 214702 w 217821"/>
                <a:gd name="connsiteY16" fmla="*/ 204506 h 254520"/>
                <a:gd name="connsiteX17" fmla="*/ 147161 w 217821"/>
                <a:gd name="connsiteY17" fmla="*/ 252765 h 254520"/>
                <a:gd name="connsiteX18" fmla="*/ 147161 w 217821"/>
                <a:gd name="connsiteY18" fmla="*/ 226707 h 254520"/>
                <a:gd name="connsiteX19" fmla="*/ 87599 w 217821"/>
                <a:gd name="connsiteY19" fmla="*/ 226707 h 254520"/>
                <a:gd name="connsiteX20" fmla="*/ 87599 w 217821"/>
                <a:gd name="connsiteY20" fmla="*/ 174819 h 254520"/>
                <a:gd name="connsiteX21" fmla="*/ 76070 w 217821"/>
                <a:gd name="connsiteY21" fmla="*/ 170247 h 254520"/>
                <a:gd name="connsiteX22" fmla="*/ 67578 w 217821"/>
                <a:gd name="connsiteY22" fmla="*/ 160157 h 254520"/>
                <a:gd name="connsiteX23" fmla="*/ 69703 w 217821"/>
                <a:gd name="connsiteY23" fmla="*/ 130448 h 254520"/>
                <a:gd name="connsiteX24" fmla="*/ -1774 w 217821"/>
                <a:gd name="connsiteY24" fmla="*/ 130448 h 254520"/>
                <a:gd name="connsiteX25" fmla="*/ -3120 w 217821"/>
                <a:gd name="connsiteY25" fmla="*/ 123522 h 254520"/>
                <a:gd name="connsiteX26" fmla="*/ 12117 w 217821"/>
                <a:gd name="connsiteY26" fmla="*/ 112110 h 254520"/>
                <a:gd name="connsiteX27" fmla="*/ 15123 w 217821"/>
                <a:gd name="connsiteY27" fmla="*/ 63213 h 254520"/>
                <a:gd name="connsiteX28" fmla="*/ 6230 w 217821"/>
                <a:gd name="connsiteY28" fmla="*/ 34361 h 254520"/>
                <a:gd name="connsiteX29" fmla="*/ 42385 w 217821"/>
                <a:gd name="connsiteY29" fmla="*/ 39579 h 25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7821" h="254520">
                  <a:moveTo>
                    <a:pt x="53207" y="28010"/>
                  </a:moveTo>
                  <a:lnTo>
                    <a:pt x="64068" y="27900"/>
                  </a:lnTo>
                  <a:lnTo>
                    <a:pt x="66539" y="15858"/>
                  </a:lnTo>
                  <a:lnTo>
                    <a:pt x="82877" y="-1755"/>
                  </a:lnTo>
                  <a:lnTo>
                    <a:pt x="90425" y="2644"/>
                  </a:lnTo>
                  <a:lnTo>
                    <a:pt x="90425" y="15669"/>
                  </a:lnTo>
                  <a:lnTo>
                    <a:pt x="99436" y="19675"/>
                  </a:lnTo>
                  <a:lnTo>
                    <a:pt x="108156" y="6871"/>
                  </a:lnTo>
                  <a:lnTo>
                    <a:pt x="117262" y="14269"/>
                  </a:lnTo>
                  <a:lnTo>
                    <a:pt x="130366" y="14269"/>
                  </a:lnTo>
                  <a:lnTo>
                    <a:pt x="141384" y="22391"/>
                  </a:lnTo>
                  <a:lnTo>
                    <a:pt x="141384" y="14615"/>
                  </a:lnTo>
                  <a:lnTo>
                    <a:pt x="203889" y="14615"/>
                  </a:lnTo>
                  <a:lnTo>
                    <a:pt x="207170" y="30819"/>
                  </a:lnTo>
                  <a:lnTo>
                    <a:pt x="200859" y="35046"/>
                  </a:lnTo>
                  <a:lnTo>
                    <a:pt x="183883" y="204506"/>
                  </a:lnTo>
                  <a:lnTo>
                    <a:pt x="214702" y="204506"/>
                  </a:lnTo>
                  <a:lnTo>
                    <a:pt x="147161" y="252765"/>
                  </a:lnTo>
                  <a:lnTo>
                    <a:pt x="147161" y="226707"/>
                  </a:lnTo>
                  <a:lnTo>
                    <a:pt x="87599" y="226707"/>
                  </a:lnTo>
                  <a:lnTo>
                    <a:pt x="87599" y="174819"/>
                  </a:lnTo>
                  <a:lnTo>
                    <a:pt x="76070" y="170247"/>
                  </a:lnTo>
                  <a:lnTo>
                    <a:pt x="67578" y="160157"/>
                  </a:lnTo>
                  <a:lnTo>
                    <a:pt x="69703" y="130448"/>
                  </a:lnTo>
                  <a:lnTo>
                    <a:pt x="-1774" y="130448"/>
                  </a:lnTo>
                  <a:lnTo>
                    <a:pt x="-3120" y="123522"/>
                  </a:lnTo>
                  <a:lnTo>
                    <a:pt x="12117" y="112110"/>
                  </a:lnTo>
                  <a:lnTo>
                    <a:pt x="15123" y="63213"/>
                  </a:lnTo>
                  <a:lnTo>
                    <a:pt x="6230" y="34361"/>
                  </a:lnTo>
                  <a:lnTo>
                    <a:pt x="42385" y="3957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40" name="Freeform: Shape 1139">
              <a:extLst>
                <a:ext uri="{FF2B5EF4-FFF2-40B4-BE49-F238E27FC236}">
                  <a16:creationId xmlns:a16="http://schemas.microsoft.com/office/drawing/2014/main" id="{C4AD7BE8-AB06-4477-8656-28F8DA5FDB92}"/>
                </a:ext>
              </a:extLst>
            </p:cNvPr>
            <p:cNvSpPr/>
            <p:nvPr/>
          </p:nvSpPr>
          <p:spPr>
            <a:xfrm flipV="1">
              <a:off x="4036817" y="3101773"/>
              <a:ext cx="57557" cy="25118"/>
            </a:xfrm>
            <a:custGeom>
              <a:avLst/>
              <a:gdLst>
                <a:gd name="connsiteX0" fmla="*/ 27697 w 52910"/>
                <a:gd name="connsiteY0" fmla="*/ 4714 h 23090"/>
                <a:gd name="connsiteX1" fmla="*/ 33812 w 52910"/>
                <a:gd name="connsiteY1" fmla="*/ 196 h 23090"/>
                <a:gd name="connsiteX2" fmla="*/ 49875 w 52910"/>
                <a:gd name="connsiteY2" fmla="*/ 2321 h 23090"/>
                <a:gd name="connsiteX3" fmla="*/ 47254 w 52910"/>
                <a:gd name="connsiteY3" fmla="*/ 12293 h 23090"/>
                <a:gd name="connsiteX4" fmla="*/ 26736 w 52910"/>
                <a:gd name="connsiteY4" fmla="*/ 21540 h 23090"/>
                <a:gd name="connsiteX5" fmla="*/ 20346 w 52910"/>
                <a:gd name="connsiteY5" fmla="*/ 13387 h 23090"/>
                <a:gd name="connsiteX6" fmla="*/ 6156 w 52910"/>
                <a:gd name="connsiteY6" fmla="*/ 13387 h 23090"/>
                <a:gd name="connsiteX7" fmla="*/ 6156 w 52910"/>
                <a:gd name="connsiteY7" fmla="*/ 13387 h 23090"/>
                <a:gd name="connsiteX8" fmla="*/ -2501 w 52910"/>
                <a:gd name="connsiteY8" fmla="*/ 3494 h 23090"/>
                <a:gd name="connsiteX9" fmla="*/ -3036 w 52910"/>
                <a:gd name="connsiteY9" fmla="*/ -1551 h 23090"/>
                <a:gd name="connsiteX10" fmla="*/ 12169 w 52910"/>
                <a:gd name="connsiteY10" fmla="*/ -1551 h 23090"/>
                <a:gd name="connsiteX11" fmla="*/ 27697 w 52910"/>
                <a:gd name="connsiteY11" fmla="*/ 4714 h 23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910" h="23090">
                  <a:moveTo>
                    <a:pt x="27697" y="4714"/>
                  </a:moveTo>
                  <a:lnTo>
                    <a:pt x="33812" y="196"/>
                  </a:lnTo>
                  <a:lnTo>
                    <a:pt x="49875" y="2321"/>
                  </a:lnTo>
                  <a:lnTo>
                    <a:pt x="47254" y="12293"/>
                  </a:lnTo>
                  <a:lnTo>
                    <a:pt x="26736" y="21540"/>
                  </a:lnTo>
                  <a:lnTo>
                    <a:pt x="20346" y="13387"/>
                  </a:lnTo>
                  <a:lnTo>
                    <a:pt x="6156" y="13387"/>
                  </a:lnTo>
                  <a:lnTo>
                    <a:pt x="6156" y="13387"/>
                  </a:lnTo>
                  <a:lnTo>
                    <a:pt x="-2501" y="3494"/>
                  </a:lnTo>
                  <a:lnTo>
                    <a:pt x="-3036" y="-1551"/>
                  </a:lnTo>
                  <a:lnTo>
                    <a:pt x="12169" y="-1551"/>
                  </a:lnTo>
                  <a:lnTo>
                    <a:pt x="27697" y="471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41" name="Freeform: Shape 1140">
              <a:extLst>
                <a:ext uri="{FF2B5EF4-FFF2-40B4-BE49-F238E27FC236}">
                  <a16:creationId xmlns:a16="http://schemas.microsoft.com/office/drawing/2014/main" id="{E95BB5A5-74A3-4E76-BF0B-1105070D9E00}"/>
                </a:ext>
              </a:extLst>
            </p:cNvPr>
            <p:cNvSpPr/>
            <p:nvPr/>
          </p:nvSpPr>
          <p:spPr>
            <a:xfrm flipV="1">
              <a:off x="4036817" y="3101773"/>
              <a:ext cx="57557" cy="25118"/>
            </a:xfrm>
            <a:custGeom>
              <a:avLst/>
              <a:gdLst>
                <a:gd name="connsiteX0" fmla="*/ 27697 w 52910"/>
                <a:gd name="connsiteY0" fmla="*/ 4714 h 23090"/>
                <a:gd name="connsiteX1" fmla="*/ 33812 w 52910"/>
                <a:gd name="connsiteY1" fmla="*/ 196 h 23090"/>
                <a:gd name="connsiteX2" fmla="*/ 49875 w 52910"/>
                <a:gd name="connsiteY2" fmla="*/ 2321 h 23090"/>
                <a:gd name="connsiteX3" fmla="*/ 47254 w 52910"/>
                <a:gd name="connsiteY3" fmla="*/ 12293 h 23090"/>
                <a:gd name="connsiteX4" fmla="*/ 26736 w 52910"/>
                <a:gd name="connsiteY4" fmla="*/ 21540 h 23090"/>
                <a:gd name="connsiteX5" fmla="*/ 20346 w 52910"/>
                <a:gd name="connsiteY5" fmla="*/ 13387 h 23090"/>
                <a:gd name="connsiteX6" fmla="*/ 6156 w 52910"/>
                <a:gd name="connsiteY6" fmla="*/ 13387 h 23090"/>
                <a:gd name="connsiteX7" fmla="*/ 6156 w 52910"/>
                <a:gd name="connsiteY7" fmla="*/ 13387 h 23090"/>
                <a:gd name="connsiteX8" fmla="*/ -2501 w 52910"/>
                <a:gd name="connsiteY8" fmla="*/ 3494 h 23090"/>
                <a:gd name="connsiteX9" fmla="*/ -3036 w 52910"/>
                <a:gd name="connsiteY9" fmla="*/ -1551 h 23090"/>
                <a:gd name="connsiteX10" fmla="*/ 12169 w 52910"/>
                <a:gd name="connsiteY10" fmla="*/ -1551 h 23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10" h="23090">
                  <a:moveTo>
                    <a:pt x="27697" y="4714"/>
                  </a:moveTo>
                  <a:lnTo>
                    <a:pt x="33812" y="196"/>
                  </a:lnTo>
                  <a:lnTo>
                    <a:pt x="49875" y="2321"/>
                  </a:lnTo>
                  <a:lnTo>
                    <a:pt x="47254" y="12293"/>
                  </a:lnTo>
                  <a:lnTo>
                    <a:pt x="26736" y="21540"/>
                  </a:lnTo>
                  <a:lnTo>
                    <a:pt x="20346" y="13387"/>
                  </a:lnTo>
                  <a:lnTo>
                    <a:pt x="6156" y="13387"/>
                  </a:lnTo>
                  <a:lnTo>
                    <a:pt x="6156" y="13387"/>
                  </a:lnTo>
                  <a:lnTo>
                    <a:pt x="-2501" y="3494"/>
                  </a:lnTo>
                  <a:lnTo>
                    <a:pt x="-3036" y="-1551"/>
                  </a:lnTo>
                  <a:lnTo>
                    <a:pt x="12169" y="-155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42" name="Freeform: Shape 1141">
              <a:extLst>
                <a:ext uri="{FF2B5EF4-FFF2-40B4-BE49-F238E27FC236}">
                  <a16:creationId xmlns:a16="http://schemas.microsoft.com/office/drawing/2014/main" id="{804E73DF-712D-4ECB-BDBA-8579B8A78367}"/>
                </a:ext>
              </a:extLst>
            </p:cNvPr>
            <p:cNvSpPr/>
            <p:nvPr/>
          </p:nvSpPr>
          <p:spPr>
            <a:xfrm flipV="1">
              <a:off x="4105487" y="3198704"/>
              <a:ext cx="55177" cy="61589"/>
            </a:xfrm>
            <a:custGeom>
              <a:avLst/>
              <a:gdLst>
                <a:gd name="connsiteX0" fmla="*/ 41315 w 50723"/>
                <a:gd name="connsiteY0" fmla="*/ 26690 h 56617"/>
                <a:gd name="connsiteX1" fmla="*/ 41315 w 50723"/>
                <a:gd name="connsiteY1" fmla="*/ 43603 h 56617"/>
                <a:gd name="connsiteX2" fmla="*/ 32437 w 50723"/>
                <a:gd name="connsiteY2" fmla="*/ 55219 h 56617"/>
                <a:gd name="connsiteX3" fmla="*/ 20813 w 50723"/>
                <a:gd name="connsiteY3" fmla="*/ 55219 h 56617"/>
                <a:gd name="connsiteX4" fmla="*/ 16028 w 50723"/>
                <a:gd name="connsiteY4" fmla="*/ 51796 h 56617"/>
                <a:gd name="connsiteX5" fmla="*/ 9189 w 50723"/>
                <a:gd name="connsiteY5" fmla="*/ 55219 h 56617"/>
                <a:gd name="connsiteX6" fmla="*/ 287 w 50723"/>
                <a:gd name="connsiteY6" fmla="*/ 36197 h 56617"/>
                <a:gd name="connsiteX7" fmla="*/ -3104 w 50723"/>
                <a:gd name="connsiteY7" fmla="*/ 36197 h 56617"/>
                <a:gd name="connsiteX8" fmla="*/ 469 w 50723"/>
                <a:gd name="connsiteY8" fmla="*/ 19473 h 56617"/>
                <a:gd name="connsiteX9" fmla="*/ 8850 w 50723"/>
                <a:gd name="connsiteY9" fmla="*/ 9517 h 56617"/>
                <a:gd name="connsiteX10" fmla="*/ 27077 w 50723"/>
                <a:gd name="connsiteY10" fmla="*/ 506 h 56617"/>
                <a:gd name="connsiteX11" fmla="*/ 29305 w 50723"/>
                <a:gd name="connsiteY11" fmla="*/ -1398 h 56617"/>
                <a:gd name="connsiteX12" fmla="*/ 47619 w 50723"/>
                <a:gd name="connsiteY12" fmla="*/ 22424 h 56617"/>
                <a:gd name="connsiteX13" fmla="*/ 41315 w 50723"/>
                <a:gd name="connsiteY13" fmla="*/ 26690 h 56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0723" h="56617">
                  <a:moveTo>
                    <a:pt x="41315" y="26690"/>
                  </a:moveTo>
                  <a:lnTo>
                    <a:pt x="41315" y="43603"/>
                  </a:lnTo>
                  <a:lnTo>
                    <a:pt x="32437" y="55219"/>
                  </a:lnTo>
                  <a:lnTo>
                    <a:pt x="20813" y="55219"/>
                  </a:lnTo>
                  <a:lnTo>
                    <a:pt x="16028" y="51796"/>
                  </a:lnTo>
                  <a:lnTo>
                    <a:pt x="9189" y="55219"/>
                  </a:lnTo>
                  <a:lnTo>
                    <a:pt x="287" y="36197"/>
                  </a:lnTo>
                  <a:lnTo>
                    <a:pt x="-3104" y="36197"/>
                  </a:lnTo>
                  <a:lnTo>
                    <a:pt x="469" y="19473"/>
                  </a:lnTo>
                  <a:lnTo>
                    <a:pt x="8850" y="9517"/>
                  </a:lnTo>
                  <a:lnTo>
                    <a:pt x="27077" y="506"/>
                  </a:lnTo>
                  <a:lnTo>
                    <a:pt x="29305" y="-1398"/>
                  </a:lnTo>
                  <a:lnTo>
                    <a:pt x="47619" y="22424"/>
                  </a:lnTo>
                  <a:lnTo>
                    <a:pt x="41315" y="2669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43" name="Freeform: Shape 1142">
              <a:extLst>
                <a:ext uri="{FF2B5EF4-FFF2-40B4-BE49-F238E27FC236}">
                  <a16:creationId xmlns:a16="http://schemas.microsoft.com/office/drawing/2014/main" id="{39A09C0A-6A4C-4D7E-9F38-E9058334A0D5}"/>
                </a:ext>
              </a:extLst>
            </p:cNvPr>
            <p:cNvSpPr/>
            <p:nvPr/>
          </p:nvSpPr>
          <p:spPr>
            <a:xfrm flipV="1">
              <a:off x="4105487" y="3198704"/>
              <a:ext cx="55177" cy="61589"/>
            </a:xfrm>
            <a:custGeom>
              <a:avLst/>
              <a:gdLst>
                <a:gd name="connsiteX0" fmla="*/ 41315 w 50723"/>
                <a:gd name="connsiteY0" fmla="*/ 26690 h 56617"/>
                <a:gd name="connsiteX1" fmla="*/ 41315 w 50723"/>
                <a:gd name="connsiteY1" fmla="*/ 43603 h 56617"/>
                <a:gd name="connsiteX2" fmla="*/ 32437 w 50723"/>
                <a:gd name="connsiteY2" fmla="*/ 55219 h 56617"/>
                <a:gd name="connsiteX3" fmla="*/ 20813 w 50723"/>
                <a:gd name="connsiteY3" fmla="*/ 55219 h 56617"/>
                <a:gd name="connsiteX4" fmla="*/ 16028 w 50723"/>
                <a:gd name="connsiteY4" fmla="*/ 51796 h 56617"/>
                <a:gd name="connsiteX5" fmla="*/ 9189 w 50723"/>
                <a:gd name="connsiteY5" fmla="*/ 55219 h 56617"/>
                <a:gd name="connsiteX6" fmla="*/ 287 w 50723"/>
                <a:gd name="connsiteY6" fmla="*/ 36197 h 56617"/>
                <a:gd name="connsiteX7" fmla="*/ -3104 w 50723"/>
                <a:gd name="connsiteY7" fmla="*/ 36197 h 56617"/>
                <a:gd name="connsiteX8" fmla="*/ 469 w 50723"/>
                <a:gd name="connsiteY8" fmla="*/ 19473 h 56617"/>
                <a:gd name="connsiteX9" fmla="*/ 8850 w 50723"/>
                <a:gd name="connsiteY9" fmla="*/ 9517 h 56617"/>
                <a:gd name="connsiteX10" fmla="*/ 27077 w 50723"/>
                <a:gd name="connsiteY10" fmla="*/ 506 h 56617"/>
                <a:gd name="connsiteX11" fmla="*/ 29305 w 50723"/>
                <a:gd name="connsiteY11" fmla="*/ -1398 h 56617"/>
                <a:gd name="connsiteX12" fmla="*/ 47619 w 50723"/>
                <a:gd name="connsiteY12" fmla="*/ 22424 h 56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723" h="56617">
                  <a:moveTo>
                    <a:pt x="41315" y="26690"/>
                  </a:moveTo>
                  <a:lnTo>
                    <a:pt x="41315" y="43603"/>
                  </a:lnTo>
                  <a:lnTo>
                    <a:pt x="32437" y="55219"/>
                  </a:lnTo>
                  <a:lnTo>
                    <a:pt x="20813" y="55219"/>
                  </a:lnTo>
                  <a:lnTo>
                    <a:pt x="16028" y="51796"/>
                  </a:lnTo>
                  <a:lnTo>
                    <a:pt x="9189" y="55219"/>
                  </a:lnTo>
                  <a:lnTo>
                    <a:pt x="287" y="36197"/>
                  </a:lnTo>
                  <a:lnTo>
                    <a:pt x="-3104" y="36197"/>
                  </a:lnTo>
                  <a:lnTo>
                    <a:pt x="469" y="19473"/>
                  </a:lnTo>
                  <a:lnTo>
                    <a:pt x="8850" y="9517"/>
                  </a:lnTo>
                  <a:lnTo>
                    <a:pt x="27077" y="506"/>
                  </a:lnTo>
                  <a:lnTo>
                    <a:pt x="29305" y="-1398"/>
                  </a:lnTo>
                  <a:lnTo>
                    <a:pt x="47619" y="2242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44" name="Freeform: Shape 1143">
              <a:extLst>
                <a:ext uri="{FF2B5EF4-FFF2-40B4-BE49-F238E27FC236}">
                  <a16:creationId xmlns:a16="http://schemas.microsoft.com/office/drawing/2014/main" id="{3993A5AE-FEE8-4F71-B893-0821558D4C8A}"/>
                </a:ext>
              </a:extLst>
            </p:cNvPr>
            <p:cNvSpPr/>
            <p:nvPr/>
          </p:nvSpPr>
          <p:spPr>
            <a:xfrm flipV="1">
              <a:off x="4140743" y="3229678"/>
              <a:ext cx="80210" cy="82342"/>
            </a:xfrm>
            <a:custGeom>
              <a:avLst/>
              <a:gdLst>
                <a:gd name="connsiteX0" fmla="*/ 51041 w 73735"/>
                <a:gd name="connsiteY0" fmla="*/ 36008 h 75695"/>
                <a:gd name="connsiteX1" fmla="*/ 54953 w 73735"/>
                <a:gd name="connsiteY1" fmla="*/ 55093 h 75695"/>
                <a:gd name="connsiteX2" fmla="*/ 37827 w 73735"/>
                <a:gd name="connsiteY2" fmla="*/ 54314 h 75695"/>
                <a:gd name="connsiteX3" fmla="*/ 32223 w 73735"/>
                <a:gd name="connsiteY3" fmla="*/ 74351 h 75695"/>
                <a:gd name="connsiteX4" fmla="*/ 15161 w 73735"/>
                <a:gd name="connsiteY4" fmla="*/ 70031 h 75695"/>
                <a:gd name="connsiteX5" fmla="*/ -3153 w 73735"/>
                <a:gd name="connsiteY5" fmla="*/ 46208 h 75695"/>
                <a:gd name="connsiteX6" fmla="*/ 37378 w 73735"/>
                <a:gd name="connsiteY6" fmla="*/ 11500 h 75695"/>
                <a:gd name="connsiteX7" fmla="*/ 65782 w 73735"/>
                <a:gd name="connsiteY7" fmla="*/ -1344 h 75695"/>
                <a:gd name="connsiteX8" fmla="*/ 70583 w 73735"/>
                <a:gd name="connsiteY8" fmla="*/ 23117 h 75695"/>
                <a:gd name="connsiteX9" fmla="*/ 51041 w 73735"/>
                <a:gd name="connsiteY9" fmla="*/ 36008 h 75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3735" h="75695">
                  <a:moveTo>
                    <a:pt x="51041" y="36008"/>
                  </a:moveTo>
                  <a:lnTo>
                    <a:pt x="54953" y="55093"/>
                  </a:lnTo>
                  <a:lnTo>
                    <a:pt x="37827" y="54314"/>
                  </a:lnTo>
                  <a:lnTo>
                    <a:pt x="32223" y="74351"/>
                  </a:lnTo>
                  <a:lnTo>
                    <a:pt x="15161" y="70031"/>
                  </a:lnTo>
                  <a:lnTo>
                    <a:pt x="-3153" y="46208"/>
                  </a:lnTo>
                  <a:lnTo>
                    <a:pt x="37378" y="11500"/>
                  </a:lnTo>
                  <a:lnTo>
                    <a:pt x="65782" y="-1344"/>
                  </a:lnTo>
                  <a:lnTo>
                    <a:pt x="70583" y="23117"/>
                  </a:lnTo>
                  <a:lnTo>
                    <a:pt x="51041" y="3600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45" name="Freeform: Shape 1144">
              <a:extLst>
                <a:ext uri="{FF2B5EF4-FFF2-40B4-BE49-F238E27FC236}">
                  <a16:creationId xmlns:a16="http://schemas.microsoft.com/office/drawing/2014/main" id="{4BF2B1A7-8E4C-4711-966A-DE93B15A79E0}"/>
                </a:ext>
              </a:extLst>
            </p:cNvPr>
            <p:cNvSpPr/>
            <p:nvPr/>
          </p:nvSpPr>
          <p:spPr>
            <a:xfrm flipV="1">
              <a:off x="4140743" y="3229678"/>
              <a:ext cx="80210" cy="82342"/>
            </a:xfrm>
            <a:custGeom>
              <a:avLst/>
              <a:gdLst>
                <a:gd name="connsiteX0" fmla="*/ 51041 w 73735"/>
                <a:gd name="connsiteY0" fmla="*/ 36008 h 75695"/>
                <a:gd name="connsiteX1" fmla="*/ 54953 w 73735"/>
                <a:gd name="connsiteY1" fmla="*/ 55093 h 75695"/>
                <a:gd name="connsiteX2" fmla="*/ 37827 w 73735"/>
                <a:gd name="connsiteY2" fmla="*/ 54314 h 75695"/>
                <a:gd name="connsiteX3" fmla="*/ 32223 w 73735"/>
                <a:gd name="connsiteY3" fmla="*/ 74351 h 75695"/>
                <a:gd name="connsiteX4" fmla="*/ 15161 w 73735"/>
                <a:gd name="connsiteY4" fmla="*/ 70031 h 75695"/>
                <a:gd name="connsiteX5" fmla="*/ -3153 w 73735"/>
                <a:gd name="connsiteY5" fmla="*/ 46208 h 75695"/>
                <a:gd name="connsiteX6" fmla="*/ 37378 w 73735"/>
                <a:gd name="connsiteY6" fmla="*/ 11500 h 75695"/>
                <a:gd name="connsiteX7" fmla="*/ 65782 w 73735"/>
                <a:gd name="connsiteY7" fmla="*/ -1344 h 75695"/>
                <a:gd name="connsiteX8" fmla="*/ 70583 w 73735"/>
                <a:gd name="connsiteY8" fmla="*/ 23117 h 75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735" h="75695">
                  <a:moveTo>
                    <a:pt x="51041" y="36008"/>
                  </a:moveTo>
                  <a:lnTo>
                    <a:pt x="54953" y="55093"/>
                  </a:lnTo>
                  <a:lnTo>
                    <a:pt x="37827" y="54314"/>
                  </a:lnTo>
                  <a:lnTo>
                    <a:pt x="32223" y="74351"/>
                  </a:lnTo>
                  <a:lnTo>
                    <a:pt x="15161" y="70031"/>
                  </a:lnTo>
                  <a:lnTo>
                    <a:pt x="-3153" y="46208"/>
                  </a:lnTo>
                  <a:lnTo>
                    <a:pt x="37378" y="11500"/>
                  </a:lnTo>
                  <a:lnTo>
                    <a:pt x="65782" y="-1344"/>
                  </a:lnTo>
                  <a:lnTo>
                    <a:pt x="70583" y="2311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46" name="Freeform: Shape 1145">
              <a:extLst>
                <a:ext uri="{FF2B5EF4-FFF2-40B4-BE49-F238E27FC236}">
                  <a16:creationId xmlns:a16="http://schemas.microsoft.com/office/drawing/2014/main" id="{98DF513B-56A3-4109-8791-B6125894E17D}"/>
                </a:ext>
              </a:extLst>
            </p:cNvPr>
            <p:cNvSpPr/>
            <p:nvPr/>
          </p:nvSpPr>
          <p:spPr>
            <a:xfrm flipV="1">
              <a:off x="4199696" y="3179261"/>
              <a:ext cx="117494" cy="132760"/>
            </a:xfrm>
            <a:custGeom>
              <a:avLst/>
              <a:gdLst>
                <a:gd name="connsiteX0" fmla="*/ 86071 w 108009"/>
                <a:gd name="connsiteY0" fmla="*/ 41940 h 122042"/>
                <a:gd name="connsiteX1" fmla="*/ 93965 w 108009"/>
                <a:gd name="connsiteY1" fmla="*/ 50558 h 122042"/>
                <a:gd name="connsiteX2" fmla="*/ 104778 w 108009"/>
                <a:gd name="connsiteY2" fmla="*/ 73043 h 122042"/>
                <a:gd name="connsiteX3" fmla="*/ 82278 w 108009"/>
                <a:gd name="connsiteY3" fmla="*/ 102792 h 122042"/>
                <a:gd name="connsiteX4" fmla="*/ 66624 w 108009"/>
                <a:gd name="connsiteY4" fmla="*/ 92419 h 122042"/>
                <a:gd name="connsiteX5" fmla="*/ 54732 w 108009"/>
                <a:gd name="connsiteY5" fmla="*/ 106475 h 122042"/>
                <a:gd name="connsiteX6" fmla="*/ 30720 w 108009"/>
                <a:gd name="connsiteY6" fmla="*/ 120665 h 122042"/>
                <a:gd name="connsiteX7" fmla="*/ 22268 w 108009"/>
                <a:gd name="connsiteY7" fmla="*/ 107766 h 122042"/>
                <a:gd name="connsiteX8" fmla="*/ 5890 w 108009"/>
                <a:gd name="connsiteY8" fmla="*/ 107144 h 122042"/>
                <a:gd name="connsiteX9" fmla="*/ -1382 w 108009"/>
                <a:gd name="connsiteY9" fmla="*/ 92789 h 122042"/>
                <a:gd name="connsiteX10" fmla="*/ 9644 w 108009"/>
                <a:gd name="connsiteY10" fmla="*/ 81181 h 122042"/>
                <a:gd name="connsiteX11" fmla="*/ -1382 w 108009"/>
                <a:gd name="connsiteY11" fmla="*/ 70296 h 122042"/>
                <a:gd name="connsiteX12" fmla="*/ 680 w 108009"/>
                <a:gd name="connsiteY12" fmla="*/ 55060 h 122042"/>
                <a:gd name="connsiteX13" fmla="*/ -3231 w 108009"/>
                <a:gd name="connsiteY13" fmla="*/ 35975 h 122042"/>
                <a:gd name="connsiteX14" fmla="*/ 16310 w 108009"/>
                <a:gd name="connsiteY14" fmla="*/ 23083 h 122042"/>
                <a:gd name="connsiteX15" fmla="*/ 11509 w 108009"/>
                <a:gd name="connsiteY15" fmla="*/ -1377 h 122042"/>
                <a:gd name="connsiteX16" fmla="*/ 40810 w 108009"/>
                <a:gd name="connsiteY16" fmla="*/ 11467 h 122042"/>
                <a:gd name="connsiteX17" fmla="*/ 90801 w 108009"/>
                <a:gd name="connsiteY17" fmla="*/ 13025 h 122042"/>
                <a:gd name="connsiteX18" fmla="*/ 90738 w 108009"/>
                <a:gd name="connsiteY18" fmla="*/ 12766 h 122042"/>
                <a:gd name="connsiteX19" fmla="*/ 93099 w 108009"/>
                <a:gd name="connsiteY19" fmla="*/ 11884 h 122042"/>
                <a:gd name="connsiteX20" fmla="*/ 93099 w 108009"/>
                <a:gd name="connsiteY20" fmla="*/ 11986 h 122042"/>
                <a:gd name="connsiteX21" fmla="*/ 86071 w 108009"/>
                <a:gd name="connsiteY21" fmla="*/ 41940 h 122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8009" h="122042">
                  <a:moveTo>
                    <a:pt x="86071" y="41940"/>
                  </a:moveTo>
                  <a:lnTo>
                    <a:pt x="93965" y="50558"/>
                  </a:lnTo>
                  <a:lnTo>
                    <a:pt x="104778" y="73043"/>
                  </a:lnTo>
                  <a:lnTo>
                    <a:pt x="82278" y="102792"/>
                  </a:lnTo>
                  <a:lnTo>
                    <a:pt x="66624" y="92419"/>
                  </a:lnTo>
                  <a:lnTo>
                    <a:pt x="54732" y="106475"/>
                  </a:lnTo>
                  <a:lnTo>
                    <a:pt x="30720" y="120665"/>
                  </a:lnTo>
                  <a:lnTo>
                    <a:pt x="22268" y="107766"/>
                  </a:lnTo>
                  <a:lnTo>
                    <a:pt x="5890" y="107144"/>
                  </a:lnTo>
                  <a:lnTo>
                    <a:pt x="-1382" y="92789"/>
                  </a:lnTo>
                  <a:lnTo>
                    <a:pt x="9644" y="81181"/>
                  </a:lnTo>
                  <a:lnTo>
                    <a:pt x="-1382" y="70296"/>
                  </a:lnTo>
                  <a:lnTo>
                    <a:pt x="680" y="55060"/>
                  </a:lnTo>
                  <a:lnTo>
                    <a:pt x="-3231" y="35975"/>
                  </a:lnTo>
                  <a:lnTo>
                    <a:pt x="16310" y="23083"/>
                  </a:lnTo>
                  <a:lnTo>
                    <a:pt x="11509" y="-1377"/>
                  </a:lnTo>
                  <a:lnTo>
                    <a:pt x="40810" y="11467"/>
                  </a:lnTo>
                  <a:lnTo>
                    <a:pt x="90801" y="13025"/>
                  </a:lnTo>
                  <a:lnTo>
                    <a:pt x="90738" y="12766"/>
                  </a:lnTo>
                  <a:lnTo>
                    <a:pt x="93099" y="11884"/>
                  </a:lnTo>
                  <a:lnTo>
                    <a:pt x="93099" y="11986"/>
                  </a:lnTo>
                  <a:lnTo>
                    <a:pt x="86071" y="4194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47" name="Freeform: Shape 1146">
              <a:extLst>
                <a:ext uri="{FF2B5EF4-FFF2-40B4-BE49-F238E27FC236}">
                  <a16:creationId xmlns:a16="http://schemas.microsoft.com/office/drawing/2014/main" id="{D654A5DC-2DBD-455B-A56D-70DDA1F42796}"/>
                </a:ext>
              </a:extLst>
            </p:cNvPr>
            <p:cNvSpPr/>
            <p:nvPr/>
          </p:nvSpPr>
          <p:spPr>
            <a:xfrm flipV="1">
              <a:off x="4199696" y="3179261"/>
              <a:ext cx="117494" cy="132760"/>
            </a:xfrm>
            <a:custGeom>
              <a:avLst/>
              <a:gdLst>
                <a:gd name="connsiteX0" fmla="*/ 86071 w 108009"/>
                <a:gd name="connsiteY0" fmla="*/ 41940 h 122042"/>
                <a:gd name="connsiteX1" fmla="*/ 93965 w 108009"/>
                <a:gd name="connsiteY1" fmla="*/ 50558 h 122042"/>
                <a:gd name="connsiteX2" fmla="*/ 104778 w 108009"/>
                <a:gd name="connsiteY2" fmla="*/ 73043 h 122042"/>
                <a:gd name="connsiteX3" fmla="*/ 82278 w 108009"/>
                <a:gd name="connsiteY3" fmla="*/ 102792 h 122042"/>
                <a:gd name="connsiteX4" fmla="*/ 66624 w 108009"/>
                <a:gd name="connsiteY4" fmla="*/ 92419 h 122042"/>
                <a:gd name="connsiteX5" fmla="*/ 54732 w 108009"/>
                <a:gd name="connsiteY5" fmla="*/ 106475 h 122042"/>
                <a:gd name="connsiteX6" fmla="*/ 30720 w 108009"/>
                <a:gd name="connsiteY6" fmla="*/ 120665 h 122042"/>
                <a:gd name="connsiteX7" fmla="*/ 22268 w 108009"/>
                <a:gd name="connsiteY7" fmla="*/ 107766 h 122042"/>
                <a:gd name="connsiteX8" fmla="*/ 5890 w 108009"/>
                <a:gd name="connsiteY8" fmla="*/ 107144 h 122042"/>
                <a:gd name="connsiteX9" fmla="*/ -1382 w 108009"/>
                <a:gd name="connsiteY9" fmla="*/ 92789 h 122042"/>
                <a:gd name="connsiteX10" fmla="*/ 9644 w 108009"/>
                <a:gd name="connsiteY10" fmla="*/ 81181 h 122042"/>
                <a:gd name="connsiteX11" fmla="*/ -1382 w 108009"/>
                <a:gd name="connsiteY11" fmla="*/ 70296 h 122042"/>
                <a:gd name="connsiteX12" fmla="*/ 680 w 108009"/>
                <a:gd name="connsiteY12" fmla="*/ 55060 h 122042"/>
                <a:gd name="connsiteX13" fmla="*/ -3231 w 108009"/>
                <a:gd name="connsiteY13" fmla="*/ 35975 h 122042"/>
                <a:gd name="connsiteX14" fmla="*/ 16310 w 108009"/>
                <a:gd name="connsiteY14" fmla="*/ 23083 h 122042"/>
                <a:gd name="connsiteX15" fmla="*/ 11509 w 108009"/>
                <a:gd name="connsiteY15" fmla="*/ -1377 h 122042"/>
                <a:gd name="connsiteX16" fmla="*/ 40810 w 108009"/>
                <a:gd name="connsiteY16" fmla="*/ 11467 h 122042"/>
                <a:gd name="connsiteX17" fmla="*/ 90801 w 108009"/>
                <a:gd name="connsiteY17" fmla="*/ 13025 h 122042"/>
                <a:gd name="connsiteX18" fmla="*/ 90738 w 108009"/>
                <a:gd name="connsiteY18" fmla="*/ 12766 h 122042"/>
                <a:gd name="connsiteX19" fmla="*/ 93099 w 108009"/>
                <a:gd name="connsiteY19" fmla="*/ 11884 h 122042"/>
                <a:gd name="connsiteX20" fmla="*/ 93099 w 108009"/>
                <a:gd name="connsiteY20" fmla="*/ 11986 h 122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8009" h="122042">
                  <a:moveTo>
                    <a:pt x="86071" y="41940"/>
                  </a:moveTo>
                  <a:lnTo>
                    <a:pt x="93965" y="50558"/>
                  </a:lnTo>
                  <a:lnTo>
                    <a:pt x="104778" y="73043"/>
                  </a:lnTo>
                  <a:lnTo>
                    <a:pt x="82278" y="102792"/>
                  </a:lnTo>
                  <a:lnTo>
                    <a:pt x="66624" y="92419"/>
                  </a:lnTo>
                  <a:lnTo>
                    <a:pt x="54732" y="106475"/>
                  </a:lnTo>
                  <a:lnTo>
                    <a:pt x="30720" y="120665"/>
                  </a:lnTo>
                  <a:lnTo>
                    <a:pt x="22268" y="107766"/>
                  </a:lnTo>
                  <a:lnTo>
                    <a:pt x="5890" y="107144"/>
                  </a:lnTo>
                  <a:lnTo>
                    <a:pt x="-1382" y="92789"/>
                  </a:lnTo>
                  <a:lnTo>
                    <a:pt x="9644" y="81181"/>
                  </a:lnTo>
                  <a:lnTo>
                    <a:pt x="-1382" y="70296"/>
                  </a:lnTo>
                  <a:lnTo>
                    <a:pt x="680" y="55060"/>
                  </a:lnTo>
                  <a:lnTo>
                    <a:pt x="-3231" y="35975"/>
                  </a:lnTo>
                  <a:lnTo>
                    <a:pt x="16310" y="23083"/>
                  </a:lnTo>
                  <a:lnTo>
                    <a:pt x="11509" y="-1377"/>
                  </a:lnTo>
                  <a:lnTo>
                    <a:pt x="40810" y="11467"/>
                  </a:lnTo>
                  <a:lnTo>
                    <a:pt x="90801" y="13025"/>
                  </a:lnTo>
                  <a:lnTo>
                    <a:pt x="90738" y="12766"/>
                  </a:lnTo>
                  <a:lnTo>
                    <a:pt x="93099" y="11884"/>
                  </a:lnTo>
                  <a:lnTo>
                    <a:pt x="93099" y="1198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48" name="Freeform: Shape 1147">
              <a:extLst>
                <a:ext uri="{FF2B5EF4-FFF2-40B4-BE49-F238E27FC236}">
                  <a16:creationId xmlns:a16="http://schemas.microsoft.com/office/drawing/2014/main" id="{79371031-BD82-4287-AE65-0B5D893C521C}"/>
                </a:ext>
              </a:extLst>
            </p:cNvPr>
            <p:cNvSpPr/>
            <p:nvPr/>
          </p:nvSpPr>
          <p:spPr>
            <a:xfrm flipV="1">
              <a:off x="4020268" y="3053607"/>
              <a:ext cx="119592" cy="96622"/>
            </a:xfrm>
            <a:custGeom>
              <a:avLst/>
              <a:gdLst>
                <a:gd name="connsiteX0" fmla="*/ 75572 w 109937"/>
                <a:gd name="connsiteY0" fmla="*/ 5925 h 88822"/>
                <a:gd name="connsiteX1" fmla="*/ 82324 w 109937"/>
                <a:gd name="connsiteY1" fmla="*/ 1620 h 88822"/>
                <a:gd name="connsiteX2" fmla="*/ 89085 w 109937"/>
                <a:gd name="connsiteY2" fmla="*/ 6626 h 88822"/>
                <a:gd name="connsiteX3" fmla="*/ 94421 w 109937"/>
                <a:gd name="connsiteY3" fmla="*/ 817 h 88822"/>
                <a:gd name="connsiteX4" fmla="*/ 104904 w 109937"/>
                <a:gd name="connsiteY4" fmla="*/ 817 h 88822"/>
                <a:gd name="connsiteX5" fmla="*/ 106887 w 109937"/>
                <a:gd name="connsiteY5" fmla="*/ 13142 h 88822"/>
                <a:gd name="connsiteX6" fmla="*/ 102952 w 109937"/>
                <a:gd name="connsiteY6" fmla="*/ 21602 h 88822"/>
                <a:gd name="connsiteX7" fmla="*/ 97538 w 109937"/>
                <a:gd name="connsiteY7" fmla="*/ 19320 h 88822"/>
                <a:gd name="connsiteX8" fmla="*/ 94169 w 109937"/>
                <a:gd name="connsiteY8" fmla="*/ 25655 h 88822"/>
                <a:gd name="connsiteX9" fmla="*/ 96719 w 109937"/>
                <a:gd name="connsiteY9" fmla="*/ 33754 h 88822"/>
                <a:gd name="connsiteX10" fmla="*/ 91627 w 109937"/>
                <a:gd name="connsiteY10" fmla="*/ 45921 h 88822"/>
                <a:gd name="connsiteX11" fmla="*/ 75289 w 109937"/>
                <a:gd name="connsiteY11" fmla="*/ 63534 h 88822"/>
                <a:gd name="connsiteX12" fmla="*/ 72817 w 109937"/>
                <a:gd name="connsiteY12" fmla="*/ 75576 h 88822"/>
                <a:gd name="connsiteX13" fmla="*/ 61956 w 109937"/>
                <a:gd name="connsiteY13" fmla="*/ 75686 h 88822"/>
                <a:gd name="connsiteX14" fmla="*/ 51135 w 109937"/>
                <a:gd name="connsiteY14" fmla="*/ 87255 h 88822"/>
                <a:gd name="connsiteX15" fmla="*/ 14980 w 109937"/>
                <a:gd name="connsiteY15" fmla="*/ 82037 h 88822"/>
                <a:gd name="connsiteX16" fmla="*/ 13925 w 109937"/>
                <a:gd name="connsiteY16" fmla="*/ 78598 h 88822"/>
                <a:gd name="connsiteX17" fmla="*/ 8613 w 109937"/>
                <a:gd name="connsiteY17" fmla="*/ 61323 h 88822"/>
                <a:gd name="connsiteX18" fmla="*/ -3051 w 109937"/>
                <a:gd name="connsiteY18" fmla="*/ 52131 h 88822"/>
                <a:gd name="connsiteX19" fmla="*/ 21355 w 109937"/>
                <a:gd name="connsiteY19" fmla="*/ 34824 h 88822"/>
                <a:gd name="connsiteX20" fmla="*/ 35544 w 109937"/>
                <a:gd name="connsiteY20" fmla="*/ 34824 h 88822"/>
                <a:gd name="connsiteX21" fmla="*/ 41935 w 109937"/>
                <a:gd name="connsiteY21" fmla="*/ 42978 h 88822"/>
                <a:gd name="connsiteX22" fmla="*/ 62452 w 109937"/>
                <a:gd name="connsiteY22" fmla="*/ 33730 h 88822"/>
                <a:gd name="connsiteX23" fmla="*/ 65073 w 109937"/>
                <a:gd name="connsiteY23" fmla="*/ 23759 h 88822"/>
                <a:gd name="connsiteX24" fmla="*/ 49010 w 109937"/>
                <a:gd name="connsiteY24" fmla="*/ 21634 h 88822"/>
                <a:gd name="connsiteX25" fmla="*/ 42895 w 109937"/>
                <a:gd name="connsiteY25" fmla="*/ 26151 h 88822"/>
                <a:gd name="connsiteX26" fmla="*/ 27367 w 109937"/>
                <a:gd name="connsiteY26" fmla="*/ 19887 h 88822"/>
                <a:gd name="connsiteX27" fmla="*/ 12162 w 109937"/>
                <a:gd name="connsiteY27" fmla="*/ 19887 h 88822"/>
                <a:gd name="connsiteX28" fmla="*/ 11493 w 109937"/>
                <a:gd name="connsiteY28" fmla="*/ 13591 h 88822"/>
                <a:gd name="connsiteX29" fmla="*/ 15916 w 109937"/>
                <a:gd name="connsiteY29" fmla="*/ 550 h 88822"/>
                <a:gd name="connsiteX30" fmla="*/ 18395 w 109937"/>
                <a:gd name="connsiteY30" fmla="*/ -1567 h 88822"/>
                <a:gd name="connsiteX31" fmla="*/ 38401 w 109937"/>
                <a:gd name="connsiteY31" fmla="*/ 5925 h 88822"/>
                <a:gd name="connsiteX32" fmla="*/ 75572 w 109937"/>
                <a:gd name="connsiteY32" fmla="*/ 5925 h 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9937" h="88822">
                  <a:moveTo>
                    <a:pt x="75572" y="5925"/>
                  </a:moveTo>
                  <a:lnTo>
                    <a:pt x="82324" y="1620"/>
                  </a:lnTo>
                  <a:lnTo>
                    <a:pt x="89085" y="6626"/>
                  </a:lnTo>
                  <a:lnTo>
                    <a:pt x="94421" y="817"/>
                  </a:lnTo>
                  <a:lnTo>
                    <a:pt x="104904" y="817"/>
                  </a:lnTo>
                  <a:lnTo>
                    <a:pt x="106887" y="13142"/>
                  </a:lnTo>
                  <a:lnTo>
                    <a:pt x="102952" y="21602"/>
                  </a:lnTo>
                  <a:lnTo>
                    <a:pt x="97538" y="19320"/>
                  </a:lnTo>
                  <a:lnTo>
                    <a:pt x="94169" y="25655"/>
                  </a:lnTo>
                  <a:lnTo>
                    <a:pt x="96719" y="33754"/>
                  </a:lnTo>
                  <a:lnTo>
                    <a:pt x="91627" y="45921"/>
                  </a:lnTo>
                  <a:lnTo>
                    <a:pt x="75289" y="63534"/>
                  </a:lnTo>
                  <a:lnTo>
                    <a:pt x="72817" y="75576"/>
                  </a:lnTo>
                  <a:lnTo>
                    <a:pt x="61956" y="75686"/>
                  </a:lnTo>
                  <a:lnTo>
                    <a:pt x="51135" y="87255"/>
                  </a:lnTo>
                  <a:lnTo>
                    <a:pt x="14980" y="82037"/>
                  </a:lnTo>
                  <a:lnTo>
                    <a:pt x="13925" y="78598"/>
                  </a:lnTo>
                  <a:lnTo>
                    <a:pt x="8613" y="61323"/>
                  </a:lnTo>
                  <a:lnTo>
                    <a:pt x="-3051" y="52131"/>
                  </a:lnTo>
                  <a:lnTo>
                    <a:pt x="21355" y="34824"/>
                  </a:lnTo>
                  <a:lnTo>
                    <a:pt x="35544" y="34824"/>
                  </a:lnTo>
                  <a:lnTo>
                    <a:pt x="41935" y="42978"/>
                  </a:lnTo>
                  <a:lnTo>
                    <a:pt x="62452" y="33730"/>
                  </a:lnTo>
                  <a:lnTo>
                    <a:pt x="65073" y="23759"/>
                  </a:lnTo>
                  <a:lnTo>
                    <a:pt x="49010" y="21634"/>
                  </a:lnTo>
                  <a:lnTo>
                    <a:pt x="42895" y="26151"/>
                  </a:lnTo>
                  <a:lnTo>
                    <a:pt x="27367" y="19887"/>
                  </a:lnTo>
                  <a:lnTo>
                    <a:pt x="12162" y="19887"/>
                  </a:lnTo>
                  <a:lnTo>
                    <a:pt x="11493" y="13591"/>
                  </a:lnTo>
                  <a:lnTo>
                    <a:pt x="15916" y="550"/>
                  </a:lnTo>
                  <a:lnTo>
                    <a:pt x="18395" y="-1567"/>
                  </a:lnTo>
                  <a:lnTo>
                    <a:pt x="38401" y="5925"/>
                  </a:lnTo>
                  <a:lnTo>
                    <a:pt x="75572" y="592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49" name="Freeform: Shape 1148">
              <a:extLst>
                <a:ext uri="{FF2B5EF4-FFF2-40B4-BE49-F238E27FC236}">
                  <a16:creationId xmlns:a16="http://schemas.microsoft.com/office/drawing/2014/main" id="{820B1459-3A4D-4B09-A34D-9BC452D53637}"/>
                </a:ext>
              </a:extLst>
            </p:cNvPr>
            <p:cNvSpPr/>
            <p:nvPr/>
          </p:nvSpPr>
          <p:spPr>
            <a:xfrm flipV="1">
              <a:off x="4020268" y="3053607"/>
              <a:ext cx="119592" cy="96622"/>
            </a:xfrm>
            <a:custGeom>
              <a:avLst/>
              <a:gdLst>
                <a:gd name="connsiteX0" fmla="*/ 75572 w 109937"/>
                <a:gd name="connsiteY0" fmla="*/ 5925 h 88822"/>
                <a:gd name="connsiteX1" fmla="*/ 82324 w 109937"/>
                <a:gd name="connsiteY1" fmla="*/ 1620 h 88822"/>
                <a:gd name="connsiteX2" fmla="*/ 89085 w 109937"/>
                <a:gd name="connsiteY2" fmla="*/ 6626 h 88822"/>
                <a:gd name="connsiteX3" fmla="*/ 94421 w 109937"/>
                <a:gd name="connsiteY3" fmla="*/ 817 h 88822"/>
                <a:gd name="connsiteX4" fmla="*/ 104904 w 109937"/>
                <a:gd name="connsiteY4" fmla="*/ 817 h 88822"/>
                <a:gd name="connsiteX5" fmla="*/ 106887 w 109937"/>
                <a:gd name="connsiteY5" fmla="*/ 13142 h 88822"/>
                <a:gd name="connsiteX6" fmla="*/ 102952 w 109937"/>
                <a:gd name="connsiteY6" fmla="*/ 21602 h 88822"/>
                <a:gd name="connsiteX7" fmla="*/ 97538 w 109937"/>
                <a:gd name="connsiteY7" fmla="*/ 19320 h 88822"/>
                <a:gd name="connsiteX8" fmla="*/ 94169 w 109937"/>
                <a:gd name="connsiteY8" fmla="*/ 25655 h 88822"/>
                <a:gd name="connsiteX9" fmla="*/ 96719 w 109937"/>
                <a:gd name="connsiteY9" fmla="*/ 33754 h 88822"/>
                <a:gd name="connsiteX10" fmla="*/ 91627 w 109937"/>
                <a:gd name="connsiteY10" fmla="*/ 45921 h 88822"/>
                <a:gd name="connsiteX11" fmla="*/ 75289 w 109937"/>
                <a:gd name="connsiteY11" fmla="*/ 63534 h 88822"/>
                <a:gd name="connsiteX12" fmla="*/ 72817 w 109937"/>
                <a:gd name="connsiteY12" fmla="*/ 75576 h 88822"/>
                <a:gd name="connsiteX13" fmla="*/ 61956 w 109937"/>
                <a:gd name="connsiteY13" fmla="*/ 75686 h 88822"/>
                <a:gd name="connsiteX14" fmla="*/ 51135 w 109937"/>
                <a:gd name="connsiteY14" fmla="*/ 87255 h 88822"/>
                <a:gd name="connsiteX15" fmla="*/ 14980 w 109937"/>
                <a:gd name="connsiteY15" fmla="*/ 82037 h 88822"/>
                <a:gd name="connsiteX16" fmla="*/ 13925 w 109937"/>
                <a:gd name="connsiteY16" fmla="*/ 78598 h 88822"/>
                <a:gd name="connsiteX17" fmla="*/ 8613 w 109937"/>
                <a:gd name="connsiteY17" fmla="*/ 61323 h 88822"/>
                <a:gd name="connsiteX18" fmla="*/ -3051 w 109937"/>
                <a:gd name="connsiteY18" fmla="*/ 52131 h 88822"/>
                <a:gd name="connsiteX19" fmla="*/ 21355 w 109937"/>
                <a:gd name="connsiteY19" fmla="*/ 34824 h 88822"/>
                <a:gd name="connsiteX20" fmla="*/ 35544 w 109937"/>
                <a:gd name="connsiteY20" fmla="*/ 34824 h 88822"/>
                <a:gd name="connsiteX21" fmla="*/ 41935 w 109937"/>
                <a:gd name="connsiteY21" fmla="*/ 42978 h 88822"/>
                <a:gd name="connsiteX22" fmla="*/ 62452 w 109937"/>
                <a:gd name="connsiteY22" fmla="*/ 33730 h 88822"/>
                <a:gd name="connsiteX23" fmla="*/ 65073 w 109937"/>
                <a:gd name="connsiteY23" fmla="*/ 23759 h 88822"/>
                <a:gd name="connsiteX24" fmla="*/ 49010 w 109937"/>
                <a:gd name="connsiteY24" fmla="*/ 21634 h 88822"/>
                <a:gd name="connsiteX25" fmla="*/ 42895 w 109937"/>
                <a:gd name="connsiteY25" fmla="*/ 26151 h 88822"/>
                <a:gd name="connsiteX26" fmla="*/ 27367 w 109937"/>
                <a:gd name="connsiteY26" fmla="*/ 19887 h 88822"/>
                <a:gd name="connsiteX27" fmla="*/ 12162 w 109937"/>
                <a:gd name="connsiteY27" fmla="*/ 19887 h 88822"/>
                <a:gd name="connsiteX28" fmla="*/ 11493 w 109937"/>
                <a:gd name="connsiteY28" fmla="*/ 13591 h 88822"/>
                <a:gd name="connsiteX29" fmla="*/ 15916 w 109937"/>
                <a:gd name="connsiteY29" fmla="*/ 550 h 88822"/>
                <a:gd name="connsiteX30" fmla="*/ 18395 w 109937"/>
                <a:gd name="connsiteY30" fmla="*/ -1567 h 88822"/>
                <a:gd name="connsiteX31" fmla="*/ 38401 w 109937"/>
                <a:gd name="connsiteY31" fmla="*/ 5925 h 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09937" h="88822">
                  <a:moveTo>
                    <a:pt x="75572" y="5925"/>
                  </a:moveTo>
                  <a:lnTo>
                    <a:pt x="82324" y="1620"/>
                  </a:lnTo>
                  <a:lnTo>
                    <a:pt x="89085" y="6626"/>
                  </a:lnTo>
                  <a:lnTo>
                    <a:pt x="94421" y="817"/>
                  </a:lnTo>
                  <a:lnTo>
                    <a:pt x="104904" y="817"/>
                  </a:lnTo>
                  <a:lnTo>
                    <a:pt x="106887" y="13142"/>
                  </a:lnTo>
                  <a:lnTo>
                    <a:pt x="102952" y="21602"/>
                  </a:lnTo>
                  <a:lnTo>
                    <a:pt x="97538" y="19320"/>
                  </a:lnTo>
                  <a:lnTo>
                    <a:pt x="94169" y="25655"/>
                  </a:lnTo>
                  <a:lnTo>
                    <a:pt x="96719" y="33754"/>
                  </a:lnTo>
                  <a:lnTo>
                    <a:pt x="91627" y="45921"/>
                  </a:lnTo>
                  <a:lnTo>
                    <a:pt x="75289" y="63534"/>
                  </a:lnTo>
                  <a:lnTo>
                    <a:pt x="72817" y="75576"/>
                  </a:lnTo>
                  <a:lnTo>
                    <a:pt x="61956" y="75686"/>
                  </a:lnTo>
                  <a:lnTo>
                    <a:pt x="51135" y="87255"/>
                  </a:lnTo>
                  <a:lnTo>
                    <a:pt x="14980" y="82037"/>
                  </a:lnTo>
                  <a:lnTo>
                    <a:pt x="13925" y="78598"/>
                  </a:lnTo>
                  <a:lnTo>
                    <a:pt x="8613" y="61323"/>
                  </a:lnTo>
                  <a:lnTo>
                    <a:pt x="-3051" y="52131"/>
                  </a:lnTo>
                  <a:lnTo>
                    <a:pt x="21355" y="34824"/>
                  </a:lnTo>
                  <a:lnTo>
                    <a:pt x="35544" y="34824"/>
                  </a:lnTo>
                  <a:lnTo>
                    <a:pt x="41935" y="42978"/>
                  </a:lnTo>
                  <a:lnTo>
                    <a:pt x="62452" y="33730"/>
                  </a:lnTo>
                  <a:lnTo>
                    <a:pt x="65073" y="23759"/>
                  </a:lnTo>
                  <a:lnTo>
                    <a:pt x="49010" y="21634"/>
                  </a:lnTo>
                  <a:lnTo>
                    <a:pt x="42895" y="26151"/>
                  </a:lnTo>
                  <a:lnTo>
                    <a:pt x="27367" y="19887"/>
                  </a:lnTo>
                  <a:lnTo>
                    <a:pt x="12162" y="19887"/>
                  </a:lnTo>
                  <a:lnTo>
                    <a:pt x="11493" y="13591"/>
                  </a:lnTo>
                  <a:lnTo>
                    <a:pt x="15916" y="550"/>
                  </a:lnTo>
                  <a:lnTo>
                    <a:pt x="18395" y="-1567"/>
                  </a:lnTo>
                  <a:lnTo>
                    <a:pt x="38401" y="592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50" name="Freeform: Shape 1149">
              <a:extLst>
                <a:ext uri="{FF2B5EF4-FFF2-40B4-BE49-F238E27FC236}">
                  <a16:creationId xmlns:a16="http://schemas.microsoft.com/office/drawing/2014/main" id="{BCC1A47E-A594-4B73-B685-24232492ED5C}"/>
                </a:ext>
              </a:extLst>
            </p:cNvPr>
            <p:cNvSpPr/>
            <p:nvPr/>
          </p:nvSpPr>
          <p:spPr>
            <a:xfrm flipV="1">
              <a:off x="4043597" y="3142080"/>
              <a:ext cx="54039" cy="32241"/>
            </a:xfrm>
            <a:custGeom>
              <a:avLst/>
              <a:gdLst>
                <a:gd name="connsiteX0" fmla="*/ 46635 w 49676"/>
                <a:gd name="connsiteY0" fmla="*/ 8730 h 29638"/>
                <a:gd name="connsiteX1" fmla="*/ 40685 w 49676"/>
                <a:gd name="connsiteY1" fmla="*/ 19528 h 29638"/>
                <a:gd name="connsiteX2" fmla="*/ 46131 w 49676"/>
                <a:gd name="connsiteY2" fmla="*/ 28146 h 29638"/>
                <a:gd name="connsiteX3" fmla="*/ 16965 w 49676"/>
                <a:gd name="connsiteY3" fmla="*/ 28146 h 29638"/>
                <a:gd name="connsiteX4" fmla="*/ -3041 w 49676"/>
                <a:gd name="connsiteY4" fmla="*/ 20654 h 29638"/>
                <a:gd name="connsiteX5" fmla="*/ 3625 w 49676"/>
                <a:gd name="connsiteY5" fmla="*/ 14956 h 29638"/>
                <a:gd name="connsiteX6" fmla="*/ 17106 w 49676"/>
                <a:gd name="connsiteY6" fmla="*/ 18521 h 29638"/>
                <a:gd name="connsiteX7" fmla="*/ 14981 w 49676"/>
                <a:gd name="connsiteY7" fmla="*/ 5693 h 29638"/>
                <a:gd name="connsiteX8" fmla="*/ 21057 w 49676"/>
                <a:gd name="connsiteY8" fmla="*/ 388 h 29638"/>
                <a:gd name="connsiteX9" fmla="*/ 23221 w 49676"/>
                <a:gd name="connsiteY9" fmla="*/ -1493 h 29638"/>
                <a:gd name="connsiteX10" fmla="*/ 30800 w 49676"/>
                <a:gd name="connsiteY10" fmla="*/ 8730 h 29638"/>
                <a:gd name="connsiteX11" fmla="*/ 46635 w 49676"/>
                <a:gd name="connsiteY11" fmla="*/ 8730 h 29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676" h="29638">
                  <a:moveTo>
                    <a:pt x="46635" y="8730"/>
                  </a:moveTo>
                  <a:lnTo>
                    <a:pt x="40685" y="19528"/>
                  </a:lnTo>
                  <a:lnTo>
                    <a:pt x="46131" y="28146"/>
                  </a:lnTo>
                  <a:lnTo>
                    <a:pt x="16965" y="28146"/>
                  </a:lnTo>
                  <a:lnTo>
                    <a:pt x="-3041" y="20654"/>
                  </a:lnTo>
                  <a:lnTo>
                    <a:pt x="3625" y="14956"/>
                  </a:lnTo>
                  <a:lnTo>
                    <a:pt x="17106" y="18521"/>
                  </a:lnTo>
                  <a:lnTo>
                    <a:pt x="14981" y="5693"/>
                  </a:lnTo>
                  <a:lnTo>
                    <a:pt x="21057" y="388"/>
                  </a:lnTo>
                  <a:lnTo>
                    <a:pt x="23221" y="-1493"/>
                  </a:lnTo>
                  <a:lnTo>
                    <a:pt x="30800" y="8730"/>
                  </a:lnTo>
                  <a:lnTo>
                    <a:pt x="46635" y="873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51" name="Freeform: Shape 1150">
              <a:extLst>
                <a:ext uri="{FF2B5EF4-FFF2-40B4-BE49-F238E27FC236}">
                  <a16:creationId xmlns:a16="http://schemas.microsoft.com/office/drawing/2014/main" id="{030C3FA3-58C4-4280-9CF4-EF1341785C50}"/>
                </a:ext>
              </a:extLst>
            </p:cNvPr>
            <p:cNvSpPr/>
            <p:nvPr/>
          </p:nvSpPr>
          <p:spPr>
            <a:xfrm flipV="1">
              <a:off x="4043597" y="3142080"/>
              <a:ext cx="54039" cy="32241"/>
            </a:xfrm>
            <a:custGeom>
              <a:avLst/>
              <a:gdLst>
                <a:gd name="connsiteX0" fmla="*/ 46635 w 49676"/>
                <a:gd name="connsiteY0" fmla="*/ 8730 h 29638"/>
                <a:gd name="connsiteX1" fmla="*/ 40685 w 49676"/>
                <a:gd name="connsiteY1" fmla="*/ 19528 h 29638"/>
                <a:gd name="connsiteX2" fmla="*/ 46131 w 49676"/>
                <a:gd name="connsiteY2" fmla="*/ 28146 h 29638"/>
                <a:gd name="connsiteX3" fmla="*/ 16965 w 49676"/>
                <a:gd name="connsiteY3" fmla="*/ 28146 h 29638"/>
                <a:gd name="connsiteX4" fmla="*/ -3041 w 49676"/>
                <a:gd name="connsiteY4" fmla="*/ 20654 h 29638"/>
                <a:gd name="connsiteX5" fmla="*/ 3625 w 49676"/>
                <a:gd name="connsiteY5" fmla="*/ 14956 h 29638"/>
                <a:gd name="connsiteX6" fmla="*/ 17106 w 49676"/>
                <a:gd name="connsiteY6" fmla="*/ 18521 h 29638"/>
                <a:gd name="connsiteX7" fmla="*/ 14981 w 49676"/>
                <a:gd name="connsiteY7" fmla="*/ 5693 h 29638"/>
                <a:gd name="connsiteX8" fmla="*/ 21057 w 49676"/>
                <a:gd name="connsiteY8" fmla="*/ 388 h 29638"/>
                <a:gd name="connsiteX9" fmla="*/ 23221 w 49676"/>
                <a:gd name="connsiteY9" fmla="*/ -1493 h 29638"/>
                <a:gd name="connsiteX10" fmla="*/ 30800 w 49676"/>
                <a:gd name="connsiteY10" fmla="*/ 8730 h 29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676" h="29638">
                  <a:moveTo>
                    <a:pt x="46635" y="8730"/>
                  </a:moveTo>
                  <a:lnTo>
                    <a:pt x="40685" y="19528"/>
                  </a:lnTo>
                  <a:lnTo>
                    <a:pt x="46131" y="28146"/>
                  </a:lnTo>
                  <a:lnTo>
                    <a:pt x="16965" y="28146"/>
                  </a:lnTo>
                  <a:lnTo>
                    <a:pt x="-3041" y="20654"/>
                  </a:lnTo>
                  <a:lnTo>
                    <a:pt x="3625" y="14956"/>
                  </a:lnTo>
                  <a:lnTo>
                    <a:pt x="17106" y="18521"/>
                  </a:lnTo>
                  <a:lnTo>
                    <a:pt x="14981" y="5693"/>
                  </a:lnTo>
                  <a:lnTo>
                    <a:pt x="21057" y="388"/>
                  </a:lnTo>
                  <a:lnTo>
                    <a:pt x="23221" y="-1493"/>
                  </a:lnTo>
                  <a:lnTo>
                    <a:pt x="30800" y="8730"/>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52" name="Freeform: Shape 1151">
              <a:extLst>
                <a:ext uri="{FF2B5EF4-FFF2-40B4-BE49-F238E27FC236}">
                  <a16:creationId xmlns:a16="http://schemas.microsoft.com/office/drawing/2014/main" id="{2926DBCA-3FD7-4EFB-A580-22339BE936D2}"/>
                </a:ext>
              </a:extLst>
            </p:cNvPr>
            <p:cNvSpPr/>
            <p:nvPr/>
          </p:nvSpPr>
          <p:spPr>
            <a:xfrm flipV="1">
              <a:off x="4072166" y="3141317"/>
              <a:ext cx="141535" cy="110158"/>
            </a:xfrm>
            <a:custGeom>
              <a:avLst/>
              <a:gdLst>
                <a:gd name="connsiteX0" fmla="*/ 126995 w 130109"/>
                <a:gd name="connsiteY0" fmla="*/ 25458 h 101265"/>
                <a:gd name="connsiteX1" fmla="*/ 115969 w 130109"/>
                <a:gd name="connsiteY1" fmla="*/ 37066 h 101265"/>
                <a:gd name="connsiteX2" fmla="*/ 123241 w 130109"/>
                <a:gd name="connsiteY2" fmla="*/ 51422 h 101265"/>
                <a:gd name="connsiteX3" fmla="*/ 111058 w 130109"/>
                <a:gd name="connsiteY3" fmla="*/ 69483 h 101265"/>
                <a:gd name="connsiteX4" fmla="*/ 113600 w 130109"/>
                <a:gd name="connsiteY4" fmla="*/ 78463 h 101265"/>
                <a:gd name="connsiteX5" fmla="*/ 106170 w 130109"/>
                <a:gd name="connsiteY5" fmla="*/ 82831 h 101265"/>
                <a:gd name="connsiteX6" fmla="*/ 103676 w 130109"/>
                <a:gd name="connsiteY6" fmla="*/ 95156 h 101265"/>
                <a:gd name="connsiteX7" fmla="*/ 95349 w 130109"/>
                <a:gd name="connsiteY7" fmla="*/ 99122 h 101265"/>
                <a:gd name="connsiteX8" fmla="*/ 89446 w 130109"/>
                <a:gd name="connsiteY8" fmla="*/ 86444 h 101265"/>
                <a:gd name="connsiteX9" fmla="*/ 76657 w 130109"/>
                <a:gd name="connsiteY9" fmla="*/ 90505 h 101265"/>
                <a:gd name="connsiteX10" fmla="*/ 66159 w 130109"/>
                <a:gd name="connsiteY10" fmla="*/ 84445 h 101265"/>
                <a:gd name="connsiteX11" fmla="*/ 56329 w 130109"/>
                <a:gd name="connsiteY11" fmla="*/ 88978 h 101265"/>
                <a:gd name="connsiteX12" fmla="*/ 57132 w 130109"/>
                <a:gd name="connsiteY12" fmla="*/ 94015 h 101265"/>
                <a:gd name="connsiteX13" fmla="*/ 46648 w 130109"/>
                <a:gd name="connsiteY13" fmla="*/ 94015 h 101265"/>
                <a:gd name="connsiteX14" fmla="*/ 41313 w 130109"/>
                <a:gd name="connsiteY14" fmla="*/ 99823 h 101265"/>
                <a:gd name="connsiteX15" fmla="*/ 34552 w 130109"/>
                <a:gd name="connsiteY15" fmla="*/ 94817 h 101265"/>
                <a:gd name="connsiteX16" fmla="*/ 27800 w 130109"/>
                <a:gd name="connsiteY16" fmla="*/ 99122 h 101265"/>
                <a:gd name="connsiteX17" fmla="*/ 19796 w 130109"/>
                <a:gd name="connsiteY17" fmla="*/ 99122 h 101265"/>
                <a:gd name="connsiteX18" fmla="*/ 14350 w 130109"/>
                <a:gd name="connsiteY18" fmla="*/ 90505 h 101265"/>
                <a:gd name="connsiteX19" fmla="*/ 20299 w 130109"/>
                <a:gd name="connsiteY19" fmla="*/ 79707 h 101265"/>
                <a:gd name="connsiteX20" fmla="*/ 4465 w 130109"/>
                <a:gd name="connsiteY20" fmla="*/ 79707 h 101265"/>
                <a:gd name="connsiteX21" fmla="*/ -3114 w 130109"/>
                <a:gd name="connsiteY21" fmla="*/ 69483 h 101265"/>
                <a:gd name="connsiteX22" fmla="*/ 18253 w 130109"/>
                <a:gd name="connsiteY22" fmla="*/ 50823 h 101265"/>
                <a:gd name="connsiteX23" fmla="*/ 25124 w 130109"/>
                <a:gd name="connsiteY23" fmla="*/ 39262 h 101265"/>
                <a:gd name="connsiteX24" fmla="*/ 27516 w 130109"/>
                <a:gd name="connsiteY24" fmla="*/ 28047 h 101265"/>
                <a:gd name="connsiteX25" fmla="*/ 30908 w 130109"/>
                <a:gd name="connsiteY25" fmla="*/ 28047 h 101265"/>
                <a:gd name="connsiteX26" fmla="*/ 39809 w 130109"/>
                <a:gd name="connsiteY26" fmla="*/ 47069 h 101265"/>
                <a:gd name="connsiteX27" fmla="*/ 46648 w 130109"/>
                <a:gd name="connsiteY27" fmla="*/ 43646 h 101265"/>
                <a:gd name="connsiteX28" fmla="*/ 51434 w 130109"/>
                <a:gd name="connsiteY28" fmla="*/ 47069 h 101265"/>
                <a:gd name="connsiteX29" fmla="*/ 63058 w 130109"/>
                <a:gd name="connsiteY29" fmla="*/ 47069 h 101265"/>
                <a:gd name="connsiteX30" fmla="*/ 71935 w 130109"/>
                <a:gd name="connsiteY30" fmla="*/ 35453 h 101265"/>
                <a:gd name="connsiteX31" fmla="*/ 71935 w 130109"/>
                <a:gd name="connsiteY31" fmla="*/ 18540 h 101265"/>
                <a:gd name="connsiteX32" fmla="*/ 78239 w 130109"/>
                <a:gd name="connsiteY32" fmla="*/ 14274 h 101265"/>
                <a:gd name="connsiteX33" fmla="*/ 95302 w 130109"/>
                <a:gd name="connsiteY33" fmla="*/ 18595 h 101265"/>
                <a:gd name="connsiteX34" fmla="*/ 100905 w 130109"/>
                <a:gd name="connsiteY34" fmla="*/ -1442 h 101265"/>
                <a:gd name="connsiteX35" fmla="*/ 118031 w 130109"/>
                <a:gd name="connsiteY35" fmla="*/ -663 h 101265"/>
                <a:gd name="connsiteX36" fmla="*/ 115969 w 130109"/>
                <a:gd name="connsiteY36" fmla="*/ 14573 h 101265"/>
                <a:gd name="connsiteX37" fmla="*/ 126995 w 130109"/>
                <a:gd name="connsiteY37" fmla="*/ 25458 h 10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30109" h="101265">
                  <a:moveTo>
                    <a:pt x="126995" y="25458"/>
                  </a:moveTo>
                  <a:lnTo>
                    <a:pt x="115969" y="37066"/>
                  </a:lnTo>
                  <a:lnTo>
                    <a:pt x="123241" y="51422"/>
                  </a:lnTo>
                  <a:lnTo>
                    <a:pt x="111058" y="69483"/>
                  </a:lnTo>
                  <a:lnTo>
                    <a:pt x="113600" y="78463"/>
                  </a:lnTo>
                  <a:lnTo>
                    <a:pt x="106170" y="82831"/>
                  </a:lnTo>
                  <a:lnTo>
                    <a:pt x="103676" y="95156"/>
                  </a:lnTo>
                  <a:lnTo>
                    <a:pt x="95349" y="99122"/>
                  </a:lnTo>
                  <a:lnTo>
                    <a:pt x="89446" y="86444"/>
                  </a:lnTo>
                  <a:lnTo>
                    <a:pt x="76657" y="90505"/>
                  </a:lnTo>
                  <a:lnTo>
                    <a:pt x="66159" y="84445"/>
                  </a:lnTo>
                  <a:lnTo>
                    <a:pt x="56329" y="88978"/>
                  </a:lnTo>
                  <a:lnTo>
                    <a:pt x="57132" y="94015"/>
                  </a:lnTo>
                  <a:lnTo>
                    <a:pt x="46648" y="94015"/>
                  </a:lnTo>
                  <a:lnTo>
                    <a:pt x="41313" y="99823"/>
                  </a:lnTo>
                  <a:lnTo>
                    <a:pt x="34552" y="94817"/>
                  </a:lnTo>
                  <a:lnTo>
                    <a:pt x="27800" y="99122"/>
                  </a:lnTo>
                  <a:lnTo>
                    <a:pt x="19796" y="99122"/>
                  </a:lnTo>
                  <a:lnTo>
                    <a:pt x="14350" y="90505"/>
                  </a:lnTo>
                  <a:lnTo>
                    <a:pt x="20299" y="79707"/>
                  </a:lnTo>
                  <a:lnTo>
                    <a:pt x="4465" y="79707"/>
                  </a:lnTo>
                  <a:lnTo>
                    <a:pt x="-3114" y="69483"/>
                  </a:lnTo>
                  <a:lnTo>
                    <a:pt x="18253" y="50823"/>
                  </a:lnTo>
                  <a:lnTo>
                    <a:pt x="25124" y="39262"/>
                  </a:lnTo>
                  <a:lnTo>
                    <a:pt x="27516" y="28047"/>
                  </a:lnTo>
                  <a:lnTo>
                    <a:pt x="30908" y="28047"/>
                  </a:lnTo>
                  <a:lnTo>
                    <a:pt x="39809" y="47069"/>
                  </a:lnTo>
                  <a:lnTo>
                    <a:pt x="46648" y="43646"/>
                  </a:lnTo>
                  <a:lnTo>
                    <a:pt x="51434" y="47069"/>
                  </a:lnTo>
                  <a:lnTo>
                    <a:pt x="63058" y="47069"/>
                  </a:lnTo>
                  <a:lnTo>
                    <a:pt x="71935" y="35453"/>
                  </a:lnTo>
                  <a:lnTo>
                    <a:pt x="71935" y="18540"/>
                  </a:lnTo>
                  <a:lnTo>
                    <a:pt x="78239" y="14274"/>
                  </a:lnTo>
                  <a:lnTo>
                    <a:pt x="95302" y="18595"/>
                  </a:lnTo>
                  <a:lnTo>
                    <a:pt x="100905" y="-1442"/>
                  </a:lnTo>
                  <a:lnTo>
                    <a:pt x="118031" y="-663"/>
                  </a:lnTo>
                  <a:lnTo>
                    <a:pt x="115969" y="14573"/>
                  </a:lnTo>
                  <a:lnTo>
                    <a:pt x="126995" y="2545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53" name="Freeform: Shape 1152">
              <a:extLst>
                <a:ext uri="{FF2B5EF4-FFF2-40B4-BE49-F238E27FC236}">
                  <a16:creationId xmlns:a16="http://schemas.microsoft.com/office/drawing/2014/main" id="{34ECD7E6-B74D-47A7-BDB3-7B89B65469FE}"/>
                </a:ext>
              </a:extLst>
            </p:cNvPr>
            <p:cNvSpPr/>
            <p:nvPr/>
          </p:nvSpPr>
          <p:spPr>
            <a:xfrm flipV="1">
              <a:off x="4072166" y="3141317"/>
              <a:ext cx="141535" cy="110158"/>
            </a:xfrm>
            <a:custGeom>
              <a:avLst/>
              <a:gdLst>
                <a:gd name="connsiteX0" fmla="*/ 126995 w 130109"/>
                <a:gd name="connsiteY0" fmla="*/ 25458 h 101265"/>
                <a:gd name="connsiteX1" fmla="*/ 115969 w 130109"/>
                <a:gd name="connsiteY1" fmla="*/ 37066 h 101265"/>
                <a:gd name="connsiteX2" fmla="*/ 123241 w 130109"/>
                <a:gd name="connsiteY2" fmla="*/ 51422 h 101265"/>
                <a:gd name="connsiteX3" fmla="*/ 111058 w 130109"/>
                <a:gd name="connsiteY3" fmla="*/ 69483 h 101265"/>
                <a:gd name="connsiteX4" fmla="*/ 113600 w 130109"/>
                <a:gd name="connsiteY4" fmla="*/ 78463 h 101265"/>
                <a:gd name="connsiteX5" fmla="*/ 106170 w 130109"/>
                <a:gd name="connsiteY5" fmla="*/ 82831 h 101265"/>
                <a:gd name="connsiteX6" fmla="*/ 103676 w 130109"/>
                <a:gd name="connsiteY6" fmla="*/ 95156 h 101265"/>
                <a:gd name="connsiteX7" fmla="*/ 95349 w 130109"/>
                <a:gd name="connsiteY7" fmla="*/ 99122 h 101265"/>
                <a:gd name="connsiteX8" fmla="*/ 89446 w 130109"/>
                <a:gd name="connsiteY8" fmla="*/ 86444 h 101265"/>
                <a:gd name="connsiteX9" fmla="*/ 76657 w 130109"/>
                <a:gd name="connsiteY9" fmla="*/ 90505 h 101265"/>
                <a:gd name="connsiteX10" fmla="*/ 66159 w 130109"/>
                <a:gd name="connsiteY10" fmla="*/ 84445 h 101265"/>
                <a:gd name="connsiteX11" fmla="*/ 56329 w 130109"/>
                <a:gd name="connsiteY11" fmla="*/ 88978 h 101265"/>
                <a:gd name="connsiteX12" fmla="*/ 57132 w 130109"/>
                <a:gd name="connsiteY12" fmla="*/ 94015 h 101265"/>
                <a:gd name="connsiteX13" fmla="*/ 46648 w 130109"/>
                <a:gd name="connsiteY13" fmla="*/ 94015 h 101265"/>
                <a:gd name="connsiteX14" fmla="*/ 41313 w 130109"/>
                <a:gd name="connsiteY14" fmla="*/ 99823 h 101265"/>
                <a:gd name="connsiteX15" fmla="*/ 34552 w 130109"/>
                <a:gd name="connsiteY15" fmla="*/ 94817 h 101265"/>
                <a:gd name="connsiteX16" fmla="*/ 27800 w 130109"/>
                <a:gd name="connsiteY16" fmla="*/ 99122 h 101265"/>
                <a:gd name="connsiteX17" fmla="*/ 19796 w 130109"/>
                <a:gd name="connsiteY17" fmla="*/ 99122 h 101265"/>
                <a:gd name="connsiteX18" fmla="*/ 14350 w 130109"/>
                <a:gd name="connsiteY18" fmla="*/ 90505 h 101265"/>
                <a:gd name="connsiteX19" fmla="*/ 20299 w 130109"/>
                <a:gd name="connsiteY19" fmla="*/ 79707 h 101265"/>
                <a:gd name="connsiteX20" fmla="*/ 4465 w 130109"/>
                <a:gd name="connsiteY20" fmla="*/ 79707 h 101265"/>
                <a:gd name="connsiteX21" fmla="*/ -3114 w 130109"/>
                <a:gd name="connsiteY21" fmla="*/ 69483 h 101265"/>
                <a:gd name="connsiteX22" fmla="*/ 18253 w 130109"/>
                <a:gd name="connsiteY22" fmla="*/ 50823 h 101265"/>
                <a:gd name="connsiteX23" fmla="*/ 25124 w 130109"/>
                <a:gd name="connsiteY23" fmla="*/ 39262 h 101265"/>
                <a:gd name="connsiteX24" fmla="*/ 27516 w 130109"/>
                <a:gd name="connsiteY24" fmla="*/ 28047 h 101265"/>
                <a:gd name="connsiteX25" fmla="*/ 30908 w 130109"/>
                <a:gd name="connsiteY25" fmla="*/ 28047 h 101265"/>
                <a:gd name="connsiteX26" fmla="*/ 39809 w 130109"/>
                <a:gd name="connsiteY26" fmla="*/ 47069 h 101265"/>
                <a:gd name="connsiteX27" fmla="*/ 46648 w 130109"/>
                <a:gd name="connsiteY27" fmla="*/ 43646 h 101265"/>
                <a:gd name="connsiteX28" fmla="*/ 51434 w 130109"/>
                <a:gd name="connsiteY28" fmla="*/ 47069 h 101265"/>
                <a:gd name="connsiteX29" fmla="*/ 63058 w 130109"/>
                <a:gd name="connsiteY29" fmla="*/ 47069 h 101265"/>
                <a:gd name="connsiteX30" fmla="*/ 71935 w 130109"/>
                <a:gd name="connsiteY30" fmla="*/ 35453 h 101265"/>
                <a:gd name="connsiteX31" fmla="*/ 71935 w 130109"/>
                <a:gd name="connsiteY31" fmla="*/ 18540 h 101265"/>
                <a:gd name="connsiteX32" fmla="*/ 78239 w 130109"/>
                <a:gd name="connsiteY32" fmla="*/ 14274 h 101265"/>
                <a:gd name="connsiteX33" fmla="*/ 95302 w 130109"/>
                <a:gd name="connsiteY33" fmla="*/ 18595 h 101265"/>
                <a:gd name="connsiteX34" fmla="*/ 100905 w 130109"/>
                <a:gd name="connsiteY34" fmla="*/ -1442 h 101265"/>
                <a:gd name="connsiteX35" fmla="*/ 118031 w 130109"/>
                <a:gd name="connsiteY35" fmla="*/ -663 h 101265"/>
                <a:gd name="connsiteX36" fmla="*/ 115969 w 130109"/>
                <a:gd name="connsiteY36" fmla="*/ 14573 h 10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30109" h="101265">
                  <a:moveTo>
                    <a:pt x="126995" y="25458"/>
                  </a:moveTo>
                  <a:lnTo>
                    <a:pt x="115969" y="37066"/>
                  </a:lnTo>
                  <a:lnTo>
                    <a:pt x="123241" y="51422"/>
                  </a:lnTo>
                  <a:lnTo>
                    <a:pt x="111058" y="69483"/>
                  </a:lnTo>
                  <a:lnTo>
                    <a:pt x="113600" y="78463"/>
                  </a:lnTo>
                  <a:lnTo>
                    <a:pt x="106170" y="82831"/>
                  </a:lnTo>
                  <a:lnTo>
                    <a:pt x="103676" y="95156"/>
                  </a:lnTo>
                  <a:lnTo>
                    <a:pt x="95349" y="99122"/>
                  </a:lnTo>
                  <a:lnTo>
                    <a:pt x="89446" y="86444"/>
                  </a:lnTo>
                  <a:lnTo>
                    <a:pt x="76657" y="90505"/>
                  </a:lnTo>
                  <a:lnTo>
                    <a:pt x="66159" y="84445"/>
                  </a:lnTo>
                  <a:lnTo>
                    <a:pt x="56329" y="88978"/>
                  </a:lnTo>
                  <a:lnTo>
                    <a:pt x="57132" y="94015"/>
                  </a:lnTo>
                  <a:lnTo>
                    <a:pt x="46648" y="94015"/>
                  </a:lnTo>
                  <a:lnTo>
                    <a:pt x="41313" y="99823"/>
                  </a:lnTo>
                  <a:lnTo>
                    <a:pt x="34552" y="94817"/>
                  </a:lnTo>
                  <a:lnTo>
                    <a:pt x="27800" y="99122"/>
                  </a:lnTo>
                  <a:lnTo>
                    <a:pt x="19796" y="99122"/>
                  </a:lnTo>
                  <a:lnTo>
                    <a:pt x="14350" y="90505"/>
                  </a:lnTo>
                  <a:lnTo>
                    <a:pt x="20299" y="79707"/>
                  </a:lnTo>
                  <a:lnTo>
                    <a:pt x="4465" y="79707"/>
                  </a:lnTo>
                  <a:lnTo>
                    <a:pt x="-3114" y="69483"/>
                  </a:lnTo>
                  <a:lnTo>
                    <a:pt x="18253" y="50823"/>
                  </a:lnTo>
                  <a:lnTo>
                    <a:pt x="25124" y="39262"/>
                  </a:lnTo>
                  <a:lnTo>
                    <a:pt x="27516" y="28047"/>
                  </a:lnTo>
                  <a:lnTo>
                    <a:pt x="30908" y="28047"/>
                  </a:lnTo>
                  <a:lnTo>
                    <a:pt x="39809" y="47069"/>
                  </a:lnTo>
                  <a:lnTo>
                    <a:pt x="46648" y="43646"/>
                  </a:lnTo>
                  <a:lnTo>
                    <a:pt x="51434" y="47069"/>
                  </a:lnTo>
                  <a:lnTo>
                    <a:pt x="63058" y="47069"/>
                  </a:lnTo>
                  <a:lnTo>
                    <a:pt x="71935" y="35453"/>
                  </a:lnTo>
                  <a:lnTo>
                    <a:pt x="71935" y="18540"/>
                  </a:lnTo>
                  <a:lnTo>
                    <a:pt x="78239" y="14274"/>
                  </a:lnTo>
                  <a:lnTo>
                    <a:pt x="95302" y="18595"/>
                  </a:lnTo>
                  <a:lnTo>
                    <a:pt x="100905" y="-1442"/>
                  </a:lnTo>
                  <a:lnTo>
                    <a:pt x="118031" y="-663"/>
                  </a:lnTo>
                  <a:lnTo>
                    <a:pt x="115969" y="1457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54" name="Freeform: Shape 1153">
              <a:extLst>
                <a:ext uri="{FF2B5EF4-FFF2-40B4-BE49-F238E27FC236}">
                  <a16:creationId xmlns:a16="http://schemas.microsoft.com/office/drawing/2014/main" id="{D6FFC3B6-A0A5-4689-8B56-8B68A3467826}"/>
                </a:ext>
              </a:extLst>
            </p:cNvPr>
            <p:cNvSpPr/>
            <p:nvPr/>
          </p:nvSpPr>
          <p:spPr>
            <a:xfrm flipV="1">
              <a:off x="4123260" y="2874197"/>
              <a:ext cx="321716" cy="319772"/>
            </a:xfrm>
            <a:custGeom>
              <a:avLst/>
              <a:gdLst>
                <a:gd name="connsiteX0" fmla="*/ 125396 w 295744"/>
                <a:gd name="connsiteY0" fmla="*/ 19624 h 293957"/>
                <a:gd name="connsiteX1" fmla="*/ 125065 w 295744"/>
                <a:gd name="connsiteY1" fmla="*/ 32570 h 293957"/>
                <a:gd name="connsiteX2" fmla="*/ 131857 w 295744"/>
                <a:gd name="connsiteY2" fmla="*/ 34687 h 293957"/>
                <a:gd name="connsiteX3" fmla="*/ 138248 w 295744"/>
                <a:gd name="connsiteY3" fmla="*/ 40495 h 293957"/>
                <a:gd name="connsiteX4" fmla="*/ 138248 w 295744"/>
                <a:gd name="connsiteY4" fmla="*/ 56881 h 293957"/>
                <a:gd name="connsiteX5" fmla="*/ 143647 w 295744"/>
                <a:gd name="connsiteY5" fmla="*/ 61469 h 293957"/>
                <a:gd name="connsiteX6" fmla="*/ 155192 w 295744"/>
                <a:gd name="connsiteY6" fmla="*/ 56881 h 293957"/>
                <a:gd name="connsiteX7" fmla="*/ 165636 w 295744"/>
                <a:gd name="connsiteY7" fmla="*/ 66750 h 293957"/>
                <a:gd name="connsiteX8" fmla="*/ 166997 w 295744"/>
                <a:gd name="connsiteY8" fmla="*/ 74132 h 293957"/>
                <a:gd name="connsiteX9" fmla="*/ 180062 w 295744"/>
                <a:gd name="connsiteY9" fmla="*/ 72566 h 293957"/>
                <a:gd name="connsiteX10" fmla="*/ 182077 w 295744"/>
                <a:gd name="connsiteY10" fmla="*/ 84167 h 293957"/>
                <a:gd name="connsiteX11" fmla="*/ 202287 w 295744"/>
                <a:gd name="connsiteY11" fmla="*/ 97318 h 293957"/>
                <a:gd name="connsiteX12" fmla="*/ 210732 w 295744"/>
                <a:gd name="connsiteY12" fmla="*/ 92108 h 293957"/>
                <a:gd name="connsiteX13" fmla="*/ 233642 w 295744"/>
                <a:gd name="connsiteY13" fmla="*/ 92108 h 293957"/>
                <a:gd name="connsiteX14" fmla="*/ 239615 w 295744"/>
                <a:gd name="connsiteY14" fmla="*/ 98522 h 293957"/>
                <a:gd name="connsiteX15" fmla="*/ 269915 w 295744"/>
                <a:gd name="connsiteY15" fmla="*/ 101355 h 293957"/>
                <a:gd name="connsiteX16" fmla="*/ 279092 w 295744"/>
                <a:gd name="connsiteY16" fmla="*/ 98522 h 293957"/>
                <a:gd name="connsiteX17" fmla="*/ 292487 w 295744"/>
                <a:gd name="connsiteY17" fmla="*/ 120377 h 293957"/>
                <a:gd name="connsiteX18" fmla="*/ 292487 w 295744"/>
                <a:gd name="connsiteY18" fmla="*/ 174603 h 293957"/>
                <a:gd name="connsiteX19" fmla="*/ 270427 w 295744"/>
                <a:gd name="connsiteY19" fmla="*/ 169699 h 293957"/>
                <a:gd name="connsiteX20" fmla="*/ 274503 w 295744"/>
                <a:gd name="connsiteY20" fmla="*/ 188367 h 293957"/>
                <a:gd name="connsiteX21" fmla="*/ 259275 w 295744"/>
                <a:gd name="connsiteY21" fmla="*/ 197961 h 293957"/>
                <a:gd name="connsiteX22" fmla="*/ 252176 w 295744"/>
                <a:gd name="connsiteY22" fmla="*/ 195631 h 293957"/>
                <a:gd name="connsiteX23" fmla="*/ 236459 w 295744"/>
                <a:gd name="connsiteY23" fmla="*/ 205280 h 293957"/>
                <a:gd name="connsiteX24" fmla="*/ 236459 w 295744"/>
                <a:gd name="connsiteY24" fmla="*/ 215205 h 293957"/>
                <a:gd name="connsiteX25" fmla="*/ 128568 w 295744"/>
                <a:gd name="connsiteY25" fmla="*/ 292300 h 293957"/>
                <a:gd name="connsiteX26" fmla="*/ 97748 w 295744"/>
                <a:gd name="connsiteY26" fmla="*/ 292300 h 293957"/>
                <a:gd name="connsiteX27" fmla="*/ 114724 w 295744"/>
                <a:gd name="connsiteY27" fmla="*/ 122841 h 293957"/>
                <a:gd name="connsiteX28" fmla="*/ 121036 w 295744"/>
                <a:gd name="connsiteY28" fmla="*/ 118614 h 293957"/>
                <a:gd name="connsiteX29" fmla="*/ 117754 w 295744"/>
                <a:gd name="connsiteY29" fmla="*/ 102410 h 293957"/>
                <a:gd name="connsiteX30" fmla="*/ 55249 w 295744"/>
                <a:gd name="connsiteY30" fmla="*/ 102410 h 293957"/>
                <a:gd name="connsiteX31" fmla="*/ 55249 w 295744"/>
                <a:gd name="connsiteY31" fmla="*/ 110185 h 293957"/>
                <a:gd name="connsiteX32" fmla="*/ 44231 w 295744"/>
                <a:gd name="connsiteY32" fmla="*/ 102063 h 293957"/>
                <a:gd name="connsiteX33" fmla="*/ 31127 w 295744"/>
                <a:gd name="connsiteY33" fmla="*/ 102063 h 293957"/>
                <a:gd name="connsiteX34" fmla="*/ 22021 w 295744"/>
                <a:gd name="connsiteY34" fmla="*/ 94666 h 293957"/>
                <a:gd name="connsiteX35" fmla="*/ 13301 w 295744"/>
                <a:gd name="connsiteY35" fmla="*/ 107470 h 293957"/>
                <a:gd name="connsiteX36" fmla="*/ 4290 w 295744"/>
                <a:gd name="connsiteY36" fmla="*/ 103464 h 293957"/>
                <a:gd name="connsiteX37" fmla="*/ 4290 w 295744"/>
                <a:gd name="connsiteY37" fmla="*/ 90439 h 293957"/>
                <a:gd name="connsiteX38" fmla="*/ -3257 w 295744"/>
                <a:gd name="connsiteY38" fmla="*/ 86040 h 293957"/>
                <a:gd name="connsiteX39" fmla="*/ 1835 w 295744"/>
                <a:gd name="connsiteY39" fmla="*/ 73873 h 293957"/>
                <a:gd name="connsiteX40" fmla="*/ -715 w 295744"/>
                <a:gd name="connsiteY40" fmla="*/ 65774 h 293957"/>
                <a:gd name="connsiteX41" fmla="*/ 2653 w 295744"/>
                <a:gd name="connsiteY41" fmla="*/ 59439 h 293957"/>
                <a:gd name="connsiteX42" fmla="*/ 8068 w 295744"/>
                <a:gd name="connsiteY42" fmla="*/ 61721 h 293957"/>
                <a:gd name="connsiteX43" fmla="*/ 12003 w 295744"/>
                <a:gd name="connsiteY43" fmla="*/ 53261 h 293957"/>
                <a:gd name="connsiteX44" fmla="*/ 9217 w 295744"/>
                <a:gd name="connsiteY44" fmla="*/ 35899 h 293957"/>
                <a:gd name="connsiteX45" fmla="*/ 19047 w 295744"/>
                <a:gd name="connsiteY45" fmla="*/ 31366 h 293957"/>
                <a:gd name="connsiteX46" fmla="*/ 29545 w 295744"/>
                <a:gd name="connsiteY46" fmla="*/ 37426 h 293957"/>
                <a:gd name="connsiteX47" fmla="*/ 42334 w 295744"/>
                <a:gd name="connsiteY47" fmla="*/ 33365 h 293957"/>
                <a:gd name="connsiteX48" fmla="*/ 48237 w 295744"/>
                <a:gd name="connsiteY48" fmla="*/ 46044 h 293957"/>
                <a:gd name="connsiteX49" fmla="*/ 56564 w 295744"/>
                <a:gd name="connsiteY49" fmla="*/ 42077 h 293957"/>
                <a:gd name="connsiteX50" fmla="*/ 59058 w 295744"/>
                <a:gd name="connsiteY50" fmla="*/ 29753 h 293957"/>
                <a:gd name="connsiteX51" fmla="*/ 66488 w 295744"/>
                <a:gd name="connsiteY51" fmla="*/ 25385 h 293957"/>
                <a:gd name="connsiteX52" fmla="*/ 63946 w 295744"/>
                <a:gd name="connsiteY52" fmla="*/ 16405 h 293957"/>
                <a:gd name="connsiteX53" fmla="*/ 76129 w 295744"/>
                <a:gd name="connsiteY53" fmla="*/ -1657 h 293957"/>
                <a:gd name="connsiteX54" fmla="*/ 92506 w 295744"/>
                <a:gd name="connsiteY54" fmla="*/ -1035 h 293957"/>
                <a:gd name="connsiteX55" fmla="*/ 100959 w 295744"/>
                <a:gd name="connsiteY55" fmla="*/ 11864 h 293957"/>
                <a:gd name="connsiteX56" fmla="*/ 117809 w 295744"/>
                <a:gd name="connsiteY56" fmla="*/ 1908 h 293957"/>
                <a:gd name="connsiteX57" fmla="*/ 117549 w 295744"/>
                <a:gd name="connsiteY57" fmla="*/ 13965 h 293957"/>
                <a:gd name="connsiteX58" fmla="*/ 125396 w 295744"/>
                <a:gd name="connsiteY58" fmla="*/ 19624 h 293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295744" h="293957">
                  <a:moveTo>
                    <a:pt x="125396" y="19624"/>
                  </a:moveTo>
                  <a:lnTo>
                    <a:pt x="125065" y="32570"/>
                  </a:lnTo>
                  <a:lnTo>
                    <a:pt x="131857" y="34687"/>
                  </a:lnTo>
                  <a:lnTo>
                    <a:pt x="138248" y="40495"/>
                  </a:lnTo>
                  <a:lnTo>
                    <a:pt x="138248" y="56881"/>
                  </a:lnTo>
                  <a:lnTo>
                    <a:pt x="143647" y="61469"/>
                  </a:lnTo>
                  <a:lnTo>
                    <a:pt x="155192" y="56881"/>
                  </a:lnTo>
                  <a:lnTo>
                    <a:pt x="165636" y="66750"/>
                  </a:lnTo>
                  <a:lnTo>
                    <a:pt x="166997" y="74132"/>
                  </a:lnTo>
                  <a:lnTo>
                    <a:pt x="180062" y="72566"/>
                  </a:lnTo>
                  <a:lnTo>
                    <a:pt x="182077" y="84167"/>
                  </a:lnTo>
                  <a:lnTo>
                    <a:pt x="202287" y="97318"/>
                  </a:lnTo>
                  <a:lnTo>
                    <a:pt x="210732" y="92108"/>
                  </a:lnTo>
                  <a:lnTo>
                    <a:pt x="233642" y="92108"/>
                  </a:lnTo>
                  <a:lnTo>
                    <a:pt x="239615" y="98522"/>
                  </a:lnTo>
                  <a:lnTo>
                    <a:pt x="269915" y="101355"/>
                  </a:lnTo>
                  <a:lnTo>
                    <a:pt x="279092" y="98522"/>
                  </a:lnTo>
                  <a:lnTo>
                    <a:pt x="292487" y="120377"/>
                  </a:lnTo>
                  <a:lnTo>
                    <a:pt x="292487" y="174603"/>
                  </a:lnTo>
                  <a:lnTo>
                    <a:pt x="270427" y="169699"/>
                  </a:lnTo>
                  <a:lnTo>
                    <a:pt x="274503" y="188367"/>
                  </a:lnTo>
                  <a:lnTo>
                    <a:pt x="259275" y="197961"/>
                  </a:lnTo>
                  <a:lnTo>
                    <a:pt x="252176" y="195631"/>
                  </a:lnTo>
                  <a:lnTo>
                    <a:pt x="236459" y="205280"/>
                  </a:lnTo>
                  <a:lnTo>
                    <a:pt x="236459" y="215205"/>
                  </a:lnTo>
                  <a:lnTo>
                    <a:pt x="128568" y="292300"/>
                  </a:lnTo>
                  <a:lnTo>
                    <a:pt x="97748" y="292300"/>
                  </a:lnTo>
                  <a:lnTo>
                    <a:pt x="114724" y="122841"/>
                  </a:lnTo>
                  <a:lnTo>
                    <a:pt x="121036" y="118614"/>
                  </a:lnTo>
                  <a:lnTo>
                    <a:pt x="117754" y="102410"/>
                  </a:lnTo>
                  <a:lnTo>
                    <a:pt x="55249" y="102410"/>
                  </a:lnTo>
                  <a:lnTo>
                    <a:pt x="55249" y="110185"/>
                  </a:lnTo>
                  <a:lnTo>
                    <a:pt x="44231" y="102063"/>
                  </a:lnTo>
                  <a:lnTo>
                    <a:pt x="31127" y="102063"/>
                  </a:lnTo>
                  <a:lnTo>
                    <a:pt x="22021" y="94666"/>
                  </a:lnTo>
                  <a:lnTo>
                    <a:pt x="13301" y="107470"/>
                  </a:lnTo>
                  <a:lnTo>
                    <a:pt x="4290" y="103464"/>
                  </a:lnTo>
                  <a:lnTo>
                    <a:pt x="4290" y="90439"/>
                  </a:lnTo>
                  <a:lnTo>
                    <a:pt x="-3257" y="86040"/>
                  </a:lnTo>
                  <a:lnTo>
                    <a:pt x="1835" y="73873"/>
                  </a:lnTo>
                  <a:lnTo>
                    <a:pt x="-715" y="65774"/>
                  </a:lnTo>
                  <a:lnTo>
                    <a:pt x="2653" y="59439"/>
                  </a:lnTo>
                  <a:lnTo>
                    <a:pt x="8068" y="61721"/>
                  </a:lnTo>
                  <a:lnTo>
                    <a:pt x="12003" y="53261"/>
                  </a:lnTo>
                  <a:lnTo>
                    <a:pt x="9217" y="35899"/>
                  </a:lnTo>
                  <a:lnTo>
                    <a:pt x="19047" y="31366"/>
                  </a:lnTo>
                  <a:lnTo>
                    <a:pt x="29545" y="37426"/>
                  </a:lnTo>
                  <a:lnTo>
                    <a:pt x="42334" y="33365"/>
                  </a:lnTo>
                  <a:lnTo>
                    <a:pt x="48237" y="46044"/>
                  </a:lnTo>
                  <a:lnTo>
                    <a:pt x="56564" y="42077"/>
                  </a:lnTo>
                  <a:lnTo>
                    <a:pt x="59058" y="29753"/>
                  </a:lnTo>
                  <a:lnTo>
                    <a:pt x="66488" y="25385"/>
                  </a:lnTo>
                  <a:lnTo>
                    <a:pt x="63946" y="16405"/>
                  </a:lnTo>
                  <a:lnTo>
                    <a:pt x="76129" y="-1657"/>
                  </a:lnTo>
                  <a:lnTo>
                    <a:pt x="92506" y="-1035"/>
                  </a:lnTo>
                  <a:lnTo>
                    <a:pt x="100959" y="11864"/>
                  </a:lnTo>
                  <a:lnTo>
                    <a:pt x="117809" y="1908"/>
                  </a:lnTo>
                  <a:lnTo>
                    <a:pt x="117549" y="13965"/>
                  </a:lnTo>
                  <a:lnTo>
                    <a:pt x="125396" y="1962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55" name="Freeform: Shape 1154">
              <a:extLst>
                <a:ext uri="{FF2B5EF4-FFF2-40B4-BE49-F238E27FC236}">
                  <a16:creationId xmlns:a16="http://schemas.microsoft.com/office/drawing/2014/main" id="{BCED478B-BD7A-4683-8607-BD20503E5A65}"/>
                </a:ext>
              </a:extLst>
            </p:cNvPr>
            <p:cNvSpPr/>
            <p:nvPr/>
          </p:nvSpPr>
          <p:spPr>
            <a:xfrm flipV="1">
              <a:off x="4123260" y="2874197"/>
              <a:ext cx="321716" cy="319772"/>
            </a:xfrm>
            <a:custGeom>
              <a:avLst/>
              <a:gdLst>
                <a:gd name="connsiteX0" fmla="*/ 125396 w 295744"/>
                <a:gd name="connsiteY0" fmla="*/ 19624 h 293957"/>
                <a:gd name="connsiteX1" fmla="*/ 125065 w 295744"/>
                <a:gd name="connsiteY1" fmla="*/ 32570 h 293957"/>
                <a:gd name="connsiteX2" fmla="*/ 131857 w 295744"/>
                <a:gd name="connsiteY2" fmla="*/ 34687 h 293957"/>
                <a:gd name="connsiteX3" fmla="*/ 138248 w 295744"/>
                <a:gd name="connsiteY3" fmla="*/ 40495 h 293957"/>
                <a:gd name="connsiteX4" fmla="*/ 138248 w 295744"/>
                <a:gd name="connsiteY4" fmla="*/ 56881 h 293957"/>
                <a:gd name="connsiteX5" fmla="*/ 143647 w 295744"/>
                <a:gd name="connsiteY5" fmla="*/ 61469 h 293957"/>
                <a:gd name="connsiteX6" fmla="*/ 155192 w 295744"/>
                <a:gd name="connsiteY6" fmla="*/ 56881 h 293957"/>
                <a:gd name="connsiteX7" fmla="*/ 165636 w 295744"/>
                <a:gd name="connsiteY7" fmla="*/ 66750 h 293957"/>
                <a:gd name="connsiteX8" fmla="*/ 166997 w 295744"/>
                <a:gd name="connsiteY8" fmla="*/ 74132 h 293957"/>
                <a:gd name="connsiteX9" fmla="*/ 180062 w 295744"/>
                <a:gd name="connsiteY9" fmla="*/ 72566 h 293957"/>
                <a:gd name="connsiteX10" fmla="*/ 182077 w 295744"/>
                <a:gd name="connsiteY10" fmla="*/ 84167 h 293957"/>
                <a:gd name="connsiteX11" fmla="*/ 202287 w 295744"/>
                <a:gd name="connsiteY11" fmla="*/ 97318 h 293957"/>
                <a:gd name="connsiteX12" fmla="*/ 210732 w 295744"/>
                <a:gd name="connsiteY12" fmla="*/ 92108 h 293957"/>
                <a:gd name="connsiteX13" fmla="*/ 233642 w 295744"/>
                <a:gd name="connsiteY13" fmla="*/ 92108 h 293957"/>
                <a:gd name="connsiteX14" fmla="*/ 239615 w 295744"/>
                <a:gd name="connsiteY14" fmla="*/ 98522 h 293957"/>
                <a:gd name="connsiteX15" fmla="*/ 269915 w 295744"/>
                <a:gd name="connsiteY15" fmla="*/ 101355 h 293957"/>
                <a:gd name="connsiteX16" fmla="*/ 279092 w 295744"/>
                <a:gd name="connsiteY16" fmla="*/ 98522 h 293957"/>
                <a:gd name="connsiteX17" fmla="*/ 292487 w 295744"/>
                <a:gd name="connsiteY17" fmla="*/ 120377 h 293957"/>
                <a:gd name="connsiteX18" fmla="*/ 292487 w 295744"/>
                <a:gd name="connsiteY18" fmla="*/ 174603 h 293957"/>
                <a:gd name="connsiteX19" fmla="*/ 270427 w 295744"/>
                <a:gd name="connsiteY19" fmla="*/ 169699 h 293957"/>
                <a:gd name="connsiteX20" fmla="*/ 274503 w 295744"/>
                <a:gd name="connsiteY20" fmla="*/ 188367 h 293957"/>
                <a:gd name="connsiteX21" fmla="*/ 259275 w 295744"/>
                <a:gd name="connsiteY21" fmla="*/ 197961 h 293957"/>
                <a:gd name="connsiteX22" fmla="*/ 252176 w 295744"/>
                <a:gd name="connsiteY22" fmla="*/ 195631 h 293957"/>
                <a:gd name="connsiteX23" fmla="*/ 236459 w 295744"/>
                <a:gd name="connsiteY23" fmla="*/ 205280 h 293957"/>
                <a:gd name="connsiteX24" fmla="*/ 236459 w 295744"/>
                <a:gd name="connsiteY24" fmla="*/ 215205 h 293957"/>
                <a:gd name="connsiteX25" fmla="*/ 128568 w 295744"/>
                <a:gd name="connsiteY25" fmla="*/ 292300 h 293957"/>
                <a:gd name="connsiteX26" fmla="*/ 97748 w 295744"/>
                <a:gd name="connsiteY26" fmla="*/ 292300 h 293957"/>
                <a:gd name="connsiteX27" fmla="*/ 114724 w 295744"/>
                <a:gd name="connsiteY27" fmla="*/ 122841 h 293957"/>
                <a:gd name="connsiteX28" fmla="*/ 121036 w 295744"/>
                <a:gd name="connsiteY28" fmla="*/ 118614 h 293957"/>
                <a:gd name="connsiteX29" fmla="*/ 117754 w 295744"/>
                <a:gd name="connsiteY29" fmla="*/ 102410 h 293957"/>
                <a:gd name="connsiteX30" fmla="*/ 55249 w 295744"/>
                <a:gd name="connsiteY30" fmla="*/ 102410 h 293957"/>
                <a:gd name="connsiteX31" fmla="*/ 55249 w 295744"/>
                <a:gd name="connsiteY31" fmla="*/ 110185 h 293957"/>
                <a:gd name="connsiteX32" fmla="*/ 44231 w 295744"/>
                <a:gd name="connsiteY32" fmla="*/ 102063 h 293957"/>
                <a:gd name="connsiteX33" fmla="*/ 31127 w 295744"/>
                <a:gd name="connsiteY33" fmla="*/ 102063 h 293957"/>
                <a:gd name="connsiteX34" fmla="*/ 22021 w 295744"/>
                <a:gd name="connsiteY34" fmla="*/ 94666 h 293957"/>
                <a:gd name="connsiteX35" fmla="*/ 13301 w 295744"/>
                <a:gd name="connsiteY35" fmla="*/ 107470 h 293957"/>
                <a:gd name="connsiteX36" fmla="*/ 4290 w 295744"/>
                <a:gd name="connsiteY36" fmla="*/ 103464 h 293957"/>
                <a:gd name="connsiteX37" fmla="*/ 4290 w 295744"/>
                <a:gd name="connsiteY37" fmla="*/ 90439 h 293957"/>
                <a:gd name="connsiteX38" fmla="*/ -3257 w 295744"/>
                <a:gd name="connsiteY38" fmla="*/ 86040 h 293957"/>
                <a:gd name="connsiteX39" fmla="*/ 1835 w 295744"/>
                <a:gd name="connsiteY39" fmla="*/ 73873 h 293957"/>
                <a:gd name="connsiteX40" fmla="*/ -715 w 295744"/>
                <a:gd name="connsiteY40" fmla="*/ 65774 h 293957"/>
                <a:gd name="connsiteX41" fmla="*/ 2653 w 295744"/>
                <a:gd name="connsiteY41" fmla="*/ 59439 h 293957"/>
                <a:gd name="connsiteX42" fmla="*/ 8068 w 295744"/>
                <a:gd name="connsiteY42" fmla="*/ 61721 h 293957"/>
                <a:gd name="connsiteX43" fmla="*/ 12003 w 295744"/>
                <a:gd name="connsiteY43" fmla="*/ 53261 h 293957"/>
                <a:gd name="connsiteX44" fmla="*/ 9217 w 295744"/>
                <a:gd name="connsiteY44" fmla="*/ 35899 h 293957"/>
                <a:gd name="connsiteX45" fmla="*/ 19047 w 295744"/>
                <a:gd name="connsiteY45" fmla="*/ 31366 h 293957"/>
                <a:gd name="connsiteX46" fmla="*/ 29545 w 295744"/>
                <a:gd name="connsiteY46" fmla="*/ 37426 h 293957"/>
                <a:gd name="connsiteX47" fmla="*/ 42334 w 295744"/>
                <a:gd name="connsiteY47" fmla="*/ 33365 h 293957"/>
                <a:gd name="connsiteX48" fmla="*/ 48237 w 295744"/>
                <a:gd name="connsiteY48" fmla="*/ 46044 h 293957"/>
                <a:gd name="connsiteX49" fmla="*/ 56564 w 295744"/>
                <a:gd name="connsiteY49" fmla="*/ 42077 h 293957"/>
                <a:gd name="connsiteX50" fmla="*/ 59058 w 295744"/>
                <a:gd name="connsiteY50" fmla="*/ 29753 h 293957"/>
                <a:gd name="connsiteX51" fmla="*/ 66488 w 295744"/>
                <a:gd name="connsiteY51" fmla="*/ 25385 h 293957"/>
                <a:gd name="connsiteX52" fmla="*/ 63946 w 295744"/>
                <a:gd name="connsiteY52" fmla="*/ 16405 h 293957"/>
                <a:gd name="connsiteX53" fmla="*/ 76129 w 295744"/>
                <a:gd name="connsiteY53" fmla="*/ -1657 h 293957"/>
                <a:gd name="connsiteX54" fmla="*/ 92506 w 295744"/>
                <a:gd name="connsiteY54" fmla="*/ -1035 h 293957"/>
                <a:gd name="connsiteX55" fmla="*/ 100959 w 295744"/>
                <a:gd name="connsiteY55" fmla="*/ 11864 h 293957"/>
                <a:gd name="connsiteX56" fmla="*/ 117809 w 295744"/>
                <a:gd name="connsiteY56" fmla="*/ 1908 h 293957"/>
                <a:gd name="connsiteX57" fmla="*/ 117549 w 295744"/>
                <a:gd name="connsiteY57" fmla="*/ 13965 h 293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95744" h="293957">
                  <a:moveTo>
                    <a:pt x="125396" y="19624"/>
                  </a:moveTo>
                  <a:lnTo>
                    <a:pt x="125065" y="32570"/>
                  </a:lnTo>
                  <a:lnTo>
                    <a:pt x="131857" y="34687"/>
                  </a:lnTo>
                  <a:lnTo>
                    <a:pt x="138248" y="40495"/>
                  </a:lnTo>
                  <a:lnTo>
                    <a:pt x="138248" y="56881"/>
                  </a:lnTo>
                  <a:lnTo>
                    <a:pt x="143647" y="61469"/>
                  </a:lnTo>
                  <a:lnTo>
                    <a:pt x="155192" y="56881"/>
                  </a:lnTo>
                  <a:lnTo>
                    <a:pt x="165636" y="66750"/>
                  </a:lnTo>
                  <a:lnTo>
                    <a:pt x="166997" y="74132"/>
                  </a:lnTo>
                  <a:lnTo>
                    <a:pt x="180062" y="72566"/>
                  </a:lnTo>
                  <a:lnTo>
                    <a:pt x="182077" y="84167"/>
                  </a:lnTo>
                  <a:lnTo>
                    <a:pt x="202287" y="97318"/>
                  </a:lnTo>
                  <a:lnTo>
                    <a:pt x="210732" y="92108"/>
                  </a:lnTo>
                  <a:lnTo>
                    <a:pt x="233642" y="92108"/>
                  </a:lnTo>
                  <a:lnTo>
                    <a:pt x="239615" y="98522"/>
                  </a:lnTo>
                  <a:lnTo>
                    <a:pt x="269915" y="101355"/>
                  </a:lnTo>
                  <a:lnTo>
                    <a:pt x="279092" y="98522"/>
                  </a:lnTo>
                  <a:lnTo>
                    <a:pt x="292487" y="120377"/>
                  </a:lnTo>
                  <a:lnTo>
                    <a:pt x="292487" y="174603"/>
                  </a:lnTo>
                  <a:lnTo>
                    <a:pt x="270427" y="169699"/>
                  </a:lnTo>
                  <a:lnTo>
                    <a:pt x="274503" y="188367"/>
                  </a:lnTo>
                  <a:lnTo>
                    <a:pt x="259275" y="197961"/>
                  </a:lnTo>
                  <a:lnTo>
                    <a:pt x="252176" y="195631"/>
                  </a:lnTo>
                  <a:lnTo>
                    <a:pt x="236459" y="205280"/>
                  </a:lnTo>
                  <a:lnTo>
                    <a:pt x="236459" y="215205"/>
                  </a:lnTo>
                  <a:lnTo>
                    <a:pt x="128568" y="292300"/>
                  </a:lnTo>
                  <a:lnTo>
                    <a:pt x="97748" y="292300"/>
                  </a:lnTo>
                  <a:lnTo>
                    <a:pt x="114724" y="122841"/>
                  </a:lnTo>
                  <a:lnTo>
                    <a:pt x="121036" y="118614"/>
                  </a:lnTo>
                  <a:lnTo>
                    <a:pt x="117754" y="102410"/>
                  </a:lnTo>
                  <a:lnTo>
                    <a:pt x="55249" y="102410"/>
                  </a:lnTo>
                  <a:lnTo>
                    <a:pt x="55249" y="110185"/>
                  </a:lnTo>
                  <a:lnTo>
                    <a:pt x="44231" y="102063"/>
                  </a:lnTo>
                  <a:lnTo>
                    <a:pt x="31127" y="102063"/>
                  </a:lnTo>
                  <a:lnTo>
                    <a:pt x="22021" y="94666"/>
                  </a:lnTo>
                  <a:lnTo>
                    <a:pt x="13301" y="107470"/>
                  </a:lnTo>
                  <a:lnTo>
                    <a:pt x="4290" y="103464"/>
                  </a:lnTo>
                  <a:lnTo>
                    <a:pt x="4290" y="90439"/>
                  </a:lnTo>
                  <a:lnTo>
                    <a:pt x="-3257" y="86040"/>
                  </a:lnTo>
                  <a:lnTo>
                    <a:pt x="1835" y="73873"/>
                  </a:lnTo>
                  <a:lnTo>
                    <a:pt x="-715" y="65774"/>
                  </a:lnTo>
                  <a:lnTo>
                    <a:pt x="2653" y="59439"/>
                  </a:lnTo>
                  <a:lnTo>
                    <a:pt x="8068" y="61721"/>
                  </a:lnTo>
                  <a:lnTo>
                    <a:pt x="12003" y="53261"/>
                  </a:lnTo>
                  <a:lnTo>
                    <a:pt x="9217" y="35899"/>
                  </a:lnTo>
                  <a:lnTo>
                    <a:pt x="19047" y="31366"/>
                  </a:lnTo>
                  <a:lnTo>
                    <a:pt x="29545" y="37426"/>
                  </a:lnTo>
                  <a:lnTo>
                    <a:pt x="42334" y="33365"/>
                  </a:lnTo>
                  <a:lnTo>
                    <a:pt x="48237" y="46044"/>
                  </a:lnTo>
                  <a:lnTo>
                    <a:pt x="56564" y="42077"/>
                  </a:lnTo>
                  <a:lnTo>
                    <a:pt x="59058" y="29753"/>
                  </a:lnTo>
                  <a:lnTo>
                    <a:pt x="66488" y="25385"/>
                  </a:lnTo>
                  <a:lnTo>
                    <a:pt x="63946" y="16405"/>
                  </a:lnTo>
                  <a:lnTo>
                    <a:pt x="76129" y="-1657"/>
                  </a:lnTo>
                  <a:lnTo>
                    <a:pt x="92506" y="-1035"/>
                  </a:lnTo>
                  <a:lnTo>
                    <a:pt x="100959" y="11864"/>
                  </a:lnTo>
                  <a:lnTo>
                    <a:pt x="117809" y="1908"/>
                  </a:lnTo>
                  <a:lnTo>
                    <a:pt x="117549" y="1396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56" name="Freeform: Shape 1155">
              <a:extLst>
                <a:ext uri="{FF2B5EF4-FFF2-40B4-BE49-F238E27FC236}">
                  <a16:creationId xmlns:a16="http://schemas.microsoft.com/office/drawing/2014/main" id="{E42FCB4D-027E-40C5-BEF8-C66335A04916}"/>
                </a:ext>
              </a:extLst>
            </p:cNvPr>
            <p:cNvSpPr/>
            <p:nvPr/>
          </p:nvSpPr>
          <p:spPr>
            <a:xfrm flipV="1">
              <a:off x="4296840" y="3170725"/>
              <a:ext cx="81622" cy="133273"/>
            </a:xfrm>
            <a:custGeom>
              <a:avLst/>
              <a:gdLst>
                <a:gd name="connsiteX0" fmla="*/ 65552 w 75033"/>
                <a:gd name="connsiteY0" fmla="*/ 72938 h 122514"/>
                <a:gd name="connsiteX1" fmla="*/ 54376 w 75033"/>
                <a:gd name="connsiteY1" fmla="*/ 89339 h 122514"/>
                <a:gd name="connsiteX2" fmla="*/ 59531 w 75033"/>
                <a:gd name="connsiteY2" fmla="*/ 118207 h 122514"/>
                <a:gd name="connsiteX3" fmla="*/ 48143 w 75033"/>
                <a:gd name="connsiteY3" fmla="*/ 121126 h 122514"/>
                <a:gd name="connsiteX4" fmla="*/ 40572 w 75033"/>
                <a:gd name="connsiteY4" fmla="*/ 113280 h 122514"/>
                <a:gd name="connsiteX5" fmla="*/ 2654 w 75033"/>
                <a:gd name="connsiteY5" fmla="*/ 113280 h 122514"/>
                <a:gd name="connsiteX6" fmla="*/ 7282 w 75033"/>
                <a:gd name="connsiteY6" fmla="*/ 100507 h 122514"/>
                <a:gd name="connsiteX7" fmla="*/ 7282 w 75033"/>
                <a:gd name="connsiteY7" fmla="*/ 76385 h 122514"/>
                <a:gd name="connsiteX8" fmla="*/ 15396 w 75033"/>
                <a:gd name="connsiteY8" fmla="*/ 65658 h 122514"/>
                <a:gd name="connsiteX9" fmla="*/ 4582 w 75033"/>
                <a:gd name="connsiteY9" fmla="*/ 43173 h 122514"/>
                <a:gd name="connsiteX10" fmla="*/ -3312 w 75033"/>
                <a:gd name="connsiteY10" fmla="*/ 34555 h 122514"/>
                <a:gd name="connsiteX11" fmla="*/ 3716 w 75033"/>
                <a:gd name="connsiteY11" fmla="*/ 4601 h 122514"/>
                <a:gd name="connsiteX12" fmla="*/ 3716 w 75033"/>
                <a:gd name="connsiteY12" fmla="*/ 4499 h 122514"/>
                <a:gd name="connsiteX13" fmla="*/ 19590 w 75033"/>
                <a:gd name="connsiteY13" fmla="*/ -1388 h 122514"/>
                <a:gd name="connsiteX14" fmla="*/ 71722 w 75033"/>
                <a:gd name="connsiteY14" fmla="*/ 21931 h 122514"/>
                <a:gd name="connsiteX15" fmla="*/ 63049 w 75033"/>
                <a:gd name="connsiteY15" fmla="*/ 40851 h 122514"/>
                <a:gd name="connsiteX16" fmla="*/ 65552 w 75033"/>
                <a:gd name="connsiteY16" fmla="*/ 72938 h 122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5033" h="122514">
                  <a:moveTo>
                    <a:pt x="65552" y="72938"/>
                  </a:moveTo>
                  <a:lnTo>
                    <a:pt x="54376" y="89339"/>
                  </a:lnTo>
                  <a:lnTo>
                    <a:pt x="59531" y="118207"/>
                  </a:lnTo>
                  <a:lnTo>
                    <a:pt x="48143" y="121126"/>
                  </a:lnTo>
                  <a:lnTo>
                    <a:pt x="40572" y="113280"/>
                  </a:lnTo>
                  <a:lnTo>
                    <a:pt x="2654" y="113280"/>
                  </a:lnTo>
                  <a:lnTo>
                    <a:pt x="7282" y="100507"/>
                  </a:lnTo>
                  <a:lnTo>
                    <a:pt x="7282" y="76385"/>
                  </a:lnTo>
                  <a:lnTo>
                    <a:pt x="15396" y="65658"/>
                  </a:lnTo>
                  <a:lnTo>
                    <a:pt x="4582" y="43173"/>
                  </a:lnTo>
                  <a:lnTo>
                    <a:pt x="-3312" y="34555"/>
                  </a:lnTo>
                  <a:lnTo>
                    <a:pt x="3716" y="4601"/>
                  </a:lnTo>
                  <a:lnTo>
                    <a:pt x="3716" y="4499"/>
                  </a:lnTo>
                  <a:lnTo>
                    <a:pt x="19590" y="-1388"/>
                  </a:lnTo>
                  <a:lnTo>
                    <a:pt x="71722" y="21931"/>
                  </a:lnTo>
                  <a:lnTo>
                    <a:pt x="63049" y="40851"/>
                  </a:lnTo>
                  <a:lnTo>
                    <a:pt x="65552" y="7293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57" name="Freeform: Shape 1156">
              <a:extLst>
                <a:ext uri="{FF2B5EF4-FFF2-40B4-BE49-F238E27FC236}">
                  <a16:creationId xmlns:a16="http://schemas.microsoft.com/office/drawing/2014/main" id="{CDBE1A8B-0AD8-406A-A918-093963FA291A}"/>
                </a:ext>
              </a:extLst>
            </p:cNvPr>
            <p:cNvSpPr/>
            <p:nvPr/>
          </p:nvSpPr>
          <p:spPr>
            <a:xfrm flipV="1">
              <a:off x="4296840" y="3170725"/>
              <a:ext cx="81622" cy="133273"/>
            </a:xfrm>
            <a:custGeom>
              <a:avLst/>
              <a:gdLst>
                <a:gd name="connsiteX0" fmla="*/ 65552 w 75033"/>
                <a:gd name="connsiteY0" fmla="*/ 72938 h 122514"/>
                <a:gd name="connsiteX1" fmla="*/ 54376 w 75033"/>
                <a:gd name="connsiteY1" fmla="*/ 89339 h 122514"/>
                <a:gd name="connsiteX2" fmla="*/ 59531 w 75033"/>
                <a:gd name="connsiteY2" fmla="*/ 118207 h 122514"/>
                <a:gd name="connsiteX3" fmla="*/ 48143 w 75033"/>
                <a:gd name="connsiteY3" fmla="*/ 121126 h 122514"/>
                <a:gd name="connsiteX4" fmla="*/ 40572 w 75033"/>
                <a:gd name="connsiteY4" fmla="*/ 113280 h 122514"/>
                <a:gd name="connsiteX5" fmla="*/ 2654 w 75033"/>
                <a:gd name="connsiteY5" fmla="*/ 113280 h 122514"/>
                <a:gd name="connsiteX6" fmla="*/ 7282 w 75033"/>
                <a:gd name="connsiteY6" fmla="*/ 100507 h 122514"/>
                <a:gd name="connsiteX7" fmla="*/ 7282 w 75033"/>
                <a:gd name="connsiteY7" fmla="*/ 76385 h 122514"/>
                <a:gd name="connsiteX8" fmla="*/ 15396 w 75033"/>
                <a:gd name="connsiteY8" fmla="*/ 65658 h 122514"/>
                <a:gd name="connsiteX9" fmla="*/ 4582 w 75033"/>
                <a:gd name="connsiteY9" fmla="*/ 43173 h 122514"/>
                <a:gd name="connsiteX10" fmla="*/ -3312 w 75033"/>
                <a:gd name="connsiteY10" fmla="*/ 34555 h 122514"/>
                <a:gd name="connsiteX11" fmla="*/ 3716 w 75033"/>
                <a:gd name="connsiteY11" fmla="*/ 4601 h 122514"/>
                <a:gd name="connsiteX12" fmla="*/ 3716 w 75033"/>
                <a:gd name="connsiteY12" fmla="*/ 4499 h 122514"/>
                <a:gd name="connsiteX13" fmla="*/ 19590 w 75033"/>
                <a:gd name="connsiteY13" fmla="*/ -1388 h 122514"/>
                <a:gd name="connsiteX14" fmla="*/ 71722 w 75033"/>
                <a:gd name="connsiteY14" fmla="*/ 21931 h 122514"/>
                <a:gd name="connsiteX15" fmla="*/ 63049 w 75033"/>
                <a:gd name="connsiteY15" fmla="*/ 40851 h 122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5033" h="122514">
                  <a:moveTo>
                    <a:pt x="65552" y="72938"/>
                  </a:moveTo>
                  <a:lnTo>
                    <a:pt x="54376" y="89339"/>
                  </a:lnTo>
                  <a:lnTo>
                    <a:pt x="59531" y="118207"/>
                  </a:lnTo>
                  <a:lnTo>
                    <a:pt x="48143" y="121126"/>
                  </a:lnTo>
                  <a:lnTo>
                    <a:pt x="40572" y="113280"/>
                  </a:lnTo>
                  <a:lnTo>
                    <a:pt x="2654" y="113280"/>
                  </a:lnTo>
                  <a:lnTo>
                    <a:pt x="7282" y="100507"/>
                  </a:lnTo>
                  <a:lnTo>
                    <a:pt x="7282" y="76385"/>
                  </a:lnTo>
                  <a:lnTo>
                    <a:pt x="15396" y="65658"/>
                  </a:lnTo>
                  <a:lnTo>
                    <a:pt x="4582" y="43173"/>
                  </a:lnTo>
                  <a:lnTo>
                    <a:pt x="-3312" y="34555"/>
                  </a:lnTo>
                  <a:lnTo>
                    <a:pt x="3716" y="4601"/>
                  </a:lnTo>
                  <a:lnTo>
                    <a:pt x="3716" y="4499"/>
                  </a:lnTo>
                  <a:lnTo>
                    <a:pt x="19590" y="-1388"/>
                  </a:lnTo>
                  <a:lnTo>
                    <a:pt x="71722" y="21931"/>
                  </a:lnTo>
                  <a:lnTo>
                    <a:pt x="63049" y="4085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58" name="Freeform: Shape 1157">
              <a:extLst>
                <a:ext uri="{FF2B5EF4-FFF2-40B4-BE49-F238E27FC236}">
                  <a16:creationId xmlns:a16="http://schemas.microsoft.com/office/drawing/2014/main" id="{59C5DCE4-BC58-456D-9C29-A65135131DC0}"/>
                </a:ext>
              </a:extLst>
            </p:cNvPr>
            <p:cNvSpPr/>
            <p:nvPr/>
          </p:nvSpPr>
          <p:spPr>
            <a:xfrm flipV="1">
              <a:off x="4359594" y="3173902"/>
              <a:ext cx="37986" cy="104730"/>
            </a:xfrm>
            <a:custGeom>
              <a:avLst/>
              <a:gdLst>
                <a:gd name="connsiteX0" fmla="*/ 31567 w 34919"/>
                <a:gd name="connsiteY0" fmla="*/ 3673 h 96275"/>
                <a:gd name="connsiteX1" fmla="*/ 29277 w 34919"/>
                <a:gd name="connsiteY1" fmla="*/ 12567 h 96275"/>
                <a:gd name="connsiteX2" fmla="*/ 29277 w 34919"/>
                <a:gd name="connsiteY2" fmla="*/ 53051 h 96275"/>
                <a:gd name="connsiteX3" fmla="*/ 23366 w 34919"/>
                <a:gd name="connsiteY3" fmla="*/ 60354 h 96275"/>
                <a:gd name="connsiteX4" fmla="*/ 24688 w 34919"/>
                <a:gd name="connsiteY4" fmla="*/ 72073 h 96275"/>
                <a:gd name="connsiteX5" fmla="*/ 13379 w 34919"/>
                <a:gd name="connsiteY5" fmla="*/ 79030 h 96275"/>
                <a:gd name="connsiteX6" fmla="*/ 13379 w 34919"/>
                <a:gd name="connsiteY6" fmla="*/ 91906 h 96275"/>
                <a:gd name="connsiteX7" fmla="*/ 1802 w 34919"/>
                <a:gd name="connsiteY7" fmla="*/ 94873 h 96275"/>
                <a:gd name="connsiteX8" fmla="*/ -3353 w 34919"/>
                <a:gd name="connsiteY8" fmla="*/ 66005 h 96275"/>
                <a:gd name="connsiteX9" fmla="*/ 7823 w 34919"/>
                <a:gd name="connsiteY9" fmla="*/ 49604 h 96275"/>
                <a:gd name="connsiteX10" fmla="*/ 5320 w 34919"/>
                <a:gd name="connsiteY10" fmla="*/ 17517 h 96275"/>
                <a:gd name="connsiteX11" fmla="*/ 13993 w 34919"/>
                <a:gd name="connsiteY11" fmla="*/ -1403 h 96275"/>
                <a:gd name="connsiteX12" fmla="*/ 20769 w 34919"/>
                <a:gd name="connsiteY12" fmla="*/ 1627 h 96275"/>
                <a:gd name="connsiteX13" fmla="*/ 31567 w 34919"/>
                <a:gd name="connsiteY13" fmla="*/ 3673 h 9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919" h="96275">
                  <a:moveTo>
                    <a:pt x="31567" y="3673"/>
                  </a:moveTo>
                  <a:lnTo>
                    <a:pt x="29277" y="12567"/>
                  </a:lnTo>
                  <a:lnTo>
                    <a:pt x="29277" y="53051"/>
                  </a:lnTo>
                  <a:lnTo>
                    <a:pt x="23366" y="60354"/>
                  </a:lnTo>
                  <a:lnTo>
                    <a:pt x="24688" y="72073"/>
                  </a:lnTo>
                  <a:lnTo>
                    <a:pt x="13379" y="79030"/>
                  </a:lnTo>
                  <a:lnTo>
                    <a:pt x="13379" y="91906"/>
                  </a:lnTo>
                  <a:lnTo>
                    <a:pt x="1802" y="94873"/>
                  </a:lnTo>
                  <a:lnTo>
                    <a:pt x="-3353" y="66005"/>
                  </a:lnTo>
                  <a:lnTo>
                    <a:pt x="7823" y="49604"/>
                  </a:lnTo>
                  <a:lnTo>
                    <a:pt x="5320" y="17517"/>
                  </a:lnTo>
                  <a:lnTo>
                    <a:pt x="13993" y="-1403"/>
                  </a:lnTo>
                  <a:lnTo>
                    <a:pt x="20769" y="1627"/>
                  </a:lnTo>
                  <a:lnTo>
                    <a:pt x="31567" y="367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59" name="Freeform: Shape 1158">
              <a:extLst>
                <a:ext uri="{FF2B5EF4-FFF2-40B4-BE49-F238E27FC236}">
                  <a16:creationId xmlns:a16="http://schemas.microsoft.com/office/drawing/2014/main" id="{1233C6A6-8467-499B-A4C7-5F6E1AE35577}"/>
                </a:ext>
              </a:extLst>
            </p:cNvPr>
            <p:cNvSpPr/>
            <p:nvPr/>
          </p:nvSpPr>
          <p:spPr>
            <a:xfrm flipV="1">
              <a:off x="4359594" y="3173902"/>
              <a:ext cx="37986" cy="104730"/>
            </a:xfrm>
            <a:custGeom>
              <a:avLst/>
              <a:gdLst>
                <a:gd name="connsiteX0" fmla="*/ 31567 w 34919"/>
                <a:gd name="connsiteY0" fmla="*/ 3673 h 96275"/>
                <a:gd name="connsiteX1" fmla="*/ 29277 w 34919"/>
                <a:gd name="connsiteY1" fmla="*/ 12567 h 96275"/>
                <a:gd name="connsiteX2" fmla="*/ 29277 w 34919"/>
                <a:gd name="connsiteY2" fmla="*/ 53051 h 96275"/>
                <a:gd name="connsiteX3" fmla="*/ 23366 w 34919"/>
                <a:gd name="connsiteY3" fmla="*/ 60354 h 96275"/>
                <a:gd name="connsiteX4" fmla="*/ 24688 w 34919"/>
                <a:gd name="connsiteY4" fmla="*/ 72073 h 96275"/>
                <a:gd name="connsiteX5" fmla="*/ 13379 w 34919"/>
                <a:gd name="connsiteY5" fmla="*/ 79030 h 96275"/>
                <a:gd name="connsiteX6" fmla="*/ 13379 w 34919"/>
                <a:gd name="connsiteY6" fmla="*/ 91906 h 96275"/>
                <a:gd name="connsiteX7" fmla="*/ 1802 w 34919"/>
                <a:gd name="connsiteY7" fmla="*/ 94873 h 96275"/>
                <a:gd name="connsiteX8" fmla="*/ -3353 w 34919"/>
                <a:gd name="connsiteY8" fmla="*/ 66005 h 96275"/>
                <a:gd name="connsiteX9" fmla="*/ 7823 w 34919"/>
                <a:gd name="connsiteY9" fmla="*/ 49604 h 96275"/>
                <a:gd name="connsiteX10" fmla="*/ 5320 w 34919"/>
                <a:gd name="connsiteY10" fmla="*/ 17517 h 96275"/>
                <a:gd name="connsiteX11" fmla="*/ 13993 w 34919"/>
                <a:gd name="connsiteY11" fmla="*/ -1403 h 96275"/>
                <a:gd name="connsiteX12" fmla="*/ 20769 w 34919"/>
                <a:gd name="connsiteY12" fmla="*/ 1627 h 9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919" h="96275">
                  <a:moveTo>
                    <a:pt x="31567" y="3673"/>
                  </a:moveTo>
                  <a:lnTo>
                    <a:pt x="29277" y="12567"/>
                  </a:lnTo>
                  <a:lnTo>
                    <a:pt x="29277" y="53051"/>
                  </a:lnTo>
                  <a:lnTo>
                    <a:pt x="23366" y="60354"/>
                  </a:lnTo>
                  <a:lnTo>
                    <a:pt x="24688" y="72073"/>
                  </a:lnTo>
                  <a:lnTo>
                    <a:pt x="13379" y="79030"/>
                  </a:lnTo>
                  <a:lnTo>
                    <a:pt x="13379" y="91906"/>
                  </a:lnTo>
                  <a:lnTo>
                    <a:pt x="1802" y="94873"/>
                  </a:lnTo>
                  <a:lnTo>
                    <a:pt x="-3353" y="66005"/>
                  </a:lnTo>
                  <a:lnTo>
                    <a:pt x="7823" y="49604"/>
                  </a:lnTo>
                  <a:lnTo>
                    <a:pt x="5320" y="17517"/>
                  </a:lnTo>
                  <a:lnTo>
                    <a:pt x="13993" y="-1403"/>
                  </a:lnTo>
                  <a:lnTo>
                    <a:pt x="20769" y="162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60" name="Freeform: Shape 1159">
              <a:extLst>
                <a:ext uri="{FF2B5EF4-FFF2-40B4-BE49-F238E27FC236}">
                  <a16:creationId xmlns:a16="http://schemas.microsoft.com/office/drawing/2014/main" id="{467ABF70-5DDB-4C4E-B3D2-783755640692}"/>
                </a:ext>
              </a:extLst>
            </p:cNvPr>
            <p:cNvSpPr/>
            <p:nvPr/>
          </p:nvSpPr>
          <p:spPr>
            <a:xfrm flipV="1">
              <a:off x="4377796" y="3146394"/>
              <a:ext cx="64210" cy="126715"/>
            </a:xfrm>
            <a:custGeom>
              <a:avLst/>
              <a:gdLst>
                <a:gd name="connsiteX0" fmla="*/ 47110 w 59026"/>
                <a:gd name="connsiteY0" fmla="*/ 61411 h 116485"/>
                <a:gd name="connsiteX1" fmla="*/ 47110 w 59026"/>
                <a:gd name="connsiteY1" fmla="*/ 72366 h 116485"/>
                <a:gd name="connsiteX2" fmla="*/ 55641 w 59026"/>
                <a:gd name="connsiteY2" fmla="*/ 81527 h 116485"/>
                <a:gd name="connsiteX3" fmla="*/ 45961 w 59026"/>
                <a:gd name="connsiteY3" fmla="*/ 97322 h 116485"/>
                <a:gd name="connsiteX4" fmla="*/ 34817 w 59026"/>
                <a:gd name="connsiteY4" fmla="*/ 115061 h 116485"/>
                <a:gd name="connsiteX5" fmla="*/ 24334 w 59026"/>
                <a:gd name="connsiteY5" fmla="*/ 110607 h 116485"/>
                <a:gd name="connsiteX6" fmla="*/ 17833 w 59026"/>
                <a:gd name="connsiteY6" fmla="*/ 91388 h 116485"/>
                <a:gd name="connsiteX7" fmla="*/ 5611 w 59026"/>
                <a:gd name="connsiteY7" fmla="*/ 99376 h 116485"/>
                <a:gd name="connsiteX8" fmla="*/ -3385 w 59026"/>
                <a:gd name="connsiteY8" fmla="*/ 86808 h 116485"/>
                <a:gd name="connsiteX9" fmla="*/ -3385 w 59026"/>
                <a:gd name="connsiteY9" fmla="*/ 73932 h 116485"/>
                <a:gd name="connsiteX10" fmla="*/ 7925 w 59026"/>
                <a:gd name="connsiteY10" fmla="*/ 66975 h 116485"/>
                <a:gd name="connsiteX11" fmla="*/ 6603 w 59026"/>
                <a:gd name="connsiteY11" fmla="*/ 55256 h 116485"/>
                <a:gd name="connsiteX12" fmla="*/ 12513 w 59026"/>
                <a:gd name="connsiteY12" fmla="*/ 47953 h 116485"/>
                <a:gd name="connsiteX13" fmla="*/ 12513 w 59026"/>
                <a:gd name="connsiteY13" fmla="*/ 7469 h 116485"/>
                <a:gd name="connsiteX14" fmla="*/ 14803 w 59026"/>
                <a:gd name="connsiteY14" fmla="*/ -1425 h 116485"/>
                <a:gd name="connsiteX15" fmla="*/ 31213 w 59026"/>
                <a:gd name="connsiteY15" fmla="*/ 1668 h 116485"/>
                <a:gd name="connsiteX16" fmla="*/ 31213 w 59026"/>
                <a:gd name="connsiteY16" fmla="*/ 44340 h 116485"/>
                <a:gd name="connsiteX17" fmla="*/ 47110 w 59026"/>
                <a:gd name="connsiteY17" fmla="*/ 61411 h 116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9026" h="116485">
                  <a:moveTo>
                    <a:pt x="47110" y="61411"/>
                  </a:moveTo>
                  <a:lnTo>
                    <a:pt x="47110" y="72366"/>
                  </a:lnTo>
                  <a:lnTo>
                    <a:pt x="55641" y="81527"/>
                  </a:lnTo>
                  <a:lnTo>
                    <a:pt x="45961" y="97322"/>
                  </a:lnTo>
                  <a:lnTo>
                    <a:pt x="34817" y="115061"/>
                  </a:lnTo>
                  <a:lnTo>
                    <a:pt x="24334" y="110607"/>
                  </a:lnTo>
                  <a:lnTo>
                    <a:pt x="17833" y="91388"/>
                  </a:lnTo>
                  <a:lnTo>
                    <a:pt x="5611" y="99376"/>
                  </a:lnTo>
                  <a:lnTo>
                    <a:pt x="-3385" y="86808"/>
                  </a:lnTo>
                  <a:lnTo>
                    <a:pt x="-3385" y="73932"/>
                  </a:lnTo>
                  <a:lnTo>
                    <a:pt x="7925" y="66975"/>
                  </a:lnTo>
                  <a:lnTo>
                    <a:pt x="6603" y="55256"/>
                  </a:lnTo>
                  <a:lnTo>
                    <a:pt x="12513" y="47953"/>
                  </a:lnTo>
                  <a:lnTo>
                    <a:pt x="12513" y="7469"/>
                  </a:lnTo>
                  <a:lnTo>
                    <a:pt x="14803" y="-1425"/>
                  </a:lnTo>
                  <a:lnTo>
                    <a:pt x="31213" y="1668"/>
                  </a:lnTo>
                  <a:lnTo>
                    <a:pt x="31213" y="44340"/>
                  </a:lnTo>
                  <a:lnTo>
                    <a:pt x="47110" y="6141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61" name="Freeform: Shape 1160">
              <a:extLst>
                <a:ext uri="{FF2B5EF4-FFF2-40B4-BE49-F238E27FC236}">
                  <a16:creationId xmlns:a16="http://schemas.microsoft.com/office/drawing/2014/main" id="{AECCAB74-3399-4547-8872-D649F96B8F0A}"/>
                </a:ext>
              </a:extLst>
            </p:cNvPr>
            <p:cNvSpPr/>
            <p:nvPr/>
          </p:nvSpPr>
          <p:spPr>
            <a:xfrm flipV="1">
              <a:off x="4377796" y="3146394"/>
              <a:ext cx="64210" cy="126715"/>
            </a:xfrm>
            <a:custGeom>
              <a:avLst/>
              <a:gdLst>
                <a:gd name="connsiteX0" fmla="*/ 47110 w 59026"/>
                <a:gd name="connsiteY0" fmla="*/ 61411 h 116485"/>
                <a:gd name="connsiteX1" fmla="*/ 47110 w 59026"/>
                <a:gd name="connsiteY1" fmla="*/ 72366 h 116485"/>
                <a:gd name="connsiteX2" fmla="*/ 55641 w 59026"/>
                <a:gd name="connsiteY2" fmla="*/ 81527 h 116485"/>
                <a:gd name="connsiteX3" fmla="*/ 45961 w 59026"/>
                <a:gd name="connsiteY3" fmla="*/ 97322 h 116485"/>
                <a:gd name="connsiteX4" fmla="*/ 34817 w 59026"/>
                <a:gd name="connsiteY4" fmla="*/ 115061 h 116485"/>
                <a:gd name="connsiteX5" fmla="*/ 24334 w 59026"/>
                <a:gd name="connsiteY5" fmla="*/ 110607 h 116485"/>
                <a:gd name="connsiteX6" fmla="*/ 17833 w 59026"/>
                <a:gd name="connsiteY6" fmla="*/ 91388 h 116485"/>
                <a:gd name="connsiteX7" fmla="*/ 5611 w 59026"/>
                <a:gd name="connsiteY7" fmla="*/ 99376 h 116485"/>
                <a:gd name="connsiteX8" fmla="*/ -3385 w 59026"/>
                <a:gd name="connsiteY8" fmla="*/ 86808 h 116485"/>
                <a:gd name="connsiteX9" fmla="*/ -3385 w 59026"/>
                <a:gd name="connsiteY9" fmla="*/ 73932 h 116485"/>
                <a:gd name="connsiteX10" fmla="*/ 7925 w 59026"/>
                <a:gd name="connsiteY10" fmla="*/ 66975 h 116485"/>
                <a:gd name="connsiteX11" fmla="*/ 6603 w 59026"/>
                <a:gd name="connsiteY11" fmla="*/ 55256 h 116485"/>
                <a:gd name="connsiteX12" fmla="*/ 12513 w 59026"/>
                <a:gd name="connsiteY12" fmla="*/ 47953 h 116485"/>
                <a:gd name="connsiteX13" fmla="*/ 12513 w 59026"/>
                <a:gd name="connsiteY13" fmla="*/ 7469 h 116485"/>
                <a:gd name="connsiteX14" fmla="*/ 14803 w 59026"/>
                <a:gd name="connsiteY14" fmla="*/ -1425 h 116485"/>
                <a:gd name="connsiteX15" fmla="*/ 31213 w 59026"/>
                <a:gd name="connsiteY15" fmla="*/ 1668 h 116485"/>
                <a:gd name="connsiteX16" fmla="*/ 31213 w 59026"/>
                <a:gd name="connsiteY16" fmla="*/ 44340 h 116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26" h="116485">
                  <a:moveTo>
                    <a:pt x="47110" y="61411"/>
                  </a:moveTo>
                  <a:lnTo>
                    <a:pt x="47110" y="72366"/>
                  </a:lnTo>
                  <a:lnTo>
                    <a:pt x="55641" y="81527"/>
                  </a:lnTo>
                  <a:lnTo>
                    <a:pt x="45961" y="97322"/>
                  </a:lnTo>
                  <a:lnTo>
                    <a:pt x="34817" y="115061"/>
                  </a:lnTo>
                  <a:lnTo>
                    <a:pt x="24334" y="110607"/>
                  </a:lnTo>
                  <a:lnTo>
                    <a:pt x="17833" y="91388"/>
                  </a:lnTo>
                  <a:lnTo>
                    <a:pt x="5611" y="99376"/>
                  </a:lnTo>
                  <a:lnTo>
                    <a:pt x="-3385" y="86808"/>
                  </a:lnTo>
                  <a:lnTo>
                    <a:pt x="-3385" y="73932"/>
                  </a:lnTo>
                  <a:lnTo>
                    <a:pt x="7925" y="66975"/>
                  </a:lnTo>
                  <a:lnTo>
                    <a:pt x="6603" y="55256"/>
                  </a:lnTo>
                  <a:lnTo>
                    <a:pt x="12513" y="47953"/>
                  </a:lnTo>
                  <a:lnTo>
                    <a:pt x="12513" y="7469"/>
                  </a:lnTo>
                  <a:lnTo>
                    <a:pt x="14803" y="-1425"/>
                  </a:lnTo>
                  <a:lnTo>
                    <a:pt x="31213" y="1668"/>
                  </a:lnTo>
                  <a:lnTo>
                    <a:pt x="31213" y="44340"/>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62" name="Freeform: Shape 1161">
              <a:extLst>
                <a:ext uri="{FF2B5EF4-FFF2-40B4-BE49-F238E27FC236}">
                  <a16:creationId xmlns:a16="http://schemas.microsoft.com/office/drawing/2014/main" id="{1E42C57E-D64F-47CE-86CE-81BDB67F40C8}"/>
                </a:ext>
              </a:extLst>
            </p:cNvPr>
            <p:cNvSpPr/>
            <p:nvPr/>
          </p:nvSpPr>
          <p:spPr>
            <a:xfrm flipV="1">
              <a:off x="4254676" y="3086303"/>
              <a:ext cx="153273" cy="133094"/>
            </a:xfrm>
            <a:custGeom>
              <a:avLst/>
              <a:gdLst>
                <a:gd name="connsiteX0" fmla="*/ 119863 w 140899"/>
                <a:gd name="connsiteY0" fmla="*/ 66042 h 122349"/>
                <a:gd name="connsiteX1" fmla="*/ 110190 w 140899"/>
                <a:gd name="connsiteY1" fmla="*/ 77768 h 122349"/>
                <a:gd name="connsiteX2" fmla="*/ 110851 w 140899"/>
                <a:gd name="connsiteY2" fmla="*/ 87220 h 122349"/>
                <a:gd name="connsiteX3" fmla="*/ 96118 w 140899"/>
                <a:gd name="connsiteY3" fmla="*/ 115639 h 122349"/>
                <a:gd name="connsiteX4" fmla="*/ 89877 w 140899"/>
                <a:gd name="connsiteY4" fmla="*/ 115639 h 122349"/>
                <a:gd name="connsiteX5" fmla="*/ 81433 w 140899"/>
                <a:gd name="connsiteY5" fmla="*/ 120849 h 122349"/>
                <a:gd name="connsiteX6" fmla="*/ 61222 w 140899"/>
                <a:gd name="connsiteY6" fmla="*/ 107698 h 122349"/>
                <a:gd name="connsiteX7" fmla="*/ 59207 w 140899"/>
                <a:gd name="connsiteY7" fmla="*/ 96098 h 122349"/>
                <a:gd name="connsiteX8" fmla="*/ 46143 w 140899"/>
                <a:gd name="connsiteY8" fmla="*/ 97664 h 122349"/>
                <a:gd name="connsiteX9" fmla="*/ 44781 w 140899"/>
                <a:gd name="connsiteY9" fmla="*/ 90282 h 122349"/>
                <a:gd name="connsiteX10" fmla="*/ 34338 w 140899"/>
                <a:gd name="connsiteY10" fmla="*/ 80413 h 122349"/>
                <a:gd name="connsiteX11" fmla="*/ 22792 w 140899"/>
                <a:gd name="connsiteY11" fmla="*/ 85001 h 122349"/>
                <a:gd name="connsiteX12" fmla="*/ 17393 w 140899"/>
                <a:gd name="connsiteY12" fmla="*/ 80413 h 122349"/>
                <a:gd name="connsiteX13" fmla="*/ 17393 w 140899"/>
                <a:gd name="connsiteY13" fmla="*/ 64027 h 122349"/>
                <a:gd name="connsiteX14" fmla="*/ 11003 w 140899"/>
                <a:gd name="connsiteY14" fmla="*/ 58219 h 122349"/>
                <a:gd name="connsiteX15" fmla="*/ 4211 w 140899"/>
                <a:gd name="connsiteY15" fmla="*/ 56102 h 122349"/>
                <a:gd name="connsiteX16" fmla="*/ 4541 w 140899"/>
                <a:gd name="connsiteY16" fmla="*/ 43155 h 122349"/>
                <a:gd name="connsiteX17" fmla="*/ -3305 w 140899"/>
                <a:gd name="connsiteY17" fmla="*/ 37497 h 122349"/>
                <a:gd name="connsiteX18" fmla="*/ -3046 w 140899"/>
                <a:gd name="connsiteY18" fmla="*/ 25440 h 122349"/>
                <a:gd name="connsiteX19" fmla="*/ 4116 w 140899"/>
                <a:gd name="connsiteY19" fmla="*/ 21206 h 122349"/>
                <a:gd name="connsiteX20" fmla="*/ 16008 w 140899"/>
                <a:gd name="connsiteY20" fmla="*/ 7149 h 122349"/>
                <a:gd name="connsiteX21" fmla="*/ 31662 w 140899"/>
                <a:gd name="connsiteY21" fmla="*/ 17522 h 122349"/>
                <a:gd name="connsiteX22" fmla="*/ 46049 w 140899"/>
                <a:gd name="connsiteY22" fmla="*/ -1500 h 122349"/>
                <a:gd name="connsiteX23" fmla="*/ 46049 w 140899"/>
                <a:gd name="connsiteY23" fmla="*/ 22622 h 122349"/>
                <a:gd name="connsiteX24" fmla="*/ 41421 w 140899"/>
                <a:gd name="connsiteY24" fmla="*/ 35395 h 122349"/>
                <a:gd name="connsiteX25" fmla="*/ 79339 w 140899"/>
                <a:gd name="connsiteY25" fmla="*/ 35395 h 122349"/>
                <a:gd name="connsiteX26" fmla="*/ 86910 w 140899"/>
                <a:gd name="connsiteY26" fmla="*/ 43242 h 122349"/>
                <a:gd name="connsiteX27" fmla="*/ 109875 w 140899"/>
                <a:gd name="connsiteY27" fmla="*/ 37355 h 122349"/>
                <a:gd name="connsiteX28" fmla="*/ 118871 w 140899"/>
                <a:gd name="connsiteY28" fmla="*/ 49924 h 122349"/>
                <a:gd name="connsiteX29" fmla="*/ 131093 w 140899"/>
                <a:gd name="connsiteY29" fmla="*/ 41935 h 122349"/>
                <a:gd name="connsiteX30" fmla="*/ 137594 w 140899"/>
                <a:gd name="connsiteY30" fmla="*/ 61154 h 122349"/>
                <a:gd name="connsiteX31" fmla="*/ 131628 w 140899"/>
                <a:gd name="connsiteY31" fmla="*/ 70276 h 122349"/>
                <a:gd name="connsiteX32" fmla="*/ 119863 w 140899"/>
                <a:gd name="connsiteY32" fmla="*/ 66042 h 122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0899" h="122349">
                  <a:moveTo>
                    <a:pt x="119863" y="66042"/>
                  </a:moveTo>
                  <a:lnTo>
                    <a:pt x="110190" y="77768"/>
                  </a:lnTo>
                  <a:lnTo>
                    <a:pt x="110851" y="87220"/>
                  </a:lnTo>
                  <a:lnTo>
                    <a:pt x="96118" y="115639"/>
                  </a:lnTo>
                  <a:lnTo>
                    <a:pt x="89877" y="115639"/>
                  </a:lnTo>
                  <a:lnTo>
                    <a:pt x="81433" y="120849"/>
                  </a:lnTo>
                  <a:lnTo>
                    <a:pt x="61222" y="107698"/>
                  </a:lnTo>
                  <a:lnTo>
                    <a:pt x="59207" y="96098"/>
                  </a:lnTo>
                  <a:lnTo>
                    <a:pt x="46143" y="97664"/>
                  </a:lnTo>
                  <a:lnTo>
                    <a:pt x="44781" y="90282"/>
                  </a:lnTo>
                  <a:lnTo>
                    <a:pt x="34338" y="80413"/>
                  </a:lnTo>
                  <a:lnTo>
                    <a:pt x="22792" y="85001"/>
                  </a:lnTo>
                  <a:lnTo>
                    <a:pt x="17393" y="80413"/>
                  </a:lnTo>
                  <a:lnTo>
                    <a:pt x="17393" y="64027"/>
                  </a:lnTo>
                  <a:lnTo>
                    <a:pt x="11003" y="58219"/>
                  </a:lnTo>
                  <a:lnTo>
                    <a:pt x="4211" y="56102"/>
                  </a:lnTo>
                  <a:lnTo>
                    <a:pt x="4541" y="43155"/>
                  </a:lnTo>
                  <a:lnTo>
                    <a:pt x="-3305" y="37497"/>
                  </a:lnTo>
                  <a:lnTo>
                    <a:pt x="-3046" y="25440"/>
                  </a:lnTo>
                  <a:lnTo>
                    <a:pt x="4116" y="21206"/>
                  </a:lnTo>
                  <a:lnTo>
                    <a:pt x="16008" y="7149"/>
                  </a:lnTo>
                  <a:lnTo>
                    <a:pt x="31662" y="17522"/>
                  </a:lnTo>
                  <a:lnTo>
                    <a:pt x="46049" y="-1500"/>
                  </a:lnTo>
                  <a:lnTo>
                    <a:pt x="46049" y="22622"/>
                  </a:lnTo>
                  <a:lnTo>
                    <a:pt x="41421" y="35395"/>
                  </a:lnTo>
                  <a:lnTo>
                    <a:pt x="79339" y="35395"/>
                  </a:lnTo>
                  <a:lnTo>
                    <a:pt x="86910" y="43242"/>
                  </a:lnTo>
                  <a:lnTo>
                    <a:pt x="109875" y="37355"/>
                  </a:lnTo>
                  <a:lnTo>
                    <a:pt x="118871" y="49924"/>
                  </a:lnTo>
                  <a:lnTo>
                    <a:pt x="131093" y="41935"/>
                  </a:lnTo>
                  <a:lnTo>
                    <a:pt x="137594" y="61154"/>
                  </a:lnTo>
                  <a:lnTo>
                    <a:pt x="131628" y="70276"/>
                  </a:lnTo>
                  <a:lnTo>
                    <a:pt x="119863" y="6604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63" name="Freeform: Shape 1162">
              <a:extLst>
                <a:ext uri="{FF2B5EF4-FFF2-40B4-BE49-F238E27FC236}">
                  <a16:creationId xmlns:a16="http://schemas.microsoft.com/office/drawing/2014/main" id="{35D7D231-9E95-4644-BF08-A9A533974A49}"/>
                </a:ext>
              </a:extLst>
            </p:cNvPr>
            <p:cNvSpPr/>
            <p:nvPr/>
          </p:nvSpPr>
          <p:spPr>
            <a:xfrm flipV="1">
              <a:off x="4254676" y="3086303"/>
              <a:ext cx="153273" cy="133094"/>
            </a:xfrm>
            <a:custGeom>
              <a:avLst/>
              <a:gdLst>
                <a:gd name="connsiteX0" fmla="*/ 119863 w 140899"/>
                <a:gd name="connsiteY0" fmla="*/ 66042 h 122349"/>
                <a:gd name="connsiteX1" fmla="*/ 110190 w 140899"/>
                <a:gd name="connsiteY1" fmla="*/ 77768 h 122349"/>
                <a:gd name="connsiteX2" fmla="*/ 110851 w 140899"/>
                <a:gd name="connsiteY2" fmla="*/ 87220 h 122349"/>
                <a:gd name="connsiteX3" fmla="*/ 96118 w 140899"/>
                <a:gd name="connsiteY3" fmla="*/ 115639 h 122349"/>
                <a:gd name="connsiteX4" fmla="*/ 89877 w 140899"/>
                <a:gd name="connsiteY4" fmla="*/ 115639 h 122349"/>
                <a:gd name="connsiteX5" fmla="*/ 81433 w 140899"/>
                <a:gd name="connsiteY5" fmla="*/ 120849 h 122349"/>
                <a:gd name="connsiteX6" fmla="*/ 61222 w 140899"/>
                <a:gd name="connsiteY6" fmla="*/ 107698 h 122349"/>
                <a:gd name="connsiteX7" fmla="*/ 59207 w 140899"/>
                <a:gd name="connsiteY7" fmla="*/ 96098 h 122349"/>
                <a:gd name="connsiteX8" fmla="*/ 46143 w 140899"/>
                <a:gd name="connsiteY8" fmla="*/ 97664 h 122349"/>
                <a:gd name="connsiteX9" fmla="*/ 44781 w 140899"/>
                <a:gd name="connsiteY9" fmla="*/ 90282 h 122349"/>
                <a:gd name="connsiteX10" fmla="*/ 34338 w 140899"/>
                <a:gd name="connsiteY10" fmla="*/ 80413 h 122349"/>
                <a:gd name="connsiteX11" fmla="*/ 22792 w 140899"/>
                <a:gd name="connsiteY11" fmla="*/ 85001 h 122349"/>
                <a:gd name="connsiteX12" fmla="*/ 17393 w 140899"/>
                <a:gd name="connsiteY12" fmla="*/ 80413 h 122349"/>
                <a:gd name="connsiteX13" fmla="*/ 17393 w 140899"/>
                <a:gd name="connsiteY13" fmla="*/ 64027 h 122349"/>
                <a:gd name="connsiteX14" fmla="*/ 11003 w 140899"/>
                <a:gd name="connsiteY14" fmla="*/ 58219 h 122349"/>
                <a:gd name="connsiteX15" fmla="*/ 4211 w 140899"/>
                <a:gd name="connsiteY15" fmla="*/ 56102 h 122349"/>
                <a:gd name="connsiteX16" fmla="*/ 4541 w 140899"/>
                <a:gd name="connsiteY16" fmla="*/ 43155 h 122349"/>
                <a:gd name="connsiteX17" fmla="*/ -3305 w 140899"/>
                <a:gd name="connsiteY17" fmla="*/ 37497 h 122349"/>
                <a:gd name="connsiteX18" fmla="*/ -3046 w 140899"/>
                <a:gd name="connsiteY18" fmla="*/ 25440 h 122349"/>
                <a:gd name="connsiteX19" fmla="*/ 4116 w 140899"/>
                <a:gd name="connsiteY19" fmla="*/ 21206 h 122349"/>
                <a:gd name="connsiteX20" fmla="*/ 16008 w 140899"/>
                <a:gd name="connsiteY20" fmla="*/ 7149 h 122349"/>
                <a:gd name="connsiteX21" fmla="*/ 31662 w 140899"/>
                <a:gd name="connsiteY21" fmla="*/ 17522 h 122349"/>
                <a:gd name="connsiteX22" fmla="*/ 46049 w 140899"/>
                <a:gd name="connsiteY22" fmla="*/ -1500 h 122349"/>
                <a:gd name="connsiteX23" fmla="*/ 46049 w 140899"/>
                <a:gd name="connsiteY23" fmla="*/ 22622 h 122349"/>
                <a:gd name="connsiteX24" fmla="*/ 41421 w 140899"/>
                <a:gd name="connsiteY24" fmla="*/ 35395 h 122349"/>
                <a:gd name="connsiteX25" fmla="*/ 79339 w 140899"/>
                <a:gd name="connsiteY25" fmla="*/ 35395 h 122349"/>
                <a:gd name="connsiteX26" fmla="*/ 86910 w 140899"/>
                <a:gd name="connsiteY26" fmla="*/ 43242 h 122349"/>
                <a:gd name="connsiteX27" fmla="*/ 109875 w 140899"/>
                <a:gd name="connsiteY27" fmla="*/ 37355 h 122349"/>
                <a:gd name="connsiteX28" fmla="*/ 118871 w 140899"/>
                <a:gd name="connsiteY28" fmla="*/ 49924 h 122349"/>
                <a:gd name="connsiteX29" fmla="*/ 131093 w 140899"/>
                <a:gd name="connsiteY29" fmla="*/ 41935 h 122349"/>
                <a:gd name="connsiteX30" fmla="*/ 137594 w 140899"/>
                <a:gd name="connsiteY30" fmla="*/ 61154 h 122349"/>
                <a:gd name="connsiteX31" fmla="*/ 131628 w 140899"/>
                <a:gd name="connsiteY31" fmla="*/ 70276 h 122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0899" h="122349">
                  <a:moveTo>
                    <a:pt x="119863" y="66042"/>
                  </a:moveTo>
                  <a:lnTo>
                    <a:pt x="110190" y="77768"/>
                  </a:lnTo>
                  <a:lnTo>
                    <a:pt x="110851" y="87220"/>
                  </a:lnTo>
                  <a:lnTo>
                    <a:pt x="96118" y="115639"/>
                  </a:lnTo>
                  <a:lnTo>
                    <a:pt x="89877" y="115639"/>
                  </a:lnTo>
                  <a:lnTo>
                    <a:pt x="81433" y="120849"/>
                  </a:lnTo>
                  <a:lnTo>
                    <a:pt x="61222" y="107698"/>
                  </a:lnTo>
                  <a:lnTo>
                    <a:pt x="59207" y="96098"/>
                  </a:lnTo>
                  <a:lnTo>
                    <a:pt x="46143" y="97664"/>
                  </a:lnTo>
                  <a:lnTo>
                    <a:pt x="44781" y="90282"/>
                  </a:lnTo>
                  <a:lnTo>
                    <a:pt x="34338" y="80413"/>
                  </a:lnTo>
                  <a:lnTo>
                    <a:pt x="22792" y="85001"/>
                  </a:lnTo>
                  <a:lnTo>
                    <a:pt x="17393" y="80413"/>
                  </a:lnTo>
                  <a:lnTo>
                    <a:pt x="17393" y="64027"/>
                  </a:lnTo>
                  <a:lnTo>
                    <a:pt x="11003" y="58219"/>
                  </a:lnTo>
                  <a:lnTo>
                    <a:pt x="4211" y="56102"/>
                  </a:lnTo>
                  <a:lnTo>
                    <a:pt x="4541" y="43155"/>
                  </a:lnTo>
                  <a:lnTo>
                    <a:pt x="-3305" y="37497"/>
                  </a:lnTo>
                  <a:lnTo>
                    <a:pt x="-3046" y="25440"/>
                  </a:lnTo>
                  <a:lnTo>
                    <a:pt x="4116" y="21206"/>
                  </a:lnTo>
                  <a:lnTo>
                    <a:pt x="16008" y="7149"/>
                  </a:lnTo>
                  <a:lnTo>
                    <a:pt x="31662" y="17522"/>
                  </a:lnTo>
                  <a:lnTo>
                    <a:pt x="46049" y="-1500"/>
                  </a:lnTo>
                  <a:lnTo>
                    <a:pt x="46049" y="22622"/>
                  </a:lnTo>
                  <a:lnTo>
                    <a:pt x="41421" y="35395"/>
                  </a:lnTo>
                  <a:lnTo>
                    <a:pt x="79339" y="35395"/>
                  </a:lnTo>
                  <a:lnTo>
                    <a:pt x="86910" y="43242"/>
                  </a:lnTo>
                  <a:lnTo>
                    <a:pt x="109875" y="37355"/>
                  </a:lnTo>
                  <a:lnTo>
                    <a:pt x="118871" y="49924"/>
                  </a:lnTo>
                  <a:lnTo>
                    <a:pt x="131093" y="41935"/>
                  </a:lnTo>
                  <a:lnTo>
                    <a:pt x="137594" y="61154"/>
                  </a:lnTo>
                  <a:lnTo>
                    <a:pt x="131628" y="7027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64" name="Freeform: Shape 1163">
              <a:extLst>
                <a:ext uri="{FF2B5EF4-FFF2-40B4-BE49-F238E27FC236}">
                  <a16:creationId xmlns:a16="http://schemas.microsoft.com/office/drawing/2014/main" id="{CE729EF3-A532-4297-88AD-18E9D6D52A32}"/>
                </a:ext>
              </a:extLst>
            </p:cNvPr>
            <p:cNvSpPr/>
            <p:nvPr/>
          </p:nvSpPr>
          <p:spPr>
            <a:xfrm flipV="1">
              <a:off x="4362831" y="2905616"/>
              <a:ext cx="311220" cy="260075"/>
            </a:xfrm>
            <a:custGeom>
              <a:avLst/>
              <a:gdLst>
                <a:gd name="connsiteX0" fmla="*/ 67809 w 286095"/>
                <a:gd name="connsiteY0" fmla="*/ 34005 h 239079"/>
                <a:gd name="connsiteX1" fmla="*/ 78198 w 286095"/>
                <a:gd name="connsiteY1" fmla="*/ 45172 h 239079"/>
                <a:gd name="connsiteX2" fmla="*/ 92395 w 286095"/>
                <a:gd name="connsiteY2" fmla="*/ 37853 h 239079"/>
                <a:gd name="connsiteX3" fmla="*/ 106829 w 286095"/>
                <a:gd name="connsiteY3" fmla="*/ 46573 h 239079"/>
                <a:gd name="connsiteX4" fmla="*/ 115360 w 286095"/>
                <a:gd name="connsiteY4" fmla="*/ 37696 h 239079"/>
                <a:gd name="connsiteX5" fmla="*/ 119949 w 286095"/>
                <a:gd name="connsiteY5" fmla="*/ 25812 h 239079"/>
                <a:gd name="connsiteX6" fmla="*/ 135358 w 286095"/>
                <a:gd name="connsiteY6" fmla="*/ 32407 h 239079"/>
                <a:gd name="connsiteX7" fmla="*/ 152736 w 286095"/>
                <a:gd name="connsiteY7" fmla="*/ 24277 h 239079"/>
                <a:gd name="connsiteX8" fmla="*/ 168807 w 286095"/>
                <a:gd name="connsiteY8" fmla="*/ 22459 h 239079"/>
                <a:gd name="connsiteX9" fmla="*/ 176023 w 286095"/>
                <a:gd name="connsiteY9" fmla="*/ 32407 h 239079"/>
                <a:gd name="connsiteX10" fmla="*/ 199634 w 286095"/>
                <a:gd name="connsiteY10" fmla="*/ 35476 h 239079"/>
                <a:gd name="connsiteX11" fmla="*/ 219309 w 286095"/>
                <a:gd name="connsiteY11" fmla="*/ 28149 h 239079"/>
                <a:gd name="connsiteX12" fmla="*/ 230650 w 286095"/>
                <a:gd name="connsiteY12" fmla="*/ 42662 h 239079"/>
                <a:gd name="connsiteX13" fmla="*/ 241157 w 286095"/>
                <a:gd name="connsiteY13" fmla="*/ 43826 h 239079"/>
                <a:gd name="connsiteX14" fmla="*/ 236395 w 286095"/>
                <a:gd name="connsiteY14" fmla="*/ 58032 h 239079"/>
                <a:gd name="connsiteX15" fmla="*/ 273660 w 286095"/>
                <a:gd name="connsiteY15" fmla="*/ 103899 h 239079"/>
                <a:gd name="connsiteX16" fmla="*/ 275274 w 286095"/>
                <a:gd name="connsiteY16" fmla="*/ 163153 h 239079"/>
                <a:gd name="connsiteX17" fmla="*/ 282601 w 286095"/>
                <a:gd name="connsiteY17" fmla="*/ 172590 h 239079"/>
                <a:gd name="connsiteX18" fmla="*/ 266711 w 286095"/>
                <a:gd name="connsiteY18" fmla="*/ 196554 h 239079"/>
                <a:gd name="connsiteX19" fmla="*/ 264720 w 286095"/>
                <a:gd name="connsiteY19" fmla="*/ 226004 h 239079"/>
                <a:gd name="connsiteX20" fmla="*/ 251451 w 286095"/>
                <a:gd name="connsiteY20" fmla="*/ 217694 h 239079"/>
                <a:gd name="connsiteX21" fmla="*/ 238662 w 286095"/>
                <a:gd name="connsiteY21" fmla="*/ 230719 h 239079"/>
                <a:gd name="connsiteX22" fmla="*/ 210125 w 286095"/>
                <a:gd name="connsiteY22" fmla="*/ 237424 h 239079"/>
                <a:gd name="connsiteX23" fmla="*/ 131589 w 286095"/>
                <a:gd name="connsiteY23" fmla="*/ 187016 h 239079"/>
                <a:gd name="connsiteX24" fmla="*/ 102241 w 286095"/>
                <a:gd name="connsiteY24" fmla="*/ 155338 h 239079"/>
                <a:gd name="connsiteX25" fmla="*/ 72020 w 286095"/>
                <a:gd name="connsiteY25" fmla="*/ 148609 h 239079"/>
                <a:gd name="connsiteX26" fmla="*/ 72020 w 286095"/>
                <a:gd name="connsiteY26" fmla="*/ 94384 h 239079"/>
                <a:gd name="connsiteX27" fmla="*/ 58625 w 286095"/>
                <a:gd name="connsiteY27" fmla="*/ 72529 h 239079"/>
                <a:gd name="connsiteX28" fmla="*/ 49448 w 286095"/>
                <a:gd name="connsiteY28" fmla="*/ 75362 h 239079"/>
                <a:gd name="connsiteX29" fmla="*/ 19148 w 286095"/>
                <a:gd name="connsiteY29" fmla="*/ 72529 h 239079"/>
                <a:gd name="connsiteX30" fmla="*/ 13175 w 286095"/>
                <a:gd name="connsiteY30" fmla="*/ 66115 h 239079"/>
                <a:gd name="connsiteX31" fmla="*/ -3495 w 286095"/>
                <a:gd name="connsiteY31" fmla="*/ 66115 h 239079"/>
                <a:gd name="connsiteX32" fmla="*/ 11238 w 286095"/>
                <a:gd name="connsiteY32" fmla="*/ 37696 h 239079"/>
                <a:gd name="connsiteX33" fmla="*/ 10577 w 286095"/>
                <a:gd name="connsiteY33" fmla="*/ 28244 h 239079"/>
                <a:gd name="connsiteX34" fmla="*/ 20250 w 286095"/>
                <a:gd name="connsiteY34" fmla="*/ 16517 h 239079"/>
                <a:gd name="connsiteX35" fmla="*/ 32016 w 286095"/>
                <a:gd name="connsiteY35" fmla="*/ 20751 h 239079"/>
                <a:gd name="connsiteX36" fmla="*/ 37981 w 286095"/>
                <a:gd name="connsiteY36" fmla="*/ 11630 h 239079"/>
                <a:gd name="connsiteX37" fmla="*/ 48464 w 286095"/>
                <a:gd name="connsiteY37" fmla="*/ 16084 h 239079"/>
                <a:gd name="connsiteX38" fmla="*/ 59608 w 286095"/>
                <a:gd name="connsiteY38" fmla="*/ -1655 h 239079"/>
                <a:gd name="connsiteX39" fmla="*/ 67809 w 286095"/>
                <a:gd name="connsiteY39" fmla="*/ 9906 h 239079"/>
                <a:gd name="connsiteX40" fmla="*/ 67809 w 286095"/>
                <a:gd name="connsiteY40" fmla="*/ 34005 h 239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86095" h="239079">
                  <a:moveTo>
                    <a:pt x="67809" y="34005"/>
                  </a:moveTo>
                  <a:lnTo>
                    <a:pt x="78198" y="45172"/>
                  </a:lnTo>
                  <a:lnTo>
                    <a:pt x="92395" y="37853"/>
                  </a:lnTo>
                  <a:lnTo>
                    <a:pt x="106829" y="46573"/>
                  </a:lnTo>
                  <a:lnTo>
                    <a:pt x="115360" y="37696"/>
                  </a:lnTo>
                  <a:lnTo>
                    <a:pt x="119949" y="25812"/>
                  </a:lnTo>
                  <a:lnTo>
                    <a:pt x="135358" y="32407"/>
                  </a:lnTo>
                  <a:lnTo>
                    <a:pt x="152736" y="24277"/>
                  </a:lnTo>
                  <a:lnTo>
                    <a:pt x="168807" y="22459"/>
                  </a:lnTo>
                  <a:lnTo>
                    <a:pt x="176023" y="32407"/>
                  </a:lnTo>
                  <a:lnTo>
                    <a:pt x="199634" y="35476"/>
                  </a:lnTo>
                  <a:lnTo>
                    <a:pt x="219309" y="28149"/>
                  </a:lnTo>
                  <a:lnTo>
                    <a:pt x="230650" y="42662"/>
                  </a:lnTo>
                  <a:lnTo>
                    <a:pt x="241157" y="43826"/>
                  </a:lnTo>
                  <a:lnTo>
                    <a:pt x="236395" y="58032"/>
                  </a:lnTo>
                  <a:lnTo>
                    <a:pt x="273660" y="103899"/>
                  </a:lnTo>
                  <a:lnTo>
                    <a:pt x="275274" y="163153"/>
                  </a:lnTo>
                  <a:lnTo>
                    <a:pt x="282601" y="172590"/>
                  </a:lnTo>
                  <a:lnTo>
                    <a:pt x="266711" y="196554"/>
                  </a:lnTo>
                  <a:lnTo>
                    <a:pt x="264720" y="226004"/>
                  </a:lnTo>
                  <a:lnTo>
                    <a:pt x="251451" y="217694"/>
                  </a:lnTo>
                  <a:lnTo>
                    <a:pt x="238662" y="230719"/>
                  </a:lnTo>
                  <a:lnTo>
                    <a:pt x="210125" y="237424"/>
                  </a:lnTo>
                  <a:lnTo>
                    <a:pt x="131589" y="187016"/>
                  </a:lnTo>
                  <a:lnTo>
                    <a:pt x="102241" y="155338"/>
                  </a:lnTo>
                  <a:lnTo>
                    <a:pt x="72020" y="148609"/>
                  </a:lnTo>
                  <a:lnTo>
                    <a:pt x="72020" y="94384"/>
                  </a:lnTo>
                  <a:lnTo>
                    <a:pt x="58625" y="72529"/>
                  </a:lnTo>
                  <a:lnTo>
                    <a:pt x="49448" y="75362"/>
                  </a:lnTo>
                  <a:lnTo>
                    <a:pt x="19148" y="72529"/>
                  </a:lnTo>
                  <a:lnTo>
                    <a:pt x="13175" y="66115"/>
                  </a:lnTo>
                  <a:lnTo>
                    <a:pt x="-3495" y="66115"/>
                  </a:lnTo>
                  <a:lnTo>
                    <a:pt x="11238" y="37696"/>
                  </a:lnTo>
                  <a:lnTo>
                    <a:pt x="10577" y="28244"/>
                  </a:lnTo>
                  <a:lnTo>
                    <a:pt x="20250" y="16517"/>
                  </a:lnTo>
                  <a:lnTo>
                    <a:pt x="32016" y="20751"/>
                  </a:lnTo>
                  <a:lnTo>
                    <a:pt x="37981" y="11630"/>
                  </a:lnTo>
                  <a:lnTo>
                    <a:pt x="48464" y="16084"/>
                  </a:lnTo>
                  <a:lnTo>
                    <a:pt x="59608" y="-1655"/>
                  </a:lnTo>
                  <a:lnTo>
                    <a:pt x="67809" y="9906"/>
                  </a:lnTo>
                  <a:lnTo>
                    <a:pt x="67809" y="3400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65" name="Freeform: Shape 1164">
              <a:extLst>
                <a:ext uri="{FF2B5EF4-FFF2-40B4-BE49-F238E27FC236}">
                  <a16:creationId xmlns:a16="http://schemas.microsoft.com/office/drawing/2014/main" id="{7BA49E1C-E28B-44A7-9E7E-E679642DC855}"/>
                </a:ext>
              </a:extLst>
            </p:cNvPr>
            <p:cNvSpPr/>
            <p:nvPr/>
          </p:nvSpPr>
          <p:spPr>
            <a:xfrm flipV="1">
              <a:off x="4362831" y="2905616"/>
              <a:ext cx="311220" cy="260075"/>
            </a:xfrm>
            <a:custGeom>
              <a:avLst/>
              <a:gdLst>
                <a:gd name="connsiteX0" fmla="*/ 67809 w 286095"/>
                <a:gd name="connsiteY0" fmla="*/ 34005 h 239079"/>
                <a:gd name="connsiteX1" fmla="*/ 78198 w 286095"/>
                <a:gd name="connsiteY1" fmla="*/ 45172 h 239079"/>
                <a:gd name="connsiteX2" fmla="*/ 92395 w 286095"/>
                <a:gd name="connsiteY2" fmla="*/ 37853 h 239079"/>
                <a:gd name="connsiteX3" fmla="*/ 106829 w 286095"/>
                <a:gd name="connsiteY3" fmla="*/ 46573 h 239079"/>
                <a:gd name="connsiteX4" fmla="*/ 115360 w 286095"/>
                <a:gd name="connsiteY4" fmla="*/ 37696 h 239079"/>
                <a:gd name="connsiteX5" fmla="*/ 119949 w 286095"/>
                <a:gd name="connsiteY5" fmla="*/ 25812 h 239079"/>
                <a:gd name="connsiteX6" fmla="*/ 135358 w 286095"/>
                <a:gd name="connsiteY6" fmla="*/ 32407 h 239079"/>
                <a:gd name="connsiteX7" fmla="*/ 152736 w 286095"/>
                <a:gd name="connsiteY7" fmla="*/ 24277 h 239079"/>
                <a:gd name="connsiteX8" fmla="*/ 168807 w 286095"/>
                <a:gd name="connsiteY8" fmla="*/ 22459 h 239079"/>
                <a:gd name="connsiteX9" fmla="*/ 176023 w 286095"/>
                <a:gd name="connsiteY9" fmla="*/ 32407 h 239079"/>
                <a:gd name="connsiteX10" fmla="*/ 199634 w 286095"/>
                <a:gd name="connsiteY10" fmla="*/ 35476 h 239079"/>
                <a:gd name="connsiteX11" fmla="*/ 219309 w 286095"/>
                <a:gd name="connsiteY11" fmla="*/ 28149 h 239079"/>
                <a:gd name="connsiteX12" fmla="*/ 230650 w 286095"/>
                <a:gd name="connsiteY12" fmla="*/ 42662 h 239079"/>
                <a:gd name="connsiteX13" fmla="*/ 241157 w 286095"/>
                <a:gd name="connsiteY13" fmla="*/ 43826 h 239079"/>
                <a:gd name="connsiteX14" fmla="*/ 236395 w 286095"/>
                <a:gd name="connsiteY14" fmla="*/ 58032 h 239079"/>
                <a:gd name="connsiteX15" fmla="*/ 273660 w 286095"/>
                <a:gd name="connsiteY15" fmla="*/ 103899 h 239079"/>
                <a:gd name="connsiteX16" fmla="*/ 275274 w 286095"/>
                <a:gd name="connsiteY16" fmla="*/ 163153 h 239079"/>
                <a:gd name="connsiteX17" fmla="*/ 282601 w 286095"/>
                <a:gd name="connsiteY17" fmla="*/ 172590 h 239079"/>
                <a:gd name="connsiteX18" fmla="*/ 266711 w 286095"/>
                <a:gd name="connsiteY18" fmla="*/ 196554 h 239079"/>
                <a:gd name="connsiteX19" fmla="*/ 264720 w 286095"/>
                <a:gd name="connsiteY19" fmla="*/ 226004 h 239079"/>
                <a:gd name="connsiteX20" fmla="*/ 251451 w 286095"/>
                <a:gd name="connsiteY20" fmla="*/ 217694 h 239079"/>
                <a:gd name="connsiteX21" fmla="*/ 238662 w 286095"/>
                <a:gd name="connsiteY21" fmla="*/ 230719 h 239079"/>
                <a:gd name="connsiteX22" fmla="*/ 210125 w 286095"/>
                <a:gd name="connsiteY22" fmla="*/ 237424 h 239079"/>
                <a:gd name="connsiteX23" fmla="*/ 131589 w 286095"/>
                <a:gd name="connsiteY23" fmla="*/ 187016 h 239079"/>
                <a:gd name="connsiteX24" fmla="*/ 102241 w 286095"/>
                <a:gd name="connsiteY24" fmla="*/ 155338 h 239079"/>
                <a:gd name="connsiteX25" fmla="*/ 72020 w 286095"/>
                <a:gd name="connsiteY25" fmla="*/ 148609 h 239079"/>
                <a:gd name="connsiteX26" fmla="*/ 72020 w 286095"/>
                <a:gd name="connsiteY26" fmla="*/ 94384 h 239079"/>
                <a:gd name="connsiteX27" fmla="*/ 58625 w 286095"/>
                <a:gd name="connsiteY27" fmla="*/ 72529 h 239079"/>
                <a:gd name="connsiteX28" fmla="*/ 49448 w 286095"/>
                <a:gd name="connsiteY28" fmla="*/ 75362 h 239079"/>
                <a:gd name="connsiteX29" fmla="*/ 19148 w 286095"/>
                <a:gd name="connsiteY29" fmla="*/ 72529 h 239079"/>
                <a:gd name="connsiteX30" fmla="*/ 13175 w 286095"/>
                <a:gd name="connsiteY30" fmla="*/ 66115 h 239079"/>
                <a:gd name="connsiteX31" fmla="*/ -3495 w 286095"/>
                <a:gd name="connsiteY31" fmla="*/ 66115 h 239079"/>
                <a:gd name="connsiteX32" fmla="*/ 11238 w 286095"/>
                <a:gd name="connsiteY32" fmla="*/ 37696 h 239079"/>
                <a:gd name="connsiteX33" fmla="*/ 10577 w 286095"/>
                <a:gd name="connsiteY33" fmla="*/ 28244 h 239079"/>
                <a:gd name="connsiteX34" fmla="*/ 20250 w 286095"/>
                <a:gd name="connsiteY34" fmla="*/ 16517 h 239079"/>
                <a:gd name="connsiteX35" fmla="*/ 32016 w 286095"/>
                <a:gd name="connsiteY35" fmla="*/ 20751 h 239079"/>
                <a:gd name="connsiteX36" fmla="*/ 37981 w 286095"/>
                <a:gd name="connsiteY36" fmla="*/ 11630 h 239079"/>
                <a:gd name="connsiteX37" fmla="*/ 48464 w 286095"/>
                <a:gd name="connsiteY37" fmla="*/ 16084 h 239079"/>
                <a:gd name="connsiteX38" fmla="*/ 59608 w 286095"/>
                <a:gd name="connsiteY38" fmla="*/ -1655 h 239079"/>
                <a:gd name="connsiteX39" fmla="*/ 67809 w 286095"/>
                <a:gd name="connsiteY39" fmla="*/ 9906 h 239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86095" h="239079">
                  <a:moveTo>
                    <a:pt x="67809" y="34005"/>
                  </a:moveTo>
                  <a:lnTo>
                    <a:pt x="78198" y="45172"/>
                  </a:lnTo>
                  <a:lnTo>
                    <a:pt x="92395" y="37853"/>
                  </a:lnTo>
                  <a:lnTo>
                    <a:pt x="106829" y="46573"/>
                  </a:lnTo>
                  <a:lnTo>
                    <a:pt x="115360" y="37696"/>
                  </a:lnTo>
                  <a:lnTo>
                    <a:pt x="119949" y="25812"/>
                  </a:lnTo>
                  <a:lnTo>
                    <a:pt x="135358" y="32407"/>
                  </a:lnTo>
                  <a:lnTo>
                    <a:pt x="152736" y="24277"/>
                  </a:lnTo>
                  <a:lnTo>
                    <a:pt x="168807" y="22459"/>
                  </a:lnTo>
                  <a:lnTo>
                    <a:pt x="176023" y="32407"/>
                  </a:lnTo>
                  <a:lnTo>
                    <a:pt x="199634" y="35476"/>
                  </a:lnTo>
                  <a:lnTo>
                    <a:pt x="219309" y="28149"/>
                  </a:lnTo>
                  <a:lnTo>
                    <a:pt x="230650" y="42662"/>
                  </a:lnTo>
                  <a:lnTo>
                    <a:pt x="241157" y="43826"/>
                  </a:lnTo>
                  <a:lnTo>
                    <a:pt x="236395" y="58032"/>
                  </a:lnTo>
                  <a:lnTo>
                    <a:pt x="273660" y="103899"/>
                  </a:lnTo>
                  <a:lnTo>
                    <a:pt x="275274" y="163153"/>
                  </a:lnTo>
                  <a:lnTo>
                    <a:pt x="282601" y="172590"/>
                  </a:lnTo>
                  <a:lnTo>
                    <a:pt x="266711" y="196554"/>
                  </a:lnTo>
                  <a:lnTo>
                    <a:pt x="264720" y="226004"/>
                  </a:lnTo>
                  <a:lnTo>
                    <a:pt x="251451" y="217694"/>
                  </a:lnTo>
                  <a:lnTo>
                    <a:pt x="238662" y="230719"/>
                  </a:lnTo>
                  <a:lnTo>
                    <a:pt x="210125" y="237424"/>
                  </a:lnTo>
                  <a:lnTo>
                    <a:pt x="131589" y="187016"/>
                  </a:lnTo>
                  <a:lnTo>
                    <a:pt x="102241" y="155338"/>
                  </a:lnTo>
                  <a:lnTo>
                    <a:pt x="72020" y="148609"/>
                  </a:lnTo>
                  <a:lnTo>
                    <a:pt x="72020" y="94384"/>
                  </a:lnTo>
                  <a:lnTo>
                    <a:pt x="58625" y="72529"/>
                  </a:lnTo>
                  <a:lnTo>
                    <a:pt x="49448" y="75362"/>
                  </a:lnTo>
                  <a:lnTo>
                    <a:pt x="19148" y="72529"/>
                  </a:lnTo>
                  <a:lnTo>
                    <a:pt x="13175" y="66115"/>
                  </a:lnTo>
                  <a:lnTo>
                    <a:pt x="-3495" y="66115"/>
                  </a:lnTo>
                  <a:lnTo>
                    <a:pt x="11238" y="37696"/>
                  </a:lnTo>
                  <a:lnTo>
                    <a:pt x="10577" y="28244"/>
                  </a:lnTo>
                  <a:lnTo>
                    <a:pt x="20250" y="16517"/>
                  </a:lnTo>
                  <a:lnTo>
                    <a:pt x="32016" y="20751"/>
                  </a:lnTo>
                  <a:lnTo>
                    <a:pt x="37981" y="11630"/>
                  </a:lnTo>
                  <a:lnTo>
                    <a:pt x="48464" y="16084"/>
                  </a:lnTo>
                  <a:lnTo>
                    <a:pt x="59608" y="-1655"/>
                  </a:lnTo>
                  <a:lnTo>
                    <a:pt x="67809" y="990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66" name="Freeform: Shape 1165">
              <a:extLst>
                <a:ext uri="{FF2B5EF4-FFF2-40B4-BE49-F238E27FC236}">
                  <a16:creationId xmlns:a16="http://schemas.microsoft.com/office/drawing/2014/main" id="{AC339818-8C95-4663-8DE4-BB7F7A2E3907}"/>
                </a:ext>
              </a:extLst>
            </p:cNvPr>
            <p:cNvSpPr/>
            <p:nvPr/>
          </p:nvSpPr>
          <p:spPr>
            <a:xfrm flipV="1">
              <a:off x="4415431" y="3113227"/>
              <a:ext cx="224468" cy="200548"/>
            </a:xfrm>
            <a:custGeom>
              <a:avLst/>
              <a:gdLst>
                <a:gd name="connsiteX0" fmla="*/ 12394 w 206347"/>
                <a:gd name="connsiteY0" fmla="*/ 109754 h 184358"/>
                <a:gd name="connsiteX1" fmla="*/ 12394 w 206347"/>
                <a:gd name="connsiteY1" fmla="*/ 98799 h 184358"/>
                <a:gd name="connsiteX2" fmla="*/ -3504 w 206347"/>
                <a:gd name="connsiteY2" fmla="*/ 81728 h 184358"/>
                <a:gd name="connsiteX3" fmla="*/ -3504 w 206347"/>
                <a:gd name="connsiteY3" fmla="*/ 39057 h 184358"/>
                <a:gd name="connsiteX4" fmla="*/ 26678 w 206347"/>
                <a:gd name="connsiteY4" fmla="*/ 39057 h 184358"/>
                <a:gd name="connsiteX5" fmla="*/ 38326 w 206347"/>
                <a:gd name="connsiteY5" fmla="*/ 27165 h 184358"/>
                <a:gd name="connsiteX6" fmla="*/ 50556 w 206347"/>
                <a:gd name="connsiteY6" fmla="*/ 31840 h 184358"/>
                <a:gd name="connsiteX7" fmla="*/ 45818 w 206347"/>
                <a:gd name="connsiteY7" fmla="*/ 9843 h 184358"/>
                <a:gd name="connsiteX8" fmla="*/ 57183 w 206347"/>
                <a:gd name="connsiteY8" fmla="*/ -1420 h 184358"/>
                <a:gd name="connsiteX9" fmla="*/ 85271 w 206347"/>
                <a:gd name="connsiteY9" fmla="*/ 3090 h 184358"/>
                <a:gd name="connsiteX10" fmla="*/ 94550 w 206347"/>
                <a:gd name="connsiteY10" fmla="*/ 12408 h 184358"/>
                <a:gd name="connsiteX11" fmla="*/ 102113 w 206347"/>
                <a:gd name="connsiteY11" fmla="*/ 7993 h 184358"/>
                <a:gd name="connsiteX12" fmla="*/ 107654 w 206347"/>
                <a:gd name="connsiteY12" fmla="*/ 17540 h 184358"/>
                <a:gd name="connsiteX13" fmla="*/ 107654 w 206347"/>
                <a:gd name="connsiteY13" fmla="*/ 28251 h 184358"/>
                <a:gd name="connsiteX14" fmla="*/ 127117 w 206347"/>
                <a:gd name="connsiteY14" fmla="*/ 46683 h 184358"/>
                <a:gd name="connsiteX15" fmla="*/ 131760 w 206347"/>
                <a:gd name="connsiteY15" fmla="*/ 42638 h 184358"/>
                <a:gd name="connsiteX16" fmla="*/ 140913 w 206347"/>
                <a:gd name="connsiteY16" fmla="*/ 49311 h 184358"/>
                <a:gd name="connsiteX17" fmla="*/ 145367 w 206347"/>
                <a:gd name="connsiteY17" fmla="*/ 35964 h 184358"/>
                <a:gd name="connsiteX18" fmla="*/ 154875 w 206347"/>
                <a:gd name="connsiteY18" fmla="*/ 35964 h 184358"/>
                <a:gd name="connsiteX19" fmla="*/ 159140 w 206347"/>
                <a:gd name="connsiteY19" fmla="*/ 52318 h 184358"/>
                <a:gd name="connsiteX20" fmla="*/ 169631 w 206347"/>
                <a:gd name="connsiteY20" fmla="*/ 78557 h 184358"/>
                <a:gd name="connsiteX21" fmla="*/ 177989 w 206347"/>
                <a:gd name="connsiteY21" fmla="*/ 80611 h 184358"/>
                <a:gd name="connsiteX22" fmla="*/ 180287 w 206347"/>
                <a:gd name="connsiteY22" fmla="*/ 103214 h 184358"/>
                <a:gd name="connsiteX23" fmla="*/ 189306 w 206347"/>
                <a:gd name="connsiteY23" fmla="*/ 107275 h 184358"/>
                <a:gd name="connsiteX24" fmla="*/ 196398 w 206347"/>
                <a:gd name="connsiteY24" fmla="*/ 130083 h 184358"/>
                <a:gd name="connsiteX25" fmla="*/ 201143 w 206347"/>
                <a:gd name="connsiteY25" fmla="*/ 133719 h 184358"/>
                <a:gd name="connsiteX26" fmla="*/ 202843 w 206347"/>
                <a:gd name="connsiteY26" fmla="*/ 145846 h 184358"/>
                <a:gd name="connsiteX27" fmla="*/ 197901 w 206347"/>
                <a:gd name="connsiteY27" fmla="*/ 152450 h 184358"/>
                <a:gd name="connsiteX28" fmla="*/ 196964 w 206347"/>
                <a:gd name="connsiteY28" fmla="*/ 167718 h 184358"/>
                <a:gd name="connsiteX29" fmla="*/ 192793 w 206347"/>
                <a:gd name="connsiteY29" fmla="*/ 180192 h 184358"/>
                <a:gd name="connsiteX30" fmla="*/ 182286 w 206347"/>
                <a:gd name="connsiteY30" fmla="*/ 179027 h 184358"/>
                <a:gd name="connsiteX31" fmla="*/ 170945 w 206347"/>
                <a:gd name="connsiteY31" fmla="*/ 164514 h 184358"/>
                <a:gd name="connsiteX32" fmla="*/ 151270 w 206347"/>
                <a:gd name="connsiteY32" fmla="*/ 171842 h 184358"/>
                <a:gd name="connsiteX33" fmla="*/ 127660 w 206347"/>
                <a:gd name="connsiteY33" fmla="*/ 168772 h 184358"/>
                <a:gd name="connsiteX34" fmla="*/ 120443 w 206347"/>
                <a:gd name="connsiteY34" fmla="*/ 158824 h 184358"/>
                <a:gd name="connsiteX35" fmla="*/ 104372 w 206347"/>
                <a:gd name="connsiteY35" fmla="*/ 160642 h 184358"/>
                <a:gd name="connsiteX36" fmla="*/ 86995 w 206347"/>
                <a:gd name="connsiteY36" fmla="*/ 168772 h 184358"/>
                <a:gd name="connsiteX37" fmla="*/ 71585 w 206347"/>
                <a:gd name="connsiteY37" fmla="*/ 162177 h 184358"/>
                <a:gd name="connsiteX38" fmla="*/ 66997 w 206347"/>
                <a:gd name="connsiteY38" fmla="*/ 174061 h 184358"/>
                <a:gd name="connsiteX39" fmla="*/ 58466 w 206347"/>
                <a:gd name="connsiteY39" fmla="*/ 182938 h 184358"/>
                <a:gd name="connsiteX40" fmla="*/ 44032 w 206347"/>
                <a:gd name="connsiteY40" fmla="*/ 174218 h 184358"/>
                <a:gd name="connsiteX41" fmla="*/ 29834 w 206347"/>
                <a:gd name="connsiteY41" fmla="*/ 181538 h 184358"/>
                <a:gd name="connsiteX42" fmla="*/ 19445 w 206347"/>
                <a:gd name="connsiteY42" fmla="*/ 170370 h 184358"/>
                <a:gd name="connsiteX43" fmla="*/ 19445 w 206347"/>
                <a:gd name="connsiteY43" fmla="*/ 146271 h 184358"/>
                <a:gd name="connsiteX44" fmla="*/ 11245 w 206347"/>
                <a:gd name="connsiteY44" fmla="*/ 134710 h 184358"/>
                <a:gd name="connsiteX45" fmla="*/ 20925 w 206347"/>
                <a:gd name="connsiteY45" fmla="*/ 118915 h 184358"/>
                <a:gd name="connsiteX46" fmla="*/ 12394 w 206347"/>
                <a:gd name="connsiteY46" fmla="*/ 109754 h 18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06347" h="184358">
                  <a:moveTo>
                    <a:pt x="12394" y="109754"/>
                  </a:moveTo>
                  <a:lnTo>
                    <a:pt x="12394" y="98799"/>
                  </a:lnTo>
                  <a:lnTo>
                    <a:pt x="-3504" y="81728"/>
                  </a:lnTo>
                  <a:lnTo>
                    <a:pt x="-3504" y="39057"/>
                  </a:lnTo>
                  <a:lnTo>
                    <a:pt x="26678" y="39057"/>
                  </a:lnTo>
                  <a:lnTo>
                    <a:pt x="38326" y="27165"/>
                  </a:lnTo>
                  <a:lnTo>
                    <a:pt x="50556" y="31840"/>
                  </a:lnTo>
                  <a:lnTo>
                    <a:pt x="45818" y="9843"/>
                  </a:lnTo>
                  <a:lnTo>
                    <a:pt x="57183" y="-1420"/>
                  </a:lnTo>
                  <a:lnTo>
                    <a:pt x="85271" y="3090"/>
                  </a:lnTo>
                  <a:lnTo>
                    <a:pt x="94550" y="12408"/>
                  </a:lnTo>
                  <a:lnTo>
                    <a:pt x="102113" y="7993"/>
                  </a:lnTo>
                  <a:lnTo>
                    <a:pt x="107654" y="17540"/>
                  </a:lnTo>
                  <a:lnTo>
                    <a:pt x="107654" y="28251"/>
                  </a:lnTo>
                  <a:lnTo>
                    <a:pt x="127117" y="46683"/>
                  </a:lnTo>
                  <a:lnTo>
                    <a:pt x="131760" y="42638"/>
                  </a:lnTo>
                  <a:lnTo>
                    <a:pt x="140913" y="49311"/>
                  </a:lnTo>
                  <a:lnTo>
                    <a:pt x="145367" y="35964"/>
                  </a:lnTo>
                  <a:lnTo>
                    <a:pt x="154875" y="35964"/>
                  </a:lnTo>
                  <a:lnTo>
                    <a:pt x="159140" y="52318"/>
                  </a:lnTo>
                  <a:lnTo>
                    <a:pt x="169631" y="78557"/>
                  </a:lnTo>
                  <a:lnTo>
                    <a:pt x="177989" y="80611"/>
                  </a:lnTo>
                  <a:lnTo>
                    <a:pt x="180287" y="103214"/>
                  </a:lnTo>
                  <a:lnTo>
                    <a:pt x="189306" y="107275"/>
                  </a:lnTo>
                  <a:lnTo>
                    <a:pt x="196398" y="130083"/>
                  </a:lnTo>
                  <a:lnTo>
                    <a:pt x="201143" y="133719"/>
                  </a:lnTo>
                  <a:lnTo>
                    <a:pt x="202843" y="145846"/>
                  </a:lnTo>
                  <a:lnTo>
                    <a:pt x="197901" y="152450"/>
                  </a:lnTo>
                  <a:lnTo>
                    <a:pt x="196964" y="167718"/>
                  </a:lnTo>
                  <a:lnTo>
                    <a:pt x="192793" y="180192"/>
                  </a:lnTo>
                  <a:lnTo>
                    <a:pt x="182286" y="179027"/>
                  </a:lnTo>
                  <a:lnTo>
                    <a:pt x="170945" y="164514"/>
                  </a:lnTo>
                  <a:lnTo>
                    <a:pt x="151270" y="171842"/>
                  </a:lnTo>
                  <a:lnTo>
                    <a:pt x="127660" y="168772"/>
                  </a:lnTo>
                  <a:lnTo>
                    <a:pt x="120443" y="158824"/>
                  </a:lnTo>
                  <a:lnTo>
                    <a:pt x="104372" y="160642"/>
                  </a:lnTo>
                  <a:lnTo>
                    <a:pt x="86995" y="168772"/>
                  </a:lnTo>
                  <a:lnTo>
                    <a:pt x="71585" y="162177"/>
                  </a:lnTo>
                  <a:lnTo>
                    <a:pt x="66997" y="174061"/>
                  </a:lnTo>
                  <a:lnTo>
                    <a:pt x="58466" y="182938"/>
                  </a:lnTo>
                  <a:lnTo>
                    <a:pt x="44032" y="174218"/>
                  </a:lnTo>
                  <a:lnTo>
                    <a:pt x="29834" y="181538"/>
                  </a:lnTo>
                  <a:lnTo>
                    <a:pt x="19445" y="170370"/>
                  </a:lnTo>
                  <a:lnTo>
                    <a:pt x="19445" y="146271"/>
                  </a:lnTo>
                  <a:lnTo>
                    <a:pt x="11245" y="134710"/>
                  </a:lnTo>
                  <a:lnTo>
                    <a:pt x="20925" y="118915"/>
                  </a:lnTo>
                  <a:lnTo>
                    <a:pt x="12394" y="10975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67" name="Freeform: Shape 1166">
              <a:extLst>
                <a:ext uri="{FF2B5EF4-FFF2-40B4-BE49-F238E27FC236}">
                  <a16:creationId xmlns:a16="http://schemas.microsoft.com/office/drawing/2014/main" id="{79A05B89-1752-4923-8A56-4F6A10C22771}"/>
                </a:ext>
              </a:extLst>
            </p:cNvPr>
            <p:cNvSpPr/>
            <p:nvPr/>
          </p:nvSpPr>
          <p:spPr>
            <a:xfrm flipV="1">
              <a:off x="4415431" y="3113227"/>
              <a:ext cx="224468" cy="200548"/>
            </a:xfrm>
            <a:custGeom>
              <a:avLst/>
              <a:gdLst>
                <a:gd name="connsiteX0" fmla="*/ 12394 w 206347"/>
                <a:gd name="connsiteY0" fmla="*/ 109754 h 184358"/>
                <a:gd name="connsiteX1" fmla="*/ 12394 w 206347"/>
                <a:gd name="connsiteY1" fmla="*/ 98799 h 184358"/>
                <a:gd name="connsiteX2" fmla="*/ -3504 w 206347"/>
                <a:gd name="connsiteY2" fmla="*/ 81728 h 184358"/>
                <a:gd name="connsiteX3" fmla="*/ -3504 w 206347"/>
                <a:gd name="connsiteY3" fmla="*/ 39057 h 184358"/>
                <a:gd name="connsiteX4" fmla="*/ 26678 w 206347"/>
                <a:gd name="connsiteY4" fmla="*/ 39057 h 184358"/>
                <a:gd name="connsiteX5" fmla="*/ 38326 w 206347"/>
                <a:gd name="connsiteY5" fmla="*/ 27165 h 184358"/>
                <a:gd name="connsiteX6" fmla="*/ 50556 w 206347"/>
                <a:gd name="connsiteY6" fmla="*/ 31840 h 184358"/>
                <a:gd name="connsiteX7" fmla="*/ 45818 w 206347"/>
                <a:gd name="connsiteY7" fmla="*/ 9843 h 184358"/>
                <a:gd name="connsiteX8" fmla="*/ 57183 w 206347"/>
                <a:gd name="connsiteY8" fmla="*/ -1420 h 184358"/>
                <a:gd name="connsiteX9" fmla="*/ 85271 w 206347"/>
                <a:gd name="connsiteY9" fmla="*/ 3090 h 184358"/>
                <a:gd name="connsiteX10" fmla="*/ 94550 w 206347"/>
                <a:gd name="connsiteY10" fmla="*/ 12408 h 184358"/>
                <a:gd name="connsiteX11" fmla="*/ 102113 w 206347"/>
                <a:gd name="connsiteY11" fmla="*/ 7993 h 184358"/>
                <a:gd name="connsiteX12" fmla="*/ 107654 w 206347"/>
                <a:gd name="connsiteY12" fmla="*/ 17540 h 184358"/>
                <a:gd name="connsiteX13" fmla="*/ 107654 w 206347"/>
                <a:gd name="connsiteY13" fmla="*/ 28251 h 184358"/>
                <a:gd name="connsiteX14" fmla="*/ 127117 w 206347"/>
                <a:gd name="connsiteY14" fmla="*/ 46683 h 184358"/>
                <a:gd name="connsiteX15" fmla="*/ 131760 w 206347"/>
                <a:gd name="connsiteY15" fmla="*/ 42638 h 184358"/>
                <a:gd name="connsiteX16" fmla="*/ 140913 w 206347"/>
                <a:gd name="connsiteY16" fmla="*/ 49311 h 184358"/>
                <a:gd name="connsiteX17" fmla="*/ 145367 w 206347"/>
                <a:gd name="connsiteY17" fmla="*/ 35964 h 184358"/>
                <a:gd name="connsiteX18" fmla="*/ 154875 w 206347"/>
                <a:gd name="connsiteY18" fmla="*/ 35964 h 184358"/>
                <a:gd name="connsiteX19" fmla="*/ 159140 w 206347"/>
                <a:gd name="connsiteY19" fmla="*/ 52318 h 184358"/>
                <a:gd name="connsiteX20" fmla="*/ 169631 w 206347"/>
                <a:gd name="connsiteY20" fmla="*/ 78557 h 184358"/>
                <a:gd name="connsiteX21" fmla="*/ 177989 w 206347"/>
                <a:gd name="connsiteY21" fmla="*/ 80611 h 184358"/>
                <a:gd name="connsiteX22" fmla="*/ 180287 w 206347"/>
                <a:gd name="connsiteY22" fmla="*/ 103214 h 184358"/>
                <a:gd name="connsiteX23" fmla="*/ 189306 w 206347"/>
                <a:gd name="connsiteY23" fmla="*/ 107275 h 184358"/>
                <a:gd name="connsiteX24" fmla="*/ 196398 w 206347"/>
                <a:gd name="connsiteY24" fmla="*/ 130083 h 184358"/>
                <a:gd name="connsiteX25" fmla="*/ 201143 w 206347"/>
                <a:gd name="connsiteY25" fmla="*/ 133719 h 184358"/>
                <a:gd name="connsiteX26" fmla="*/ 202843 w 206347"/>
                <a:gd name="connsiteY26" fmla="*/ 145846 h 184358"/>
                <a:gd name="connsiteX27" fmla="*/ 197901 w 206347"/>
                <a:gd name="connsiteY27" fmla="*/ 152450 h 184358"/>
                <a:gd name="connsiteX28" fmla="*/ 196964 w 206347"/>
                <a:gd name="connsiteY28" fmla="*/ 167718 h 184358"/>
                <a:gd name="connsiteX29" fmla="*/ 192793 w 206347"/>
                <a:gd name="connsiteY29" fmla="*/ 180192 h 184358"/>
                <a:gd name="connsiteX30" fmla="*/ 182286 w 206347"/>
                <a:gd name="connsiteY30" fmla="*/ 179027 h 184358"/>
                <a:gd name="connsiteX31" fmla="*/ 170945 w 206347"/>
                <a:gd name="connsiteY31" fmla="*/ 164514 h 184358"/>
                <a:gd name="connsiteX32" fmla="*/ 151270 w 206347"/>
                <a:gd name="connsiteY32" fmla="*/ 171842 h 184358"/>
                <a:gd name="connsiteX33" fmla="*/ 127660 w 206347"/>
                <a:gd name="connsiteY33" fmla="*/ 168772 h 184358"/>
                <a:gd name="connsiteX34" fmla="*/ 120443 w 206347"/>
                <a:gd name="connsiteY34" fmla="*/ 158824 h 184358"/>
                <a:gd name="connsiteX35" fmla="*/ 104372 w 206347"/>
                <a:gd name="connsiteY35" fmla="*/ 160642 h 184358"/>
                <a:gd name="connsiteX36" fmla="*/ 86995 w 206347"/>
                <a:gd name="connsiteY36" fmla="*/ 168772 h 184358"/>
                <a:gd name="connsiteX37" fmla="*/ 71585 w 206347"/>
                <a:gd name="connsiteY37" fmla="*/ 162177 h 184358"/>
                <a:gd name="connsiteX38" fmla="*/ 66997 w 206347"/>
                <a:gd name="connsiteY38" fmla="*/ 174061 h 184358"/>
                <a:gd name="connsiteX39" fmla="*/ 58466 w 206347"/>
                <a:gd name="connsiteY39" fmla="*/ 182938 h 184358"/>
                <a:gd name="connsiteX40" fmla="*/ 44032 w 206347"/>
                <a:gd name="connsiteY40" fmla="*/ 174218 h 184358"/>
                <a:gd name="connsiteX41" fmla="*/ 29834 w 206347"/>
                <a:gd name="connsiteY41" fmla="*/ 181538 h 184358"/>
                <a:gd name="connsiteX42" fmla="*/ 19445 w 206347"/>
                <a:gd name="connsiteY42" fmla="*/ 170370 h 184358"/>
                <a:gd name="connsiteX43" fmla="*/ 19445 w 206347"/>
                <a:gd name="connsiteY43" fmla="*/ 146271 h 184358"/>
                <a:gd name="connsiteX44" fmla="*/ 11245 w 206347"/>
                <a:gd name="connsiteY44" fmla="*/ 134710 h 184358"/>
                <a:gd name="connsiteX45" fmla="*/ 20925 w 206347"/>
                <a:gd name="connsiteY45" fmla="*/ 118915 h 184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06347" h="184358">
                  <a:moveTo>
                    <a:pt x="12394" y="109754"/>
                  </a:moveTo>
                  <a:lnTo>
                    <a:pt x="12394" y="98799"/>
                  </a:lnTo>
                  <a:lnTo>
                    <a:pt x="-3504" y="81728"/>
                  </a:lnTo>
                  <a:lnTo>
                    <a:pt x="-3504" y="39057"/>
                  </a:lnTo>
                  <a:lnTo>
                    <a:pt x="26678" y="39057"/>
                  </a:lnTo>
                  <a:lnTo>
                    <a:pt x="38326" y="27165"/>
                  </a:lnTo>
                  <a:lnTo>
                    <a:pt x="50556" y="31840"/>
                  </a:lnTo>
                  <a:lnTo>
                    <a:pt x="45818" y="9843"/>
                  </a:lnTo>
                  <a:lnTo>
                    <a:pt x="57183" y="-1420"/>
                  </a:lnTo>
                  <a:lnTo>
                    <a:pt x="85271" y="3090"/>
                  </a:lnTo>
                  <a:lnTo>
                    <a:pt x="94550" y="12408"/>
                  </a:lnTo>
                  <a:lnTo>
                    <a:pt x="102113" y="7993"/>
                  </a:lnTo>
                  <a:lnTo>
                    <a:pt x="107654" y="17540"/>
                  </a:lnTo>
                  <a:lnTo>
                    <a:pt x="107654" y="28251"/>
                  </a:lnTo>
                  <a:lnTo>
                    <a:pt x="127117" y="46683"/>
                  </a:lnTo>
                  <a:lnTo>
                    <a:pt x="131760" y="42638"/>
                  </a:lnTo>
                  <a:lnTo>
                    <a:pt x="140913" y="49311"/>
                  </a:lnTo>
                  <a:lnTo>
                    <a:pt x="145367" y="35964"/>
                  </a:lnTo>
                  <a:lnTo>
                    <a:pt x="154875" y="35964"/>
                  </a:lnTo>
                  <a:lnTo>
                    <a:pt x="159140" y="52318"/>
                  </a:lnTo>
                  <a:lnTo>
                    <a:pt x="169631" y="78557"/>
                  </a:lnTo>
                  <a:lnTo>
                    <a:pt x="177989" y="80611"/>
                  </a:lnTo>
                  <a:lnTo>
                    <a:pt x="180287" y="103214"/>
                  </a:lnTo>
                  <a:lnTo>
                    <a:pt x="189306" y="107275"/>
                  </a:lnTo>
                  <a:lnTo>
                    <a:pt x="196398" y="130083"/>
                  </a:lnTo>
                  <a:lnTo>
                    <a:pt x="201143" y="133719"/>
                  </a:lnTo>
                  <a:lnTo>
                    <a:pt x="202843" y="145846"/>
                  </a:lnTo>
                  <a:lnTo>
                    <a:pt x="197901" y="152450"/>
                  </a:lnTo>
                  <a:lnTo>
                    <a:pt x="196964" y="167718"/>
                  </a:lnTo>
                  <a:lnTo>
                    <a:pt x="192793" y="180192"/>
                  </a:lnTo>
                  <a:lnTo>
                    <a:pt x="182286" y="179027"/>
                  </a:lnTo>
                  <a:lnTo>
                    <a:pt x="170945" y="164514"/>
                  </a:lnTo>
                  <a:lnTo>
                    <a:pt x="151270" y="171842"/>
                  </a:lnTo>
                  <a:lnTo>
                    <a:pt x="127660" y="168772"/>
                  </a:lnTo>
                  <a:lnTo>
                    <a:pt x="120443" y="158824"/>
                  </a:lnTo>
                  <a:lnTo>
                    <a:pt x="104372" y="160642"/>
                  </a:lnTo>
                  <a:lnTo>
                    <a:pt x="86995" y="168772"/>
                  </a:lnTo>
                  <a:lnTo>
                    <a:pt x="71585" y="162177"/>
                  </a:lnTo>
                  <a:lnTo>
                    <a:pt x="66997" y="174061"/>
                  </a:lnTo>
                  <a:lnTo>
                    <a:pt x="58466" y="182938"/>
                  </a:lnTo>
                  <a:lnTo>
                    <a:pt x="44032" y="174218"/>
                  </a:lnTo>
                  <a:lnTo>
                    <a:pt x="29834" y="181538"/>
                  </a:lnTo>
                  <a:lnTo>
                    <a:pt x="19445" y="170370"/>
                  </a:lnTo>
                  <a:lnTo>
                    <a:pt x="19445" y="146271"/>
                  </a:lnTo>
                  <a:lnTo>
                    <a:pt x="11245" y="134710"/>
                  </a:lnTo>
                  <a:lnTo>
                    <a:pt x="20925" y="11891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74" name="Freeform: Shape 1173">
              <a:extLst>
                <a:ext uri="{FF2B5EF4-FFF2-40B4-BE49-F238E27FC236}">
                  <a16:creationId xmlns:a16="http://schemas.microsoft.com/office/drawing/2014/main" id="{4DF6CAE7-98A6-4CFF-BD55-729C5A6F1AC8}"/>
                </a:ext>
              </a:extLst>
            </p:cNvPr>
            <p:cNvSpPr/>
            <p:nvPr/>
          </p:nvSpPr>
          <p:spPr>
            <a:xfrm flipV="1">
              <a:off x="4709409" y="1184686"/>
              <a:ext cx="180206" cy="68961"/>
            </a:xfrm>
            <a:custGeom>
              <a:avLst/>
              <a:gdLst>
                <a:gd name="connsiteX0" fmla="*/ 51414 w 165658"/>
                <a:gd name="connsiteY0" fmla="*/ 25556 h 63394"/>
                <a:gd name="connsiteX1" fmla="*/ 50942 w 165658"/>
                <a:gd name="connsiteY1" fmla="*/ 10760 h 63394"/>
                <a:gd name="connsiteX2" fmla="*/ 88003 w 165658"/>
                <a:gd name="connsiteY2" fmla="*/ 10760 h 63394"/>
                <a:gd name="connsiteX3" fmla="*/ 91812 w 165658"/>
                <a:gd name="connsiteY3" fmla="*/ 2158 h 63394"/>
                <a:gd name="connsiteX4" fmla="*/ 112132 w 165658"/>
                <a:gd name="connsiteY4" fmla="*/ -4060 h 63394"/>
                <a:gd name="connsiteX5" fmla="*/ 161880 w 165658"/>
                <a:gd name="connsiteY5" fmla="*/ 21589 h 63394"/>
                <a:gd name="connsiteX6" fmla="*/ 126849 w 165658"/>
                <a:gd name="connsiteY6" fmla="*/ 30640 h 63394"/>
                <a:gd name="connsiteX7" fmla="*/ 111023 w 165658"/>
                <a:gd name="connsiteY7" fmla="*/ 49882 h 63394"/>
                <a:gd name="connsiteX8" fmla="*/ 94062 w 165658"/>
                <a:gd name="connsiteY8" fmla="*/ 44546 h 63394"/>
                <a:gd name="connsiteX9" fmla="*/ 84839 w 165658"/>
                <a:gd name="connsiteY9" fmla="*/ 52605 h 63394"/>
                <a:gd name="connsiteX10" fmla="*/ 69130 w 165658"/>
                <a:gd name="connsiteY10" fmla="*/ 45011 h 63394"/>
                <a:gd name="connsiteX11" fmla="*/ 30000 w 165658"/>
                <a:gd name="connsiteY11" fmla="*/ 59334 h 63394"/>
                <a:gd name="connsiteX12" fmla="*/ 28213 w 165658"/>
                <a:gd name="connsiteY12" fmla="*/ 40320 h 63394"/>
                <a:gd name="connsiteX13" fmla="*/ -3779 w 165658"/>
                <a:gd name="connsiteY13" fmla="*/ 40320 h 63394"/>
                <a:gd name="connsiteX14" fmla="*/ 27324 w 165658"/>
                <a:gd name="connsiteY14" fmla="*/ 22368 h 63394"/>
                <a:gd name="connsiteX15" fmla="*/ 51414 w 165658"/>
                <a:gd name="connsiteY15" fmla="*/ 25556 h 63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65658" h="63394">
                  <a:moveTo>
                    <a:pt x="51414" y="25556"/>
                  </a:moveTo>
                  <a:lnTo>
                    <a:pt x="50942" y="10760"/>
                  </a:lnTo>
                  <a:lnTo>
                    <a:pt x="88003" y="10760"/>
                  </a:lnTo>
                  <a:lnTo>
                    <a:pt x="91812" y="2158"/>
                  </a:lnTo>
                  <a:lnTo>
                    <a:pt x="112132" y="-4060"/>
                  </a:lnTo>
                  <a:lnTo>
                    <a:pt x="161880" y="21589"/>
                  </a:lnTo>
                  <a:lnTo>
                    <a:pt x="126849" y="30640"/>
                  </a:lnTo>
                  <a:lnTo>
                    <a:pt x="111023" y="49882"/>
                  </a:lnTo>
                  <a:lnTo>
                    <a:pt x="94062" y="44546"/>
                  </a:lnTo>
                  <a:lnTo>
                    <a:pt x="84839" y="52605"/>
                  </a:lnTo>
                  <a:lnTo>
                    <a:pt x="69130" y="45011"/>
                  </a:lnTo>
                  <a:lnTo>
                    <a:pt x="30000" y="59334"/>
                  </a:lnTo>
                  <a:lnTo>
                    <a:pt x="28213" y="40320"/>
                  </a:lnTo>
                  <a:lnTo>
                    <a:pt x="-3779" y="40320"/>
                  </a:lnTo>
                  <a:lnTo>
                    <a:pt x="27324" y="22368"/>
                  </a:lnTo>
                  <a:lnTo>
                    <a:pt x="51414" y="2555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75" name="Freeform: Shape 1174">
              <a:extLst>
                <a:ext uri="{FF2B5EF4-FFF2-40B4-BE49-F238E27FC236}">
                  <a16:creationId xmlns:a16="http://schemas.microsoft.com/office/drawing/2014/main" id="{BC6D07B0-D65F-437F-AB8B-C52348015B70}"/>
                </a:ext>
              </a:extLst>
            </p:cNvPr>
            <p:cNvSpPr/>
            <p:nvPr/>
          </p:nvSpPr>
          <p:spPr>
            <a:xfrm flipV="1">
              <a:off x="4709409" y="1184686"/>
              <a:ext cx="180206" cy="68961"/>
            </a:xfrm>
            <a:custGeom>
              <a:avLst/>
              <a:gdLst>
                <a:gd name="connsiteX0" fmla="*/ 51414 w 165658"/>
                <a:gd name="connsiteY0" fmla="*/ 25556 h 63394"/>
                <a:gd name="connsiteX1" fmla="*/ 50942 w 165658"/>
                <a:gd name="connsiteY1" fmla="*/ 10760 h 63394"/>
                <a:gd name="connsiteX2" fmla="*/ 88003 w 165658"/>
                <a:gd name="connsiteY2" fmla="*/ 10760 h 63394"/>
                <a:gd name="connsiteX3" fmla="*/ 91812 w 165658"/>
                <a:gd name="connsiteY3" fmla="*/ 2158 h 63394"/>
                <a:gd name="connsiteX4" fmla="*/ 112132 w 165658"/>
                <a:gd name="connsiteY4" fmla="*/ -4060 h 63394"/>
                <a:gd name="connsiteX5" fmla="*/ 161880 w 165658"/>
                <a:gd name="connsiteY5" fmla="*/ 21589 h 63394"/>
                <a:gd name="connsiteX6" fmla="*/ 126849 w 165658"/>
                <a:gd name="connsiteY6" fmla="*/ 30640 h 63394"/>
                <a:gd name="connsiteX7" fmla="*/ 111023 w 165658"/>
                <a:gd name="connsiteY7" fmla="*/ 49882 h 63394"/>
                <a:gd name="connsiteX8" fmla="*/ 94062 w 165658"/>
                <a:gd name="connsiteY8" fmla="*/ 44546 h 63394"/>
                <a:gd name="connsiteX9" fmla="*/ 84839 w 165658"/>
                <a:gd name="connsiteY9" fmla="*/ 52605 h 63394"/>
                <a:gd name="connsiteX10" fmla="*/ 69130 w 165658"/>
                <a:gd name="connsiteY10" fmla="*/ 45011 h 63394"/>
                <a:gd name="connsiteX11" fmla="*/ 30000 w 165658"/>
                <a:gd name="connsiteY11" fmla="*/ 59334 h 63394"/>
                <a:gd name="connsiteX12" fmla="*/ 28213 w 165658"/>
                <a:gd name="connsiteY12" fmla="*/ 40320 h 63394"/>
                <a:gd name="connsiteX13" fmla="*/ -3779 w 165658"/>
                <a:gd name="connsiteY13" fmla="*/ 40320 h 63394"/>
                <a:gd name="connsiteX14" fmla="*/ 27324 w 165658"/>
                <a:gd name="connsiteY14" fmla="*/ 22368 h 63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5658" h="63394">
                  <a:moveTo>
                    <a:pt x="51414" y="25556"/>
                  </a:moveTo>
                  <a:lnTo>
                    <a:pt x="50942" y="10760"/>
                  </a:lnTo>
                  <a:lnTo>
                    <a:pt x="88003" y="10760"/>
                  </a:lnTo>
                  <a:lnTo>
                    <a:pt x="91812" y="2158"/>
                  </a:lnTo>
                  <a:lnTo>
                    <a:pt x="112132" y="-4060"/>
                  </a:lnTo>
                  <a:lnTo>
                    <a:pt x="161880" y="21589"/>
                  </a:lnTo>
                  <a:lnTo>
                    <a:pt x="126849" y="30640"/>
                  </a:lnTo>
                  <a:lnTo>
                    <a:pt x="111023" y="49882"/>
                  </a:lnTo>
                  <a:lnTo>
                    <a:pt x="94062" y="44546"/>
                  </a:lnTo>
                  <a:lnTo>
                    <a:pt x="84839" y="52605"/>
                  </a:lnTo>
                  <a:lnTo>
                    <a:pt x="69130" y="45011"/>
                  </a:lnTo>
                  <a:lnTo>
                    <a:pt x="30000" y="59334"/>
                  </a:lnTo>
                  <a:lnTo>
                    <a:pt x="28213" y="40320"/>
                  </a:lnTo>
                  <a:lnTo>
                    <a:pt x="-3779" y="40320"/>
                  </a:lnTo>
                  <a:lnTo>
                    <a:pt x="27324" y="2236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76" name="Freeform: Shape 1175">
              <a:extLst>
                <a:ext uri="{FF2B5EF4-FFF2-40B4-BE49-F238E27FC236}">
                  <a16:creationId xmlns:a16="http://schemas.microsoft.com/office/drawing/2014/main" id="{2555211A-8EA3-4250-815D-D9111E87EC04}"/>
                </a:ext>
              </a:extLst>
            </p:cNvPr>
            <p:cNvSpPr/>
            <p:nvPr/>
          </p:nvSpPr>
          <p:spPr>
            <a:xfrm flipV="1">
              <a:off x="4570878" y="1210216"/>
              <a:ext cx="221309" cy="147519"/>
            </a:xfrm>
            <a:custGeom>
              <a:avLst/>
              <a:gdLst>
                <a:gd name="connsiteX0" fmla="*/ 36470 w 203443"/>
                <a:gd name="connsiteY0" fmla="*/ 73256 h 135610"/>
                <a:gd name="connsiteX1" fmla="*/ 42215 w 203443"/>
                <a:gd name="connsiteY1" fmla="*/ 62080 h 135610"/>
                <a:gd name="connsiteX2" fmla="*/ 80645 w 203443"/>
                <a:gd name="connsiteY2" fmla="*/ 84652 h 135610"/>
                <a:gd name="connsiteX3" fmla="*/ 82487 w 203443"/>
                <a:gd name="connsiteY3" fmla="*/ 64410 h 135610"/>
                <a:gd name="connsiteX4" fmla="*/ 50306 w 203443"/>
                <a:gd name="connsiteY4" fmla="*/ 49551 h 135610"/>
                <a:gd name="connsiteX5" fmla="*/ 53297 w 203443"/>
                <a:gd name="connsiteY5" fmla="*/ 43137 h 135610"/>
                <a:gd name="connsiteX6" fmla="*/ 64291 w 203443"/>
                <a:gd name="connsiteY6" fmla="*/ 39359 h 135610"/>
                <a:gd name="connsiteX7" fmla="*/ 63008 w 203443"/>
                <a:gd name="connsiteY7" fmla="*/ 27971 h 135610"/>
                <a:gd name="connsiteX8" fmla="*/ 76679 w 203443"/>
                <a:gd name="connsiteY8" fmla="*/ 14033 h 135610"/>
                <a:gd name="connsiteX9" fmla="*/ 89310 w 203443"/>
                <a:gd name="connsiteY9" fmla="*/ 19660 h 135610"/>
                <a:gd name="connsiteX10" fmla="*/ 93796 w 203443"/>
                <a:gd name="connsiteY10" fmla="*/ 7572 h 135610"/>
                <a:gd name="connsiteX11" fmla="*/ 110276 w 203443"/>
                <a:gd name="connsiteY11" fmla="*/ -3974 h 135610"/>
                <a:gd name="connsiteX12" fmla="*/ 135036 w 203443"/>
                <a:gd name="connsiteY12" fmla="*/ 52455 h 135610"/>
                <a:gd name="connsiteX13" fmla="*/ 147290 w 203443"/>
                <a:gd name="connsiteY13" fmla="*/ 55682 h 135610"/>
                <a:gd name="connsiteX14" fmla="*/ 148903 w 203443"/>
                <a:gd name="connsiteY14" fmla="*/ 69974 h 135610"/>
                <a:gd name="connsiteX15" fmla="*/ 167697 w 203443"/>
                <a:gd name="connsiteY15" fmla="*/ 73531 h 135610"/>
                <a:gd name="connsiteX16" fmla="*/ 178054 w 203443"/>
                <a:gd name="connsiteY16" fmla="*/ 65551 h 135610"/>
                <a:gd name="connsiteX17" fmla="*/ 199783 w 203443"/>
                <a:gd name="connsiteY17" fmla="*/ 69824 h 135610"/>
                <a:gd name="connsiteX18" fmla="*/ 189285 w 203443"/>
                <a:gd name="connsiteY18" fmla="*/ 82692 h 135610"/>
                <a:gd name="connsiteX19" fmla="*/ 160472 w 203443"/>
                <a:gd name="connsiteY19" fmla="*/ 96213 h 135610"/>
                <a:gd name="connsiteX20" fmla="*/ 144016 w 203443"/>
                <a:gd name="connsiteY20" fmla="*/ 96882 h 135610"/>
                <a:gd name="connsiteX21" fmla="*/ 133855 w 203443"/>
                <a:gd name="connsiteY21" fmla="*/ 114889 h 135610"/>
                <a:gd name="connsiteX22" fmla="*/ 97086 w 203443"/>
                <a:gd name="connsiteY22" fmla="*/ 131636 h 135610"/>
                <a:gd name="connsiteX23" fmla="*/ 99471 w 203443"/>
                <a:gd name="connsiteY23" fmla="*/ 91711 h 135610"/>
                <a:gd name="connsiteX24" fmla="*/ 78843 w 203443"/>
                <a:gd name="connsiteY24" fmla="*/ 113590 h 135610"/>
                <a:gd name="connsiteX25" fmla="*/ 66282 w 203443"/>
                <a:gd name="connsiteY25" fmla="*/ 121327 h 135610"/>
                <a:gd name="connsiteX26" fmla="*/ 57035 w 203443"/>
                <a:gd name="connsiteY26" fmla="*/ 100723 h 135610"/>
                <a:gd name="connsiteX27" fmla="*/ 46560 w 203443"/>
                <a:gd name="connsiteY27" fmla="*/ 112976 h 135610"/>
                <a:gd name="connsiteX28" fmla="*/ 48582 w 203443"/>
                <a:gd name="connsiteY28" fmla="*/ 124671 h 135610"/>
                <a:gd name="connsiteX29" fmla="*/ 24130 w 203443"/>
                <a:gd name="connsiteY29" fmla="*/ 129433 h 135610"/>
                <a:gd name="connsiteX30" fmla="*/ 15150 w 203443"/>
                <a:gd name="connsiteY30" fmla="*/ 114338 h 135610"/>
                <a:gd name="connsiteX31" fmla="*/ -3660 w 203443"/>
                <a:gd name="connsiteY31" fmla="*/ 111025 h 135610"/>
                <a:gd name="connsiteX32" fmla="*/ 18754 w 203443"/>
                <a:gd name="connsiteY32" fmla="*/ 76278 h 135610"/>
                <a:gd name="connsiteX33" fmla="*/ 36470 w 203443"/>
                <a:gd name="connsiteY33" fmla="*/ 73256 h 135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03443" h="135610">
                  <a:moveTo>
                    <a:pt x="36470" y="73256"/>
                  </a:moveTo>
                  <a:lnTo>
                    <a:pt x="42215" y="62080"/>
                  </a:lnTo>
                  <a:lnTo>
                    <a:pt x="80645" y="84652"/>
                  </a:lnTo>
                  <a:lnTo>
                    <a:pt x="82487" y="64410"/>
                  </a:lnTo>
                  <a:lnTo>
                    <a:pt x="50306" y="49551"/>
                  </a:lnTo>
                  <a:lnTo>
                    <a:pt x="53297" y="43137"/>
                  </a:lnTo>
                  <a:lnTo>
                    <a:pt x="64291" y="39359"/>
                  </a:lnTo>
                  <a:lnTo>
                    <a:pt x="63008" y="27971"/>
                  </a:lnTo>
                  <a:lnTo>
                    <a:pt x="76679" y="14033"/>
                  </a:lnTo>
                  <a:lnTo>
                    <a:pt x="89310" y="19660"/>
                  </a:lnTo>
                  <a:lnTo>
                    <a:pt x="93796" y="7572"/>
                  </a:lnTo>
                  <a:lnTo>
                    <a:pt x="110276" y="-3974"/>
                  </a:lnTo>
                  <a:lnTo>
                    <a:pt x="135036" y="52455"/>
                  </a:lnTo>
                  <a:lnTo>
                    <a:pt x="147290" y="55682"/>
                  </a:lnTo>
                  <a:lnTo>
                    <a:pt x="148903" y="69974"/>
                  </a:lnTo>
                  <a:lnTo>
                    <a:pt x="167697" y="73531"/>
                  </a:lnTo>
                  <a:lnTo>
                    <a:pt x="178054" y="65551"/>
                  </a:lnTo>
                  <a:lnTo>
                    <a:pt x="199783" y="69824"/>
                  </a:lnTo>
                  <a:lnTo>
                    <a:pt x="189285" y="82692"/>
                  </a:lnTo>
                  <a:lnTo>
                    <a:pt x="160472" y="96213"/>
                  </a:lnTo>
                  <a:lnTo>
                    <a:pt x="144016" y="96882"/>
                  </a:lnTo>
                  <a:lnTo>
                    <a:pt x="133855" y="114889"/>
                  </a:lnTo>
                  <a:lnTo>
                    <a:pt x="97086" y="131636"/>
                  </a:lnTo>
                  <a:lnTo>
                    <a:pt x="99471" y="91711"/>
                  </a:lnTo>
                  <a:lnTo>
                    <a:pt x="78843" y="113590"/>
                  </a:lnTo>
                  <a:lnTo>
                    <a:pt x="66282" y="121327"/>
                  </a:lnTo>
                  <a:lnTo>
                    <a:pt x="57035" y="100723"/>
                  </a:lnTo>
                  <a:lnTo>
                    <a:pt x="46560" y="112976"/>
                  </a:lnTo>
                  <a:lnTo>
                    <a:pt x="48582" y="124671"/>
                  </a:lnTo>
                  <a:lnTo>
                    <a:pt x="24130" y="129433"/>
                  </a:lnTo>
                  <a:lnTo>
                    <a:pt x="15150" y="114338"/>
                  </a:lnTo>
                  <a:lnTo>
                    <a:pt x="-3660" y="111025"/>
                  </a:lnTo>
                  <a:lnTo>
                    <a:pt x="18754" y="76278"/>
                  </a:lnTo>
                  <a:lnTo>
                    <a:pt x="36470" y="7325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77" name="Freeform: Shape 1176">
              <a:extLst>
                <a:ext uri="{FF2B5EF4-FFF2-40B4-BE49-F238E27FC236}">
                  <a16:creationId xmlns:a16="http://schemas.microsoft.com/office/drawing/2014/main" id="{F1ABDA6F-505E-4238-A35F-AE38D71D882F}"/>
                </a:ext>
              </a:extLst>
            </p:cNvPr>
            <p:cNvSpPr/>
            <p:nvPr/>
          </p:nvSpPr>
          <p:spPr>
            <a:xfrm flipV="1">
              <a:off x="4570878" y="1210216"/>
              <a:ext cx="221309" cy="147519"/>
            </a:xfrm>
            <a:custGeom>
              <a:avLst/>
              <a:gdLst>
                <a:gd name="connsiteX0" fmla="*/ 36470 w 203443"/>
                <a:gd name="connsiteY0" fmla="*/ 73256 h 135610"/>
                <a:gd name="connsiteX1" fmla="*/ 42215 w 203443"/>
                <a:gd name="connsiteY1" fmla="*/ 62080 h 135610"/>
                <a:gd name="connsiteX2" fmla="*/ 80645 w 203443"/>
                <a:gd name="connsiteY2" fmla="*/ 84652 h 135610"/>
                <a:gd name="connsiteX3" fmla="*/ 82487 w 203443"/>
                <a:gd name="connsiteY3" fmla="*/ 64410 h 135610"/>
                <a:gd name="connsiteX4" fmla="*/ 50306 w 203443"/>
                <a:gd name="connsiteY4" fmla="*/ 49551 h 135610"/>
                <a:gd name="connsiteX5" fmla="*/ 53297 w 203443"/>
                <a:gd name="connsiteY5" fmla="*/ 43137 h 135610"/>
                <a:gd name="connsiteX6" fmla="*/ 64291 w 203443"/>
                <a:gd name="connsiteY6" fmla="*/ 39359 h 135610"/>
                <a:gd name="connsiteX7" fmla="*/ 63008 w 203443"/>
                <a:gd name="connsiteY7" fmla="*/ 27971 h 135610"/>
                <a:gd name="connsiteX8" fmla="*/ 76679 w 203443"/>
                <a:gd name="connsiteY8" fmla="*/ 14033 h 135610"/>
                <a:gd name="connsiteX9" fmla="*/ 89310 w 203443"/>
                <a:gd name="connsiteY9" fmla="*/ 19660 h 135610"/>
                <a:gd name="connsiteX10" fmla="*/ 93796 w 203443"/>
                <a:gd name="connsiteY10" fmla="*/ 7572 h 135610"/>
                <a:gd name="connsiteX11" fmla="*/ 110276 w 203443"/>
                <a:gd name="connsiteY11" fmla="*/ -3974 h 135610"/>
                <a:gd name="connsiteX12" fmla="*/ 135036 w 203443"/>
                <a:gd name="connsiteY12" fmla="*/ 52455 h 135610"/>
                <a:gd name="connsiteX13" fmla="*/ 147290 w 203443"/>
                <a:gd name="connsiteY13" fmla="*/ 55682 h 135610"/>
                <a:gd name="connsiteX14" fmla="*/ 148903 w 203443"/>
                <a:gd name="connsiteY14" fmla="*/ 69974 h 135610"/>
                <a:gd name="connsiteX15" fmla="*/ 167697 w 203443"/>
                <a:gd name="connsiteY15" fmla="*/ 73531 h 135610"/>
                <a:gd name="connsiteX16" fmla="*/ 178054 w 203443"/>
                <a:gd name="connsiteY16" fmla="*/ 65551 h 135610"/>
                <a:gd name="connsiteX17" fmla="*/ 199783 w 203443"/>
                <a:gd name="connsiteY17" fmla="*/ 69824 h 135610"/>
                <a:gd name="connsiteX18" fmla="*/ 189285 w 203443"/>
                <a:gd name="connsiteY18" fmla="*/ 82692 h 135610"/>
                <a:gd name="connsiteX19" fmla="*/ 160472 w 203443"/>
                <a:gd name="connsiteY19" fmla="*/ 96213 h 135610"/>
                <a:gd name="connsiteX20" fmla="*/ 144016 w 203443"/>
                <a:gd name="connsiteY20" fmla="*/ 96882 h 135610"/>
                <a:gd name="connsiteX21" fmla="*/ 133855 w 203443"/>
                <a:gd name="connsiteY21" fmla="*/ 114889 h 135610"/>
                <a:gd name="connsiteX22" fmla="*/ 97086 w 203443"/>
                <a:gd name="connsiteY22" fmla="*/ 131636 h 135610"/>
                <a:gd name="connsiteX23" fmla="*/ 99471 w 203443"/>
                <a:gd name="connsiteY23" fmla="*/ 91711 h 135610"/>
                <a:gd name="connsiteX24" fmla="*/ 78843 w 203443"/>
                <a:gd name="connsiteY24" fmla="*/ 113590 h 135610"/>
                <a:gd name="connsiteX25" fmla="*/ 66282 w 203443"/>
                <a:gd name="connsiteY25" fmla="*/ 121327 h 135610"/>
                <a:gd name="connsiteX26" fmla="*/ 57035 w 203443"/>
                <a:gd name="connsiteY26" fmla="*/ 100723 h 135610"/>
                <a:gd name="connsiteX27" fmla="*/ 46560 w 203443"/>
                <a:gd name="connsiteY27" fmla="*/ 112976 h 135610"/>
                <a:gd name="connsiteX28" fmla="*/ 48582 w 203443"/>
                <a:gd name="connsiteY28" fmla="*/ 124671 h 135610"/>
                <a:gd name="connsiteX29" fmla="*/ 24130 w 203443"/>
                <a:gd name="connsiteY29" fmla="*/ 129433 h 135610"/>
                <a:gd name="connsiteX30" fmla="*/ 15150 w 203443"/>
                <a:gd name="connsiteY30" fmla="*/ 114338 h 135610"/>
                <a:gd name="connsiteX31" fmla="*/ -3660 w 203443"/>
                <a:gd name="connsiteY31" fmla="*/ 111025 h 135610"/>
                <a:gd name="connsiteX32" fmla="*/ 18754 w 203443"/>
                <a:gd name="connsiteY32" fmla="*/ 76278 h 135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03443" h="135610">
                  <a:moveTo>
                    <a:pt x="36470" y="73256"/>
                  </a:moveTo>
                  <a:lnTo>
                    <a:pt x="42215" y="62080"/>
                  </a:lnTo>
                  <a:lnTo>
                    <a:pt x="80645" y="84652"/>
                  </a:lnTo>
                  <a:lnTo>
                    <a:pt x="82487" y="64410"/>
                  </a:lnTo>
                  <a:lnTo>
                    <a:pt x="50306" y="49551"/>
                  </a:lnTo>
                  <a:lnTo>
                    <a:pt x="53297" y="43137"/>
                  </a:lnTo>
                  <a:lnTo>
                    <a:pt x="64291" y="39359"/>
                  </a:lnTo>
                  <a:lnTo>
                    <a:pt x="63008" y="27971"/>
                  </a:lnTo>
                  <a:lnTo>
                    <a:pt x="76679" y="14033"/>
                  </a:lnTo>
                  <a:lnTo>
                    <a:pt x="89310" y="19660"/>
                  </a:lnTo>
                  <a:lnTo>
                    <a:pt x="93796" y="7572"/>
                  </a:lnTo>
                  <a:lnTo>
                    <a:pt x="110276" y="-3974"/>
                  </a:lnTo>
                  <a:lnTo>
                    <a:pt x="135036" y="52455"/>
                  </a:lnTo>
                  <a:lnTo>
                    <a:pt x="147290" y="55682"/>
                  </a:lnTo>
                  <a:lnTo>
                    <a:pt x="148903" y="69974"/>
                  </a:lnTo>
                  <a:lnTo>
                    <a:pt x="167697" y="73531"/>
                  </a:lnTo>
                  <a:lnTo>
                    <a:pt x="178054" y="65551"/>
                  </a:lnTo>
                  <a:lnTo>
                    <a:pt x="199783" y="69824"/>
                  </a:lnTo>
                  <a:lnTo>
                    <a:pt x="189285" y="82692"/>
                  </a:lnTo>
                  <a:lnTo>
                    <a:pt x="160472" y="96213"/>
                  </a:lnTo>
                  <a:lnTo>
                    <a:pt x="144016" y="96882"/>
                  </a:lnTo>
                  <a:lnTo>
                    <a:pt x="133855" y="114889"/>
                  </a:lnTo>
                  <a:lnTo>
                    <a:pt x="97086" y="131636"/>
                  </a:lnTo>
                  <a:lnTo>
                    <a:pt x="99471" y="91711"/>
                  </a:lnTo>
                  <a:lnTo>
                    <a:pt x="78843" y="113590"/>
                  </a:lnTo>
                  <a:lnTo>
                    <a:pt x="66282" y="121327"/>
                  </a:lnTo>
                  <a:lnTo>
                    <a:pt x="57035" y="100723"/>
                  </a:lnTo>
                  <a:lnTo>
                    <a:pt x="46560" y="112976"/>
                  </a:lnTo>
                  <a:lnTo>
                    <a:pt x="48582" y="124671"/>
                  </a:lnTo>
                  <a:lnTo>
                    <a:pt x="24130" y="129433"/>
                  </a:lnTo>
                  <a:lnTo>
                    <a:pt x="15150" y="114338"/>
                  </a:lnTo>
                  <a:lnTo>
                    <a:pt x="-3660" y="111025"/>
                  </a:lnTo>
                  <a:lnTo>
                    <a:pt x="18754" y="7627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78" name="Freeform: Shape 1177">
              <a:extLst>
                <a:ext uri="{FF2B5EF4-FFF2-40B4-BE49-F238E27FC236}">
                  <a16:creationId xmlns:a16="http://schemas.microsoft.com/office/drawing/2014/main" id="{23143374-E0E4-41AF-AB12-74EE4C503A24}"/>
                </a:ext>
              </a:extLst>
            </p:cNvPr>
            <p:cNvSpPr/>
            <p:nvPr/>
          </p:nvSpPr>
          <p:spPr>
            <a:xfrm flipV="1">
              <a:off x="4773798" y="1290400"/>
              <a:ext cx="79183" cy="45965"/>
            </a:xfrm>
            <a:custGeom>
              <a:avLst/>
              <a:gdLst>
                <a:gd name="connsiteX0" fmla="*/ 32095 w 72791"/>
                <a:gd name="connsiteY0" fmla="*/ 27412 h 42254"/>
                <a:gd name="connsiteX1" fmla="*/ 29679 w 72791"/>
                <a:gd name="connsiteY1" fmla="*/ 38320 h 42254"/>
                <a:gd name="connsiteX2" fmla="*/ -2613 w 72791"/>
                <a:gd name="connsiteY2" fmla="*/ 32701 h 42254"/>
                <a:gd name="connsiteX3" fmla="*/ 3337 w 72791"/>
                <a:gd name="connsiteY3" fmla="*/ 22989 h 42254"/>
                <a:gd name="connsiteX4" fmla="*/ -3793 w 72791"/>
                <a:gd name="connsiteY4" fmla="*/ 10208 h 42254"/>
                <a:gd name="connsiteX5" fmla="*/ 28018 w 72791"/>
                <a:gd name="connsiteY5" fmla="*/ 12238 h 42254"/>
                <a:gd name="connsiteX6" fmla="*/ 27247 w 72791"/>
                <a:gd name="connsiteY6" fmla="*/ -3935 h 42254"/>
                <a:gd name="connsiteX7" fmla="*/ 68998 w 72791"/>
                <a:gd name="connsiteY7" fmla="*/ 19188 h 42254"/>
                <a:gd name="connsiteX8" fmla="*/ 32095 w 72791"/>
                <a:gd name="connsiteY8" fmla="*/ 27412 h 42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791" h="42254">
                  <a:moveTo>
                    <a:pt x="32095" y="27412"/>
                  </a:moveTo>
                  <a:lnTo>
                    <a:pt x="29679" y="38320"/>
                  </a:lnTo>
                  <a:lnTo>
                    <a:pt x="-2613" y="32701"/>
                  </a:lnTo>
                  <a:lnTo>
                    <a:pt x="3337" y="22989"/>
                  </a:lnTo>
                  <a:lnTo>
                    <a:pt x="-3793" y="10208"/>
                  </a:lnTo>
                  <a:lnTo>
                    <a:pt x="28018" y="12238"/>
                  </a:lnTo>
                  <a:lnTo>
                    <a:pt x="27247" y="-3935"/>
                  </a:lnTo>
                  <a:lnTo>
                    <a:pt x="68998" y="19188"/>
                  </a:lnTo>
                  <a:lnTo>
                    <a:pt x="32095" y="2741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79" name="Freeform: Shape 1178">
              <a:extLst>
                <a:ext uri="{FF2B5EF4-FFF2-40B4-BE49-F238E27FC236}">
                  <a16:creationId xmlns:a16="http://schemas.microsoft.com/office/drawing/2014/main" id="{BB4765B6-A5B4-43B8-8391-08287A233193}"/>
                </a:ext>
              </a:extLst>
            </p:cNvPr>
            <p:cNvSpPr/>
            <p:nvPr/>
          </p:nvSpPr>
          <p:spPr>
            <a:xfrm flipV="1">
              <a:off x="4773798" y="1290400"/>
              <a:ext cx="79183" cy="45965"/>
            </a:xfrm>
            <a:custGeom>
              <a:avLst/>
              <a:gdLst>
                <a:gd name="connsiteX0" fmla="*/ 32095 w 72791"/>
                <a:gd name="connsiteY0" fmla="*/ 27412 h 42254"/>
                <a:gd name="connsiteX1" fmla="*/ 29679 w 72791"/>
                <a:gd name="connsiteY1" fmla="*/ 38320 h 42254"/>
                <a:gd name="connsiteX2" fmla="*/ -2613 w 72791"/>
                <a:gd name="connsiteY2" fmla="*/ 32701 h 42254"/>
                <a:gd name="connsiteX3" fmla="*/ 3337 w 72791"/>
                <a:gd name="connsiteY3" fmla="*/ 22989 h 42254"/>
                <a:gd name="connsiteX4" fmla="*/ -3793 w 72791"/>
                <a:gd name="connsiteY4" fmla="*/ 10208 h 42254"/>
                <a:gd name="connsiteX5" fmla="*/ 28018 w 72791"/>
                <a:gd name="connsiteY5" fmla="*/ 12238 h 42254"/>
                <a:gd name="connsiteX6" fmla="*/ 27247 w 72791"/>
                <a:gd name="connsiteY6" fmla="*/ -3935 h 42254"/>
                <a:gd name="connsiteX7" fmla="*/ 68998 w 72791"/>
                <a:gd name="connsiteY7" fmla="*/ 19188 h 42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1" h="42254">
                  <a:moveTo>
                    <a:pt x="32095" y="27412"/>
                  </a:moveTo>
                  <a:lnTo>
                    <a:pt x="29679" y="38320"/>
                  </a:lnTo>
                  <a:lnTo>
                    <a:pt x="-2613" y="32701"/>
                  </a:lnTo>
                  <a:lnTo>
                    <a:pt x="3337" y="22989"/>
                  </a:lnTo>
                  <a:lnTo>
                    <a:pt x="-3793" y="10208"/>
                  </a:lnTo>
                  <a:lnTo>
                    <a:pt x="28018" y="12238"/>
                  </a:lnTo>
                  <a:lnTo>
                    <a:pt x="27247" y="-3935"/>
                  </a:lnTo>
                  <a:lnTo>
                    <a:pt x="68998" y="1918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80" name="Freeform: Shape 1179">
              <a:extLst>
                <a:ext uri="{FF2B5EF4-FFF2-40B4-BE49-F238E27FC236}">
                  <a16:creationId xmlns:a16="http://schemas.microsoft.com/office/drawing/2014/main" id="{6AEDBBDB-017B-4A53-BCB8-C95C459F0D85}"/>
                </a:ext>
              </a:extLst>
            </p:cNvPr>
            <p:cNvSpPr/>
            <p:nvPr/>
          </p:nvSpPr>
          <p:spPr>
            <a:xfrm flipV="1">
              <a:off x="3886497" y="1751717"/>
              <a:ext cx="210384" cy="107469"/>
            </a:xfrm>
            <a:custGeom>
              <a:avLst/>
              <a:gdLst>
                <a:gd name="connsiteX0" fmla="*/ 155055 w 193400"/>
                <a:gd name="connsiteY0" fmla="*/ 16809 h 98793"/>
                <a:gd name="connsiteX1" fmla="*/ 161714 w 193400"/>
                <a:gd name="connsiteY1" fmla="*/ 34674 h 98793"/>
                <a:gd name="connsiteX2" fmla="*/ 173534 w 193400"/>
                <a:gd name="connsiteY2" fmla="*/ 28606 h 98793"/>
                <a:gd name="connsiteX3" fmla="*/ 176375 w 193400"/>
                <a:gd name="connsiteY3" fmla="*/ 41679 h 98793"/>
                <a:gd name="connsiteX4" fmla="*/ 190440 w 193400"/>
                <a:gd name="connsiteY4" fmla="*/ 44968 h 98793"/>
                <a:gd name="connsiteX5" fmla="*/ 183388 w 193400"/>
                <a:gd name="connsiteY5" fmla="*/ 55798 h 98793"/>
                <a:gd name="connsiteX6" fmla="*/ 189975 w 193400"/>
                <a:gd name="connsiteY6" fmla="*/ 62062 h 98793"/>
                <a:gd name="connsiteX7" fmla="*/ 171488 w 193400"/>
                <a:gd name="connsiteY7" fmla="*/ 78259 h 98793"/>
                <a:gd name="connsiteX8" fmla="*/ 167309 w 193400"/>
                <a:gd name="connsiteY8" fmla="*/ 90418 h 98793"/>
                <a:gd name="connsiteX9" fmla="*/ 144541 w 193400"/>
                <a:gd name="connsiteY9" fmla="*/ 95510 h 98793"/>
                <a:gd name="connsiteX10" fmla="*/ 126896 w 193400"/>
                <a:gd name="connsiteY10" fmla="*/ 85594 h 98793"/>
                <a:gd name="connsiteX11" fmla="*/ 119726 w 193400"/>
                <a:gd name="connsiteY11" fmla="*/ 76158 h 98793"/>
                <a:gd name="connsiteX12" fmla="*/ 90331 w 193400"/>
                <a:gd name="connsiteY12" fmla="*/ 85397 h 98793"/>
                <a:gd name="connsiteX13" fmla="*/ 85334 w 193400"/>
                <a:gd name="connsiteY13" fmla="*/ 70428 h 98793"/>
                <a:gd name="connsiteX14" fmla="*/ 71994 w 193400"/>
                <a:gd name="connsiteY14" fmla="*/ 80738 h 98793"/>
                <a:gd name="connsiteX15" fmla="*/ 69790 w 193400"/>
                <a:gd name="connsiteY15" fmla="*/ 67949 h 98793"/>
                <a:gd name="connsiteX16" fmla="*/ 56143 w 193400"/>
                <a:gd name="connsiteY16" fmla="*/ 63463 h 98793"/>
                <a:gd name="connsiteX17" fmla="*/ 51846 w 193400"/>
                <a:gd name="connsiteY17" fmla="*/ 79314 h 98793"/>
                <a:gd name="connsiteX18" fmla="*/ 19862 w 193400"/>
                <a:gd name="connsiteY18" fmla="*/ 92386 h 98793"/>
                <a:gd name="connsiteX19" fmla="*/ -2961 w 193400"/>
                <a:gd name="connsiteY19" fmla="*/ 62857 h 98793"/>
                <a:gd name="connsiteX20" fmla="*/ 14558 w 193400"/>
                <a:gd name="connsiteY20" fmla="*/ 59969 h 98793"/>
                <a:gd name="connsiteX21" fmla="*/ 24639 w 193400"/>
                <a:gd name="connsiteY21" fmla="*/ 66769 h 98793"/>
                <a:gd name="connsiteX22" fmla="*/ 40812 w 193400"/>
                <a:gd name="connsiteY22" fmla="*/ 66359 h 98793"/>
                <a:gd name="connsiteX23" fmla="*/ 39522 w 193400"/>
                <a:gd name="connsiteY23" fmla="*/ 55916 h 98793"/>
                <a:gd name="connsiteX24" fmla="*/ 3130 w 193400"/>
                <a:gd name="connsiteY24" fmla="*/ 43245 h 98793"/>
                <a:gd name="connsiteX25" fmla="*/ 23317 w 193400"/>
                <a:gd name="connsiteY25" fmla="*/ 34564 h 98793"/>
                <a:gd name="connsiteX26" fmla="*/ 48856 w 193400"/>
                <a:gd name="connsiteY26" fmla="*/ 36445 h 98793"/>
                <a:gd name="connsiteX27" fmla="*/ 49249 w 193400"/>
                <a:gd name="connsiteY27" fmla="*/ 26300 h 98793"/>
                <a:gd name="connsiteX28" fmla="*/ 27331 w 193400"/>
                <a:gd name="connsiteY28" fmla="*/ 18698 h 98793"/>
                <a:gd name="connsiteX29" fmla="*/ 27032 w 193400"/>
                <a:gd name="connsiteY29" fmla="*/ 8451 h 98793"/>
                <a:gd name="connsiteX30" fmla="*/ 51240 w 193400"/>
                <a:gd name="connsiteY30" fmla="*/ 11371 h 98793"/>
                <a:gd name="connsiteX31" fmla="*/ 98485 w 193400"/>
                <a:gd name="connsiteY31" fmla="*/ -3284 h 98793"/>
                <a:gd name="connsiteX32" fmla="*/ 130178 w 193400"/>
                <a:gd name="connsiteY32" fmla="*/ 13456 h 98793"/>
                <a:gd name="connsiteX33" fmla="*/ 155055 w 193400"/>
                <a:gd name="connsiteY33" fmla="*/ 16809 h 98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3400" h="98793">
                  <a:moveTo>
                    <a:pt x="155055" y="16809"/>
                  </a:moveTo>
                  <a:lnTo>
                    <a:pt x="161714" y="34674"/>
                  </a:lnTo>
                  <a:lnTo>
                    <a:pt x="173534" y="28606"/>
                  </a:lnTo>
                  <a:lnTo>
                    <a:pt x="176375" y="41679"/>
                  </a:lnTo>
                  <a:lnTo>
                    <a:pt x="190440" y="44968"/>
                  </a:lnTo>
                  <a:lnTo>
                    <a:pt x="183388" y="55798"/>
                  </a:lnTo>
                  <a:lnTo>
                    <a:pt x="189975" y="62062"/>
                  </a:lnTo>
                  <a:lnTo>
                    <a:pt x="171488" y="78259"/>
                  </a:lnTo>
                  <a:lnTo>
                    <a:pt x="167309" y="90418"/>
                  </a:lnTo>
                  <a:lnTo>
                    <a:pt x="144541" y="95510"/>
                  </a:lnTo>
                  <a:lnTo>
                    <a:pt x="126896" y="85594"/>
                  </a:lnTo>
                  <a:lnTo>
                    <a:pt x="119726" y="76158"/>
                  </a:lnTo>
                  <a:lnTo>
                    <a:pt x="90331" y="85397"/>
                  </a:lnTo>
                  <a:lnTo>
                    <a:pt x="85334" y="70428"/>
                  </a:lnTo>
                  <a:lnTo>
                    <a:pt x="71994" y="80738"/>
                  </a:lnTo>
                  <a:lnTo>
                    <a:pt x="69790" y="67949"/>
                  </a:lnTo>
                  <a:lnTo>
                    <a:pt x="56143" y="63463"/>
                  </a:lnTo>
                  <a:lnTo>
                    <a:pt x="51846" y="79314"/>
                  </a:lnTo>
                  <a:lnTo>
                    <a:pt x="19862" y="92386"/>
                  </a:lnTo>
                  <a:lnTo>
                    <a:pt x="-2961" y="62857"/>
                  </a:lnTo>
                  <a:lnTo>
                    <a:pt x="14558" y="59969"/>
                  </a:lnTo>
                  <a:lnTo>
                    <a:pt x="24639" y="66769"/>
                  </a:lnTo>
                  <a:lnTo>
                    <a:pt x="40812" y="66359"/>
                  </a:lnTo>
                  <a:lnTo>
                    <a:pt x="39522" y="55916"/>
                  </a:lnTo>
                  <a:lnTo>
                    <a:pt x="3130" y="43245"/>
                  </a:lnTo>
                  <a:lnTo>
                    <a:pt x="23317" y="34564"/>
                  </a:lnTo>
                  <a:lnTo>
                    <a:pt x="48856" y="36445"/>
                  </a:lnTo>
                  <a:lnTo>
                    <a:pt x="49249" y="26300"/>
                  </a:lnTo>
                  <a:lnTo>
                    <a:pt x="27331" y="18698"/>
                  </a:lnTo>
                  <a:lnTo>
                    <a:pt x="27032" y="8451"/>
                  </a:lnTo>
                  <a:lnTo>
                    <a:pt x="51240" y="11371"/>
                  </a:lnTo>
                  <a:lnTo>
                    <a:pt x="98485" y="-3284"/>
                  </a:lnTo>
                  <a:lnTo>
                    <a:pt x="130178" y="13456"/>
                  </a:lnTo>
                  <a:lnTo>
                    <a:pt x="155055" y="1680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81" name="Freeform: Shape 1180">
              <a:extLst>
                <a:ext uri="{FF2B5EF4-FFF2-40B4-BE49-F238E27FC236}">
                  <a16:creationId xmlns:a16="http://schemas.microsoft.com/office/drawing/2014/main" id="{AC94D94F-5412-43EF-BF61-81D12A1FA46F}"/>
                </a:ext>
              </a:extLst>
            </p:cNvPr>
            <p:cNvSpPr/>
            <p:nvPr/>
          </p:nvSpPr>
          <p:spPr>
            <a:xfrm flipV="1">
              <a:off x="3886497" y="1751717"/>
              <a:ext cx="210384" cy="107469"/>
            </a:xfrm>
            <a:custGeom>
              <a:avLst/>
              <a:gdLst>
                <a:gd name="connsiteX0" fmla="*/ 155055 w 193400"/>
                <a:gd name="connsiteY0" fmla="*/ 16809 h 98793"/>
                <a:gd name="connsiteX1" fmla="*/ 161714 w 193400"/>
                <a:gd name="connsiteY1" fmla="*/ 34674 h 98793"/>
                <a:gd name="connsiteX2" fmla="*/ 173534 w 193400"/>
                <a:gd name="connsiteY2" fmla="*/ 28606 h 98793"/>
                <a:gd name="connsiteX3" fmla="*/ 176375 w 193400"/>
                <a:gd name="connsiteY3" fmla="*/ 41679 h 98793"/>
                <a:gd name="connsiteX4" fmla="*/ 190440 w 193400"/>
                <a:gd name="connsiteY4" fmla="*/ 44968 h 98793"/>
                <a:gd name="connsiteX5" fmla="*/ 183388 w 193400"/>
                <a:gd name="connsiteY5" fmla="*/ 55798 h 98793"/>
                <a:gd name="connsiteX6" fmla="*/ 189975 w 193400"/>
                <a:gd name="connsiteY6" fmla="*/ 62062 h 98793"/>
                <a:gd name="connsiteX7" fmla="*/ 171488 w 193400"/>
                <a:gd name="connsiteY7" fmla="*/ 78259 h 98793"/>
                <a:gd name="connsiteX8" fmla="*/ 167309 w 193400"/>
                <a:gd name="connsiteY8" fmla="*/ 90418 h 98793"/>
                <a:gd name="connsiteX9" fmla="*/ 144541 w 193400"/>
                <a:gd name="connsiteY9" fmla="*/ 95510 h 98793"/>
                <a:gd name="connsiteX10" fmla="*/ 126896 w 193400"/>
                <a:gd name="connsiteY10" fmla="*/ 85594 h 98793"/>
                <a:gd name="connsiteX11" fmla="*/ 119726 w 193400"/>
                <a:gd name="connsiteY11" fmla="*/ 76158 h 98793"/>
                <a:gd name="connsiteX12" fmla="*/ 90331 w 193400"/>
                <a:gd name="connsiteY12" fmla="*/ 85397 h 98793"/>
                <a:gd name="connsiteX13" fmla="*/ 85334 w 193400"/>
                <a:gd name="connsiteY13" fmla="*/ 70428 h 98793"/>
                <a:gd name="connsiteX14" fmla="*/ 71994 w 193400"/>
                <a:gd name="connsiteY14" fmla="*/ 80738 h 98793"/>
                <a:gd name="connsiteX15" fmla="*/ 69790 w 193400"/>
                <a:gd name="connsiteY15" fmla="*/ 67949 h 98793"/>
                <a:gd name="connsiteX16" fmla="*/ 56143 w 193400"/>
                <a:gd name="connsiteY16" fmla="*/ 63463 h 98793"/>
                <a:gd name="connsiteX17" fmla="*/ 51846 w 193400"/>
                <a:gd name="connsiteY17" fmla="*/ 79314 h 98793"/>
                <a:gd name="connsiteX18" fmla="*/ 19862 w 193400"/>
                <a:gd name="connsiteY18" fmla="*/ 92386 h 98793"/>
                <a:gd name="connsiteX19" fmla="*/ -2961 w 193400"/>
                <a:gd name="connsiteY19" fmla="*/ 62857 h 98793"/>
                <a:gd name="connsiteX20" fmla="*/ 14558 w 193400"/>
                <a:gd name="connsiteY20" fmla="*/ 59969 h 98793"/>
                <a:gd name="connsiteX21" fmla="*/ 24639 w 193400"/>
                <a:gd name="connsiteY21" fmla="*/ 66769 h 98793"/>
                <a:gd name="connsiteX22" fmla="*/ 40812 w 193400"/>
                <a:gd name="connsiteY22" fmla="*/ 66359 h 98793"/>
                <a:gd name="connsiteX23" fmla="*/ 39522 w 193400"/>
                <a:gd name="connsiteY23" fmla="*/ 55916 h 98793"/>
                <a:gd name="connsiteX24" fmla="*/ 3130 w 193400"/>
                <a:gd name="connsiteY24" fmla="*/ 43245 h 98793"/>
                <a:gd name="connsiteX25" fmla="*/ 23317 w 193400"/>
                <a:gd name="connsiteY25" fmla="*/ 34564 h 98793"/>
                <a:gd name="connsiteX26" fmla="*/ 48856 w 193400"/>
                <a:gd name="connsiteY26" fmla="*/ 36445 h 98793"/>
                <a:gd name="connsiteX27" fmla="*/ 49249 w 193400"/>
                <a:gd name="connsiteY27" fmla="*/ 26300 h 98793"/>
                <a:gd name="connsiteX28" fmla="*/ 27331 w 193400"/>
                <a:gd name="connsiteY28" fmla="*/ 18698 h 98793"/>
                <a:gd name="connsiteX29" fmla="*/ 27032 w 193400"/>
                <a:gd name="connsiteY29" fmla="*/ 8451 h 98793"/>
                <a:gd name="connsiteX30" fmla="*/ 51240 w 193400"/>
                <a:gd name="connsiteY30" fmla="*/ 11371 h 98793"/>
                <a:gd name="connsiteX31" fmla="*/ 98485 w 193400"/>
                <a:gd name="connsiteY31" fmla="*/ -3284 h 98793"/>
                <a:gd name="connsiteX32" fmla="*/ 130178 w 193400"/>
                <a:gd name="connsiteY32" fmla="*/ 13456 h 98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3400" h="98793">
                  <a:moveTo>
                    <a:pt x="155055" y="16809"/>
                  </a:moveTo>
                  <a:lnTo>
                    <a:pt x="161714" y="34674"/>
                  </a:lnTo>
                  <a:lnTo>
                    <a:pt x="173534" y="28606"/>
                  </a:lnTo>
                  <a:lnTo>
                    <a:pt x="176375" y="41679"/>
                  </a:lnTo>
                  <a:lnTo>
                    <a:pt x="190440" y="44968"/>
                  </a:lnTo>
                  <a:lnTo>
                    <a:pt x="183388" y="55798"/>
                  </a:lnTo>
                  <a:lnTo>
                    <a:pt x="189975" y="62062"/>
                  </a:lnTo>
                  <a:lnTo>
                    <a:pt x="171488" y="78259"/>
                  </a:lnTo>
                  <a:lnTo>
                    <a:pt x="167309" y="90418"/>
                  </a:lnTo>
                  <a:lnTo>
                    <a:pt x="144541" y="95510"/>
                  </a:lnTo>
                  <a:lnTo>
                    <a:pt x="126896" y="85594"/>
                  </a:lnTo>
                  <a:lnTo>
                    <a:pt x="119726" y="76158"/>
                  </a:lnTo>
                  <a:lnTo>
                    <a:pt x="90331" y="85397"/>
                  </a:lnTo>
                  <a:lnTo>
                    <a:pt x="85334" y="70428"/>
                  </a:lnTo>
                  <a:lnTo>
                    <a:pt x="71994" y="80738"/>
                  </a:lnTo>
                  <a:lnTo>
                    <a:pt x="69790" y="67949"/>
                  </a:lnTo>
                  <a:lnTo>
                    <a:pt x="56143" y="63463"/>
                  </a:lnTo>
                  <a:lnTo>
                    <a:pt x="51846" y="79314"/>
                  </a:lnTo>
                  <a:lnTo>
                    <a:pt x="19862" y="92386"/>
                  </a:lnTo>
                  <a:lnTo>
                    <a:pt x="-2961" y="62857"/>
                  </a:lnTo>
                  <a:lnTo>
                    <a:pt x="14558" y="59969"/>
                  </a:lnTo>
                  <a:lnTo>
                    <a:pt x="24639" y="66769"/>
                  </a:lnTo>
                  <a:lnTo>
                    <a:pt x="40812" y="66359"/>
                  </a:lnTo>
                  <a:lnTo>
                    <a:pt x="39522" y="55916"/>
                  </a:lnTo>
                  <a:lnTo>
                    <a:pt x="3130" y="43245"/>
                  </a:lnTo>
                  <a:lnTo>
                    <a:pt x="23317" y="34564"/>
                  </a:lnTo>
                  <a:lnTo>
                    <a:pt x="48856" y="36445"/>
                  </a:lnTo>
                  <a:lnTo>
                    <a:pt x="49249" y="26300"/>
                  </a:lnTo>
                  <a:lnTo>
                    <a:pt x="27331" y="18698"/>
                  </a:lnTo>
                  <a:lnTo>
                    <a:pt x="27032" y="8451"/>
                  </a:lnTo>
                  <a:lnTo>
                    <a:pt x="51240" y="11371"/>
                  </a:lnTo>
                  <a:lnTo>
                    <a:pt x="98485" y="-3284"/>
                  </a:lnTo>
                  <a:lnTo>
                    <a:pt x="130178" y="1345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82" name="Freeform: Shape 1181">
              <a:extLst>
                <a:ext uri="{FF2B5EF4-FFF2-40B4-BE49-F238E27FC236}">
                  <a16:creationId xmlns:a16="http://schemas.microsoft.com/office/drawing/2014/main" id="{946A36AA-ADBA-4A72-96AE-0E3DFE0F9F7B}"/>
                </a:ext>
              </a:extLst>
            </p:cNvPr>
            <p:cNvSpPr/>
            <p:nvPr/>
          </p:nvSpPr>
          <p:spPr>
            <a:xfrm flipV="1">
              <a:off x="4240764" y="2014471"/>
              <a:ext cx="158726" cy="247284"/>
            </a:xfrm>
            <a:custGeom>
              <a:avLst/>
              <a:gdLst>
                <a:gd name="connsiteX0" fmla="*/ -3294 w 145912"/>
                <a:gd name="connsiteY0" fmla="*/ 173157 h 227321"/>
                <a:gd name="connsiteX1" fmla="*/ 2475 w 145912"/>
                <a:gd name="connsiteY1" fmla="*/ 166137 h 227321"/>
                <a:gd name="connsiteX2" fmla="*/ 17633 w 145912"/>
                <a:gd name="connsiteY2" fmla="*/ 172700 h 227321"/>
                <a:gd name="connsiteX3" fmla="*/ 2892 w 145912"/>
                <a:gd name="connsiteY3" fmla="*/ 147563 h 227321"/>
                <a:gd name="connsiteX4" fmla="*/ 12289 w 145912"/>
                <a:gd name="connsiteY4" fmla="*/ 140952 h 227321"/>
                <a:gd name="connsiteX5" fmla="*/ 26581 w 145912"/>
                <a:gd name="connsiteY5" fmla="*/ 145572 h 227321"/>
                <a:gd name="connsiteX6" fmla="*/ 16444 w 145912"/>
                <a:gd name="connsiteY6" fmla="*/ 123150 h 227321"/>
                <a:gd name="connsiteX7" fmla="*/ 29446 w 145912"/>
                <a:gd name="connsiteY7" fmla="*/ 121143 h 227321"/>
                <a:gd name="connsiteX8" fmla="*/ 31036 w 145912"/>
                <a:gd name="connsiteY8" fmla="*/ 127691 h 227321"/>
                <a:gd name="connsiteX9" fmla="*/ 49428 w 145912"/>
                <a:gd name="connsiteY9" fmla="*/ 133176 h 227321"/>
                <a:gd name="connsiteX10" fmla="*/ 45572 w 145912"/>
                <a:gd name="connsiteY10" fmla="*/ 114335 h 227321"/>
                <a:gd name="connsiteX11" fmla="*/ 50554 w 145912"/>
                <a:gd name="connsiteY11" fmla="*/ 108755 h 227321"/>
                <a:gd name="connsiteX12" fmla="*/ 60635 w 145912"/>
                <a:gd name="connsiteY12" fmla="*/ 109629 h 227321"/>
                <a:gd name="connsiteX13" fmla="*/ 54528 w 145912"/>
                <a:gd name="connsiteY13" fmla="*/ 92771 h 227321"/>
                <a:gd name="connsiteX14" fmla="*/ 59502 w 145912"/>
                <a:gd name="connsiteY14" fmla="*/ 82524 h 227321"/>
                <a:gd name="connsiteX15" fmla="*/ 39158 w 145912"/>
                <a:gd name="connsiteY15" fmla="*/ 82524 h 227321"/>
                <a:gd name="connsiteX16" fmla="*/ 30154 w 145912"/>
                <a:gd name="connsiteY16" fmla="*/ 87656 h 227321"/>
                <a:gd name="connsiteX17" fmla="*/ 23921 w 145912"/>
                <a:gd name="connsiteY17" fmla="*/ 69570 h 227321"/>
                <a:gd name="connsiteX18" fmla="*/ 35057 w 145912"/>
                <a:gd name="connsiteY18" fmla="*/ 69885 h 227321"/>
                <a:gd name="connsiteX19" fmla="*/ 36805 w 145912"/>
                <a:gd name="connsiteY19" fmla="*/ 57836 h 227321"/>
                <a:gd name="connsiteX20" fmla="*/ 18931 w 145912"/>
                <a:gd name="connsiteY20" fmla="*/ 45818 h 227321"/>
                <a:gd name="connsiteX21" fmla="*/ 44470 w 145912"/>
                <a:gd name="connsiteY21" fmla="*/ 38341 h 227321"/>
                <a:gd name="connsiteX22" fmla="*/ 68513 w 145912"/>
                <a:gd name="connsiteY22" fmla="*/ 43984 h 227321"/>
                <a:gd name="connsiteX23" fmla="*/ 54709 w 145912"/>
                <a:gd name="connsiteY23" fmla="*/ 25820 h 227321"/>
                <a:gd name="connsiteX24" fmla="*/ 33184 w 145912"/>
                <a:gd name="connsiteY24" fmla="*/ 24907 h 227321"/>
                <a:gd name="connsiteX25" fmla="*/ 9479 w 145912"/>
                <a:gd name="connsiteY25" fmla="*/ -2843 h 227321"/>
                <a:gd name="connsiteX26" fmla="*/ 30863 w 145912"/>
                <a:gd name="connsiteY26" fmla="*/ 8655 h 227321"/>
                <a:gd name="connsiteX27" fmla="*/ 43817 w 145912"/>
                <a:gd name="connsiteY27" fmla="*/ 3421 h 227321"/>
                <a:gd name="connsiteX28" fmla="*/ 48751 w 145912"/>
                <a:gd name="connsiteY28" fmla="*/ 10638 h 227321"/>
                <a:gd name="connsiteX29" fmla="*/ 66050 w 145912"/>
                <a:gd name="connsiteY29" fmla="*/ 7545 h 227321"/>
                <a:gd name="connsiteX30" fmla="*/ 82223 w 145912"/>
                <a:gd name="connsiteY30" fmla="*/ 17777 h 227321"/>
                <a:gd name="connsiteX31" fmla="*/ 111358 w 145912"/>
                <a:gd name="connsiteY31" fmla="*/ 14392 h 227321"/>
                <a:gd name="connsiteX32" fmla="*/ 134442 w 145912"/>
                <a:gd name="connsiteY32" fmla="*/ 28708 h 227321"/>
                <a:gd name="connsiteX33" fmla="*/ 115411 w 145912"/>
                <a:gd name="connsiteY33" fmla="*/ 32061 h 227321"/>
                <a:gd name="connsiteX34" fmla="*/ 131537 w 145912"/>
                <a:gd name="connsiteY34" fmla="*/ 42756 h 227321"/>
                <a:gd name="connsiteX35" fmla="*/ 142619 w 145912"/>
                <a:gd name="connsiteY35" fmla="*/ 65147 h 227321"/>
                <a:gd name="connsiteX36" fmla="*/ 132104 w 145912"/>
                <a:gd name="connsiteY36" fmla="*/ 73529 h 227321"/>
                <a:gd name="connsiteX37" fmla="*/ 118394 w 145912"/>
                <a:gd name="connsiteY37" fmla="*/ 72687 h 227321"/>
                <a:gd name="connsiteX38" fmla="*/ 108525 w 145912"/>
                <a:gd name="connsiteY38" fmla="*/ 70475 h 227321"/>
                <a:gd name="connsiteX39" fmla="*/ 108525 w 145912"/>
                <a:gd name="connsiteY39" fmla="*/ 87884 h 227321"/>
                <a:gd name="connsiteX40" fmla="*/ 110737 w 145912"/>
                <a:gd name="connsiteY40" fmla="*/ 92362 h 227321"/>
                <a:gd name="connsiteX41" fmla="*/ 99876 w 145912"/>
                <a:gd name="connsiteY41" fmla="*/ 114335 h 227321"/>
                <a:gd name="connsiteX42" fmla="*/ 87307 w 145912"/>
                <a:gd name="connsiteY42" fmla="*/ 116452 h 227321"/>
                <a:gd name="connsiteX43" fmla="*/ 79225 w 145912"/>
                <a:gd name="connsiteY43" fmla="*/ 142786 h 227321"/>
                <a:gd name="connsiteX44" fmla="*/ 65531 w 145912"/>
                <a:gd name="connsiteY44" fmla="*/ 154623 h 227321"/>
                <a:gd name="connsiteX45" fmla="*/ 42463 w 145912"/>
                <a:gd name="connsiteY45" fmla="*/ 154394 h 227321"/>
                <a:gd name="connsiteX46" fmla="*/ 63083 w 145912"/>
                <a:gd name="connsiteY46" fmla="*/ 169127 h 227321"/>
                <a:gd name="connsiteX47" fmla="*/ 75935 w 145912"/>
                <a:gd name="connsiteY47" fmla="*/ 196791 h 227321"/>
                <a:gd name="connsiteX48" fmla="*/ 50129 w 145912"/>
                <a:gd name="connsiteY48" fmla="*/ 199608 h 227321"/>
                <a:gd name="connsiteX49" fmla="*/ 33664 w 145912"/>
                <a:gd name="connsiteY49" fmla="*/ 193336 h 227321"/>
                <a:gd name="connsiteX50" fmla="*/ 54410 w 145912"/>
                <a:gd name="connsiteY50" fmla="*/ 224478 h 227321"/>
                <a:gd name="connsiteX51" fmla="*/ 28100 w 145912"/>
                <a:gd name="connsiteY51" fmla="*/ 219559 h 227321"/>
                <a:gd name="connsiteX52" fmla="*/ 18845 w 145912"/>
                <a:gd name="connsiteY52" fmla="*/ 224478 h 227321"/>
                <a:gd name="connsiteX53" fmla="*/ 6670 w 145912"/>
                <a:gd name="connsiteY53" fmla="*/ 194390 h 227321"/>
                <a:gd name="connsiteX54" fmla="*/ 11061 w 145912"/>
                <a:gd name="connsiteY54" fmla="*/ 183435 h 227321"/>
                <a:gd name="connsiteX55" fmla="*/ -3294 w 145912"/>
                <a:gd name="connsiteY55" fmla="*/ 173157 h 227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45912" h="227321">
                  <a:moveTo>
                    <a:pt x="-3294" y="173157"/>
                  </a:moveTo>
                  <a:lnTo>
                    <a:pt x="2475" y="166137"/>
                  </a:lnTo>
                  <a:lnTo>
                    <a:pt x="17633" y="172700"/>
                  </a:lnTo>
                  <a:lnTo>
                    <a:pt x="2892" y="147563"/>
                  </a:lnTo>
                  <a:lnTo>
                    <a:pt x="12289" y="140952"/>
                  </a:lnTo>
                  <a:lnTo>
                    <a:pt x="26581" y="145572"/>
                  </a:lnTo>
                  <a:lnTo>
                    <a:pt x="16444" y="123150"/>
                  </a:lnTo>
                  <a:lnTo>
                    <a:pt x="29446" y="121143"/>
                  </a:lnTo>
                  <a:lnTo>
                    <a:pt x="31036" y="127691"/>
                  </a:lnTo>
                  <a:lnTo>
                    <a:pt x="49428" y="133176"/>
                  </a:lnTo>
                  <a:lnTo>
                    <a:pt x="45572" y="114335"/>
                  </a:lnTo>
                  <a:lnTo>
                    <a:pt x="50554" y="108755"/>
                  </a:lnTo>
                  <a:lnTo>
                    <a:pt x="60635" y="109629"/>
                  </a:lnTo>
                  <a:lnTo>
                    <a:pt x="54528" y="92771"/>
                  </a:lnTo>
                  <a:lnTo>
                    <a:pt x="59502" y="82524"/>
                  </a:lnTo>
                  <a:lnTo>
                    <a:pt x="39158" y="82524"/>
                  </a:lnTo>
                  <a:lnTo>
                    <a:pt x="30154" y="87656"/>
                  </a:lnTo>
                  <a:lnTo>
                    <a:pt x="23921" y="69570"/>
                  </a:lnTo>
                  <a:lnTo>
                    <a:pt x="35057" y="69885"/>
                  </a:lnTo>
                  <a:lnTo>
                    <a:pt x="36805" y="57836"/>
                  </a:lnTo>
                  <a:lnTo>
                    <a:pt x="18931" y="45818"/>
                  </a:lnTo>
                  <a:lnTo>
                    <a:pt x="44470" y="38341"/>
                  </a:lnTo>
                  <a:lnTo>
                    <a:pt x="68513" y="43984"/>
                  </a:lnTo>
                  <a:lnTo>
                    <a:pt x="54709" y="25820"/>
                  </a:lnTo>
                  <a:lnTo>
                    <a:pt x="33184" y="24907"/>
                  </a:lnTo>
                  <a:lnTo>
                    <a:pt x="9479" y="-2843"/>
                  </a:lnTo>
                  <a:lnTo>
                    <a:pt x="30863" y="8655"/>
                  </a:lnTo>
                  <a:lnTo>
                    <a:pt x="43817" y="3421"/>
                  </a:lnTo>
                  <a:lnTo>
                    <a:pt x="48751" y="10638"/>
                  </a:lnTo>
                  <a:lnTo>
                    <a:pt x="66050" y="7545"/>
                  </a:lnTo>
                  <a:lnTo>
                    <a:pt x="82223" y="17777"/>
                  </a:lnTo>
                  <a:lnTo>
                    <a:pt x="111358" y="14392"/>
                  </a:lnTo>
                  <a:lnTo>
                    <a:pt x="134442" y="28708"/>
                  </a:lnTo>
                  <a:lnTo>
                    <a:pt x="115411" y="32061"/>
                  </a:lnTo>
                  <a:lnTo>
                    <a:pt x="131537" y="42756"/>
                  </a:lnTo>
                  <a:lnTo>
                    <a:pt x="142619" y="65147"/>
                  </a:lnTo>
                  <a:lnTo>
                    <a:pt x="132104" y="73529"/>
                  </a:lnTo>
                  <a:lnTo>
                    <a:pt x="118394" y="72687"/>
                  </a:lnTo>
                  <a:lnTo>
                    <a:pt x="108525" y="70475"/>
                  </a:lnTo>
                  <a:lnTo>
                    <a:pt x="108525" y="87884"/>
                  </a:lnTo>
                  <a:lnTo>
                    <a:pt x="110737" y="92362"/>
                  </a:lnTo>
                  <a:lnTo>
                    <a:pt x="99876" y="114335"/>
                  </a:lnTo>
                  <a:lnTo>
                    <a:pt x="87307" y="116452"/>
                  </a:lnTo>
                  <a:lnTo>
                    <a:pt x="79225" y="142786"/>
                  </a:lnTo>
                  <a:lnTo>
                    <a:pt x="65531" y="154623"/>
                  </a:lnTo>
                  <a:lnTo>
                    <a:pt x="42463" y="154394"/>
                  </a:lnTo>
                  <a:lnTo>
                    <a:pt x="63083" y="169127"/>
                  </a:lnTo>
                  <a:lnTo>
                    <a:pt x="75935" y="196791"/>
                  </a:lnTo>
                  <a:lnTo>
                    <a:pt x="50129" y="199608"/>
                  </a:lnTo>
                  <a:lnTo>
                    <a:pt x="33664" y="193336"/>
                  </a:lnTo>
                  <a:lnTo>
                    <a:pt x="54410" y="224478"/>
                  </a:lnTo>
                  <a:lnTo>
                    <a:pt x="28100" y="219559"/>
                  </a:lnTo>
                  <a:lnTo>
                    <a:pt x="18845" y="224478"/>
                  </a:lnTo>
                  <a:lnTo>
                    <a:pt x="6670" y="194390"/>
                  </a:lnTo>
                  <a:lnTo>
                    <a:pt x="11061" y="183435"/>
                  </a:lnTo>
                  <a:lnTo>
                    <a:pt x="-3294" y="17315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83" name="Freeform: Shape 1182">
              <a:extLst>
                <a:ext uri="{FF2B5EF4-FFF2-40B4-BE49-F238E27FC236}">
                  <a16:creationId xmlns:a16="http://schemas.microsoft.com/office/drawing/2014/main" id="{FA0C53A4-3972-458F-8006-594C392F79E4}"/>
                </a:ext>
              </a:extLst>
            </p:cNvPr>
            <p:cNvSpPr/>
            <p:nvPr/>
          </p:nvSpPr>
          <p:spPr>
            <a:xfrm flipV="1">
              <a:off x="4240764" y="2014471"/>
              <a:ext cx="158726" cy="247284"/>
            </a:xfrm>
            <a:custGeom>
              <a:avLst/>
              <a:gdLst>
                <a:gd name="connsiteX0" fmla="*/ -3294 w 145912"/>
                <a:gd name="connsiteY0" fmla="*/ 173157 h 227321"/>
                <a:gd name="connsiteX1" fmla="*/ 2475 w 145912"/>
                <a:gd name="connsiteY1" fmla="*/ 166137 h 227321"/>
                <a:gd name="connsiteX2" fmla="*/ 17633 w 145912"/>
                <a:gd name="connsiteY2" fmla="*/ 172700 h 227321"/>
                <a:gd name="connsiteX3" fmla="*/ 2892 w 145912"/>
                <a:gd name="connsiteY3" fmla="*/ 147563 h 227321"/>
                <a:gd name="connsiteX4" fmla="*/ 12289 w 145912"/>
                <a:gd name="connsiteY4" fmla="*/ 140952 h 227321"/>
                <a:gd name="connsiteX5" fmla="*/ 26581 w 145912"/>
                <a:gd name="connsiteY5" fmla="*/ 145572 h 227321"/>
                <a:gd name="connsiteX6" fmla="*/ 16444 w 145912"/>
                <a:gd name="connsiteY6" fmla="*/ 123150 h 227321"/>
                <a:gd name="connsiteX7" fmla="*/ 29446 w 145912"/>
                <a:gd name="connsiteY7" fmla="*/ 121143 h 227321"/>
                <a:gd name="connsiteX8" fmla="*/ 31036 w 145912"/>
                <a:gd name="connsiteY8" fmla="*/ 127691 h 227321"/>
                <a:gd name="connsiteX9" fmla="*/ 49428 w 145912"/>
                <a:gd name="connsiteY9" fmla="*/ 133176 h 227321"/>
                <a:gd name="connsiteX10" fmla="*/ 45572 w 145912"/>
                <a:gd name="connsiteY10" fmla="*/ 114335 h 227321"/>
                <a:gd name="connsiteX11" fmla="*/ 50554 w 145912"/>
                <a:gd name="connsiteY11" fmla="*/ 108755 h 227321"/>
                <a:gd name="connsiteX12" fmla="*/ 60635 w 145912"/>
                <a:gd name="connsiteY12" fmla="*/ 109629 h 227321"/>
                <a:gd name="connsiteX13" fmla="*/ 54528 w 145912"/>
                <a:gd name="connsiteY13" fmla="*/ 92771 h 227321"/>
                <a:gd name="connsiteX14" fmla="*/ 59502 w 145912"/>
                <a:gd name="connsiteY14" fmla="*/ 82524 h 227321"/>
                <a:gd name="connsiteX15" fmla="*/ 39158 w 145912"/>
                <a:gd name="connsiteY15" fmla="*/ 82524 h 227321"/>
                <a:gd name="connsiteX16" fmla="*/ 30154 w 145912"/>
                <a:gd name="connsiteY16" fmla="*/ 87656 h 227321"/>
                <a:gd name="connsiteX17" fmla="*/ 23921 w 145912"/>
                <a:gd name="connsiteY17" fmla="*/ 69570 h 227321"/>
                <a:gd name="connsiteX18" fmla="*/ 35057 w 145912"/>
                <a:gd name="connsiteY18" fmla="*/ 69885 h 227321"/>
                <a:gd name="connsiteX19" fmla="*/ 36805 w 145912"/>
                <a:gd name="connsiteY19" fmla="*/ 57836 h 227321"/>
                <a:gd name="connsiteX20" fmla="*/ 18931 w 145912"/>
                <a:gd name="connsiteY20" fmla="*/ 45818 h 227321"/>
                <a:gd name="connsiteX21" fmla="*/ 44470 w 145912"/>
                <a:gd name="connsiteY21" fmla="*/ 38341 h 227321"/>
                <a:gd name="connsiteX22" fmla="*/ 68513 w 145912"/>
                <a:gd name="connsiteY22" fmla="*/ 43984 h 227321"/>
                <a:gd name="connsiteX23" fmla="*/ 54709 w 145912"/>
                <a:gd name="connsiteY23" fmla="*/ 25820 h 227321"/>
                <a:gd name="connsiteX24" fmla="*/ 33184 w 145912"/>
                <a:gd name="connsiteY24" fmla="*/ 24907 h 227321"/>
                <a:gd name="connsiteX25" fmla="*/ 9479 w 145912"/>
                <a:gd name="connsiteY25" fmla="*/ -2843 h 227321"/>
                <a:gd name="connsiteX26" fmla="*/ 30863 w 145912"/>
                <a:gd name="connsiteY26" fmla="*/ 8655 h 227321"/>
                <a:gd name="connsiteX27" fmla="*/ 43817 w 145912"/>
                <a:gd name="connsiteY27" fmla="*/ 3421 h 227321"/>
                <a:gd name="connsiteX28" fmla="*/ 48751 w 145912"/>
                <a:gd name="connsiteY28" fmla="*/ 10638 h 227321"/>
                <a:gd name="connsiteX29" fmla="*/ 66050 w 145912"/>
                <a:gd name="connsiteY29" fmla="*/ 7545 h 227321"/>
                <a:gd name="connsiteX30" fmla="*/ 82223 w 145912"/>
                <a:gd name="connsiteY30" fmla="*/ 17777 h 227321"/>
                <a:gd name="connsiteX31" fmla="*/ 111358 w 145912"/>
                <a:gd name="connsiteY31" fmla="*/ 14392 h 227321"/>
                <a:gd name="connsiteX32" fmla="*/ 134442 w 145912"/>
                <a:gd name="connsiteY32" fmla="*/ 28708 h 227321"/>
                <a:gd name="connsiteX33" fmla="*/ 115411 w 145912"/>
                <a:gd name="connsiteY33" fmla="*/ 32061 h 227321"/>
                <a:gd name="connsiteX34" fmla="*/ 131537 w 145912"/>
                <a:gd name="connsiteY34" fmla="*/ 42756 h 227321"/>
                <a:gd name="connsiteX35" fmla="*/ 142619 w 145912"/>
                <a:gd name="connsiteY35" fmla="*/ 65147 h 227321"/>
                <a:gd name="connsiteX36" fmla="*/ 132104 w 145912"/>
                <a:gd name="connsiteY36" fmla="*/ 73529 h 227321"/>
                <a:gd name="connsiteX37" fmla="*/ 118394 w 145912"/>
                <a:gd name="connsiteY37" fmla="*/ 72687 h 227321"/>
                <a:gd name="connsiteX38" fmla="*/ 108525 w 145912"/>
                <a:gd name="connsiteY38" fmla="*/ 70475 h 227321"/>
                <a:gd name="connsiteX39" fmla="*/ 108525 w 145912"/>
                <a:gd name="connsiteY39" fmla="*/ 87884 h 227321"/>
                <a:gd name="connsiteX40" fmla="*/ 110737 w 145912"/>
                <a:gd name="connsiteY40" fmla="*/ 92362 h 227321"/>
                <a:gd name="connsiteX41" fmla="*/ 99876 w 145912"/>
                <a:gd name="connsiteY41" fmla="*/ 114335 h 227321"/>
                <a:gd name="connsiteX42" fmla="*/ 87307 w 145912"/>
                <a:gd name="connsiteY42" fmla="*/ 116452 h 227321"/>
                <a:gd name="connsiteX43" fmla="*/ 79225 w 145912"/>
                <a:gd name="connsiteY43" fmla="*/ 142786 h 227321"/>
                <a:gd name="connsiteX44" fmla="*/ 65531 w 145912"/>
                <a:gd name="connsiteY44" fmla="*/ 154623 h 227321"/>
                <a:gd name="connsiteX45" fmla="*/ 42463 w 145912"/>
                <a:gd name="connsiteY45" fmla="*/ 154394 h 227321"/>
                <a:gd name="connsiteX46" fmla="*/ 63083 w 145912"/>
                <a:gd name="connsiteY46" fmla="*/ 169127 h 227321"/>
                <a:gd name="connsiteX47" fmla="*/ 75935 w 145912"/>
                <a:gd name="connsiteY47" fmla="*/ 196791 h 227321"/>
                <a:gd name="connsiteX48" fmla="*/ 50129 w 145912"/>
                <a:gd name="connsiteY48" fmla="*/ 199608 h 227321"/>
                <a:gd name="connsiteX49" fmla="*/ 33664 w 145912"/>
                <a:gd name="connsiteY49" fmla="*/ 193336 h 227321"/>
                <a:gd name="connsiteX50" fmla="*/ 54410 w 145912"/>
                <a:gd name="connsiteY50" fmla="*/ 224478 h 227321"/>
                <a:gd name="connsiteX51" fmla="*/ 28100 w 145912"/>
                <a:gd name="connsiteY51" fmla="*/ 219559 h 227321"/>
                <a:gd name="connsiteX52" fmla="*/ 18845 w 145912"/>
                <a:gd name="connsiteY52" fmla="*/ 224478 h 227321"/>
                <a:gd name="connsiteX53" fmla="*/ 6670 w 145912"/>
                <a:gd name="connsiteY53" fmla="*/ 194390 h 227321"/>
                <a:gd name="connsiteX54" fmla="*/ 11061 w 145912"/>
                <a:gd name="connsiteY54" fmla="*/ 183435 h 227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45912" h="227321">
                  <a:moveTo>
                    <a:pt x="-3294" y="173157"/>
                  </a:moveTo>
                  <a:lnTo>
                    <a:pt x="2475" y="166137"/>
                  </a:lnTo>
                  <a:lnTo>
                    <a:pt x="17633" y="172700"/>
                  </a:lnTo>
                  <a:lnTo>
                    <a:pt x="2892" y="147563"/>
                  </a:lnTo>
                  <a:lnTo>
                    <a:pt x="12289" y="140952"/>
                  </a:lnTo>
                  <a:lnTo>
                    <a:pt x="26581" y="145572"/>
                  </a:lnTo>
                  <a:lnTo>
                    <a:pt x="16444" y="123150"/>
                  </a:lnTo>
                  <a:lnTo>
                    <a:pt x="29446" y="121143"/>
                  </a:lnTo>
                  <a:lnTo>
                    <a:pt x="31036" y="127691"/>
                  </a:lnTo>
                  <a:lnTo>
                    <a:pt x="49428" y="133176"/>
                  </a:lnTo>
                  <a:lnTo>
                    <a:pt x="45572" y="114335"/>
                  </a:lnTo>
                  <a:lnTo>
                    <a:pt x="50554" y="108755"/>
                  </a:lnTo>
                  <a:lnTo>
                    <a:pt x="60635" y="109629"/>
                  </a:lnTo>
                  <a:lnTo>
                    <a:pt x="54528" y="92771"/>
                  </a:lnTo>
                  <a:lnTo>
                    <a:pt x="59502" y="82524"/>
                  </a:lnTo>
                  <a:lnTo>
                    <a:pt x="39158" y="82524"/>
                  </a:lnTo>
                  <a:lnTo>
                    <a:pt x="30154" y="87656"/>
                  </a:lnTo>
                  <a:lnTo>
                    <a:pt x="23921" y="69570"/>
                  </a:lnTo>
                  <a:lnTo>
                    <a:pt x="35057" y="69885"/>
                  </a:lnTo>
                  <a:lnTo>
                    <a:pt x="36805" y="57836"/>
                  </a:lnTo>
                  <a:lnTo>
                    <a:pt x="18931" y="45818"/>
                  </a:lnTo>
                  <a:lnTo>
                    <a:pt x="44470" y="38341"/>
                  </a:lnTo>
                  <a:lnTo>
                    <a:pt x="68513" y="43984"/>
                  </a:lnTo>
                  <a:lnTo>
                    <a:pt x="54709" y="25820"/>
                  </a:lnTo>
                  <a:lnTo>
                    <a:pt x="33184" y="24907"/>
                  </a:lnTo>
                  <a:lnTo>
                    <a:pt x="9479" y="-2843"/>
                  </a:lnTo>
                  <a:lnTo>
                    <a:pt x="30863" y="8655"/>
                  </a:lnTo>
                  <a:lnTo>
                    <a:pt x="43817" y="3421"/>
                  </a:lnTo>
                  <a:lnTo>
                    <a:pt x="48751" y="10638"/>
                  </a:lnTo>
                  <a:lnTo>
                    <a:pt x="66050" y="7545"/>
                  </a:lnTo>
                  <a:lnTo>
                    <a:pt x="82223" y="17777"/>
                  </a:lnTo>
                  <a:lnTo>
                    <a:pt x="111358" y="14392"/>
                  </a:lnTo>
                  <a:lnTo>
                    <a:pt x="134442" y="28708"/>
                  </a:lnTo>
                  <a:lnTo>
                    <a:pt x="115411" y="32061"/>
                  </a:lnTo>
                  <a:lnTo>
                    <a:pt x="131537" y="42756"/>
                  </a:lnTo>
                  <a:lnTo>
                    <a:pt x="142619" y="65147"/>
                  </a:lnTo>
                  <a:lnTo>
                    <a:pt x="132104" y="73529"/>
                  </a:lnTo>
                  <a:lnTo>
                    <a:pt x="118394" y="72687"/>
                  </a:lnTo>
                  <a:lnTo>
                    <a:pt x="108525" y="70475"/>
                  </a:lnTo>
                  <a:lnTo>
                    <a:pt x="108525" y="87884"/>
                  </a:lnTo>
                  <a:lnTo>
                    <a:pt x="110737" y="92362"/>
                  </a:lnTo>
                  <a:lnTo>
                    <a:pt x="99876" y="114335"/>
                  </a:lnTo>
                  <a:lnTo>
                    <a:pt x="87307" y="116452"/>
                  </a:lnTo>
                  <a:lnTo>
                    <a:pt x="79225" y="142786"/>
                  </a:lnTo>
                  <a:lnTo>
                    <a:pt x="65531" y="154623"/>
                  </a:lnTo>
                  <a:lnTo>
                    <a:pt x="42463" y="154394"/>
                  </a:lnTo>
                  <a:lnTo>
                    <a:pt x="63083" y="169127"/>
                  </a:lnTo>
                  <a:lnTo>
                    <a:pt x="75935" y="196791"/>
                  </a:lnTo>
                  <a:lnTo>
                    <a:pt x="50129" y="199608"/>
                  </a:lnTo>
                  <a:lnTo>
                    <a:pt x="33664" y="193336"/>
                  </a:lnTo>
                  <a:lnTo>
                    <a:pt x="54410" y="224478"/>
                  </a:lnTo>
                  <a:lnTo>
                    <a:pt x="28100" y="219559"/>
                  </a:lnTo>
                  <a:lnTo>
                    <a:pt x="18845" y="224478"/>
                  </a:lnTo>
                  <a:lnTo>
                    <a:pt x="6670" y="194390"/>
                  </a:lnTo>
                  <a:lnTo>
                    <a:pt x="11061" y="18343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84" name="Freeform: Shape 1183">
              <a:extLst>
                <a:ext uri="{FF2B5EF4-FFF2-40B4-BE49-F238E27FC236}">
                  <a16:creationId xmlns:a16="http://schemas.microsoft.com/office/drawing/2014/main" id="{8579DDA5-7275-439E-9440-419DC7D309E6}"/>
                </a:ext>
              </a:extLst>
            </p:cNvPr>
            <p:cNvSpPr/>
            <p:nvPr/>
          </p:nvSpPr>
          <p:spPr>
            <a:xfrm flipV="1">
              <a:off x="4222820" y="2001698"/>
              <a:ext cx="19339" cy="26770"/>
            </a:xfrm>
            <a:custGeom>
              <a:avLst/>
              <a:gdLst>
                <a:gd name="connsiteX0" fmla="*/ 10457 w 17778"/>
                <a:gd name="connsiteY0" fmla="*/ 21604 h 24609"/>
                <a:gd name="connsiteX1" fmla="*/ -3205 w 17778"/>
                <a:gd name="connsiteY1" fmla="*/ 14017 h 24609"/>
                <a:gd name="connsiteX2" fmla="*/ 746 w 17778"/>
                <a:gd name="connsiteY2" fmla="*/ -3006 h 24609"/>
                <a:gd name="connsiteX3" fmla="*/ 14573 w 17778"/>
                <a:gd name="connsiteY3" fmla="*/ 11924 h 24609"/>
                <a:gd name="connsiteX4" fmla="*/ 10457 w 17778"/>
                <a:gd name="connsiteY4" fmla="*/ 21604 h 246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78" h="24609">
                  <a:moveTo>
                    <a:pt x="10457" y="21604"/>
                  </a:moveTo>
                  <a:lnTo>
                    <a:pt x="-3205" y="14017"/>
                  </a:lnTo>
                  <a:lnTo>
                    <a:pt x="746" y="-3006"/>
                  </a:lnTo>
                  <a:lnTo>
                    <a:pt x="14573" y="11924"/>
                  </a:lnTo>
                  <a:lnTo>
                    <a:pt x="10457" y="2160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85" name="Freeform: Shape 1184">
              <a:extLst>
                <a:ext uri="{FF2B5EF4-FFF2-40B4-BE49-F238E27FC236}">
                  <a16:creationId xmlns:a16="http://schemas.microsoft.com/office/drawing/2014/main" id="{60E25EA5-60B0-4053-AF79-B7A324A562CD}"/>
                </a:ext>
              </a:extLst>
            </p:cNvPr>
            <p:cNvSpPr/>
            <p:nvPr/>
          </p:nvSpPr>
          <p:spPr>
            <a:xfrm flipV="1">
              <a:off x="4222820" y="2001698"/>
              <a:ext cx="19339" cy="26770"/>
            </a:xfrm>
            <a:custGeom>
              <a:avLst/>
              <a:gdLst>
                <a:gd name="connsiteX0" fmla="*/ 10457 w 17778"/>
                <a:gd name="connsiteY0" fmla="*/ 21604 h 24609"/>
                <a:gd name="connsiteX1" fmla="*/ -3205 w 17778"/>
                <a:gd name="connsiteY1" fmla="*/ 14017 h 24609"/>
                <a:gd name="connsiteX2" fmla="*/ 746 w 17778"/>
                <a:gd name="connsiteY2" fmla="*/ -3006 h 24609"/>
                <a:gd name="connsiteX3" fmla="*/ 14573 w 17778"/>
                <a:gd name="connsiteY3" fmla="*/ 11924 h 24609"/>
              </a:gdLst>
              <a:ahLst/>
              <a:cxnLst>
                <a:cxn ang="0">
                  <a:pos x="connsiteX0" y="connsiteY0"/>
                </a:cxn>
                <a:cxn ang="0">
                  <a:pos x="connsiteX1" y="connsiteY1"/>
                </a:cxn>
                <a:cxn ang="0">
                  <a:pos x="connsiteX2" y="connsiteY2"/>
                </a:cxn>
                <a:cxn ang="0">
                  <a:pos x="connsiteX3" y="connsiteY3"/>
                </a:cxn>
              </a:cxnLst>
              <a:rect l="l" t="t" r="r" b="b"/>
              <a:pathLst>
                <a:path w="17778" h="24609">
                  <a:moveTo>
                    <a:pt x="10457" y="21604"/>
                  </a:moveTo>
                  <a:lnTo>
                    <a:pt x="-3205" y="14017"/>
                  </a:lnTo>
                  <a:lnTo>
                    <a:pt x="746" y="-3006"/>
                  </a:lnTo>
                  <a:lnTo>
                    <a:pt x="14573" y="1192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86" name="Freeform: Shape 1185">
              <a:extLst>
                <a:ext uri="{FF2B5EF4-FFF2-40B4-BE49-F238E27FC236}">
                  <a16:creationId xmlns:a16="http://schemas.microsoft.com/office/drawing/2014/main" id="{A555BE39-BFE1-4E06-B477-D2FAB8573262}"/>
                </a:ext>
              </a:extLst>
            </p:cNvPr>
            <p:cNvSpPr/>
            <p:nvPr/>
          </p:nvSpPr>
          <p:spPr>
            <a:xfrm flipV="1">
              <a:off x="4218282" y="2033358"/>
              <a:ext cx="19485" cy="23936"/>
            </a:xfrm>
            <a:custGeom>
              <a:avLst/>
              <a:gdLst>
                <a:gd name="connsiteX0" fmla="*/ 14712 w 17912"/>
                <a:gd name="connsiteY0" fmla="*/ -2966 h 22004"/>
                <a:gd name="connsiteX1" fmla="*/ 14318 w 17912"/>
                <a:gd name="connsiteY1" fmla="*/ 19039 h 22004"/>
                <a:gd name="connsiteX2" fmla="*/ -3201 w 17912"/>
                <a:gd name="connsiteY2" fmla="*/ 3448 h 22004"/>
              </a:gdLst>
              <a:ahLst/>
              <a:cxnLst>
                <a:cxn ang="0">
                  <a:pos x="connsiteX0" y="connsiteY0"/>
                </a:cxn>
                <a:cxn ang="0">
                  <a:pos x="connsiteX1" y="connsiteY1"/>
                </a:cxn>
                <a:cxn ang="0">
                  <a:pos x="connsiteX2" y="connsiteY2"/>
                </a:cxn>
              </a:cxnLst>
              <a:rect l="l" t="t" r="r" b="b"/>
              <a:pathLst>
                <a:path w="17912" h="22004">
                  <a:moveTo>
                    <a:pt x="14712" y="-2966"/>
                  </a:moveTo>
                  <a:lnTo>
                    <a:pt x="14318" y="19039"/>
                  </a:lnTo>
                  <a:lnTo>
                    <a:pt x="-3201" y="3448"/>
                  </a:lnTo>
                  <a:close/>
                </a:path>
              </a:pathLst>
            </a:custGeom>
            <a:solidFill>
              <a:schemeClr val="accent2"/>
            </a:solidFill>
            <a:ln w="635" cap="flat">
              <a:solidFill>
                <a:schemeClr val="bg1"/>
              </a:solidFill>
              <a:prstDash val="solid"/>
              <a:miter/>
            </a:ln>
          </p:spPr>
          <p:txBody>
            <a:bodyPr rtlCol="0" anchor="ctr"/>
            <a:lstStyle/>
            <a:p>
              <a:endParaRPr lang="en-US" dirty="0"/>
            </a:p>
          </p:txBody>
        </p:sp>
        <p:sp>
          <p:nvSpPr>
            <p:cNvPr id="1187" name="Freeform: Shape 1186">
              <a:extLst>
                <a:ext uri="{FF2B5EF4-FFF2-40B4-BE49-F238E27FC236}">
                  <a16:creationId xmlns:a16="http://schemas.microsoft.com/office/drawing/2014/main" id="{CEEAA438-A228-4C5C-B304-88C9BD91F9C6}"/>
                </a:ext>
              </a:extLst>
            </p:cNvPr>
            <p:cNvSpPr/>
            <p:nvPr/>
          </p:nvSpPr>
          <p:spPr>
            <a:xfrm flipV="1">
              <a:off x="4218282" y="2033358"/>
              <a:ext cx="19485" cy="23936"/>
            </a:xfrm>
            <a:custGeom>
              <a:avLst/>
              <a:gdLst>
                <a:gd name="connsiteX0" fmla="*/ 14712 w 17912"/>
                <a:gd name="connsiteY0" fmla="*/ -2966 h 22004"/>
                <a:gd name="connsiteX1" fmla="*/ 14318 w 17912"/>
                <a:gd name="connsiteY1" fmla="*/ 19039 h 22004"/>
                <a:gd name="connsiteX2" fmla="*/ -3201 w 17912"/>
                <a:gd name="connsiteY2" fmla="*/ 3448 h 22004"/>
              </a:gdLst>
              <a:ahLst/>
              <a:cxnLst>
                <a:cxn ang="0">
                  <a:pos x="connsiteX0" y="connsiteY0"/>
                </a:cxn>
                <a:cxn ang="0">
                  <a:pos x="connsiteX1" y="connsiteY1"/>
                </a:cxn>
                <a:cxn ang="0">
                  <a:pos x="connsiteX2" y="connsiteY2"/>
                </a:cxn>
              </a:cxnLst>
              <a:rect l="l" t="t" r="r" b="b"/>
              <a:pathLst>
                <a:path w="17912" h="22004">
                  <a:moveTo>
                    <a:pt x="14712" y="-2966"/>
                  </a:moveTo>
                  <a:lnTo>
                    <a:pt x="14318" y="19039"/>
                  </a:lnTo>
                  <a:lnTo>
                    <a:pt x="-3201" y="344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88" name="Freeform: Shape 1187">
              <a:extLst>
                <a:ext uri="{FF2B5EF4-FFF2-40B4-BE49-F238E27FC236}">
                  <a16:creationId xmlns:a16="http://schemas.microsoft.com/office/drawing/2014/main" id="{32F33508-9D55-487D-BA8D-C91EC417F3B9}"/>
                </a:ext>
              </a:extLst>
            </p:cNvPr>
            <p:cNvSpPr/>
            <p:nvPr/>
          </p:nvSpPr>
          <p:spPr>
            <a:xfrm flipV="1">
              <a:off x="4215449" y="1888671"/>
              <a:ext cx="29313" cy="32309"/>
            </a:xfrm>
            <a:custGeom>
              <a:avLst/>
              <a:gdLst>
                <a:gd name="connsiteX0" fmla="*/ 5761 w 26947"/>
                <a:gd name="connsiteY0" fmla="*/ 1413 h 29701"/>
                <a:gd name="connsiteX1" fmla="*/ 17315 w 26947"/>
                <a:gd name="connsiteY1" fmla="*/ -3152 h 29701"/>
                <a:gd name="connsiteX2" fmla="*/ 23745 w 26947"/>
                <a:gd name="connsiteY2" fmla="*/ 26550 h 29701"/>
                <a:gd name="connsiteX3" fmla="*/ -3203 w 26947"/>
                <a:gd name="connsiteY3" fmla="*/ 21190 h 29701"/>
                <a:gd name="connsiteX4" fmla="*/ 6234 w 26947"/>
                <a:gd name="connsiteY4" fmla="*/ 11046 h 29701"/>
                <a:gd name="connsiteX5" fmla="*/ 5761 w 26947"/>
                <a:gd name="connsiteY5" fmla="*/ 1413 h 29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47" h="29701">
                  <a:moveTo>
                    <a:pt x="5761" y="1413"/>
                  </a:moveTo>
                  <a:lnTo>
                    <a:pt x="17315" y="-3152"/>
                  </a:lnTo>
                  <a:lnTo>
                    <a:pt x="23745" y="26550"/>
                  </a:lnTo>
                  <a:cubicBezTo>
                    <a:pt x="23745" y="26550"/>
                    <a:pt x="-1786" y="21694"/>
                    <a:pt x="-3203" y="21190"/>
                  </a:cubicBezTo>
                  <a:lnTo>
                    <a:pt x="6234" y="11046"/>
                  </a:lnTo>
                  <a:lnTo>
                    <a:pt x="5761" y="141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89" name="Freeform: Shape 1188">
              <a:extLst>
                <a:ext uri="{FF2B5EF4-FFF2-40B4-BE49-F238E27FC236}">
                  <a16:creationId xmlns:a16="http://schemas.microsoft.com/office/drawing/2014/main" id="{C45667DE-49C6-4774-AE70-86E5AF517330}"/>
                </a:ext>
              </a:extLst>
            </p:cNvPr>
            <p:cNvSpPr/>
            <p:nvPr/>
          </p:nvSpPr>
          <p:spPr>
            <a:xfrm flipV="1">
              <a:off x="4215449" y="1888671"/>
              <a:ext cx="29313" cy="32309"/>
            </a:xfrm>
            <a:custGeom>
              <a:avLst/>
              <a:gdLst>
                <a:gd name="connsiteX0" fmla="*/ 5761 w 26947"/>
                <a:gd name="connsiteY0" fmla="*/ 1413 h 29701"/>
                <a:gd name="connsiteX1" fmla="*/ 17315 w 26947"/>
                <a:gd name="connsiteY1" fmla="*/ -3152 h 29701"/>
                <a:gd name="connsiteX2" fmla="*/ 23745 w 26947"/>
                <a:gd name="connsiteY2" fmla="*/ 26550 h 29701"/>
                <a:gd name="connsiteX3" fmla="*/ -3203 w 26947"/>
                <a:gd name="connsiteY3" fmla="*/ 21190 h 29701"/>
                <a:gd name="connsiteX4" fmla="*/ 6234 w 26947"/>
                <a:gd name="connsiteY4" fmla="*/ 11046 h 297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947" h="29701">
                  <a:moveTo>
                    <a:pt x="5761" y="1413"/>
                  </a:moveTo>
                  <a:lnTo>
                    <a:pt x="17315" y="-3152"/>
                  </a:lnTo>
                  <a:lnTo>
                    <a:pt x="23745" y="26550"/>
                  </a:lnTo>
                  <a:cubicBezTo>
                    <a:pt x="23745" y="26550"/>
                    <a:pt x="-1786" y="21694"/>
                    <a:pt x="-3203" y="21190"/>
                  </a:cubicBezTo>
                  <a:lnTo>
                    <a:pt x="6234" y="1104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90" name="Freeform: Shape 1189">
              <a:extLst>
                <a:ext uri="{FF2B5EF4-FFF2-40B4-BE49-F238E27FC236}">
                  <a16:creationId xmlns:a16="http://schemas.microsoft.com/office/drawing/2014/main" id="{B9B8613D-B72B-4B47-BF52-9EA246DE5392}"/>
                </a:ext>
              </a:extLst>
            </p:cNvPr>
            <p:cNvSpPr/>
            <p:nvPr/>
          </p:nvSpPr>
          <p:spPr>
            <a:xfrm flipV="1">
              <a:off x="4326359" y="1937531"/>
              <a:ext cx="25666" cy="37507"/>
            </a:xfrm>
            <a:custGeom>
              <a:avLst/>
              <a:gdLst>
                <a:gd name="connsiteX0" fmla="*/ 20282 w 23594"/>
                <a:gd name="connsiteY0" fmla="*/ 22022 h 34479"/>
                <a:gd name="connsiteX1" fmla="*/ 16504 w 23594"/>
                <a:gd name="connsiteY1" fmla="*/ 31395 h 34479"/>
                <a:gd name="connsiteX2" fmla="*/ -3313 w 23594"/>
                <a:gd name="connsiteY2" fmla="*/ 12633 h 34479"/>
                <a:gd name="connsiteX3" fmla="*/ 8484 w 23594"/>
                <a:gd name="connsiteY3" fmla="*/ -3084 h 34479"/>
                <a:gd name="connsiteX4" fmla="*/ 20282 w 23594"/>
                <a:gd name="connsiteY4" fmla="*/ 22022 h 34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94" h="34479">
                  <a:moveTo>
                    <a:pt x="20282" y="22022"/>
                  </a:moveTo>
                  <a:lnTo>
                    <a:pt x="16504" y="31395"/>
                  </a:lnTo>
                  <a:lnTo>
                    <a:pt x="-3313" y="12633"/>
                  </a:lnTo>
                  <a:lnTo>
                    <a:pt x="8484" y="-3084"/>
                  </a:lnTo>
                  <a:lnTo>
                    <a:pt x="20282" y="2202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91" name="Freeform: Shape 1190">
              <a:extLst>
                <a:ext uri="{FF2B5EF4-FFF2-40B4-BE49-F238E27FC236}">
                  <a16:creationId xmlns:a16="http://schemas.microsoft.com/office/drawing/2014/main" id="{D6170F47-F0FC-4CD4-8FF1-45013DA438E7}"/>
                </a:ext>
              </a:extLst>
            </p:cNvPr>
            <p:cNvSpPr/>
            <p:nvPr/>
          </p:nvSpPr>
          <p:spPr>
            <a:xfrm flipV="1">
              <a:off x="4326359" y="1937531"/>
              <a:ext cx="25666" cy="37507"/>
            </a:xfrm>
            <a:custGeom>
              <a:avLst/>
              <a:gdLst>
                <a:gd name="connsiteX0" fmla="*/ 20282 w 23594"/>
                <a:gd name="connsiteY0" fmla="*/ 22022 h 34479"/>
                <a:gd name="connsiteX1" fmla="*/ 16504 w 23594"/>
                <a:gd name="connsiteY1" fmla="*/ 31395 h 34479"/>
                <a:gd name="connsiteX2" fmla="*/ -3313 w 23594"/>
                <a:gd name="connsiteY2" fmla="*/ 12633 h 34479"/>
                <a:gd name="connsiteX3" fmla="*/ 8484 w 23594"/>
                <a:gd name="connsiteY3" fmla="*/ -3084 h 34479"/>
              </a:gdLst>
              <a:ahLst/>
              <a:cxnLst>
                <a:cxn ang="0">
                  <a:pos x="connsiteX0" y="connsiteY0"/>
                </a:cxn>
                <a:cxn ang="0">
                  <a:pos x="connsiteX1" y="connsiteY1"/>
                </a:cxn>
                <a:cxn ang="0">
                  <a:pos x="connsiteX2" y="connsiteY2"/>
                </a:cxn>
                <a:cxn ang="0">
                  <a:pos x="connsiteX3" y="connsiteY3"/>
                </a:cxn>
              </a:cxnLst>
              <a:rect l="l" t="t" r="r" b="b"/>
              <a:pathLst>
                <a:path w="23594" h="34479">
                  <a:moveTo>
                    <a:pt x="20282" y="22022"/>
                  </a:moveTo>
                  <a:lnTo>
                    <a:pt x="16504" y="31395"/>
                  </a:lnTo>
                  <a:lnTo>
                    <a:pt x="-3313" y="12633"/>
                  </a:lnTo>
                  <a:lnTo>
                    <a:pt x="8484" y="-308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92" name="Freeform: Shape 1191">
              <a:extLst>
                <a:ext uri="{FF2B5EF4-FFF2-40B4-BE49-F238E27FC236}">
                  <a16:creationId xmlns:a16="http://schemas.microsoft.com/office/drawing/2014/main" id="{E9D8CFFD-FDDD-43F1-BFE8-7FCABE327F9D}"/>
                </a:ext>
              </a:extLst>
            </p:cNvPr>
            <p:cNvSpPr/>
            <p:nvPr/>
          </p:nvSpPr>
          <p:spPr>
            <a:xfrm flipV="1">
              <a:off x="4295035" y="1986074"/>
              <a:ext cx="25093" cy="19306"/>
            </a:xfrm>
            <a:custGeom>
              <a:avLst/>
              <a:gdLst>
                <a:gd name="connsiteX0" fmla="*/ 19786 w 23067"/>
                <a:gd name="connsiteY0" fmla="*/ 14716 h 17747"/>
                <a:gd name="connsiteX1" fmla="*/ -448 w 23067"/>
                <a:gd name="connsiteY1" fmla="*/ 12181 h 17747"/>
                <a:gd name="connsiteX2" fmla="*/ -3281 w 23067"/>
                <a:gd name="connsiteY2" fmla="*/ -3032 h 17747"/>
                <a:gd name="connsiteX3" fmla="*/ 12294 w 23067"/>
                <a:gd name="connsiteY3" fmla="*/ -3032 h 17747"/>
                <a:gd name="connsiteX4" fmla="*/ 19786 w 23067"/>
                <a:gd name="connsiteY4" fmla="*/ 14716 h 17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67" h="17747">
                  <a:moveTo>
                    <a:pt x="19786" y="14716"/>
                  </a:moveTo>
                  <a:lnTo>
                    <a:pt x="-448" y="12181"/>
                  </a:lnTo>
                  <a:lnTo>
                    <a:pt x="-3281" y="-3032"/>
                  </a:lnTo>
                  <a:lnTo>
                    <a:pt x="12294" y="-3032"/>
                  </a:lnTo>
                  <a:lnTo>
                    <a:pt x="19786" y="1471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93" name="Freeform: Shape 1192">
              <a:extLst>
                <a:ext uri="{FF2B5EF4-FFF2-40B4-BE49-F238E27FC236}">
                  <a16:creationId xmlns:a16="http://schemas.microsoft.com/office/drawing/2014/main" id="{D231B228-B8F7-4B74-AEAA-F45B5EA47EFB}"/>
                </a:ext>
              </a:extLst>
            </p:cNvPr>
            <p:cNvSpPr/>
            <p:nvPr/>
          </p:nvSpPr>
          <p:spPr>
            <a:xfrm flipV="1">
              <a:off x="4295035" y="1986074"/>
              <a:ext cx="25093" cy="19306"/>
            </a:xfrm>
            <a:custGeom>
              <a:avLst/>
              <a:gdLst>
                <a:gd name="connsiteX0" fmla="*/ 19786 w 23067"/>
                <a:gd name="connsiteY0" fmla="*/ 14716 h 17747"/>
                <a:gd name="connsiteX1" fmla="*/ -448 w 23067"/>
                <a:gd name="connsiteY1" fmla="*/ 12181 h 17747"/>
                <a:gd name="connsiteX2" fmla="*/ -3281 w 23067"/>
                <a:gd name="connsiteY2" fmla="*/ -3032 h 17747"/>
                <a:gd name="connsiteX3" fmla="*/ 12294 w 23067"/>
                <a:gd name="connsiteY3" fmla="*/ -3032 h 17747"/>
              </a:gdLst>
              <a:ahLst/>
              <a:cxnLst>
                <a:cxn ang="0">
                  <a:pos x="connsiteX0" y="connsiteY0"/>
                </a:cxn>
                <a:cxn ang="0">
                  <a:pos x="connsiteX1" y="connsiteY1"/>
                </a:cxn>
                <a:cxn ang="0">
                  <a:pos x="connsiteX2" y="connsiteY2"/>
                </a:cxn>
                <a:cxn ang="0">
                  <a:pos x="connsiteX3" y="connsiteY3"/>
                </a:cxn>
              </a:cxnLst>
              <a:rect l="l" t="t" r="r" b="b"/>
              <a:pathLst>
                <a:path w="23067" h="17747">
                  <a:moveTo>
                    <a:pt x="19786" y="14716"/>
                  </a:moveTo>
                  <a:lnTo>
                    <a:pt x="-448" y="12181"/>
                  </a:lnTo>
                  <a:lnTo>
                    <a:pt x="-3281" y="-3032"/>
                  </a:lnTo>
                  <a:lnTo>
                    <a:pt x="12294" y="-3032"/>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94" name="Freeform: Shape 1193">
              <a:extLst>
                <a:ext uri="{FF2B5EF4-FFF2-40B4-BE49-F238E27FC236}">
                  <a16:creationId xmlns:a16="http://schemas.microsoft.com/office/drawing/2014/main" id="{FDE557D5-DC87-4EAB-AF36-A448BB11DA34}"/>
                </a:ext>
              </a:extLst>
            </p:cNvPr>
            <p:cNvSpPr/>
            <p:nvPr/>
          </p:nvSpPr>
          <p:spPr>
            <a:xfrm flipV="1">
              <a:off x="4210928" y="2110375"/>
              <a:ext cx="46787" cy="38217"/>
            </a:xfrm>
            <a:custGeom>
              <a:avLst/>
              <a:gdLst>
                <a:gd name="connsiteX0" fmla="*/ 2924 w 43010"/>
                <a:gd name="connsiteY0" fmla="*/ -2855 h 35132"/>
                <a:gd name="connsiteX1" fmla="*/ 14391 w 43010"/>
                <a:gd name="connsiteY1" fmla="*/ 6778 h 35132"/>
                <a:gd name="connsiteX2" fmla="*/ 24221 w 43010"/>
                <a:gd name="connsiteY2" fmla="*/ -2855 h 35132"/>
                <a:gd name="connsiteX3" fmla="*/ 39803 w 43010"/>
                <a:gd name="connsiteY3" fmla="*/ 11351 h 35132"/>
                <a:gd name="connsiteX4" fmla="*/ 24040 w 43010"/>
                <a:gd name="connsiteY4" fmla="*/ 32278 h 35132"/>
                <a:gd name="connsiteX5" fmla="*/ 13438 w 43010"/>
                <a:gd name="connsiteY5" fmla="*/ 26430 h 35132"/>
                <a:gd name="connsiteX6" fmla="*/ 10503 w 43010"/>
                <a:gd name="connsiteY6" fmla="*/ 31428 h 35132"/>
                <a:gd name="connsiteX7" fmla="*/ -3207 w 43010"/>
                <a:gd name="connsiteY7" fmla="*/ 3284 h 35132"/>
                <a:gd name="connsiteX8" fmla="*/ 2924 w 43010"/>
                <a:gd name="connsiteY8" fmla="*/ -2855 h 35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010" h="35132">
                  <a:moveTo>
                    <a:pt x="2924" y="-2855"/>
                  </a:moveTo>
                  <a:lnTo>
                    <a:pt x="14391" y="6778"/>
                  </a:lnTo>
                  <a:lnTo>
                    <a:pt x="24221" y="-2855"/>
                  </a:lnTo>
                  <a:lnTo>
                    <a:pt x="39803" y="11351"/>
                  </a:lnTo>
                  <a:lnTo>
                    <a:pt x="24040" y="32278"/>
                  </a:lnTo>
                  <a:lnTo>
                    <a:pt x="13438" y="26430"/>
                  </a:lnTo>
                  <a:lnTo>
                    <a:pt x="10503" y="31428"/>
                  </a:lnTo>
                  <a:lnTo>
                    <a:pt x="-3207" y="3284"/>
                  </a:lnTo>
                  <a:lnTo>
                    <a:pt x="2924" y="-285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95" name="Freeform: Shape 1194">
              <a:extLst>
                <a:ext uri="{FF2B5EF4-FFF2-40B4-BE49-F238E27FC236}">
                  <a16:creationId xmlns:a16="http://schemas.microsoft.com/office/drawing/2014/main" id="{A0AF20F8-9BF5-4F46-9C52-DF7E1C733BF1}"/>
                </a:ext>
              </a:extLst>
            </p:cNvPr>
            <p:cNvSpPr/>
            <p:nvPr/>
          </p:nvSpPr>
          <p:spPr>
            <a:xfrm flipV="1">
              <a:off x="4210928" y="2110375"/>
              <a:ext cx="46787" cy="38217"/>
            </a:xfrm>
            <a:custGeom>
              <a:avLst/>
              <a:gdLst>
                <a:gd name="connsiteX0" fmla="*/ 2924 w 43010"/>
                <a:gd name="connsiteY0" fmla="*/ -2855 h 35132"/>
                <a:gd name="connsiteX1" fmla="*/ 14391 w 43010"/>
                <a:gd name="connsiteY1" fmla="*/ 6778 h 35132"/>
                <a:gd name="connsiteX2" fmla="*/ 24221 w 43010"/>
                <a:gd name="connsiteY2" fmla="*/ -2855 h 35132"/>
                <a:gd name="connsiteX3" fmla="*/ 39803 w 43010"/>
                <a:gd name="connsiteY3" fmla="*/ 11351 h 35132"/>
                <a:gd name="connsiteX4" fmla="*/ 24040 w 43010"/>
                <a:gd name="connsiteY4" fmla="*/ 32278 h 35132"/>
                <a:gd name="connsiteX5" fmla="*/ 13438 w 43010"/>
                <a:gd name="connsiteY5" fmla="*/ 26430 h 35132"/>
                <a:gd name="connsiteX6" fmla="*/ 10503 w 43010"/>
                <a:gd name="connsiteY6" fmla="*/ 31428 h 35132"/>
                <a:gd name="connsiteX7" fmla="*/ -3207 w 43010"/>
                <a:gd name="connsiteY7" fmla="*/ 3284 h 35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010" h="35132">
                  <a:moveTo>
                    <a:pt x="2924" y="-2855"/>
                  </a:moveTo>
                  <a:lnTo>
                    <a:pt x="14391" y="6778"/>
                  </a:lnTo>
                  <a:lnTo>
                    <a:pt x="24221" y="-2855"/>
                  </a:lnTo>
                  <a:lnTo>
                    <a:pt x="39803" y="11351"/>
                  </a:lnTo>
                  <a:lnTo>
                    <a:pt x="24040" y="32278"/>
                  </a:lnTo>
                  <a:lnTo>
                    <a:pt x="13438" y="26430"/>
                  </a:lnTo>
                  <a:lnTo>
                    <a:pt x="10503" y="31428"/>
                  </a:lnTo>
                  <a:lnTo>
                    <a:pt x="-3207" y="328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196" name="Freeform: Shape 1195">
              <a:extLst>
                <a:ext uri="{FF2B5EF4-FFF2-40B4-BE49-F238E27FC236}">
                  <a16:creationId xmlns:a16="http://schemas.microsoft.com/office/drawing/2014/main" id="{43DF6A72-9309-4EDC-B2A3-1AD612CB6E56}"/>
                </a:ext>
              </a:extLst>
            </p:cNvPr>
            <p:cNvSpPr/>
            <p:nvPr/>
          </p:nvSpPr>
          <p:spPr>
            <a:xfrm flipV="1">
              <a:off x="4158156" y="2109818"/>
              <a:ext cx="87170" cy="113968"/>
            </a:xfrm>
            <a:custGeom>
              <a:avLst/>
              <a:gdLst>
                <a:gd name="connsiteX0" fmla="*/ 62935 w 80133"/>
                <a:gd name="connsiteY0" fmla="*/ 75951 h 104767"/>
                <a:gd name="connsiteX1" fmla="*/ 51468 w 80133"/>
                <a:gd name="connsiteY1" fmla="*/ 66318 h 104767"/>
                <a:gd name="connsiteX2" fmla="*/ 45338 w 80133"/>
                <a:gd name="connsiteY2" fmla="*/ 72457 h 104767"/>
                <a:gd name="connsiteX3" fmla="*/ 59047 w 80133"/>
                <a:gd name="connsiteY3" fmla="*/ 100600 h 104767"/>
                <a:gd name="connsiteX4" fmla="*/ 51201 w 80133"/>
                <a:gd name="connsiteY4" fmla="*/ 94643 h 104767"/>
                <a:gd name="connsiteX5" fmla="*/ 47706 w 80133"/>
                <a:gd name="connsiteY5" fmla="*/ 101962 h 104767"/>
                <a:gd name="connsiteX6" fmla="*/ 28787 w 80133"/>
                <a:gd name="connsiteY6" fmla="*/ 86820 h 104767"/>
                <a:gd name="connsiteX7" fmla="*/ 39285 w 80133"/>
                <a:gd name="connsiteY7" fmla="*/ 82035 h 104767"/>
                <a:gd name="connsiteX8" fmla="*/ 31825 w 80133"/>
                <a:gd name="connsiteY8" fmla="*/ 70867 h 104767"/>
                <a:gd name="connsiteX9" fmla="*/ 6010 w 80133"/>
                <a:gd name="connsiteY9" fmla="*/ 74251 h 104767"/>
                <a:gd name="connsiteX10" fmla="*/ 13007 w 80133"/>
                <a:gd name="connsiteY10" fmla="*/ 63760 h 104767"/>
                <a:gd name="connsiteX11" fmla="*/ 3563 w 80133"/>
                <a:gd name="connsiteY11" fmla="*/ 53309 h 104767"/>
                <a:gd name="connsiteX12" fmla="*/ 24584 w 80133"/>
                <a:gd name="connsiteY12" fmla="*/ 46509 h 104767"/>
                <a:gd name="connsiteX13" fmla="*/ -3174 w 80133"/>
                <a:gd name="connsiteY13" fmla="*/ 16846 h 104767"/>
                <a:gd name="connsiteX14" fmla="*/ 8647 w 80133"/>
                <a:gd name="connsiteY14" fmla="*/ 8551 h 104767"/>
                <a:gd name="connsiteX15" fmla="*/ 9387 w 80133"/>
                <a:gd name="connsiteY15" fmla="*/ -2805 h 104767"/>
                <a:gd name="connsiteX16" fmla="*/ 31510 w 80133"/>
                <a:gd name="connsiteY16" fmla="*/ 1201 h 104767"/>
                <a:gd name="connsiteX17" fmla="*/ 48257 w 80133"/>
                <a:gd name="connsiteY17" fmla="*/ 14603 h 104767"/>
                <a:gd name="connsiteX18" fmla="*/ 70372 w 80133"/>
                <a:gd name="connsiteY18" fmla="*/ 16846 h 104767"/>
                <a:gd name="connsiteX19" fmla="*/ 76960 w 80133"/>
                <a:gd name="connsiteY19" fmla="*/ 37836 h 104767"/>
                <a:gd name="connsiteX20" fmla="*/ 72765 w 80133"/>
                <a:gd name="connsiteY20" fmla="*/ 66318 h 104767"/>
                <a:gd name="connsiteX21" fmla="*/ 62935 w 80133"/>
                <a:gd name="connsiteY21" fmla="*/ 75951 h 104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133" h="104767">
                  <a:moveTo>
                    <a:pt x="62935" y="75951"/>
                  </a:moveTo>
                  <a:lnTo>
                    <a:pt x="51468" y="66318"/>
                  </a:lnTo>
                  <a:lnTo>
                    <a:pt x="45338" y="72457"/>
                  </a:lnTo>
                  <a:lnTo>
                    <a:pt x="59047" y="100600"/>
                  </a:lnTo>
                  <a:lnTo>
                    <a:pt x="51201" y="94643"/>
                  </a:lnTo>
                  <a:lnTo>
                    <a:pt x="47706" y="101962"/>
                  </a:lnTo>
                  <a:lnTo>
                    <a:pt x="28787" y="86820"/>
                  </a:lnTo>
                  <a:lnTo>
                    <a:pt x="39285" y="82035"/>
                  </a:lnTo>
                  <a:lnTo>
                    <a:pt x="31825" y="70867"/>
                  </a:lnTo>
                  <a:lnTo>
                    <a:pt x="6010" y="74251"/>
                  </a:lnTo>
                  <a:lnTo>
                    <a:pt x="13007" y="63760"/>
                  </a:lnTo>
                  <a:lnTo>
                    <a:pt x="3563" y="53309"/>
                  </a:lnTo>
                  <a:lnTo>
                    <a:pt x="24584" y="46509"/>
                  </a:lnTo>
                  <a:lnTo>
                    <a:pt x="-3174" y="16846"/>
                  </a:lnTo>
                  <a:lnTo>
                    <a:pt x="8647" y="8551"/>
                  </a:lnTo>
                  <a:lnTo>
                    <a:pt x="9387" y="-2805"/>
                  </a:lnTo>
                  <a:lnTo>
                    <a:pt x="31510" y="1201"/>
                  </a:lnTo>
                  <a:lnTo>
                    <a:pt x="48257" y="14603"/>
                  </a:lnTo>
                  <a:lnTo>
                    <a:pt x="70372" y="16846"/>
                  </a:lnTo>
                  <a:lnTo>
                    <a:pt x="76960" y="37836"/>
                  </a:lnTo>
                  <a:lnTo>
                    <a:pt x="72765" y="66318"/>
                  </a:lnTo>
                  <a:lnTo>
                    <a:pt x="62935" y="7595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197" name="Freeform: Shape 1196">
              <a:extLst>
                <a:ext uri="{FF2B5EF4-FFF2-40B4-BE49-F238E27FC236}">
                  <a16:creationId xmlns:a16="http://schemas.microsoft.com/office/drawing/2014/main" id="{28DD48B0-5F85-4237-AE8B-9987189811D8}"/>
                </a:ext>
              </a:extLst>
            </p:cNvPr>
            <p:cNvSpPr/>
            <p:nvPr/>
          </p:nvSpPr>
          <p:spPr>
            <a:xfrm flipV="1">
              <a:off x="4158156" y="2109818"/>
              <a:ext cx="87170" cy="113968"/>
            </a:xfrm>
            <a:custGeom>
              <a:avLst/>
              <a:gdLst>
                <a:gd name="connsiteX0" fmla="*/ 62935 w 80133"/>
                <a:gd name="connsiteY0" fmla="*/ 75951 h 104767"/>
                <a:gd name="connsiteX1" fmla="*/ 51468 w 80133"/>
                <a:gd name="connsiteY1" fmla="*/ 66318 h 104767"/>
                <a:gd name="connsiteX2" fmla="*/ 45338 w 80133"/>
                <a:gd name="connsiteY2" fmla="*/ 72457 h 104767"/>
                <a:gd name="connsiteX3" fmla="*/ 59047 w 80133"/>
                <a:gd name="connsiteY3" fmla="*/ 100600 h 104767"/>
                <a:gd name="connsiteX4" fmla="*/ 51201 w 80133"/>
                <a:gd name="connsiteY4" fmla="*/ 94643 h 104767"/>
                <a:gd name="connsiteX5" fmla="*/ 47706 w 80133"/>
                <a:gd name="connsiteY5" fmla="*/ 101962 h 104767"/>
                <a:gd name="connsiteX6" fmla="*/ 28787 w 80133"/>
                <a:gd name="connsiteY6" fmla="*/ 86820 h 104767"/>
                <a:gd name="connsiteX7" fmla="*/ 39285 w 80133"/>
                <a:gd name="connsiteY7" fmla="*/ 82035 h 104767"/>
                <a:gd name="connsiteX8" fmla="*/ 31825 w 80133"/>
                <a:gd name="connsiteY8" fmla="*/ 70867 h 104767"/>
                <a:gd name="connsiteX9" fmla="*/ 6010 w 80133"/>
                <a:gd name="connsiteY9" fmla="*/ 74251 h 104767"/>
                <a:gd name="connsiteX10" fmla="*/ 13007 w 80133"/>
                <a:gd name="connsiteY10" fmla="*/ 63760 h 104767"/>
                <a:gd name="connsiteX11" fmla="*/ 3563 w 80133"/>
                <a:gd name="connsiteY11" fmla="*/ 53309 h 104767"/>
                <a:gd name="connsiteX12" fmla="*/ 24584 w 80133"/>
                <a:gd name="connsiteY12" fmla="*/ 46509 h 104767"/>
                <a:gd name="connsiteX13" fmla="*/ -3174 w 80133"/>
                <a:gd name="connsiteY13" fmla="*/ 16846 h 104767"/>
                <a:gd name="connsiteX14" fmla="*/ 8647 w 80133"/>
                <a:gd name="connsiteY14" fmla="*/ 8551 h 104767"/>
                <a:gd name="connsiteX15" fmla="*/ 9387 w 80133"/>
                <a:gd name="connsiteY15" fmla="*/ -2805 h 104767"/>
                <a:gd name="connsiteX16" fmla="*/ 31510 w 80133"/>
                <a:gd name="connsiteY16" fmla="*/ 1201 h 104767"/>
                <a:gd name="connsiteX17" fmla="*/ 48257 w 80133"/>
                <a:gd name="connsiteY17" fmla="*/ 14603 h 104767"/>
                <a:gd name="connsiteX18" fmla="*/ 70372 w 80133"/>
                <a:gd name="connsiteY18" fmla="*/ 16846 h 104767"/>
                <a:gd name="connsiteX19" fmla="*/ 76960 w 80133"/>
                <a:gd name="connsiteY19" fmla="*/ 37836 h 104767"/>
                <a:gd name="connsiteX20" fmla="*/ 72765 w 80133"/>
                <a:gd name="connsiteY20" fmla="*/ 66318 h 104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0133" h="104767">
                  <a:moveTo>
                    <a:pt x="62935" y="75951"/>
                  </a:moveTo>
                  <a:lnTo>
                    <a:pt x="51468" y="66318"/>
                  </a:lnTo>
                  <a:lnTo>
                    <a:pt x="45338" y="72457"/>
                  </a:lnTo>
                  <a:lnTo>
                    <a:pt x="59047" y="100600"/>
                  </a:lnTo>
                  <a:lnTo>
                    <a:pt x="51201" y="94643"/>
                  </a:lnTo>
                  <a:lnTo>
                    <a:pt x="47706" y="101962"/>
                  </a:lnTo>
                  <a:lnTo>
                    <a:pt x="28787" y="86820"/>
                  </a:lnTo>
                  <a:lnTo>
                    <a:pt x="39285" y="82035"/>
                  </a:lnTo>
                  <a:lnTo>
                    <a:pt x="31825" y="70867"/>
                  </a:lnTo>
                  <a:lnTo>
                    <a:pt x="6010" y="74251"/>
                  </a:lnTo>
                  <a:lnTo>
                    <a:pt x="13007" y="63760"/>
                  </a:lnTo>
                  <a:lnTo>
                    <a:pt x="3563" y="53309"/>
                  </a:lnTo>
                  <a:lnTo>
                    <a:pt x="24584" y="46509"/>
                  </a:lnTo>
                  <a:lnTo>
                    <a:pt x="-3174" y="16846"/>
                  </a:lnTo>
                  <a:lnTo>
                    <a:pt x="8647" y="8551"/>
                  </a:lnTo>
                  <a:lnTo>
                    <a:pt x="9387" y="-2805"/>
                  </a:lnTo>
                  <a:lnTo>
                    <a:pt x="31510" y="1201"/>
                  </a:lnTo>
                  <a:lnTo>
                    <a:pt x="48257" y="14603"/>
                  </a:lnTo>
                  <a:lnTo>
                    <a:pt x="70372" y="16846"/>
                  </a:lnTo>
                  <a:lnTo>
                    <a:pt x="76960" y="37836"/>
                  </a:lnTo>
                  <a:lnTo>
                    <a:pt x="72765" y="6631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76" name="Freeform: Shape 1375">
              <a:extLst>
                <a:ext uri="{FF2B5EF4-FFF2-40B4-BE49-F238E27FC236}">
                  <a16:creationId xmlns:a16="http://schemas.microsoft.com/office/drawing/2014/main" id="{CC069884-D85F-4660-BC00-EA578E9B087C}"/>
                </a:ext>
              </a:extLst>
            </p:cNvPr>
            <p:cNvSpPr/>
            <p:nvPr/>
          </p:nvSpPr>
          <p:spPr>
            <a:xfrm flipV="1">
              <a:off x="4574517" y="2084923"/>
              <a:ext cx="27070" cy="34125"/>
            </a:xfrm>
            <a:custGeom>
              <a:avLst/>
              <a:gdLst>
                <a:gd name="connsiteX0" fmla="*/ 21320 w 24885"/>
                <a:gd name="connsiteY0" fmla="*/ 18028 h 31370"/>
                <a:gd name="connsiteX1" fmla="*/ 14190 w 24885"/>
                <a:gd name="connsiteY1" fmla="*/ 28479 h 31370"/>
                <a:gd name="connsiteX2" fmla="*/ 8233 w 24885"/>
                <a:gd name="connsiteY2" fmla="*/ 18028 h 31370"/>
                <a:gd name="connsiteX3" fmla="*/ -3565 w 24885"/>
                <a:gd name="connsiteY3" fmla="*/ 16131 h 31370"/>
                <a:gd name="connsiteX4" fmla="*/ 11876 w 24885"/>
                <a:gd name="connsiteY4" fmla="*/ -2891 h 31370"/>
                <a:gd name="connsiteX5" fmla="*/ 21320 w 24885"/>
                <a:gd name="connsiteY5" fmla="*/ 18028 h 31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85" h="31370">
                  <a:moveTo>
                    <a:pt x="21320" y="18028"/>
                  </a:moveTo>
                  <a:lnTo>
                    <a:pt x="14190" y="28479"/>
                  </a:lnTo>
                  <a:lnTo>
                    <a:pt x="8233" y="18028"/>
                  </a:lnTo>
                  <a:lnTo>
                    <a:pt x="-3565" y="16131"/>
                  </a:lnTo>
                  <a:lnTo>
                    <a:pt x="11876" y="-2891"/>
                  </a:lnTo>
                  <a:lnTo>
                    <a:pt x="21320" y="1802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77" name="Freeform: Shape 1376">
              <a:extLst>
                <a:ext uri="{FF2B5EF4-FFF2-40B4-BE49-F238E27FC236}">
                  <a16:creationId xmlns:a16="http://schemas.microsoft.com/office/drawing/2014/main" id="{BED16C1C-9789-4FB4-936F-76C2559F934B}"/>
                </a:ext>
              </a:extLst>
            </p:cNvPr>
            <p:cNvSpPr/>
            <p:nvPr/>
          </p:nvSpPr>
          <p:spPr>
            <a:xfrm flipV="1">
              <a:off x="4574517" y="2084923"/>
              <a:ext cx="27070" cy="34125"/>
            </a:xfrm>
            <a:custGeom>
              <a:avLst/>
              <a:gdLst>
                <a:gd name="connsiteX0" fmla="*/ 21320 w 24885"/>
                <a:gd name="connsiteY0" fmla="*/ 18028 h 31370"/>
                <a:gd name="connsiteX1" fmla="*/ 14190 w 24885"/>
                <a:gd name="connsiteY1" fmla="*/ 28479 h 31370"/>
                <a:gd name="connsiteX2" fmla="*/ 8233 w 24885"/>
                <a:gd name="connsiteY2" fmla="*/ 18028 h 31370"/>
                <a:gd name="connsiteX3" fmla="*/ -3565 w 24885"/>
                <a:gd name="connsiteY3" fmla="*/ 16131 h 31370"/>
                <a:gd name="connsiteX4" fmla="*/ 11876 w 24885"/>
                <a:gd name="connsiteY4" fmla="*/ -2891 h 31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85" h="31370">
                  <a:moveTo>
                    <a:pt x="21320" y="18028"/>
                  </a:moveTo>
                  <a:lnTo>
                    <a:pt x="14190" y="28479"/>
                  </a:lnTo>
                  <a:lnTo>
                    <a:pt x="8233" y="18028"/>
                  </a:lnTo>
                  <a:lnTo>
                    <a:pt x="-3565" y="16131"/>
                  </a:lnTo>
                  <a:lnTo>
                    <a:pt x="11876" y="-289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78" name="Freeform: Shape 1377">
              <a:extLst>
                <a:ext uri="{FF2B5EF4-FFF2-40B4-BE49-F238E27FC236}">
                  <a16:creationId xmlns:a16="http://schemas.microsoft.com/office/drawing/2014/main" id="{87251BF0-38DC-4F2E-8BFF-4A790253932F}"/>
                </a:ext>
              </a:extLst>
            </p:cNvPr>
            <p:cNvSpPr/>
            <p:nvPr/>
          </p:nvSpPr>
          <p:spPr>
            <a:xfrm flipV="1">
              <a:off x="4461166" y="1862937"/>
              <a:ext cx="23852" cy="20050"/>
            </a:xfrm>
            <a:custGeom>
              <a:avLst/>
              <a:gdLst>
                <a:gd name="connsiteX0" fmla="*/ 18477 w 21926"/>
                <a:gd name="connsiteY0" fmla="*/ 15238 h 18431"/>
                <a:gd name="connsiteX1" fmla="*/ -3449 w 21926"/>
                <a:gd name="connsiteY1" fmla="*/ 6022 h 18431"/>
                <a:gd name="connsiteX2" fmla="*/ 12417 w 21926"/>
                <a:gd name="connsiteY2" fmla="*/ -3194 h 18431"/>
              </a:gdLst>
              <a:ahLst/>
              <a:cxnLst>
                <a:cxn ang="0">
                  <a:pos x="connsiteX0" y="connsiteY0"/>
                </a:cxn>
                <a:cxn ang="0">
                  <a:pos x="connsiteX1" y="connsiteY1"/>
                </a:cxn>
                <a:cxn ang="0">
                  <a:pos x="connsiteX2" y="connsiteY2"/>
                </a:cxn>
              </a:cxnLst>
              <a:rect l="l" t="t" r="r" b="b"/>
              <a:pathLst>
                <a:path w="21926" h="18431">
                  <a:moveTo>
                    <a:pt x="18477" y="15238"/>
                  </a:moveTo>
                  <a:lnTo>
                    <a:pt x="-3449" y="6022"/>
                  </a:lnTo>
                  <a:lnTo>
                    <a:pt x="12417" y="-3194"/>
                  </a:lnTo>
                  <a:close/>
                </a:path>
              </a:pathLst>
            </a:custGeom>
            <a:solidFill>
              <a:schemeClr val="accent2"/>
            </a:solidFill>
            <a:ln w="635" cap="flat">
              <a:solidFill>
                <a:schemeClr val="bg1"/>
              </a:solidFill>
              <a:prstDash val="solid"/>
              <a:miter/>
            </a:ln>
          </p:spPr>
          <p:txBody>
            <a:bodyPr rtlCol="0" anchor="ctr"/>
            <a:lstStyle/>
            <a:p>
              <a:endParaRPr lang="en-US" dirty="0"/>
            </a:p>
          </p:txBody>
        </p:sp>
        <p:sp>
          <p:nvSpPr>
            <p:cNvPr id="1379" name="Freeform: Shape 1378">
              <a:extLst>
                <a:ext uri="{FF2B5EF4-FFF2-40B4-BE49-F238E27FC236}">
                  <a16:creationId xmlns:a16="http://schemas.microsoft.com/office/drawing/2014/main" id="{0D7F6BC7-412F-4CD8-9038-30E6A2846DE9}"/>
                </a:ext>
              </a:extLst>
            </p:cNvPr>
            <p:cNvSpPr/>
            <p:nvPr/>
          </p:nvSpPr>
          <p:spPr>
            <a:xfrm flipV="1">
              <a:off x="4461166" y="1862937"/>
              <a:ext cx="23852" cy="20050"/>
            </a:xfrm>
            <a:custGeom>
              <a:avLst/>
              <a:gdLst>
                <a:gd name="connsiteX0" fmla="*/ 18477 w 21926"/>
                <a:gd name="connsiteY0" fmla="*/ 15238 h 18431"/>
                <a:gd name="connsiteX1" fmla="*/ -3449 w 21926"/>
                <a:gd name="connsiteY1" fmla="*/ 6022 h 18431"/>
                <a:gd name="connsiteX2" fmla="*/ 12417 w 21926"/>
                <a:gd name="connsiteY2" fmla="*/ -3194 h 18431"/>
              </a:gdLst>
              <a:ahLst/>
              <a:cxnLst>
                <a:cxn ang="0">
                  <a:pos x="connsiteX0" y="connsiteY0"/>
                </a:cxn>
                <a:cxn ang="0">
                  <a:pos x="connsiteX1" y="connsiteY1"/>
                </a:cxn>
                <a:cxn ang="0">
                  <a:pos x="connsiteX2" y="connsiteY2"/>
                </a:cxn>
              </a:cxnLst>
              <a:rect l="l" t="t" r="r" b="b"/>
              <a:pathLst>
                <a:path w="21926" h="18431">
                  <a:moveTo>
                    <a:pt x="18477" y="15238"/>
                  </a:moveTo>
                  <a:lnTo>
                    <a:pt x="-3449" y="6022"/>
                  </a:lnTo>
                  <a:lnTo>
                    <a:pt x="12417" y="-319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80" name="Freeform: Shape 1379">
              <a:extLst>
                <a:ext uri="{FF2B5EF4-FFF2-40B4-BE49-F238E27FC236}">
                  <a16:creationId xmlns:a16="http://schemas.microsoft.com/office/drawing/2014/main" id="{33D72857-8445-48F5-A3E1-BF4771CE5E2E}"/>
                </a:ext>
              </a:extLst>
            </p:cNvPr>
            <p:cNvSpPr/>
            <p:nvPr/>
          </p:nvSpPr>
          <p:spPr>
            <a:xfrm flipV="1">
              <a:off x="4789860" y="1579361"/>
              <a:ext cx="27336" cy="24451"/>
            </a:xfrm>
            <a:custGeom>
              <a:avLst/>
              <a:gdLst>
                <a:gd name="connsiteX0" fmla="*/ 15617 w 25129"/>
                <a:gd name="connsiteY0" fmla="*/ -3567 h 22477"/>
                <a:gd name="connsiteX1" fmla="*/ 21346 w 25129"/>
                <a:gd name="connsiteY1" fmla="*/ 18910 h 22477"/>
                <a:gd name="connsiteX2" fmla="*/ -3783 w 25129"/>
                <a:gd name="connsiteY2" fmla="*/ 7546 h 22477"/>
              </a:gdLst>
              <a:ahLst/>
              <a:cxnLst>
                <a:cxn ang="0">
                  <a:pos x="connsiteX0" y="connsiteY0"/>
                </a:cxn>
                <a:cxn ang="0">
                  <a:pos x="connsiteX1" y="connsiteY1"/>
                </a:cxn>
                <a:cxn ang="0">
                  <a:pos x="connsiteX2" y="connsiteY2"/>
                </a:cxn>
              </a:cxnLst>
              <a:rect l="l" t="t" r="r" b="b"/>
              <a:pathLst>
                <a:path w="25129" h="22477">
                  <a:moveTo>
                    <a:pt x="15617" y="-3567"/>
                  </a:moveTo>
                  <a:lnTo>
                    <a:pt x="21346" y="18910"/>
                  </a:lnTo>
                  <a:lnTo>
                    <a:pt x="-3783" y="7546"/>
                  </a:lnTo>
                  <a:close/>
                </a:path>
              </a:pathLst>
            </a:custGeom>
            <a:solidFill>
              <a:schemeClr val="accent2"/>
            </a:solidFill>
            <a:ln w="635" cap="flat">
              <a:solidFill>
                <a:schemeClr val="bg1"/>
              </a:solidFill>
              <a:prstDash val="solid"/>
              <a:miter/>
            </a:ln>
          </p:spPr>
          <p:txBody>
            <a:bodyPr rtlCol="0" anchor="ctr"/>
            <a:lstStyle/>
            <a:p>
              <a:endParaRPr lang="en-US" dirty="0"/>
            </a:p>
          </p:txBody>
        </p:sp>
        <p:sp>
          <p:nvSpPr>
            <p:cNvPr id="1381" name="Freeform: Shape 1380">
              <a:extLst>
                <a:ext uri="{FF2B5EF4-FFF2-40B4-BE49-F238E27FC236}">
                  <a16:creationId xmlns:a16="http://schemas.microsoft.com/office/drawing/2014/main" id="{37800D5D-6B73-4C6B-9748-033DA107CFEE}"/>
                </a:ext>
              </a:extLst>
            </p:cNvPr>
            <p:cNvSpPr/>
            <p:nvPr/>
          </p:nvSpPr>
          <p:spPr>
            <a:xfrm flipV="1">
              <a:off x="4789860" y="1579361"/>
              <a:ext cx="27336" cy="24451"/>
            </a:xfrm>
            <a:custGeom>
              <a:avLst/>
              <a:gdLst>
                <a:gd name="connsiteX0" fmla="*/ 15617 w 25129"/>
                <a:gd name="connsiteY0" fmla="*/ -3567 h 22477"/>
                <a:gd name="connsiteX1" fmla="*/ 21346 w 25129"/>
                <a:gd name="connsiteY1" fmla="*/ 18910 h 22477"/>
                <a:gd name="connsiteX2" fmla="*/ -3783 w 25129"/>
                <a:gd name="connsiteY2" fmla="*/ 7546 h 22477"/>
              </a:gdLst>
              <a:ahLst/>
              <a:cxnLst>
                <a:cxn ang="0">
                  <a:pos x="connsiteX0" y="connsiteY0"/>
                </a:cxn>
                <a:cxn ang="0">
                  <a:pos x="connsiteX1" y="connsiteY1"/>
                </a:cxn>
                <a:cxn ang="0">
                  <a:pos x="connsiteX2" y="connsiteY2"/>
                </a:cxn>
              </a:cxnLst>
              <a:rect l="l" t="t" r="r" b="b"/>
              <a:pathLst>
                <a:path w="25129" h="22477">
                  <a:moveTo>
                    <a:pt x="15617" y="-3567"/>
                  </a:moveTo>
                  <a:lnTo>
                    <a:pt x="21346" y="18910"/>
                  </a:lnTo>
                  <a:lnTo>
                    <a:pt x="-3783" y="754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82" name="Freeform: Shape 1381">
              <a:extLst>
                <a:ext uri="{FF2B5EF4-FFF2-40B4-BE49-F238E27FC236}">
                  <a16:creationId xmlns:a16="http://schemas.microsoft.com/office/drawing/2014/main" id="{0F2E42CD-86CC-4EDF-A528-9693D41187AF}"/>
                </a:ext>
              </a:extLst>
            </p:cNvPr>
            <p:cNvSpPr/>
            <p:nvPr/>
          </p:nvSpPr>
          <p:spPr>
            <a:xfrm flipV="1">
              <a:off x="4717029" y="2026140"/>
              <a:ext cx="25683" cy="42686"/>
            </a:xfrm>
            <a:custGeom>
              <a:avLst/>
              <a:gdLst>
                <a:gd name="connsiteX0" fmla="*/ 11662 w 23610"/>
                <a:gd name="connsiteY0" fmla="*/ 22402 h 39240"/>
                <a:gd name="connsiteX1" fmla="*/ 19902 w 23610"/>
                <a:gd name="connsiteY1" fmla="*/ 36277 h 39240"/>
                <a:gd name="connsiteX2" fmla="*/ -262 w 23610"/>
                <a:gd name="connsiteY2" fmla="*/ 28974 h 39240"/>
                <a:gd name="connsiteX3" fmla="*/ -3709 w 23610"/>
                <a:gd name="connsiteY3" fmla="*/ -2963 h 39240"/>
                <a:gd name="connsiteX4" fmla="*/ 11662 w 23610"/>
                <a:gd name="connsiteY4" fmla="*/ 13289 h 39240"/>
                <a:gd name="connsiteX5" fmla="*/ 11662 w 23610"/>
                <a:gd name="connsiteY5" fmla="*/ 22402 h 39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610" h="39240">
                  <a:moveTo>
                    <a:pt x="11662" y="22402"/>
                  </a:moveTo>
                  <a:lnTo>
                    <a:pt x="19902" y="36277"/>
                  </a:lnTo>
                  <a:lnTo>
                    <a:pt x="-262" y="28974"/>
                  </a:lnTo>
                  <a:lnTo>
                    <a:pt x="-3709" y="-2963"/>
                  </a:lnTo>
                  <a:lnTo>
                    <a:pt x="11662" y="13289"/>
                  </a:lnTo>
                  <a:lnTo>
                    <a:pt x="11662" y="2240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83" name="Freeform: Shape 1382">
              <a:extLst>
                <a:ext uri="{FF2B5EF4-FFF2-40B4-BE49-F238E27FC236}">
                  <a16:creationId xmlns:a16="http://schemas.microsoft.com/office/drawing/2014/main" id="{CEB0FA4F-CEC0-4133-B066-0DC8009B1166}"/>
                </a:ext>
              </a:extLst>
            </p:cNvPr>
            <p:cNvSpPr/>
            <p:nvPr/>
          </p:nvSpPr>
          <p:spPr>
            <a:xfrm flipV="1">
              <a:off x="4717029" y="2026140"/>
              <a:ext cx="25683" cy="42686"/>
            </a:xfrm>
            <a:custGeom>
              <a:avLst/>
              <a:gdLst>
                <a:gd name="connsiteX0" fmla="*/ 11662 w 23610"/>
                <a:gd name="connsiteY0" fmla="*/ 22402 h 39240"/>
                <a:gd name="connsiteX1" fmla="*/ 19902 w 23610"/>
                <a:gd name="connsiteY1" fmla="*/ 36277 h 39240"/>
                <a:gd name="connsiteX2" fmla="*/ -262 w 23610"/>
                <a:gd name="connsiteY2" fmla="*/ 28974 h 39240"/>
                <a:gd name="connsiteX3" fmla="*/ -3709 w 23610"/>
                <a:gd name="connsiteY3" fmla="*/ -2963 h 39240"/>
                <a:gd name="connsiteX4" fmla="*/ 11662 w 23610"/>
                <a:gd name="connsiteY4" fmla="*/ 13289 h 39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10" h="39240">
                  <a:moveTo>
                    <a:pt x="11662" y="22402"/>
                  </a:moveTo>
                  <a:lnTo>
                    <a:pt x="19902" y="36277"/>
                  </a:lnTo>
                  <a:lnTo>
                    <a:pt x="-262" y="28974"/>
                  </a:lnTo>
                  <a:lnTo>
                    <a:pt x="-3709" y="-2963"/>
                  </a:lnTo>
                  <a:lnTo>
                    <a:pt x="11662" y="1328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84" name="Freeform: Shape 1383">
              <a:extLst>
                <a:ext uri="{FF2B5EF4-FFF2-40B4-BE49-F238E27FC236}">
                  <a16:creationId xmlns:a16="http://schemas.microsoft.com/office/drawing/2014/main" id="{DA8EEDA7-0BBE-45E0-BA89-0A77687F3B39}"/>
                </a:ext>
              </a:extLst>
            </p:cNvPr>
            <p:cNvSpPr/>
            <p:nvPr/>
          </p:nvSpPr>
          <p:spPr>
            <a:xfrm flipV="1">
              <a:off x="5300079" y="1653091"/>
              <a:ext cx="42686" cy="21976"/>
            </a:xfrm>
            <a:custGeom>
              <a:avLst/>
              <a:gdLst>
                <a:gd name="connsiteX0" fmla="*/ 34933 w 39240"/>
                <a:gd name="connsiteY0" fmla="*/ 11215 h 20202"/>
                <a:gd name="connsiteX1" fmla="*/ 5853 w 39240"/>
                <a:gd name="connsiteY1" fmla="*/ 16732 h 20202"/>
                <a:gd name="connsiteX2" fmla="*/ -4307 w 39240"/>
                <a:gd name="connsiteY2" fmla="*/ 3250 h 20202"/>
                <a:gd name="connsiteX3" fmla="*/ 14966 w 39240"/>
                <a:gd name="connsiteY3" fmla="*/ -3471 h 20202"/>
                <a:gd name="connsiteX4" fmla="*/ 34933 w 39240"/>
                <a:gd name="connsiteY4" fmla="*/ 11215 h 202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240" h="20202">
                  <a:moveTo>
                    <a:pt x="34933" y="11215"/>
                  </a:moveTo>
                  <a:lnTo>
                    <a:pt x="5853" y="16732"/>
                  </a:lnTo>
                  <a:lnTo>
                    <a:pt x="-4307" y="3250"/>
                  </a:lnTo>
                  <a:lnTo>
                    <a:pt x="14966" y="-3471"/>
                  </a:lnTo>
                  <a:lnTo>
                    <a:pt x="34933" y="1121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85" name="Freeform: Shape 1384">
              <a:extLst>
                <a:ext uri="{FF2B5EF4-FFF2-40B4-BE49-F238E27FC236}">
                  <a16:creationId xmlns:a16="http://schemas.microsoft.com/office/drawing/2014/main" id="{2F424A1B-3C84-4EAA-8CC9-7D9BCF77BEEF}"/>
                </a:ext>
              </a:extLst>
            </p:cNvPr>
            <p:cNvSpPr/>
            <p:nvPr/>
          </p:nvSpPr>
          <p:spPr>
            <a:xfrm flipV="1">
              <a:off x="5300079" y="1653091"/>
              <a:ext cx="42686" cy="21976"/>
            </a:xfrm>
            <a:custGeom>
              <a:avLst/>
              <a:gdLst>
                <a:gd name="connsiteX0" fmla="*/ 34933 w 39240"/>
                <a:gd name="connsiteY0" fmla="*/ 11215 h 20202"/>
                <a:gd name="connsiteX1" fmla="*/ 5853 w 39240"/>
                <a:gd name="connsiteY1" fmla="*/ 16732 h 20202"/>
                <a:gd name="connsiteX2" fmla="*/ -4307 w 39240"/>
                <a:gd name="connsiteY2" fmla="*/ 3250 h 20202"/>
                <a:gd name="connsiteX3" fmla="*/ 14966 w 39240"/>
                <a:gd name="connsiteY3" fmla="*/ -3471 h 20202"/>
              </a:gdLst>
              <a:ahLst/>
              <a:cxnLst>
                <a:cxn ang="0">
                  <a:pos x="connsiteX0" y="connsiteY0"/>
                </a:cxn>
                <a:cxn ang="0">
                  <a:pos x="connsiteX1" y="connsiteY1"/>
                </a:cxn>
                <a:cxn ang="0">
                  <a:pos x="connsiteX2" y="connsiteY2"/>
                </a:cxn>
                <a:cxn ang="0">
                  <a:pos x="connsiteX3" y="connsiteY3"/>
                </a:cxn>
              </a:cxnLst>
              <a:rect l="l" t="t" r="r" b="b"/>
              <a:pathLst>
                <a:path w="39240" h="20202">
                  <a:moveTo>
                    <a:pt x="34933" y="11215"/>
                  </a:moveTo>
                  <a:lnTo>
                    <a:pt x="5853" y="16732"/>
                  </a:lnTo>
                  <a:lnTo>
                    <a:pt x="-4307" y="3250"/>
                  </a:lnTo>
                  <a:lnTo>
                    <a:pt x="14966" y="-347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86" name="Freeform: Shape 1385">
              <a:extLst>
                <a:ext uri="{FF2B5EF4-FFF2-40B4-BE49-F238E27FC236}">
                  <a16:creationId xmlns:a16="http://schemas.microsoft.com/office/drawing/2014/main" id="{633CD8F9-0F5F-4EF2-8147-1FCF76E2A283}"/>
                </a:ext>
              </a:extLst>
            </p:cNvPr>
            <p:cNvSpPr/>
            <p:nvPr/>
          </p:nvSpPr>
          <p:spPr>
            <a:xfrm flipV="1">
              <a:off x="5365384" y="1341135"/>
              <a:ext cx="339832" cy="264646"/>
            </a:xfrm>
            <a:custGeom>
              <a:avLst/>
              <a:gdLst>
                <a:gd name="connsiteX0" fmla="*/ 40375 w 312397"/>
                <a:gd name="connsiteY0" fmla="*/ 27372 h 243281"/>
                <a:gd name="connsiteX1" fmla="*/ 46317 w 312397"/>
                <a:gd name="connsiteY1" fmla="*/ 14300 h 243281"/>
                <a:gd name="connsiteX2" fmla="*/ 32560 w 312397"/>
                <a:gd name="connsiteY2" fmla="*/ 2723 h 243281"/>
                <a:gd name="connsiteX3" fmla="*/ 55572 w 312397"/>
                <a:gd name="connsiteY3" fmla="*/ -3723 h 243281"/>
                <a:gd name="connsiteX4" fmla="*/ 67527 w 312397"/>
                <a:gd name="connsiteY4" fmla="*/ 126 h 243281"/>
                <a:gd name="connsiteX5" fmla="*/ 107303 w 312397"/>
                <a:gd name="connsiteY5" fmla="*/ -488 h 243281"/>
                <a:gd name="connsiteX6" fmla="*/ 82189 w 312397"/>
                <a:gd name="connsiteY6" fmla="*/ 17503 h 243281"/>
                <a:gd name="connsiteX7" fmla="*/ 62144 w 312397"/>
                <a:gd name="connsiteY7" fmla="*/ 65786 h 243281"/>
                <a:gd name="connsiteX8" fmla="*/ 83677 w 312397"/>
                <a:gd name="connsiteY8" fmla="*/ 82675 h 243281"/>
                <a:gd name="connsiteX9" fmla="*/ 66732 w 312397"/>
                <a:gd name="connsiteY9" fmla="*/ 96393 h 243281"/>
                <a:gd name="connsiteX10" fmla="*/ 76192 w 312397"/>
                <a:gd name="connsiteY10" fmla="*/ 103728 h 243281"/>
                <a:gd name="connsiteX11" fmla="*/ 95938 w 312397"/>
                <a:gd name="connsiteY11" fmla="*/ 100517 h 243281"/>
                <a:gd name="connsiteX12" fmla="*/ 105894 w 312397"/>
                <a:gd name="connsiteY12" fmla="*/ 112975 h 243281"/>
                <a:gd name="connsiteX13" fmla="*/ 95986 w 312397"/>
                <a:gd name="connsiteY13" fmla="*/ 121058 h 243281"/>
                <a:gd name="connsiteX14" fmla="*/ 117770 w 312397"/>
                <a:gd name="connsiteY14" fmla="*/ 125615 h 243281"/>
                <a:gd name="connsiteX15" fmla="*/ 117156 w 312397"/>
                <a:gd name="connsiteY15" fmla="*/ 147517 h 243281"/>
                <a:gd name="connsiteX16" fmla="*/ 133896 w 312397"/>
                <a:gd name="connsiteY16" fmla="*/ 154577 h 243281"/>
                <a:gd name="connsiteX17" fmla="*/ 145284 w 312397"/>
                <a:gd name="connsiteY17" fmla="*/ 148171 h 243281"/>
                <a:gd name="connsiteX18" fmla="*/ 156326 w 312397"/>
                <a:gd name="connsiteY18" fmla="*/ 155868 h 243281"/>
                <a:gd name="connsiteX19" fmla="*/ 148543 w 312397"/>
                <a:gd name="connsiteY19" fmla="*/ 164249 h 243281"/>
                <a:gd name="connsiteX20" fmla="*/ 172783 w 312397"/>
                <a:gd name="connsiteY20" fmla="*/ 177141 h 243281"/>
                <a:gd name="connsiteX21" fmla="*/ 241835 w 312397"/>
                <a:gd name="connsiteY21" fmla="*/ 195132 h 243281"/>
                <a:gd name="connsiteX22" fmla="*/ 249886 w 312397"/>
                <a:gd name="connsiteY22" fmla="*/ 200460 h 243281"/>
                <a:gd name="connsiteX23" fmla="*/ 298933 w 312397"/>
                <a:gd name="connsiteY23" fmla="*/ 213792 h 243281"/>
                <a:gd name="connsiteX24" fmla="*/ 307873 w 312397"/>
                <a:gd name="connsiteY24" fmla="*/ 226864 h 243281"/>
                <a:gd name="connsiteX25" fmla="*/ 302239 w 312397"/>
                <a:gd name="connsiteY25" fmla="*/ 239559 h 243281"/>
                <a:gd name="connsiteX26" fmla="*/ 275323 w 312397"/>
                <a:gd name="connsiteY26" fmla="*/ 239559 h 243281"/>
                <a:gd name="connsiteX27" fmla="*/ 257387 w 312397"/>
                <a:gd name="connsiteY27" fmla="*/ 223456 h 243281"/>
                <a:gd name="connsiteX28" fmla="*/ 194591 w 312397"/>
                <a:gd name="connsiteY28" fmla="*/ 209935 h 243281"/>
                <a:gd name="connsiteX29" fmla="*/ 168887 w 312397"/>
                <a:gd name="connsiteY29" fmla="*/ 213162 h 243281"/>
                <a:gd name="connsiteX30" fmla="*/ 155429 w 312397"/>
                <a:gd name="connsiteY30" fmla="*/ 202215 h 243281"/>
                <a:gd name="connsiteX31" fmla="*/ 113575 w 312397"/>
                <a:gd name="connsiteY31" fmla="*/ 189985 h 243281"/>
                <a:gd name="connsiteX32" fmla="*/ 109105 w 312397"/>
                <a:gd name="connsiteY32" fmla="*/ 176480 h 243281"/>
                <a:gd name="connsiteX33" fmla="*/ 74713 w 312397"/>
                <a:gd name="connsiteY33" fmla="*/ 156513 h 243281"/>
                <a:gd name="connsiteX34" fmla="*/ 92051 w 312397"/>
                <a:gd name="connsiteY34" fmla="*/ 148029 h 243281"/>
                <a:gd name="connsiteX35" fmla="*/ 75602 w 312397"/>
                <a:gd name="connsiteY35" fmla="*/ 129495 h 243281"/>
                <a:gd name="connsiteX36" fmla="*/ 35842 w 312397"/>
                <a:gd name="connsiteY36" fmla="*/ 117886 h 243281"/>
                <a:gd name="connsiteX37" fmla="*/ 46010 w 312397"/>
                <a:gd name="connsiteY37" fmla="*/ 110174 h 243281"/>
                <a:gd name="connsiteX38" fmla="*/ 21786 w 312397"/>
                <a:gd name="connsiteY38" fmla="*/ 61922 h 243281"/>
                <a:gd name="connsiteX39" fmla="*/ -927 w 312397"/>
                <a:gd name="connsiteY39" fmla="*/ 51620 h 243281"/>
                <a:gd name="connsiteX40" fmla="*/ -4524 w 312397"/>
                <a:gd name="connsiteY40" fmla="*/ 40027 h 243281"/>
                <a:gd name="connsiteX41" fmla="*/ 31797 w 312397"/>
                <a:gd name="connsiteY41" fmla="*/ 26223 h 243281"/>
                <a:gd name="connsiteX42" fmla="*/ 40375 w 312397"/>
                <a:gd name="connsiteY42" fmla="*/ 27372 h 243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12397" h="243281">
                  <a:moveTo>
                    <a:pt x="40375" y="27372"/>
                  </a:moveTo>
                  <a:lnTo>
                    <a:pt x="46317" y="14300"/>
                  </a:lnTo>
                  <a:lnTo>
                    <a:pt x="32560" y="2723"/>
                  </a:lnTo>
                  <a:lnTo>
                    <a:pt x="55572" y="-3723"/>
                  </a:lnTo>
                  <a:lnTo>
                    <a:pt x="67527" y="126"/>
                  </a:lnTo>
                  <a:lnTo>
                    <a:pt x="107303" y="-488"/>
                  </a:lnTo>
                  <a:lnTo>
                    <a:pt x="82189" y="17503"/>
                  </a:lnTo>
                  <a:lnTo>
                    <a:pt x="62144" y="65786"/>
                  </a:lnTo>
                  <a:lnTo>
                    <a:pt x="83677" y="82675"/>
                  </a:lnTo>
                  <a:lnTo>
                    <a:pt x="66732" y="96393"/>
                  </a:lnTo>
                  <a:lnTo>
                    <a:pt x="76192" y="103728"/>
                  </a:lnTo>
                  <a:lnTo>
                    <a:pt x="95938" y="100517"/>
                  </a:lnTo>
                  <a:lnTo>
                    <a:pt x="105894" y="112975"/>
                  </a:lnTo>
                  <a:lnTo>
                    <a:pt x="95986" y="121058"/>
                  </a:lnTo>
                  <a:lnTo>
                    <a:pt x="117770" y="125615"/>
                  </a:lnTo>
                  <a:lnTo>
                    <a:pt x="117156" y="147517"/>
                  </a:lnTo>
                  <a:lnTo>
                    <a:pt x="133896" y="154577"/>
                  </a:lnTo>
                  <a:lnTo>
                    <a:pt x="145284" y="148171"/>
                  </a:lnTo>
                  <a:lnTo>
                    <a:pt x="156326" y="155868"/>
                  </a:lnTo>
                  <a:lnTo>
                    <a:pt x="148543" y="164249"/>
                  </a:lnTo>
                  <a:lnTo>
                    <a:pt x="172783" y="177141"/>
                  </a:lnTo>
                  <a:lnTo>
                    <a:pt x="241835" y="195132"/>
                  </a:lnTo>
                  <a:lnTo>
                    <a:pt x="249886" y="200460"/>
                  </a:lnTo>
                  <a:lnTo>
                    <a:pt x="298933" y="213792"/>
                  </a:lnTo>
                  <a:lnTo>
                    <a:pt x="307873" y="226864"/>
                  </a:lnTo>
                  <a:lnTo>
                    <a:pt x="302239" y="239559"/>
                  </a:lnTo>
                  <a:lnTo>
                    <a:pt x="275323" y="239559"/>
                  </a:lnTo>
                  <a:lnTo>
                    <a:pt x="257387" y="223456"/>
                  </a:lnTo>
                  <a:lnTo>
                    <a:pt x="194591" y="209935"/>
                  </a:lnTo>
                  <a:lnTo>
                    <a:pt x="168887" y="213162"/>
                  </a:lnTo>
                  <a:lnTo>
                    <a:pt x="155429" y="202215"/>
                  </a:lnTo>
                  <a:lnTo>
                    <a:pt x="113575" y="189985"/>
                  </a:lnTo>
                  <a:lnTo>
                    <a:pt x="109105" y="176480"/>
                  </a:lnTo>
                  <a:lnTo>
                    <a:pt x="74713" y="156513"/>
                  </a:lnTo>
                  <a:lnTo>
                    <a:pt x="92051" y="148029"/>
                  </a:lnTo>
                  <a:lnTo>
                    <a:pt x="75602" y="129495"/>
                  </a:lnTo>
                  <a:lnTo>
                    <a:pt x="35842" y="117886"/>
                  </a:lnTo>
                  <a:lnTo>
                    <a:pt x="46010" y="110174"/>
                  </a:lnTo>
                  <a:lnTo>
                    <a:pt x="21786" y="61922"/>
                  </a:lnTo>
                  <a:lnTo>
                    <a:pt x="-927" y="51620"/>
                  </a:lnTo>
                  <a:lnTo>
                    <a:pt x="-4524" y="40027"/>
                  </a:lnTo>
                  <a:lnTo>
                    <a:pt x="31797" y="26223"/>
                  </a:lnTo>
                  <a:lnTo>
                    <a:pt x="40375" y="2737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87" name="Freeform: Shape 1386">
              <a:extLst>
                <a:ext uri="{FF2B5EF4-FFF2-40B4-BE49-F238E27FC236}">
                  <a16:creationId xmlns:a16="http://schemas.microsoft.com/office/drawing/2014/main" id="{2EA0BD5C-4E30-402E-A1B7-2F9C5B3FB56A}"/>
                </a:ext>
              </a:extLst>
            </p:cNvPr>
            <p:cNvSpPr/>
            <p:nvPr/>
          </p:nvSpPr>
          <p:spPr>
            <a:xfrm flipV="1">
              <a:off x="5365384" y="1341135"/>
              <a:ext cx="339832" cy="264646"/>
            </a:xfrm>
            <a:custGeom>
              <a:avLst/>
              <a:gdLst>
                <a:gd name="connsiteX0" fmla="*/ 40375 w 312397"/>
                <a:gd name="connsiteY0" fmla="*/ 27372 h 243281"/>
                <a:gd name="connsiteX1" fmla="*/ 46317 w 312397"/>
                <a:gd name="connsiteY1" fmla="*/ 14300 h 243281"/>
                <a:gd name="connsiteX2" fmla="*/ 32560 w 312397"/>
                <a:gd name="connsiteY2" fmla="*/ 2723 h 243281"/>
                <a:gd name="connsiteX3" fmla="*/ 55572 w 312397"/>
                <a:gd name="connsiteY3" fmla="*/ -3723 h 243281"/>
                <a:gd name="connsiteX4" fmla="*/ 67527 w 312397"/>
                <a:gd name="connsiteY4" fmla="*/ 126 h 243281"/>
                <a:gd name="connsiteX5" fmla="*/ 107303 w 312397"/>
                <a:gd name="connsiteY5" fmla="*/ -488 h 243281"/>
                <a:gd name="connsiteX6" fmla="*/ 82189 w 312397"/>
                <a:gd name="connsiteY6" fmla="*/ 17503 h 243281"/>
                <a:gd name="connsiteX7" fmla="*/ 62144 w 312397"/>
                <a:gd name="connsiteY7" fmla="*/ 65786 h 243281"/>
                <a:gd name="connsiteX8" fmla="*/ 83677 w 312397"/>
                <a:gd name="connsiteY8" fmla="*/ 82675 h 243281"/>
                <a:gd name="connsiteX9" fmla="*/ 66732 w 312397"/>
                <a:gd name="connsiteY9" fmla="*/ 96393 h 243281"/>
                <a:gd name="connsiteX10" fmla="*/ 76192 w 312397"/>
                <a:gd name="connsiteY10" fmla="*/ 103728 h 243281"/>
                <a:gd name="connsiteX11" fmla="*/ 95938 w 312397"/>
                <a:gd name="connsiteY11" fmla="*/ 100517 h 243281"/>
                <a:gd name="connsiteX12" fmla="*/ 105894 w 312397"/>
                <a:gd name="connsiteY12" fmla="*/ 112975 h 243281"/>
                <a:gd name="connsiteX13" fmla="*/ 95986 w 312397"/>
                <a:gd name="connsiteY13" fmla="*/ 121058 h 243281"/>
                <a:gd name="connsiteX14" fmla="*/ 117770 w 312397"/>
                <a:gd name="connsiteY14" fmla="*/ 125615 h 243281"/>
                <a:gd name="connsiteX15" fmla="*/ 117156 w 312397"/>
                <a:gd name="connsiteY15" fmla="*/ 147517 h 243281"/>
                <a:gd name="connsiteX16" fmla="*/ 133896 w 312397"/>
                <a:gd name="connsiteY16" fmla="*/ 154577 h 243281"/>
                <a:gd name="connsiteX17" fmla="*/ 145284 w 312397"/>
                <a:gd name="connsiteY17" fmla="*/ 148171 h 243281"/>
                <a:gd name="connsiteX18" fmla="*/ 156326 w 312397"/>
                <a:gd name="connsiteY18" fmla="*/ 155868 h 243281"/>
                <a:gd name="connsiteX19" fmla="*/ 148543 w 312397"/>
                <a:gd name="connsiteY19" fmla="*/ 164249 h 243281"/>
                <a:gd name="connsiteX20" fmla="*/ 172783 w 312397"/>
                <a:gd name="connsiteY20" fmla="*/ 177141 h 243281"/>
                <a:gd name="connsiteX21" fmla="*/ 241835 w 312397"/>
                <a:gd name="connsiteY21" fmla="*/ 195132 h 243281"/>
                <a:gd name="connsiteX22" fmla="*/ 249886 w 312397"/>
                <a:gd name="connsiteY22" fmla="*/ 200460 h 243281"/>
                <a:gd name="connsiteX23" fmla="*/ 298933 w 312397"/>
                <a:gd name="connsiteY23" fmla="*/ 213792 h 243281"/>
                <a:gd name="connsiteX24" fmla="*/ 307873 w 312397"/>
                <a:gd name="connsiteY24" fmla="*/ 226864 h 243281"/>
                <a:gd name="connsiteX25" fmla="*/ 302239 w 312397"/>
                <a:gd name="connsiteY25" fmla="*/ 239559 h 243281"/>
                <a:gd name="connsiteX26" fmla="*/ 275323 w 312397"/>
                <a:gd name="connsiteY26" fmla="*/ 239559 h 243281"/>
                <a:gd name="connsiteX27" fmla="*/ 257387 w 312397"/>
                <a:gd name="connsiteY27" fmla="*/ 223456 h 243281"/>
                <a:gd name="connsiteX28" fmla="*/ 194591 w 312397"/>
                <a:gd name="connsiteY28" fmla="*/ 209935 h 243281"/>
                <a:gd name="connsiteX29" fmla="*/ 168887 w 312397"/>
                <a:gd name="connsiteY29" fmla="*/ 213162 h 243281"/>
                <a:gd name="connsiteX30" fmla="*/ 155429 w 312397"/>
                <a:gd name="connsiteY30" fmla="*/ 202215 h 243281"/>
                <a:gd name="connsiteX31" fmla="*/ 113575 w 312397"/>
                <a:gd name="connsiteY31" fmla="*/ 189985 h 243281"/>
                <a:gd name="connsiteX32" fmla="*/ 109105 w 312397"/>
                <a:gd name="connsiteY32" fmla="*/ 176480 h 243281"/>
                <a:gd name="connsiteX33" fmla="*/ 74713 w 312397"/>
                <a:gd name="connsiteY33" fmla="*/ 156513 h 243281"/>
                <a:gd name="connsiteX34" fmla="*/ 92051 w 312397"/>
                <a:gd name="connsiteY34" fmla="*/ 148029 h 243281"/>
                <a:gd name="connsiteX35" fmla="*/ 75602 w 312397"/>
                <a:gd name="connsiteY35" fmla="*/ 129495 h 243281"/>
                <a:gd name="connsiteX36" fmla="*/ 35842 w 312397"/>
                <a:gd name="connsiteY36" fmla="*/ 117886 h 243281"/>
                <a:gd name="connsiteX37" fmla="*/ 46010 w 312397"/>
                <a:gd name="connsiteY37" fmla="*/ 110174 h 243281"/>
                <a:gd name="connsiteX38" fmla="*/ 21786 w 312397"/>
                <a:gd name="connsiteY38" fmla="*/ 61922 h 243281"/>
                <a:gd name="connsiteX39" fmla="*/ -927 w 312397"/>
                <a:gd name="connsiteY39" fmla="*/ 51620 h 243281"/>
                <a:gd name="connsiteX40" fmla="*/ -4524 w 312397"/>
                <a:gd name="connsiteY40" fmla="*/ 40027 h 243281"/>
                <a:gd name="connsiteX41" fmla="*/ 31797 w 312397"/>
                <a:gd name="connsiteY41" fmla="*/ 26223 h 243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12397" h="243281">
                  <a:moveTo>
                    <a:pt x="40375" y="27372"/>
                  </a:moveTo>
                  <a:lnTo>
                    <a:pt x="46317" y="14300"/>
                  </a:lnTo>
                  <a:lnTo>
                    <a:pt x="32560" y="2723"/>
                  </a:lnTo>
                  <a:lnTo>
                    <a:pt x="55572" y="-3723"/>
                  </a:lnTo>
                  <a:lnTo>
                    <a:pt x="67527" y="126"/>
                  </a:lnTo>
                  <a:lnTo>
                    <a:pt x="107303" y="-488"/>
                  </a:lnTo>
                  <a:lnTo>
                    <a:pt x="82189" y="17503"/>
                  </a:lnTo>
                  <a:lnTo>
                    <a:pt x="62144" y="65786"/>
                  </a:lnTo>
                  <a:lnTo>
                    <a:pt x="83677" y="82675"/>
                  </a:lnTo>
                  <a:lnTo>
                    <a:pt x="66732" y="96393"/>
                  </a:lnTo>
                  <a:lnTo>
                    <a:pt x="76192" y="103728"/>
                  </a:lnTo>
                  <a:lnTo>
                    <a:pt x="95938" y="100517"/>
                  </a:lnTo>
                  <a:lnTo>
                    <a:pt x="105894" y="112975"/>
                  </a:lnTo>
                  <a:lnTo>
                    <a:pt x="95986" y="121058"/>
                  </a:lnTo>
                  <a:lnTo>
                    <a:pt x="117770" y="125615"/>
                  </a:lnTo>
                  <a:lnTo>
                    <a:pt x="117156" y="147517"/>
                  </a:lnTo>
                  <a:lnTo>
                    <a:pt x="133896" y="154577"/>
                  </a:lnTo>
                  <a:lnTo>
                    <a:pt x="145284" y="148171"/>
                  </a:lnTo>
                  <a:lnTo>
                    <a:pt x="156326" y="155868"/>
                  </a:lnTo>
                  <a:lnTo>
                    <a:pt x="148543" y="164249"/>
                  </a:lnTo>
                  <a:lnTo>
                    <a:pt x="172783" y="177141"/>
                  </a:lnTo>
                  <a:lnTo>
                    <a:pt x="241835" y="195132"/>
                  </a:lnTo>
                  <a:lnTo>
                    <a:pt x="249886" y="200460"/>
                  </a:lnTo>
                  <a:lnTo>
                    <a:pt x="298933" y="213792"/>
                  </a:lnTo>
                  <a:lnTo>
                    <a:pt x="307873" y="226864"/>
                  </a:lnTo>
                  <a:lnTo>
                    <a:pt x="302239" y="239559"/>
                  </a:lnTo>
                  <a:lnTo>
                    <a:pt x="275323" y="239559"/>
                  </a:lnTo>
                  <a:lnTo>
                    <a:pt x="257387" y="223456"/>
                  </a:lnTo>
                  <a:lnTo>
                    <a:pt x="194591" y="209935"/>
                  </a:lnTo>
                  <a:lnTo>
                    <a:pt x="168887" y="213162"/>
                  </a:lnTo>
                  <a:lnTo>
                    <a:pt x="155429" y="202215"/>
                  </a:lnTo>
                  <a:lnTo>
                    <a:pt x="113575" y="189985"/>
                  </a:lnTo>
                  <a:lnTo>
                    <a:pt x="109105" y="176480"/>
                  </a:lnTo>
                  <a:lnTo>
                    <a:pt x="74713" y="156513"/>
                  </a:lnTo>
                  <a:lnTo>
                    <a:pt x="92051" y="148029"/>
                  </a:lnTo>
                  <a:lnTo>
                    <a:pt x="75602" y="129495"/>
                  </a:lnTo>
                  <a:lnTo>
                    <a:pt x="35842" y="117886"/>
                  </a:lnTo>
                  <a:lnTo>
                    <a:pt x="46010" y="110174"/>
                  </a:lnTo>
                  <a:lnTo>
                    <a:pt x="21786" y="61922"/>
                  </a:lnTo>
                  <a:lnTo>
                    <a:pt x="-927" y="51620"/>
                  </a:lnTo>
                  <a:lnTo>
                    <a:pt x="-4524" y="40027"/>
                  </a:lnTo>
                  <a:lnTo>
                    <a:pt x="31797" y="2622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88" name="Freeform: Shape 1387">
              <a:extLst>
                <a:ext uri="{FF2B5EF4-FFF2-40B4-BE49-F238E27FC236}">
                  <a16:creationId xmlns:a16="http://schemas.microsoft.com/office/drawing/2014/main" id="{284F2CF3-F709-49B1-89E1-BAB0305C1660}"/>
                </a:ext>
              </a:extLst>
            </p:cNvPr>
            <p:cNvSpPr/>
            <p:nvPr/>
          </p:nvSpPr>
          <p:spPr>
            <a:xfrm flipV="1">
              <a:off x="6158939" y="1135269"/>
              <a:ext cx="115132" cy="75013"/>
            </a:xfrm>
            <a:custGeom>
              <a:avLst/>
              <a:gdLst>
                <a:gd name="connsiteX0" fmla="*/ 45084 w 105837"/>
                <a:gd name="connsiteY0" fmla="*/ 13358 h 68957"/>
                <a:gd name="connsiteX1" fmla="*/ 92053 w 105837"/>
                <a:gd name="connsiteY1" fmla="*/ 16664 h 68957"/>
                <a:gd name="connsiteX2" fmla="*/ 100624 w 105837"/>
                <a:gd name="connsiteY2" fmla="*/ 35458 h 68957"/>
                <a:gd name="connsiteX3" fmla="*/ 58173 w 105837"/>
                <a:gd name="connsiteY3" fmla="*/ 64837 h 68957"/>
                <a:gd name="connsiteX4" fmla="*/ 42928 w 105837"/>
                <a:gd name="connsiteY4" fmla="*/ 56188 h 68957"/>
                <a:gd name="connsiteX5" fmla="*/ 12723 w 105837"/>
                <a:gd name="connsiteY5" fmla="*/ 50151 h 68957"/>
                <a:gd name="connsiteX6" fmla="*/ 12140 w 105837"/>
                <a:gd name="connsiteY6" fmla="*/ 31735 h 68957"/>
                <a:gd name="connsiteX7" fmla="*/ -2939 w 105837"/>
                <a:gd name="connsiteY7" fmla="*/ 29689 h 68957"/>
                <a:gd name="connsiteX8" fmla="*/ -5214 w 105837"/>
                <a:gd name="connsiteY8" fmla="*/ 11769 h 68957"/>
                <a:gd name="connsiteX9" fmla="*/ 27731 w 105837"/>
                <a:gd name="connsiteY9" fmla="*/ -4121 h 68957"/>
                <a:gd name="connsiteX10" fmla="*/ 45084 w 105837"/>
                <a:gd name="connsiteY10" fmla="*/ 13358 h 68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5837" h="68957">
                  <a:moveTo>
                    <a:pt x="45084" y="13358"/>
                  </a:moveTo>
                  <a:lnTo>
                    <a:pt x="92053" y="16664"/>
                  </a:lnTo>
                  <a:lnTo>
                    <a:pt x="100624" y="35458"/>
                  </a:lnTo>
                  <a:lnTo>
                    <a:pt x="58173" y="64837"/>
                  </a:lnTo>
                  <a:lnTo>
                    <a:pt x="42928" y="56188"/>
                  </a:lnTo>
                  <a:lnTo>
                    <a:pt x="12723" y="50151"/>
                  </a:lnTo>
                  <a:lnTo>
                    <a:pt x="12140" y="31735"/>
                  </a:lnTo>
                  <a:lnTo>
                    <a:pt x="-2939" y="29689"/>
                  </a:lnTo>
                  <a:lnTo>
                    <a:pt x="-5214" y="11769"/>
                  </a:lnTo>
                  <a:lnTo>
                    <a:pt x="27731" y="-4121"/>
                  </a:lnTo>
                  <a:lnTo>
                    <a:pt x="45084" y="1335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89" name="Freeform: Shape 1388">
              <a:extLst>
                <a:ext uri="{FF2B5EF4-FFF2-40B4-BE49-F238E27FC236}">
                  <a16:creationId xmlns:a16="http://schemas.microsoft.com/office/drawing/2014/main" id="{A27E8D03-7E87-417C-91A7-E7D83D729C07}"/>
                </a:ext>
              </a:extLst>
            </p:cNvPr>
            <p:cNvSpPr/>
            <p:nvPr/>
          </p:nvSpPr>
          <p:spPr>
            <a:xfrm flipV="1">
              <a:off x="6158939" y="1135269"/>
              <a:ext cx="115132" cy="75013"/>
            </a:xfrm>
            <a:custGeom>
              <a:avLst/>
              <a:gdLst>
                <a:gd name="connsiteX0" fmla="*/ 45084 w 105837"/>
                <a:gd name="connsiteY0" fmla="*/ 13358 h 68957"/>
                <a:gd name="connsiteX1" fmla="*/ 92053 w 105837"/>
                <a:gd name="connsiteY1" fmla="*/ 16664 h 68957"/>
                <a:gd name="connsiteX2" fmla="*/ 100624 w 105837"/>
                <a:gd name="connsiteY2" fmla="*/ 35458 h 68957"/>
                <a:gd name="connsiteX3" fmla="*/ 58173 w 105837"/>
                <a:gd name="connsiteY3" fmla="*/ 64837 h 68957"/>
                <a:gd name="connsiteX4" fmla="*/ 42928 w 105837"/>
                <a:gd name="connsiteY4" fmla="*/ 56188 h 68957"/>
                <a:gd name="connsiteX5" fmla="*/ 12723 w 105837"/>
                <a:gd name="connsiteY5" fmla="*/ 50151 h 68957"/>
                <a:gd name="connsiteX6" fmla="*/ 12140 w 105837"/>
                <a:gd name="connsiteY6" fmla="*/ 31735 h 68957"/>
                <a:gd name="connsiteX7" fmla="*/ -2939 w 105837"/>
                <a:gd name="connsiteY7" fmla="*/ 29689 h 68957"/>
                <a:gd name="connsiteX8" fmla="*/ -5214 w 105837"/>
                <a:gd name="connsiteY8" fmla="*/ 11769 h 68957"/>
                <a:gd name="connsiteX9" fmla="*/ 27731 w 105837"/>
                <a:gd name="connsiteY9" fmla="*/ -4121 h 68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837" h="68957">
                  <a:moveTo>
                    <a:pt x="45084" y="13358"/>
                  </a:moveTo>
                  <a:lnTo>
                    <a:pt x="92053" y="16664"/>
                  </a:lnTo>
                  <a:lnTo>
                    <a:pt x="100624" y="35458"/>
                  </a:lnTo>
                  <a:lnTo>
                    <a:pt x="58173" y="64837"/>
                  </a:lnTo>
                  <a:lnTo>
                    <a:pt x="42928" y="56188"/>
                  </a:lnTo>
                  <a:lnTo>
                    <a:pt x="12723" y="50151"/>
                  </a:lnTo>
                  <a:lnTo>
                    <a:pt x="12140" y="31735"/>
                  </a:lnTo>
                  <a:lnTo>
                    <a:pt x="-2939" y="29689"/>
                  </a:lnTo>
                  <a:lnTo>
                    <a:pt x="-5214" y="11769"/>
                  </a:lnTo>
                  <a:lnTo>
                    <a:pt x="27731" y="-412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90" name="Freeform: Shape 1389">
              <a:extLst>
                <a:ext uri="{FF2B5EF4-FFF2-40B4-BE49-F238E27FC236}">
                  <a16:creationId xmlns:a16="http://schemas.microsoft.com/office/drawing/2014/main" id="{62119743-2F5E-4F97-AAB5-027A102E1942}"/>
                </a:ext>
              </a:extLst>
            </p:cNvPr>
            <p:cNvSpPr/>
            <p:nvPr/>
          </p:nvSpPr>
          <p:spPr>
            <a:xfrm flipV="1">
              <a:off x="6128272" y="1214915"/>
              <a:ext cx="51402" cy="17319"/>
            </a:xfrm>
            <a:custGeom>
              <a:avLst/>
              <a:gdLst>
                <a:gd name="connsiteX0" fmla="*/ 42102 w 47252"/>
                <a:gd name="connsiteY0" fmla="*/ 3021 h 15921"/>
                <a:gd name="connsiteX1" fmla="*/ 24796 w 47252"/>
                <a:gd name="connsiteY1" fmla="*/ 11867 h 15921"/>
                <a:gd name="connsiteX2" fmla="*/ -5150 w 47252"/>
                <a:gd name="connsiteY2" fmla="*/ 10742 h 15921"/>
                <a:gd name="connsiteX3" fmla="*/ 13990 w 47252"/>
                <a:gd name="connsiteY3" fmla="*/ -4054 h 15921"/>
                <a:gd name="connsiteX4" fmla="*/ 42102 w 47252"/>
                <a:gd name="connsiteY4" fmla="*/ 3021 h 15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52" h="15921">
                  <a:moveTo>
                    <a:pt x="42102" y="3021"/>
                  </a:moveTo>
                  <a:lnTo>
                    <a:pt x="24796" y="11867"/>
                  </a:lnTo>
                  <a:lnTo>
                    <a:pt x="-5150" y="10742"/>
                  </a:lnTo>
                  <a:lnTo>
                    <a:pt x="13990" y="-4054"/>
                  </a:lnTo>
                  <a:lnTo>
                    <a:pt x="42102" y="302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91" name="Freeform: Shape 1390">
              <a:extLst>
                <a:ext uri="{FF2B5EF4-FFF2-40B4-BE49-F238E27FC236}">
                  <a16:creationId xmlns:a16="http://schemas.microsoft.com/office/drawing/2014/main" id="{CB4798A5-5829-46B9-B9F0-1D8DDD962209}"/>
                </a:ext>
              </a:extLst>
            </p:cNvPr>
            <p:cNvSpPr/>
            <p:nvPr/>
          </p:nvSpPr>
          <p:spPr>
            <a:xfrm flipV="1">
              <a:off x="6128272" y="1214915"/>
              <a:ext cx="51402" cy="17319"/>
            </a:xfrm>
            <a:custGeom>
              <a:avLst/>
              <a:gdLst>
                <a:gd name="connsiteX0" fmla="*/ 42102 w 47252"/>
                <a:gd name="connsiteY0" fmla="*/ 3021 h 15921"/>
                <a:gd name="connsiteX1" fmla="*/ 24796 w 47252"/>
                <a:gd name="connsiteY1" fmla="*/ 11867 h 15921"/>
                <a:gd name="connsiteX2" fmla="*/ -5150 w 47252"/>
                <a:gd name="connsiteY2" fmla="*/ 10742 h 15921"/>
                <a:gd name="connsiteX3" fmla="*/ 13990 w 47252"/>
                <a:gd name="connsiteY3" fmla="*/ -4054 h 15921"/>
              </a:gdLst>
              <a:ahLst/>
              <a:cxnLst>
                <a:cxn ang="0">
                  <a:pos x="connsiteX0" y="connsiteY0"/>
                </a:cxn>
                <a:cxn ang="0">
                  <a:pos x="connsiteX1" y="connsiteY1"/>
                </a:cxn>
                <a:cxn ang="0">
                  <a:pos x="connsiteX2" y="connsiteY2"/>
                </a:cxn>
                <a:cxn ang="0">
                  <a:pos x="connsiteX3" y="connsiteY3"/>
                </a:cxn>
              </a:cxnLst>
              <a:rect l="l" t="t" r="r" b="b"/>
              <a:pathLst>
                <a:path w="47252" h="15921">
                  <a:moveTo>
                    <a:pt x="42102" y="3021"/>
                  </a:moveTo>
                  <a:lnTo>
                    <a:pt x="24796" y="11867"/>
                  </a:lnTo>
                  <a:lnTo>
                    <a:pt x="-5150" y="10742"/>
                  </a:lnTo>
                  <a:lnTo>
                    <a:pt x="13990" y="-405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92" name="Freeform: Shape 1391">
              <a:extLst>
                <a:ext uri="{FF2B5EF4-FFF2-40B4-BE49-F238E27FC236}">
                  <a16:creationId xmlns:a16="http://schemas.microsoft.com/office/drawing/2014/main" id="{519C0FDE-30DD-4852-AE91-F50976F82B2F}"/>
                </a:ext>
              </a:extLst>
            </p:cNvPr>
            <p:cNvSpPr/>
            <p:nvPr/>
          </p:nvSpPr>
          <p:spPr>
            <a:xfrm flipV="1">
              <a:off x="6186643" y="1206106"/>
              <a:ext cx="133222" cy="59235"/>
            </a:xfrm>
            <a:custGeom>
              <a:avLst/>
              <a:gdLst>
                <a:gd name="connsiteX0" fmla="*/ 67344 w 122467"/>
                <a:gd name="connsiteY0" fmla="*/ 50416 h 54453"/>
                <a:gd name="connsiteX1" fmla="*/ 32368 w 122467"/>
                <a:gd name="connsiteY1" fmla="*/ 47811 h 54453"/>
                <a:gd name="connsiteX2" fmla="*/ 22208 w 122467"/>
                <a:gd name="connsiteY2" fmla="*/ 37564 h 54453"/>
                <a:gd name="connsiteX3" fmla="*/ -5251 w 122467"/>
                <a:gd name="connsiteY3" fmla="*/ 21170 h 54453"/>
                <a:gd name="connsiteX4" fmla="*/ 9986 w 122467"/>
                <a:gd name="connsiteY4" fmla="*/ 19762 h 54453"/>
                <a:gd name="connsiteX5" fmla="*/ 18911 w 122467"/>
                <a:gd name="connsiteY5" fmla="*/ 5611 h 54453"/>
                <a:gd name="connsiteX6" fmla="*/ 53287 w 122467"/>
                <a:gd name="connsiteY6" fmla="*/ 3037 h 54453"/>
                <a:gd name="connsiteX7" fmla="*/ 65250 w 122467"/>
                <a:gd name="connsiteY7" fmla="*/ -4038 h 54453"/>
                <a:gd name="connsiteX8" fmla="*/ 106883 w 122467"/>
                <a:gd name="connsiteY8" fmla="*/ -1779 h 54453"/>
                <a:gd name="connsiteX9" fmla="*/ 101736 w 122467"/>
                <a:gd name="connsiteY9" fmla="*/ 12686 h 54453"/>
                <a:gd name="connsiteX10" fmla="*/ 117216 w 122467"/>
                <a:gd name="connsiteY10" fmla="*/ 36186 h 54453"/>
                <a:gd name="connsiteX11" fmla="*/ 89671 w 122467"/>
                <a:gd name="connsiteY11" fmla="*/ 46048 h 54453"/>
                <a:gd name="connsiteX12" fmla="*/ 67650 w 122467"/>
                <a:gd name="connsiteY12" fmla="*/ 34597 h 54453"/>
                <a:gd name="connsiteX13" fmla="*/ 67344 w 122467"/>
                <a:gd name="connsiteY13" fmla="*/ 50416 h 5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2467" h="54453">
                  <a:moveTo>
                    <a:pt x="67344" y="50416"/>
                  </a:moveTo>
                  <a:lnTo>
                    <a:pt x="32368" y="47811"/>
                  </a:lnTo>
                  <a:lnTo>
                    <a:pt x="22208" y="37564"/>
                  </a:lnTo>
                  <a:lnTo>
                    <a:pt x="-5251" y="21170"/>
                  </a:lnTo>
                  <a:lnTo>
                    <a:pt x="9986" y="19762"/>
                  </a:lnTo>
                  <a:lnTo>
                    <a:pt x="18911" y="5611"/>
                  </a:lnTo>
                  <a:lnTo>
                    <a:pt x="53287" y="3037"/>
                  </a:lnTo>
                  <a:lnTo>
                    <a:pt x="65250" y="-4038"/>
                  </a:lnTo>
                  <a:lnTo>
                    <a:pt x="106883" y="-1779"/>
                  </a:lnTo>
                  <a:lnTo>
                    <a:pt x="101736" y="12686"/>
                  </a:lnTo>
                  <a:lnTo>
                    <a:pt x="117216" y="36186"/>
                  </a:lnTo>
                  <a:lnTo>
                    <a:pt x="89671" y="46048"/>
                  </a:lnTo>
                  <a:lnTo>
                    <a:pt x="67650" y="34597"/>
                  </a:lnTo>
                  <a:lnTo>
                    <a:pt x="67344" y="5041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93" name="Freeform: Shape 1392">
              <a:extLst>
                <a:ext uri="{FF2B5EF4-FFF2-40B4-BE49-F238E27FC236}">
                  <a16:creationId xmlns:a16="http://schemas.microsoft.com/office/drawing/2014/main" id="{BDF09231-7C0A-47F5-9BF6-1DD1C7770392}"/>
                </a:ext>
              </a:extLst>
            </p:cNvPr>
            <p:cNvSpPr/>
            <p:nvPr/>
          </p:nvSpPr>
          <p:spPr>
            <a:xfrm flipV="1">
              <a:off x="6186643" y="1206106"/>
              <a:ext cx="133222" cy="59235"/>
            </a:xfrm>
            <a:custGeom>
              <a:avLst/>
              <a:gdLst>
                <a:gd name="connsiteX0" fmla="*/ 67344 w 122467"/>
                <a:gd name="connsiteY0" fmla="*/ 50416 h 54453"/>
                <a:gd name="connsiteX1" fmla="*/ 32368 w 122467"/>
                <a:gd name="connsiteY1" fmla="*/ 47811 h 54453"/>
                <a:gd name="connsiteX2" fmla="*/ 22208 w 122467"/>
                <a:gd name="connsiteY2" fmla="*/ 37564 h 54453"/>
                <a:gd name="connsiteX3" fmla="*/ -5251 w 122467"/>
                <a:gd name="connsiteY3" fmla="*/ 21170 h 54453"/>
                <a:gd name="connsiteX4" fmla="*/ 9986 w 122467"/>
                <a:gd name="connsiteY4" fmla="*/ 19762 h 54453"/>
                <a:gd name="connsiteX5" fmla="*/ 18911 w 122467"/>
                <a:gd name="connsiteY5" fmla="*/ 5611 h 54453"/>
                <a:gd name="connsiteX6" fmla="*/ 53287 w 122467"/>
                <a:gd name="connsiteY6" fmla="*/ 3037 h 54453"/>
                <a:gd name="connsiteX7" fmla="*/ 65250 w 122467"/>
                <a:gd name="connsiteY7" fmla="*/ -4038 h 54453"/>
                <a:gd name="connsiteX8" fmla="*/ 106883 w 122467"/>
                <a:gd name="connsiteY8" fmla="*/ -1779 h 54453"/>
                <a:gd name="connsiteX9" fmla="*/ 101736 w 122467"/>
                <a:gd name="connsiteY9" fmla="*/ 12686 h 54453"/>
                <a:gd name="connsiteX10" fmla="*/ 117216 w 122467"/>
                <a:gd name="connsiteY10" fmla="*/ 36186 h 54453"/>
                <a:gd name="connsiteX11" fmla="*/ 89671 w 122467"/>
                <a:gd name="connsiteY11" fmla="*/ 46048 h 54453"/>
                <a:gd name="connsiteX12" fmla="*/ 67650 w 122467"/>
                <a:gd name="connsiteY12" fmla="*/ 34597 h 5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67" h="54453">
                  <a:moveTo>
                    <a:pt x="67344" y="50416"/>
                  </a:moveTo>
                  <a:lnTo>
                    <a:pt x="32368" y="47811"/>
                  </a:lnTo>
                  <a:lnTo>
                    <a:pt x="22208" y="37564"/>
                  </a:lnTo>
                  <a:lnTo>
                    <a:pt x="-5251" y="21170"/>
                  </a:lnTo>
                  <a:lnTo>
                    <a:pt x="9986" y="19762"/>
                  </a:lnTo>
                  <a:lnTo>
                    <a:pt x="18911" y="5611"/>
                  </a:lnTo>
                  <a:lnTo>
                    <a:pt x="53287" y="3037"/>
                  </a:lnTo>
                  <a:lnTo>
                    <a:pt x="65250" y="-4038"/>
                  </a:lnTo>
                  <a:lnTo>
                    <a:pt x="106883" y="-1779"/>
                  </a:lnTo>
                  <a:lnTo>
                    <a:pt x="101736" y="12686"/>
                  </a:lnTo>
                  <a:lnTo>
                    <a:pt x="117216" y="36186"/>
                  </a:lnTo>
                  <a:lnTo>
                    <a:pt x="89671" y="46048"/>
                  </a:lnTo>
                  <a:lnTo>
                    <a:pt x="67650" y="3459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94" name="Freeform: Shape 1393">
              <a:extLst>
                <a:ext uri="{FF2B5EF4-FFF2-40B4-BE49-F238E27FC236}">
                  <a16:creationId xmlns:a16="http://schemas.microsoft.com/office/drawing/2014/main" id="{E3CD5F48-9BCE-4FD6-826A-11ECB961F60E}"/>
                </a:ext>
              </a:extLst>
            </p:cNvPr>
            <p:cNvSpPr/>
            <p:nvPr/>
          </p:nvSpPr>
          <p:spPr>
            <a:xfrm flipV="1">
              <a:off x="6303026" y="1236850"/>
              <a:ext cx="115441" cy="62274"/>
            </a:xfrm>
            <a:custGeom>
              <a:avLst/>
              <a:gdLst>
                <a:gd name="connsiteX0" fmla="*/ 7288 w 106121"/>
                <a:gd name="connsiteY0" fmla="*/ -3995 h 57247"/>
                <a:gd name="connsiteX1" fmla="*/ 27514 w 106121"/>
                <a:gd name="connsiteY1" fmla="*/ 5646 h 57247"/>
                <a:gd name="connsiteX2" fmla="*/ 61245 w 106121"/>
                <a:gd name="connsiteY2" fmla="*/ 4355 h 57247"/>
                <a:gd name="connsiteX3" fmla="*/ 100762 w 106121"/>
                <a:gd name="connsiteY3" fmla="*/ 17231 h 57247"/>
                <a:gd name="connsiteX4" fmla="*/ 76923 w 106121"/>
                <a:gd name="connsiteY4" fmla="*/ 38976 h 57247"/>
                <a:gd name="connsiteX5" fmla="*/ 59490 w 106121"/>
                <a:gd name="connsiteY5" fmla="*/ 30712 h 57247"/>
                <a:gd name="connsiteX6" fmla="*/ 61033 w 106121"/>
                <a:gd name="connsiteY6" fmla="*/ 47814 h 57247"/>
                <a:gd name="connsiteX7" fmla="*/ 49472 w 106121"/>
                <a:gd name="connsiteY7" fmla="*/ 53252 h 57247"/>
                <a:gd name="connsiteX8" fmla="*/ 25420 w 106121"/>
                <a:gd name="connsiteY8" fmla="*/ 26887 h 57247"/>
                <a:gd name="connsiteX9" fmla="*/ 11365 w 106121"/>
                <a:gd name="connsiteY9" fmla="*/ 26887 h 57247"/>
                <a:gd name="connsiteX10" fmla="*/ -5360 w 106121"/>
                <a:gd name="connsiteY10" fmla="*/ -3995 h 57247"/>
                <a:gd name="connsiteX11" fmla="*/ 7288 w 106121"/>
                <a:gd name="connsiteY11" fmla="*/ -3995 h 5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6121" h="57247">
                  <a:moveTo>
                    <a:pt x="7288" y="-3995"/>
                  </a:moveTo>
                  <a:lnTo>
                    <a:pt x="27514" y="5646"/>
                  </a:lnTo>
                  <a:lnTo>
                    <a:pt x="61245" y="4355"/>
                  </a:lnTo>
                  <a:lnTo>
                    <a:pt x="100762" y="17231"/>
                  </a:lnTo>
                  <a:lnTo>
                    <a:pt x="76923" y="38976"/>
                  </a:lnTo>
                  <a:lnTo>
                    <a:pt x="59490" y="30712"/>
                  </a:lnTo>
                  <a:lnTo>
                    <a:pt x="61033" y="47814"/>
                  </a:lnTo>
                  <a:lnTo>
                    <a:pt x="49472" y="53252"/>
                  </a:lnTo>
                  <a:lnTo>
                    <a:pt x="25420" y="26887"/>
                  </a:lnTo>
                  <a:lnTo>
                    <a:pt x="11365" y="26887"/>
                  </a:lnTo>
                  <a:lnTo>
                    <a:pt x="-5360" y="-3995"/>
                  </a:lnTo>
                  <a:lnTo>
                    <a:pt x="7288" y="-399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95" name="Freeform: Shape 1394">
              <a:extLst>
                <a:ext uri="{FF2B5EF4-FFF2-40B4-BE49-F238E27FC236}">
                  <a16:creationId xmlns:a16="http://schemas.microsoft.com/office/drawing/2014/main" id="{EA045E0B-6844-4926-A16F-F85F4437C609}"/>
                </a:ext>
              </a:extLst>
            </p:cNvPr>
            <p:cNvSpPr/>
            <p:nvPr/>
          </p:nvSpPr>
          <p:spPr>
            <a:xfrm flipV="1">
              <a:off x="6303026" y="1236850"/>
              <a:ext cx="115441" cy="62274"/>
            </a:xfrm>
            <a:custGeom>
              <a:avLst/>
              <a:gdLst>
                <a:gd name="connsiteX0" fmla="*/ 7288 w 106121"/>
                <a:gd name="connsiteY0" fmla="*/ -3995 h 57247"/>
                <a:gd name="connsiteX1" fmla="*/ 27514 w 106121"/>
                <a:gd name="connsiteY1" fmla="*/ 5646 h 57247"/>
                <a:gd name="connsiteX2" fmla="*/ 61245 w 106121"/>
                <a:gd name="connsiteY2" fmla="*/ 4355 h 57247"/>
                <a:gd name="connsiteX3" fmla="*/ 100762 w 106121"/>
                <a:gd name="connsiteY3" fmla="*/ 17231 h 57247"/>
                <a:gd name="connsiteX4" fmla="*/ 76923 w 106121"/>
                <a:gd name="connsiteY4" fmla="*/ 38976 h 57247"/>
                <a:gd name="connsiteX5" fmla="*/ 59490 w 106121"/>
                <a:gd name="connsiteY5" fmla="*/ 30712 h 57247"/>
                <a:gd name="connsiteX6" fmla="*/ 61033 w 106121"/>
                <a:gd name="connsiteY6" fmla="*/ 47814 h 57247"/>
                <a:gd name="connsiteX7" fmla="*/ 49472 w 106121"/>
                <a:gd name="connsiteY7" fmla="*/ 53252 h 57247"/>
                <a:gd name="connsiteX8" fmla="*/ 25420 w 106121"/>
                <a:gd name="connsiteY8" fmla="*/ 26887 h 57247"/>
                <a:gd name="connsiteX9" fmla="*/ 11365 w 106121"/>
                <a:gd name="connsiteY9" fmla="*/ 26887 h 57247"/>
                <a:gd name="connsiteX10" fmla="*/ -5360 w 106121"/>
                <a:gd name="connsiteY10" fmla="*/ -3995 h 5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6121" h="57247">
                  <a:moveTo>
                    <a:pt x="7288" y="-3995"/>
                  </a:moveTo>
                  <a:lnTo>
                    <a:pt x="27514" y="5646"/>
                  </a:lnTo>
                  <a:lnTo>
                    <a:pt x="61245" y="4355"/>
                  </a:lnTo>
                  <a:lnTo>
                    <a:pt x="100762" y="17231"/>
                  </a:lnTo>
                  <a:lnTo>
                    <a:pt x="76923" y="38976"/>
                  </a:lnTo>
                  <a:lnTo>
                    <a:pt x="59490" y="30712"/>
                  </a:lnTo>
                  <a:lnTo>
                    <a:pt x="61033" y="47814"/>
                  </a:lnTo>
                  <a:lnTo>
                    <a:pt x="49472" y="53252"/>
                  </a:lnTo>
                  <a:lnTo>
                    <a:pt x="25420" y="26887"/>
                  </a:lnTo>
                  <a:lnTo>
                    <a:pt x="11365" y="26887"/>
                  </a:lnTo>
                  <a:lnTo>
                    <a:pt x="-5360" y="-399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96" name="Freeform: Shape 1395">
              <a:extLst>
                <a:ext uri="{FF2B5EF4-FFF2-40B4-BE49-F238E27FC236}">
                  <a16:creationId xmlns:a16="http://schemas.microsoft.com/office/drawing/2014/main" id="{91D50520-A97C-487B-B013-FC05D0C7293B}"/>
                </a:ext>
              </a:extLst>
            </p:cNvPr>
            <p:cNvSpPr/>
            <p:nvPr/>
          </p:nvSpPr>
          <p:spPr>
            <a:xfrm flipV="1">
              <a:off x="6432155" y="1279279"/>
              <a:ext cx="31856" cy="25033"/>
            </a:xfrm>
            <a:custGeom>
              <a:avLst/>
              <a:gdLst>
                <a:gd name="connsiteX0" fmla="*/ 23837 w 29284"/>
                <a:gd name="connsiteY0" fmla="*/ 7212 h 23012"/>
                <a:gd name="connsiteX1" fmla="*/ 16533 w 29284"/>
                <a:gd name="connsiteY1" fmla="*/ 19049 h 23012"/>
                <a:gd name="connsiteX2" fmla="*/ -5448 w 29284"/>
                <a:gd name="connsiteY2" fmla="*/ 9620 h 23012"/>
                <a:gd name="connsiteX3" fmla="*/ 15117 w 29284"/>
                <a:gd name="connsiteY3" fmla="*/ -3964 h 23012"/>
                <a:gd name="connsiteX4" fmla="*/ 23837 w 29284"/>
                <a:gd name="connsiteY4" fmla="*/ 7212 h 230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84" h="23012">
                  <a:moveTo>
                    <a:pt x="23837" y="7212"/>
                  </a:moveTo>
                  <a:lnTo>
                    <a:pt x="16533" y="19049"/>
                  </a:lnTo>
                  <a:lnTo>
                    <a:pt x="-5448" y="9620"/>
                  </a:lnTo>
                  <a:lnTo>
                    <a:pt x="15117" y="-3964"/>
                  </a:lnTo>
                  <a:lnTo>
                    <a:pt x="23837" y="721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97" name="Freeform: Shape 1396">
              <a:extLst>
                <a:ext uri="{FF2B5EF4-FFF2-40B4-BE49-F238E27FC236}">
                  <a16:creationId xmlns:a16="http://schemas.microsoft.com/office/drawing/2014/main" id="{DBF4D1BD-65EA-4C25-9FAC-F37EA1B446E5}"/>
                </a:ext>
              </a:extLst>
            </p:cNvPr>
            <p:cNvSpPr/>
            <p:nvPr/>
          </p:nvSpPr>
          <p:spPr>
            <a:xfrm flipV="1">
              <a:off x="6432155" y="1279279"/>
              <a:ext cx="31856" cy="25033"/>
            </a:xfrm>
            <a:custGeom>
              <a:avLst/>
              <a:gdLst>
                <a:gd name="connsiteX0" fmla="*/ 23837 w 29284"/>
                <a:gd name="connsiteY0" fmla="*/ 7212 h 23012"/>
                <a:gd name="connsiteX1" fmla="*/ 16533 w 29284"/>
                <a:gd name="connsiteY1" fmla="*/ 19049 h 23012"/>
                <a:gd name="connsiteX2" fmla="*/ -5448 w 29284"/>
                <a:gd name="connsiteY2" fmla="*/ 9620 h 23012"/>
                <a:gd name="connsiteX3" fmla="*/ 15117 w 29284"/>
                <a:gd name="connsiteY3" fmla="*/ -3964 h 23012"/>
              </a:gdLst>
              <a:ahLst/>
              <a:cxnLst>
                <a:cxn ang="0">
                  <a:pos x="connsiteX0" y="connsiteY0"/>
                </a:cxn>
                <a:cxn ang="0">
                  <a:pos x="connsiteX1" y="connsiteY1"/>
                </a:cxn>
                <a:cxn ang="0">
                  <a:pos x="connsiteX2" y="connsiteY2"/>
                </a:cxn>
                <a:cxn ang="0">
                  <a:pos x="connsiteX3" y="connsiteY3"/>
                </a:cxn>
              </a:cxnLst>
              <a:rect l="l" t="t" r="r" b="b"/>
              <a:pathLst>
                <a:path w="29284" h="23012">
                  <a:moveTo>
                    <a:pt x="23837" y="7212"/>
                  </a:moveTo>
                  <a:lnTo>
                    <a:pt x="16533" y="19049"/>
                  </a:lnTo>
                  <a:lnTo>
                    <a:pt x="-5448" y="9620"/>
                  </a:lnTo>
                  <a:lnTo>
                    <a:pt x="15117" y="-396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398" name="Freeform: Shape 1397">
              <a:extLst>
                <a:ext uri="{FF2B5EF4-FFF2-40B4-BE49-F238E27FC236}">
                  <a16:creationId xmlns:a16="http://schemas.microsoft.com/office/drawing/2014/main" id="{CAE98DAD-481A-4C4E-8A3E-E7F6100662F3}"/>
                </a:ext>
              </a:extLst>
            </p:cNvPr>
            <p:cNvSpPr/>
            <p:nvPr/>
          </p:nvSpPr>
          <p:spPr>
            <a:xfrm flipV="1">
              <a:off x="7034108" y="1371946"/>
              <a:ext cx="165541" cy="64637"/>
            </a:xfrm>
            <a:custGeom>
              <a:avLst/>
              <a:gdLst>
                <a:gd name="connsiteX0" fmla="*/ 40191 w 152177"/>
                <a:gd name="connsiteY0" fmla="*/ -3815 h 59419"/>
                <a:gd name="connsiteX1" fmla="*/ 83555 w 152177"/>
                <a:gd name="connsiteY1" fmla="*/ 8620 h 59419"/>
                <a:gd name="connsiteX2" fmla="*/ 92834 w 152177"/>
                <a:gd name="connsiteY2" fmla="*/ 1545 h 59419"/>
                <a:gd name="connsiteX3" fmla="*/ 115571 w 152177"/>
                <a:gd name="connsiteY3" fmla="*/ 6007 h 59419"/>
                <a:gd name="connsiteX4" fmla="*/ 146052 w 152177"/>
                <a:gd name="connsiteY4" fmla="*/ 28571 h 59419"/>
                <a:gd name="connsiteX5" fmla="*/ 119136 w 152177"/>
                <a:gd name="connsiteY5" fmla="*/ 40809 h 59419"/>
                <a:gd name="connsiteX6" fmla="*/ 95243 w 152177"/>
                <a:gd name="connsiteY6" fmla="*/ 41447 h 59419"/>
                <a:gd name="connsiteX7" fmla="*/ 73395 w 152177"/>
                <a:gd name="connsiteY7" fmla="*/ 54298 h 59419"/>
                <a:gd name="connsiteX8" fmla="*/ 61448 w 152177"/>
                <a:gd name="connsiteY8" fmla="*/ 32419 h 59419"/>
                <a:gd name="connsiteX9" fmla="*/ 26481 w 152177"/>
                <a:gd name="connsiteY9" fmla="*/ 55605 h 59419"/>
                <a:gd name="connsiteX10" fmla="*/ 2839 w 152177"/>
                <a:gd name="connsiteY10" fmla="*/ 45311 h 59419"/>
                <a:gd name="connsiteX11" fmla="*/ -6125 w 152177"/>
                <a:gd name="connsiteY11" fmla="*/ 18922 h 59419"/>
                <a:gd name="connsiteX12" fmla="*/ 16297 w 152177"/>
                <a:gd name="connsiteY12" fmla="*/ -391 h 59419"/>
                <a:gd name="connsiteX13" fmla="*/ 40191 w 152177"/>
                <a:gd name="connsiteY13" fmla="*/ -3815 h 59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2177" h="59419">
                  <a:moveTo>
                    <a:pt x="40191" y="-3815"/>
                  </a:moveTo>
                  <a:lnTo>
                    <a:pt x="83555" y="8620"/>
                  </a:lnTo>
                  <a:lnTo>
                    <a:pt x="92834" y="1545"/>
                  </a:lnTo>
                  <a:lnTo>
                    <a:pt x="115571" y="6007"/>
                  </a:lnTo>
                  <a:lnTo>
                    <a:pt x="146052" y="28571"/>
                  </a:lnTo>
                  <a:lnTo>
                    <a:pt x="119136" y="40809"/>
                  </a:lnTo>
                  <a:lnTo>
                    <a:pt x="95243" y="41447"/>
                  </a:lnTo>
                  <a:lnTo>
                    <a:pt x="73395" y="54298"/>
                  </a:lnTo>
                  <a:lnTo>
                    <a:pt x="61448" y="32419"/>
                  </a:lnTo>
                  <a:lnTo>
                    <a:pt x="26481" y="55605"/>
                  </a:lnTo>
                  <a:lnTo>
                    <a:pt x="2839" y="45311"/>
                  </a:lnTo>
                  <a:lnTo>
                    <a:pt x="-6125" y="18922"/>
                  </a:lnTo>
                  <a:lnTo>
                    <a:pt x="16297" y="-391"/>
                  </a:lnTo>
                  <a:lnTo>
                    <a:pt x="40191" y="-381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399" name="Freeform: Shape 1398">
              <a:extLst>
                <a:ext uri="{FF2B5EF4-FFF2-40B4-BE49-F238E27FC236}">
                  <a16:creationId xmlns:a16="http://schemas.microsoft.com/office/drawing/2014/main" id="{89F1E9AE-3939-4461-BD30-97358E0B365E}"/>
                </a:ext>
              </a:extLst>
            </p:cNvPr>
            <p:cNvSpPr/>
            <p:nvPr/>
          </p:nvSpPr>
          <p:spPr>
            <a:xfrm flipV="1">
              <a:off x="7034108" y="1371946"/>
              <a:ext cx="165541" cy="64637"/>
            </a:xfrm>
            <a:custGeom>
              <a:avLst/>
              <a:gdLst>
                <a:gd name="connsiteX0" fmla="*/ 40191 w 152177"/>
                <a:gd name="connsiteY0" fmla="*/ -3815 h 59419"/>
                <a:gd name="connsiteX1" fmla="*/ 83555 w 152177"/>
                <a:gd name="connsiteY1" fmla="*/ 8620 h 59419"/>
                <a:gd name="connsiteX2" fmla="*/ 92834 w 152177"/>
                <a:gd name="connsiteY2" fmla="*/ 1545 h 59419"/>
                <a:gd name="connsiteX3" fmla="*/ 115571 w 152177"/>
                <a:gd name="connsiteY3" fmla="*/ 6007 h 59419"/>
                <a:gd name="connsiteX4" fmla="*/ 146052 w 152177"/>
                <a:gd name="connsiteY4" fmla="*/ 28571 h 59419"/>
                <a:gd name="connsiteX5" fmla="*/ 119136 w 152177"/>
                <a:gd name="connsiteY5" fmla="*/ 40809 h 59419"/>
                <a:gd name="connsiteX6" fmla="*/ 95243 w 152177"/>
                <a:gd name="connsiteY6" fmla="*/ 41447 h 59419"/>
                <a:gd name="connsiteX7" fmla="*/ 73395 w 152177"/>
                <a:gd name="connsiteY7" fmla="*/ 54298 h 59419"/>
                <a:gd name="connsiteX8" fmla="*/ 61448 w 152177"/>
                <a:gd name="connsiteY8" fmla="*/ 32419 h 59419"/>
                <a:gd name="connsiteX9" fmla="*/ 26481 w 152177"/>
                <a:gd name="connsiteY9" fmla="*/ 55605 h 59419"/>
                <a:gd name="connsiteX10" fmla="*/ 2839 w 152177"/>
                <a:gd name="connsiteY10" fmla="*/ 45311 h 59419"/>
                <a:gd name="connsiteX11" fmla="*/ -6125 w 152177"/>
                <a:gd name="connsiteY11" fmla="*/ 18922 h 59419"/>
                <a:gd name="connsiteX12" fmla="*/ 16297 w 152177"/>
                <a:gd name="connsiteY12" fmla="*/ -391 h 59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2177" h="59419">
                  <a:moveTo>
                    <a:pt x="40191" y="-3815"/>
                  </a:moveTo>
                  <a:lnTo>
                    <a:pt x="83555" y="8620"/>
                  </a:lnTo>
                  <a:lnTo>
                    <a:pt x="92834" y="1545"/>
                  </a:lnTo>
                  <a:lnTo>
                    <a:pt x="115571" y="6007"/>
                  </a:lnTo>
                  <a:lnTo>
                    <a:pt x="146052" y="28571"/>
                  </a:lnTo>
                  <a:lnTo>
                    <a:pt x="119136" y="40809"/>
                  </a:lnTo>
                  <a:lnTo>
                    <a:pt x="95243" y="41447"/>
                  </a:lnTo>
                  <a:lnTo>
                    <a:pt x="73395" y="54298"/>
                  </a:lnTo>
                  <a:lnTo>
                    <a:pt x="61448" y="32419"/>
                  </a:lnTo>
                  <a:lnTo>
                    <a:pt x="26481" y="55605"/>
                  </a:lnTo>
                  <a:lnTo>
                    <a:pt x="2839" y="45311"/>
                  </a:lnTo>
                  <a:lnTo>
                    <a:pt x="-6125" y="18922"/>
                  </a:lnTo>
                  <a:lnTo>
                    <a:pt x="16297" y="-39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00" name="Freeform: Shape 1399">
              <a:extLst>
                <a:ext uri="{FF2B5EF4-FFF2-40B4-BE49-F238E27FC236}">
                  <a16:creationId xmlns:a16="http://schemas.microsoft.com/office/drawing/2014/main" id="{7A20534A-5F23-434C-BF76-B835B8C98B83}"/>
                </a:ext>
              </a:extLst>
            </p:cNvPr>
            <p:cNvSpPr/>
            <p:nvPr/>
          </p:nvSpPr>
          <p:spPr>
            <a:xfrm flipV="1">
              <a:off x="7095964" y="1455993"/>
              <a:ext cx="68738" cy="43414"/>
            </a:xfrm>
            <a:custGeom>
              <a:avLst/>
              <a:gdLst>
                <a:gd name="connsiteX0" fmla="*/ -6139 w 63189"/>
                <a:gd name="connsiteY0" fmla="*/ 36192 h 39909"/>
                <a:gd name="connsiteX1" fmla="*/ -5312 w 63189"/>
                <a:gd name="connsiteY1" fmla="*/ 24804 h 39909"/>
                <a:gd name="connsiteX2" fmla="*/ 9192 w 63189"/>
                <a:gd name="connsiteY2" fmla="*/ 5923 h 39909"/>
                <a:gd name="connsiteX3" fmla="*/ 51652 w 63189"/>
                <a:gd name="connsiteY3" fmla="*/ -3717 h 39909"/>
                <a:gd name="connsiteX4" fmla="*/ 57051 w 63189"/>
                <a:gd name="connsiteY4" fmla="*/ 3862 h 39909"/>
                <a:gd name="connsiteX5" fmla="*/ 39682 w 63189"/>
                <a:gd name="connsiteY5" fmla="*/ 23828 h 39909"/>
                <a:gd name="connsiteX6" fmla="*/ 15166 w 63189"/>
                <a:gd name="connsiteY6" fmla="*/ 25733 h 39909"/>
                <a:gd name="connsiteX7" fmla="*/ -6139 w 63189"/>
                <a:gd name="connsiteY7" fmla="*/ 36192 h 39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3189" h="39909">
                  <a:moveTo>
                    <a:pt x="-6139" y="36192"/>
                  </a:moveTo>
                  <a:lnTo>
                    <a:pt x="-5312" y="24804"/>
                  </a:lnTo>
                  <a:lnTo>
                    <a:pt x="9192" y="5923"/>
                  </a:lnTo>
                  <a:lnTo>
                    <a:pt x="51652" y="-3717"/>
                  </a:lnTo>
                  <a:lnTo>
                    <a:pt x="57051" y="3862"/>
                  </a:lnTo>
                  <a:lnTo>
                    <a:pt x="39682" y="23828"/>
                  </a:lnTo>
                  <a:lnTo>
                    <a:pt x="15166" y="25733"/>
                  </a:lnTo>
                  <a:lnTo>
                    <a:pt x="-6139" y="3619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01" name="Freeform: Shape 1400">
              <a:extLst>
                <a:ext uri="{FF2B5EF4-FFF2-40B4-BE49-F238E27FC236}">
                  <a16:creationId xmlns:a16="http://schemas.microsoft.com/office/drawing/2014/main" id="{2D17C1F3-E3BF-4517-87F6-F86ED2B99E82}"/>
                </a:ext>
              </a:extLst>
            </p:cNvPr>
            <p:cNvSpPr/>
            <p:nvPr/>
          </p:nvSpPr>
          <p:spPr>
            <a:xfrm flipV="1">
              <a:off x="7095964" y="1455993"/>
              <a:ext cx="68738" cy="43414"/>
            </a:xfrm>
            <a:custGeom>
              <a:avLst/>
              <a:gdLst>
                <a:gd name="connsiteX0" fmla="*/ -6139 w 63189"/>
                <a:gd name="connsiteY0" fmla="*/ 36192 h 39909"/>
                <a:gd name="connsiteX1" fmla="*/ -5312 w 63189"/>
                <a:gd name="connsiteY1" fmla="*/ 24804 h 39909"/>
                <a:gd name="connsiteX2" fmla="*/ 9192 w 63189"/>
                <a:gd name="connsiteY2" fmla="*/ 5923 h 39909"/>
                <a:gd name="connsiteX3" fmla="*/ 51652 w 63189"/>
                <a:gd name="connsiteY3" fmla="*/ -3717 h 39909"/>
                <a:gd name="connsiteX4" fmla="*/ 57051 w 63189"/>
                <a:gd name="connsiteY4" fmla="*/ 3862 h 39909"/>
                <a:gd name="connsiteX5" fmla="*/ 39682 w 63189"/>
                <a:gd name="connsiteY5" fmla="*/ 23828 h 39909"/>
                <a:gd name="connsiteX6" fmla="*/ 15166 w 63189"/>
                <a:gd name="connsiteY6" fmla="*/ 25733 h 39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89" h="39909">
                  <a:moveTo>
                    <a:pt x="-6139" y="36192"/>
                  </a:moveTo>
                  <a:lnTo>
                    <a:pt x="-5312" y="24804"/>
                  </a:lnTo>
                  <a:lnTo>
                    <a:pt x="9192" y="5923"/>
                  </a:lnTo>
                  <a:lnTo>
                    <a:pt x="51652" y="-3717"/>
                  </a:lnTo>
                  <a:lnTo>
                    <a:pt x="57051" y="3862"/>
                  </a:lnTo>
                  <a:lnTo>
                    <a:pt x="39682" y="23828"/>
                  </a:lnTo>
                  <a:lnTo>
                    <a:pt x="15166" y="2573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02" name="Freeform: Shape 1401">
              <a:extLst>
                <a:ext uri="{FF2B5EF4-FFF2-40B4-BE49-F238E27FC236}">
                  <a16:creationId xmlns:a16="http://schemas.microsoft.com/office/drawing/2014/main" id="{886F9806-C968-48B4-A1C0-233C708E9D96}"/>
                </a:ext>
              </a:extLst>
            </p:cNvPr>
            <p:cNvSpPr/>
            <p:nvPr/>
          </p:nvSpPr>
          <p:spPr>
            <a:xfrm flipV="1">
              <a:off x="7212988" y="1398564"/>
              <a:ext cx="94970" cy="34296"/>
            </a:xfrm>
            <a:custGeom>
              <a:avLst/>
              <a:gdLst>
                <a:gd name="connsiteX0" fmla="*/ 22747 w 87303"/>
                <a:gd name="connsiteY0" fmla="*/ 3284 h 31527"/>
                <a:gd name="connsiteX1" fmla="*/ 32600 w 87303"/>
                <a:gd name="connsiteY1" fmla="*/ -3170 h 31527"/>
                <a:gd name="connsiteX2" fmla="*/ 58619 w 87303"/>
                <a:gd name="connsiteY2" fmla="*/ -3800 h 31527"/>
                <a:gd name="connsiteX3" fmla="*/ 74745 w 87303"/>
                <a:gd name="connsiteY3" fmla="*/ 710 h 31527"/>
                <a:gd name="connsiteX4" fmla="*/ 81033 w 87303"/>
                <a:gd name="connsiteY4" fmla="*/ 10343 h 31527"/>
                <a:gd name="connsiteX5" fmla="*/ 52016 w 87303"/>
                <a:gd name="connsiteY5" fmla="*/ 16151 h 31527"/>
                <a:gd name="connsiteX6" fmla="*/ 38574 w 87303"/>
                <a:gd name="connsiteY6" fmla="*/ 13570 h 31527"/>
                <a:gd name="connsiteX7" fmla="*/ 34993 w 87303"/>
                <a:gd name="connsiteY7" fmla="*/ 21275 h 31527"/>
                <a:gd name="connsiteX8" fmla="*/ 9604 w 87303"/>
                <a:gd name="connsiteY8" fmla="*/ 18103 h 31527"/>
                <a:gd name="connsiteX9" fmla="*/ 1222 w 87303"/>
                <a:gd name="connsiteY9" fmla="*/ 27728 h 31527"/>
                <a:gd name="connsiteX10" fmla="*/ -6270 w 87303"/>
                <a:gd name="connsiteY10" fmla="*/ 13570 h 31527"/>
                <a:gd name="connsiteX11" fmla="*/ 12555 w 87303"/>
                <a:gd name="connsiteY11" fmla="*/ 5212 h 31527"/>
                <a:gd name="connsiteX12" fmla="*/ 22747 w 87303"/>
                <a:gd name="connsiteY12" fmla="*/ 3284 h 31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7303" h="31527">
                  <a:moveTo>
                    <a:pt x="22747" y="3284"/>
                  </a:moveTo>
                  <a:lnTo>
                    <a:pt x="32600" y="-3170"/>
                  </a:lnTo>
                  <a:lnTo>
                    <a:pt x="58619" y="-3800"/>
                  </a:lnTo>
                  <a:lnTo>
                    <a:pt x="74745" y="710"/>
                  </a:lnTo>
                  <a:lnTo>
                    <a:pt x="81033" y="10343"/>
                  </a:lnTo>
                  <a:lnTo>
                    <a:pt x="52016" y="16151"/>
                  </a:lnTo>
                  <a:lnTo>
                    <a:pt x="38574" y="13570"/>
                  </a:lnTo>
                  <a:lnTo>
                    <a:pt x="34993" y="21275"/>
                  </a:lnTo>
                  <a:lnTo>
                    <a:pt x="9604" y="18103"/>
                  </a:lnTo>
                  <a:lnTo>
                    <a:pt x="1222" y="27728"/>
                  </a:lnTo>
                  <a:lnTo>
                    <a:pt x="-6270" y="13570"/>
                  </a:lnTo>
                  <a:lnTo>
                    <a:pt x="12555" y="5212"/>
                  </a:lnTo>
                  <a:lnTo>
                    <a:pt x="22747" y="328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03" name="Freeform: Shape 1402">
              <a:extLst>
                <a:ext uri="{FF2B5EF4-FFF2-40B4-BE49-F238E27FC236}">
                  <a16:creationId xmlns:a16="http://schemas.microsoft.com/office/drawing/2014/main" id="{8C33AFD1-BA4A-4CCB-895F-93B495881FBA}"/>
                </a:ext>
              </a:extLst>
            </p:cNvPr>
            <p:cNvSpPr/>
            <p:nvPr/>
          </p:nvSpPr>
          <p:spPr>
            <a:xfrm flipV="1">
              <a:off x="7212988" y="1398564"/>
              <a:ext cx="94970" cy="34296"/>
            </a:xfrm>
            <a:custGeom>
              <a:avLst/>
              <a:gdLst>
                <a:gd name="connsiteX0" fmla="*/ 22747 w 87303"/>
                <a:gd name="connsiteY0" fmla="*/ 3284 h 31527"/>
                <a:gd name="connsiteX1" fmla="*/ 32600 w 87303"/>
                <a:gd name="connsiteY1" fmla="*/ -3170 h 31527"/>
                <a:gd name="connsiteX2" fmla="*/ 58619 w 87303"/>
                <a:gd name="connsiteY2" fmla="*/ -3800 h 31527"/>
                <a:gd name="connsiteX3" fmla="*/ 74745 w 87303"/>
                <a:gd name="connsiteY3" fmla="*/ 710 h 31527"/>
                <a:gd name="connsiteX4" fmla="*/ 81033 w 87303"/>
                <a:gd name="connsiteY4" fmla="*/ 10343 h 31527"/>
                <a:gd name="connsiteX5" fmla="*/ 52016 w 87303"/>
                <a:gd name="connsiteY5" fmla="*/ 16151 h 31527"/>
                <a:gd name="connsiteX6" fmla="*/ 38574 w 87303"/>
                <a:gd name="connsiteY6" fmla="*/ 13570 h 31527"/>
                <a:gd name="connsiteX7" fmla="*/ 34993 w 87303"/>
                <a:gd name="connsiteY7" fmla="*/ 21275 h 31527"/>
                <a:gd name="connsiteX8" fmla="*/ 9604 w 87303"/>
                <a:gd name="connsiteY8" fmla="*/ 18103 h 31527"/>
                <a:gd name="connsiteX9" fmla="*/ 1222 w 87303"/>
                <a:gd name="connsiteY9" fmla="*/ 27728 h 31527"/>
                <a:gd name="connsiteX10" fmla="*/ -6270 w 87303"/>
                <a:gd name="connsiteY10" fmla="*/ 13570 h 31527"/>
                <a:gd name="connsiteX11" fmla="*/ 12555 w 87303"/>
                <a:gd name="connsiteY11" fmla="*/ 5212 h 31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303" h="31527">
                  <a:moveTo>
                    <a:pt x="22747" y="3284"/>
                  </a:moveTo>
                  <a:lnTo>
                    <a:pt x="32600" y="-3170"/>
                  </a:lnTo>
                  <a:lnTo>
                    <a:pt x="58619" y="-3800"/>
                  </a:lnTo>
                  <a:lnTo>
                    <a:pt x="74745" y="710"/>
                  </a:lnTo>
                  <a:lnTo>
                    <a:pt x="81033" y="10343"/>
                  </a:lnTo>
                  <a:lnTo>
                    <a:pt x="52016" y="16151"/>
                  </a:lnTo>
                  <a:lnTo>
                    <a:pt x="38574" y="13570"/>
                  </a:lnTo>
                  <a:lnTo>
                    <a:pt x="34993" y="21275"/>
                  </a:lnTo>
                  <a:lnTo>
                    <a:pt x="9604" y="18103"/>
                  </a:lnTo>
                  <a:lnTo>
                    <a:pt x="1222" y="27728"/>
                  </a:lnTo>
                  <a:lnTo>
                    <a:pt x="-6270" y="13570"/>
                  </a:lnTo>
                  <a:lnTo>
                    <a:pt x="12555" y="5212"/>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04" name="Freeform: Shape 1403">
              <a:extLst>
                <a:ext uri="{FF2B5EF4-FFF2-40B4-BE49-F238E27FC236}">
                  <a16:creationId xmlns:a16="http://schemas.microsoft.com/office/drawing/2014/main" id="{CD00BFF9-41F3-4A73-AFFC-04EA66E06978}"/>
                </a:ext>
              </a:extLst>
            </p:cNvPr>
            <p:cNvSpPr/>
            <p:nvPr/>
          </p:nvSpPr>
          <p:spPr>
            <a:xfrm flipV="1">
              <a:off x="7851087" y="1567273"/>
              <a:ext cx="69902" cy="32224"/>
            </a:xfrm>
            <a:custGeom>
              <a:avLst/>
              <a:gdLst>
                <a:gd name="connsiteX0" fmla="*/ 27174 w 64259"/>
                <a:gd name="connsiteY0" fmla="*/ 287 h 29623"/>
                <a:gd name="connsiteX1" fmla="*/ 57356 w 64259"/>
                <a:gd name="connsiteY1" fmla="*/ 8668 h 29623"/>
                <a:gd name="connsiteX2" fmla="*/ 40609 w 64259"/>
                <a:gd name="connsiteY2" fmla="*/ 26046 h 29623"/>
                <a:gd name="connsiteX3" fmla="*/ 6539 w 64259"/>
                <a:gd name="connsiteY3" fmla="*/ 20883 h 29623"/>
                <a:gd name="connsiteX4" fmla="*/ -6904 w 64259"/>
                <a:gd name="connsiteY4" fmla="*/ -3578 h 29623"/>
                <a:gd name="connsiteX5" fmla="*/ 14614 w 64259"/>
                <a:gd name="connsiteY5" fmla="*/ 4151 h 29623"/>
                <a:gd name="connsiteX6" fmla="*/ 27174 w 64259"/>
                <a:gd name="connsiteY6" fmla="*/ 287 h 2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259" h="29623">
                  <a:moveTo>
                    <a:pt x="27174" y="287"/>
                  </a:moveTo>
                  <a:lnTo>
                    <a:pt x="57356" y="8668"/>
                  </a:lnTo>
                  <a:lnTo>
                    <a:pt x="40609" y="26046"/>
                  </a:lnTo>
                  <a:lnTo>
                    <a:pt x="6539" y="20883"/>
                  </a:lnTo>
                  <a:lnTo>
                    <a:pt x="-6904" y="-3578"/>
                  </a:lnTo>
                  <a:lnTo>
                    <a:pt x="14614" y="4151"/>
                  </a:lnTo>
                  <a:lnTo>
                    <a:pt x="27174" y="28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05" name="Freeform: Shape 1404">
              <a:extLst>
                <a:ext uri="{FF2B5EF4-FFF2-40B4-BE49-F238E27FC236}">
                  <a16:creationId xmlns:a16="http://schemas.microsoft.com/office/drawing/2014/main" id="{22A3AEE7-5B80-49D8-BDCC-208EF80CA31F}"/>
                </a:ext>
              </a:extLst>
            </p:cNvPr>
            <p:cNvSpPr/>
            <p:nvPr/>
          </p:nvSpPr>
          <p:spPr>
            <a:xfrm flipV="1">
              <a:off x="7851087" y="1567273"/>
              <a:ext cx="69902" cy="32224"/>
            </a:xfrm>
            <a:custGeom>
              <a:avLst/>
              <a:gdLst>
                <a:gd name="connsiteX0" fmla="*/ 27174 w 64259"/>
                <a:gd name="connsiteY0" fmla="*/ 287 h 29623"/>
                <a:gd name="connsiteX1" fmla="*/ 57356 w 64259"/>
                <a:gd name="connsiteY1" fmla="*/ 8668 h 29623"/>
                <a:gd name="connsiteX2" fmla="*/ 40609 w 64259"/>
                <a:gd name="connsiteY2" fmla="*/ 26046 h 29623"/>
                <a:gd name="connsiteX3" fmla="*/ 6539 w 64259"/>
                <a:gd name="connsiteY3" fmla="*/ 20883 h 29623"/>
                <a:gd name="connsiteX4" fmla="*/ -6904 w 64259"/>
                <a:gd name="connsiteY4" fmla="*/ -3578 h 29623"/>
                <a:gd name="connsiteX5" fmla="*/ 14614 w 64259"/>
                <a:gd name="connsiteY5" fmla="*/ 4151 h 2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59" h="29623">
                  <a:moveTo>
                    <a:pt x="27174" y="287"/>
                  </a:moveTo>
                  <a:lnTo>
                    <a:pt x="57356" y="8668"/>
                  </a:lnTo>
                  <a:lnTo>
                    <a:pt x="40609" y="26046"/>
                  </a:lnTo>
                  <a:lnTo>
                    <a:pt x="6539" y="20883"/>
                  </a:lnTo>
                  <a:lnTo>
                    <a:pt x="-6904" y="-3578"/>
                  </a:lnTo>
                  <a:lnTo>
                    <a:pt x="14614" y="415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06" name="Freeform: Shape 1405">
              <a:extLst>
                <a:ext uri="{FF2B5EF4-FFF2-40B4-BE49-F238E27FC236}">
                  <a16:creationId xmlns:a16="http://schemas.microsoft.com/office/drawing/2014/main" id="{70074589-D5C6-469E-B895-618436BCCC3B}"/>
                </a:ext>
              </a:extLst>
            </p:cNvPr>
            <p:cNvSpPr/>
            <p:nvPr/>
          </p:nvSpPr>
          <p:spPr>
            <a:xfrm flipV="1">
              <a:off x="7127316" y="2133782"/>
              <a:ext cx="63823" cy="239655"/>
            </a:xfrm>
            <a:custGeom>
              <a:avLst/>
              <a:gdLst>
                <a:gd name="connsiteX0" fmla="*/ 2442 w 58671"/>
                <a:gd name="connsiteY0" fmla="*/ -2690 h 220308"/>
                <a:gd name="connsiteX1" fmla="*/ 13987 w 58671"/>
                <a:gd name="connsiteY1" fmla="*/ 14034 h 220308"/>
                <a:gd name="connsiteX2" fmla="*/ 28854 w 58671"/>
                <a:gd name="connsiteY2" fmla="*/ 1268 h 220308"/>
                <a:gd name="connsiteX3" fmla="*/ 34324 w 58671"/>
                <a:gd name="connsiteY3" fmla="*/ 15191 h 220308"/>
                <a:gd name="connsiteX4" fmla="*/ 18922 w 58671"/>
                <a:gd name="connsiteY4" fmla="*/ 41115 h 220308"/>
                <a:gd name="connsiteX5" fmla="*/ 21409 w 58671"/>
                <a:gd name="connsiteY5" fmla="*/ 75413 h 220308"/>
                <a:gd name="connsiteX6" fmla="*/ 29098 w 58671"/>
                <a:gd name="connsiteY6" fmla="*/ 76357 h 220308"/>
                <a:gd name="connsiteX7" fmla="*/ 52504 w 58671"/>
                <a:gd name="connsiteY7" fmla="*/ 63521 h 220308"/>
                <a:gd name="connsiteX8" fmla="*/ 20394 w 58671"/>
                <a:gd name="connsiteY8" fmla="*/ 152092 h 220308"/>
                <a:gd name="connsiteX9" fmla="*/ 27375 w 58671"/>
                <a:gd name="connsiteY9" fmla="*/ 172389 h 220308"/>
                <a:gd name="connsiteX10" fmla="*/ 19953 w 58671"/>
                <a:gd name="connsiteY10" fmla="*/ 194913 h 220308"/>
                <a:gd name="connsiteX11" fmla="*/ 24550 w 58671"/>
                <a:gd name="connsiteY11" fmla="*/ 217618 h 220308"/>
                <a:gd name="connsiteX12" fmla="*/ 10556 w 58671"/>
                <a:gd name="connsiteY12" fmla="*/ 210213 h 220308"/>
                <a:gd name="connsiteX13" fmla="*/ -3413 w 58671"/>
                <a:gd name="connsiteY13" fmla="*/ 146512 h 220308"/>
                <a:gd name="connsiteX14" fmla="*/ 7935 w 58671"/>
                <a:gd name="connsiteY14" fmla="*/ 125947 h 220308"/>
                <a:gd name="connsiteX15" fmla="*/ 467 w 58671"/>
                <a:gd name="connsiteY15" fmla="*/ 66299 h 220308"/>
                <a:gd name="connsiteX16" fmla="*/ 6440 w 58671"/>
                <a:gd name="connsiteY16" fmla="*/ 47655 h 220308"/>
                <a:gd name="connsiteX17" fmla="*/ -6168 w 58671"/>
                <a:gd name="connsiteY17" fmla="*/ 17866 h 220308"/>
                <a:gd name="connsiteX18" fmla="*/ 2442 w 58671"/>
                <a:gd name="connsiteY18" fmla="*/ -2690 h 220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671" h="220308">
                  <a:moveTo>
                    <a:pt x="2442" y="-2690"/>
                  </a:moveTo>
                  <a:lnTo>
                    <a:pt x="13987" y="14034"/>
                  </a:lnTo>
                  <a:lnTo>
                    <a:pt x="28854" y="1268"/>
                  </a:lnTo>
                  <a:lnTo>
                    <a:pt x="34324" y="15191"/>
                  </a:lnTo>
                  <a:lnTo>
                    <a:pt x="18922" y="41115"/>
                  </a:lnTo>
                  <a:lnTo>
                    <a:pt x="21409" y="75413"/>
                  </a:lnTo>
                  <a:lnTo>
                    <a:pt x="29098" y="76357"/>
                  </a:lnTo>
                  <a:lnTo>
                    <a:pt x="52504" y="63521"/>
                  </a:lnTo>
                  <a:lnTo>
                    <a:pt x="20394" y="152092"/>
                  </a:lnTo>
                  <a:lnTo>
                    <a:pt x="27375" y="172389"/>
                  </a:lnTo>
                  <a:lnTo>
                    <a:pt x="19953" y="194913"/>
                  </a:lnTo>
                  <a:lnTo>
                    <a:pt x="24550" y="217618"/>
                  </a:lnTo>
                  <a:lnTo>
                    <a:pt x="10556" y="210213"/>
                  </a:lnTo>
                  <a:lnTo>
                    <a:pt x="-3413" y="146512"/>
                  </a:lnTo>
                  <a:lnTo>
                    <a:pt x="7935" y="125947"/>
                  </a:lnTo>
                  <a:lnTo>
                    <a:pt x="467" y="66299"/>
                  </a:lnTo>
                  <a:lnTo>
                    <a:pt x="6440" y="47655"/>
                  </a:lnTo>
                  <a:lnTo>
                    <a:pt x="-6168" y="17866"/>
                  </a:lnTo>
                  <a:lnTo>
                    <a:pt x="2442" y="-269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07" name="Freeform: Shape 1406">
              <a:extLst>
                <a:ext uri="{FF2B5EF4-FFF2-40B4-BE49-F238E27FC236}">
                  <a16:creationId xmlns:a16="http://schemas.microsoft.com/office/drawing/2014/main" id="{6D35473F-EE41-4C83-82C1-4FEB870F934F}"/>
                </a:ext>
              </a:extLst>
            </p:cNvPr>
            <p:cNvSpPr/>
            <p:nvPr/>
          </p:nvSpPr>
          <p:spPr>
            <a:xfrm flipV="1">
              <a:off x="7127316" y="2133782"/>
              <a:ext cx="63823" cy="239655"/>
            </a:xfrm>
            <a:custGeom>
              <a:avLst/>
              <a:gdLst>
                <a:gd name="connsiteX0" fmla="*/ 2442 w 58671"/>
                <a:gd name="connsiteY0" fmla="*/ -2690 h 220308"/>
                <a:gd name="connsiteX1" fmla="*/ 13987 w 58671"/>
                <a:gd name="connsiteY1" fmla="*/ 14034 h 220308"/>
                <a:gd name="connsiteX2" fmla="*/ 28854 w 58671"/>
                <a:gd name="connsiteY2" fmla="*/ 1268 h 220308"/>
                <a:gd name="connsiteX3" fmla="*/ 34324 w 58671"/>
                <a:gd name="connsiteY3" fmla="*/ 15191 h 220308"/>
                <a:gd name="connsiteX4" fmla="*/ 18922 w 58671"/>
                <a:gd name="connsiteY4" fmla="*/ 41115 h 220308"/>
                <a:gd name="connsiteX5" fmla="*/ 21409 w 58671"/>
                <a:gd name="connsiteY5" fmla="*/ 75413 h 220308"/>
                <a:gd name="connsiteX6" fmla="*/ 29098 w 58671"/>
                <a:gd name="connsiteY6" fmla="*/ 76357 h 220308"/>
                <a:gd name="connsiteX7" fmla="*/ 52504 w 58671"/>
                <a:gd name="connsiteY7" fmla="*/ 63521 h 220308"/>
                <a:gd name="connsiteX8" fmla="*/ 20394 w 58671"/>
                <a:gd name="connsiteY8" fmla="*/ 152092 h 220308"/>
                <a:gd name="connsiteX9" fmla="*/ 27375 w 58671"/>
                <a:gd name="connsiteY9" fmla="*/ 172389 h 220308"/>
                <a:gd name="connsiteX10" fmla="*/ 19953 w 58671"/>
                <a:gd name="connsiteY10" fmla="*/ 194913 h 220308"/>
                <a:gd name="connsiteX11" fmla="*/ 24550 w 58671"/>
                <a:gd name="connsiteY11" fmla="*/ 217618 h 220308"/>
                <a:gd name="connsiteX12" fmla="*/ 10556 w 58671"/>
                <a:gd name="connsiteY12" fmla="*/ 210213 h 220308"/>
                <a:gd name="connsiteX13" fmla="*/ -3413 w 58671"/>
                <a:gd name="connsiteY13" fmla="*/ 146512 h 220308"/>
                <a:gd name="connsiteX14" fmla="*/ 7935 w 58671"/>
                <a:gd name="connsiteY14" fmla="*/ 125947 h 220308"/>
                <a:gd name="connsiteX15" fmla="*/ 467 w 58671"/>
                <a:gd name="connsiteY15" fmla="*/ 66299 h 220308"/>
                <a:gd name="connsiteX16" fmla="*/ 6440 w 58671"/>
                <a:gd name="connsiteY16" fmla="*/ 47655 h 220308"/>
                <a:gd name="connsiteX17" fmla="*/ -6168 w 58671"/>
                <a:gd name="connsiteY17" fmla="*/ 17866 h 220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8671" h="220308">
                  <a:moveTo>
                    <a:pt x="2442" y="-2690"/>
                  </a:moveTo>
                  <a:lnTo>
                    <a:pt x="13987" y="14034"/>
                  </a:lnTo>
                  <a:lnTo>
                    <a:pt x="28854" y="1268"/>
                  </a:lnTo>
                  <a:lnTo>
                    <a:pt x="34324" y="15191"/>
                  </a:lnTo>
                  <a:lnTo>
                    <a:pt x="18922" y="41115"/>
                  </a:lnTo>
                  <a:lnTo>
                    <a:pt x="21409" y="75413"/>
                  </a:lnTo>
                  <a:lnTo>
                    <a:pt x="29098" y="76357"/>
                  </a:lnTo>
                  <a:lnTo>
                    <a:pt x="52504" y="63521"/>
                  </a:lnTo>
                  <a:lnTo>
                    <a:pt x="20394" y="152092"/>
                  </a:lnTo>
                  <a:lnTo>
                    <a:pt x="27375" y="172389"/>
                  </a:lnTo>
                  <a:lnTo>
                    <a:pt x="19953" y="194913"/>
                  </a:lnTo>
                  <a:lnTo>
                    <a:pt x="24550" y="217618"/>
                  </a:lnTo>
                  <a:lnTo>
                    <a:pt x="10556" y="210213"/>
                  </a:lnTo>
                  <a:lnTo>
                    <a:pt x="-3413" y="146512"/>
                  </a:lnTo>
                  <a:lnTo>
                    <a:pt x="7935" y="125947"/>
                  </a:lnTo>
                  <a:lnTo>
                    <a:pt x="467" y="66299"/>
                  </a:lnTo>
                  <a:lnTo>
                    <a:pt x="6440" y="47655"/>
                  </a:lnTo>
                  <a:lnTo>
                    <a:pt x="-6168" y="1786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16" name="Freeform: Shape 1415">
              <a:extLst>
                <a:ext uri="{FF2B5EF4-FFF2-40B4-BE49-F238E27FC236}">
                  <a16:creationId xmlns:a16="http://schemas.microsoft.com/office/drawing/2014/main" id="{1DF55087-3C7B-4B24-8AB7-5CE7087B96F1}"/>
                </a:ext>
              </a:extLst>
            </p:cNvPr>
            <p:cNvSpPr/>
            <p:nvPr/>
          </p:nvSpPr>
          <p:spPr>
            <a:xfrm flipV="1">
              <a:off x="4460935" y="1580953"/>
              <a:ext cx="507667" cy="444784"/>
            </a:xfrm>
            <a:custGeom>
              <a:avLst/>
              <a:gdLst>
                <a:gd name="connsiteX0" fmla="*/ 117444 w 466683"/>
                <a:gd name="connsiteY0" fmla="*/ 42518 h 408877"/>
                <a:gd name="connsiteX1" fmla="*/ 132366 w 466683"/>
                <a:gd name="connsiteY1" fmla="*/ 48680 h 408877"/>
                <a:gd name="connsiteX2" fmla="*/ 125605 w 466683"/>
                <a:gd name="connsiteY2" fmla="*/ 75997 h 408877"/>
                <a:gd name="connsiteX3" fmla="*/ 135136 w 466683"/>
                <a:gd name="connsiteY3" fmla="*/ 75997 h 408877"/>
                <a:gd name="connsiteX4" fmla="*/ 138764 w 466683"/>
                <a:gd name="connsiteY4" fmla="*/ 89046 h 408877"/>
                <a:gd name="connsiteX5" fmla="*/ 125605 w 466683"/>
                <a:gd name="connsiteY5" fmla="*/ 104535 h 408877"/>
                <a:gd name="connsiteX6" fmla="*/ 127101 w 466683"/>
                <a:gd name="connsiteY6" fmla="*/ 119606 h 408877"/>
                <a:gd name="connsiteX7" fmla="*/ 122040 w 466683"/>
                <a:gd name="connsiteY7" fmla="*/ 149205 h 408877"/>
                <a:gd name="connsiteX8" fmla="*/ 138740 w 466683"/>
                <a:gd name="connsiteY8" fmla="*/ 174665 h 408877"/>
                <a:gd name="connsiteX9" fmla="*/ 159596 w 466683"/>
                <a:gd name="connsiteY9" fmla="*/ 169298 h 408877"/>
                <a:gd name="connsiteX10" fmla="*/ 161942 w 466683"/>
                <a:gd name="connsiteY10" fmla="*/ 184535 h 408877"/>
                <a:gd name="connsiteX11" fmla="*/ 153174 w 466683"/>
                <a:gd name="connsiteY11" fmla="*/ 195018 h 408877"/>
                <a:gd name="connsiteX12" fmla="*/ 169214 w 466683"/>
                <a:gd name="connsiteY12" fmla="*/ 212694 h 408877"/>
                <a:gd name="connsiteX13" fmla="*/ 169214 w 466683"/>
                <a:gd name="connsiteY13" fmla="*/ 234321 h 408877"/>
                <a:gd name="connsiteX14" fmla="*/ 185410 w 466683"/>
                <a:gd name="connsiteY14" fmla="*/ 239193 h 408877"/>
                <a:gd name="connsiteX15" fmla="*/ 184553 w 466683"/>
                <a:gd name="connsiteY15" fmla="*/ 246685 h 408877"/>
                <a:gd name="connsiteX16" fmla="*/ 200112 w 466683"/>
                <a:gd name="connsiteY16" fmla="*/ 259710 h 408877"/>
                <a:gd name="connsiteX17" fmla="*/ 200175 w 466683"/>
                <a:gd name="connsiteY17" fmla="*/ 276804 h 408877"/>
                <a:gd name="connsiteX18" fmla="*/ 219118 w 466683"/>
                <a:gd name="connsiteY18" fmla="*/ 295008 h 408877"/>
                <a:gd name="connsiteX19" fmla="*/ 234189 w 466683"/>
                <a:gd name="connsiteY19" fmla="*/ 290900 h 408877"/>
                <a:gd name="connsiteX20" fmla="*/ 237472 w 466683"/>
                <a:gd name="connsiteY20" fmla="*/ 310126 h 408877"/>
                <a:gd name="connsiteX21" fmla="*/ 263128 w 466683"/>
                <a:gd name="connsiteY21" fmla="*/ 301367 h 408877"/>
                <a:gd name="connsiteX22" fmla="*/ 271203 w 466683"/>
                <a:gd name="connsiteY22" fmla="*/ 305373 h 408877"/>
                <a:gd name="connsiteX23" fmla="*/ 267661 w 466683"/>
                <a:gd name="connsiteY23" fmla="*/ 328298 h 408877"/>
                <a:gd name="connsiteX24" fmla="*/ 295270 w 466683"/>
                <a:gd name="connsiteY24" fmla="*/ 337853 h 408877"/>
                <a:gd name="connsiteX25" fmla="*/ 307673 w 466683"/>
                <a:gd name="connsiteY25" fmla="*/ 322144 h 408877"/>
                <a:gd name="connsiteX26" fmla="*/ 324397 w 466683"/>
                <a:gd name="connsiteY26" fmla="*/ 319075 h 408877"/>
                <a:gd name="connsiteX27" fmla="*/ 334006 w 466683"/>
                <a:gd name="connsiteY27" fmla="*/ 324411 h 408877"/>
                <a:gd name="connsiteX28" fmla="*/ 356688 w 466683"/>
                <a:gd name="connsiteY28" fmla="*/ 310126 h 408877"/>
                <a:gd name="connsiteX29" fmla="*/ 372468 w 466683"/>
                <a:gd name="connsiteY29" fmla="*/ 324473 h 408877"/>
                <a:gd name="connsiteX30" fmla="*/ 365747 w 466683"/>
                <a:gd name="connsiteY30" fmla="*/ 339277 h 408877"/>
                <a:gd name="connsiteX31" fmla="*/ 376489 w 466683"/>
                <a:gd name="connsiteY31" fmla="*/ 356277 h 408877"/>
                <a:gd name="connsiteX32" fmla="*/ 405278 w 466683"/>
                <a:gd name="connsiteY32" fmla="*/ 363415 h 408877"/>
                <a:gd name="connsiteX33" fmla="*/ 424568 w 466683"/>
                <a:gd name="connsiteY33" fmla="*/ 347982 h 408877"/>
                <a:gd name="connsiteX34" fmla="*/ 418650 w 466683"/>
                <a:gd name="connsiteY34" fmla="*/ 336641 h 408877"/>
                <a:gd name="connsiteX35" fmla="*/ 428747 w 466683"/>
                <a:gd name="connsiteY35" fmla="*/ 322813 h 408877"/>
                <a:gd name="connsiteX36" fmla="*/ 448092 w 466683"/>
                <a:gd name="connsiteY36" fmla="*/ 340285 h 408877"/>
                <a:gd name="connsiteX37" fmla="*/ 461039 w 466683"/>
                <a:gd name="connsiteY37" fmla="*/ 336586 h 408877"/>
                <a:gd name="connsiteX38" fmla="*/ 460637 w 466683"/>
                <a:gd name="connsiteY38" fmla="*/ 356332 h 408877"/>
                <a:gd name="connsiteX39" fmla="*/ 460503 w 466683"/>
                <a:gd name="connsiteY39" fmla="*/ 356363 h 408877"/>
                <a:gd name="connsiteX40" fmla="*/ 436806 w 466683"/>
                <a:gd name="connsiteY40" fmla="*/ 362652 h 408877"/>
                <a:gd name="connsiteX41" fmla="*/ 462990 w 466683"/>
                <a:gd name="connsiteY41" fmla="*/ 373394 h 408877"/>
                <a:gd name="connsiteX42" fmla="*/ 428173 w 466683"/>
                <a:gd name="connsiteY42" fmla="*/ 396273 h 408877"/>
                <a:gd name="connsiteX43" fmla="*/ 412228 w 466683"/>
                <a:gd name="connsiteY43" fmla="*/ 401876 h 408877"/>
                <a:gd name="connsiteX44" fmla="*/ 401721 w 466683"/>
                <a:gd name="connsiteY44" fmla="*/ 405591 h 408877"/>
                <a:gd name="connsiteX45" fmla="*/ 393647 w 466683"/>
                <a:gd name="connsiteY45" fmla="*/ 395816 h 408877"/>
                <a:gd name="connsiteX46" fmla="*/ 384108 w 466683"/>
                <a:gd name="connsiteY46" fmla="*/ 401066 h 408877"/>
                <a:gd name="connsiteX47" fmla="*/ 358365 w 466683"/>
                <a:gd name="connsiteY47" fmla="*/ 364753 h 408877"/>
                <a:gd name="connsiteX48" fmla="*/ 355374 w 466683"/>
                <a:gd name="connsiteY48" fmla="*/ 381752 h 408877"/>
                <a:gd name="connsiteX49" fmla="*/ 360757 w 466683"/>
                <a:gd name="connsiteY49" fmla="*/ 399783 h 408877"/>
                <a:gd name="connsiteX50" fmla="*/ 331771 w 466683"/>
                <a:gd name="connsiteY50" fmla="*/ 385617 h 408877"/>
                <a:gd name="connsiteX51" fmla="*/ 323988 w 466683"/>
                <a:gd name="connsiteY51" fmla="*/ 360047 h 408877"/>
                <a:gd name="connsiteX52" fmla="*/ 317715 w 466683"/>
                <a:gd name="connsiteY52" fmla="*/ 370168 h 408877"/>
                <a:gd name="connsiteX53" fmla="*/ 300165 w 466683"/>
                <a:gd name="connsiteY53" fmla="*/ 377534 h 408877"/>
                <a:gd name="connsiteX54" fmla="*/ 284991 w 466683"/>
                <a:gd name="connsiteY54" fmla="*/ 370781 h 408877"/>
                <a:gd name="connsiteX55" fmla="*/ 299425 w 466683"/>
                <a:gd name="connsiteY55" fmla="*/ 363942 h 408877"/>
                <a:gd name="connsiteX56" fmla="*/ 295191 w 466683"/>
                <a:gd name="connsiteY56" fmla="*/ 347848 h 408877"/>
                <a:gd name="connsiteX57" fmla="*/ 268338 w 466683"/>
                <a:gd name="connsiteY57" fmla="*/ 365587 h 408877"/>
                <a:gd name="connsiteX58" fmla="*/ 250080 w 466683"/>
                <a:gd name="connsiteY58" fmla="*/ 354962 h 408877"/>
                <a:gd name="connsiteX59" fmla="*/ 255612 w 466683"/>
                <a:gd name="connsiteY59" fmla="*/ 340395 h 408877"/>
                <a:gd name="connsiteX60" fmla="*/ 244633 w 466683"/>
                <a:gd name="connsiteY60" fmla="*/ 336712 h 408877"/>
                <a:gd name="connsiteX61" fmla="*/ 231592 w 466683"/>
                <a:gd name="connsiteY61" fmla="*/ 350059 h 408877"/>
                <a:gd name="connsiteX62" fmla="*/ 224226 w 466683"/>
                <a:gd name="connsiteY62" fmla="*/ 340316 h 408877"/>
                <a:gd name="connsiteX63" fmla="*/ 208761 w 466683"/>
                <a:gd name="connsiteY63" fmla="*/ 340686 h 408877"/>
                <a:gd name="connsiteX64" fmla="*/ 226406 w 466683"/>
                <a:gd name="connsiteY64" fmla="*/ 322640 h 408877"/>
                <a:gd name="connsiteX65" fmla="*/ 206447 w 466683"/>
                <a:gd name="connsiteY65" fmla="*/ 308552 h 408877"/>
                <a:gd name="connsiteX66" fmla="*/ 201528 w 466683"/>
                <a:gd name="connsiteY66" fmla="*/ 329361 h 408877"/>
                <a:gd name="connsiteX67" fmla="*/ 192147 w 466683"/>
                <a:gd name="connsiteY67" fmla="*/ 327307 h 408877"/>
                <a:gd name="connsiteX68" fmla="*/ 186473 w 466683"/>
                <a:gd name="connsiteY68" fmla="*/ 334264 h 408877"/>
                <a:gd name="connsiteX69" fmla="*/ 150900 w 466683"/>
                <a:gd name="connsiteY69" fmla="*/ 289711 h 408877"/>
                <a:gd name="connsiteX70" fmla="*/ 182711 w 466683"/>
                <a:gd name="connsiteY70" fmla="*/ 304861 h 408877"/>
                <a:gd name="connsiteX71" fmla="*/ 193674 w 466683"/>
                <a:gd name="connsiteY71" fmla="*/ 296196 h 408877"/>
                <a:gd name="connsiteX72" fmla="*/ 171756 w 466683"/>
                <a:gd name="connsiteY72" fmla="*/ 283423 h 408877"/>
                <a:gd name="connsiteX73" fmla="*/ 181822 w 466683"/>
                <a:gd name="connsiteY73" fmla="*/ 273144 h 408877"/>
                <a:gd name="connsiteX74" fmla="*/ 163138 w 466683"/>
                <a:gd name="connsiteY74" fmla="*/ 272751 h 408877"/>
                <a:gd name="connsiteX75" fmla="*/ 142219 w 466683"/>
                <a:gd name="connsiteY75" fmla="*/ 257585 h 408877"/>
                <a:gd name="connsiteX76" fmla="*/ 147941 w 466683"/>
                <a:gd name="connsiteY76" fmla="*/ 247693 h 408877"/>
                <a:gd name="connsiteX77" fmla="*/ 127463 w 466683"/>
                <a:gd name="connsiteY77" fmla="*/ 237713 h 408877"/>
                <a:gd name="connsiteX78" fmla="*/ 117625 w 466683"/>
                <a:gd name="connsiteY78" fmla="*/ 211592 h 408877"/>
                <a:gd name="connsiteX79" fmla="*/ 119915 w 466683"/>
                <a:gd name="connsiteY79" fmla="*/ 199968 h 408877"/>
                <a:gd name="connsiteX80" fmla="*/ 86687 w 466683"/>
                <a:gd name="connsiteY80" fmla="*/ 178152 h 408877"/>
                <a:gd name="connsiteX81" fmla="*/ 107291 w 466683"/>
                <a:gd name="connsiteY81" fmla="*/ 166040 h 408877"/>
                <a:gd name="connsiteX82" fmla="*/ 91402 w 466683"/>
                <a:gd name="connsiteY82" fmla="*/ 156226 h 408877"/>
                <a:gd name="connsiteX83" fmla="*/ 80029 w 466683"/>
                <a:gd name="connsiteY83" fmla="*/ 162483 h 408877"/>
                <a:gd name="connsiteX84" fmla="*/ 73898 w 466683"/>
                <a:gd name="connsiteY84" fmla="*/ 155824 h 408877"/>
                <a:gd name="connsiteX85" fmla="*/ 60086 w 466683"/>
                <a:gd name="connsiteY85" fmla="*/ 169078 h 408877"/>
                <a:gd name="connsiteX86" fmla="*/ 54026 w 466683"/>
                <a:gd name="connsiteY86" fmla="*/ 155753 h 408877"/>
                <a:gd name="connsiteX87" fmla="*/ 62211 w 466683"/>
                <a:gd name="connsiteY87" fmla="*/ 134992 h 408877"/>
                <a:gd name="connsiteX88" fmla="*/ 54034 w 466683"/>
                <a:gd name="connsiteY88" fmla="*/ 128452 h 408877"/>
                <a:gd name="connsiteX89" fmla="*/ 43764 w 466683"/>
                <a:gd name="connsiteY89" fmla="*/ 143571 h 408877"/>
                <a:gd name="connsiteX90" fmla="*/ 29196 w 466683"/>
                <a:gd name="connsiteY90" fmla="*/ 139997 h 408877"/>
                <a:gd name="connsiteX91" fmla="*/ 19642 w 466683"/>
                <a:gd name="connsiteY91" fmla="*/ 112806 h 408877"/>
                <a:gd name="connsiteX92" fmla="*/ -3079 w 466683"/>
                <a:gd name="connsiteY92" fmla="*/ 116977 h 408877"/>
                <a:gd name="connsiteX93" fmla="*/ 6042 w 466683"/>
                <a:gd name="connsiteY93" fmla="*/ 104393 h 408877"/>
                <a:gd name="connsiteX94" fmla="*/ -3198 w 466683"/>
                <a:gd name="connsiteY94" fmla="*/ 99065 h 408877"/>
                <a:gd name="connsiteX95" fmla="*/ -1521 w 466683"/>
                <a:gd name="connsiteY95" fmla="*/ 91336 h 408877"/>
                <a:gd name="connsiteX96" fmla="*/ 29330 w 466683"/>
                <a:gd name="connsiteY96" fmla="*/ 93249 h 408877"/>
                <a:gd name="connsiteX97" fmla="*/ 41977 w 466683"/>
                <a:gd name="connsiteY97" fmla="*/ 80869 h 408877"/>
                <a:gd name="connsiteX98" fmla="*/ -3693 w 466683"/>
                <a:gd name="connsiteY98" fmla="*/ 77060 h 408877"/>
                <a:gd name="connsiteX99" fmla="*/ 8136 w 466683"/>
                <a:gd name="connsiteY99" fmla="*/ 68670 h 408877"/>
                <a:gd name="connsiteX100" fmla="*/ 431 w 466683"/>
                <a:gd name="connsiteY100" fmla="*/ 60123 h 408877"/>
                <a:gd name="connsiteX101" fmla="*/ 15793 w 466683"/>
                <a:gd name="connsiteY101" fmla="*/ 53749 h 408877"/>
                <a:gd name="connsiteX102" fmla="*/ 33100 w 466683"/>
                <a:gd name="connsiteY102" fmla="*/ 61784 h 408877"/>
                <a:gd name="connsiteX103" fmla="*/ 22514 w 466683"/>
                <a:gd name="connsiteY103" fmla="*/ 40881 h 408877"/>
                <a:gd name="connsiteX104" fmla="*/ -1143 w 466683"/>
                <a:gd name="connsiteY104" fmla="*/ 41377 h 408877"/>
                <a:gd name="connsiteX105" fmla="*/ 3492 w 466683"/>
                <a:gd name="connsiteY105" fmla="*/ 15004 h 408877"/>
                <a:gd name="connsiteX106" fmla="*/ 27071 w 466683"/>
                <a:gd name="connsiteY106" fmla="*/ 4796 h 408877"/>
                <a:gd name="connsiteX107" fmla="*/ 24128 w 466683"/>
                <a:gd name="connsiteY107" fmla="*/ -3286 h 408877"/>
                <a:gd name="connsiteX108" fmla="*/ 47738 w 466683"/>
                <a:gd name="connsiteY108" fmla="*/ 2719 h 408877"/>
                <a:gd name="connsiteX109" fmla="*/ 53121 w 466683"/>
                <a:gd name="connsiteY109" fmla="*/ -1972 h 408877"/>
                <a:gd name="connsiteX110" fmla="*/ 72560 w 466683"/>
                <a:gd name="connsiteY110" fmla="*/ 18128 h 408877"/>
                <a:gd name="connsiteX111" fmla="*/ 79266 w 466683"/>
                <a:gd name="connsiteY111" fmla="*/ 19443 h 408877"/>
                <a:gd name="connsiteX112" fmla="*/ 77511 w 466683"/>
                <a:gd name="connsiteY112" fmla="*/ 31476 h 408877"/>
                <a:gd name="connsiteX113" fmla="*/ 91016 w 466683"/>
                <a:gd name="connsiteY113" fmla="*/ 27336 h 408877"/>
                <a:gd name="connsiteX114" fmla="*/ 95274 w 466683"/>
                <a:gd name="connsiteY114" fmla="*/ 45351 h 408877"/>
                <a:gd name="connsiteX115" fmla="*/ 110833 w 466683"/>
                <a:gd name="connsiteY115" fmla="*/ 21237 h 408877"/>
                <a:gd name="connsiteX116" fmla="*/ 111172 w 466683"/>
                <a:gd name="connsiteY116" fmla="*/ 18813 h 408877"/>
                <a:gd name="connsiteX117" fmla="*/ 119813 w 466683"/>
                <a:gd name="connsiteY117" fmla="*/ 24944 h 408877"/>
                <a:gd name="connsiteX118" fmla="*/ 117444 w 466683"/>
                <a:gd name="connsiteY118" fmla="*/ 42518 h 40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66683" h="408877">
                  <a:moveTo>
                    <a:pt x="117444" y="42518"/>
                  </a:moveTo>
                  <a:lnTo>
                    <a:pt x="132366" y="48680"/>
                  </a:lnTo>
                  <a:lnTo>
                    <a:pt x="125605" y="75997"/>
                  </a:lnTo>
                  <a:lnTo>
                    <a:pt x="135136" y="75997"/>
                  </a:lnTo>
                  <a:lnTo>
                    <a:pt x="138764" y="89046"/>
                  </a:lnTo>
                  <a:lnTo>
                    <a:pt x="125605" y="104535"/>
                  </a:lnTo>
                  <a:lnTo>
                    <a:pt x="127101" y="119606"/>
                  </a:lnTo>
                  <a:lnTo>
                    <a:pt x="122040" y="149205"/>
                  </a:lnTo>
                  <a:lnTo>
                    <a:pt x="138740" y="174665"/>
                  </a:lnTo>
                  <a:lnTo>
                    <a:pt x="159596" y="169298"/>
                  </a:lnTo>
                  <a:lnTo>
                    <a:pt x="161942" y="184535"/>
                  </a:lnTo>
                  <a:lnTo>
                    <a:pt x="153174" y="195018"/>
                  </a:lnTo>
                  <a:lnTo>
                    <a:pt x="169214" y="212694"/>
                  </a:lnTo>
                  <a:lnTo>
                    <a:pt x="169214" y="234321"/>
                  </a:lnTo>
                  <a:lnTo>
                    <a:pt x="185410" y="239193"/>
                  </a:lnTo>
                  <a:lnTo>
                    <a:pt x="184553" y="246685"/>
                  </a:lnTo>
                  <a:lnTo>
                    <a:pt x="200112" y="259710"/>
                  </a:lnTo>
                  <a:lnTo>
                    <a:pt x="200175" y="276804"/>
                  </a:lnTo>
                  <a:lnTo>
                    <a:pt x="219118" y="295008"/>
                  </a:lnTo>
                  <a:lnTo>
                    <a:pt x="234189" y="290900"/>
                  </a:lnTo>
                  <a:lnTo>
                    <a:pt x="237472" y="310126"/>
                  </a:lnTo>
                  <a:lnTo>
                    <a:pt x="263128" y="301367"/>
                  </a:lnTo>
                  <a:lnTo>
                    <a:pt x="271203" y="305373"/>
                  </a:lnTo>
                  <a:lnTo>
                    <a:pt x="267661" y="328298"/>
                  </a:lnTo>
                  <a:lnTo>
                    <a:pt x="295270" y="337853"/>
                  </a:lnTo>
                  <a:lnTo>
                    <a:pt x="307673" y="322144"/>
                  </a:lnTo>
                  <a:lnTo>
                    <a:pt x="324397" y="319075"/>
                  </a:lnTo>
                  <a:lnTo>
                    <a:pt x="334006" y="324411"/>
                  </a:lnTo>
                  <a:lnTo>
                    <a:pt x="356688" y="310126"/>
                  </a:lnTo>
                  <a:lnTo>
                    <a:pt x="372468" y="324473"/>
                  </a:lnTo>
                  <a:lnTo>
                    <a:pt x="365747" y="339277"/>
                  </a:lnTo>
                  <a:lnTo>
                    <a:pt x="376489" y="356277"/>
                  </a:lnTo>
                  <a:lnTo>
                    <a:pt x="405278" y="363415"/>
                  </a:lnTo>
                  <a:lnTo>
                    <a:pt x="424568" y="347982"/>
                  </a:lnTo>
                  <a:lnTo>
                    <a:pt x="418650" y="336641"/>
                  </a:lnTo>
                  <a:lnTo>
                    <a:pt x="428747" y="322813"/>
                  </a:lnTo>
                  <a:lnTo>
                    <a:pt x="448092" y="340285"/>
                  </a:lnTo>
                  <a:lnTo>
                    <a:pt x="461039" y="336586"/>
                  </a:lnTo>
                  <a:lnTo>
                    <a:pt x="460637" y="356332"/>
                  </a:lnTo>
                  <a:lnTo>
                    <a:pt x="460503" y="356363"/>
                  </a:lnTo>
                  <a:lnTo>
                    <a:pt x="436806" y="362652"/>
                  </a:lnTo>
                  <a:lnTo>
                    <a:pt x="462990" y="373394"/>
                  </a:lnTo>
                  <a:lnTo>
                    <a:pt x="428173" y="396273"/>
                  </a:lnTo>
                  <a:lnTo>
                    <a:pt x="412228" y="401876"/>
                  </a:lnTo>
                  <a:lnTo>
                    <a:pt x="401721" y="405591"/>
                  </a:lnTo>
                  <a:lnTo>
                    <a:pt x="393647" y="395816"/>
                  </a:lnTo>
                  <a:lnTo>
                    <a:pt x="384108" y="401066"/>
                  </a:lnTo>
                  <a:lnTo>
                    <a:pt x="358365" y="364753"/>
                  </a:lnTo>
                  <a:lnTo>
                    <a:pt x="355374" y="381752"/>
                  </a:lnTo>
                  <a:lnTo>
                    <a:pt x="360757" y="399783"/>
                  </a:lnTo>
                  <a:lnTo>
                    <a:pt x="331771" y="385617"/>
                  </a:lnTo>
                  <a:lnTo>
                    <a:pt x="323988" y="360047"/>
                  </a:lnTo>
                  <a:lnTo>
                    <a:pt x="317715" y="370168"/>
                  </a:lnTo>
                  <a:lnTo>
                    <a:pt x="300165" y="377534"/>
                  </a:lnTo>
                  <a:lnTo>
                    <a:pt x="284991" y="370781"/>
                  </a:lnTo>
                  <a:lnTo>
                    <a:pt x="299425" y="363942"/>
                  </a:lnTo>
                  <a:lnTo>
                    <a:pt x="295191" y="347848"/>
                  </a:lnTo>
                  <a:lnTo>
                    <a:pt x="268338" y="365587"/>
                  </a:lnTo>
                  <a:lnTo>
                    <a:pt x="250080" y="354962"/>
                  </a:lnTo>
                  <a:lnTo>
                    <a:pt x="255612" y="340395"/>
                  </a:lnTo>
                  <a:lnTo>
                    <a:pt x="244633" y="336712"/>
                  </a:lnTo>
                  <a:lnTo>
                    <a:pt x="231592" y="350059"/>
                  </a:lnTo>
                  <a:lnTo>
                    <a:pt x="224226" y="340316"/>
                  </a:lnTo>
                  <a:lnTo>
                    <a:pt x="208761" y="340686"/>
                  </a:lnTo>
                  <a:lnTo>
                    <a:pt x="226406" y="322640"/>
                  </a:lnTo>
                  <a:lnTo>
                    <a:pt x="206447" y="308552"/>
                  </a:lnTo>
                  <a:lnTo>
                    <a:pt x="201528" y="329361"/>
                  </a:lnTo>
                  <a:lnTo>
                    <a:pt x="192147" y="327307"/>
                  </a:lnTo>
                  <a:lnTo>
                    <a:pt x="186473" y="334264"/>
                  </a:lnTo>
                  <a:lnTo>
                    <a:pt x="150900" y="289711"/>
                  </a:lnTo>
                  <a:lnTo>
                    <a:pt x="182711" y="304861"/>
                  </a:lnTo>
                  <a:lnTo>
                    <a:pt x="193674" y="296196"/>
                  </a:lnTo>
                  <a:lnTo>
                    <a:pt x="171756" y="283423"/>
                  </a:lnTo>
                  <a:lnTo>
                    <a:pt x="181822" y="273144"/>
                  </a:lnTo>
                  <a:lnTo>
                    <a:pt x="163138" y="272751"/>
                  </a:lnTo>
                  <a:lnTo>
                    <a:pt x="142219" y="257585"/>
                  </a:lnTo>
                  <a:lnTo>
                    <a:pt x="147941" y="247693"/>
                  </a:lnTo>
                  <a:lnTo>
                    <a:pt x="127463" y="237713"/>
                  </a:lnTo>
                  <a:lnTo>
                    <a:pt x="117625" y="211592"/>
                  </a:lnTo>
                  <a:lnTo>
                    <a:pt x="119915" y="199968"/>
                  </a:lnTo>
                  <a:lnTo>
                    <a:pt x="86687" y="178152"/>
                  </a:lnTo>
                  <a:lnTo>
                    <a:pt x="107291" y="166040"/>
                  </a:lnTo>
                  <a:lnTo>
                    <a:pt x="91402" y="156226"/>
                  </a:lnTo>
                  <a:lnTo>
                    <a:pt x="80029" y="162483"/>
                  </a:lnTo>
                  <a:lnTo>
                    <a:pt x="73898" y="155824"/>
                  </a:lnTo>
                  <a:lnTo>
                    <a:pt x="60086" y="169078"/>
                  </a:lnTo>
                  <a:lnTo>
                    <a:pt x="54026" y="155753"/>
                  </a:lnTo>
                  <a:lnTo>
                    <a:pt x="62211" y="134992"/>
                  </a:lnTo>
                  <a:lnTo>
                    <a:pt x="54034" y="128452"/>
                  </a:lnTo>
                  <a:lnTo>
                    <a:pt x="43764" y="143571"/>
                  </a:lnTo>
                  <a:lnTo>
                    <a:pt x="29196" y="139997"/>
                  </a:lnTo>
                  <a:lnTo>
                    <a:pt x="19642" y="112806"/>
                  </a:lnTo>
                  <a:lnTo>
                    <a:pt x="-3079" y="116977"/>
                  </a:lnTo>
                  <a:lnTo>
                    <a:pt x="6042" y="104393"/>
                  </a:lnTo>
                  <a:lnTo>
                    <a:pt x="-3198" y="99065"/>
                  </a:lnTo>
                  <a:lnTo>
                    <a:pt x="-1521" y="91336"/>
                  </a:lnTo>
                  <a:lnTo>
                    <a:pt x="29330" y="93249"/>
                  </a:lnTo>
                  <a:lnTo>
                    <a:pt x="41977" y="80869"/>
                  </a:lnTo>
                  <a:lnTo>
                    <a:pt x="-3693" y="77060"/>
                  </a:lnTo>
                  <a:lnTo>
                    <a:pt x="8136" y="68670"/>
                  </a:lnTo>
                  <a:lnTo>
                    <a:pt x="431" y="60123"/>
                  </a:lnTo>
                  <a:lnTo>
                    <a:pt x="15793" y="53749"/>
                  </a:lnTo>
                  <a:lnTo>
                    <a:pt x="33100" y="61784"/>
                  </a:lnTo>
                  <a:lnTo>
                    <a:pt x="22514" y="40881"/>
                  </a:lnTo>
                  <a:lnTo>
                    <a:pt x="-1143" y="41377"/>
                  </a:lnTo>
                  <a:lnTo>
                    <a:pt x="3492" y="15004"/>
                  </a:lnTo>
                  <a:lnTo>
                    <a:pt x="27071" y="4796"/>
                  </a:lnTo>
                  <a:lnTo>
                    <a:pt x="24128" y="-3286"/>
                  </a:lnTo>
                  <a:lnTo>
                    <a:pt x="47738" y="2719"/>
                  </a:lnTo>
                  <a:lnTo>
                    <a:pt x="53121" y="-1972"/>
                  </a:lnTo>
                  <a:lnTo>
                    <a:pt x="72560" y="18128"/>
                  </a:lnTo>
                  <a:lnTo>
                    <a:pt x="79266" y="19443"/>
                  </a:lnTo>
                  <a:lnTo>
                    <a:pt x="77511" y="31476"/>
                  </a:lnTo>
                  <a:lnTo>
                    <a:pt x="91016" y="27336"/>
                  </a:lnTo>
                  <a:lnTo>
                    <a:pt x="95274" y="45351"/>
                  </a:lnTo>
                  <a:lnTo>
                    <a:pt x="110833" y="21237"/>
                  </a:lnTo>
                  <a:lnTo>
                    <a:pt x="111172" y="18813"/>
                  </a:lnTo>
                  <a:lnTo>
                    <a:pt x="119813" y="24944"/>
                  </a:lnTo>
                  <a:lnTo>
                    <a:pt x="117444" y="4251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17" name="Freeform: Shape 1416">
              <a:extLst>
                <a:ext uri="{FF2B5EF4-FFF2-40B4-BE49-F238E27FC236}">
                  <a16:creationId xmlns:a16="http://schemas.microsoft.com/office/drawing/2014/main" id="{7E1A2E89-6CFD-4155-9BB6-7C9E77A859DF}"/>
                </a:ext>
              </a:extLst>
            </p:cNvPr>
            <p:cNvSpPr/>
            <p:nvPr/>
          </p:nvSpPr>
          <p:spPr>
            <a:xfrm flipV="1">
              <a:off x="4460935" y="1580953"/>
              <a:ext cx="507667" cy="444784"/>
            </a:xfrm>
            <a:custGeom>
              <a:avLst/>
              <a:gdLst>
                <a:gd name="connsiteX0" fmla="*/ 117444 w 466683"/>
                <a:gd name="connsiteY0" fmla="*/ 42518 h 408877"/>
                <a:gd name="connsiteX1" fmla="*/ 132366 w 466683"/>
                <a:gd name="connsiteY1" fmla="*/ 48680 h 408877"/>
                <a:gd name="connsiteX2" fmla="*/ 125605 w 466683"/>
                <a:gd name="connsiteY2" fmla="*/ 75997 h 408877"/>
                <a:gd name="connsiteX3" fmla="*/ 135136 w 466683"/>
                <a:gd name="connsiteY3" fmla="*/ 75997 h 408877"/>
                <a:gd name="connsiteX4" fmla="*/ 138764 w 466683"/>
                <a:gd name="connsiteY4" fmla="*/ 89046 h 408877"/>
                <a:gd name="connsiteX5" fmla="*/ 125605 w 466683"/>
                <a:gd name="connsiteY5" fmla="*/ 104535 h 408877"/>
                <a:gd name="connsiteX6" fmla="*/ 127101 w 466683"/>
                <a:gd name="connsiteY6" fmla="*/ 119606 h 408877"/>
                <a:gd name="connsiteX7" fmla="*/ 122040 w 466683"/>
                <a:gd name="connsiteY7" fmla="*/ 149205 h 408877"/>
                <a:gd name="connsiteX8" fmla="*/ 138740 w 466683"/>
                <a:gd name="connsiteY8" fmla="*/ 174665 h 408877"/>
                <a:gd name="connsiteX9" fmla="*/ 159596 w 466683"/>
                <a:gd name="connsiteY9" fmla="*/ 169298 h 408877"/>
                <a:gd name="connsiteX10" fmla="*/ 161942 w 466683"/>
                <a:gd name="connsiteY10" fmla="*/ 184535 h 408877"/>
                <a:gd name="connsiteX11" fmla="*/ 153174 w 466683"/>
                <a:gd name="connsiteY11" fmla="*/ 195018 h 408877"/>
                <a:gd name="connsiteX12" fmla="*/ 169214 w 466683"/>
                <a:gd name="connsiteY12" fmla="*/ 212694 h 408877"/>
                <a:gd name="connsiteX13" fmla="*/ 169214 w 466683"/>
                <a:gd name="connsiteY13" fmla="*/ 234321 h 408877"/>
                <a:gd name="connsiteX14" fmla="*/ 185410 w 466683"/>
                <a:gd name="connsiteY14" fmla="*/ 239193 h 408877"/>
                <a:gd name="connsiteX15" fmla="*/ 184553 w 466683"/>
                <a:gd name="connsiteY15" fmla="*/ 246685 h 408877"/>
                <a:gd name="connsiteX16" fmla="*/ 200112 w 466683"/>
                <a:gd name="connsiteY16" fmla="*/ 259710 h 408877"/>
                <a:gd name="connsiteX17" fmla="*/ 200175 w 466683"/>
                <a:gd name="connsiteY17" fmla="*/ 276804 h 408877"/>
                <a:gd name="connsiteX18" fmla="*/ 219118 w 466683"/>
                <a:gd name="connsiteY18" fmla="*/ 295008 h 408877"/>
                <a:gd name="connsiteX19" fmla="*/ 234189 w 466683"/>
                <a:gd name="connsiteY19" fmla="*/ 290900 h 408877"/>
                <a:gd name="connsiteX20" fmla="*/ 237472 w 466683"/>
                <a:gd name="connsiteY20" fmla="*/ 310126 h 408877"/>
                <a:gd name="connsiteX21" fmla="*/ 263128 w 466683"/>
                <a:gd name="connsiteY21" fmla="*/ 301367 h 408877"/>
                <a:gd name="connsiteX22" fmla="*/ 271203 w 466683"/>
                <a:gd name="connsiteY22" fmla="*/ 305373 h 408877"/>
                <a:gd name="connsiteX23" fmla="*/ 267661 w 466683"/>
                <a:gd name="connsiteY23" fmla="*/ 328298 h 408877"/>
                <a:gd name="connsiteX24" fmla="*/ 295270 w 466683"/>
                <a:gd name="connsiteY24" fmla="*/ 337853 h 408877"/>
                <a:gd name="connsiteX25" fmla="*/ 307673 w 466683"/>
                <a:gd name="connsiteY25" fmla="*/ 322144 h 408877"/>
                <a:gd name="connsiteX26" fmla="*/ 324397 w 466683"/>
                <a:gd name="connsiteY26" fmla="*/ 319075 h 408877"/>
                <a:gd name="connsiteX27" fmla="*/ 334006 w 466683"/>
                <a:gd name="connsiteY27" fmla="*/ 324411 h 408877"/>
                <a:gd name="connsiteX28" fmla="*/ 356688 w 466683"/>
                <a:gd name="connsiteY28" fmla="*/ 310126 h 408877"/>
                <a:gd name="connsiteX29" fmla="*/ 372468 w 466683"/>
                <a:gd name="connsiteY29" fmla="*/ 324473 h 408877"/>
                <a:gd name="connsiteX30" fmla="*/ 365747 w 466683"/>
                <a:gd name="connsiteY30" fmla="*/ 339277 h 408877"/>
                <a:gd name="connsiteX31" fmla="*/ 376489 w 466683"/>
                <a:gd name="connsiteY31" fmla="*/ 356277 h 408877"/>
                <a:gd name="connsiteX32" fmla="*/ 405278 w 466683"/>
                <a:gd name="connsiteY32" fmla="*/ 363415 h 408877"/>
                <a:gd name="connsiteX33" fmla="*/ 424568 w 466683"/>
                <a:gd name="connsiteY33" fmla="*/ 347982 h 408877"/>
                <a:gd name="connsiteX34" fmla="*/ 418650 w 466683"/>
                <a:gd name="connsiteY34" fmla="*/ 336641 h 408877"/>
                <a:gd name="connsiteX35" fmla="*/ 428747 w 466683"/>
                <a:gd name="connsiteY35" fmla="*/ 322813 h 408877"/>
                <a:gd name="connsiteX36" fmla="*/ 448092 w 466683"/>
                <a:gd name="connsiteY36" fmla="*/ 340285 h 408877"/>
                <a:gd name="connsiteX37" fmla="*/ 461039 w 466683"/>
                <a:gd name="connsiteY37" fmla="*/ 336586 h 408877"/>
                <a:gd name="connsiteX38" fmla="*/ 460637 w 466683"/>
                <a:gd name="connsiteY38" fmla="*/ 356332 h 408877"/>
                <a:gd name="connsiteX39" fmla="*/ 460503 w 466683"/>
                <a:gd name="connsiteY39" fmla="*/ 356363 h 408877"/>
                <a:gd name="connsiteX40" fmla="*/ 436806 w 466683"/>
                <a:gd name="connsiteY40" fmla="*/ 362652 h 408877"/>
                <a:gd name="connsiteX41" fmla="*/ 462990 w 466683"/>
                <a:gd name="connsiteY41" fmla="*/ 373394 h 408877"/>
                <a:gd name="connsiteX42" fmla="*/ 428173 w 466683"/>
                <a:gd name="connsiteY42" fmla="*/ 396273 h 408877"/>
                <a:gd name="connsiteX43" fmla="*/ 412228 w 466683"/>
                <a:gd name="connsiteY43" fmla="*/ 401876 h 408877"/>
                <a:gd name="connsiteX44" fmla="*/ 401721 w 466683"/>
                <a:gd name="connsiteY44" fmla="*/ 405591 h 408877"/>
                <a:gd name="connsiteX45" fmla="*/ 393647 w 466683"/>
                <a:gd name="connsiteY45" fmla="*/ 395816 h 408877"/>
                <a:gd name="connsiteX46" fmla="*/ 384108 w 466683"/>
                <a:gd name="connsiteY46" fmla="*/ 401066 h 408877"/>
                <a:gd name="connsiteX47" fmla="*/ 358365 w 466683"/>
                <a:gd name="connsiteY47" fmla="*/ 364753 h 408877"/>
                <a:gd name="connsiteX48" fmla="*/ 355374 w 466683"/>
                <a:gd name="connsiteY48" fmla="*/ 381752 h 408877"/>
                <a:gd name="connsiteX49" fmla="*/ 360757 w 466683"/>
                <a:gd name="connsiteY49" fmla="*/ 399783 h 408877"/>
                <a:gd name="connsiteX50" fmla="*/ 331771 w 466683"/>
                <a:gd name="connsiteY50" fmla="*/ 385617 h 408877"/>
                <a:gd name="connsiteX51" fmla="*/ 323988 w 466683"/>
                <a:gd name="connsiteY51" fmla="*/ 360047 h 408877"/>
                <a:gd name="connsiteX52" fmla="*/ 317715 w 466683"/>
                <a:gd name="connsiteY52" fmla="*/ 370168 h 408877"/>
                <a:gd name="connsiteX53" fmla="*/ 300165 w 466683"/>
                <a:gd name="connsiteY53" fmla="*/ 377534 h 408877"/>
                <a:gd name="connsiteX54" fmla="*/ 284991 w 466683"/>
                <a:gd name="connsiteY54" fmla="*/ 370781 h 408877"/>
                <a:gd name="connsiteX55" fmla="*/ 299425 w 466683"/>
                <a:gd name="connsiteY55" fmla="*/ 363942 h 408877"/>
                <a:gd name="connsiteX56" fmla="*/ 295191 w 466683"/>
                <a:gd name="connsiteY56" fmla="*/ 347848 h 408877"/>
                <a:gd name="connsiteX57" fmla="*/ 268338 w 466683"/>
                <a:gd name="connsiteY57" fmla="*/ 365587 h 408877"/>
                <a:gd name="connsiteX58" fmla="*/ 250080 w 466683"/>
                <a:gd name="connsiteY58" fmla="*/ 354962 h 408877"/>
                <a:gd name="connsiteX59" fmla="*/ 255612 w 466683"/>
                <a:gd name="connsiteY59" fmla="*/ 340395 h 408877"/>
                <a:gd name="connsiteX60" fmla="*/ 244633 w 466683"/>
                <a:gd name="connsiteY60" fmla="*/ 336712 h 408877"/>
                <a:gd name="connsiteX61" fmla="*/ 231592 w 466683"/>
                <a:gd name="connsiteY61" fmla="*/ 350059 h 408877"/>
                <a:gd name="connsiteX62" fmla="*/ 224226 w 466683"/>
                <a:gd name="connsiteY62" fmla="*/ 340316 h 408877"/>
                <a:gd name="connsiteX63" fmla="*/ 208761 w 466683"/>
                <a:gd name="connsiteY63" fmla="*/ 340686 h 408877"/>
                <a:gd name="connsiteX64" fmla="*/ 226406 w 466683"/>
                <a:gd name="connsiteY64" fmla="*/ 322640 h 408877"/>
                <a:gd name="connsiteX65" fmla="*/ 206447 w 466683"/>
                <a:gd name="connsiteY65" fmla="*/ 308552 h 408877"/>
                <a:gd name="connsiteX66" fmla="*/ 201528 w 466683"/>
                <a:gd name="connsiteY66" fmla="*/ 329361 h 408877"/>
                <a:gd name="connsiteX67" fmla="*/ 192147 w 466683"/>
                <a:gd name="connsiteY67" fmla="*/ 327307 h 408877"/>
                <a:gd name="connsiteX68" fmla="*/ 186473 w 466683"/>
                <a:gd name="connsiteY68" fmla="*/ 334264 h 408877"/>
                <a:gd name="connsiteX69" fmla="*/ 150900 w 466683"/>
                <a:gd name="connsiteY69" fmla="*/ 289711 h 408877"/>
                <a:gd name="connsiteX70" fmla="*/ 182711 w 466683"/>
                <a:gd name="connsiteY70" fmla="*/ 304861 h 408877"/>
                <a:gd name="connsiteX71" fmla="*/ 193674 w 466683"/>
                <a:gd name="connsiteY71" fmla="*/ 296196 h 408877"/>
                <a:gd name="connsiteX72" fmla="*/ 171756 w 466683"/>
                <a:gd name="connsiteY72" fmla="*/ 283423 h 408877"/>
                <a:gd name="connsiteX73" fmla="*/ 181822 w 466683"/>
                <a:gd name="connsiteY73" fmla="*/ 273144 h 408877"/>
                <a:gd name="connsiteX74" fmla="*/ 163138 w 466683"/>
                <a:gd name="connsiteY74" fmla="*/ 272751 h 408877"/>
                <a:gd name="connsiteX75" fmla="*/ 142219 w 466683"/>
                <a:gd name="connsiteY75" fmla="*/ 257585 h 408877"/>
                <a:gd name="connsiteX76" fmla="*/ 147941 w 466683"/>
                <a:gd name="connsiteY76" fmla="*/ 247693 h 408877"/>
                <a:gd name="connsiteX77" fmla="*/ 127463 w 466683"/>
                <a:gd name="connsiteY77" fmla="*/ 237713 h 408877"/>
                <a:gd name="connsiteX78" fmla="*/ 117625 w 466683"/>
                <a:gd name="connsiteY78" fmla="*/ 211592 h 408877"/>
                <a:gd name="connsiteX79" fmla="*/ 119915 w 466683"/>
                <a:gd name="connsiteY79" fmla="*/ 199968 h 408877"/>
                <a:gd name="connsiteX80" fmla="*/ 86687 w 466683"/>
                <a:gd name="connsiteY80" fmla="*/ 178152 h 408877"/>
                <a:gd name="connsiteX81" fmla="*/ 107291 w 466683"/>
                <a:gd name="connsiteY81" fmla="*/ 166040 h 408877"/>
                <a:gd name="connsiteX82" fmla="*/ 91402 w 466683"/>
                <a:gd name="connsiteY82" fmla="*/ 156226 h 408877"/>
                <a:gd name="connsiteX83" fmla="*/ 80029 w 466683"/>
                <a:gd name="connsiteY83" fmla="*/ 162483 h 408877"/>
                <a:gd name="connsiteX84" fmla="*/ 73898 w 466683"/>
                <a:gd name="connsiteY84" fmla="*/ 155824 h 408877"/>
                <a:gd name="connsiteX85" fmla="*/ 60086 w 466683"/>
                <a:gd name="connsiteY85" fmla="*/ 169078 h 408877"/>
                <a:gd name="connsiteX86" fmla="*/ 54026 w 466683"/>
                <a:gd name="connsiteY86" fmla="*/ 155753 h 408877"/>
                <a:gd name="connsiteX87" fmla="*/ 62211 w 466683"/>
                <a:gd name="connsiteY87" fmla="*/ 134992 h 408877"/>
                <a:gd name="connsiteX88" fmla="*/ 54034 w 466683"/>
                <a:gd name="connsiteY88" fmla="*/ 128452 h 408877"/>
                <a:gd name="connsiteX89" fmla="*/ 43764 w 466683"/>
                <a:gd name="connsiteY89" fmla="*/ 143571 h 408877"/>
                <a:gd name="connsiteX90" fmla="*/ 29196 w 466683"/>
                <a:gd name="connsiteY90" fmla="*/ 139997 h 408877"/>
                <a:gd name="connsiteX91" fmla="*/ 19642 w 466683"/>
                <a:gd name="connsiteY91" fmla="*/ 112806 h 408877"/>
                <a:gd name="connsiteX92" fmla="*/ -3079 w 466683"/>
                <a:gd name="connsiteY92" fmla="*/ 116977 h 408877"/>
                <a:gd name="connsiteX93" fmla="*/ 6042 w 466683"/>
                <a:gd name="connsiteY93" fmla="*/ 104393 h 408877"/>
                <a:gd name="connsiteX94" fmla="*/ -3198 w 466683"/>
                <a:gd name="connsiteY94" fmla="*/ 99065 h 408877"/>
                <a:gd name="connsiteX95" fmla="*/ -1521 w 466683"/>
                <a:gd name="connsiteY95" fmla="*/ 91336 h 408877"/>
                <a:gd name="connsiteX96" fmla="*/ 29330 w 466683"/>
                <a:gd name="connsiteY96" fmla="*/ 93249 h 408877"/>
                <a:gd name="connsiteX97" fmla="*/ 41977 w 466683"/>
                <a:gd name="connsiteY97" fmla="*/ 80869 h 408877"/>
                <a:gd name="connsiteX98" fmla="*/ -3693 w 466683"/>
                <a:gd name="connsiteY98" fmla="*/ 77060 h 408877"/>
                <a:gd name="connsiteX99" fmla="*/ 8136 w 466683"/>
                <a:gd name="connsiteY99" fmla="*/ 68670 h 408877"/>
                <a:gd name="connsiteX100" fmla="*/ 431 w 466683"/>
                <a:gd name="connsiteY100" fmla="*/ 60123 h 408877"/>
                <a:gd name="connsiteX101" fmla="*/ 15793 w 466683"/>
                <a:gd name="connsiteY101" fmla="*/ 53749 h 408877"/>
                <a:gd name="connsiteX102" fmla="*/ 33100 w 466683"/>
                <a:gd name="connsiteY102" fmla="*/ 61784 h 408877"/>
                <a:gd name="connsiteX103" fmla="*/ 22514 w 466683"/>
                <a:gd name="connsiteY103" fmla="*/ 40881 h 408877"/>
                <a:gd name="connsiteX104" fmla="*/ -1143 w 466683"/>
                <a:gd name="connsiteY104" fmla="*/ 41377 h 408877"/>
                <a:gd name="connsiteX105" fmla="*/ 3492 w 466683"/>
                <a:gd name="connsiteY105" fmla="*/ 15004 h 408877"/>
                <a:gd name="connsiteX106" fmla="*/ 27071 w 466683"/>
                <a:gd name="connsiteY106" fmla="*/ 4796 h 408877"/>
                <a:gd name="connsiteX107" fmla="*/ 24128 w 466683"/>
                <a:gd name="connsiteY107" fmla="*/ -3286 h 408877"/>
                <a:gd name="connsiteX108" fmla="*/ 47738 w 466683"/>
                <a:gd name="connsiteY108" fmla="*/ 2719 h 408877"/>
                <a:gd name="connsiteX109" fmla="*/ 53121 w 466683"/>
                <a:gd name="connsiteY109" fmla="*/ -1972 h 408877"/>
                <a:gd name="connsiteX110" fmla="*/ 72560 w 466683"/>
                <a:gd name="connsiteY110" fmla="*/ 18128 h 408877"/>
                <a:gd name="connsiteX111" fmla="*/ 79266 w 466683"/>
                <a:gd name="connsiteY111" fmla="*/ 19443 h 408877"/>
                <a:gd name="connsiteX112" fmla="*/ 77511 w 466683"/>
                <a:gd name="connsiteY112" fmla="*/ 31476 h 408877"/>
                <a:gd name="connsiteX113" fmla="*/ 91016 w 466683"/>
                <a:gd name="connsiteY113" fmla="*/ 27336 h 408877"/>
                <a:gd name="connsiteX114" fmla="*/ 95274 w 466683"/>
                <a:gd name="connsiteY114" fmla="*/ 45351 h 408877"/>
                <a:gd name="connsiteX115" fmla="*/ 110833 w 466683"/>
                <a:gd name="connsiteY115" fmla="*/ 21237 h 408877"/>
                <a:gd name="connsiteX116" fmla="*/ 111172 w 466683"/>
                <a:gd name="connsiteY116" fmla="*/ 18813 h 408877"/>
                <a:gd name="connsiteX117" fmla="*/ 119813 w 466683"/>
                <a:gd name="connsiteY117" fmla="*/ 24944 h 40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466683" h="408877">
                  <a:moveTo>
                    <a:pt x="117444" y="42518"/>
                  </a:moveTo>
                  <a:lnTo>
                    <a:pt x="132366" y="48680"/>
                  </a:lnTo>
                  <a:lnTo>
                    <a:pt x="125605" y="75997"/>
                  </a:lnTo>
                  <a:lnTo>
                    <a:pt x="135136" y="75997"/>
                  </a:lnTo>
                  <a:lnTo>
                    <a:pt x="138764" y="89046"/>
                  </a:lnTo>
                  <a:lnTo>
                    <a:pt x="125605" y="104535"/>
                  </a:lnTo>
                  <a:lnTo>
                    <a:pt x="127101" y="119606"/>
                  </a:lnTo>
                  <a:lnTo>
                    <a:pt x="122040" y="149205"/>
                  </a:lnTo>
                  <a:lnTo>
                    <a:pt x="138740" y="174665"/>
                  </a:lnTo>
                  <a:lnTo>
                    <a:pt x="159596" y="169298"/>
                  </a:lnTo>
                  <a:lnTo>
                    <a:pt x="161942" y="184535"/>
                  </a:lnTo>
                  <a:lnTo>
                    <a:pt x="153174" y="195018"/>
                  </a:lnTo>
                  <a:lnTo>
                    <a:pt x="169214" y="212694"/>
                  </a:lnTo>
                  <a:lnTo>
                    <a:pt x="169214" y="234321"/>
                  </a:lnTo>
                  <a:lnTo>
                    <a:pt x="185410" y="239193"/>
                  </a:lnTo>
                  <a:lnTo>
                    <a:pt x="184553" y="246685"/>
                  </a:lnTo>
                  <a:lnTo>
                    <a:pt x="200112" y="259710"/>
                  </a:lnTo>
                  <a:lnTo>
                    <a:pt x="200175" y="276804"/>
                  </a:lnTo>
                  <a:lnTo>
                    <a:pt x="219118" y="295008"/>
                  </a:lnTo>
                  <a:lnTo>
                    <a:pt x="234189" y="290900"/>
                  </a:lnTo>
                  <a:lnTo>
                    <a:pt x="237472" y="310126"/>
                  </a:lnTo>
                  <a:lnTo>
                    <a:pt x="263128" y="301367"/>
                  </a:lnTo>
                  <a:lnTo>
                    <a:pt x="271203" y="305373"/>
                  </a:lnTo>
                  <a:lnTo>
                    <a:pt x="267661" y="328298"/>
                  </a:lnTo>
                  <a:lnTo>
                    <a:pt x="295270" y="337853"/>
                  </a:lnTo>
                  <a:lnTo>
                    <a:pt x="307673" y="322144"/>
                  </a:lnTo>
                  <a:lnTo>
                    <a:pt x="324397" y="319075"/>
                  </a:lnTo>
                  <a:lnTo>
                    <a:pt x="334006" y="324411"/>
                  </a:lnTo>
                  <a:lnTo>
                    <a:pt x="356688" y="310126"/>
                  </a:lnTo>
                  <a:lnTo>
                    <a:pt x="372468" y="324473"/>
                  </a:lnTo>
                  <a:lnTo>
                    <a:pt x="365747" y="339277"/>
                  </a:lnTo>
                  <a:lnTo>
                    <a:pt x="376489" y="356277"/>
                  </a:lnTo>
                  <a:lnTo>
                    <a:pt x="405278" y="363415"/>
                  </a:lnTo>
                  <a:lnTo>
                    <a:pt x="424568" y="347982"/>
                  </a:lnTo>
                  <a:lnTo>
                    <a:pt x="418650" y="336641"/>
                  </a:lnTo>
                  <a:lnTo>
                    <a:pt x="428747" y="322813"/>
                  </a:lnTo>
                  <a:lnTo>
                    <a:pt x="448092" y="340285"/>
                  </a:lnTo>
                  <a:lnTo>
                    <a:pt x="461039" y="336586"/>
                  </a:lnTo>
                  <a:lnTo>
                    <a:pt x="460637" y="356332"/>
                  </a:lnTo>
                  <a:lnTo>
                    <a:pt x="460503" y="356363"/>
                  </a:lnTo>
                  <a:lnTo>
                    <a:pt x="436806" y="362652"/>
                  </a:lnTo>
                  <a:lnTo>
                    <a:pt x="462990" y="373394"/>
                  </a:lnTo>
                  <a:lnTo>
                    <a:pt x="428173" y="396273"/>
                  </a:lnTo>
                  <a:lnTo>
                    <a:pt x="412228" y="401876"/>
                  </a:lnTo>
                  <a:lnTo>
                    <a:pt x="401721" y="405591"/>
                  </a:lnTo>
                  <a:lnTo>
                    <a:pt x="393647" y="395816"/>
                  </a:lnTo>
                  <a:lnTo>
                    <a:pt x="384108" y="401066"/>
                  </a:lnTo>
                  <a:lnTo>
                    <a:pt x="358365" y="364753"/>
                  </a:lnTo>
                  <a:lnTo>
                    <a:pt x="355374" y="381752"/>
                  </a:lnTo>
                  <a:lnTo>
                    <a:pt x="360757" y="399783"/>
                  </a:lnTo>
                  <a:lnTo>
                    <a:pt x="331771" y="385617"/>
                  </a:lnTo>
                  <a:lnTo>
                    <a:pt x="323988" y="360047"/>
                  </a:lnTo>
                  <a:lnTo>
                    <a:pt x="317715" y="370168"/>
                  </a:lnTo>
                  <a:lnTo>
                    <a:pt x="300165" y="377534"/>
                  </a:lnTo>
                  <a:lnTo>
                    <a:pt x="284991" y="370781"/>
                  </a:lnTo>
                  <a:lnTo>
                    <a:pt x="299425" y="363942"/>
                  </a:lnTo>
                  <a:lnTo>
                    <a:pt x="295191" y="347848"/>
                  </a:lnTo>
                  <a:lnTo>
                    <a:pt x="268338" y="365587"/>
                  </a:lnTo>
                  <a:lnTo>
                    <a:pt x="250080" y="354962"/>
                  </a:lnTo>
                  <a:lnTo>
                    <a:pt x="255612" y="340395"/>
                  </a:lnTo>
                  <a:lnTo>
                    <a:pt x="244633" y="336712"/>
                  </a:lnTo>
                  <a:lnTo>
                    <a:pt x="231592" y="350059"/>
                  </a:lnTo>
                  <a:lnTo>
                    <a:pt x="224226" y="340316"/>
                  </a:lnTo>
                  <a:lnTo>
                    <a:pt x="208761" y="340686"/>
                  </a:lnTo>
                  <a:lnTo>
                    <a:pt x="226406" y="322640"/>
                  </a:lnTo>
                  <a:lnTo>
                    <a:pt x="206447" y="308552"/>
                  </a:lnTo>
                  <a:lnTo>
                    <a:pt x="201528" y="329361"/>
                  </a:lnTo>
                  <a:lnTo>
                    <a:pt x="192147" y="327307"/>
                  </a:lnTo>
                  <a:lnTo>
                    <a:pt x="186473" y="334264"/>
                  </a:lnTo>
                  <a:lnTo>
                    <a:pt x="150900" y="289711"/>
                  </a:lnTo>
                  <a:lnTo>
                    <a:pt x="182711" y="304861"/>
                  </a:lnTo>
                  <a:lnTo>
                    <a:pt x="193674" y="296196"/>
                  </a:lnTo>
                  <a:lnTo>
                    <a:pt x="171756" y="283423"/>
                  </a:lnTo>
                  <a:lnTo>
                    <a:pt x="181822" y="273144"/>
                  </a:lnTo>
                  <a:lnTo>
                    <a:pt x="163138" y="272751"/>
                  </a:lnTo>
                  <a:lnTo>
                    <a:pt x="142219" y="257585"/>
                  </a:lnTo>
                  <a:lnTo>
                    <a:pt x="147941" y="247693"/>
                  </a:lnTo>
                  <a:lnTo>
                    <a:pt x="127463" y="237713"/>
                  </a:lnTo>
                  <a:lnTo>
                    <a:pt x="117625" y="211592"/>
                  </a:lnTo>
                  <a:lnTo>
                    <a:pt x="119915" y="199968"/>
                  </a:lnTo>
                  <a:lnTo>
                    <a:pt x="86687" y="178152"/>
                  </a:lnTo>
                  <a:lnTo>
                    <a:pt x="107291" y="166040"/>
                  </a:lnTo>
                  <a:lnTo>
                    <a:pt x="91402" y="156226"/>
                  </a:lnTo>
                  <a:lnTo>
                    <a:pt x="80029" y="162483"/>
                  </a:lnTo>
                  <a:lnTo>
                    <a:pt x="73898" y="155824"/>
                  </a:lnTo>
                  <a:lnTo>
                    <a:pt x="60086" y="169078"/>
                  </a:lnTo>
                  <a:lnTo>
                    <a:pt x="54026" y="155753"/>
                  </a:lnTo>
                  <a:lnTo>
                    <a:pt x="62211" y="134992"/>
                  </a:lnTo>
                  <a:lnTo>
                    <a:pt x="54034" y="128452"/>
                  </a:lnTo>
                  <a:lnTo>
                    <a:pt x="43764" y="143571"/>
                  </a:lnTo>
                  <a:lnTo>
                    <a:pt x="29196" y="139997"/>
                  </a:lnTo>
                  <a:lnTo>
                    <a:pt x="19642" y="112806"/>
                  </a:lnTo>
                  <a:lnTo>
                    <a:pt x="-3079" y="116977"/>
                  </a:lnTo>
                  <a:lnTo>
                    <a:pt x="6042" y="104393"/>
                  </a:lnTo>
                  <a:lnTo>
                    <a:pt x="-3198" y="99065"/>
                  </a:lnTo>
                  <a:lnTo>
                    <a:pt x="-1521" y="91336"/>
                  </a:lnTo>
                  <a:lnTo>
                    <a:pt x="29330" y="93249"/>
                  </a:lnTo>
                  <a:lnTo>
                    <a:pt x="41977" y="80869"/>
                  </a:lnTo>
                  <a:lnTo>
                    <a:pt x="-3693" y="77060"/>
                  </a:lnTo>
                  <a:lnTo>
                    <a:pt x="8136" y="68670"/>
                  </a:lnTo>
                  <a:lnTo>
                    <a:pt x="431" y="60123"/>
                  </a:lnTo>
                  <a:lnTo>
                    <a:pt x="15793" y="53749"/>
                  </a:lnTo>
                  <a:lnTo>
                    <a:pt x="33100" y="61784"/>
                  </a:lnTo>
                  <a:lnTo>
                    <a:pt x="22514" y="40881"/>
                  </a:lnTo>
                  <a:lnTo>
                    <a:pt x="-1143" y="41377"/>
                  </a:lnTo>
                  <a:lnTo>
                    <a:pt x="3492" y="15004"/>
                  </a:lnTo>
                  <a:lnTo>
                    <a:pt x="27071" y="4796"/>
                  </a:lnTo>
                  <a:lnTo>
                    <a:pt x="24128" y="-3286"/>
                  </a:lnTo>
                  <a:lnTo>
                    <a:pt x="47738" y="2719"/>
                  </a:lnTo>
                  <a:lnTo>
                    <a:pt x="53121" y="-1972"/>
                  </a:lnTo>
                  <a:lnTo>
                    <a:pt x="72560" y="18128"/>
                  </a:lnTo>
                  <a:lnTo>
                    <a:pt x="79266" y="19443"/>
                  </a:lnTo>
                  <a:lnTo>
                    <a:pt x="77511" y="31476"/>
                  </a:lnTo>
                  <a:lnTo>
                    <a:pt x="91016" y="27336"/>
                  </a:lnTo>
                  <a:lnTo>
                    <a:pt x="95274" y="45351"/>
                  </a:lnTo>
                  <a:lnTo>
                    <a:pt x="110833" y="21237"/>
                  </a:lnTo>
                  <a:lnTo>
                    <a:pt x="111172" y="18813"/>
                  </a:lnTo>
                  <a:lnTo>
                    <a:pt x="119813" y="2494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18" name="Freeform: Shape 1417">
              <a:extLst>
                <a:ext uri="{FF2B5EF4-FFF2-40B4-BE49-F238E27FC236}">
                  <a16:creationId xmlns:a16="http://schemas.microsoft.com/office/drawing/2014/main" id="{1BA99A77-4CC9-4EF2-9512-3DF1F2E3B77F}"/>
                </a:ext>
              </a:extLst>
            </p:cNvPr>
            <p:cNvSpPr/>
            <p:nvPr/>
          </p:nvSpPr>
          <p:spPr>
            <a:xfrm flipV="1">
              <a:off x="4518698" y="2035490"/>
              <a:ext cx="59286" cy="93481"/>
            </a:xfrm>
            <a:custGeom>
              <a:avLst/>
              <a:gdLst>
                <a:gd name="connsiteX0" fmla="*/ 23344 w 54500"/>
                <a:gd name="connsiteY0" fmla="*/ 7290 h 85934"/>
                <a:gd name="connsiteX1" fmla="*/ 32473 w 54500"/>
                <a:gd name="connsiteY1" fmla="*/ 28555 h 85934"/>
                <a:gd name="connsiteX2" fmla="*/ 38148 w 54500"/>
                <a:gd name="connsiteY2" fmla="*/ 43304 h 85934"/>
                <a:gd name="connsiteX3" fmla="*/ 44759 w 54500"/>
                <a:gd name="connsiteY3" fmla="*/ 40172 h 85934"/>
                <a:gd name="connsiteX4" fmla="*/ 50976 w 54500"/>
                <a:gd name="connsiteY4" fmla="*/ 52733 h 85934"/>
                <a:gd name="connsiteX5" fmla="*/ 34874 w 54500"/>
                <a:gd name="connsiteY5" fmla="*/ 59800 h 85934"/>
                <a:gd name="connsiteX6" fmla="*/ 41744 w 54500"/>
                <a:gd name="connsiteY6" fmla="*/ 69205 h 85934"/>
                <a:gd name="connsiteX7" fmla="*/ 42043 w 54500"/>
                <a:gd name="connsiteY7" fmla="*/ 83017 h 85934"/>
                <a:gd name="connsiteX8" fmla="*/ 9524 w 54500"/>
                <a:gd name="connsiteY8" fmla="*/ 69228 h 85934"/>
                <a:gd name="connsiteX9" fmla="*/ 14569 w 54500"/>
                <a:gd name="connsiteY9" fmla="*/ 59965 h 85934"/>
                <a:gd name="connsiteX10" fmla="*/ -3525 w 54500"/>
                <a:gd name="connsiteY10" fmla="*/ 52237 h 85934"/>
                <a:gd name="connsiteX11" fmla="*/ -2879 w 54500"/>
                <a:gd name="connsiteY11" fmla="*/ 23668 h 85934"/>
                <a:gd name="connsiteX12" fmla="*/ 6943 w 54500"/>
                <a:gd name="connsiteY12" fmla="*/ 15837 h 85934"/>
                <a:gd name="connsiteX13" fmla="*/ 9500 w 54500"/>
                <a:gd name="connsiteY13" fmla="*/ -1217 h 85934"/>
                <a:gd name="connsiteX14" fmla="*/ 33307 w 54500"/>
                <a:gd name="connsiteY14" fmla="*/ -2917 h 85934"/>
                <a:gd name="connsiteX15" fmla="*/ 23344 w 54500"/>
                <a:gd name="connsiteY15" fmla="*/ 7290 h 85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500" h="85934">
                  <a:moveTo>
                    <a:pt x="23344" y="7290"/>
                  </a:moveTo>
                  <a:lnTo>
                    <a:pt x="32473" y="28555"/>
                  </a:lnTo>
                  <a:lnTo>
                    <a:pt x="38148" y="43304"/>
                  </a:lnTo>
                  <a:lnTo>
                    <a:pt x="44759" y="40172"/>
                  </a:lnTo>
                  <a:lnTo>
                    <a:pt x="50976" y="52733"/>
                  </a:lnTo>
                  <a:lnTo>
                    <a:pt x="34874" y="59800"/>
                  </a:lnTo>
                  <a:lnTo>
                    <a:pt x="41744" y="69205"/>
                  </a:lnTo>
                  <a:lnTo>
                    <a:pt x="42043" y="83017"/>
                  </a:lnTo>
                  <a:lnTo>
                    <a:pt x="9524" y="69228"/>
                  </a:lnTo>
                  <a:lnTo>
                    <a:pt x="14569" y="59965"/>
                  </a:lnTo>
                  <a:lnTo>
                    <a:pt x="-3525" y="52237"/>
                  </a:lnTo>
                  <a:lnTo>
                    <a:pt x="-2879" y="23668"/>
                  </a:lnTo>
                  <a:lnTo>
                    <a:pt x="6943" y="15837"/>
                  </a:lnTo>
                  <a:lnTo>
                    <a:pt x="9500" y="-1217"/>
                  </a:lnTo>
                  <a:lnTo>
                    <a:pt x="33307" y="-2917"/>
                  </a:lnTo>
                  <a:lnTo>
                    <a:pt x="23344" y="729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19" name="Freeform: Shape 1418">
              <a:extLst>
                <a:ext uri="{FF2B5EF4-FFF2-40B4-BE49-F238E27FC236}">
                  <a16:creationId xmlns:a16="http://schemas.microsoft.com/office/drawing/2014/main" id="{B88969DE-5D89-4897-8CA8-5B6874595B9E}"/>
                </a:ext>
              </a:extLst>
            </p:cNvPr>
            <p:cNvSpPr/>
            <p:nvPr/>
          </p:nvSpPr>
          <p:spPr>
            <a:xfrm flipV="1">
              <a:off x="4518698" y="2035490"/>
              <a:ext cx="59286" cy="93481"/>
            </a:xfrm>
            <a:custGeom>
              <a:avLst/>
              <a:gdLst>
                <a:gd name="connsiteX0" fmla="*/ 23344 w 54500"/>
                <a:gd name="connsiteY0" fmla="*/ 7290 h 85934"/>
                <a:gd name="connsiteX1" fmla="*/ 32473 w 54500"/>
                <a:gd name="connsiteY1" fmla="*/ 28555 h 85934"/>
                <a:gd name="connsiteX2" fmla="*/ 38148 w 54500"/>
                <a:gd name="connsiteY2" fmla="*/ 43304 h 85934"/>
                <a:gd name="connsiteX3" fmla="*/ 44759 w 54500"/>
                <a:gd name="connsiteY3" fmla="*/ 40172 h 85934"/>
                <a:gd name="connsiteX4" fmla="*/ 50976 w 54500"/>
                <a:gd name="connsiteY4" fmla="*/ 52733 h 85934"/>
                <a:gd name="connsiteX5" fmla="*/ 34874 w 54500"/>
                <a:gd name="connsiteY5" fmla="*/ 59800 h 85934"/>
                <a:gd name="connsiteX6" fmla="*/ 41744 w 54500"/>
                <a:gd name="connsiteY6" fmla="*/ 69205 h 85934"/>
                <a:gd name="connsiteX7" fmla="*/ 42043 w 54500"/>
                <a:gd name="connsiteY7" fmla="*/ 83017 h 85934"/>
                <a:gd name="connsiteX8" fmla="*/ 9524 w 54500"/>
                <a:gd name="connsiteY8" fmla="*/ 69228 h 85934"/>
                <a:gd name="connsiteX9" fmla="*/ 14569 w 54500"/>
                <a:gd name="connsiteY9" fmla="*/ 59965 h 85934"/>
                <a:gd name="connsiteX10" fmla="*/ -3525 w 54500"/>
                <a:gd name="connsiteY10" fmla="*/ 52237 h 85934"/>
                <a:gd name="connsiteX11" fmla="*/ -2879 w 54500"/>
                <a:gd name="connsiteY11" fmla="*/ 23668 h 85934"/>
                <a:gd name="connsiteX12" fmla="*/ 6943 w 54500"/>
                <a:gd name="connsiteY12" fmla="*/ 15837 h 85934"/>
                <a:gd name="connsiteX13" fmla="*/ 9500 w 54500"/>
                <a:gd name="connsiteY13" fmla="*/ -1217 h 85934"/>
                <a:gd name="connsiteX14" fmla="*/ 33307 w 54500"/>
                <a:gd name="connsiteY14" fmla="*/ -2917 h 85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4500" h="85934">
                  <a:moveTo>
                    <a:pt x="23344" y="7290"/>
                  </a:moveTo>
                  <a:lnTo>
                    <a:pt x="32473" y="28555"/>
                  </a:lnTo>
                  <a:lnTo>
                    <a:pt x="38148" y="43304"/>
                  </a:lnTo>
                  <a:lnTo>
                    <a:pt x="44759" y="40172"/>
                  </a:lnTo>
                  <a:lnTo>
                    <a:pt x="50976" y="52733"/>
                  </a:lnTo>
                  <a:lnTo>
                    <a:pt x="34874" y="59800"/>
                  </a:lnTo>
                  <a:lnTo>
                    <a:pt x="41744" y="69205"/>
                  </a:lnTo>
                  <a:lnTo>
                    <a:pt x="42043" y="83017"/>
                  </a:lnTo>
                  <a:lnTo>
                    <a:pt x="9524" y="69228"/>
                  </a:lnTo>
                  <a:lnTo>
                    <a:pt x="14569" y="59965"/>
                  </a:lnTo>
                  <a:lnTo>
                    <a:pt x="-3525" y="52237"/>
                  </a:lnTo>
                  <a:lnTo>
                    <a:pt x="-2879" y="23668"/>
                  </a:lnTo>
                  <a:lnTo>
                    <a:pt x="6943" y="15837"/>
                  </a:lnTo>
                  <a:lnTo>
                    <a:pt x="9500" y="-1217"/>
                  </a:lnTo>
                  <a:lnTo>
                    <a:pt x="33307" y="-291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20" name="Freeform: Shape 1419">
              <a:extLst>
                <a:ext uri="{FF2B5EF4-FFF2-40B4-BE49-F238E27FC236}">
                  <a16:creationId xmlns:a16="http://schemas.microsoft.com/office/drawing/2014/main" id="{47B711B5-A0BD-4F02-AC74-121CC55567E0}"/>
                </a:ext>
              </a:extLst>
            </p:cNvPr>
            <p:cNvSpPr/>
            <p:nvPr/>
          </p:nvSpPr>
          <p:spPr>
            <a:xfrm flipV="1">
              <a:off x="4585887" y="1660453"/>
              <a:ext cx="245477" cy="443500"/>
            </a:xfrm>
            <a:custGeom>
              <a:avLst/>
              <a:gdLst>
                <a:gd name="connsiteX0" fmla="*/ 46981 w 225660"/>
                <a:gd name="connsiteY0" fmla="*/ 53688 h 407696"/>
                <a:gd name="connsiteX1" fmla="*/ 45226 w 225660"/>
                <a:gd name="connsiteY1" fmla="*/ 74906 h 407696"/>
                <a:gd name="connsiteX2" fmla="*/ 59691 w 225660"/>
                <a:gd name="connsiteY2" fmla="*/ 92322 h 407696"/>
                <a:gd name="connsiteX3" fmla="*/ 61454 w 225660"/>
                <a:gd name="connsiteY3" fmla="*/ 75315 h 407696"/>
                <a:gd name="connsiteX4" fmla="*/ 29328 w 225660"/>
                <a:gd name="connsiteY4" fmla="*/ 78455 h 407696"/>
                <a:gd name="connsiteX5" fmla="*/ 12990 w 225660"/>
                <a:gd name="connsiteY5" fmla="*/ 76377 h 407696"/>
                <a:gd name="connsiteX6" fmla="*/ 20931 w 225660"/>
                <a:gd name="connsiteY6" fmla="*/ 94502 h 407696"/>
                <a:gd name="connsiteX7" fmla="*/ 28400 w 225660"/>
                <a:gd name="connsiteY7" fmla="*/ 99389 h 407696"/>
                <a:gd name="connsiteX8" fmla="*/ 42408 w 225660"/>
                <a:gd name="connsiteY8" fmla="*/ 102183 h 407696"/>
                <a:gd name="connsiteX9" fmla="*/ 42880 w 225660"/>
                <a:gd name="connsiteY9" fmla="*/ 89638 h 407696"/>
                <a:gd name="connsiteX10" fmla="*/ 215740 w 225660"/>
                <a:gd name="connsiteY10" fmla="*/ 317809 h 407696"/>
                <a:gd name="connsiteX11" fmla="*/ 221973 w 225660"/>
                <a:gd name="connsiteY11" fmla="*/ 327679 h 407696"/>
                <a:gd name="connsiteX12" fmla="*/ 213120 w 225660"/>
                <a:gd name="connsiteY12" fmla="*/ 340003 h 407696"/>
                <a:gd name="connsiteX13" fmla="*/ 217708 w 225660"/>
                <a:gd name="connsiteY13" fmla="*/ 348456 h 407696"/>
                <a:gd name="connsiteX14" fmla="*/ 208484 w 225660"/>
                <a:gd name="connsiteY14" fmla="*/ 352147 h 407696"/>
                <a:gd name="connsiteX15" fmla="*/ 213450 w 225660"/>
                <a:gd name="connsiteY15" fmla="*/ 364668 h 407696"/>
                <a:gd name="connsiteX16" fmla="*/ 196387 w 225660"/>
                <a:gd name="connsiteY16" fmla="*/ 377166 h 407696"/>
                <a:gd name="connsiteX17" fmla="*/ 183008 w 225660"/>
                <a:gd name="connsiteY17" fmla="*/ 377166 h 407696"/>
                <a:gd name="connsiteX18" fmla="*/ 172423 w 225660"/>
                <a:gd name="connsiteY18" fmla="*/ 387390 h 407696"/>
                <a:gd name="connsiteX19" fmla="*/ 164970 w 225660"/>
                <a:gd name="connsiteY19" fmla="*/ 404515 h 407696"/>
                <a:gd name="connsiteX20" fmla="*/ 152803 w 225660"/>
                <a:gd name="connsiteY20" fmla="*/ 400304 h 407696"/>
                <a:gd name="connsiteX21" fmla="*/ 156344 w 225660"/>
                <a:gd name="connsiteY21" fmla="*/ 377379 h 407696"/>
                <a:gd name="connsiteX22" fmla="*/ 148269 w 225660"/>
                <a:gd name="connsiteY22" fmla="*/ 373373 h 407696"/>
                <a:gd name="connsiteX23" fmla="*/ 122613 w 225660"/>
                <a:gd name="connsiteY23" fmla="*/ 382132 h 407696"/>
                <a:gd name="connsiteX24" fmla="*/ 119331 w 225660"/>
                <a:gd name="connsiteY24" fmla="*/ 362905 h 407696"/>
                <a:gd name="connsiteX25" fmla="*/ 104260 w 225660"/>
                <a:gd name="connsiteY25" fmla="*/ 367014 h 407696"/>
                <a:gd name="connsiteX26" fmla="*/ 85316 w 225660"/>
                <a:gd name="connsiteY26" fmla="*/ 348810 h 407696"/>
                <a:gd name="connsiteX27" fmla="*/ 85253 w 225660"/>
                <a:gd name="connsiteY27" fmla="*/ 331716 h 407696"/>
                <a:gd name="connsiteX28" fmla="*/ 69694 w 225660"/>
                <a:gd name="connsiteY28" fmla="*/ 318691 h 407696"/>
                <a:gd name="connsiteX29" fmla="*/ 70552 w 225660"/>
                <a:gd name="connsiteY29" fmla="*/ 311199 h 407696"/>
                <a:gd name="connsiteX30" fmla="*/ 54355 w 225660"/>
                <a:gd name="connsiteY30" fmla="*/ 306327 h 407696"/>
                <a:gd name="connsiteX31" fmla="*/ 54355 w 225660"/>
                <a:gd name="connsiteY31" fmla="*/ 284700 h 407696"/>
                <a:gd name="connsiteX32" fmla="*/ 38316 w 225660"/>
                <a:gd name="connsiteY32" fmla="*/ 267023 h 407696"/>
                <a:gd name="connsiteX33" fmla="*/ 47083 w 225660"/>
                <a:gd name="connsiteY33" fmla="*/ 256541 h 407696"/>
                <a:gd name="connsiteX34" fmla="*/ 44738 w 225660"/>
                <a:gd name="connsiteY34" fmla="*/ 241304 h 407696"/>
                <a:gd name="connsiteX35" fmla="*/ 23882 w 225660"/>
                <a:gd name="connsiteY35" fmla="*/ 246671 h 407696"/>
                <a:gd name="connsiteX36" fmla="*/ 7181 w 225660"/>
                <a:gd name="connsiteY36" fmla="*/ 221211 h 407696"/>
                <a:gd name="connsiteX37" fmla="*/ 12242 w 225660"/>
                <a:gd name="connsiteY37" fmla="*/ 191612 h 407696"/>
                <a:gd name="connsiteX38" fmla="*/ 10747 w 225660"/>
                <a:gd name="connsiteY38" fmla="*/ 176540 h 407696"/>
                <a:gd name="connsiteX39" fmla="*/ 23905 w 225660"/>
                <a:gd name="connsiteY39" fmla="*/ 161052 h 407696"/>
                <a:gd name="connsiteX40" fmla="*/ 20277 w 225660"/>
                <a:gd name="connsiteY40" fmla="*/ 148003 h 407696"/>
                <a:gd name="connsiteX41" fmla="*/ 10747 w 225660"/>
                <a:gd name="connsiteY41" fmla="*/ 148003 h 407696"/>
                <a:gd name="connsiteX42" fmla="*/ 17507 w 225660"/>
                <a:gd name="connsiteY42" fmla="*/ 120686 h 407696"/>
                <a:gd name="connsiteX43" fmla="*/ 2585 w 225660"/>
                <a:gd name="connsiteY43" fmla="*/ 114524 h 407696"/>
                <a:gd name="connsiteX44" fmla="*/ 4954 w 225660"/>
                <a:gd name="connsiteY44" fmla="*/ 96950 h 407696"/>
                <a:gd name="connsiteX45" fmla="*/ -3687 w 225660"/>
                <a:gd name="connsiteY45" fmla="*/ 90819 h 407696"/>
                <a:gd name="connsiteX46" fmla="*/ 759 w 225660"/>
                <a:gd name="connsiteY46" fmla="*/ 58890 h 407696"/>
                <a:gd name="connsiteX47" fmla="*/ 14650 w 225660"/>
                <a:gd name="connsiteY47" fmla="*/ 40308 h 407696"/>
                <a:gd name="connsiteX48" fmla="*/ 24212 w 225660"/>
                <a:gd name="connsiteY48" fmla="*/ 32714 h 407696"/>
                <a:gd name="connsiteX49" fmla="*/ 23292 w 225660"/>
                <a:gd name="connsiteY49" fmla="*/ 24489 h 407696"/>
                <a:gd name="connsiteX50" fmla="*/ 16429 w 225660"/>
                <a:gd name="connsiteY50" fmla="*/ 23773 h 407696"/>
                <a:gd name="connsiteX51" fmla="*/ 27494 w 225660"/>
                <a:gd name="connsiteY51" fmla="*/ 6813 h 407696"/>
                <a:gd name="connsiteX52" fmla="*/ 23315 w 225660"/>
                <a:gd name="connsiteY52" fmla="*/ -782 h 407696"/>
                <a:gd name="connsiteX53" fmla="*/ 45604 w 225660"/>
                <a:gd name="connsiteY53" fmla="*/ -3182 h 407696"/>
                <a:gd name="connsiteX54" fmla="*/ 54568 w 225660"/>
                <a:gd name="connsiteY54" fmla="*/ 17800 h 407696"/>
                <a:gd name="connsiteX55" fmla="*/ 75187 w 225660"/>
                <a:gd name="connsiteY55" fmla="*/ 15588 h 407696"/>
                <a:gd name="connsiteX56" fmla="*/ 84262 w 225660"/>
                <a:gd name="connsiteY56" fmla="*/ 41914 h 407696"/>
                <a:gd name="connsiteX57" fmla="*/ 90448 w 225660"/>
                <a:gd name="connsiteY57" fmla="*/ 52633 h 407696"/>
                <a:gd name="connsiteX58" fmla="*/ 83915 w 225660"/>
                <a:gd name="connsiteY58" fmla="*/ 62620 h 407696"/>
                <a:gd name="connsiteX59" fmla="*/ 91636 w 225660"/>
                <a:gd name="connsiteY59" fmla="*/ 63793 h 407696"/>
                <a:gd name="connsiteX60" fmla="*/ 92171 w 225660"/>
                <a:gd name="connsiteY60" fmla="*/ 71915 h 407696"/>
                <a:gd name="connsiteX61" fmla="*/ 85387 w 225660"/>
                <a:gd name="connsiteY61" fmla="*/ 76802 h 407696"/>
                <a:gd name="connsiteX62" fmla="*/ 83294 w 225660"/>
                <a:gd name="connsiteY62" fmla="*/ 87608 h 407696"/>
                <a:gd name="connsiteX63" fmla="*/ 106219 w 225660"/>
                <a:gd name="connsiteY63" fmla="*/ 86569 h 407696"/>
                <a:gd name="connsiteX64" fmla="*/ 121212 w 225660"/>
                <a:gd name="connsiteY64" fmla="*/ 97265 h 407696"/>
                <a:gd name="connsiteX65" fmla="*/ 93422 w 225660"/>
                <a:gd name="connsiteY65" fmla="*/ 103954 h 407696"/>
                <a:gd name="connsiteX66" fmla="*/ 108517 w 225660"/>
                <a:gd name="connsiteY66" fmla="*/ 118002 h 407696"/>
                <a:gd name="connsiteX67" fmla="*/ 116458 w 225660"/>
                <a:gd name="connsiteY67" fmla="*/ 107763 h 407696"/>
                <a:gd name="connsiteX68" fmla="*/ 133190 w 225660"/>
                <a:gd name="connsiteY68" fmla="*/ 113367 h 407696"/>
                <a:gd name="connsiteX69" fmla="*/ 113145 w 225660"/>
                <a:gd name="connsiteY69" fmla="*/ 139362 h 407696"/>
                <a:gd name="connsiteX70" fmla="*/ 99097 w 225660"/>
                <a:gd name="connsiteY70" fmla="*/ 142502 h 407696"/>
                <a:gd name="connsiteX71" fmla="*/ 96728 w 225660"/>
                <a:gd name="connsiteY71" fmla="*/ 170189 h 407696"/>
                <a:gd name="connsiteX72" fmla="*/ 104795 w 225660"/>
                <a:gd name="connsiteY72" fmla="*/ 171756 h 407696"/>
                <a:gd name="connsiteX73" fmla="*/ 101796 w 225660"/>
                <a:gd name="connsiteY73" fmla="*/ 198396 h 407696"/>
                <a:gd name="connsiteX74" fmla="*/ 118536 w 225660"/>
                <a:gd name="connsiteY74" fmla="*/ 208871 h 407696"/>
                <a:gd name="connsiteX75" fmla="*/ 139770 w 225660"/>
                <a:gd name="connsiteY75" fmla="*/ 232387 h 407696"/>
                <a:gd name="connsiteX76" fmla="*/ 161893 w 225660"/>
                <a:gd name="connsiteY76" fmla="*/ 239698 h 407696"/>
                <a:gd name="connsiteX77" fmla="*/ 178333 w 225660"/>
                <a:gd name="connsiteY77" fmla="*/ 260098 h 407696"/>
                <a:gd name="connsiteX78" fmla="*/ 168173 w 225660"/>
                <a:gd name="connsiteY78" fmla="*/ 272100 h 407696"/>
                <a:gd name="connsiteX79" fmla="*/ 176893 w 225660"/>
                <a:gd name="connsiteY79" fmla="*/ 280379 h 407696"/>
                <a:gd name="connsiteX80" fmla="*/ 172360 w 225660"/>
                <a:gd name="connsiteY80" fmla="*/ 287785 h 407696"/>
                <a:gd name="connsiteX81" fmla="*/ 185715 w 225660"/>
                <a:gd name="connsiteY81" fmla="*/ 293207 h 407696"/>
                <a:gd name="connsiteX82" fmla="*/ 182961 w 225660"/>
                <a:gd name="connsiteY82" fmla="*/ 300511 h 407696"/>
                <a:gd name="connsiteX83" fmla="*/ 192083 w 225660"/>
                <a:gd name="connsiteY83" fmla="*/ 304517 h 407696"/>
                <a:gd name="connsiteX84" fmla="*/ 221973 w 225660"/>
                <a:gd name="connsiteY84" fmla="*/ 303069 h 407696"/>
                <a:gd name="connsiteX85" fmla="*/ 221973 w 225660"/>
                <a:gd name="connsiteY85" fmla="*/ 303069 h 407696"/>
                <a:gd name="connsiteX86" fmla="*/ 215740 w 225660"/>
                <a:gd name="connsiteY86" fmla="*/ 317809 h 407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25660" h="407696">
                  <a:moveTo>
                    <a:pt x="46981" y="53688"/>
                  </a:moveTo>
                  <a:lnTo>
                    <a:pt x="45226" y="74906"/>
                  </a:lnTo>
                  <a:lnTo>
                    <a:pt x="59691" y="92322"/>
                  </a:lnTo>
                  <a:lnTo>
                    <a:pt x="61454" y="75315"/>
                  </a:lnTo>
                  <a:close/>
                  <a:moveTo>
                    <a:pt x="29328" y="78455"/>
                  </a:moveTo>
                  <a:lnTo>
                    <a:pt x="12990" y="76377"/>
                  </a:lnTo>
                  <a:lnTo>
                    <a:pt x="20931" y="94502"/>
                  </a:lnTo>
                  <a:lnTo>
                    <a:pt x="28400" y="99389"/>
                  </a:lnTo>
                  <a:lnTo>
                    <a:pt x="42408" y="102183"/>
                  </a:lnTo>
                  <a:lnTo>
                    <a:pt x="42880" y="89638"/>
                  </a:lnTo>
                  <a:close/>
                  <a:moveTo>
                    <a:pt x="215740" y="317809"/>
                  </a:moveTo>
                  <a:lnTo>
                    <a:pt x="221973" y="327679"/>
                  </a:lnTo>
                  <a:lnTo>
                    <a:pt x="213120" y="340003"/>
                  </a:lnTo>
                  <a:lnTo>
                    <a:pt x="217708" y="348456"/>
                  </a:lnTo>
                  <a:lnTo>
                    <a:pt x="208484" y="352147"/>
                  </a:lnTo>
                  <a:lnTo>
                    <a:pt x="213450" y="364668"/>
                  </a:lnTo>
                  <a:lnTo>
                    <a:pt x="196387" y="377166"/>
                  </a:lnTo>
                  <a:lnTo>
                    <a:pt x="183008" y="377166"/>
                  </a:lnTo>
                  <a:lnTo>
                    <a:pt x="172423" y="387390"/>
                  </a:lnTo>
                  <a:lnTo>
                    <a:pt x="164970" y="404515"/>
                  </a:lnTo>
                  <a:lnTo>
                    <a:pt x="152803" y="400304"/>
                  </a:lnTo>
                  <a:lnTo>
                    <a:pt x="156344" y="377379"/>
                  </a:lnTo>
                  <a:lnTo>
                    <a:pt x="148269" y="373373"/>
                  </a:lnTo>
                  <a:lnTo>
                    <a:pt x="122613" y="382132"/>
                  </a:lnTo>
                  <a:lnTo>
                    <a:pt x="119331" y="362905"/>
                  </a:lnTo>
                  <a:lnTo>
                    <a:pt x="104260" y="367014"/>
                  </a:lnTo>
                  <a:lnTo>
                    <a:pt x="85316" y="348810"/>
                  </a:lnTo>
                  <a:lnTo>
                    <a:pt x="85253" y="331716"/>
                  </a:lnTo>
                  <a:lnTo>
                    <a:pt x="69694" y="318691"/>
                  </a:lnTo>
                  <a:lnTo>
                    <a:pt x="70552" y="311199"/>
                  </a:lnTo>
                  <a:lnTo>
                    <a:pt x="54355" y="306327"/>
                  </a:lnTo>
                  <a:lnTo>
                    <a:pt x="54355" y="284700"/>
                  </a:lnTo>
                  <a:lnTo>
                    <a:pt x="38316" y="267023"/>
                  </a:lnTo>
                  <a:lnTo>
                    <a:pt x="47083" y="256541"/>
                  </a:lnTo>
                  <a:lnTo>
                    <a:pt x="44738" y="241304"/>
                  </a:lnTo>
                  <a:lnTo>
                    <a:pt x="23882" y="246671"/>
                  </a:lnTo>
                  <a:lnTo>
                    <a:pt x="7181" y="221211"/>
                  </a:lnTo>
                  <a:lnTo>
                    <a:pt x="12242" y="191612"/>
                  </a:lnTo>
                  <a:lnTo>
                    <a:pt x="10747" y="176540"/>
                  </a:lnTo>
                  <a:lnTo>
                    <a:pt x="23905" y="161052"/>
                  </a:lnTo>
                  <a:lnTo>
                    <a:pt x="20277" y="148003"/>
                  </a:lnTo>
                  <a:lnTo>
                    <a:pt x="10747" y="148003"/>
                  </a:lnTo>
                  <a:lnTo>
                    <a:pt x="17507" y="120686"/>
                  </a:lnTo>
                  <a:lnTo>
                    <a:pt x="2585" y="114524"/>
                  </a:lnTo>
                  <a:lnTo>
                    <a:pt x="4954" y="96950"/>
                  </a:lnTo>
                  <a:lnTo>
                    <a:pt x="-3687" y="90819"/>
                  </a:lnTo>
                  <a:lnTo>
                    <a:pt x="759" y="58890"/>
                  </a:lnTo>
                  <a:lnTo>
                    <a:pt x="14650" y="40308"/>
                  </a:lnTo>
                  <a:lnTo>
                    <a:pt x="24212" y="32714"/>
                  </a:lnTo>
                  <a:lnTo>
                    <a:pt x="23292" y="24489"/>
                  </a:lnTo>
                  <a:lnTo>
                    <a:pt x="16429" y="23773"/>
                  </a:lnTo>
                  <a:lnTo>
                    <a:pt x="27494" y="6813"/>
                  </a:lnTo>
                  <a:lnTo>
                    <a:pt x="23315" y="-782"/>
                  </a:lnTo>
                  <a:lnTo>
                    <a:pt x="45604" y="-3182"/>
                  </a:lnTo>
                  <a:lnTo>
                    <a:pt x="54568" y="17800"/>
                  </a:lnTo>
                  <a:lnTo>
                    <a:pt x="75187" y="15588"/>
                  </a:lnTo>
                  <a:lnTo>
                    <a:pt x="84262" y="41914"/>
                  </a:lnTo>
                  <a:lnTo>
                    <a:pt x="90448" y="52633"/>
                  </a:lnTo>
                  <a:lnTo>
                    <a:pt x="83915" y="62620"/>
                  </a:lnTo>
                  <a:lnTo>
                    <a:pt x="91636" y="63793"/>
                  </a:lnTo>
                  <a:lnTo>
                    <a:pt x="92171" y="71915"/>
                  </a:lnTo>
                  <a:lnTo>
                    <a:pt x="85387" y="76802"/>
                  </a:lnTo>
                  <a:lnTo>
                    <a:pt x="83294" y="87608"/>
                  </a:lnTo>
                  <a:lnTo>
                    <a:pt x="106219" y="86569"/>
                  </a:lnTo>
                  <a:lnTo>
                    <a:pt x="121212" y="97265"/>
                  </a:lnTo>
                  <a:lnTo>
                    <a:pt x="93422" y="103954"/>
                  </a:lnTo>
                  <a:lnTo>
                    <a:pt x="108517" y="118002"/>
                  </a:lnTo>
                  <a:lnTo>
                    <a:pt x="116458" y="107763"/>
                  </a:lnTo>
                  <a:lnTo>
                    <a:pt x="133190" y="113367"/>
                  </a:lnTo>
                  <a:lnTo>
                    <a:pt x="113145" y="139362"/>
                  </a:lnTo>
                  <a:lnTo>
                    <a:pt x="99097" y="142502"/>
                  </a:lnTo>
                  <a:lnTo>
                    <a:pt x="96728" y="170189"/>
                  </a:lnTo>
                  <a:lnTo>
                    <a:pt x="104795" y="171756"/>
                  </a:lnTo>
                  <a:lnTo>
                    <a:pt x="101796" y="198396"/>
                  </a:lnTo>
                  <a:lnTo>
                    <a:pt x="118536" y="208871"/>
                  </a:lnTo>
                  <a:lnTo>
                    <a:pt x="139770" y="232387"/>
                  </a:lnTo>
                  <a:lnTo>
                    <a:pt x="161893" y="239698"/>
                  </a:lnTo>
                  <a:lnTo>
                    <a:pt x="178333" y="260098"/>
                  </a:lnTo>
                  <a:lnTo>
                    <a:pt x="168173" y="272100"/>
                  </a:lnTo>
                  <a:lnTo>
                    <a:pt x="176893" y="280379"/>
                  </a:lnTo>
                  <a:lnTo>
                    <a:pt x="172360" y="287785"/>
                  </a:lnTo>
                  <a:lnTo>
                    <a:pt x="185715" y="293207"/>
                  </a:lnTo>
                  <a:lnTo>
                    <a:pt x="182961" y="300511"/>
                  </a:lnTo>
                  <a:lnTo>
                    <a:pt x="192083" y="304517"/>
                  </a:lnTo>
                  <a:lnTo>
                    <a:pt x="221973" y="303069"/>
                  </a:lnTo>
                  <a:lnTo>
                    <a:pt x="221973" y="303069"/>
                  </a:lnTo>
                  <a:lnTo>
                    <a:pt x="215740" y="31780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21" name="Freeform: Shape 1420">
              <a:extLst>
                <a:ext uri="{FF2B5EF4-FFF2-40B4-BE49-F238E27FC236}">
                  <a16:creationId xmlns:a16="http://schemas.microsoft.com/office/drawing/2014/main" id="{33AA7898-343D-4538-B09C-F9CD73A4D936}"/>
                </a:ext>
              </a:extLst>
            </p:cNvPr>
            <p:cNvSpPr/>
            <p:nvPr/>
          </p:nvSpPr>
          <p:spPr>
            <a:xfrm flipV="1">
              <a:off x="4585887" y="1660453"/>
              <a:ext cx="245477" cy="443500"/>
            </a:xfrm>
            <a:custGeom>
              <a:avLst/>
              <a:gdLst>
                <a:gd name="connsiteX0" fmla="*/ 46981 w 225660"/>
                <a:gd name="connsiteY0" fmla="*/ 53688 h 407696"/>
                <a:gd name="connsiteX1" fmla="*/ 45226 w 225660"/>
                <a:gd name="connsiteY1" fmla="*/ 74906 h 407696"/>
                <a:gd name="connsiteX2" fmla="*/ 59691 w 225660"/>
                <a:gd name="connsiteY2" fmla="*/ 92322 h 407696"/>
                <a:gd name="connsiteX3" fmla="*/ 61454 w 225660"/>
                <a:gd name="connsiteY3" fmla="*/ 75315 h 407696"/>
                <a:gd name="connsiteX4" fmla="*/ 29328 w 225660"/>
                <a:gd name="connsiteY4" fmla="*/ 78455 h 407696"/>
                <a:gd name="connsiteX5" fmla="*/ 12990 w 225660"/>
                <a:gd name="connsiteY5" fmla="*/ 76377 h 407696"/>
                <a:gd name="connsiteX6" fmla="*/ 20931 w 225660"/>
                <a:gd name="connsiteY6" fmla="*/ 94502 h 407696"/>
                <a:gd name="connsiteX7" fmla="*/ 28400 w 225660"/>
                <a:gd name="connsiteY7" fmla="*/ 99389 h 407696"/>
                <a:gd name="connsiteX8" fmla="*/ 42408 w 225660"/>
                <a:gd name="connsiteY8" fmla="*/ 102183 h 407696"/>
                <a:gd name="connsiteX9" fmla="*/ 42880 w 225660"/>
                <a:gd name="connsiteY9" fmla="*/ 89638 h 407696"/>
                <a:gd name="connsiteX10" fmla="*/ 215740 w 225660"/>
                <a:gd name="connsiteY10" fmla="*/ 317809 h 407696"/>
                <a:gd name="connsiteX11" fmla="*/ 221973 w 225660"/>
                <a:gd name="connsiteY11" fmla="*/ 327679 h 407696"/>
                <a:gd name="connsiteX12" fmla="*/ 213120 w 225660"/>
                <a:gd name="connsiteY12" fmla="*/ 340003 h 407696"/>
                <a:gd name="connsiteX13" fmla="*/ 217708 w 225660"/>
                <a:gd name="connsiteY13" fmla="*/ 348456 h 407696"/>
                <a:gd name="connsiteX14" fmla="*/ 208484 w 225660"/>
                <a:gd name="connsiteY14" fmla="*/ 352147 h 407696"/>
                <a:gd name="connsiteX15" fmla="*/ 213450 w 225660"/>
                <a:gd name="connsiteY15" fmla="*/ 364668 h 407696"/>
                <a:gd name="connsiteX16" fmla="*/ 196387 w 225660"/>
                <a:gd name="connsiteY16" fmla="*/ 377166 h 407696"/>
                <a:gd name="connsiteX17" fmla="*/ 183008 w 225660"/>
                <a:gd name="connsiteY17" fmla="*/ 377166 h 407696"/>
                <a:gd name="connsiteX18" fmla="*/ 172423 w 225660"/>
                <a:gd name="connsiteY18" fmla="*/ 387390 h 407696"/>
                <a:gd name="connsiteX19" fmla="*/ 164970 w 225660"/>
                <a:gd name="connsiteY19" fmla="*/ 404515 h 407696"/>
                <a:gd name="connsiteX20" fmla="*/ 152803 w 225660"/>
                <a:gd name="connsiteY20" fmla="*/ 400304 h 407696"/>
                <a:gd name="connsiteX21" fmla="*/ 156344 w 225660"/>
                <a:gd name="connsiteY21" fmla="*/ 377379 h 407696"/>
                <a:gd name="connsiteX22" fmla="*/ 148269 w 225660"/>
                <a:gd name="connsiteY22" fmla="*/ 373373 h 407696"/>
                <a:gd name="connsiteX23" fmla="*/ 122613 w 225660"/>
                <a:gd name="connsiteY23" fmla="*/ 382132 h 407696"/>
                <a:gd name="connsiteX24" fmla="*/ 119331 w 225660"/>
                <a:gd name="connsiteY24" fmla="*/ 362905 h 407696"/>
                <a:gd name="connsiteX25" fmla="*/ 104260 w 225660"/>
                <a:gd name="connsiteY25" fmla="*/ 367014 h 407696"/>
                <a:gd name="connsiteX26" fmla="*/ 85316 w 225660"/>
                <a:gd name="connsiteY26" fmla="*/ 348810 h 407696"/>
                <a:gd name="connsiteX27" fmla="*/ 85253 w 225660"/>
                <a:gd name="connsiteY27" fmla="*/ 331716 h 407696"/>
                <a:gd name="connsiteX28" fmla="*/ 69694 w 225660"/>
                <a:gd name="connsiteY28" fmla="*/ 318691 h 407696"/>
                <a:gd name="connsiteX29" fmla="*/ 70552 w 225660"/>
                <a:gd name="connsiteY29" fmla="*/ 311199 h 407696"/>
                <a:gd name="connsiteX30" fmla="*/ 54355 w 225660"/>
                <a:gd name="connsiteY30" fmla="*/ 306327 h 407696"/>
                <a:gd name="connsiteX31" fmla="*/ 54355 w 225660"/>
                <a:gd name="connsiteY31" fmla="*/ 284700 h 407696"/>
                <a:gd name="connsiteX32" fmla="*/ 38316 w 225660"/>
                <a:gd name="connsiteY32" fmla="*/ 267023 h 407696"/>
                <a:gd name="connsiteX33" fmla="*/ 47083 w 225660"/>
                <a:gd name="connsiteY33" fmla="*/ 256541 h 407696"/>
                <a:gd name="connsiteX34" fmla="*/ 44738 w 225660"/>
                <a:gd name="connsiteY34" fmla="*/ 241304 h 407696"/>
                <a:gd name="connsiteX35" fmla="*/ 23882 w 225660"/>
                <a:gd name="connsiteY35" fmla="*/ 246671 h 407696"/>
                <a:gd name="connsiteX36" fmla="*/ 7181 w 225660"/>
                <a:gd name="connsiteY36" fmla="*/ 221211 h 407696"/>
                <a:gd name="connsiteX37" fmla="*/ 12242 w 225660"/>
                <a:gd name="connsiteY37" fmla="*/ 191612 h 407696"/>
                <a:gd name="connsiteX38" fmla="*/ 10747 w 225660"/>
                <a:gd name="connsiteY38" fmla="*/ 176540 h 407696"/>
                <a:gd name="connsiteX39" fmla="*/ 23905 w 225660"/>
                <a:gd name="connsiteY39" fmla="*/ 161052 h 407696"/>
                <a:gd name="connsiteX40" fmla="*/ 20277 w 225660"/>
                <a:gd name="connsiteY40" fmla="*/ 148003 h 407696"/>
                <a:gd name="connsiteX41" fmla="*/ 10747 w 225660"/>
                <a:gd name="connsiteY41" fmla="*/ 148003 h 407696"/>
                <a:gd name="connsiteX42" fmla="*/ 17507 w 225660"/>
                <a:gd name="connsiteY42" fmla="*/ 120686 h 407696"/>
                <a:gd name="connsiteX43" fmla="*/ 2585 w 225660"/>
                <a:gd name="connsiteY43" fmla="*/ 114524 h 407696"/>
                <a:gd name="connsiteX44" fmla="*/ 4954 w 225660"/>
                <a:gd name="connsiteY44" fmla="*/ 96950 h 407696"/>
                <a:gd name="connsiteX45" fmla="*/ -3687 w 225660"/>
                <a:gd name="connsiteY45" fmla="*/ 90819 h 407696"/>
                <a:gd name="connsiteX46" fmla="*/ 759 w 225660"/>
                <a:gd name="connsiteY46" fmla="*/ 58890 h 407696"/>
                <a:gd name="connsiteX47" fmla="*/ 14650 w 225660"/>
                <a:gd name="connsiteY47" fmla="*/ 40308 h 407696"/>
                <a:gd name="connsiteX48" fmla="*/ 24212 w 225660"/>
                <a:gd name="connsiteY48" fmla="*/ 32714 h 407696"/>
                <a:gd name="connsiteX49" fmla="*/ 23292 w 225660"/>
                <a:gd name="connsiteY49" fmla="*/ 24489 h 407696"/>
                <a:gd name="connsiteX50" fmla="*/ 16429 w 225660"/>
                <a:gd name="connsiteY50" fmla="*/ 23773 h 407696"/>
                <a:gd name="connsiteX51" fmla="*/ 27494 w 225660"/>
                <a:gd name="connsiteY51" fmla="*/ 6813 h 407696"/>
                <a:gd name="connsiteX52" fmla="*/ 23315 w 225660"/>
                <a:gd name="connsiteY52" fmla="*/ -782 h 407696"/>
                <a:gd name="connsiteX53" fmla="*/ 45604 w 225660"/>
                <a:gd name="connsiteY53" fmla="*/ -3182 h 407696"/>
                <a:gd name="connsiteX54" fmla="*/ 54568 w 225660"/>
                <a:gd name="connsiteY54" fmla="*/ 17800 h 407696"/>
                <a:gd name="connsiteX55" fmla="*/ 75187 w 225660"/>
                <a:gd name="connsiteY55" fmla="*/ 15588 h 407696"/>
                <a:gd name="connsiteX56" fmla="*/ 84262 w 225660"/>
                <a:gd name="connsiteY56" fmla="*/ 41914 h 407696"/>
                <a:gd name="connsiteX57" fmla="*/ 90448 w 225660"/>
                <a:gd name="connsiteY57" fmla="*/ 52633 h 407696"/>
                <a:gd name="connsiteX58" fmla="*/ 83915 w 225660"/>
                <a:gd name="connsiteY58" fmla="*/ 62620 h 407696"/>
                <a:gd name="connsiteX59" fmla="*/ 91636 w 225660"/>
                <a:gd name="connsiteY59" fmla="*/ 63793 h 407696"/>
                <a:gd name="connsiteX60" fmla="*/ 92171 w 225660"/>
                <a:gd name="connsiteY60" fmla="*/ 71915 h 407696"/>
                <a:gd name="connsiteX61" fmla="*/ 85387 w 225660"/>
                <a:gd name="connsiteY61" fmla="*/ 76802 h 407696"/>
                <a:gd name="connsiteX62" fmla="*/ 83294 w 225660"/>
                <a:gd name="connsiteY62" fmla="*/ 87608 h 407696"/>
                <a:gd name="connsiteX63" fmla="*/ 106219 w 225660"/>
                <a:gd name="connsiteY63" fmla="*/ 86569 h 407696"/>
                <a:gd name="connsiteX64" fmla="*/ 121212 w 225660"/>
                <a:gd name="connsiteY64" fmla="*/ 97265 h 407696"/>
                <a:gd name="connsiteX65" fmla="*/ 93422 w 225660"/>
                <a:gd name="connsiteY65" fmla="*/ 103954 h 407696"/>
                <a:gd name="connsiteX66" fmla="*/ 108517 w 225660"/>
                <a:gd name="connsiteY66" fmla="*/ 118002 h 407696"/>
                <a:gd name="connsiteX67" fmla="*/ 116458 w 225660"/>
                <a:gd name="connsiteY67" fmla="*/ 107763 h 407696"/>
                <a:gd name="connsiteX68" fmla="*/ 133190 w 225660"/>
                <a:gd name="connsiteY68" fmla="*/ 113367 h 407696"/>
                <a:gd name="connsiteX69" fmla="*/ 113145 w 225660"/>
                <a:gd name="connsiteY69" fmla="*/ 139362 h 407696"/>
                <a:gd name="connsiteX70" fmla="*/ 99097 w 225660"/>
                <a:gd name="connsiteY70" fmla="*/ 142502 h 407696"/>
                <a:gd name="connsiteX71" fmla="*/ 96728 w 225660"/>
                <a:gd name="connsiteY71" fmla="*/ 170189 h 407696"/>
                <a:gd name="connsiteX72" fmla="*/ 104795 w 225660"/>
                <a:gd name="connsiteY72" fmla="*/ 171756 h 407696"/>
                <a:gd name="connsiteX73" fmla="*/ 101796 w 225660"/>
                <a:gd name="connsiteY73" fmla="*/ 198396 h 407696"/>
                <a:gd name="connsiteX74" fmla="*/ 118536 w 225660"/>
                <a:gd name="connsiteY74" fmla="*/ 208871 h 407696"/>
                <a:gd name="connsiteX75" fmla="*/ 139770 w 225660"/>
                <a:gd name="connsiteY75" fmla="*/ 232387 h 407696"/>
                <a:gd name="connsiteX76" fmla="*/ 161893 w 225660"/>
                <a:gd name="connsiteY76" fmla="*/ 239698 h 407696"/>
                <a:gd name="connsiteX77" fmla="*/ 178333 w 225660"/>
                <a:gd name="connsiteY77" fmla="*/ 260098 h 407696"/>
                <a:gd name="connsiteX78" fmla="*/ 168173 w 225660"/>
                <a:gd name="connsiteY78" fmla="*/ 272100 h 407696"/>
                <a:gd name="connsiteX79" fmla="*/ 176893 w 225660"/>
                <a:gd name="connsiteY79" fmla="*/ 280379 h 407696"/>
                <a:gd name="connsiteX80" fmla="*/ 172360 w 225660"/>
                <a:gd name="connsiteY80" fmla="*/ 287785 h 407696"/>
                <a:gd name="connsiteX81" fmla="*/ 185715 w 225660"/>
                <a:gd name="connsiteY81" fmla="*/ 293207 h 407696"/>
                <a:gd name="connsiteX82" fmla="*/ 182961 w 225660"/>
                <a:gd name="connsiteY82" fmla="*/ 300511 h 407696"/>
                <a:gd name="connsiteX83" fmla="*/ 192083 w 225660"/>
                <a:gd name="connsiteY83" fmla="*/ 304517 h 407696"/>
                <a:gd name="connsiteX84" fmla="*/ 221973 w 225660"/>
                <a:gd name="connsiteY84" fmla="*/ 303069 h 407696"/>
                <a:gd name="connsiteX85" fmla="*/ 221973 w 225660"/>
                <a:gd name="connsiteY85" fmla="*/ 303069 h 407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225660" h="407696">
                  <a:moveTo>
                    <a:pt x="46981" y="53688"/>
                  </a:moveTo>
                  <a:lnTo>
                    <a:pt x="45226" y="74906"/>
                  </a:lnTo>
                  <a:lnTo>
                    <a:pt x="59691" y="92322"/>
                  </a:lnTo>
                  <a:lnTo>
                    <a:pt x="61454" y="75315"/>
                  </a:lnTo>
                  <a:close/>
                  <a:moveTo>
                    <a:pt x="29328" y="78455"/>
                  </a:moveTo>
                  <a:lnTo>
                    <a:pt x="12990" y="76377"/>
                  </a:lnTo>
                  <a:lnTo>
                    <a:pt x="20931" y="94502"/>
                  </a:lnTo>
                  <a:lnTo>
                    <a:pt x="28400" y="99389"/>
                  </a:lnTo>
                  <a:lnTo>
                    <a:pt x="42408" y="102183"/>
                  </a:lnTo>
                  <a:lnTo>
                    <a:pt x="42880" y="89638"/>
                  </a:lnTo>
                  <a:close/>
                  <a:moveTo>
                    <a:pt x="215740" y="317809"/>
                  </a:moveTo>
                  <a:lnTo>
                    <a:pt x="221973" y="327679"/>
                  </a:lnTo>
                  <a:lnTo>
                    <a:pt x="213120" y="340003"/>
                  </a:lnTo>
                  <a:lnTo>
                    <a:pt x="217708" y="348456"/>
                  </a:lnTo>
                  <a:lnTo>
                    <a:pt x="208484" y="352147"/>
                  </a:lnTo>
                  <a:lnTo>
                    <a:pt x="213450" y="364668"/>
                  </a:lnTo>
                  <a:lnTo>
                    <a:pt x="196387" y="377166"/>
                  </a:lnTo>
                  <a:lnTo>
                    <a:pt x="183008" y="377166"/>
                  </a:lnTo>
                  <a:lnTo>
                    <a:pt x="172423" y="387390"/>
                  </a:lnTo>
                  <a:lnTo>
                    <a:pt x="164970" y="404515"/>
                  </a:lnTo>
                  <a:lnTo>
                    <a:pt x="152803" y="400304"/>
                  </a:lnTo>
                  <a:lnTo>
                    <a:pt x="156344" y="377379"/>
                  </a:lnTo>
                  <a:lnTo>
                    <a:pt x="148269" y="373373"/>
                  </a:lnTo>
                  <a:lnTo>
                    <a:pt x="122613" y="382132"/>
                  </a:lnTo>
                  <a:lnTo>
                    <a:pt x="119331" y="362905"/>
                  </a:lnTo>
                  <a:lnTo>
                    <a:pt x="104260" y="367014"/>
                  </a:lnTo>
                  <a:lnTo>
                    <a:pt x="85316" y="348810"/>
                  </a:lnTo>
                  <a:lnTo>
                    <a:pt x="85253" y="331716"/>
                  </a:lnTo>
                  <a:lnTo>
                    <a:pt x="69694" y="318691"/>
                  </a:lnTo>
                  <a:lnTo>
                    <a:pt x="70552" y="311199"/>
                  </a:lnTo>
                  <a:lnTo>
                    <a:pt x="54355" y="306327"/>
                  </a:lnTo>
                  <a:lnTo>
                    <a:pt x="54355" y="284700"/>
                  </a:lnTo>
                  <a:lnTo>
                    <a:pt x="38316" y="267023"/>
                  </a:lnTo>
                  <a:lnTo>
                    <a:pt x="47083" y="256541"/>
                  </a:lnTo>
                  <a:lnTo>
                    <a:pt x="44738" y="241304"/>
                  </a:lnTo>
                  <a:lnTo>
                    <a:pt x="23882" y="246671"/>
                  </a:lnTo>
                  <a:lnTo>
                    <a:pt x="7181" y="221211"/>
                  </a:lnTo>
                  <a:lnTo>
                    <a:pt x="12242" y="191612"/>
                  </a:lnTo>
                  <a:lnTo>
                    <a:pt x="10747" y="176540"/>
                  </a:lnTo>
                  <a:lnTo>
                    <a:pt x="23905" y="161052"/>
                  </a:lnTo>
                  <a:lnTo>
                    <a:pt x="20277" y="148003"/>
                  </a:lnTo>
                  <a:lnTo>
                    <a:pt x="10747" y="148003"/>
                  </a:lnTo>
                  <a:lnTo>
                    <a:pt x="17507" y="120686"/>
                  </a:lnTo>
                  <a:lnTo>
                    <a:pt x="2585" y="114524"/>
                  </a:lnTo>
                  <a:lnTo>
                    <a:pt x="4954" y="96950"/>
                  </a:lnTo>
                  <a:lnTo>
                    <a:pt x="-3687" y="90819"/>
                  </a:lnTo>
                  <a:lnTo>
                    <a:pt x="759" y="58890"/>
                  </a:lnTo>
                  <a:lnTo>
                    <a:pt x="14650" y="40308"/>
                  </a:lnTo>
                  <a:lnTo>
                    <a:pt x="24212" y="32714"/>
                  </a:lnTo>
                  <a:lnTo>
                    <a:pt x="23292" y="24489"/>
                  </a:lnTo>
                  <a:lnTo>
                    <a:pt x="16429" y="23773"/>
                  </a:lnTo>
                  <a:lnTo>
                    <a:pt x="27494" y="6813"/>
                  </a:lnTo>
                  <a:lnTo>
                    <a:pt x="23315" y="-782"/>
                  </a:lnTo>
                  <a:lnTo>
                    <a:pt x="45604" y="-3182"/>
                  </a:lnTo>
                  <a:lnTo>
                    <a:pt x="54568" y="17800"/>
                  </a:lnTo>
                  <a:lnTo>
                    <a:pt x="75187" y="15588"/>
                  </a:lnTo>
                  <a:lnTo>
                    <a:pt x="84262" y="41914"/>
                  </a:lnTo>
                  <a:lnTo>
                    <a:pt x="90448" y="52633"/>
                  </a:lnTo>
                  <a:lnTo>
                    <a:pt x="83915" y="62620"/>
                  </a:lnTo>
                  <a:lnTo>
                    <a:pt x="91636" y="63793"/>
                  </a:lnTo>
                  <a:lnTo>
                    <a:pt x="92171" y="71915"/>
                  </a:lnTo>
                  <a:lnTo>
                    <a:pt x="85387" y="76802"/>
                  </a:lnTo>
                  <a:lnTo>
                    <a:pt x="83294" y="87608"/>
                  </a:lnTo>
                  <a:lnTo>
                    <a:pt x="106219" y="86569"/>
                  </a:lnTo>
                  <a:lnTo>
                    <a:pt x="121212" y="97265"/>
                  </a:lnTo>
                  <a:lnTo>
                    <a:pt x="93422" y="103954"/>
                  </a:lnTo>
                  <a:lnTo>
                    <a:pt x="108517" y="118002"/>
                  </a:lnTo>
                  <a:lnTo>
                    <a:pt x="116458" y="107763"/>
                  </a:lnTo>
                  <a:lnTo>
                    <a:pt x="133190" y="113367"/>
                  </a:lnTo>
                  <a:lnTo>
                    <a:pt x="113145" y="139362"/>
                  </a:lnTo>
                  <a:lnTo>
                    <a:pt x="99097" y="142502"/>
                  </a:lnTo>
                  <a:lnTo>
                    <a:pt x="96728" y="170189"/>
                  </a:lnTo>
                  <a:lnTo>
                    <a:pt x="104795" y="171756"/>
                  </a:lnTo>
                  <a:lnTo>
                    <a:pt x="101796" y="198396"/>
                  </a:lnTo>
                  <a:lnTo>
                    <a:pt x="118536" y="208871"/>
                  </a:lnTo>
                  <a:lnTo>
                    <a:pt x="139770" y="232387"/>
                  </a:lnTo>
                  <a:lnTo>
                    <a:pt x="161893" y="239698"/>
                  </a:lnTo>
                  <a:lnTo>
                    <a:pt x="178333" y="260098"/>
                  </a:lnTo>
                  <a:lnTo>
                    <a:pt x="168173" y="272100"/>
                  </a:lnTo>
                  <a:lnTo>
                    <a:pt x="176893" y="280379"/>
                  </a:lnTo>
                  <a:lnTo>
                    <a:pt x="172360" y="287785"/>
                  </a:lnTo>
                  <a:lnTo>
                    <a:pt x="185715" y="293207"/>
                  </a:lnTo>
                  <a:lnTo>
                    <a:pt x="182961" y="300511"/>
                  </a:lnTo>
                  <a:lnTo>
                    <a:pt x="192083" y="304517"/>
                  </a:lnTo>
                  <a:lnTo>
                    <a:pt x="221973" y="303069"/>
                  </a:lnTo>
                  <a:lnTo>
                    <a:pt x="221973" y="30306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22" name="Freeform: Shape 1421">
              <a:extLst>
                <a:ext uri="{FF2B5EF4-FFF2-40B4-BE49-F238E27FC236}">
                  <a16:creationId xmlns:a16="http://schemas.microsoft.com/office/drawing/2014/main" id="{EA8A98BC-8279-478E-876A-96CD7B911A6B}"/>
                </a:ext>
              </a:extLst>
            </p:cNvPr>
            <p:cNvSpPr/>
            <p:nvPr/>
          </p:nvSpPr>
          <p:spPr>
            <a:xfrm flipV="1">
              <a:off x="4769356" y="1626833"/>
              <a:ext cx="208159" cy="348426"/>
            </a:xfrm>
            <a:custGeom>
              <a:avLst/>
              <a:gdLst>
                <a:gd name="connsiteX0" fmla="*/ 187501 w 191354"/>
                <a:gd name="connsiteY0" fmla="*/ 88783 h 320298"/>
                <a:gd name="connsiteX1" fmla="*/ 181197 w 191354"/>
                <a:gd name="connsiteY1" fmla="*/ 99967 h 320298"/>
                <a:gd name="connsiteX2" fmla="*/ 163001 w 191354"/>
                <a:gd name="connsiteY2" fmla="*/ 112559 h 320298"/>
                <a:gd name="connsiteX3" fmla="*/ 173453 w 191354"/>
                <a:gd name="connsiteY3" fmla="*/ 120713 h 320298"/>
                <a:gd name="connsiteX4" fmla="*/ 173004 w 191354"/>
                <a:gd name="connsiteY4" fmla="*/ 129079 h 320298"/>
                <a:gd name="connsiteX5" fmla="*/ 158468 w 191354"/>
                <a:gd name="connsiteY5" fmla="*/ 137641 h 320298"/>
                <a:gd name="connsiteX6" fmla="*/ 163001 w 191354"/>
                <a:gd name="connsiteY6" fmla="*/ 148612 h 320298"/>
                <a:gd name="connsiteX7" fmla="*/ 152376 w 191354"/>
                <a:gd name="connsiteY7" fmla="*/ 163377 h 320298"/>
                <a:gd name="connsiteX8" fmla="*/ 163001 w 191354"/>
                <a:gd name="connsiteY8" fmla="*/ 176732 h 320298"/>
                <a:gd name="connsiteX9" fmla="*/ 140508 w 191354"/>
                <a:gd name="connsiteY9" fmla="*/ 216052 h 320298"/>
                <a:gd name="connsiteX10" fmla="*/ 155398 w 191354"/>
                <a:gd name="connsiteY10" fmla="*/ 227762 h 320298"/>
                <a:gd name="connsiteX11" fmla="*/ 158885 w 191354"/>
                <a:gd name="connsiteY11" fmla="*/ 239386 h 320298"/>
                <a:gd name="connsiteX12" fmla="*/ 147135 w 191354"/>
                <a:gd name="connsiteY12" fmla="*/ 254285 h 320298"/>
                <a:gd name="connsiteX13" fmla="*/ 132748 w 191354"/>
                <a:gd name="connsiteY13" fmla="*/ 257204 h 320298"/>
                <a:gd name="connsiteX14" fmla="*/ 135385 w 191354"/>
                <a:gd name="connsiteY14" fmla="*/ 268978 h 320298"/>
                <a:gd name="connsiteX15" fmla="*/ 130773 w 191354"/>
                <a:gd name="connsiteY15" fmla="*/ 275321 h 320298"/>
                <a:gd name="connsiteX16" fmla="*/ 139996 w 191354"/>
                <a:gd name="connsiteY16" fmla="*/ 283349 h 320298"/>
                <a:gd name="connsiteX17" fmla="*/ 139996 w 191354"/>
                <a:gd name="connsiteY17" fmla="*/ 283349 h 320298"/>
                <a:gd name="connsiteX18" fmla="*/ 134968 w 191354"/>
                <a:gd name="connsiteY18" fmla="*/ 290236 h 320298"/>
                <a:gd name="connsiteX19" fmla="*/ 140886 w 191354"/>
                <a:gd name="connsiteY19" fmla="*/ 301576 h 320298"/>
                <a:gd name="connsiteX20" fmla="*/ 121596 w 191354"/>
                <a:gd name="connsiteY20" fmla="*/ 317010 h 320298"/>
                <a:gd name="connsiteX21" fmla="*/ 92807 w 191354"/>
                <a:gd name="connsiteY21" fmla="*/ 309871 h 320298"/>
                <a:gd name="connsiteX22" fmla="*/ 82064 w 191354"/>
                <a:gd name="connsiteY22" fmla="*/ 292872 h 320298"/>
                <a:gd name="connsiteX23" fmla="*/ 88785 w 191354"/>
                <a:gd name="connsiteY23" fmla="*/ 278068 h 320298"/>
                <a:gd name="connsiteX24" fmla="*/ 73006 w 191354"/>
                <a:gd name="connsiteY24" fmla="*/ 263721 h 320298"/>
                <a:gd name="connsiteX25" fmla="*/ 50324 w 191354"/>
                <a:gd name="connsiteY25" fmla="*/ 278005 h 320298"/>
                <a:gd name="connsiteX26" fmla="*/ 40715 w 191354"/>
                <a:gd name="connsiteY26" fmla="*/ 272669 h 320298"/>
                <a:gd name="connsiteX27" fmla="*/ 23991 w 191354"/>
                <a:gd name="connsiteY27" fmla="*/ 275739 h 320298"/>
                <a:gd name="connsiteX28" fmla="*/ 11587 w 191354"/>
                <a:gd name="connsiteY28" fmla="*/ 291447 h 320298"/>
                <a:gd name="connsiteX29" fmla="*/ -3854 w 191354"/>
                <a:gd name="connsiteY29" fmla="*/ 286104 h 320298"/>
                <a:gd name="connsiteX30" fmla="*/ 3599 w 191354"/>
                <a:gd name="connsiteY30" fmla="*/ 268978 h 320298"/>
                <a:gd name="connsiteX31" fmla="*/ 14184 w 191354"/>
                <a:gd name="connsiteY31" fmla="*/ 258755 h 320298"/>
                <a:gd name="connsiteX32" fmla="*/ 27564 w 191354"/>
                <a:gd name="connsiteY32" fmla="*/ 258755 h 320298"/>
                <a:gd name="connsiteX33" fmla="*/ 44626 w 191354"/>
                <a:gd name="connsiteY33" fmla="*/ 246257 h 320298"/>
                <a:gd name="connsiteX34" fmla="*/ 39660 w 191354"/>
                <a:gd name="connsiteY34" fmla="*/ 233736 h 320298"/>
                <a:gd name="connsiteX35" fmla="*/ 48884 w 191354"/>
                <a:gd name="connsiteY35" fmla="*/ 230045 h 320298"/>
                <a:gd name="connsiteX36" fmla="*/ 44296 w 191354"/>
                <a:gd name="connsiteY36" fmla="*/ 221592 h 320298"/>
                <a:gd name="connsiteX37" fmla="*/ 53150 w 191354"/>
                <a:gd name="connsiteY37" fmla="*/ 209267 h 320298"/>
                <a:gd name="connsiteX38" fmla="*/ 46916 w 191354"/>
                <a:gd name="connsiteY38" fmla="*/ 199398 h 320298"/>
                <a:gd name="connsiteX39" fmla="*/ 53150 w 191354"/>
                <a:gd name="connsiteY39" fmla="*/ 184657 h 320298"/>
                <a:gd name="connsiteX40" fmla="*/ 55086 w 191354"/>
                <a:gd name="connsiteY40" fmla="*/ 184571 h 320298"/>
                <a:gd name="connsiteX41" fmla="*/ 55542 w 191354"/>
                <a:gd name="connsiteY41" fmla="*/ 184547 h 320298"/>
                <a:gd name="connsiteX42" fmla="*/ 76178 w 191354"/>
                <a:gd name="connsiteY42" fmla="*/ 175111 h 320298"/>
                <a:gd name="connsiteX43" fmla="*/ 78570 w 191354"/>
                <a:gd name="connsiteY43" fmla="*/ 157372 h 320298"/>
                <a:gd name="connsiteX44" fmla="*/ 62429 w 191354"/>
                <a:gd name="connsiteY44" fmla="*/ 152650 h 320298"/>
                <a:gd name="connsiteX45" fmla="*/ 45673 w 191354"/>
                <a:gd name="connsiteY45" fmla="*/ 128087 h 320298"/>
                <a:gd name="connsiteX46" fmla="*/ 39274 w 191354"/>
                <a:gd name="connsiteY46" fmla="*/ 121350 h 320298"/>
                <a:gd name="connsiteX47" fmla="*/ 30712 w 191354"/>
                <a:gd name="connsiteY47" fmla="*/ 125482 h 320298"/>
                <a:gd name="connsiteX48" fmla="*/ 23857 w 191354"/>
                <a:gd name="connsiteY48" fmla="*/ 110324 h 320298"/>
                <a:gd name="connsiteX49" fmla="*/ 4992 w 191354"/>
                <a:gd name="connsiteY49" fmla="*/ 111394 h 320298"/>
                <a:gd name="connsiteX50" fmla="*/ 11949 w 191354"/>
                <a:gd name="connsiteY50" fmla="*/ 96347 h 320298"/>
                <a:gd name="connsiteX51" fmla="*/ 545 w 191354"/>
                <a:gd name="connsiteY51" fmla="*/ 88878 h 320298"/>
                <a:gd name="connsiteX52" fmla="*/ 11587 w 191354"/>
                <a:gd name="connsiteY52" fmla="*/ 49692 h 320298"/>
                <a:gd name="connsiteX53" fmla="*/ 6220 w 191354"/>
                <a:gd name="connsiteY53" fmla="*/ 20439 h 320298"/>
                <a:gd name="connsiteX54" fmla="*/ 23668 w 191354"/>
                <a:gd name="connsiteY54" fmla="*/ 9775 h 320298"/>
                <a:gd name="connsiteX55" fmla="*/ 32435 w 191354"/>
                <a:gd name="connsiteY55" fmla="*/ 15300 h 320298"/>
                <a:gd name="connsiteX56" fmla="*/ 38724 w 191354"/>
                <a:gd name="connsiteY56" fmla="*/ 8547 h 320298"/>
                <a:gd name="connsiteX57" fmla="*/ 32514 w 191354"/>
                <a:gd name="connsiteY57" fmla="*/ -3289 h 320298"/>
                <a:gd name="connsiteX58" fmla="*/ 62429 w 191354"/>
                <a:gd name="connsiteY58" fmla="*/ 6100 h 320298"/>
                <a:gd name="connsiteX59" fmla="*/ 71692 w 191354"/>
                <a:gd name="connsiteY59" fmla="*/ 6100 h 320298"/>
                <a:gd name="connsiteX60" fmla="*/ 82442 w 191354"/>
                <a:gd name="connsiteY60" fmla="*/ 13616 h 320298"/>
                <a:gd name="connsiteX61" fmla="*/ 86936 w 191354"/>
                <a:gd name="connsiteY61" fmla="*/ 9437 h 320298"/>
                <a:gd name="connsiteX62" fmla="*/ 98607 w 191354"/>
                <a:gd name="connsiteY62" fmla="*/ 20951 h 320298"/>
                <a:gd name="connsiteX63" fmla="*/ 101008 w 191354"/>
                <a:gd name="connsiteY63" fmla="*/ 15166 h 320298"/>
                <a:gd name="connsiteX64" fmla="*/ 121573 w 191354"/>
                <a:gd name="connsiteY64" fmla="*/ 19904 h 320298"/>
                <a:gd name="connsiteX65" fmla="*/ 121620 w 191354"/>
                <a:gd name="connsiteY65" fmla="*/ 19920 h 320298"/>
                <a:gd name="connsiteX66" fmla="*/ 124217 w 191354"/>
                <a:gd name="connsiteY66" fmla="*/ 18385 h 320298"/>
                <a:gd name="connsiteX67" fmla="*/ 179591 w 191354"/>
                <a:gd name="connsiteY67" fmla="*/ 74515 h 320298"/>
                <a:gd name="connsiteX68" fmla="*/ 187501 w 191354"/>
                <a:gd name="connsiteY68" fmla="*/ 88783 h 32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191354" h="320298">
                  <a:moveTo>
                    <a:pt x="187501" y="88783"/>
                  </a:moveTo>
                  <a:lnTo>
                    <a:pt x="181197" y="99967"/>
                  </a:lnTo>
                  <a:lnTo>
                    <a:pt x="163001" y="112559"/>
                  </a:lnTo>
                  <a:lnTo>
                    <a:pt x="173453" y="120713"/>
                  </a:lnTo>
                  <a:lnTo>
                    <a:pt x="173004" y="129079"/>
                  </a:lnTo>
                  <a:lnTo>
                    <a:pt x="158468" y="137641"/>
                  </a:lnTo>
                  <a:lnTo>
                    <a:pt x="163001" y="148612"/>
                  </a:lnTo>
                  <a:lnTo>
                    <a:pt x="152376" y="163377"/>
                  </a:lnTo>
                  <a:lnTo>
                    <a:pt x="163001" y="176732"/>
                  </a:lnTo>
                  <a:lnTo>
                    <a:pt x="140508" y="216052"/>
                  </a:lnTo>
                  <a:lnTo>
                    <a:pt x="155398" y="227762"/>
                  </a:lnTo>
                  <a:lnTo>
                    <a:pt x="158885" y="239386"/>
                  </a:lnTo>
                  <a:lnTo>
                    <a:pt x="147135" y="254285"/>
                  </a:lnTo>
                  <a:lnTo>
                    <a:pt x="132748" y="257204"/>
                  </a:lnTo>
                  <a:lnTo>
                    <a:pt x="135385" y="268978"/>
                  </a:lnTo>
                  <a:lnTo>
                    <a:pt x="130773" y="275321"/>
                  </a:lnTo>
                  <a:lnTo>
                    <a:pt x="139996" y="283349"/>
                  </a:lnTo>
                  <a:lnTo>
                    <a:pt x="139996" y="283349"/>
                  </a:lnTo>
                  <a:lnTo>
                    <a:pt x="134968" y="290236"/>
                  </a:lnTo>
                  <a:lnTo>
                    <a:pt x="140886" y="301576"/>
                  </a:lnTo>
                  <a:lnTo>
                    <a:pt x="121596" y="317010"/>
                  </a:lnTo>
                  <a:lnTo>
                    <a:pt x="92807" y="309871"/>
                  </a:lnTo>
                  <a:lnTo>
                    <a:pt x="82064" y="292872"/>
                  </a:lnTo>
                  <a:lnTo>
                    <a:pt x="88785" y="278068"/>
                  </a:lnTo>
                  <a:lnTo>
                    <a:pt x="73006" y="263721"/>
                  </a:lnTo>
                  <a:lnTo>
                    <a:pt x="50324" y="278005"/>
                  </a:lnTo>
                  <a:lnTo>
                    <a:pt x="40715" y="272669"/>
                  </a:lnTo>
                  <a:lnTo>
                    <a:pt x="23991" y="275739"/>
                  </a:lnTo>
                  <a:lnTo>
                    <a:pt x="11587" y="291447"/>
                  </a:lnTo>
                  <a:lnTo>
                    <a:pt x="-3854" y="286104"/>
                  </a:lnTo>
                  <a:lnTo>
                    <a:pt x="3599" y="268978"/>
                  </a:lnTo>
                  <a:lnTo>
                    <a:pt x="14184" y="258755"/>
                  </a:lnTo>
                  <a:lnTo>
                    <a:pt x="27564" y="258755"/>
                  </a:lnTo>
                  <a:lnTo>
                    <a:pt x="44626" y="246257"/>
                  </a:lnTo>
                  <a:lnTo>
                    <a:pt x="39660" y="233736"/>
                  </a:lnTo>
                  <a:lnTo>
                    <a:pt x="48884" y="230045"/>
                  </a:lnTo>
                  <a:lnTo>
                    <a:pt x="44296" y="221592"/>
                  </a:lnTo>
                  <a:lnTo>
                    <a:pt x="53150" y="209267"/>
                  </a:lnTo>
                  <a:lnTo>
                    <a:pt x="46916" y="199398"/>
                  </a:lnTo>
                  <a:lnTo>
                    <a:pt x="53150" y="184657"/>
                  </a:lnTo>
                  <a:lnTo>
                    <a:pt x="55086" y="184571"/>
                  </a:lnTo>
                  <a:lnTo>
                    <a:pt x="55542" y="184547"/>
                  </a:lnTo>
                  <a:lnTo>
                    <a:pt x="76178" y="175111"/>
                  </a:lnTo>
                  <a:lnTo>
                    <a:pt x="78570" y="157372"/>
                  </a:lnTo>
                  <a:lnTo>
                    <a:pt x="62429" y="152650"/>
                  </a:lnTo>
                  <a:lnTo>
                    <a:pt x="45673" y="128087"/>
                  </a:lnTo>
                  <a:lnTo>
                    <a:pt x="39274" y="121350"/>
                  </a:lnTo>
                  <a:lnTo>
                    <a:pt x="30712" y="125482"/>
                  </a:lnTo>
                  <a:lnTo>
                    <a:pt x="23857" y="110324"/>
                  </a:lnTo>
                  <a:lnTo>
                    <a:pt x="4992" y="111394"/>
                  </a:lnTo>
                  <a:lnTo>
                    <a:pt x="11949" y="96347"/>
                  </a:lnTo>
                  <a:lnTo>
                    <a:pt x="545" y="88878"/>
                  </a:lnTo>
                  <a:lnTo>
                    <a:pt x="11587" y="49692"/>
                  </a:lnTo>
                  <a:lnTo>
                    <a:pt x="6220" y="20439"/>
                  </a:lnTo>
                  <a:lnTo>
                    <a:pt x="23668" y="9775"/>
                  </a:lnTo>
                  <a:lnTo>
                    <a:pt x="32435" y="15300"/>
                  </a:lnTo>
                  <a:lnTo>
                    <a:pt x="38724" y="8547"/>
                  </a:lnTo>
                  <a:lnTo>
                    <a:pt x="32514" y="-3289"/>
                  </a:lnTo>
                  <a:lnTo>
                    <a:pt x="62429" y="6100"/>
                  </a:lnTo>
                  <a:lnTo>
                    <a:pt x="71692" y="6100"/>
                  </a:lnTo>
                  <a:lnTo>
                    <a:pt x="82442" y="13616"/>
                  </a:lnTo>
                  <a:lnTo>
                    <a:pt x="86936" y="9437"/>
                  </a:lnTo>
                  <a:lnTo>
                    <a:pt x="98607" y="20951"/>
                  </a:lnTo>
                  <a:lnTo>
                    <a:pt x="101008" y="15166"/>
                  </a:lnTo>
                  <a:lnTo>
                    <a:pt x="121573" y="19904"/>
                  </a:lnTo>
                  <a:lnTo>
                    <a:pt x="121620" y="19920"/>
                  </a:lnTo>
                  <a:lnTo>
                    <a:pt x="124217" y="18385"/>
                  </a:lnTo>
                  <a:lnTo>
                    <a:pt x="179591" y="74515"/>
                  </a:lnTo>
                  <a:lnTo>
                    <a:pt x="187501" y="8878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23" name="Freeform: Shape 1422">
              <a:extLst>
                <a:ext uri="{FF2B5EF4-FFF2-40B4-BE49-F238E27FC236}">
                  <a16:creationId xmlns:a16="http://schemas.microsoft.com/office/drawing/2014/main" id="{D1D6A946-260E-48BF-A125-EEFE6B8814C8}"/>
                </a:ext>
              </a:extLst>
            </p:cNvPr>
            <p:cNvSpPr/>
            <p:nvPr/>
          </p:nvSpPr>
          <p:spPr>
            <a:xfrm flipV="1">
              <a:off x="4769356" y="1626833"/>
              <a:ext cx="208159" cy="348426"/>
            </a:xfrm>
            <a:custGeom>
              <a:avLst/>
              <a:gdLst>
                <a:gd name="connsiteX0" fmla="*/ 187501 w 191354"/>
                <a:gd name="connsiteY0" fmla="*/ 88783 h 320298"/>
                <a:gd name="connsiteX1" fmla="*/ 181197 w 191354"/>
                <a:gd name="connsiteY1" fmla="*/ 99967 h 320298"/>
                <a:gd name="connsiteX2" fmla="*/ 163001 w 191354"/>
                <a:gd name="connsiteY2" fmla="*/ 112559 h 320298"/>
                <a:gd name="connsiteX3" fmla="*/ 173453 w 191354"/>
                <a:gd name="connsiteY3" fmla="*/ 120713 h 320298"/>
                <a:gd name="connsiteX4" fmla="*/ 173004 w 191354"/>
                <a:gd name="connsiteY4" fmla="*/ 129079 h 320298"/>
                <a:gd name="connsiteX5" fmla="*/ 158468 w 191354"/>
                <a:gd name="connsiteY5" fmla="*/ 137641 h 320298"/>
                <a:gd name="connsiteX6" fmla="*/ 163001 w 191354"/>
                <a:gd name="connsiteY6" fmla="*/ 148612 h 320298"/>
                <a:gd name="connsiteX7" fmla="*/ 152376 w 191354"/>
                <a:gd name="connsiteY7" fmla="*/ 163377 h 320298"/>
                <a:gd name="connsiteX8" fmla="*/ 163001 w 191354"/>
                <a:gd name="connsiteY8" fmla="*/ 176732 h 320298"/>
                <a:gd name="connsiteX9" fmla="*/ 140508 w 191354"/>
                <a:gd name="connsiteY9" fmla="*/ 216052 h 320298"/>
                <a:gd name="connsiteX10" fmla="*/ 155398 w 191354"/>
                <a:gd name="connsiteY10" fmla="*/ 227762 h 320298"/>
                <a:gd name="connsiteX11" fmla="*/ 158885 w 191354"/>
                <a:gd name="connsiteY11" fmla="*/ 239386 h 320298"/>
                <a:gd name="connsiteX12" fmla="*/ 147135 w 191354"/>
                <a:gd name="connsiteY12" fmla="*/ 254285 h 320298"/>
                <a:gd name="connsiteX13" fmla="*/ 132748 w 191354"/>
                <a:gd name="connsiteY13" fmla="*/ 257204 h 320298"/>
                <a:gd name="connsiteX14" fmla="*/ 135385 w 191354"/>
                <a:gd name="connsiteY14" fmla="*/ 268978 h 320298"/>
                <a:gd name="connsiteX15" fmla="*/ 130773 w 191354"/>
                <a:gd name="connsiteY15" fmla="*/ 275321 h 320298"/>
                <a:gd name="connsiteX16" fmla="*/ 139996 w 191354"/>
                <a:gd name="connsiteY16" fmla="*/ 283349 h 320298"/>
                <a:gd name="connsiteX17" fmla="*/ 139996 w 191354"/>
                <a:gd name="connsiteY17" fmla="*/ 283349 h 320298"/>
                <a:gd name="connsiteX18" fmla="*/ 134968 w 191354"/>
                <a:gd name="connsiteY18" fmla="*/ 290236 h 320298"/>
                <a:gd name="connsiteX19" fmla="*/ 140886 w 191354"/>
                <a:gd name="connsiteY19" fmla="*/ 301576 h 320298"/>
                <a:gd name="connsiteX20" fmla="*/ 121596 w 191354"/>
                <a:gd name="connsiteY20" fmla="*/ 317010 h 320298"/>
                <a:gd name="connsiteX21" fmla="*/ 92807 w 191354"/>
                <a:gd name="connsiteY21" fmla="*/ 309871 h 320298"/>
                <a:gd name="connsiteX22" fmla="*/ 82064 w 191354"/>
                <a:gd name="connsiteY22" fmla="*/ 292872 h 320298"/>
                <a:gd name="connsiteX23" fmla="*/ 88785 w 191354"/>
                <a:gd name="connsiteY23" fmla="*/ 278068 h 320298"/>
                <a:gd name="connsiteX24" fmla="*/ 73006 w 191354"/>
                <a:gd name="connsiteY24" fmla="*/ 263721 h 320298"/>
                <a:gd name="connsiteX25" fmla="*/ 50324 w 191354"/>
                <a:gd name="connsiteY25" fmla="*/ 278005 h 320298"/>
                <a:gd name="connsiteX26" fmla="*/ 40715 w 191354"/>
                <a:gd name="connsiteY26" fmla="*/ 272669 h 320298"/>
                <a:gd name="connsiteX27" fmla="*/ 23991 w 191354"/>
                <a:gd name="connsiteY27" fmla="*/ 275739 h 320298"/>
                <a:gd name="connsiteX28" fmla="*/ 11587 w 191354"/>
                <a:gd name="connsiteY28" fmla="*/ 291447 h 320298"/>
                <a:gd name="connsiteX29" fmla="*/ -3854 w 191354"/>
                <a:gd name="connsiteY29" fmla="*/ 286104 h 320298"/>
                <a:gd name="connsiteX30" fmla="*/ 3599 w 191354"/>
                <a:gd name="connsiteY30" fmla="*/ 268978 h 320298"/>
                <a:gd name="connsiteX31" fmla="*/ 14184 w 191354"/>
                <a:gd name="connsiteY31" fmla="*/ 258755 h 320298"/>
                <a:gd name="connsiteX32" fmla="*/ 27564 w 191354"/>
                <a:gd name="connsiteY32" fmla="*/ 258755 h 320298"/>
                <a:gd name="connsiteX33" fmla="*/ 44626 w 191354"/>
                <a:gd name="connsiteY33" fmla="*/ 246257 h 320298"/>
                <a:gd name="connsiteX34" fmla="*/ 39660 w 191354"/>
                <a:gd name="connsiteY34" fmla="*/ 233736 h 320298"/>
                <a:gd name="connsiteX35" fmla="*/ 48884 w 191354"/>
                <a:gd name="connsiteY35" fmla="*/ 230045 h 320298"/>
                <a:gd name="connsiteX36" fmla="*/ 44296 w 191354"/>
                <a:gd name="connsiteY36" fmla="*/ 221592 h 320298"/>
                <a:gd name="connsiteX37" fmla="*/ 53150 w 191354"/>
                <a:gd name="connsiteY37" fmla="*/ 209267 h 320298"/>
                <a:gd name="connsiteX38" fmla="*/ 46916 w 191354"/>
                <a:gd name="connsiteY38" fmla="*/ 199398 h 320298"/>
                <a:gd name="connsiteX39" fmla="*/ 53150 w 191354"/>
                <a:gd name="connsiteY39" fmla="*/ 184657 h 320298"/>
                <a:gd name="connsiteX40" fmla="*/ 55086 w 191354"/>
                <a:gd name="connsiteY40" fmla="*/ 184571 h 320298"/>
                <a:gd name="connsiteX41" fmla="*/ 55542 w 191354"/>
                <a:gd name="connsiteY41" fmla="*/ 184547 h 320298"/>
                <a:gd name="connsiteX42" fmla="*/ 76178 w 191354"/>
                <a:gd name="connsiteY42" fmla="*/ 175111 h 320298"/>
                <a:gd name="connsiteX43" fmla="*/ 78570 w 191354"/>
                <a:gd name="connsiteY43" fmla="*/ 157372 h 320298"/>
                <a:gd name="connsiteX44" fmla="*/ 62429 w 191354"/>
                <a:gd name="connsiteY44" fmla="*/ 152650 h 320298"/>
                <a:gd name="connsiteX45" fmla="*/ 45673 w 191354"/>
                <a:gd name="connsiteY45" fmla="*/ 128087 h 320298"/>
                <a:gd name="connsiteX46" fmla="*/ 39274 w 191354"/>
                <a:gd name="connsiteY46" fmla="*/ 121350 h 320298"/>
                <a:gd name="connsiteX47" fmla="*/ 30712 w 191354"/>
                <a:gd name="connsiteY47" fmla="*/ 125482 h 320298"/>
                <a:gd name="connsiteX48" fmla="*/ 23857 w 191354"/>
                <a:gd name="connsiteY48" fmla="*/ 110324 h 320298"/>
                <a:gd name="connsiteX49" fmla="*/ 4992 w 191354"/>
                <a:gd name="connsiteY49" fmla="*/ 111394 h 320298"/>
                <a:gd name="connsiteX50" fmla="*/ 11949 w 191354"/>
                <a:gd name="connsiteY50" fmla="*/ 96347 h 320298"/>
                <a:gd name="connsiteX51" fmla="*/ 545 w 191354"/>
                <a:gd name="connsiteY51" fmla="*/ 88878 h 320298"/>
                <a:gd name="connsiteX52" fmla="*/ 11587 w 191354"/>
                <a:gd name="connsiteY52" fmla="*/ 49692 h 320298"/>
                <a:gd name="connsiteX53" fmla="*/ 6220 w 191354"/>
                <a:gd name="connsiteY53" fmla="*/ 20439 h 320298"/>
                <a:gd name="connsiteX54" fmla="*/ 23668 w 191354"/>
                <a:gd name="connsiteY54" fmla="*/ 9775 h 320298"/>
                <a:gd name="connsiteX55" fmla="*/ 32435 w 191354"/>
                <a:gd name="connsiteY55" fmla="*/ 15300 h 320298"/>
                <a:gd name="connsiteX56" fmla="*/ 38724 w 191354"/>
                <a:gd name="connsiteY56" fmla="*/ 8547 h 320298"/>
                <a:gd name="connsiteX57" fmla="*/ 32514 w 191354"/>
                <a:gd name="connsiteY57" fmla="*/ -3289 h 320298"/>
                <a:gd name="connsiteX58" fmla="*/ 62429 w 191354"/>
                <a:gd name="connsiteY58" fmla="*/ 6100 h 320298"/>
                <a:gd name="connsiteX59" fmla="*/ 71692 w 191354"/>
                <a:gd name="connsiteY59" fmla="*/ 6100 h 320298"/>
                <a:gd name="connsiteX60" fmla="*/ 82442 w 191354"/>
                <a:gd name="connsiteY60" fmla="*/ 13616 h 320298"/>
                <a:gd name="connsiteX61" fmla="*/ 86936 w 191354"/>
                <a:gd name="connsiteY61" fmla="*/ 9437 h 320298"/>
                <a:gd name="connsiteX62" fmla="*/ 98607 w 191354"/>
                <a:gd name="connsiteY62" fmla="*/ 20951 h 320298"/>
                <a:gd name="connsiteX63" fmla="*/ 101008 w 191354"/>
                <a:gd name="connsiteY63" fmla="*/ 15166 h 320298"/>
                <a:gd name="connsiteX64" fmla="*/ 121573 w 191354"/>
                <a:gd name="connsiteY64" fmla="*/ 19904 h 320298"/>
                <a:gd name="connsiteX65" fmla="*/ 121620 w 191354"/>
                <a:gd name="connsiteY65" fmla="*/ 19920 h 320298"/>
                <a:gd name="connsiteX66" fmla="*/ 124217 w 191354"/>
                <a:gd name="connsiteY66" fmla="*/ 18385 h 320298"/>
                <a:gd name="connsiteX67" fmla="*/ 179591 w 191354"/>
                <a:gd name="connsiteY67" fmla="*/ 74515 h 32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91354" h="320298">
                  <a:moveTo>
                    <a:pt x="187501" y="88783"/>
                  </a:moveTo>
                  <a:lnTo>
                    <a:pt x="181197" y="99967"/>
                  </a:lnTo>
                  <a:lnTo>
                    <a:pt x="163001" y="112559"/>
                  </a:lnTo>
                  <a:lnTo>
                    <a:pt x="173453" y="120713"/>
                  </a:lnTo>
                  <a:lnTo>
                    <a:pt x="173004" y="129079"/>
                  </a:lnTo>
                  <a:lnTo>
                    <a:pt x="158468" y="137641"/>
                  </a:lnTo>
                  <a:lnTo>
                    <a:pt x="163001" y="148612"/>
                  </a:lnTo>
                  <a:lnTo>
                    <a:pt x="152376" y="163377"/>
                  </a:lnTo>
                  <a:lnTo>
                    <a:pt x="163001" y="176732"/>
                  </a:lnTo>
                  <a:lnTo>
                    <a:pt x="140508" y="216052"/>
                  </a:lnTo>
                  <a:lnTo>
                    <a:pt x="155398" y="227762"/>
                  </a:lnTo>
                  <a:lnTo>
                    <a:pt x="158885" y="239386"/>
                  </a:lnTo>
                  <a:lnTo>
                    <a:pt x="147135" y="254285"/>
                  </a:lnTo>
                  <a:lnTo>
                    <a:pt x="132748" y="257204"/>
                  </a:lnTo>
                  <a:lnTo>
                    <a:pt x="135385" y="268978"/>
                  </a:lnTo>
                  <a:lnTo>
                    <a:pt x="130773" y="275321"/>
                  </a:lnTo>
                  <a:lnTo>
                    <a:pt x="139996" y="283349"/>
                  </a:lnTo>
                  <a:lnTo>
                    <a:pt x="139996" y="283349"/>
                  </a:lnTo>
                  <a:lnTo>
                    <a:pt x="134968" y="290236"/>
                  </a:lnTo>
                  <a:lnTo>
                    <a:pt x="140886" y="301576"/>
                  </a:lnTo>
                  <a:lnTo>
                    <a:pt x="121596" y="317010"/>
                  </a:lnTo>
                  <a:lnTo>
                    <a:pt x="92807" y="309871"/>
                  </a:lnTo>
                  <a:lnTo>
                    <a:pt x="82064" y="292872"/>
                  </a:lnTo>
                  <a:lnTo>
                    <a:pt x="88785" y="278068"/>
                  </a:lnTo>
                  <a:lnTo>
                    <a:pt x="73006" y="263721"/>
                  </a:lnTo>
                  <a:lnTo>
                    <a:pt x="50324" y="278005"/>
                  </a:lnTo>
                  <a:lnTo>
                    <a:pt x="40715" y="272669"/>
                  </a:lnTo>
                  <a:lnTo>
                    <a:pt x="23991" y="275739"/>
                  </a:lnTo>
                  <a:lnTo>
                    <a:pt x="11587" y="291447"/>
                  </a:lnTo>
                  <a:lnTo>
                    <a:pt x="-3854" y="286104"/>
                  </a:lnTo>
                  <a:lnTo>
                    <a:pt x="3599" y="268978"/>
                  </a:lnTo>
                  <a:lnTo>
                    <a:pt x="14184" y="258755"/>
                  </a:lnTo>
                  <a:lnTo>
                    <a:pt x="27564" y="258755"/>
                  </a:lnTo>
                  <a:lnTo>
                    <a:pt x="44626" y="246257"/>
                  </a:lnTo>
                  <a:lnTo>
                    <a:pt x="39660" y="233736"/>
                  </a:lnTo>
                  <a:lnTo>
                    <a:pt x="48884" y="230045"/>
                  </a:lnTo>
                  <a:lnTo>
                    <a:pt x="44296" y="221592"/>
                  </a:lnTo>
                  <a:lnTo>
                    <a:pt x="53150" y="209267"/>
                  </a:lnTo>
                  <a:lnTo>
                    <a:pt x="46916" y="199398"/>
                  </a:lnTo>
                  <a:lnTo>
                    <a:pt x="53150" y="184657"/>
                  </a:lnTo>
                  <a:lnTo>
                    <a:pt x="55086" y="184571"/>
                  </a:lnTo>
                  <a:lnTo>
                    <a:pt x="55542" y="184547"/>
                  </a:lnTo>
                  <a:lnTo>
                    <a:pt x="76178" y="175111"/>
                  </a:lnTo>
                  <a:lnTo>
                    <a:pt x="78570" y="157372"/>
                  </a:lnTo>
                  <a:lnTo>
                    <a:pt x="62429" y="152650"/>
                  </a:lnTo>
                  <a:lnTo>
                    <a:pt x="45673" y="128087"/>
                  </a:lnTo>
                  <a:lnTo>
                    <a:pt x="39274" y="121350"/>
                  </a:lnTo>
                  <a:lnTo>
                    <a:pt x="30712" y="125482"/>
                  </a:lnTo>
                  <a:lnTo>
                    <a:pt x="23857" y="110324"/>
                  </a:lnTo>
                  <a:lnTo>
                    <a:pt x="4992" y="111394"/>
                  </a:lnTo>
                  <a:lnTo>
                    <a:pt x="11949" y="96347"/>
                  </a:lnTo>
                  <a:lnTo>
                    <a:pt x="545" y="88878"/>
                  </a:lnTo>
                  <a:lnTo>
                    <a:pt x="11587" y="49692"/>
                  </a:lnTo>
                  <a:lnTo>
                    <a:pt x="6220" y="20439"/>
                  </a:lnTo>
                  <a:lnTo>
                    <a:pt x="23668" y="9775"/>
                  </a:lnTo>
                  <a:lnTo>
                    <a:pt x="32435" y="15300"/>
                  </a:lnTo>
                  <a:lnTo>
                    <a:pt x="38724" y="8547"/>
                  </a:lnTo>
                  <a:lnTo>
                    <a:pt x="32514" y="-3289"/>
                  </a:lnTo>
                  <a:lnTo>
                    <a:pt x="62429" y="6100"/>
                  </a:lnTo>
                  <a:lnTo>
                    <a:pt x="71692" y="6100"/>
                  </a:lnTo>
                  <a:lnTo>
                    <a:pt x="82442" y="13616"/>
                  </a:lnTo>
                  <a:lnTo>
                    <a:pt x="86936" y="9437"/>
                  </a:lnTo>
                  <a:lnTo>
                    <a:pt x="98607" y="20951"/>
                  </a:lnTo>
                  <a:lnTo>
                    <a:pt x="101008" y="15166"/>
                  </a:lnTo>
                  <a:lnTo>
                    <a:pt x="121573" y="19904"/>
                  </a:lnTo>
                  <a:lnTo>
                    <a:pt x="121620" y="19920"/>
                  </a:lnTo>
                  <a:lnTo>
                    <a:pt x="124217" y="18385"/>
                  </a:lnTo>
                  <a:lnTo>
                    <a:pt x="179591" y="7451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24" name="Freeform: Shape 1423">
              <a:extLst>
                <a:ext uri="{FF2B5EF4-FFF2-40B4-BE49-F238E27FC236}">
                  <a16:creationId xmlns:a16="http://schemas.microsoft.com/office/drawing/2014/main" id="{CCC7351F-CE69-43EE-A5AD-73ECA64B206F}"/>
                </a:ext>
              </a:extLst>
            </p:cNvPr>
            <p:cNvSpPr/>
            <p:nvPr/>
          </p:nvSpPr>
          <p:spPr>
            <a:xfrm flipV="1">
              <a:off x="4177017" y="2458845"/>
              <a:ext cx="65040" cy="127579"/>
            </a:xfrm>
            <a:custGeom>
              <a:avLst/>
              <a:gdLst>
                <a:gd name="connsiteX0" fmla="*/ 35618 w 59789"/>
                <a:gd name="connsiteY0" fmla="*/ 21300 h 117280"/>
                <a:gd name="connsiteX1" fmla="*/ 43535 w 59789"/>
                <a:gd name="connsiteY1" fmla="*/ 29965 h 117280"/>
                <a:gd name="connsiteX2" fmla="*/ 33446 w 59789"/>
                <a:gd name="connsiteY2" fmla="*/ 42431 h 117280"/>
                <a:gd name="connsiteX3" fmla="*/ 43165 w 59789"/>
                <a:gd name="connsiteY3" fmla="*/ 50034 h 117280"/>
                <a:gd name="connsiteX4" fmla="*/ 42504 w 59789"/>
                <a:gd name="connsiteY4" fmla="*/ 79783 h 117280"/>
                <a:gd name="connsiteX5" fmla="*/ 56608 w 59789"/>
                <a:gd name="connsiteY5" fmla="*/ 92108 h 117280"/>
                <a:gd name="connsiteX6" fmla="*/ 48470 w 59789"/>
                <a:gd name="connsiteY6" fmla="*/ 104723 h 117280"/>
                <a:gd name="connsiteX7" fmla="*/ 24796 w 59789"/>
                <a:gd name="connsiteY7" fmla="*/ 100930 h 117280"/>
                <a:gd name="connsiteX8" fmla="*/ 21845 w 59789"/>
                <a:gd name="connsiteY8" fmla="*/ 114947 h 117280"/>
                <a:gd name="connsiteX9" fmla="*/ 10284 w 59789"/>
                <a:gd name="connsiteY9" fmla="*/ 105880 h 117280"/>
                <a:gd name="connsiteX10" fmla="*/ 13558 w 59789"/>
                <a:gd name="connsiteY10" fmla="*/ 76950 h 117280"/>
                <a:gd name="connsiteX11" fmla="*/ 2201 w 59789"/>
                <a:gd name="connsiteY11" fmla="*/ 46390 h 117280"/>
                <a:gd name="connsiteX12" fmla="*/ -1671 w 59789"/>
                <a:gd name="connsiteY12" fmla="*/ 45304 h 117280"/>
                <a:gd name="connsiteX13" fmla="*/ -3182 w 59789"/>
                <a:gd name="connsiteY13" fmla="*/ 31122 h 117280"/>
                <a:gd name="connsiteX14" fmla="*/ 6687 w 59789"/>
                <a:gd name="connsiteY14" fmla="*/ 26038 h 117280"/>
                <a:gd name="connsiteX15" fmla="*/ 7293 w 59789"/>
                <a:gd name="connsiteY15" fmla="*/ -2334 h 117280"/>
                <a:gd name="connsiteX16" fmla="*/ 34193 w 59789"/>
                <a:gd name="connsiteY16" fmla="*/ -2334 h 117280"/>
                <a:gd name="connsiteX17" fmla="*/ 41198 w 59789"/>
                <a:gd name="connsiteY17" fmla="*/ 17074 h 117280"/>
                <a:gd name="connsiteX18" fmla="*/ 35618 w 59789"/>
                <a:gd name="connsiteY18" fmla="*/ 21300 h 11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9789" h="117280">
                  <a:moveTo>
                    <a:pt x="35618" y="21300"/>
                  </a:moveTo>
                  <a:lnTo>
                    <a:pt x="43535" y="29965"/>
                  </a:lnTo>
                  <a:lnTo>
                    <a:pt x="33446" y="42431"/>
                  </a:lnTo>
                  <a:lnTo>
                    <a:pt x="43165" y="50034"/>
                  </a:lnTo>
                  <a:lnTo>
                    <a:pt x="42504" y="79783"/>
                  </a:lnTo>
                  <a:lnTo>
                    <a:pt x="56608" y="92108"/>
                  </a:lnTo>
                  <a:lnTo>
                    <a:pt x="48470" y="104723"/>
                  </a:lnTo>
                  <a:lnTo>
                    <a:pt x="24796" y="100930"/>
                  </a:lnTo>
                  <a:lnTo>
                    <a:pt x="21845" y="114947"/>
                  </a:lnTo>
                  <a:lnTo>
                    <a:pt x="10284" y="105880"/>
                  </a:lnTo>
                  <a:lnTo>
                    <a:pt x="13558" y="76950"/>
                  </a:lnTo>
                  <a:lnTo>
                    <a:pt x="2201" y="46390"/>
                  </a:lnTo>
                  <a:lnTo>
                    <a:pt x="-1671" y="45304"/>
                  </a:lnTo>
                  <a:lnTo>
                    <a:pt x="-3182" y="31122"/>
                  </a:lnTo>
                  <a:lnTo>
                    <a:pt x="6687" y="26038"/>
                  </a:lnTo>
                  <a:lnTo>
                    <a:pt x="7293" y="-2334"/>
                  </a:lnTo>
                  <a:lnTo>
                    <a:pt x="34193" y="-2334"/>
                  </a:lnTo>
                  <a:lnTo>
                    <a:pt x="41198" y="17074"/>
                  </a:lnTo>
                  <a:lnTo>
                    <a:pt x="35618" y="2130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25" name="Freeform: Shape 1424">
              <a:extLst>
                <a:ext uri="{FF2B5EF4-FFF2-40B4-BE49-F238E27FC236}">
                  <a16:creationId xmlns:a16="http://schemas.microsoft.com/office/drawing/2014/main" id="{08FB3794-9DB3-4829-8D18-D6E7ABCDDF70}"/>
                </a:ext>
              </a:extLst>
            </p:cNvPr>
            <p:cNvSpPr/>
            <p:nvPr/>
          </p:nvSpPr>
          <p:spPr>
            <a:xfrm flipV="1">
              <a:off x="4177017" y="2458845"/>
              <a:ext cx="65040" cy="127579"/>
            </a:xfrm>
            <a:custGeom>
              <a:avLst/>
              <a:gdLst>
                <a:gd name="connsiteX0" fmla="*/ 35618 w 59789"/>
                <a:gd name="connsiteY0" fmla="*/ 21300 h 117280"/>
                <a:gd name="connsiteX1" fmla="*/ 43535 w 59789"/>
                <a:gd name="connsiteY1" fmla="*/ 29965 h 117280"/>
                <a:gd name="connsiteX2" fmla="*/ 33446 w 59789"/>
                <a:gd name="connsiteY2" fmla="*/ 42431 h 117280"/>
                <a:gd name="connsiteX3" fmla="*/ 43165 w 59789"/>
                <a:gd name="connsiteY3" fmla="*/ 50034 h 117280"/>
                <a:gd name="connsiteX4" fmla="*/ 42504 w 59789"/>
                <a:gd name="connsiteY4" fmla="*/ 79783 h 117280"/>
                <a:gd name="connsiteX5" fmla="*/ 56608 w 59789"/>
                <a:gd name="connsiteY5" fmla="*/ 92108 h 117280"/>
                <a:gd name="connsiteX6" fmla="*/ 48470 w 59789"/>
                <a:gd name="connsiteY6" fmla="*/ 104723 h 117280"/>
                <a:gd name="connsiteX7" fmla="*/ 24796 w 59789"/>
                <a:gd name="connsiteY7" fmla="*/ 100930 h 117280"/>
                <a:gd name="connsiteX8" fmla="*/ 21845 w 59789"/>
                <a:gd name="connsiteY8" fmla="*/ 114947 h 117280"/>
                <a:gd name="connsiteX9" fmla="*/ 10284 w 59789"/>
                <a:gd name="connsiteY9" fmla="*/ 105880 h 117280"/>
                <a:gd name="connsiteX10" fmla="*/ 13558 w 59789"/>
                <a:gd name="connsiteY10" fmla="*/ 76950 h 117280"/>
                <a:gd name="connsiteX11" fmla="*/ 2201 w 59789"/>
                <a:gd name="connsiteY11" fmla="*/ 46390 h 117280"/>
                <a:gd name="connsiteX12" fmla="*/ -1671 w 59789"/>
                <a:gd name="connsiteY12" fmla="*/ 45304 h 117280"/>
                <a:gd name="connsiteX13" fmla="*/ -3182 w 59789"/>
                <a:gd name="connsiteY13" fmla="*/ 31122 h 117280"/>
                <a:gd name="connsiteX14" fmla="*/ 6687 w 59789"/>
                <a:gd name="connsiteY14" fmla="*/ 26038 h 117280"/>
                <a:gd name="connsiteX15" fmla="*/ 7293 w 59789"/>
                <a:gd name="connsiteY15" fmla="*/ -2334 h 117280"/>
                <a:gd name="connsiteX16" fmla="*/ 34193 w 59789"/>
                <a:gd name="connsiteY16" fmla="*/ -2334 h 117280"/>
                <a:gd name="connsiteX17" fmla="*/ 41198 w 59789"/>
                <a:gd name="connsiteY17" fmla="*/ 17074 h 11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9789" h="117280">
                  <a:moveTo>
                    <a:pt x="35618" y="21300"/>
                  </a:moveTo>
                  <a:lnTo>
                    <a:pt x="43535" y="29965"/>
                  </a:lnTo>
                  <a:lnTo>
                    <a:pt x="33446" y="42431"/>
                  </a:lnTo>
                  <a:lnTo>
                    <a:pt x="43165" y="50034"/>
                  </a:lnTo>
                  <a:lnTo>
                    <a:pt x="42504" y="79783"/>
                  </a:lnTo>
                  <a:lnTo>
                    <a:pt x="56608" y="92108"/>
                  </a:lnTo>
                  <a:lnTo>
                    <a:pt x="48470" y="104723"/>
                  </a:lnTo>
                  <a:lnTo>
                    <a:pt x="24796" y="100930"/>
                  </a:lnTo>
                  <a:lnTo>
                    <a:pt x="21845" y="114947"/>
                  </a:lnTo>
                  <a:lnTo>
                    <a:pt x="10284" y="105880"/>
                  </a:lnTo>
                  <a:lnTo>
                    <a:pt x="13558" y="76950"/>
                  </a:lnTo>
                  <a:lnTo>
                    <a:pt x="2201" y="46390"/>
                  </a:lnTo>
                  <a:lnTo>
                    <a:pt x="-1671" y="45304"/>
                  </a:lnTo>
                  <a:lnTo>
                    <a:pt x="-3182" y="31122"/>
                  </a:lnTo>
                  <a:lnTo>
                    <a:pt x="6687" y="26038"/>
                  </a:lnTo>
                  <a:lnTo>
                    <a:pt x="7293" y="-2334"/>
                  </a:lnTo>
                  <a:lnTo>
                    <a:pt x="34193" y="-2334"/>
                  </a:lnTo>
                  <a:lnTo>
                    <a:pt x="41198" y="1707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26" name="Freeform: Shape 1425">
              <a:extLst>
                <a:ext uri="{FF2B5EF4-FFF2-40B4-BE49-F238E27FC236}">
                  <a16:creationId xmlns:a16="http://schemas.microsoft.com/office/drawing/2014/main" id="{F86AB9FE-46E1-4C9B-A5A8-2586E63F1512}"/>
                </a:ext>
              </a:extLst>
            </p:cNvPr>
            <p:cNvSpPr/>
            <p:nvPr/>
          </p:nvSpPr>
          <p:spPr>
            <a:xfrm flipV="1">
              <a:off x="4181263" y="2421690"/>
              <a:ext cx="244989" cy="189256"/>
            </a:xfrm>
            <a:custGeom>
              <a:avLst/>
              <a:gdLst>
                <a:gd name="connsiteX0" fmla="*/ 197868 w 225211"/>
                <a:gd name="connsiteY0" fmla="*/ 134456 h 173977"/>
                <a:gd name="connsiteX1" fmla="*/ 178192 w 225211"/>
                <a:gd name="connsiteY1" fmla="*/ 149118 h 173977"/>
                <a:gd name="connsiteX2" fmla="*/ 170330 w 225211"/>
                <a:gd name="connsiteY2" fmla="*/ 142814 h 173977"/>
                <a:gd name="connsiteX3" fmla="*/ 154267 w 225211"/>
                <a:gd name="connsiteY3" fmla="*/ 144939 h 173977"/>
                <a:gd name="connsiteX4" fmla="*/ 131554 w 225211"/>
                <a:gd name="connsiteY4" fmla="*/ 162521 h 173977"/>
                <a:gd name="connsiteX5" fmla="*/ 109124 w 225211"/>
                <a:gd name="connsiteY5" fmla="*/ 160932 h 173977"/>
                <a:gd name="connsiteX6" fmla="*/ 98964 w 225211"/>
                <a:gd name="connsiteY6" fmla="*/ 165685 h 173977"/>
                <a:gd name="connsiteX7" fmla="*/ 82814 w 225211"/>
                <a:gd name="connsiteY7" fmla="*/ 162521 h 173977"/>
                <a:gd name="connsiteX8" fmla="*/ 58315 w 225211"/>
                <a:gd name="connsiteY8" fmla="*/ 169242 h 173977"/>
                <a:gd name="connsiteX9" fmla="*/ 36782 w 225211"/>
                <a:gd name="connsiteY9" fmla="*/ 164882 h 173977"/>
                <a:gd name="connsiteX10" fmla="*/ 21537 w 225211"/>
                <a:gd name="connsiteY10" fmla="*/ 171635 h 173977"/>
                <a:gd name="connsiteX11" fmla="*/ -2081 w 225211"/>
                <a:gd name="connsiteY11" fmla="*/ 155777 h 173977"/>
                <a:gd name="connsiteX12" fmla="*/ -3277 w 225211"/>
                <a:gd name="connsiteY12" fmla="*/ 154588 h 173977"/>
                <a:gd name="connsiteX13" fmla="*/ 6285 w 225211"/>
                <a:gd name="connsiteY13" fmla="*/ 128412 h 173977"/>
                <a:gd name="connsiteX14" fmla="*/ 17846 w 225211"/>
                <a:gd name="connsiteY14" fmla="*/ 137478 h 173977"/>
                <a:gd name="connsiteX15" fmla="*/ 20797 w 225211"/>
                <a:gd name="connsiteY15" fmla="*/ 123462 h 173977"/>
                <a:gd name="connsiteX16" fmla="*/ 44471 w 225211"/>
                <a:gd name="connsiteY16" fmla="*/ 127255 h 173977"/>
                <a:gd name="connsiteX17" fmla="*/ 52609 w 225211"/>
                <a:gd name="connsiteY17" fmla="*/ 114639 h 173977"/>
                <a:gd name="connsiteX18" fmla="*/ 38505 w 225211"/>
                <a:gd name="connsiteY18" fmla="*/ 102315 h 173977"/>
                <a:gd name="connsiteX19" fmla="*/ 39166 w 225211"/>
                <a:gd name="connsiteY19" fmla="*/ 72566 h 173977"/>
                <a:gd name="connsiteX20" fmla="*/ 29447 w 225211"/>
                <a:gd name="connsiteY20" fmla="*/ 64963 h 173977"/>
                <a:gd name="connsiteX21" fmla="*/ 39536 w 225211"/>
                <a:gd name="connsiteY21" fmla="*/ 52497 h 173977"/>
                <a:gd name="connsiteX22" fmla="*/ 31619 w 225211"/>
                <a:gd name="connsiteY22" fmla="*/ 43832 h 173977"/>
                <a:gd name="connsiteX23" fmla="*/ 37199 w 225211"/>
                <a:gd name="connsiteY23" fmla="*/ 39605 h 173977"/>
                <a:gd name="connsiteX24" fmla="*/ 30195 w 225211"/>
                <a:gd name="connsiteY24" fmla="*/ 20198 h 173977"/>
                <a:gd name="connsiteX25" fmla="*/ 37923 w 225211"/>
                <a:gd name="connsiteY25" fmla="*/ 24353 h 173977"/>
                <a:gd name="connsiteX26" fmla="*/ 49484 w 225211"/>
                <a:gd name="connsiteY26" fmla="*/ 13296 h 173977"/>
                <a:gd name="connsiteX27" fmla="*/ 54726 w 225211"/>
                <a:gd name="connsiteY27" fmla="*/ -1603 h 173977"/>
                <a:gd name="connsiteX28" fmla="*/ 66672 w 225211"/>
                <a:gd name="connsiteY28" fmla="*/ -2343 h 173977"/>
                <a:gd name="connsiteX29" fmla="*/ 66972 w 225211"/>
                <a:gd name="connsiteY29" fmla="*/ -2343 h 173977"/>
                <a:gd name="connsiteX30" fmla="*/ 84018 w 225211"/>
                <a:gd name="connsiteY30" fmla="*/ 10045 h 173977"/>
                <a:gd name="connsiteX31" fmla="*/ 116640 w 225211"/>
                <a:gd name="connsiteY31" fmla="*/ 14437 h 173977"/>
                <a:gd name="connsiteX32" fmla="*/ 124967 w 225211"/>
                <a:gd name="connsiteY32" fmla="*/ 10407 h 173977"/>
                <a:gd name="connsiteX33" fmla="*/ 137417 w 225211"/>
                <a:gd name="connsiteY33" fmla="*/ 29461 h 173977"/>
                <a:gd name="connsiteX34" fmla="*/ 150387 w 225211"/>
                <a:gd name="connsiteY34" fmla="*/ 29658 h 173977"/>
                <a:gd name="connsiteX35" fmla="*/ 151284 w 225211"/>
                <a:gd name="connsiteY35" fmla="*/ 41290 h 173977"/>
                <a:gd name="connsiteX36" fmla="*/ 166490 w 225211"/>
                <a:gd name="connsiteY36" fmla="*/ 56731 h 173977"/>
                <a:gd name="connsiteX37" fmla="*/ 158084 w 225211"/>
                <a:gd name="connsiteY37" fmla="*/ 66088 h 173977"/>
                <a:gd name="connsiteX38" fmla="*/ 160540 w 225211"/>
                <a:gd name="connsiteY38" fmla="*/ 78027 h 173977"/>
                <a:gd name="connsiteX39" fmla="*/ 180876 w 225211"/>
                <a:gd name="connsiteY39" fmla="*/ 106218 h 173977"/>
                <a:gd name="connsiteX40" fmla="*/ 200331 w 225211"/>
                <a:gd name="connsiteY40" fmla="*/ 111759 h 173977"/>
                <a:gd name="connsiteX41" fmla="*/ 220951 w 225211"/>
                <a:gd name="connsiteY41" fmla="*/ 126429 h 173977"/>
                <a:gd name="connsiteX42" fmla="*/ 221935 w 225211"/>
                <a:gd name="connsiteY42" fmla="*/ 134456 h 173977"/>
                <a:gd name="connsiteX43" fmla="*/ 206344 w 225211"/>
                <a:gd name="connsiteY43" fmla="*/ 138195 h 173977"/>
                <a:gd name="connsiteX44" fmla="*/ 197868 w 225211"/>
                <a:gd name="connsiteY44" fmla="*/ 134456 h 173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25211" h="173977">
                  <a:moveTo>
                    <a:pt x="197868" y="134456"/>
                  </a:moveTo>
                  <a:lnTo>
                    <a:pt x="178192" y="149118"/>
                  </a:lnTo>
                  <a:lnTo>
                    <a:pt x="170330" y="142814"/>
                  </a:lnTo>
                  <a:lnTo>
                    <a:pt x="154267" y="144939"/>
                  </a:lnTo>
                  <a:lnTo>
                    <a:pt x="131554" y="162521"/>
                  </a:lnTo>
                  <a:lnTo>
                    <a:pt x="109124" y="160932"/>
                  </a:lnTo>
                  <a:lnTo>
                    <a:pt x="98964" y="165685"/>
                  </a:lnTo>
                  <a:lnTo>
                    <a:pt x="82814" y="162521"/>
                  </a:lnTo>
                  <a:lnTo>
                    <a:pt x="58315" y="169242"/>
                  </a:lnTo>
                  <a:lnTo>
                    <a:pt x="36782" y="164882"/>
                  </a:lnTo>
                  <a:lnTo>
                    <a:pt x="21537" y="171635"/>
                  </a:lnTo>
                  <a:lnTo>
                    <a:pt x="-2081" y="155777"/>
                  </a:lnTo>
                  <a:lnTo>
                    <a:pt x="-3277" y="154588"/>
                  </a:lnTo>
                  <a:lnTo>
                    <a:pt x="6285" y="128412"/>
                  </a:lnTo>
                  <a:lnTo>
                    <a:pt x="17846" y="137478"/>
                  </a:lnTo>
                  <a:lnTo>
                    <a:pt x="20797" y="123462"/>
                  </a:lnTo>
                  <a:lnTo>
                    <a:pt x="44471" y="127255"/>
                  </a:lnTo>
                  <a:lnTo>
                    <a:pt x="52609" y="114639"/>
                  </a:lnTo>
                  <a:lnTo>
                    <a:pt x="38505" y="102315"/>
                  </a:lnTo>
                  <a:lnTo>
                    <a:pt x="39166" y="72566"/>
                  </a:lnTo>
                  <a:lnTo>
                    <a:pt x="29447" y="64963"/>
                  </a:lnTo>
                  <a:lnTo>
                    <a:pt x="39536" y="52497"/>
                  </a:lnTo>
                  <a:lnTo>
                    <a:pt x="31619" y="43832"/>
                  </a:lnTo>
                  <a:lnTo>
                    <a:pt x="37199" y="39605"/>
                  </a:lnTo>
                  <a:lnTo>
                    <a:pt x="30195" y="20198"/>
                  </a:lnTo>
                  <a:lnTo>
                    <a:pt x="37923" y="24353"/>
                  </a:lnTo>
                  <a:lnTo>
                    <a:pt x="49484" y="13296"/>
                  </a:lnTo>
                  <a:lnTo>
                    <a:pt x="54726" y="-1603"/>
                  </a:lnTo>
                  <a:lnTo>
                    <a:pt x="66672" y="-2343"/>
                  </a:lnTo>
                  <a:lnTo>
                    <a:pt x="66972" y="-2343"/>
                  </a:lnTo>
                  <a:lnTo>
                    <a:pt x="84018" y="10045"/>
                  </a:lnTo>
                  <a:lnTo>
                    <a:pt x="116640" y="14437"/>
                  </a:lnTo>
                  <a:lnTo>
                    <a:pt x="124967" y="10407"/>
                  </a:lnTo>
                  <a:lnTo>
                    <a:pt x="137417" y="29461"/>
                  </a:lnTo>
                  <a:lnTo>
                    <a:pt x="150387" y="29658"/>
                  </a:lnTo>
                  <a:lnTo>
                    <a:pt x="151284" y="41290"/>
                  </a:lnTo>
                  <a:lnTo>
                    <a:pt x="166490" y="56731"/>
                  </a:lnTo>
                  <a:lnTo>
                    <a:pt x="158084" y="66088"/>
                  </a:lnTo>
                  <a:lnTo>
                    <a:pt x="160540" y="78027"/>
                  </a:lnTo>
                  <a:lnTo>
                    <a:pt x="180876" y="106218"/>
                  </a:lnTo>
                  <a:lnTo>
                    <a:pt x="200331" y="111759"/>
                  </a:lnTo>
                  <a:lnTo>
                    <a:pt x="220951" y="126429"/>
                  </a:lnTo>
                  <a:lnTo>
                    <a:pt x="221935" y="134456"/>
                  </a:lnTo>
                  <a:lnTo>
                    <a:pt x="206344" y="138195"/>
                  </a:lnTo>
                  <a:lnTo>
                    <a:pt x="197868" y="13445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27" name="Freeform: Shape 1426">
              <a:extLst>
                <a:ext uri="{FF2B5EF4-FFF2-40B4-BE49-F238E27FC236}">
                  <a16:creationId xmlns:a16="http://schemas.microsoft.com/office/drawing/2014/main" id="{349D7CA0-AB02-4C0B-8410-06559F4C636D}"/>
                </a:ext>
              </a:extLst>
            </p:cNvPr>
            <p:cNvSpPr/>
            <p:nvPr/>
          </p:nvSpPr>
          <p:spPr>
            <a:xfrm flipV="1">
              <a:off x="4181263" y="2421690"/>
              <a:ext cx="244989" cy="189256"/>
            </a:xfrm>
            <a:custGeom>
              <a:avLst/>
              <a:gdLst>
                <a:gd name="connsiteX0" fmla="*/ 197868 w 225211"/>
                <a:gd name="connsiteY0" fmla="*/ 134456 h 173977"/>
                <a:gd name="connsiteX1" fmla="*/ 178192 w 225211"/>
                <a:gd name="connsiteY1" fmla="*/ 149118 h 173977"/>
                <a:gd name="connsiteX2" fmla="*/ 170330 w 225211"/>
                <a:gd name="connsiteY2" fmla="*/ 142814 h 173977"/>
                <a:gd name="connsiteX3" fmla="*/ 154267 w 225211"/>
                <a:gd name="connsiteY3" fmla="*/ 144939 h 173977"/>
                <a:gd name="connsiteX4" fmla="*/ 131554 w 225211"/>
                <a:gd name="connsiteY4" fmla="*/ 162521 h 173977"/>
                <a:gd name="connsiteX5" fmla="*/ 109124 w 225211"/>
                <a:gd name="connsiteY5" fmla="*/ 160932 h 173977"/>
                <a:gd name="connsiteX6" fmla="*/ 98964 w 225211"/>
                <a:gd name="connsiteY6" fmla="*/ 165685 h 173977"/>
                <a:gd name="connsiteX7" fmla="*/ 82814 w 225211"/>
                <a:gd name="connsiteY7" fmla="*/ 162521 h 173977"/>
                <a:gd name="connsiteX8" fmla="*/ 58315 w 225211"/>
                <a:gd name="connsiteY8" fmla="*/ 169242 h 173977"/>
                <a:gd name="connsiteX9" fmla="*/ 36782 w 225211"/>
                <a:gd name="connsiteY9" fmla="*/ 164882 h 173977"/>
                <a:gd name="connsiteX10" fmla="*/ 21537 w 225211"/>
                <a:gd name="connsiteY10" fmla="*/ 171635 h 173977"/>
                <a:gd name="connsiteX11" fmla="*/ -2081 w 225211"/>
                <a:gd name="connsiteY11" fmla="*/ 155777 h 173977"/>
                <a:gd name="connsiteX12" fmla="*/ -3277 w 225211"/>
                <a:gd name="connsiteY12" fmla="*/ 154588 h 173977"/>
                <a:gd name="connsiteX13" fmla="*/ 6285 w 225211"/>
                <a:gd name="connsiteY13" fmla="*/ 128412 h 173977"/>
                <a:gd name="connsiteX14" fmla="*/ 17846 w 225211"/>
                <a:gd name="connsiteY14" fmla="*/ 137478 h 173977"/>
                <a:gd name="connsiteX15" fmla="*/ 20797 w 225211"/>
                <a:gd name="connsiteY15" fmla="*/ 123462 h 173977"/>
                <a:gd name="connsiteX16" fmla="*/ 44471 w 225211"/>
                <a:gd name="connsiteY16" fmla="*/ 127255 h 173977"/>
                <a:gd name="connsiteX17" fmla="*/ 52609 w 225211"/>
                <a:gd name="connsiteY17" fmla="*/ 114639 h 173977"/>
                <a:gd name="connsiteX18" fmla="*/ 38505 w 225211"/>
                <a:gd name="connsiteY18" fmla="*/ 102315 h 173977"/>
                <a:gd name="connsiteX19" fmla="*/ 39166 w 225211"/>
                <a:gd name="connsiteY19" fmla="*/ 72566 h 173977"/>
                <a:gd name="connsiteX20" fmla="*/ 29447 w 225211"/>
                <a:gd name="connsiteY20" fmla="*/ 64963 h 173977"/>
                <a:gd name="connsiteX21" fmla="*/ 39536 w 225211"/>
                <a:gd name="connsiteY21" fmla="*/ 52497 h 173977"/>
                <a:gd name="connsiteX22" fmla="*/ 31619 w 225211"/>
                <a:gd name="connsiteY22" fmla="*/ 43832 h 173977"/>
                <a:gd name="connsiteX23" fmla="*/ 37199 w 225211"/>
                <a:gd name="connsiteY23" fmla="*/ 39605 h 173977"/>
                <a:gd name="connsiteX24" fmla="*/ 30195 w 225211"/>
                <a:gd name="connsiteY24" fmla="*/ 20198 h 173977"/>
                <a:gd name="connsiteX25" fmla="*/ 37923 w 225211"/>
                <a:gd name="connsiteY25" fmla="*/ 24353 h 173977"/>
                <a:gd name="connsiteX26" fmla="*/ 49484 w 225211"/>
                <a:gd name="connsiteY26" fmla="*/ 13296 h 173977"/>
                <a:gd name="connsiteX27" fmla="*/ 54726 w 225211"/>
                <a:gd name="connsiteY27" fmla="*/ -1603 h 173977"/>
                <a:gd name="connsiteX28" fmla="*/ 66672 w 225211"/>
                <a:gd name="connsiteY28" fmla="*/ -2343 h 173977"/>
                <a:gd name="connsiteX29" fmla="*/ 66972 w 225211"/>
                <a:gd name="connsiteY29" fmla="*/ -2343 h 173977"/>
                <a:gd name="connsiteX30" fmla="*/ 84018 w 225211"/>
                <a:gd name="connsiteY30" fmla="*/ 10045 h 173977"/>
                <a:gd name="connsiteX31" fmla="*/ 116640 w 225211"/>
                <a:gd name="connsiteY31" fmla="*/ 14437 h 173977"/>
                <a:gd name="connsiteX32" fmla="*/ 124967 w 225211"/>
                <a:gd name="connsiteY32" fmla="*/ 10407 h 173977"/>
                <a:gd name="connsiteX33" fmla="*/ 137417 w 225211"/>
                <a:gd name="connsiteY33" fmla="*/ 29461 h 173977"/>
                <a:gd name="connsiteX34" fmla="*/ 150387 w 225211"/>
                <a:gd name="connsiteY34" fmla="*/ 29658 h 173977"/>
                <a:gd name="connsiteX35" fmla="*/ 151284 w 225211"/>
                <a:gd name="connsiteY35" fmla="*/ 41290 h 173977"/>
                <a:gd name="connsiteX36" fmla="*/ 166490 w 225211"/>
                <a:gd name="connsiteY36" fmla="*/ 56731 h 173977"/>
                <a:gd name="connsiteX37" fmla="*/ 158084 w 225211"/>
                <a:gd name="connsiteY37" fmla="*/ 66088 h 173977"/>
                <a:gd name="connsiteX38" fmla="*/ 160540 w 225211"/>
                <a:gd name="connsiteY38" fmla="*/ 78027 h 173977"/>
                <a:gd name="connsiteX39" fmla="*/ 180876 w 225211"/>
                <a:gd name="connsiteY39" fmla="*/ 106218 h 173977"/>
                <a:gd name="connsiteX40" fmla="*/ 200331 w 225211"/>
                <a:gd name="connsiteY40" fmla="*/ 111759 h 173977"/>
                <a:gd name="connsiteX41" fmla="*/ 220951 w 225211"/>
                <a:gd name="connsiteY41" fmla="*/ 126429 h 173977"/>
                <a:gd name="connsiteX42" fmla="*/ 221935 w 225211"/>
                <a:gd name="connsiteY42" fmla="*/ 134456 h 173977"/>
                <a:gd name="connsiteX43" fmla="*/ 206344 w 225211"/>
                <a:gd name="connsiteY43" fmla="*/ 138195 h 173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225211" h="173977">
                  <a:moveTo>
                    <a:pt x="197868" y="134456"/>
                  </a:moveTo>
                  <a:lnTo>
                    <a:pt x="178192" y="149118"/>
                  </a:lnTo>
                  <a:lnTo>
                    <a:pt x="170330" y="142814"/>
                  </a:lnTo>
                  <a:lnTo>
                    <a:pt x="154267" y="144939"/>
                  </a:lnTo>
                  <a:lnTo>
                    <a:pt x="131554" y="162521"/>
                  </a:lnTo>
                  <a:lnTo>
                    <a:pt x="109124" y="160932"/>
                  </a:lnTo>
                  <a:lnTo>
                    <a:pt x="98964" y="165685"/>
                  </a:lnTo>
                  <a:lnTo>
                    <a:pt x="82814" y="162521"/>
                  </a:lnTo>
                  <a:lnTo>
                    <a:pt x="58315" y="169242"/>
                  </a:lnTo>
                  <a:lnTo>
                    <a:pt x="36782" y="164882"/>
                  </a:lnTo>
                  <a:lnTo>
                    <a:pt x="21537" y="171635"/>
                  </a:lnTo>
                  <a:lnTo>
                    <a:pt x="-2081" y="155777"/>
                  </a:lnTo>
                  <a:lnTo>
                    <a:pt x="-3277" y="154588"/>
                  </a:lnTo>
                  <a:lnTo>
                    <a:pt x="6285" y="128412"/>
                  </a:lnTo>
                  <a:lnTo>
                    <a:pt x="17846" y="137478"/>
                  </a:lnTo>
                  <a:lnTo>
                    <a:pt x="20797" y="123462"/>
                  </a:lnTo>
                  <a:lnTo>
                    <a:pt x="44471" y="127255"/>
                  </a:lnTo>
                  <a:lnTo>
                    <a:pt x="52609" y="114639"/>
                  </a:lnTo>
                  <a:lnTo>
                    <a:pt x="38505" y="102315"/>
                  </a:lnTo>
                  <a:lnTo>
                    <a:pt x="39166" y="72566"/>
                  </a:lnTo>
                  <a:lnTo>
                    <a:pt x="29447" y="64963"/>
                  </a:lnTo>
                  <a:lnTo>
                    <a:pt x="39536" y="52497"/>
                  </a:lnTo>
                  <a:lnTo>
                    <a:pt x="31619" y="43832"/>
                  </a:lnTo>
                  <a:lnTo>
                    <a:pt x="37199" y="39605"/>
                  </a:lnTo>
                  <a:lnTo>
                    <a:pt x="30195" y="20198"/>
                  </a:lnTo>
                  <a:lnTo>
                    <a:pt x="37923" y="24353"/>
                  </a:lnTo>
                  <a:lnTo>
                    <a:pt x="49484" y="13296"/>
                  </a:lnTo>
                  <a:lnTo>
                    <a:pt x="54726" y="-1603"/>
                  </a:lnTo>
                  <a:lnTo>
                    <a:pt x="66672" y="-2343"/>
                  </a:lnTo>
                  <a:lnTo>
                    <a:pt x="66972" y="-2343"/>
                  </a:lnTo>
                  <a:lnTo>
                    <a:pt x="84018" y="10045"/>
                  </a:lnTo>
                  <a:lnTo>
                    <a:pt x="116640" y="14437"/>
                  </a:lnTo>
                  <a:lnTo>
                    <a:pt x="124967" y="10407"/>
                  </a:lnTo>
                  <a:lnTo>
                    <a:pt x="137417" y="29461"/>
                  </a:lnTo>
                  <a:lnTo>
                    <a:pt x="150387" y="29658"/>
                  </a:lnTo>
                  <a:lnTo>
                    <a:pt x="151284" y="41290"/>
                  </a:lnTo>
                  <a:lnTo>
                    <a:pt x="166490" y="56731"/>
                  </a:lnTo>
                  <a:lnTo>
                    <a:pt x="158084" y="66088"/>
                  </a:lnTo>
                  <a:lnTo>
                    <a:pt x="160540" y="78027"/>
                  </a:lnTo>
                  <a:lnTo>
                    <a:pt x="180876" y="106218"/>
                  </a:lnTo>
                  <a:lnTo>
                    <a:pt x="200331" y="111759"/>
                  </a:lnTo>
                  <a:lnTo>
                    <a:pt x="220951" y="126429"/>
                  </a:lnTo>
                  <a:lnTo>
                    <a:pt x="221935" y="134456"/>
                  </a:lnTo>
                  <a:lnTo>
                    <a:pt x="206344" y="13819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28" name="Freeform: Shape 1427">
              <a:extLst>
                <a:ext uri="{FF2B5EF4-FFF2-40B4-BE49-F238E27FC236}">
                  <a16:creationId xmlns:a16="http://schemas.microsoft.com/office/drawing/2014/main" id="{D9CDFB8D-DDC9-42F8-A914-EA877B09A945}"/>
                </a:ext>
              </a:extLst>
            </p:cNvPr>
            <p:cNvSpPr/>
            <p:nvPr/>
          </p:nvSpPr>
          <p:spPr>
            <a:xfrm flipV="1">
              <a:off x="4470695" y="2259393"/>
              <a:ext cx="24305" cy="28115"/>
            </a:xfrm>
            <a:custGeom>
              <a:avLst/>
              <a:gdLst>
                <a:gd name="connsiteX0" fmla="*/ 2901 w 22343"/>
                <a:gd name="connsiteY0" fmla="*/ 23182 h 25845"/>
                <a:gd name="connsiteX1" fmla="*/ -3459 w 22343"/>
                <a:gd name="connsiteY1" fmla="*/ 13045 h 25845"/>
                <a:gd name="connsiteX2" fmla="*/ 5333 w 22343"/>
                <a:gd name="connsiteY2" fmla="*/ -2664 h 25845"/>
                <a:gd name="connsiteX3" fmla="*/ 18861 w 22343"/>
                <a:gd name="connsiteY3" fmla="*/ 11825 h 25845"/>
                <a:gd name="connsiteX4" fmla="*/ 2901 w 22343"/>
                <a:gd name="connsiteY4" fmla="*/ 23182 h 258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43" h="25845">
                  <a:moveTo>
                    <a:pt x="2901" y="23182"/>
                  </a:moveTo>
                  <a:lnTo>
                    <a:pt x="-3459" y="13045"/>
                  </a:lnTo>
                  <a:lnTo>
                    <a:pt x="5333" y="-2664"/>
                  </a:lnTo>
                  <a:cubicBezTo>
                    <a:pt x="5333" y="-2664"/>
                    <a:pt x="18122" y="11557"/>
                    <a:pt x="18861" y="11825"/>
                  </a:cubicBezTo>
                  <a:cubicBezTo>
                    <a:pt x="19593" y="12092"/>
                    <a:pt x="2901" y="23182"/>
                    <a:pt x="2901" y="23182"/>
                  </a:cubicBezTo>
                </a:path>
              </a:pathLst>
            </a:custGeom>
            <a:solidFill>
              <a:schemeClr val="accent2"/>
            </a:solidFill>
            <a:ln w="635" cap="flat">
              <a:solidFill>
                <a:schemeClr val="bg1"/>
              </a:solidFill>
              <a:prstDash val="solid"/>
              <a:miter/>
            </a:ln>
          </p:spPr>
          <p:txBody>
            <a:bodyPr rtlCol="0" anchor="ctr"/>
            <a:lstStyle/>
            <a:p>
              <a:endParaRPr lang="en-US" dirty="0"/>
            </a:p>
          </p:txBody>
        </p:sp>
        <p:sp>
          <p:nvSpPr>
            <p:cNvPr id="1429" name="Freeform: Shape 1428">
              <a:extLst>
                <a:ext uri="{FF2B5EF4-FFF2-40B4-BE49-F238E27FC236}">
                  <a16:creationId xmlns:a16="http://schemas.microsoft.com/office/drawing/2014/main" id="{53792A87-F630-4A80-89C7-DC7E1C580F0F}"/>
                </a:ext>
              </a:extLst>
            </p:cNvPr>
            <p:cNvSpPr/>
            <p:nvPr/>
          </p:nvSpPr>
          <p:spPr>
            <a:xfrm flipV="1">
              <a:off x="4470695" y="2259393"/>
              <a:ext cx="24305" cy="28115"/>
            </a:xfrm>
            <a:custGeom>
              <a:avLst/>
              <a:gdLst>
                <a:gd name="connsiteX0" fmla="*/ 2901 w 22343"/>
                <a:gd name="connsiteY0" fmla="*/ 23182 h 25845"/>
                <a:gd name="connsiteX1" fmla="*/ -3459 w 22343"/>
                <a:gd name="connsiteY1" fmla="*/ 13045 h 25845"/>
                <a:gd name="connsiteX2" fmla="*/ 5333 w 22343"/>
                <a:gd name="connsiteY2" fmla="*/ -2664 h 25845"/>
                <a:gd name="connsiteX3" fmla="*/ 18861 w 22343"/>
                <a:gd name="connsiteY3" fmla="*/ 11825 h 25845"/>
                <a:gd name="connsiteX4" fmla="*/ 2901 w 22343"/>
                <a:gd name="connsiteY4" fmla="*/ 23182 h 258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43" h="25845">
                  <a:moveTo>
                    <a:pt x="2901" y="23182"/>
                  </a:moveTo>
                  <a:lnTo>
                    <a:pt x="-3459" y="13045"/>
                  </a:lnTo>
                  <a:lnTo>
                    <a:pt x="5333" y="-2664"/>
                  </a:lnTo>
                  <a:cubicBezTo>
                    <a:pt x="5333" y="-2664"/>
                    <a:pt x="18122" y="11557"/>
                    <a:pt x="18861" y="11825"/>
                  </a:cubicBezTo>
                  <a:cubicBezTo>
                    <a:pt x="19593" y="12092"/>
                    <a:pt x="2901" y="23182"/>
                    <a:pt x="2901" y="23182"/>
                  </a:cubicBez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30" name="Freeform: Shape 1429">
              <a:extLst>
                <a:ext uri="{FF2B5EF4-FFF2-40B4-BE49-F238E27FC236}">
                  <a16:creationId xmlns:a16="http://schemas.microsoft.com/office/drawing/2014/main" id="{B2A86B69-0E44-4815-83A9-AFB5CC3CEDCE}"/>
                </a:ext>
              </a:extLst>
            </p:cNvPr>
            <p:cNvSpPr/>
            <p:nvPr/>
          </p:nvSpPr>
          <p:spPr>
            <a:xfrm flipV="1">
              <a:off x="4475172" y="2321128"/>
              <a:ext cx="94439" cy="52797"/>
            </a:xfrm>
            <a:custGeom>
              <a:avLst/>
              <a:gdLst>
                <a:gd name="connsiteX0" fmla="*/ 63571 w 86815"/>
                <a:gd name="connsiteY0" fmla="*/ 26215 h 48535"/>
                <a:gd name="connsiteX1" fmla="*/ 64452 w 86815"/>
                <a:gd name="connsiteY1" fmla="*/ 40366 h 48535"/>
                <a:gd name="connsiteX2" fmla="*/ 47083 w 86815"/>
                <a:gd name="connsiteY2" fmla="*/ 45969 h 48535"/>
                <a:gd name="connsiteX3" fmla="*/ 41393 w 86815"/>
                <a:gd name="connsiteY3" fmla="*/ 39838 h 48535"/>
                <a:gd name="connsiteX4" fmla="*/ 17161 w 86815"/>
                <a:gd name="connsiteY4" fmla="*/ 38784 h 48535"/>
                <a:gd name="connsiteX5" fmla="*/ 17098 w 86815"/>
                <a:gd name="connsiteY5" fmla="*/ 38154 h 48535"/>
                <a:gd name="connsiteX6" fmla="*/ 17098 w 86815"/>
                <a:gd name="connsiteY6" fmla="*/ 31394 h 48535"/>
                <a:gd name="connsiteX7" fmla="*/ 3553 w 86815"/>
                <a:gd name="connsiteY7" fmla="*/ 21572 h 48535"/>
                <a:gd name="connsiteX8" fmla="*/ -3499 w 86815"/>
                <a:gd name="connsiteY8" fmla="*/ 1534 h 48535"/>
                <a:gd name="connsiteX9" fmla="*/ 15217 w 86815"/>
                <a:gd name="connsiteY9" fmla="*/ 11585 h 48535"/>
                <a:gd name="connsiteX10" fmla="*/ 19372 w 86815"/>
                <a:gd name="connsiteY10" fmla="*/ 1534 h 48535"/>
                <a:gd name="connsiteX11" fmla="*/ 34318 w 86815"/>
                <a:gd name="connsiteY11" fmla="*/ -960 h 48535"/>
                <a:gd name="connsiteX12" fmla="*/ 37576 w 86815"/>
                <a:gd name="connsiteY12" fmla="*/ 9342 h 48535"/>
                <a:gd name="connsiteX13" fmla="*/ 44895 w 86815"/>
                <a:gd name="connsiteY13" fmla="*/ 11616 h 48535"/>
                <a:gd name="connsiteX14" fmla="*/ 54985 w 86815"/>
                <a:gd name="connsiteY14" fmla="*/ -2566 h 48535"/>
                <a:gd name="connsiteX15" fmla="*/ 61769 w 86815"/>
                <a:gd name="connsiteY15" fmla="*/ 11616 h 48535"/>
                <a:gd name="connsiteX16" fmla="*/ 72393 w 86815"/>
                <a:gd name="connsiteY16" fmla="*/ 7020 h 48535"/>
                <a:gd name="connsiteX17" fmla="*/ 83317 w 86815"/>
                <a:gd name="connsiteY17" fmla="*/ 21572 h 48535"/>
                <a:gd name="connsiteX18" fmla="*/ 63571 w 86815"/>
                <a:gd name="connsiteY18" fmla="*/ 26215 h 48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6815" h="48535">
                  <a:moveTo>
                    <a:pt x="63571" y="26215"/>
                  </a:moveTo>
                  <a:lnTo>
                    <a:pt x="64452" y="40366"/>
                  </a:lnTo>
                  <a:lnTo>
                    <a:pt x="47083" y="45969"/>
                  </a:lnTo>
                  <a:lnTo>
                    <a:pt x="41393" y="39838"/>
                  </a:lnTo>
                  <a:lnTo>
                    <a:pt x="17161" y="38784"/>
                  </a:lnTo>
                  <a:lnTo>
                    <a:pt x="17098" y="38154"/>
                  </a:lnTo>
                  <a:lnTo>
                    <a:pt x="17098" y="31394"/>
                  </a:lnTo>
                  <a:lnTo>
                    <a:pt x="3553" y="21572"/>
                  </a:lnTo>
                  <a:lnTo>
                    <a:pt x="-3499" y="1534"/>
                  </a:lnTo>
                  <a:lnTo>
                    <a:pt x="15217" y="11585"/>
                  </a:lnTo>
                  <a:lnTo>
                    <a:pt x="19372" y="1534"/>
                  </a:lnTo>
                  <a:lnTo>
                    <a:pt x="34318" y="-960"/>
                  </a:lnTo>
                  <a:lnTo>
                    <a:pt x="37576" y="9342"/>
                  </a:lnTo>
                  <a:lnTo>
                    <a:pt x="44895" y="11616"/>
                  </a:lnTo>
                  <a:lnTo>
                    <a:pt x="54985" y="-2566"/>
                  </a:lnTo>
                  <a:lnTo>
                    <a:pt x="61769" y="11616"/>
                  </a:lnTo>
                  <a:lnTo>
                    <a:pt x="72393" y="7020"/>
                  </a:lnTo>
                  <a:lnTo>
                    <a:pt x="83317" y="21572"/>
                  </a:lnTo>
                  <a:lnTo>
                    <a:pt x="63571" y="2621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31" name="Freeform: Shape 1430">
              <a:extLst>
                <a:ext uri="{FF2B5EF4-FFF2-40B4-BE49-F238E27FC236}">
                  <a16:creationId xmlns:a16="http://schemas.microsoft.com/office/drawing/2014/main" id="{4D692BF8-3E58-4ECF-A57F-A8EBF6D3561E}"/>
                </a:ext>
              </a:extLst>
            </p:cNvPr>
            <p:cNvSpPr/>
            <p:nvPr/>
          </p:nvSpPr>
          <p:spPr>
            <a:xfrm flipV="1">
              <a:off x="4475172" y="2321128"/>
              <a:ext cx="94439" cy="52797"/>
            </a:xfrm>
            <a:custGeom>
              <a:avLst/>
              <a:gdLst>
                <a:gd name="connsiteX0" fmla="*/ 63571 w 86815"/>
                <a:gd name="connsiteY0" fmla="*/ 26215 h 48535"/>
                <a:gd name="connsiteX1" fmla="*/ 64452 w 86815"/>
                <a:gd name="connsiteY1" fmla="*/ 40366 h 48535"/>
                <a:gd name="connsiteX2" fmla="*/ 47083 w 86815"/>
                <a:gd name="connsiteY2" fmla="*/ 45969 h 48535"/>
                <a:gd name="connsiteX3" fmla="*/ 41393 w 86815"/>
                <a:gd name="connsiteY3" fmla="*/ 39838 h 48535"/>
                <a:gd name="connsiteX4" fmla="*/ 17161 w 86815"/>
                <a:gd name="connsiteY4" fmla="*/ 38784 h 48535"/>
                <a:gd name="connsiteX5" fmla="*/ 17098 w 86815"/>
                <a:gd name="connsiteY5" fmla="*/ 38154 h 48535"/>
                <a:gd name="connsiteX6" fmla="*/ 17098 w 86815"/>
                <a:gd name="connsiteY6" fmla="*/ 31394 h 48535"/>
                <a:gd name="connsiteX7" fmla="*/ 3553 w 86815"/>
                <a:gd name="connsiteY7" fmla="*/ 21572 h 48535"/>
                <a:gd name="connsiteX8" fmla="*/ -3499 w 86815"/>
                <a:gd name="connsiteY8" fmla="*/ 1534 h 48535"/>
                <a:gd name="connsiteX9" fmla="*/ 15217 w 86815"/>
                <a:gd name="connsiteY9" fmla="*/ 11585 h 48535"/>
                <a:gd name="connsiteX10" fmla="*/ 19372 w 86815"/>
                <a:gd name="connsiteY10" fmla="*/ 1534 h 48535"/>
                <a:gd name="connsiteX11" fmla="*/ 34318 w 86815"/>
                <a:gd name="connsiteY11" fmla="*/ -960 h 48535"/>
                <a:gd name="connsiteX12" fmla="*/ 37576 w 86815"/>
                <a:gd name="connsiteY12" fmla="*/ 9342 h 48535"/>
                <a:gd name="connsiteX13" fmla="*/ 44895 w 86815"/>
                <a:gd name="connsiteY13" fmla="*/ 11616 h 48535"/>
                <a:gd name="connsiteX14" fmla="*/ 54985 w 86815"/>
                <a:gd name="connsiteY14" fmla="*/ -2566 h 48535"/>
                <a:gd name="connsiteX15" fmla="*/ 61769 w 86815"/>
                <a:gd name="connsiteY15" fmla="*/ 11616 h 48535"/>
                <a:gd name="connsiteX16" fmla="*/ 72393 w 86815"/>
                <a:gd name="connsiteY16" fmla="*/ 7020 h 48535"/>
                <a:gd name="connsiteX17" fmla="*/ 83317 w 86815"/>
                <a:gd name="connsiteY17" fmla="*/ 21572 h 48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6815" h="48535">
                  <a:moveTo>
                    <a:pt x="63571" y="26215"/>
                  </a:moveTo>
                  <a:lnTo>
                    <a:pt x="64452" y="40366"/>
                  </a:lnTo>
                  <a:lnTo>
                    <a:pt x="47083" y="45969"/>
                  </a:lnTo>
                  <a:lnTo>
                    <a:pt x="41393" y="39838"/>
                  </a:lnTo>
                  <a:lnTo>
                    <a:pt x="17161" y="38784"/>
                  </a:lnTo>
                  <a:lnTo>
                    <a:pt x="17098" y="38154"/>
                  </a:lnTo>
                  <a:lnTo>
                    <a:pt x="17098" y="31394"/>
                  </a:lnTo>
                  <a:lnTo>
                    <a:pt x="3553" y="21572"/>
                  </a:lnTo>
                  <a:lnTo>
                    <a:pt x="-3499" y="1534"/>
                  </a:lnTo>
                  <a:lnTo>
                    <a:pt x="15217" y="11585"/>
                  </a:lnTo>
                  <a:lnTo>
                    <a:pt x="19372" y="1534"/>
                  </a:lnTo>
                  <a:lnTo>
                    <a:pt x="34318" y="-960"/>
                  </a:lnTo>
                  <a:lnTo>
                    <a:pt x="37576" y="9342"/>
                  </a:lnTo>
                  <a:lnTo>
                    <a:pt x="44895" y="11616"/>
                  </a:lnTo>
                  <a:lnTo>
                    <a:pt x="54985" y="-2566"/>
                  </a:lnTo>
                  <a:lnTo>
                    <a:pt x="61769" y="11616"/>
                  </a:lnTo>
                  <a:lnTo>
                    <a:pt x="72393" y="7020"/>
                  </a:lnTo>
                  <a:lnTo>
                    <a:pt x="83317" y="21572"/>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32" name="Freeform: Shape 1431">
              <a:extLst>
                <a:ext uri="{FF2B5EF4-FFF2-40B4-BE49-F238E27FC236}">
                  <a16:creationId xmlns:a16="http://schemas.microsoft.com/office/drawing/2014/main" id="{52B58641-80B4-49EC-8040-F5195FC506BA}"/>
                </a:ext>
              </a:extLst>
            </p:cNvPr>
            <p:cNvSpPr/>
            <p:nvPr/>
          </p:nvSpPr>
          <p:spPr>
            <a:xfrm flipV="1">
              <a:off x="4269076" y="2230593"/>
              <a:ext cx="258739" cy="231539"/>
            </a:xfrm>
            <a:custGeom>
              <a:avLst/>
              <a:gdLst>
                <a:gd name="connsiteX0" fmla="*/ 204312 w 237851"/>
                <a:gd name="connsiteY0" fmla="*/ 47022 h 212847"/>
                <a:gd name="connsiteX1" fmla="*/ 210758 w 237851"/>
                <a:gd name="connsiteY1" fmla="*/ 55199 h 212847"/>
                <a:gd name="connsiteX2" fmla="*/ 202888 w 237851"/>
                <a:gd name="connsiteY2" fmla="*/ 59457 h 212847"/>
                <a:gd name="connsiteX3" fmla="*/ 210758 w 237851"/>
                <a:gd name="connsiteY3" fmla="*/ 70129 h 212847"/>
                <a:gd name="connsiteX4" fmla="*/ 204312 w 237851"/>
                <a:gd name="connsiteY4" fmla="*/ 78519 h 212847"/>
                <a:gd name="connsiteX5" fmla="*/ 208955 w 237851"/>
                <a:gd name="connsiteY5" fmla="*/ 82619 h 212847"/>
                <a:gd name="connsiteX6" fmla="*/ 204800 w 237851"/>
                <a:gd name="connsiteY6" fmla="*/ 92669 h 212847"/>
                <a:gd name="connsiteX7" fmla="*/ 186085 w 237851"/>
                <a:gd name="connsiteY7" fmla="*/ 82619 h 212847"/>
                <a:gd name="connsiteX8" fmla="*/ 193137 w 237851"/>
                <a:gd name="connsiteY8" fmla="*/ 102656 h 212847"/>
                <a:gd name="connsiteX9" fmla="*/ 206681 w 237851"/>
                <a:gd name="connsiteY9" fmla="*/ 112478 h 212847"/>
                <a:gd name="connsiteX10" fmla="*/ 206681 w 237851"/>
                <a:gd name="connsiteY10" fmla="*/ 119239 h 212847"/>
                <a:gd name="connsiteX11" fmla="*/ 206744 w 237851"/>
                <a:gd name="connsiteY11" fmla="*/ 119868 h 212847"/>
                <a:gd name="connsiteX12" fmla="*/ 216354 w 237851"/>
                <a:gd name="connsiteY12" fmla="*/ 120285 h 212847"/>
                <a:gd name="connsiteX13" fmla="*/ 220658 w 237851"/>
                <a:gd name="connsiteY13" fmla="*/ 140299 h 212847"/>
                <a:gd name="connsiteX14" fmla="*/ 233550 w 237851"/>
                <a:gd name="connsiteY14" fmla="*/ 150892 h 212847"/>
                <a:gd name="connsiteX15" fmla="*/ 234478 w 237851"/>
                <a:gd name="connsiteY15" fmla="*/ 157960 h 212847"/>
                <a:gd name="connsiteX16" fmla="*/ 211694 w 237851"/>
                <a:gd name="connsiteY16" fmla="*/ 157960 h 212847"/>
                <a:gd name="connsiteX17" fmla="*/ 198661 w 237851"/>
                <a:gd name="connsiteY17" fmla="*/ 166633 h 212847"/>
                <a:gd name="connsiteX18" fmla="*/ 190760 w 237851"/>
                <a:gd name="connsiteY18" fmla="*/ 157960 h 212847"/>
                <a:gd name="connsiteX19" fmla="*/ 186093 w 237851"/>
                <a:gd name="connsiteY19" fmla="*/ 166302 h 212847"/>
                <a:gd name="connsiteX20" fmla="*/ 156084 w 237851"/>
                <a:gd name="connsiteY20" fmla="*/ 176675 h 212847"/>
                <a:gd name="connsiteX21" fmla="*/ 145262 w 237851"/>
                <a:gd name="connsiteY21" fmla="*/ 193257 h 212847"/>
                <a:gd name="connsiteX22" fmla="*/ 129522 w 237851"/>
                <a:gd name="connsiteY22" fmla="*/ 193257 h 212847"/>
                <a:gd name="connsiteX23" fmla="*/ 124068 w 237851"/>
                <a:gd name="connsiteY23" fmla="*/ 210280 h 212847"/>
                <a:gd name="connsiteX24" fmla="*/ 113939 w 237851"/>
                <a:gd name="connsiteY24" fmla="*/ 204732 h 212847"/>
                <a:gd name="connsiteX25" fmla="*/ 112326 w 237851"/>
                <a:gd name="connsiteY25" fmla="*/ 186843 h 212847"/>
                <a:gd name="connsiteX26" fmla="*/ 83584 w 237851"/>
                <a:gd name="connsiteY26" fmla="*/ 178068 h 212847"/>
                <a:gd name="connsiteX27" fmla="*/ 91399 w 237851"/>
                <a:gd name="connsiteY27" fmla="*/ 170198 h 212847"/>
                <a:gd name="connsiteX28" fmla="*/ 82419 w 237851"/>
                <a:gd name="connsiteY28" fmla="*/ 166640 h 212847"/>
                <a:gd name="connsiteX29" fmla="*/ 60005 w 237851"/>
                <a:gd name="connsiteY29" fmla="*/ 175353 h 212847"/>
                <a:gd name="connsiteX30" fmla="*/ 47744 w 237851"/>
                <a:gd name="connsiteY30" fmla="*/ 176124 h 212847"/>
                <a:gd name="connsiteX31" fmla="*/ 58211 w 237851"/>
                <a:gd name="connsiteY31" fmla="*/ 149972 h 212847"/>
                <a:gd name="connsiteX32" fmla="*/ 34286 w 237851"/>
                <a:gd name="connsiteY32" fmla="*/ 146800 h 212847"/>
                <a:gd name="connsiteX33" fmla="*/ 24716 w 237851"/>
                <a:gd name="connsiteY33" fmla="*/ 155536 h 212847"/>
                <a:gd name="connsiteX34" fmla="*/ -3373 w 237851"/>
                <a:gd name="connsiteY34" fmla="*/ 147201 h 212847"/>
                <a:gd name="connsiteX35" fmla="*/ 4088 w 237851"/>
                <a:gd name="connsiteY35" fmla="*/ 130147 h 212847"/>
                <a:gd name="connsiteX36" fmla="*/ 26219 w 237851"/>
                <a:gd name="connsiteY36" fmla="*/ 128958 h 212847"/>
                <a:gd name="connsiteX37" fmla="*/ 26219 w 237851"/>
                <a:gd name="connsiteY37" fmla="*/ 122245 h 212847"/>
                <a:gd name="connsiteX38" fmla="*/ 39968 w 237851"/>
                <a:gd name="connsiteY38" fmla="*/ 123016 h 212847"/>
                <a:gd name="connsiteX39" fmla="*/ 48082 w 237851"/>
                <a:gd name="connsiteY39" fmla="*/ 118310 h 212847"/>
                <a:gd name="connsiteX40" fmla="*/ 44147 w 237851"/>
                <a:gd name="connsiteY40" fmla="*/ 107166 h 212847"/>
                <a:gd name="connsiteX41" fmla="*/ 56723 w 237851"/>
                <a:gd name="connsiteY41" fmla="*/ 88954 h 212847"/>
                <a:gd name="connsiteX42" fmla="*/ 63893 w 237851"/>
                <a:gd name="connsiteY42" fmla="*/ 55593 h 212847"/>
                <a:gd name="connsiteX43" fmla="*/ 50734 w 237851"/>
                <a:gd name="connsiteY43" fmla="*/ 25498 h 212847"/>
                <a:gd name="connsiteX44" fmla="*/ 73447 w 237851"/>
                <a:gd name="connsiteY44" fmla="*/ 7916 h 212847"/>
                <a:gd name="connsiteX45" fmla="*/ 89510 w 237851"/>
                <a:gd name="connsiteY45" fmla="*/ 5791 h 212847"/>
                <a:gd name="connsiteX46" fmla="*/ 97373 w 237851"/>
                <a:gd name="connsiteY46" fmla="*/ 12095 h 212847"/>
                <a:gd name="connsiteX47" fmla="*/ 117048 w 237851"/>
                <a:gd name="connsiteY47" fmla="*/ -2568 h 212847"/>
                <a:gd name="connsiteX48" fmla="*/ 125524 w 237851"/>
                <a:gd name="connsiteY48" fmla="*/ 1171 h 212847"/>
                <a:gd name="connsiteX49" fmla="*/ 141115 w 237851"/>
                <a:gd name="connsiteY49" fmla="*/ -2568 h 212847"/>
                <a:gd name="connsiteX50" fmla="*/ 141729 w 237851"/>
                <a:gd name="connsiteY50" fmla="*/ 2454 h 212847"/>
                <a:gd name="connsiteX51" fmla="*/ 141721 w 237851"/>
                <a:gd name="connsiteY51" fmla="*/ 2501 h 212847"/>
                <a:gd name="connsiteX52" fmla="*/ 136834 w 237851"/>
                <a:gd name="connsiteY52" fmla="*/ 9427 h 212847"/>
                <a:gd name="connsiteX53" fmla="*/ 140336 w 237851"/>
                <a:gd name="connsiteY53" fmla="*/ 21972 h 212847"/>
                <a:gd name="connsiteX54" fmla="*/ 154707 w 237851"/>
                <a:gd name="connsiteY54" fmla="*/ 31250 h 212847"/>
                <a:gd name="connsiteX55" fmla="*/ 193042 w 237851"/>
                <a:gd name="connsiteY55" fmla="*/ 17147 h 212847"/>
                <a:gd name="connsiteX56" fmla="*/ 217070 w 237851"/>
                <a:gd name="connsiteY56" fmla="*/ 34107 h 212847"/>
                <a:gd name="connsiteX57" fmla="*/ 220509 w 237851"/>
                <a:gd name="connsiteY57" fmla="*/ 36539 h 212847"/>
                <a:gd name="connsiteX58" fmla="*/ 220509 w 237851"/>
                <a:gd name="connsiteY58" fmla="*/ 36539 h 212847"/>
                <a:gd name="connsiteX59" fmla="*/ 204312 w 237851"/>
                <a:gd name="connsiteY59" fmla="*/ 47022 h 21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37851" h="212847">
                  <a:moveTo>
                    <a:pt x="204312" y="47022"/>
                  </a:moveTo>
                  <a:lnTo>
                    <a:pt x="210758" y="55199"/>
                  </a:lnTo>
                  <a:lnTo>
                    <a:pt x="202888" y="59457"/>
                  </a:lnTo>
                  <a:lnTo>
                    <a:pt x="210758" y="70129"/>
                  </a:lnTo>
                  <a:lnTo>
                    <a:pt x="204312" y="78519"/>
                  </a:lnTo>
                  <a:lnTo>
                    <a:pt x="208955" y="82619"/>
                  </a:lnTo>
                  <a:lnTo>
                    <a:pt x="204800" y="92669"/>
                  </a:lnTo>
                  <a:lnTo>
                    <a:pt x="186085" y="82619"/>
                  </a:lnTo>
                  <a:lnTo>
                    <a:pt x="193137" y="102656"/>
                  </a:lnTo>
                  <a:lnTo>
                    <a:pt x="206681" y="112478"/>
                  </a:lnTo>
                  <a:lnTo>
                    <a:pt x="206681" y="119239"/>
                  </a:lnTo>
                  <a:lnTo>
                    <a:pt x="206744" y="119868"/>
                  </a:lnTo>
                  <a:lnTo>
                    <a:pt x="216354" y="120285"/>
                  </a:lnTo>
                  <a:lnTo>
                    <a:pt x="220658" y="140299"/>
                  </a:lnTo>
                  <a:lnTo>
                    <a:pt x="233550" y="150892"/>
                  </a:lnTo>
                  <a:lnTo>
                    <a:pt x="234478" y="157960"/>
                  </a:lnTo>
                  <a:lnTo>
                    <a:pt x="211694" y="157960"/>
                  </a:lnTo>
                  <a:lnTo>
                    <a:pt x="198661" y="166633"/>
                  </a:lnTo>
                  <a:cubicBezTo>
                    <a:pt x="194939" y="162603"/>
                    <a:pt x="190760" y="157960"/>
                    <a:pt x="190760" y="157960"/>
                  </a:cubicBezTo>
                  <a:lnTo>
                    <a:pt x="186093" y="166302"/>
                  </a:lnTo>
                  <a:lnTo>
                    <a:pt x="156084" y="176675"/>
                  </a:lnTo>
                  <a:lnTo>
                    <a:pt x="145262" y="193257"/>
                  </a:lnTo>
                  <a:lnTo>
                    <a:pt x="129522" y="193257"/>
                  </a:lnTo>
                  <a:lnTo>
                    <a:pt x="124068" y="210280"/>
                  </a:lnTo>
                  <a:lnTo>
                    <a:pt x="113939" y="204732"/>
                  </a:lnTo>
                  <a:lnTo>
                    <a:pt x="112326" y="186843"/>
                  </a:lnTo>
                  <a:lnTo>
                    <a:pt x="83584" y="178068"/>
                  </a:lnTo>
                  <a:lnTo>
                    <a:pt x="91399" y="170198"/>
                  </a:lnTo>
                  <a:lnTo>
                    <a:pt x="82419" y="166640"/>
                  </a:lnTo>
                  <a:lnTo>
                    <a:pt x="60005" y="175353"/>
                  </a:lnTo>
                  <a:lnTo>
                    <a:pt x="47744" y="176124"/>
                  </a:lnTo>
                  <a:lnTo>
                    <a:pt x="58211" y="149972"/>
                  </a:lnTo>
                  <a:lnTo>
                    <a:pt x="34286" y="146800"/>
                  </a:lnTo>
                  <a:lnTo>
                    <a:pt x="24716" y="155536"/>
                  </a:lnTo>
                  <a:lnTo>
                    <a:pt x="-3373" y="147201"/>
                  </a:lnTo>
                  <a:lnTo>
                    <a:pt x="4088" y="130147"/>
                  </a:lnTo>
                  <a:lnTo>
                    <a:pt x="26219" y="128958"/>
                  </a:lnTo>
                  <a:lnTo>
                    <a:pt x="26219" y="122245"/>
                  </a:lnTo>
                  <a:lnTo>
                    <a:pt x="39968" y="123016"/>
                  </a:lnTo>
                  <a:lnTo>
                    <a:pt x="48082" y="118310"/>
                  </a:lnTo>
                  <a:lnTo>
                    <a:pt x="44147" y="107166"/>
                  </a:lnTo>
                  <a:lnTo>
                    <a:pt x="56723" y="88954"/>
                  </a:lnTo>
                  <a:lnTo>
                    <a:pt x="63893" y="55593"/>
                  </a:lnTo>
                  <a:lnTo>
                    <a:pt x="50734" y="25498"/>
                  </a:lnTo>
                  <a:lnTo>
                    <a:pt x="73447" y="7916"/>
                  </a:lnTo>
                  <a:lnTo>
                    <a:pt x="89510" y="5791"/>
                  </a:lnTo>
                  <a:lnTo>
                    <a:pt x="97373" y="12095"/>
                  </a:lnTo>
                  <a:lnTo>
                    <a:pt x="117048" y="-2568"/>
                  </a:lnTo>
                  <a:lnTo>
                    <a:pt x="125524" y="1171"/>
                  </a:lnTo>
                  <a:lnTo>
                    <a:pt x="141115" y="-2568"/>
                  </a:lnTo>
                  <a:lnTo>
                    <a:pt x="141729" y="2454"/>
                  </a:lnTo>
                  <a:lnTo>
                    <a:pt x="141721" y="2501"/>
                  </a:lnTo>
                  <a:lnTo>
                    <a:pt x="136834" y="9427"/>
                  </a:lnTo>
                  <a:lnTo>
                    <a:pt x="140336" y="21972"/>
                  </a:lnTo>
                  <a:lnTo>
                    <a:pt x="154707" y="31250"/>
                  </a:lnTo>
                  <a:lnTo>
                    <a:pt x="193042" y="17147"/>
                  </a:lnTo>
                  <a:lnTo>
                    <a:pt x="217070" y="34107"/>
                  </a:lnTo>
                  <a:lnTo>
                    <a:pt x="220509" y="36539"/>
                  </a:lnTo>
                  <a:lnTo>
                    <a:pt x="220509" y="36539"/>
                  </a:lnTo>
                  <a:lnTo>
                    <a:pt x="204312" y="4702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33" name="Freeform: Shape 1432">
              <a:extLst>
                <a:ext uri="{FF2B5EF4-FFF2-40B4-BE49-F238E27FC236}">
                  <a16:creationId xmlns:a16="http://schemas.microsoft.com/office/drawing/2014/main" id="{6823D218-E261-4F2F-8782-AF7D6337B651}"/>
                </a:ext>
              </a:extLst>
            </p:cNvPr>
            <p:cNvSpPr/>
            <p:nvPr/>
          </p:nvSpPr>
          <p:spPr>
            <a:xfrm flipV="1">
              <a:off x="4269076" y="2230593"/>
              <a:ext cx="258739" cy="231539"/>
            </a:xfrm>
            <a:custGeom>
              <a:avLst/>
              <a:gdLst>
                <a:gd name="connsiteX0" fmla="*/ 204312 w 237851"/>
                <a:gd name="connsiteY0" fmla="*/ 47022 h 212847"/>
                <a:gd name="connsiteX1" fmla="*/ 210758 w 237851"/>
                <a:gd name="connsiteY1" fmla="*/ 55199 h 212847"/>
                <a:gd name="connsiteX2" fmla="*/ 202888 w 237851"/>
                <a:gd name="connsiteY2" fmla="*/ 59457 h 212847"/>
                <a:gd name="connsiteX3" fmla="*/ 210758 w 237851"/>
                <a:gd name="connsiteY3" fmla="*/ 70129 h 212847"/>
                <a:gd name="connsiteX4" fmla="*/ 204312 w 237851"/>
                <a:gd name="connsiteY4" fmla="*/ 78519 h 212847"/>
                <a:gd name="connsiteX5" fmla="*/ 208955 w 237851"/>
                <a:gd name="connsiteY5" fmla="*/ 82619 h 212847"/>
                <a:gd name="connsiteX6" fmla="*/ 204800 w 237851"/>
                <a:gd name="connsiteY6" fmla="*/ 92669 h 212847"/>
                <a:gd name="connsiteX7" fmla="*/ 186085 w 237851"/>
                <a:gd name="connsiteY7" fmla="*/ 82619 h 212847"/>
                <a:gd name="connsiteX8" fmla="*/ 193137 w 237851"/>
                <a:gd name="connsiteY8" fmla="*/ 102656 h 212847"/>
                <a:gd name="connsiteX9" fmla="*/ 206681 w 237851"/>
                <a:gd name="connsiteY9" fmla="*/ 112478 h 212847"/>
                <a:gd name="connsiteX10" fmla="*/ 206681 w 237851"/>
                <a:gd name="connsiteY10" fmla="*/ 119239 h 212847"/>
                <a:gd name="connsiteX11" fmla="*/ 206744 w 237851"/>
                <a:gd name="connsiteY11" fmla="*/ 119868 h 212847"/>
                <a:gd name="connsiteX12" fmla="*/ 216354 w 237851"/>
                <a:gd name="connsiteY12" fmla="*/ 120285 h 212847"/>
                <a:gd name="connsiteX13" fmla="*/ 220658 w 237851"/>
                <a:gd name="connsiteY13" fmla="*/ 140299 h 212847"/>
                <a:gd name="connsiteX14" fmla="*/ 233550 w 237851"/>
                <a:gd name="connsiteY14" fmla="*/ 150892 h 212847"/>
                <a:gd name="connsiteX15" fmla="*/ 234478 w 237851"/>
                <a:gd name="connsiteY15" fmla="*/ 157960 h 212847"/>
                <a:gd name="connsiteX16" fmla="*/ 211694 w 237851"/>
                <a:gd name="connsiteY16" fmla="*/ 157960 h 212847"/>
                <a:gd name="connsiteX17" fmla="*/ 198661 w 237851"/>
                <a:gd name="connsiteY17" fmla="*/ 166633 h 212847"/>
                <a:gd name="connsiteX18" fmla="*/ 190760 w 237851"/>
                <a:gd name="connsiteY18" fmla="*/ 157960 h 212847"/>
                <a:gd name="connsiteX19" fmla="*/ 186093 w 237851"/>
                <a:gd name="connsiteY19" fmla="*/ 166302 h 212847"/>
                <a:gd name="connsiteX20" fmla="*/ 156084 w 237851"/>
                <a:gd name="connsiteY20" fmla="*/ 176675 h 212847"/>
                <a:gd name="connsiteX21" fmla="*/ 145262 w 237851"/>
                <a:gd name="connsiteY21" fmla="*/ 193257 h 212847"/>
                <a:gd name="connsiteX22" fmla="*/ 129522 w 237851"/>
                <a:gd name="connsiteY22" fmla="*/ 193257 h 212847"/>
                <a:gd name="connsiteX23" fmla="*/ 124068 w 237851"/>
                <a:gd name="connsiteY23" fmla="*/ 210280 h 212847"/>
                <a:gd name="connsiteX24" fmla="*/ 113939 w 237851"/>
                <a:gd name="connsiteY24" fmla="*/ 204732 h 212847"/>
                <a:gd name="connsiteX25" fmla="*/ 112326 w 237851"/>
                <a:gd name="connsiteY25" fmla="*/ 186843 h 212847"/>
                <a:gd name="connsiteX26" fmla="*/ 83584 w 237851"/>
                <a:gd name="connsiteY26" fmla="*/ 178068 h 212847"/>
                <a:gd name="connsiteX27" fmla="*/ 91399 w 237851"/>
                <a:gd name="connsiteY27" fmla="*/ 170198 h 212847"/>
                <a:gd name="connsiteX28" fmla="*/ 82419 w 237851"/>
                <a:gd name="connsiteY28" fmla="*/ 166640 h 212847"/>
                <a:gd name="connsiteX29" fmla="*/ 60005 w 237851"/>
                <a:gd name="connsiteY29" fmla="*/ 175353 h 212847"/>
                <a:gd name="connsiteX30" fmla="*/ 47744 w 237851"/>
                <a:gd name="connsiteY30" fmla="*/ 176124 h 212847"/>
                <a:gd name="connsiteX31" fmla="*/ 58211 w 237851"/>
                <a:gd name="connsiteY31" fmla="*/ 149972 h 212847"/>
                <a:gd name="connsiteX32" fmla="*/ 34286 w 237851"/>
                <a:gd name="connsiteY32" fmla="*/ 146800 h 212847"/>
                <a:gd name="connsiteX33" fmla="*/ 24716 w 237851"/>
                <a:gd name="connsiteY33" fmla="*/ 155536 h 212847"/>
                <a:gd name="connsiteX34" fmla="*/ -3373 w 237851"/>
                <a:gd name="connsiteY34" fmla="*/ 147201 h 212847"/>
                <a:gd name="connsiteX35" fmla="*/ 4088 w 237851"/>
                <a:gd name="connsiteY35" fmla="*/ 130147 h 212847"/>
                <a:gd name="connsiteX36" fmla="*/ 26219 w 237851"/>
                <a:gd name="connsiteY36" fmla="*/ 128958 h 212847"/>
                <a:gd name="connsiteX37" fmla="*/ 26219 w 237851"/>
                <a:gd name="connsiteY37" fmla="*/ 122245 h 212847"/>
                <a:gd name="connsiteX38" fmla="*/ 39968 w 237851"/>
                <a:gd name="connsiteY38" fmla="*/ 123016 h 212847"/>
                <a:gd name="connsiteX39" fmla="*/ 48082 w 237851"/>
                <a:gd name="connsiteY39" fmla="*/ 118310 h 212847"/>
                <a:gd name="connsiteX40" fmla="*/ 44147 w 237851"/>
                <a:gd name="connsiteY40" fmla="*/ 107166 h 212847"/>
                <a:gd name="connsiteX41" fmla="*/ 56723 w 237851"/>
                <a:gd name="connsiteY41" fmla="*/ 88954 h 212847"/>
                <a:gd name="connsiteX42" fmla="*/ 63893 w 237851"/>
                <a:gd name="connsiteY42" fmla="*/ 55593 h 212847"/>
                <a:gd name="connsiteX43" fmla="*/ 50734 w 237851"/>
                <a:gd name="connsiteY43" fmla="*/ 25498 h 212847"/>
                <a:gd name="connsiteX44" fmla="*/ 73447 w 237851"/>
                <a:gd name="connsiteY44" fmla="*/ 7916 h 212847"/>
                <a:gd name="connsiteX45" fmla="*/ 89510 w 237851"/>
                <a:gd name="connsiteY45" fmla="*/ 5791 h 212847"/>
                <a:gd name="connsiteX46" fmla="*/ 97373 w 237851"/>
                <a:gd name="connsiteY46" fmla="*/ 12095 h 212847"/>
                <a:gd name="connsiteX47" fmla="*/ 117048 w 237851"/>
                <a:gd name="connsiteY47" fmla="*/ -2568 h 212847"/>
                <a:gd name="connsiteX48" fmla="*/ 125524 w 237851"/>
                <a:gd name="connsiteY48" fmla="*/ 1171 h 212847"/>
                <a:gd name="connsiteX49" fmla="*/ 141115 w 237851"/>
                <a:gd name="connsiteY49" fmla="*/ -2568 h 212847"/>
                <a:gd name="connsiteX50" fmla="*/ 141729 w 237851"/>
                <a:gd name="connsiteY50" fmla="*/ 2454 h 212847"/>
                <a:gd name="connsiteX51" fmla="*/ 141721 w 237851"/>
                <a:gd name="connsiteY51" fmla="*/ 2501 h 212847"/>
                <a:gd name="connsiteX52" fmla="*/ 136834 w 237851"/>
                <a:gd name="connsiteY52" fmla="*/ 9427 h 212847"/>
                <a:gd name="connsiteX53" fmla="*/ 140336 w 237851"/>
                <a:gd name="connsiteY53" fmla="*/ 21972 h 212847"/>
                <a:gd name="connsiteX54" fmla="*/ 154707 w 237851"/>
                <a:gd name="connsiteY54" fmla="*/ 31250 h 212847"/>
                <a:gd name="connsiteX55" fmla="*/ 193042 w 237851"/>
                <a:gd name="connsiteY55" fmla="*/ 17147 h 212847"/>
                <a:gd name="connsiteX56" fmla="*/ 217070 w 237851"/>
                <a:gd name="connsiteY56" fmla="*/ 34107 h 212847"/>
                <a:gd name="connsiteX57" fmla="*/ 220509 w 237851"/>
                <a:gd name="connsiteY57" fmla="*/ 36539 h 212847"/>
                <a:gd name="connsiteX58" fmla="*/ 220509 w 237851"/>
                <a:gd name="connsiteY58" fmla="*/ 36539 h 21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237851" h="212847">
                  <a:moveTo>
                    <a:pt x="204312" y="47022"/>
                  </a:moveTo>
                  <a:lnTo>
                    <a:pt x="210758" y="55199"/>
                  </a:lnTo>
                  <a:lnTo>
                    <a:pt x="202888" y="59457"/>
                  </a:lnTo>
                  <a:lnTo>
                    <a:pt x="210758" y="70129"/>
                  </a:lnTo>
                  <a:lnTo>
                    <a:pt x="204312" y="78519"/>
                  </a:lnTo>
                  <a:lnTo>
                    <a:pt x="208955" y="82619"/>
                  </a:lnTo>
                  <a:lnTo>
                    <a:pt x="204800" y="92669"/>
                  </a:lnTo>
                  <a:lnTo>
                    <a:pt x="186085" y="82619"/>
                  </a:lnTo>
                  <a:lnTo>
                    <a:pt x="193137" y="102656"/>
                  </a:lnTo>
                  <a:lnTo>
                    <a:pt x="206681" y="112478"/>
                  </a:lnTo>
                  <a:lnTo>
                    <a:pt x="206681" y="119239"/>
                  </a:lnTo>
                  <a:lnTo>
                    <a:pt x="206744" y="119868"/>
                  </a:lnTo>
                  <a:lnTo>
                    <a:pt x="216354" y="120285"/>
                  </a:lnTo>
                  <a:lnTo>
                    <a:pt x="220658" y="140299"/>
                  </a:lnTo>
                  <a:lnTo>
                    <a:pt x="233550" y="150892"/>
                  </a:lnTo>
                  <a:lnTo>
                    <a:pt x="234478" y="157960"/>
                  </a:lnTo>
                  <a:lnTo>
                    <a:pt x="211694" y="157960"/>
                  </a:lnTo>
                  <a:lnTo>
                    <a:pt x="198661" y="166633"/>
                  </a:lnTo>
                  <a:cubicBezTo>
                    <a:pt x="194939" y="162603"/>
                    <a:pt x="190760" y="157960"/>
                    <a:pt x="190760" y="157960"/>
                  </a:cubicBezTo>
                  <a:lnTo>
                    <a:pt x="186093" y="166302"/>
                  </a:lnTo>
                  <a:lnTo>
                    <a:pt x="156084" y="176675"/>
                  </a:lnTo>
                  <a:lnTo>
                    <a:pt x="145262" y="193257"/>
                  </a:lnTo>
                  <a:lnTo>
                    <a:pt x="129522" y="193257"/>
                  </a:lnTo>
                  <a:lnTo>
                    <a:pt x="124068" y="210280"/>
                  </a:lnTo>
                  <a:lnTo>
                    <a:pt x="113939" y="204732"/>
                  </a:lnTo>
                  <a:lnTo>
                    <a:pt x="112326" y="186843"/>
                  </a:lnTo>
                  <a:lnTo>
                    <a:pt x="83584" y="178068"/>
                  </a:lnTo>
                  <a:lnTo>
                    <a:pt x="91399" y="170198"/>
                  </a:lnTo>
                  <a:lnTo>
                    <a:pt x="82419" y="166640"/>
                  </a:lnTo>
                  <a:lnTo>
                    <a:pt x="60005" y="175353"/>
                  </a:lnTo>
                  <a:lnTo>
                    <a:pt x="47744" y="176124"/>
                  </a:lnTo>
                  <a:lnTo>
                    <a:pt x="58211" y="149972"/>
                  </a:lnTo>
                  <a:lnTo>
                    <a:pt x="34286" y="146800"/>
                  </a:lnTo>
                  <a:lnTo>
                    <a:pt x="24716" y="155536"/>
                  </a:lnTo>
                  <a:lnTo>
                    <a:pt x="-3373" y="147201"/>
                  </a:lnTo>
                  <a:lnTo>
                    <a:pt x="4088" y="130147"/>
                  </a:lnTo>
                  <a:lnTo>
                    <a:pt x="26219" y="128958"/>
                  </a:lnTo>
                  <a:lnTo>
                    <a:pt x="26219" y="122245"/>
                  </a:lnTo>
                  <a:lnTo>
                    <a:pt x="39968" y="123016"/>
                  </a:lnTo>
                  <a:lnTo>
                    <a:pt x="48082" y="118310"/>
                  </a:lnTo>
                  <a:lnTo>
                    <a:pt x="44147" y="107166"/>
                  </a:lnTo>
                  <a:lnTo>
                    <a:pt x="56723" y="88954"/>
                  </a:lnTo>
                  <a:lnTo>
                    <a:pt x="63893" y="55593"/>
                  </a:lnTo>
                  <a:lnTo>
                    <a:pt x="50734" y="25498"/>
                  </a:lnTo>
                  <a:lnTo>
                    <a:pt x="73447" y="7916"/>
                  </a:lnTo>
                  <a:lnTo>
                    <a:pt x="89510" y="5791"/>
                  </a:lnTo>
                  <a:lnTo>
                    <a:pt x="97373" y="12095"/>
                  </a:lnTo>
                  <a:lnTo>
                    <a:pt x="117048" y="-2568"/>
                  </a:lnTo>
                  <a:lnTo>
                    <a:pt x="125524" y="1171"/>
                  </a:lnTo>
                  <a:lnTo>
                    <a:pt x="141115" y="-2568"/>
                  </a:lnTo>
                  <a:lnTo>
                    <a:pt x="141729" y="2454"/>
                  </a:lnTo>
                  <a:lnTo>
                    <a:pt x="141721" y="2501"/>
                  </a:lnTo>
                  <a:lnTo>
                    <a:pt x="136834" y="9427"/>
                  </a:lnTo>
                  <a:lnTo>
                    <a:pt x="140336" y="21972"/>
                  </a:lnTo>
                  <a:lnTo>
                    <a:pt x="154707" y="31250"/>
                  </a:lnTo>
                  <a:lnTo>
                    <a:pt x="193042" y="17147"/>
                  </a:lnTo>
                  <a:lnTo>
                    <a:pt x="217070" y="34107"/>
                  </a:lnTo>
                  <a:lnTo>
                    <a:pt x="220509" y="36539"/>
                  </a:lnTo>
                  <a:lnTo>
                    <a:pt x="220509" y="3653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34" name="Freeform: Shape 1433">
              <a:extLst>
                <a:ext uri="{FF2B5EF4-FFF2-40B4-BE49-F238E27FC236}">
                  <a16:creationId xmlns:a16="http://schemas.microsoft.com/office/drawing/2014/main" id="{0A33CB65-BDFA-4366-8517-ECFB5439FA67}"/>
                </a:ext>
              </a:extLst>
            </p:cNvPr>
            <p:cNvSpPr/>
            <p:nvPr/>
          </p:nvSpPr>
          <p:spPr>
            <a:xfrm flipV="1">
              <a:off x="4407710" y="2219437"/>
              <a:ext cx="79483" cy="58996"/>
            </a:xfrm>
            <a:custGeom>
              <a:avLst/>
              <a:gdLst>
                <a:gd name="connsiteX0" fmla="*/ 69644 w 73066"/>
                <a:gd name="connsiteY0" fmla="*/ 27234 h 54233"/>
                <a:gd name="connsiteX1" fmla="*/ 58106 w 73066"/>
                <a:gd name="connsiteY1" fmla="*/ 30303 h 54233"/>
                <a:gd name="connsiteX2" fmla="*/ 60837 w 73066"/>
                <a:gd name="connsiteY2" fmla="*/ 38149 h 54233"/>
                <a:gd name="connsiteX3" fmla="*/ 45120 w 73066"/>
                <a:gd name="connsiteY3" fmla="*/ 46350 h 54233"/>
                <a:gd name="connsiteX4" fmla="*/ 22981 w 73066"/>
                <a:gd name="connsiteY4" fmla="*/ 38740 h 54233"/>
                <a:gd name="connsiteX5" fmla="*/ 15324 w 73066"/>
                <a:gd name="connsiteY5" fmla="*/ 51537 h 54233"/>
                <a:gd name="connsiteX6" fmla="*/ -3423 w 73066"/>
                <a:gd name="connsiteY6" fmla="*/ 41282 h 54233"/>
                <a:gd name="connsiteX7" fmla="*/ 2031 w 73066"/>
                <a:gd name="connsiteY7" fmla="*/ 24259 h 54233"/>
                <a:gd name="connsiteX8" fmla="*/ 17772 w 73066"/>
                <a:gd name="connsiteY8" fmla="*/ 24259 h 54233"/>
                <a:gd name="connsiteX9" fmla="*/ 28593 w 73066"/>
                <a:gd name="connsiteY9" fmla="*/ 7676 h 54233"/>
                <a:gd name="connsiteX10" fmla="*/ 58602 w 73066"/>
                <a:gd name="connsiteY10" fmla="*/ -2697 h 54233"/>
                <a:gd name="connsiteX11" fmla="*/ 54478 w 73066"/>
                <a:gd name="connsiteY11" fmla="*/ 4670 h 54233"/>
                <a:gd name="connsiteX12" fmla="*/ 60837 w 73066"/>
                <a:gd name="connsiteY12" fmla="*/ 14807 h 54233"/>
                <a:gd name="connsiteX13" fmla="*/ 67605 w 73066"/>
                <a:gd name="connsiteY13" fmla="*/ 10242 h 54233"/>
                <a:gd name="connsiteX14" fmla="*/ 67692 w 73066"/>
                <a:gd name="connsiteY14" fmla="*/ 10848 h 54233"/>
                <a:gd name="connsiteX15" fmla="*/ 69644 w 73066"/>
                <a:gd name="connsiteY15" fmla="*/ 27234 h 54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3066" h="54233">
                  <a:moveTo>
                    <a:pt x="69644" y="27234"/>
                  </a:moveTo>
                  <a:lnTo>
                    <a:pt x="58106" y="30303"/>
                  </a:lnTo>
                  <a:lnTo>
                    <a:pt x="60837" y="38149"/>
                  </a:lnTo>
                  <a:lnTo>
                    <a:pt x="45120" y="46350"/>
                  </a:lnTo>
                  <a:lnTo>
                    <a:pt x="22981" y="38740"/>
                  </a:lnTo>
                  <a:lnTo>
                    <a:pt x="15324" y="51537"/>
                  </a:lnTo>
                  <a:lnTo>
                    <a:pt x="-3423" y="41282"/>
                  </a:lnTo>
                  <a:lnTo>
                    <a:pt x="2031" y="24259"/>
                  </a:lnTo>
                  <a:lnTo>
                    <a:pt x="17772" y="24259"/>
                  </a:lnTo>
                  <a:lnTo>
                    <a:pt x="28593" y="7676"/>
                  </a:lnTo>
                  <a:lnTo>
                    <a:pt x="58602" y="-2697"/>
                  </a:lnTo>
                  <a:lnTo>
                    <a:pt x="54478" y="4670"/>
                  </a:lnTo>
                  <a:lnTo>
                    <a:pt x="60837" y="14807"/>
                  </a:lnTo>
                  <a:cubicBezTo>
                    <a:pt x="60837" y="14807"/>
                    <a:pt x="64064" y="12658"/>
                    <a:pt x="67605" y="10242"/>
                  </a:cubicBezTo>
                  <a:lnTo>
                    <a:pt x="67692" y="10848"/>
                  </a:lnTo>
                  <a:lnTo>
                    <a:pt x="69644" y="2723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35" name="Freeform: Shape 1434">
              <a:extLst>
                <a:ext uri="{FF2B5EF4-FFF2-40B4-BE49-F238E27FC236}">
                  <a16:creationId xmlns:a16="http://schemas.microsoft.com/office/drawing/2014/main" id="{2D65B77A-011F-4782-A98B-AD0F2DC9B326}"/>
                </a:ext>
              </a:extLst>
            </p:cNvPr>
            <p:cNvSpPr/>
            <p:nvPr/>
          </p:nvSpPr>
          <p:spPr>
            <a:xfrm flipV="1">
              <a:off x="4407710" y="2219437"/>
              <a:ext cx="79483" cy="58996"/>
            </a:xfrm>
            <a:custGeom>
              <a:avLst/>
              <a:gdLst>
                <a:gd name="connsiteX0" fmla="*/ 69644 w 73066"/>
                <a:gd name="connsiteY0" fmla="*/ 27234 h 54233"/>
                <a:gd name="connsiteX1" fmla="*/ 58106 w 73066"/>
                <a:gd name="connsiteY1" fmla="*/ 30303 h 54233"/>
                <a:gd name="connsiteX2" fmla="*/ 60837 w 73066"/>
                <a:gd name="connsiteY2" fmla="*/ 38149 h 54233"/>
                <a:gd name="connsiteX3" fmla="*/ 45120 w 73066"/>
                <a:gd name="connsiteY3" fmla="*/ 46350 h 54233"/>
                <a:gd name="connsiteX4" fmla="*/ 22981 w 73066"/>
                <a:gd name="connsiteY4" fmla="*/ 38740 h 54233"/>
                <a:gd name="connsiteX5" fmla="*/ 15324 w 73066"/>
                <a:gd name="connsiteY5" fmla="*/ 51537 h 54233"/>
                <a:gd name="connsiteX6" fmla="*/ -3423 w 73066"/>
                <a:gd name="connsiteY6" fmla="*/ 41282 h 54233"/>
                <a:gd name="connsiteX7" fmla="*/ 2031 w 73066"/>
                <a:gd name="connsiteY7" fmla="*/ 24259 h 54233"/>
                <a:gd name="connsiteX8" fmla="*/ 17772 w 73066"/>
                <a:gd name="connsiteY8" fmla="*/ 24259 h 54233"/>
                <a:gd name="connsiteX9" fmla="*/ 28593 w 73066"/>
                <a:gd name="connsiteY9" fmla="*/ 7676 h 54233"/>
                <a:gd name="connsiteX10" fmla="*/ 58602 w 73066"/>
                <a:gd name="connsiteY10" fmla="*/ -2697 h 54233"/>
                <a:gd name="connsiteX11" fmla="*/ 54478 w 73066"/>
                <a:gd name="connsiteY11" fmla="*/ 4670 h 54233"/>
                <a:gd name="connsiteX12" fmla="*/ 60837 w 73066"/>
                <a:gd name="connsiteY12" fmla="*/ 14807 h 54233"/>
                <a:gd name="connsiteX13" fmla="*/ 67605 w 73066"/>
                <a:gd name="connsiteY13" fmla="*/ 10242 h 54233"/>
                <a:gd name="connsiteX14" fmla="*/ 67692 w 73066"/>
                <a:gd name="connsiteY14" fmla="*/ 10848 h 54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3066" h="54233">
                  <a:moveTo>
                    <a:pt x="69644" y="27234"/>
                  </a:moveTo>
                  <a:lnTo>
                    <a:pt x="58106" y="30303"/>
                  </a:lnTo>
                  <a:lnTo>
                    <a:pt x="60837" y="38149"/>
                  </a:lnTo>
                  <a:lnTo>
                    <a:pt x="45120" y="46350"/>
                  </a:lnTo>
                  <a:lnTo>
                    <a:pt x="22981" y="38740"/>
                  </a:lnTo>
                  <a:lnTo>
                    <a:pt x="15324" y="51537"/>
                  </a:lnTo>
                  <a:lnTo>
                    <a:pt x="-3423" y="41282"/>
                  </a:lnTo>
                  <a:lnTo>
                    <a:pt x="2031" y="24259"/>
                  </a:lnTo>
                  <a:lnTo>
                    <a:pt x="17772" y="24259"/>
                  </a:lnTo>
                  <a:lnTo>
                    <a:pt x="28593" y="7676"/>
                  </a:lnTo>
                  <a:lnTo>
                    <a:pt x="58602" y="-2697"/>
                  </a:lnTo>
                  <a:lnTo>
                    <a:pt x="54478" y="4670"/>
                  </a:lnTo>
                  <a:lnTo>
                    <a:pt x="60837" y="14807"/>
                  </a:lnTo>
                  <a:cubicBezTo>
                    <a:pt x="60837" y="14807"/>
                    <a:pt x="64064" y="12658"/>
                    <a:pt x="67605" y="10242"/>
                  </a:cubicBezTo>
                  <a:lnTo>
                    <a:pt x="67692" y="1084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36" name="Freeform: Shape 1435">
              <a:extLst>
                <a:ext uri="{FF2B5EF4-FFF2-40B4-BE49-F238E27FC236}">
                  <a16:creationId xmlns:a16="http://schemas.microsoft.com/office/drawing/2014/main" id="{D90BDAE9-8616-47DB-B641-25B5A8EB26A4}"/>
                </a:ext>
              </a:extLst>
            </p:cNvPr>
            <p:cNvSpPr/>
            <p:nvPr/>
          </p:nvSpPr>
          <p:spPr>
            <a:xfrm flipV="1">
              <a:off x="4428102" y="2156683"/>
              <a:ext cx="73909" cy="77317"/>
            </a:xfrm>
            <a:custGeom>
              <a:avLst/>
              <a:gdLst>
                <a:gd name="connsiteX0" fmla="*/ 44363 w 67942"/>
                <a:gd name="connsiteY0" fmla="*/ 18018 h 71075"/>
                <a:gd name="connsiteX1" fmla="*/ 57939 w 67942"/>
                <a:gd name="connsiteY1" fmla="*/ 20481 h 71075"/>
                <a:gd name="connsiteX2" fmla="*/ 61638 w 67942"/>
                <a:gd name="connsiteY2" fmla="*/ 28894 h 71075"/>
                <a:gd name="connsiteX3" fmla="*/ 56632 w 67942"/>
                <a:gd name="connsiteY3" fmla="*/ 37575 h 71075"/>
                <a:gd name="connsiteX4" fmla="*/ 64502 w 67942"/>
                <a:gd name="connsiteY4" fmla="*/ 48404 h 71075"/>
                <a:gd name="connsiteX5" fmla="*/ 64502 w 67942"/>
                <a:gd name="connsiteY5" fmla="*/ 68308 h 71075"/>
                <a:gd name="connsiteX6" fmla="*/ 55963 w 67942"/>
                <a:gd name="connsiteY6" fmla="*/ 67348 h 71075"/>
                <a:gd name="connsiteX7" fmla="*/ 34494 w 67942"/>
                <a:gd name="connsiteY7" fmla="*/ 53410 h 71075"/>
                <a:gd name="connsiteX8" fmla="*/ 36815 w 67942"/>
                <a:gd name="connsiteY8" fmla="*/ 38409 h 71075"/>
                <a:gd name="connsiteX9" fmla="*/ 27363 w 67942"/>
                <a:gd name="connsiteY9" fmla="*/ 33522 h 71075"/>
                <a:gd name="connsiteX10" fmla="*/ 21067 w 67942"/>
                <a:gd name="connsiteY10" fmla="*/ 52048 h 71075"/>
                <a:gd name="connsiteX11" fmla="*/ 9175 w 67942"/>
                <a:gd name="connsiteY11" fmla="*/ 28273 h 71075"/>
                <a:gd name="connsiteX12" fmla="*/ 10057 w 67942"/>
                <a:gd name="connsiteY12" fmla="*/ 13925 h 71075"/>
                <a:gd name="connsiteX13" fmla="*/ -1725 w 67942"/>
                <a:gd name="connsiteY13" fmla="*/ 11564 h 71075"/>
                <a:gd name="connsiteX14" fmla="*/ -3441 w 67942"/>
                <a:gd name="connsiteY14" fmla="*/ 10620 h 71075"/>
                <a:gd name="connsiteX15" fmla="*/ 4217 w 67942"/>
                <a:gd name="connsiteY15" fmla="*/ -2177 h 71075"/>
                <a:gd name="connsiteX16" fmla="*/ 26356 w 67942"/>
                <a:gd name="connsiteY16" fmla="*/ 5433 h 71075"/>
                <a:gd name="connsiteX17" fmla="*/ 42073 w 67942"/>
                <a:gd name="connsiteY17" fmla="*/ -2767 h 71075"/>
                <a:gd name="connsiteX18" fmla="*/ 48683 w 67942"/>
                <a:gd name="connsiteY18" fmla="*/ 7716 h 71075"/>
                <a:gd name="connsiteX19" fmla="*/ 44363 w 67942"/>
                <a:gd name="connsiteY19" fmla="*/ 18018 h 71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7942" h="71075">
                  <a:moveTo>
                    <a:pt x="44363" y="18018"/>
                  </a:moveTo>
                  <a:lnTo>
                    <a:pt x="57939" y="20481"/>
                  </a:lnTo>
                  <a:lnTo>
                    <a:pt x="61638" y="28894"/>
                  </a:lnTo>
                  <a:lnTo>
                    <a:pt x="56632" y="37575"/>
                  </a:lnTo>
                  <a:lnTo>
                    <a:pt x="64502" y="48404"/>
                  </a:lnTo>
                  <a:lnTo>
                    <a:pt x="64502" y="68308"/>
                  </a:lnTo>
                  <a:lnTo>
                    <a:pt x="55963" y="67348"/>
                  </a:lnTo>
                  <a:lnTo>
                    <a:pt x="34494" y="53410"/>
                  </a:lnTo>
                  <a:lnTo>
                    <a:pt x="36815" y="38409"/>
                  </a:lnTo>
                  <a:lnTo>
                    <a:pt x="27363" y="33522"/>
                  </a:lnTo>
                  <a:lnTo>
                    <a:pt x="21067" y="52048"/>
                  </a:lnTo>
                  <a:lnTo>
                    <a:pt x="9175" y="28273"/>
                  </a:lnTo>
                  <a:lnTo>
                    <a:pt x="10057" y="13925"/>
                  </a:lnTo>
                  <a:lnTo>
                    <a:pt x="-1725" y="11564"/>
                  </a:lnTo>
                  <a:lnTo>
                    <a:pt x="-3441" y="10620"/>
                  </a:lnTo>
                  <a:lnTo>
                    <a:pt x="4217" y="-2177"/>
                  </a:lnTo>
                  <a:lnTo>
                    <a:pt x="26356" y="5433"/>
                  </a:lnTo>
                  <a:lnTo>
                    <a:pt x="42073" y="-2767"/>
                  </a:lnTo>
                  <a:lnTo>
                    <a:pt x="48683" y="7716"/>
                  </a:lnTo>
                  <a:lnTo>
                    <a:pt x="44363" y="1801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37" name="Freeform: Shape 1436">
              <a:extLst>
                <a:ext uri="{FF2B5EF4-FFF2-40B4-BE49-F238E27FC236}">
                  <a16:creationId xmlns:a16="http://schemas.microsoft.com/office/drawing/2014/main" id="{AB83FC7B-C8F4-42A9-9231-82E3EE8EBC58}"/>
                </a:ext>
              </a:extLst>
            </p:cNvPr>
            <p:cNvSpPr/>
            <p:nvPr/>
          </p:nvSpPr>
          <p:spPr>
            <a:xfrm flipV="1">
              <a:off x="4428102" y="2156683"/>
              <a:ext cx="73909" cy="77317"/>
            </a:xfrm>
            <a:custGeom>
              <a:avLst/>
              <a:gdLst>
                <a:gd name="connsiteX0" fmla="*/ 44363 w 67942"/>
                <a:gd name="connsiteY0" fmla="*/ 18018 h 71075"/>
                <a:gd name="connsiteX1" fmla="*/ 57939 w 67942"/>
                <a:gd name="connsiteY1" fmla="*/ 20481 h 71075"/>
                <a:gd name="connsiteX2" fmla="*/ 61638 w 67942"/>
                <a:gd name="connsiteY2" fmla="*/ 28894 h 71075"/>
                <a:gd name="connsiteX3" fmla="*/ 56632 w 67942"/>
                <a:gd name="connsiteY3" fmla="*/ 37575 h 71075"/>
                <a:gd name="connsiteX4" fmla="*/ 64502 w 67942"/>
                <a:gd name="connsiteY4" fmla="*/ 48404 h 71075"/>
                <a:gd name="connsiteX5" fmla="*/ 64502 w 67942"/>
                <a:gd name="connsiteY5" fmla="*/ 68308 h 71075"/>
                <a:gd name="connsiteX6" fmla="*/ 55963 w 67942"/>
                <a:gd name="connsiteY6" fmla="*/ 67348 h 71075"/>
                <a:gd name="connsiteX7" fmla="*/ 34494 w 67942"/>
                <a:gd name="connsiteY7" fmla="*/ 53410 h 71075"/>
                <a:gd name="connsiteX8" fmla="*/ 36815 w 67942"/>
                <a:gd name="connsiteY8" fmla="*/ 38409 h 71075"/>
                <a:gd name="connsiteX9" fmla="*/ 27363 w 67942"/>
                <a:gd name="connsiteY9" fmla="*/ 33522 h 71075"/>
                <a:gd name="connsiteX10" fmla="*/ 21067 w 67942"/>
                <a:gd name="connsiteY10" fmla="*/ 52048 h 71075"/>
                <a:gd name="connsiteX11" fmla="*/ 9175 w 67942"/>
                <a:gd name="connsiteY11" fmla="*/ 28273 h 71075"/>
                <a:gd name="connsiteX12" fmla="*/ 10057 w 67942"/>
                <a:gd name="connsiteY12" fmla="*/ 13925 h 71075"/>
                <a:gd name="connsiteX13" fmla="*/ -1725 w 67942"/>
                <a:gd name="connsiteY13" fmla="*/ 11564 h 71075"/>
                <a:gd name="connsiteX14" fmla="*/ -3441 w 67942"/>
                <a:gd name="connsiteY14" fmla="*/ 10620 h 71075"/>
                <a:gd name="connsiteX15" fmla="*/ 4217 w 67942"/>
                <a:gd name="connsiteY15" fmla="*/ -2177 h 71075"/>
                <a:gd name="connsiteX16" fmla="*/ 26356 w 67942"/>
                <a:gd name="connsiteY16" fmla="*/ 5433 h 71075"/>
                <a:gd name="connsiteX17" fmla="*/ 42073 w 67942"/>
                <a:gd name="connsiteY17" fmla="*/ -2767 h 71075"/>
                <a:gd name="connsiteX18" fmla="*/ 48683 w 67942"/>
                <a:gd name="connsiteY18" fmla="*/ 7716 h 71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7942" h="71075">
                  <a:moveTo>
                    <a:pt x="44363" y="18018"/>
                  </a:moveTo>
                  <a:lnTo>
                    <a:pt x="57939" y="20481"/>
                  </a:lnTo>
                  <a:lnTo>
                    <a:pt x="61638" y="28894"/>
                  </a:lnTo>
                  <a:lnTo>
                    <a:pt x="56632" y="37575"/>
                  </a:lnTo>
                  <a:lnTo>
                    <a:pt x="64502" y="48404"/>
                  </a:lnTo>
                  <a:lnTo>
                    <a:pt x="64502" y="68308"/>
                  </a:lnTo>
                  <a:lnTo>
                    <a:pt x="55963" y="67348"/>
                  </a:lnTo>
                  <a:lnTo>
                    <a:pt x="34494" y="53410"/>
                  </a:lnTo>
                  <a:lnTo>
                    <a:pt x="36815" y="38409"/>
                  </a:lnTo>
                  <a:lnTo>
                    <a:pt x="27363" y="33522"/>
                  </a:lnTo>
                  <a:lnTo>
                    <a:pt x="21067" y="52048"/>
                  </a:lnTo>
                  <a:lnTo>
                    <a:pt x="9175" y="28273"/>
                  </a:lnTo>
                  <a:lnTo>
                    <a:pt x="10057" y="13925"/>
                  </a:lnTo>
                  <a:lnTo>
                    <a:pt x="-1725" y="11564"/>
                  </a:lnTo>
                  <a:lnTo>
                    <a:pt x="-3441" y="10620"/>
                  </a:lnTo>
                  <a:lnTo>
                    <a:pt x="4217" y="-2177"/>
                  </a:lnTo>
                  <a:lnTo>
                    <a:pt x="26356" y="5433"/>
                  </a:lnTo>
                  <a:lnTo>
                    <a:pt x="42073" y="-2767"/>
                  </a:lnTo>
                  <a:lnTo>
                    <a:pt x="48683" y="771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38" name="Freeform: Shape 1437">
              <a:extLst>
                <a:ext uri="{FF2B5EF4-FFF2-40B4-BE49-F238E27FC236}">
                  <a16:creationId xmlns:a16="http://schemas.microsoft.com/office/drawing/2014/main" id="{10629639-8B34-4190-BD77-DEC56C814D59}"/>
                </a:ext>
              </a:extLst>
            </p:cNvPr>
            <p:cNvSpPr/>
            <p:nvPr/>
          </p:nvSpPr>
          <p:spPr>
            <a:xfrm flipV="1">
              <a:off x="4548132" y="2287893"/>
              <a:ext cx="151252" cy="70484"/>
            </a:xfrm>
            <a:custGeom>
              <a:avLst/>
              <a:gdLst>
                <a:gd name="connsiteX0" fmla="*/ 29524 w 139041"/>
                <a:gd name="connsiteY0" fmla="*/ 10167 h 64794"/>
                <a:gd name="connsiteX1" fmla="*/ 44942 w 139041"/>
                <a:gd name="connsiteY1" fmla="*/ 13394 h 64794"/>
                <a:gd name="connsiteX2" fmla="*/ 48539 w 139041"/>
                <a:gd name="connsiteY2" fmla="*/ 4674 h 64794"/>
                <a:gd name="connsiteX3" fmla="*/ 77618 w 139041"/>
                <a:gd name="connsiteY3" fmla="*/ 2502 h 64794"/>
                <a:gd name="connsiteX4" fmla="*/ 85119 w 139041"/>
                <a:gd name="connsiteY4" fmla="*/ -2598 h 64794"/>
                <a:gd name="connsiteX5" fmla="*/ 92234 w 139041"/>
                <a:gd name="connsiteY5" fmla="*/ 5295 h 64794"/>
                <a:gd name="connsiteX6" fmla="*/ 101497 w 139041"/>
                <a:gd name="connsiteY6" fmla="*/ 2234 h 64794"/>
                <a:gd name="connsiteX7" fmla="*/ 105353 w 139041"/>
                <a:gd name="connsiteY7" fmla="*/ 10435 h 64794"/>
                <a:gd name="connsiteX8" fmla="*/ 119205 w 139041"/>
                <a:gd name="connsiteY8" fmla="*/ 10805 h 64794"/>
                <a:gd name="connsiteX9" fmla="*/ 124965 w 139041"/>
                <a:gd name="connsiteY9" fmla="*/ 26238 h 64794"/>
                <a:gd name="connsiteX10" fmla="*/ 133827 w 139041"/>
                <a:gd name="connsiteY10" fmla="*/ 25364 h 64794"/>
                <a:gd name="connsiteX11" fmla="*/ 135441 w 139041"/>
                <a:gd name="connsiteY11" fmla="*/ 37201 h 64794"/>
                <a:gd name="connsiteX12" fmla="*/ 129207 w 139041"/>
                <a:gd name="connsiteY12" fmla="*/ 42789 h 64794"/>
                <a:gd name="connsiteX13" fmla="*/ 132670 w 139041"/>
                <a:gd name="connsiteY13" fmla="*/ 49738 h 64794"/>
                <a:gd name="connsiteX14" fmla="*/ 128011 w 139041"/>
                <a:gd name="connsiteY14" fmla="*/ 56491 h 64794"/>
                <a:gd name="connsiteX15" fmla="*/ 115435 w 139041"/>
                <a:gd name="connsiteY15" fmla="*/ 51855 h 64794"/>
                <a:gd name="connsiteX16" fmla="*/ 96877 w 139041"/>
                <a:gd name="connsiteY16" fmla="*/ 62197 h 64794"/>
                <a:gd name="connsiteX17" fmla="*/ 92478 w 139041"/>
                <a:gd name="connsiteY17" fmla="*/ 52202 h 64794"/>
                <a:gd name="connsiteX18" fmla="*/ 59360 w 139041"/>
                <a:gd name="connsiteY18" fmla="*/ 40932 h 64794"/>
                <a:gd name="connsiteX19" fmla="*/ 59100 w 139041"/>
                <a:gd name="connsiteY19" fmla="*/ 26238 h 64794"/>
                <a:gd name="connsiteX20" fmla="*/ 43462 w 139041"/>
                <a:gd name="connsiteY20" fmla="*/ 31787 h 64794"/>
                <a:gd name="connsiteX21" fmla="*/ 27643 w 139041"/>
                <a:gd name="connsiteY21" fmla="*/ 24609 h 64794"/>
                <a:gd name="connsiteX22" fmla="*/ -2720 w 139041"/>
                <a:gd name="connsiteY22" fmla="*/ 26041 h 64794"/>
                <a:gd name="connsiteX23" fmla="*/ -3601 w 139041"/>
                <a:gd name="connsiteY23" fmla="*/ 11891 h 64794"/>
                <a:gd name="connsiteX24" fmla="*/ 16145 w 139041"/>
                <a:gd name="connsiteY24" fmla="*/ 7247 h 64794"/>
                <a:gd name="connsiteX25" fmla="*/ 26148 w 139041"/>
                <a:gd name="connsiteY25" fmla="*/ 4674 h 64794"/>
                <a:gd name="connsiteX26" fmla="*/ 29524 w 139041"/>
                <a:gd name="connsiteY26" fmla="*/ 10167 h 6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9041" h="64794">
                  <a:moveTo>
                    <a:pt x="29524" y="10167"/>
                  </a:moveTo>
                  <a:lnTo>
                    <a:pt x="44942" y="13394"/>
                  </a:lnTo>
                  <a:lnTo>
                    <a:pt x="48539" y="4674"/>
                  </a:lnTo>
                  <a:lnTo>
                    <a:pt x="77618" y="2502"/>
                  </a:lnTo>
                  <a:lnTo>
                    <a:pt x="85119" y="-2598"/>
                  </a:lnTo>
                  <a:lnTo>
                    <a:pt x="92234" y="5295"/>
                  </a:lnTo>
                  <a:lnTo>
                    <a:pt x="101497" y="2234"/>
                  </a:lnTo>
                  <a:lnTo>
                    <a:pt x="105353" y="10435"/>
                  </a:lnTo>
                  <a:lnTo>
                    <a:pt x="119205" y="10805"/>
                  </a:lnTo>
                  <a:lnTo>
                    <a:pt x="124965" y="26238"/>
                  </a:lnTo>
                  <a:lnTo>
                    <a:pt x="133827" y="25364"/>
                  </a:lnTo>
                  <a:lnTo>
                    <a:pt x="135441" y="37201"/>
                  </a:lnTo>
                  <a:lnTo>
                    <a:pt x="129207" y="42789"/>
                  </a:lnTo>
                  <a:lnTo>
                    <a:pt x="132670" y="49738"/>
                  </a:lnTo>
                  <a:lnTo>
                    <a:pt x="128011" y="56491"/>
                  </a:lnTo>
                  <a:lnTo>
                    <a:pt x="115435" y="51855"/>
                  </a:lnTo>
                  <a:lnTo>
                    <a:pt x="96877" y="62197"/>
                  </a:lnTo>
                  <a:lnTo>
                    <a:pt x="92478" y="52202"/>
                  </a:lnTo>
                  <a:lnTo>
                    <a:pt x="59360" y="40932"/>
                  </a:lnTo>
                  <a:lnTo>
                    <a:pt x="59100" y="26238"/>
                  </a:lnTo>
                  <a:lnTo>
                    <a:pt x="43462" y="31787"/>
                  </a:lnTo>
                  <a:lnTo>
                    <a:pt x="27643" y="24609"/>
                  </a:lnTo>
                  <a:lnTo>
                    <a:pt x="-2720" y="26041"/>
                  </a:lnTo>
                  <a:lnTo>
                    <a:pt x="-3601" y="11891"/>
                  </a:lnTo>
                  <a:lnTo>
                    <a:pt x="16145" y="7247"/>
                  </a:lnTo>
                  <a:lnTo>
                    <a:pt x="26148" y="4674"/>
                  </a:lnTo>
                  <a:lnTo>
                    <a:pt x="29524" y="1016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39" name="Freeform: Shape 1438">
              <a:extLst>
                <a:ext uri="{FF2B5EF4-FFF2-40B4-BE49-F238E27FC236}">
                  <a16:creationId xmlns:a16="http://schemas.microsoft.com/office/drawing/2014/main" id="{DDCF95BB-9D30-4E51-A1F3-5AD8C694A026}"/>
                </a:ext>
              </a:extLst>
            </p:cNvPr>
            <p:cNvSpPr/>
            <p:nvPr/>
          </p:nvSpPr>
          <p:spPr>
            <a:xfrm flipV="1">
              <a:off x="4548132" y="2287893"/>
              <a:ext cx="151252" cy="70484"/>
            </a:xfrm>
            <a:custGeom>
              <a:avLst/>
              <a:gdLst>
                <a:gd name="connsiteX0" fmla="*/ 29524 w 139041"/>
                <a:gd name="connsiteY0" fmla="*/ 10167 h 64794"/>
                <a:gd name="connsiteX1" fmla="*/ 44942 w 139041"/>
                <a:gd name="connsiteY1" fmla="*/ 13394 h 64794"/>
                <a:gd name="connsiteX2" fmla="*/ 48539 w 139041"/>
                <a:gd name="connsiteY2" fmla="*/ 4674 h 64794"/>
                <a:gd name="connsiteX3" fmla="*/ 77618 w 139041"/>
                <a:gd name="connsiteY3" fmla="*/ 2502 h 64794"/>
                <a:gd name="connsiteX4" fmla="*/ 85119 w 139041"/>
                <a:gd name="connsiteY4" fmla="*/ -2598 h 64794"/>
                <a:gd name="connsiteX5" fmla="*/ 92234 w 139041"/>
                <a:gd name="connsiteY5" fmla="*/ 5295 h 64794"/>
                <a:gd name="connsiteX6" fmla="*/ 101497 w 139041"/>
                <a:gd name="connsiteY6" fmla="*/ 2234 h 64794"/>
                <a:gd name="connsiteX7" fmla="*/ 105353 w 139041"/>
                <a:gd name="connsiteY7" fmla="*/ 10435 h 64794"/>
                <a:gd name="connsiteX8" fmla="*/ 119205 w 139041"/>
                <a:gd name="connsiteY8" fmla="*/ 10805 h 64794"/>
                <a:gd name="connsiteX9" fmla="*/ 124965 w 139041"/>
                <a:gd name="connsiteY9" fmla="*/ 26238 h 64794"/>
                <a:gd name="connsiteX10" fmla="*/ 133827 w 139041"/>
                <a:gd name="connsiteY10" fmla="*/ 25364 h 64794"/>
                <a:gd name="connsiteX11" fmla="*/ 135441 w 139041"/>
                <a:gd name="connsiteY11" fmla="*/ 37201 h 64794"/>
                <a:gd name="connsiteX12" fmla="*/ 129207 w 139041"/>
                <a:gd name="connsiteY12" fmla="*/ 42789 h 64794"/>
                <a:gd name="connsiteX13" fmla="*/ 132670 w 139041"/>
                <a:gd name="connsiteY13" fmla="*/ 49738 h 64794"/>
                <a:gd name="connsiteX14" fmla="*/ 128011 w 139041"/>
                <a:gd name="connsiteY14" fmla="*/ 56491 h 64794"/>
                <a:gd name="connsiteX15" fmla="*/ 115435 w 139041"/>
                <a:gd name="connsiteY15" fmla="*/ 51855 h 64794"/>
                <a:gd name="connsiteX16" fmla="*/ 96877 w 139041"/>
                <a:gd name="connsiteY16" fmla="*/ 62197 h 64794"/>
                <a:gd name="connsiteX17" fmla="*/ 92478 w 139041"/>
                <a:gd name="connsiteY17" fmla="*/ 52202 h 64794"/>
                <a:gd name="connsiteX18" fmla="*/ 59360 w 139041"/>
                <a:gd name="connsiteY18" fmla="*/ 40932 h 64794"/>
                <a:gd name="connsiteX19" fmla="*/ 59100 w 139041"/>
                <a:gd name="connsiteY19" fmla="*/ 26238 h 64794"/>
                <a:gd name="connsiteX20" fmla="*/ 43462 w 139041"/>
                <a:gd name="connsiteY20" fmla="*/ 31787 h 64794"/>
                <a:gd name="connsiteX21" fmla="*/ 27643 w 139041"/>
                <a:gd name="connsiteY21" fmla="*/ 24609 h 64794"/>
                <a:gd name="connsiteX22" fmla="*/ -2720 w 139041"/>
                <a:gd name="connsiteY22" fmla="*/ 26041 h 64794"/>
                <a:gd name="connsiteX23" fmla="*/ -3601 w 139041"/>
                <a:gd name="connsiteY23" fmla="*/ 11891 h 64794"/>
                <a:gd name="connsiteX24" fmla="*/ 16145 w 139041"/>
                <a:gd name="connsiteY24" fmla="*/ 7247 h 64794"/>
                <a:gd name="connsiteX25" fmla="*/ 26148 w 139041"/>
                <a:gd name="connsiteY25" fmla="*/ 4674 h 6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9041" h="64794">
                  <a:moveTo>
                    <a:pt x="29524" y="10167"/>
                  </a:moveTo>
                  <a:lnTo>
                    <a:pt x="44942" y="13394"/>
                  </a:lnTo>
                  <a:lnTo>
                    <a:pt x="48539" y="4674"/>
                  </a:lnTo>
                  <a:lnTo>
                    <a:pt x="77618" y="2502"/>
                  </a:lnTo>
                  <a:lnTo>
                    <a:pt x="85119" y="-2598"/>
                  </a:lnTo>
                  <a:lnTo>
                    <a:pt x="92234" y="5295"/>
                  </a:lnTo>
                  <a:lnTo>
                    <a:pt x="101497" y="2234"/>
                  </a:lnTo>
                  <a:lnTo>
                    <a:pt x="105353" y="10435"/>
                  </a:lnTo>
                  <a:lnTo>
                    <a:pt x="119205" y="10805"/>
                  </a:lnTo>
                  <a:lnTo>
                    <a:pt x="124965" y="26238"/>
                  </a:lnTo>
                  <a:lnTo>
                    <a:pt x="133827" y="25364"/>
                  </a:lnTo>
                  <a:lnTo>
                    <a:pt x="135441" y="37201"/>
                  </a:lnTo>
                  <a:lnTo>
                    <a:pt x="129207" y="42789"/>
                  </a:lnTo>
                  <a:lnTo>
                    <a:pt x="132670" y="49738"/>
                  </a:lnTo>
                  <a:lnTo>
                    <a:pt x="128011" y="56491"/>
                  </a:lnTo>
                  <a:lnTo>
                    <a:pt x="115435" y="51855"/>
                  </a:lnTo>
                  <a:lnTo>
                    <a:pt x="96877" y="62197"/>
                  </a:lnTo>
                  <a:lnTo>
                    <a:pt x="92478" y="52202"/>
                  </a:lnTo>
                  <a:lnTo>
                    <a:pt x="59360" y="40932"/>
                  </a:lnTo>
                  <a:lnTo>
                    <a:pt x="59100" y="26238"/>
                  </a:lnTo>
                  <a:lnTo>
                    <a:pt x="43462" y="31787"/>
                  </a:lnTo>
                  <a:lnTo>
                    <a:pt x="27643" y="24609"/>
                  </a:lnTo>
                  <a:lnTo>
                    <a:pt x="-2720" y="26041"/>
                  </a:lnTo>
                  <a:lnTo>
                    <a:pt x="-3601" y="11891"/>
                  </a:lnTo>
                  <a:lnTo>
                    <a:pt x="16145" y="7247"/>
                  </a:lnTo>
                  <a:lnTo>
                    <a:pt x="26148" y="467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40" name="Freeform: Shape 1439">
              <a:extLst>
                <a:ext uri="{FF2B5EF4-FFF2-40B4-BE49-F238E27FC236}">
                  <a16:creationId xmlns:a16="http://schemas.microsoft.com/office/drawing/2014/main" id="{39E85537-CDAE-4973-92E6-0B2BB31043A5}"/>
                </a:ext>
              </a:extLst>
            </p:cNvPr>
            <p:cNvSpPr/>
            <p:nvPr/>
          </p:nvSpPr>
          <p:spPr>
            <a:xfrm flipV="1">
              <a:off x="4493451" y="2340982"/>
              <a:ext cx="230273" cy="228714"/>
            </a:xfrm>
            <a:custGeom>
              <a:avLst/>
              <a:gdLst>
                <a:gd name="connsiteX0" fmla="*/ 98821 w 211683"/>
                <a:gd name="connsiteY0" fmla="*/ 199107 h 210250"/>
                <a:gd name="connsiteX1" fmla="*/ 95224 w 211683"/>
                <a:gd name="connsiteY1" fmla="*/ 207827 h 210250"/>
                <a:gd name="connsiteX2" fmla="*/ 79806 w 211683"/>
                <a:gd name="connsiteY2" fmla="*/ 204601 h 210250"/>
                <a:gd name="connsiteX3" fmla="*/ 76430 w 211683"/>
                <a:gd name="connsiteY3" fmla="*/ 199107 h 210250"/>
                <a:gd name="connsiteX4" fmla="*/ 66427 w 211683"/>
                <a:gd name="connsiteY4" fmla="*/ 201681 h 210250"/>
                <a:gd name="connsiteX5" fmla="*/ 55503 w 211683"/>
                <a:gd name="connsiteY5" fmla="*/ 187129 h 210250"/>
                <a:gd name="connsiteX6" fmla="*/ 44879 w 211683"/>
                <a:gd name="connsiteY6" fmla="*/ 191725 h 210250"/>
                <a:gd name="connsiteX7" fmla="*/ 38094 w 211683"/>
                <a:gd name="connsiteY7" fmla="*/ 177543 h 210250"/>
                <a:gd name="connsiteX8" fmla="*/ 28005 w 211683"/>
                <a:gd name="connsiteY8" fmla="*/ 191725 h 210250"/>
                <a:gd name="connsiteX9" fmla="*/ 20686 w 211683"/>
                <a:gd name="connsiteY9" fmla="*/ 189451 h 210250"/>
                <a:gd name="connsiteX10" fmla="*/ 17427 w 211683"/>
                <a:gd name="connsiteY10" fmla="*/ 179149 h 210250"/>
                <a:gd name="connsiteX11" fmla="*/ 2482 w 211683"/>
                <a:gd name="connsiteY11" fmla="*/ 181643 h 210250"/>
                <a:gd name="connsiteX12" fmla="*/ -2161 w 211683"/>
                <a:gd name="connsiteY12" fmla="*/ 177543 h 210250"/>
                <a:gd name="connsiteX13" fmla="*/ 4284 w 211683"/>
                <a:gd name="connsiteY13" fmla="*/ 169154 h 210250"/>
                <a:gd name="connsiteX14" fmla="*/ -3586 w 211683"/>
                <a:gd name="connsiteY14" fmla="*/ 158482 h 210250"/>
                <a:gd name="connsiteX15" fmla="*/ 4284 w 211683"/>
                <a:gd name="connsiteY15" fmla="*/ 154224 h 210250"/>
                <a:gd name="connsiteX16" fmla="*/ -2161 w 211683"/>
                <a:gd name="connsiteY16" fmla="*/ 146047 h 210250"/>
                <a:gd name="connsiteX17" fmla="*/ 14036 w 211683"/>
                <a:gd name="connsiteY17" fmla="*/ 135564 h 210250"/>
                <a:gd name="connsiteX18" fmla="*/ 33207 w 211683"/>
                <a:gd name="connsiteY18" fmla="*/ 149093 h 210250"/>
                <a:gd name="connsiteX19" fmla="*/ 57125 w 211683"/>
                <a:gd name="connsiteY19" fmla="*/ 139200 h 210250"/>
                <a:gd name="connsiteX20" fmla="*/ 64302 w 211683"/>
                <a:gd name="connsiteY20" fmla="*/ 113402 h 210250"/>
                <a:gd name="connsiteX21" fmla="*/ 76123 w 211683"/>
                <a:gd name="connsiteY21" fmla="*/ 104878 h 210250"/>
                <a:gd name="connsiteX22" fmla="*/ 110043 w 211683"/>
                <a:gd name="connsiteY22" fmla="*/ 72579 h 210250"/>
                <a:gd name="connsiteX23" fmla="*/ 120015 w 211683"/>
                <a:gd name="connsiteY23" fmla="*/ 71454 h 210250"/>
                <a:gd name="connsiteX24" fmla="*/ 127987 w 211683"/>
                <a:gd name="connsiteY24" fmla="*/ 62671 h 210250"/>
                <a:gd name="connsiteX25" fmla="*/ 140572 w 211683"/>
                <a:gd name="connsiteY25" fmla="*/ 60923 h 210250"/>
                <a:gd name="connsiteX26" fmla="*/ 145671 w 211683"/>
                <a:gd name="connsiteY26" fmla="*/ 51519 h 210250"/>
                <a:gd name="connsiteX27" fmla="*/ 156965 w 211683"/>
                <a:gd name="connsiteY27" fmla="*/ 44373 h 210250"/>
                <a:gd name="connsiteX28" fmla="*/ 166063 w 211683"/>
                <a:gd name="connsiteY28" fmla="*/ 20015 h 210250"/>
                <a:gd name="connsiteX29" fmla="*/ 156367 w 211683"/>
                <a:gd name="connsiteY29" fmla="*/ 16 h 210250"/>
                <a:gd name="connsiteX30" fmla="*/ 169376 w 211683"/>
                <a:gd name="connsiteY30" fmla="*/ -2423 h 210250"/>
                <a:gd name="connsiteX31" fmla="*/ 176058 w 211683"/>
                <a:gd name="connsiteY31" fmla="*/ 14946 h 210250"/>
                <a:gd name="connsiteX32" fmla="*/ 185274 w 211683"/>
                <a:gd name="connsiteY32" fmla="*/ 20502 h 210250"/>
                <a:gd name="connsiteX33" fmla="*/ 183873 w 211683"/>
                <a:gd name="connsiteY33" fmla="*/ 30568 h 210250"/>
                <a:gd name="connsiteX34" fmla="*/ 174759 w 211683"/>
                <a:gd name="connsiteY34" fmla="*/ 36369 h 210250"/>
                <a:gd name="connsiteX35" fmla="*/ 174020 w 211683"/>
                <a:gd name="connsiteY35" fmla="*/ 45828 h 210250"/>
                <a:gd name="connsiteX36" fmla="*/ 182385 w 211683"/>
                <a:gd name="connsiteY36" fmla="*/ 53533 h 210250"/>
                <a:gd name="connsiteX37" fmla="*/ 205406 w 211683"/>
                <a:gd name="connsiteY37" fmla="*/ 36739 h 210250"/>
                <a:gd name="connsiteX38" fmla="*/ 208098 w 211683"/>
                <a:gd name="connsiteY38" fmla="*/ 48237 h 210250"/>
                <a:gd name="connsiteX39" fmla="*/ 199141 w 211683"/>
                <a:gd name="connsiteY39" fmla="*/ 60790 h 210250"/>
                <a:gd name="connsiteX40" fmla="*/ 184172 w 211683"/>
                <a:gd name="connsiteY40" fmla="*/ 68219 h 210250"/>
                <a:gd name="connsiteX41" fmla="*/ 162663 w 211683"/>
                <a:gd name="connsiteY41" fmla="*/ 77726 h 210250"/>
                <a:gd name="connsiteX42" fmla="*/ 165646 w 211683"/>
                <a:gd name="connsiteY42" fmla="*/ 89240 h 210250"/>
                <a:gd name="connsiteX43" fmla="*/ 140241 w 211683"/>
                <a:gd name="connsiteY43" fmla="*/ 93199 h 210250"/>
                <a:gd name="connsiteX44" fmla="*/ 127373 w 211683"/>
                <a:gd name="connsiteY44" fmla="*/ 107475 h 210250"/>
                <a:gd name="connsiteX45" fmla="*/ 120204 w 211683"/>
                <a:gd name="connsiteY45" fmla="*/ 128079 h 210250"/>
                <a:gd name="connsiteX46" fmla="*/ 98081 w 211683"/>
                <a:gd name="connsiteY46" fmla="*/ 143946 h 210250"/>
                <a:gd name="connsiteX47" fmla="*/ 97034 w 211683"/>
                <a:gd name="connsiteY47" fmla="*/ 158663 h 210250"/>
                <a:gd name="connsiteX48" fmla="*/ 99930 w 211683"/>
                <a:gd name="connsiteY48" fmla="*/ 163275 h 210250"/>
                <a:gd name="connsiteX49" fmla="*/ 95980 w 211683"/>
                <a:gd name="connsiteY49" fmla="*/ 173293 h 210250"/>
                <a:gd name="connsiteX50" fmla="*/ 114120 w 211683"/>
                <a:gd name="connsiteY50" fmla="*/ 181620 h 210250"/>
                <a:gd name="connsiteX51" fmla="*/ 116536 w 211683"/>
                <a:gd name="connsiteY51" fmla="*/ 180164 h 210250"/>
                <a:gd name="connsiteX52" fmla="*/ 120046 w 211683"/>
                <a:gd name="connsiteY52" fmla="*/ 197525 h 210250"/>
                <a:gd name="connsiteX53" fmla="*/ 98821 w 211683"/>
                <a:gd name="connsiteY53" fmla="*/ 199107 h 21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11683" h="210250">
                  <a:moveTo>
                    <a:pt x="98821" y="199107"/>
                  </a:moveTo>
                  <a:lnTo>
                    <a:pt x="95224" y="207827"/>
                  </a:lnTo>
                  <a:lnTo>
                    <a:pt x="79806" y="204601"/>
                  </a:lnTo>
                  <a:lnTo>
                    <a:pt x="76430" y="199107"/>
                  </a:lnTo>
                  <a:lnTo>
                    <a:pt x="66427" y="201681"/>
                  </a:lnTo>
                  <a:lnTo>
                    <a:pt x="55503" y="187129"/>
                  </a:lnTo>
                  <a:lnTo>
                    <a:pt x="44879" y="191725"/>
                  </a:lnTo>
                  <a:lnTo>
                    <a:pt x="38094" y="177543"/>
                  </a:lnTo>
                  <a:lnTo>
                    <a:pt x="28005" y="191725"/>
                  </a:lnTo>
                  <a:lnTo>
                    <a:pt x="20686" y="189451"/>
                  </a:lnTo>
                  <a:lnTo>
                    <a:pt x="17427" y="179149"/>
                  </a:lnTo>
                  <a:lnTo>
                    <a:pt x="2482" y="181643"/>
                  </a:lnTo>
                  <a:lnTo>
                    <a:pt x="-2161" y="177543"/>
                  </a:lnTo>
                  <a:lnTo>
                    <a:pt x="4284" y="169154"/>
                  </a:lnTo>
                  <a:lnTo>
                    <a:pt x="-3586" y="158482"/>
                  </a:lnTo>
                  <a:lnTo>
                    <a:pt x="4284" y="154224"/>
                  </a:lnTo>
                  <a:lnTo>
                    <a:pt x="-2161" y="146047"/>
                  </a:lnTo>
                  <a:lnTo>
                    <a:pt x="14036" y="135564"/>
                  </a:lnTo>
                  <a:lnTo>
                    <a:pt x="33207" y="149093"/>
                  </a:lnTo>
                  <a:lnTo>
                    <a:pt x="57125" y="139200"/>
                  </a:lnTo>
                  <a:lnTo>
                    <a:pt x="64302" y="113402"/>
                  </a:lnTo>
                  <a:lnTo>
                    <a:pt x="76123" y="104878"/>
                  </a:lnTo>
                  <a:lnTo>
                    <a:pt x="110043" y="72579"/>
                  </a:lnTo>
                  <a:lnTo>
                    <a:pt x="120015" y="71454"/>
                  </a:lnTo>
                  <a:lnTo>
                    <a:pt x="127987" y="62671"/>
                  </a:lnTo>
                  <a:lnTo>
                    <a:pt x="140572" y="60923"/>
                  </a:lnTo>
                  <a:lnTo>
                    <a:pt x="145671" y="51519"/>
                  </a:lnTo>
                  <a:lnTo>
                    <a:pt x="156965" y="44373"/>
                  </a:lnTo>
                  <a:lnTo>
                    <a:pt x="166063" y="20015"/>
                  </a:lnTo>
                  <a:lnTo>
                    <a:pt x="156367" y="16"/>
                  </a:lnTo>
                  <a:lnTo>
                    <a:pt x="169376" y="-2423"/>
                  </a:lnTo>
                  <a:lnTo>
                    <a:pt x="176058" y="14946"/>
                  </a:lnTo>
                  <a:lnTo>
                    <a:pt x="185274" y="20502"/>
                  </a:lnTo>
                  <a:lnTo>
                    <a:pt x="183873" y="30568"/>
                  </a:lnTo>
                  <a:lnTo>
                    <a:pt x="174759" y="36369"/>
                  </a:lnTo>
                  <a:lnTo>
                    <a:pt x="174020" y="45828"/>
                  </a:lnTo>
                  <a:lnTo>
                    <a:pt x="182385" y="53533"/>
                  </a:lnTo>
                  <a:lnTo>
                    <a:pt x="205406" y="36739"/>
                  </a:lnTo>
                  <a:lnTo>
                    <a:pt x="208098" y="48237"/>
                  </a:lnTo>
                  <a:lnTo>
                    <a:pt x="199141" y="60790"/>
                  </a:lnTo>
                  <a:lnTo>
                    <a:pt x="184172" y="68219"/>
                  </a:lnTo>
                  <a:lnTo>
                    <a:pt x="162663" y="77726"/>
                  </a:lnTo>
                  <a:lnTo>
                    <a:pt x="165646" y="89240"/>
                  </a:lnTo>
                  <a:lnTo>
                    <a:pt x="140241" y="93199"/>
                  </a:lnTo>
                  <a:lnTo>
                    <a:pt x="127373" y="107475"/>
                  </a:lnTo>
                  <a:lnTo>
                    <a:pt x="120204" y="128079"/>
                  </a:lnTo>
                  <a:lnTo>
                    <a:pt x="98081" y="143946"/>
                  </a:lnTo>
                  <a:lnTo>
                    <a:pt x="97034" y="158663"/>
                  </a:lnTo>
                  <a:lnTo>
                    <a:pt x="99930" y="163275"/>
                  </a:lnTo>
                  <a:lnTo>
                    <a:pt x="95980" y="173293"/>
                  </a:lnTo>
                  <a:lnTo>
                    <a:pt x="114120" y="181620"/>
                  </a:lnTo>
                  <a:lnTo>
                    <a:pt x="116536" y="180164"/>
                  </a:lnTo>
                  <a:lnTo>
                    <a:pt x="120046" y="197525"/>
                  </a:lnTo>
                  <a:lnTo>
                    <a:pt x="98821" y="19910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41" name="Freeform: Shape 1440">
              <a:extLst>
                <a:ext uri="{FF2B5EF4-FFF2-40B4-BE49-F238E27FC236}">
                  <a16:creationId xmlns:a16="http://schemas.microsoft.com/office/drawing/2014/main" id="{87F34C1B-F53D-4A07-9B98-B740D0099DEF}"/>
                </a:ext>
              </a:extLst>
            </p:cNvPr>
            <p:cNvSpPr/>
            <p:nvPr/>
          </p:nvSpPr>
          <p:spPr>
            <a:xfrm flipV="1">
              <a:off x="4493451" y="2340982"/>
              <a:ext cx="230273" cy="228714"/>
            </a:xfrm>
            <a:custGeom>
              <a:avLst/>
              <a:gdLst>
                <a:gd name="connsiteX0" fmla="*/ 98821 w 211683"/>
                <a:gd name="connsiteY0" fmla="*/ 199107 h 210250"/>
                <a:gd name="connsiteX1" fmla="*/ 95224 w 211683"/>
                <a:gd name="connsiteY1" fmla="*/ 207827 h 210250"/>
                <a:gd name="connsiteX2" fmla="*/ 79806 w 211683"/>
                <a:gd name="connsiteY2" fmla="*/ 204601 h 210250"/>
                <a:gd name="connsiteX3" fmla="*/ 76430 w 211683"/>
                <a:gd name="connsiteY3" fmla="*/ 199107 h 210250"/>
                <a:gd name="connsiteX4" fmla="*/ 66427 w 211683"/>
                <a:gd name="connsiteY4" fmla="*/ 201681 h 210250"/>
                <a:gd name="connsiteX5" fmla="*/ 55503 w 211683"/>
                <a:gd name="connsiteY5" fmla="*/ 187129 h 210250"/>
                <a:gd name="connsiteX6" fmla="*/ 44879 w 211683"/>
                <a:gd name="connsiteY6" fmla="*/ 191725 h 210250"/>
                <a:gd name="connsiteX7" fmla="*/ 38094 w 211683"/>
                <a:gd name="connsiteY7" fmla="*/ 177543 h 210250"/>
                <a:gd name="connsiteX8" fmla="*/ 28005 w 211683"/>
                <a:gd name="connsiteY8" fmla="*/ 191725 h 210250"/>
                <a:gd name="connsiteX9" fmla="*/ 20686 w 211683"/>
                <a:gd name="connsiteY9" fmla="*/ 189451 h 210250"/>
                <a:gd name="connsiteX10" fmla="*/ 17427 w 211683"/>
                <a:gd name="connsiteY10" fmla="*/ 179149 h 210250"/>
                <a:gd name="connsiteX11" fmla="*/ 2482 w 211683"/>
                <a:gd name="connsiteY11" fmla="*/ 181643 h 210250"/>
                <a:gd name="connsiteX12" fmla="*/ -2161 w 211683"/>
                <a:gd name="connsiteY12" fmla="*/ 177543 h 210250"/>
                <a:gd name="connsiteX13" fmla="*/ 4284 w 211683"/>
                <a:gd name="connsiteY13" fmla="*/ 169154 h 210250"/>
                <a:gd name="connsiteX14" fmla="*/ -3586 w 211683"/>
                <a:gd name="connsiteY14" fmla="*/ 158482 h 210250"/>
                <a:gd name="connsiteX15" fmla="*/ 4284 w 211683"/>
                <a:gd name="connsiteY15" fmla="*/ 154224 h 210250"/>
                <a:gd name="connsiteX16" fmla="*/ -2161 w 211683"/>
                <a:gd name="connsiteY16" fmla="*/ 146047 h 210250"/>
                <a:gd name="connsiteX17" fmla="*/ 14036 w 211683"/>
                <a:gd name="connsiteY17" fmla="*/ 135564 h 210250"/>
                <a:gd name="connsiteX18" fmla="*/ 33207 w 211683"/>
                <a:gd name="connsiteY18" fmla="*/ 149093 h 210250"/>
                <a:gd name="connsiteX19" fmla="*/ 57125 w 211683"/>
                <a:gd name="connsiteY19" fmla="*/ 139200 h 210250"/>
                <a:gd name="connsiteX20" fmla="*/ 64302 w 211683"/>
                <a:gd name="connsiteY20" fmla="*/ 113402 h 210250"/>
                <a:gd name="connsiteX21" fmla="*/ 76123 w 211683"/>
                <a:gd name="connsiteY21" fmla="*/ 104878 h 210250"/>
                <a:gd name="connsiteX22" fmla="*/ 110043 w 211683"/>
                <a:gd name="connsiteY22" fmla="*/ 72579 h 210250"/>
                <a:gd name="connsiteX23" fmla="*/ 120015 w 211683"/>
                <a:gd name="connsiteY23" fmla="*/ 71454 h 210250"/>
                <a:gd name="connsiteX24" fmla="*/ 127987 w 211683"/>
                <a:gd name="connsiteY24" fmla="*/ 62671 h 210250"/>
                <a:gd name="connsiteX25" fmla="*/ 140572 w 211683"/>
                <a:gd name="connsiteY25" fmla="*/ 60923 h 210250"/>
                <a:gd name="connsiteX26" fmla="*/ 145671 w 211683"/>
                <a:gd name="connsiteY26" fmla="*/ 51519 h 210250"/>
                <a:gd name="connsiteX27" fmla="*/ 156965 w 211683"/>
                <a:gd name="connsiteY27" fmla="*/ 44373 h 210250"/>
                <a:gd name="connsiteX28" fmla="*/ 166063 w 211683"/>
                <a:gd name="connsiteY28" fmla="*/ 20015 h 210250"/>
                <a:gd name="connsiteX29" fmla="*/ 156367 w 211683"/>
                <a:gd name="connsiteY29" fmla="*/ 16 h 210250"/>
                <a:gd name="connsiteX30" fmla="*/ 169376 w 211683"/>
                <a:gd name="connsiteY30" fmla="*/ -2423 h 210250"/>
                <a:gd name="connsiteX31" fmla="*/ 176058 w 211683"/>
                <a:gd name="connsiteY31" fmla="*/ 14946 h 210250"/>
                <a:gd name="connsiteX32" fmla="*/ 185274 w 211683"/>
                <a:gd name="connsiteY32" fmla="*/ 20502 h 210250"/>
                <a:gd name="connsiteX33" fmla="*/ 183873 w 211683"/>
                <a:gd name="connsiteY33" fmla="*/ 30568 h 210250"/>
                <a:gd name="connsiteX34" fmla="*/ 174759 w 211683"/>
                <a:gd name="connsiteY34" fmla="*/ 36369 h 210250"/>
                <a:gd name="connsiteX35" fmla="*/ 174020 w 211683"/>
                <a:gd name="connsiteY35" fmla="*/ 45828 h 210250"/>
                <a:gd name="connsiteX36" fmla="*/ 182385 w 211683"/>
                <a:gd name="connsiteY36" fmla="*/ 53533 h 210250"/>
                <a:gd name="connsiteX37" fmla="*/ 205406 w 211683"/>
                <a:gd name="connsiteY37" fmla="*/ 36739 h 210250"/>
                <a:gd name="connsiteX38" fmla="*/ 208098 w 211683"/>
                <a:gd name="connsiteY38" fmla="*/ 48237 h 210250"/>
                <a:gd name="connsiteX39" fmla="*/ 199141 w 211683"/>
                <a:gd name="connsiteY39" fmla="*/ 60790 h 210250"/>
                <a:gd name="connsiteX40" fmla="*/ 184172 w 211683"/>
                <a:gd name="connsiteY40" fmla="*/ 68219 h 210250"/>
                <a:gd name="connsiteX41" fmla="*/ 162663 w 211683"/>
                <a:gd name="connsiteY41" fmla="*/ 77726 h 210250"/>
                <a:gd name="connsiteX42" fmla="*/ 165646 w 211683"/>
                <a:gd name="connsiteY42" fmla="*/ 89240 h 210250"/>
                <a:gd name="connsiteX43" fmla="*/ 140241 w 211683"/>
                <a:gd name="connsiteY43" fmla="*/ 93199 h 210250"/>
                <a:gd name="connsiteX44" fmla="*/ 127373 w 211683"/>
                <a:gd name="connsiteY44" fmla="*/ 107475 h 210250"/>
                <a:gd name="connsiteX45" fmla="*/ 120204 w 211683"/>
                <a:gd name="connsiteY45" fmla="*/ 128079 h 210250"/>
                <a:gd name="connsiteX46" fmla="*/ 98081 w 211683"/>
                <a:gd name="connsiteY46" fmla="*/ 143946 h 210250"/>
                <a:gd name="connsiteX47" fmla="*/ 97034 w 211683"/>
                <a:gd name="connsiteY47" fmla="*/ 158663 h 210250"/>
                <a:gd name="connsiteX48" fmla="*/ 99930 w 211683"/>
                <a:gd name="connsiteY48" fmla="*/ 163275 h 210250"/>
                <a:gd name="connsiteX49" fmla="*/ 95980 w 211683"/>
                <a:gd name="connsiteY49" fmla="*/ 173293 h 210250"/>
                <a:gd name="connsiteX50" fmla="*/ 114120 w 211683"/>
                <a:gd name="connsiteY50" fmla="*/ 181620 h 210250"/>
                <a:gd name="connsiteX51" fmla="*/ 116536 w 211683"/>
                <a:gd name="connsiteY51" fmla="*/ 180164 h 210250"/>
                <a:gd name="connsiteX52" fmla="*/ 120046 w 211683"/>
                <a:gd name="connsiteY52" fmla="*/ 197525 h 21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11683" h="210250">
                  <a:moveTo>
                    <a:pt x="98821" y="199107"/>
                  </a:moveTo>
                  <a:lnTo>
                    <a:pt x="95224" y="207827"/>
                  </a:lnTo>
                  <a:lnTo>
                    <a:pt x="79806" y="204601"/>
                  </a:lnTo>
                  <a:lnTo>
                    <a:pt x="76430" y="199107"/>
                  </a:lnTo>
                  <a:lnTo>
                    <a:pt x="66427" y="201681"/>
                  </a:lnTo>
                  <a:lnTo>
                    <a:pt x="55503" y="187129"/>
                  </a:lnTo>
                  <a:lnTo>
                    <a:pt x="44879" y="191725"/>
                  </a:lnTo>
                  <a:lnTo>
                    <a:pt x="38094" y="177543"/>
                  </a:lnTo>
                  <a:lnTo>
                    <a:pt x="28005" y="191725"/>
                  </a:lnTo>
                  <a:lnTo>
                    <a:pt x="20686" y="189451"/>
                  </a:lnTo>
                  <a:lnTo>
                    <a:pt x="17427" y="179149"/>
                  </a:lnTo>
                  <a:lnTo>
                    <a:pt x="2482" y="181643"/>
                  </a:lnTo>
                  <a:lnTo>
                    <a:pt x="-2161" y="177543"/>
                  </a:lnTo>
                  <a:lnTo>
                    <a:pt x="4284" y="169154"/>
                  </a:lnTo>
                  <a:lnTo>
                    <a:pt x="-3586" y="158482"/>
                  </a:lnTo>
                  <a:lnTo>
                    <a:pt x="4284" y="154224"/>
                  </a:lnTo>
                  <a:lnTo>
                    <a:pt x="-2161" y="146047"/>
                  </a:lnTo>
                  <a:lnTo>
                    <a:pt x="14036" y="135564"/>
                  </a:lnTo>
                  <a:lnTo>
                    <a:pt x="33207" y="149093"/>
                  </a:lnTo>
                  <a:lnTo>
                    <a:pt x="57125" y="139200"/>
                  </a:lnTo>
                  <a:lnTo>
                    <a:pt x="64302" y="113402"/>
                  </a:lnTo>
                  <a:lnTo>
                    <a:pt x="76123" y="104878"/>
                  </a:lnTo>
                  <a:lnTo>
                    <a:pt x="110043" y="72579"/>
                  </a:lnTo>
                  <a:lnTo>
                    <a:pt x="120015" y="71454"/>
                  </a:lnTo>
                  <a:lnTo>
                    <a:pt x="127987" y="62671"/>
                  </a:lnTo>
                  <a:lnTo>
                    <a:pt x="140572" y="60923"/>
                  </a:lnTo>
                  <a:lnTo>
                    <a:pt x="145671" y="51519"/>
                  </a:lnTo>
                  <a:lnTo>
                    <a:pt x="156965" y="44373"/>
                  </a:lnTo>
                  <a:lnTo>
                    <a:pt x="166063" y="20015"/>
                  </a:lnTo>
                  <a:lnTo>
                    <a:pt x="156367" y="16"/>
                  </a:lnTo>
                  <a:lnTo>
                    <a:pt x="169376" y="-2423"/>
                  </a:lnTo>
                  <a:lnTo>
                    <a:pt x="176058" y="14946"/>
                  </a:lnTo>
                  <a:lnTo>
                    <a:pt x="185274" y="20502"/>
                  </a:lnTo>
                  <a:lnTo>
                    <a:pt x="183873" y="30568"/>
                  </a:lnTo>
                  <a:lnTo>
                    <a:pt x="174759" y="36369"/>
                  </a:lnTo>
                  <a:lnTo>
                    <a:pt x="174020" y="45828"/>
                  </a:lnTo>
                  <a:lnTo>
                    <a:pt x="182385" y="53533"/>
                  </a:lnTo>
                  <a:lnTo>
                    <a:pt x="205406" y="36739"/>
                  </a:lnTo>
                  <a:lnTo>
                    <a:pt x="208098" y="48237"/>
                  </a:lnTo>
                  <a:lnTo>
                    <a:pt x="199141" y="60790"/>
                  </a:lnTo>
                  <a:lnTo>
                    <a:pt x="184172" y="68219"/>
                  </a:lnTo>
                  <a:lnTo>
                    <a:pt x="162663" y="77726"/>
                  </a:lnTo>
                  <a:lnTo>
                    <a:pt x="165646" y="89240"/>
                  </a:lnTo>
                  <a:lnTo>
                    <a:pt x="140241" y="93199"/>
                  </a:lnTo>
                  <a:lnTo>
                    <a:pt x="127373" y="107475"/>
                  </a:lnTo>
                  <a:lnTo>
                    <a:pt x="120204" y="128079"/>
                  </a:lnTo>
                  <a:lnTo>
                    <a:pt x="98081" y="143946"/>
                  </a:lnTo>
                  <a:lnTo>
                    <a:pt x="97034" y="158663"/>
                  </a:lnTo>
                  <a:lnTo>
                    <a:pt x="99930" y="163275"/>
                  </a:lnTo>
                  <a:lnTo>
                    <a:pt x="95980" y="173293"/>
                  </a:lnTo>
                  <a:lnTo>
                    <a:pt x="114120" y="181620"/>
                  </a:lnTo>
                  <a:lnTo>
                    <a:pt x="116536" y="180164"/>
                  </a:lnTo>
                  <a:lnTo>
                    <a:pt x="120046" y="19752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42" name="Freeform: Shape 1441">
              <a:extLst>
                <a:ext uri="{FF2B5EF4-FFF2-40B4-BE49-F238E27FC236}">
                  <a16:creationId xmlns:a16="http://schemas.microsoft.com/office/drawing/2014/main" id="{D2D19DFA-B67C-4596-A5C7-31EA023708B5}"/>
                </a:ext>
              </a:extLst>
            </p:cNvPr>
            <p:cNvSpPr/>
            <p:nvPr/>
          </p:nvSpPr>
          <p:spPr>
            <a:xfrm flipV="1">
              <a:off x="4598070" y="2236500"/>
              <a:ext cx="132349" cy="66743"/>
            </a:xfrm>
            <a:custGeom>
              <a:avLst/>
              <a:gdLst>
                <a:gd name="connsiteX0" fmla="*/ 102778 w 121664"/>
                <a:gd name="connsiteY0" fmla="*/ 12709 h 61355"/>
                <a:gd name="connsiteX1" fmla="*/ 118022 w 121664"/>
                <a:gd name="connsiteY1" fmla="*/ 21626 h 61355"/>
                <a:gd name="connsiteX2" fmla="*/ 113048 w 121664"/>
                <a:gd name="connsiteY2" fmla="*/ 33329 h 61355"/>
                <a:gd name="connsiteX3" fmla="*/ 97694 w 121664"/>
                <a:gd name="connsiteY3" fmla="*/ 31716 h 61355"/>
                <a:gd name="connsiteX4" fmla="*/ 96608 w 121664"/>
                <a:gd name="connsiteY4" fmla="*/ 42301 h 61355"/>
                <a:gd name="connsiteX5" fmla="*/ 84283 w 121664"/>
                <a:gd name="connsiteY5" fmla="*/ 43631 h 61355"/>
                <a:gd name="connsiteX6" fmla="*/ 79978 w 121664"/>
                <a:gd name="connsiteY6" fmla="*/ 32542 h 61355"/>
                <a:gd name="connsiteX7" fmla="*/ 69959 w 121664"/>
                <a:gd name="connsiteY7" fmla="*/ 42632 h 61355"/>
                <a:gd name="connsiteX8" fmla="*/ 73973 w 121664"/>
                <a:gd name="connsiteY8" fmla="*/ 51737 h 61355"/>
                <a:gd name="connsiteX9" fmla="*/ 59957 w 121664"/>
                <a:gd name="connsiteY9" fmla="*/ 52233 h 61355"/>
                <a:gd name="connsiteX10" fmla="*/ 56446 w 121664"/>
                <a:gd name="connsiteY10" fmla="*/ 55869 h 61355"/>
                <a:gd name="connsiteX11" fmla="*/ 45735 w 121664"/>
                <a:gd name="connsiteY11" fmla="*/ 51108 h 61355"/>
                <a:gd name="connsiteX12" fmla="*/ 36692 w 121664"/>
                <a:gd name="connsiteY12" fmla="*/ 58687 h 61355"/>
                <a:gd name="connsiteX13" fmla="*/ 22683 w 121664"/>
                <a:gd name="connsiteY13" fmla="*/ 54154 h 61355"/>
                <a:gd name="connsiteX14" fmla="*/ 17607 w 121664"/>
                <a:gd name="connsiteY14" fmla="*/ 41829 h 61355"/>
                <a:gd name="connsiteX15" fmla="*/ 7832 w 121664"/>
                <a:gd name="connsiteY15" fmla="*/ 42915 h 61355"/>
                <a:gd name="connsiteX16" fmla="*/ -3642 w 121664"/>
                <a:gd name="connsiteY16" fmla="*/ 35470 h 61355"/>
                <a:gd name="connsiteX17" fmla="*/ 7510 w 121664"/>
                <a:gd name="connsiteY17" fmla="*/ 14598 h 61355"/>
                <a:gd name="connsiteX18" fmla="*/ 17001 w 121664"/>
                <a:gd name="connsiteY18" fmla="*/ 15566 h 61355"/>
                <a:gd name="connsiteX19" fmla="*/ 34418 w 121664"/>
                <a:gd name="connsiteY19" fmla="*/ -2669 h 61355"/>
                <a:gd name="connsiteX20" fmla="*/ 46530 w 121664"/>
                <a:gd name="connsiteY20" fmla="*/ 1447 h 61355"/>
                <a:gd name="connsiteX21" fmla="*/ 50929 w 121664"/>
                <a:gd name="connsiteY21" fmla="*/ 11442 h 61355"/>
                <a:gd name="connsiteX22" fmla="*/ 69487 w 121664"/>
                <a:gd name="connsiteY22" fmla="*/ 1101 h 61355"/>
                <a:gd name="connsiteX23" fmla="*/ 82064 w 121664"/>
                <a:gd name="connsiteY23" fmla="*/ 5736 h 61355"/>
                <a:gd name="connsiteX24" fmla="*/ 83417 w 121664"/>
                <a:gd name="connsiteY24" fmla="*/ 3777 h 61355"/>
                <a:gd name="connsiteX25" fmla="*/ 99567 w 121664"/>
                <a:gd name="connsiteY25" fmla="*/ 2966 h 61355"/>
                <a:gd name="connsiteX26" fmla="*/ 102778 w 121664"/>
                <a:gd name="connsiteY26" fmla="*/ 12709 h 61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664" h="61355">
                  <a:moveTo>
                    <a:pt x="102778" y="12709"/>
                  </a:moveTo>
                  <a:lnTo>
                    <a:pt x="118022" y="21626"/>
                  </a:lnTo>
                  <a:lnTo>
                    <a:pt x="113048" y="33329"/>
                  </a:lnTo>
                  <a:lnTo>
                    <a:pt x="97694" y="31716"/>
                  </a:lnTo>
                  <a:lnTo>
                    <a:pt x="96608" y="42301"/>
                  </a:lnTo>
                  <a:lnTo>
                    <a:pt x="84283" y="43631"/>
                  </a:lnTo>
                  <a:lnTo>
                    <a:pt x="79978" y="32542"/>
                  </a:lnTo>
                  <a:lnTo>
                    <a:pt x="69959" y="42632"/>
                  </a:lnTo>
                  <a:lnTo>
                    <a:pt x="73973" y="51737"/>
                  </a:lnTo>
                  <a:lnTo>
                    <a:pt x="59957" y="52233"/>
                  </a:lnTo>
                  <a:lnTo>
                    <a:pt x="56446" y="55869"/>
                  </a:lnTo>
                  <a:lnTo>
                    <a:pt x="45735" y="51108"/>
                  </a:lnTo>
                  <a:lnTo>
                    <a:pt x="36692" y="58687"/>
                  </a:lnTo>
                  <a:lnTo>
                    <a:pt x="22683" y="54154"/>
                  </a:lnTo>
                  <a:lnTo>
                    <a:pt x="17607" y="41829"/>
                  </a:lnTo>
                  <a:lnTo>
                    <a:pt x="7832" y="42915"/>
                  </a:lnTo>
                  <a:lnTo>
                    <a:pt x="-3642" y="35470"/>
                  </a:lnTo>
                  <a:lnTo>
                    <a:pt x="7510" y="14598"/>
                  </a:lnTo>
                  <a:lnTo>
                    <a:pt x="17001" y="15566"/>
                  </a:lnTo>
                  <a:lnTo>
                    <a:pt x="34418" y="-2669"/>
                  </a:lnTo>
                  <a:lnTo>
                    <a:pt x="46530" y="1447"/>
                  </a:lnTo>
                  <a:lnTo>
                    <a:pt x="50929" y="11442"/>
                  </a:lnTo>
                  <a:lnTo>
                    <a:pt x="69487" y="1101"/>
                  </a:lnTo>
                  <a:lnTo>
                    <a:pt x="82064" y="5736"/>
                  </a:lnTo>
                  <a:lnTo>
                    <a:pt x="83417" y="3777"/>
                  </a:lnTo>
                  <a:lnTo>
                    <a:pt x="99567" y="2966"/>
                  </a:lnTo>
                  <a:lnTo>
                    <a:pt x="102778" y="1270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43" name="Freeform: Shape 1442">
              <a:extLst>
                <a:ext uri="{FF2B5EF4-FFF2-40B4-BE49-F238E27FC236}">
                  <a16:creationId xmlns:a16="http://schemas.microsoft.com/office/drawing/2014/main" id="{99BF37DA-03C4-40FB-94D8-81783176DDC7}"/>
                </a:ext>
              </a:extLst>
            </p:cNvPr>
            <p:cNvSpPr/>
            <p:nvPr/>
          </p:nvSpPr>
          <p:spPr>
            <a:xfrm flipV="1">
              <a:off x="4598070" y="2236500"/>
              <a:ext cx="132349" cy="66743"/>
            </a:xfrm>
            <a:custGeom>
              <a:avLst/>
              <a:gdLst>
                <a:gd name="connsiteX0" fmla="*/ 102778 w 121664"/>
                <a:gd name="connsiteY0" fmla="*/ 12709 h 61355"/>
                <a:gd name="connsiteX1" fmla="*/ 118022 w 121664"/>
                <a:gd name="connsiteY1" fmla="*/ 21626 h 61355"/>
                <a:gd name="connsiteX2" fmla="*/ 113048 w 121664"/>
                <a:gd name="connsiteY2" fmla="*/ 33329 h 61355"/>
                <a:gd name="connsiteX3" fmla="*/ 97694 w 121664"/>
                <a:gd name="connsiteY3" fmla="*/ 31716 h 61355"/>
                <a:gd name="connsiteX4" fmla="*/ 96608 w 121664"/>
                <a:gd name="connsiteY4" fmla="*/ 42301 h 61355"/>
                <a:gd name="connsiteX5" fmla="*/ 84283 w 121664"/>
                <a:gd name="connsiteY5" fmla="*/ 43631 h 61355"/>
                <a:gd name="connsiteX6" fmla="*/ 79978 w 121664"/>
                <a:gd name="connsiteY6" fmla="*/ 32542 h 61355"/>
                <a:gd name="connsiteX7" fmla="*/ 69959 w 121664"/>
                <a:gd name="connsiteY7" fmla="*/ 42632 h 61355"/>
                <a:gd name="connsiteX8" fmla="*/ 73973 w 121664"/>
                <a:gd name="connsiteY8" fmla="*/ 51737 h 61355"/>
                <a:gd name="connsiteX9" fmla="*/ 59957 w 121664"/>
                <a:gd name="connsiteY9" fmla="*/ 52233 h 61355"/>
                <a:gd name="connsiteX10" fmla="*/ 56446 w 121664"/>
                <a:gd name="connsiteY10" fmla="*/ 55869 h 61355"/>
                <a:gd name="connsiteX11" fmla="*/ 45735 w 121664"/>
                <a:gd name="connsiteY11" fmla="*/ 51108 h 61355"/>
                <a:gd name="connsiteX12" fmla="*/ 36692 w 121664"/>
                <a:gd name="connsiteY12" fmla="*/ 58687 h 61355"/>
                <a:gd name="connsiteX13" fmla="*/ 22683 w 121664"/>
                <a:gd name="connsiteY13" fmla="*/ 54154 h 61355"/>
                <a:gd name="connsiteX14" fmla="*/ 17607 w 121664"/>
                <a:gd name="connsiteY14" fmla="*/ 41829 h 61355"/>
                <a:gd name="connsiteX15" fmla="*/ 7832 w 121664"/>
                <a:gd name="connsiteY15" fmla="*/ 42915 h 61355"/>
                <a:gd name="connsiteX16" fmla="*/ -3642 w 121664"/>
                <a:gd name="connsiteY16" fmla="*/ 35470 h 61355"/>
                <a:gd name="connsiteX17" fmla="*/ 7510 w 121664"/>
                <a:gd name="connsiteY17" fmla="*/ 14598 h 61355"/>
                <a:gd name="connsiteX18" fmla="*/ 17001 w 121664"/>
                <a:gd name="connsiteY18" fmla="*/ 15566 h 61355"/>
                <a:gd name="connsiteX19" fmla="*/ 34418 w 121664"/>
                <a:gd name="connsiteY19" fmla="*/ -2669 h 61355"/>
                <a:gd name="connsiteX20" fmla="*/ 46530 w 121664"/>
                <a:gd name="connsiteY20" fmla="*/ 1447 h 61355"/>
                <a:gd name="connsiteX21" fmla="*/ 50929 w 121664"/>
                <a:gd name="connsiteY21" fmla="*/ 11442 h 61355"/>
                <a:gd name="connsiteX22" fmla="*/ 69487 w 121664"/>
                <a:gd name="connsiteY22" fmla="*/ 1101 h 61355"/>
                <a:gd name="connsiteX23" fmla="*/ 82064 w 121664"/>
                <a:gd name="connsiteY23" fmla="*/ 5736 h 61355"/>
                <a:gd name="connsiteX24" fmla="*/ 83417 w 121664"/>
                <a:gd name="connsiteY24" fmla="*/ 3777 h 61355"/>
                <a:gd name="connsiteX25" fmla="*/ 99567 w 121664"/>
                <a:gd name="connsiteY25" fmla="*/ 2966 h 61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664" h="61355">
                  <a:moveTo>
                    <a:pt x="102778" y="12709"/>
                  </a:moveTo>
                  <a:lnTo>
                    <a:pt x="118022" y="21626"/>
                  </a:lnTo>
                  <a:lnTo>
                    <a:pt x="113048" y="33329"/>
                  </a:lnTo>
                  <a:lnTo>
                    <a:pt x="97694" y="31716"/>
                  </a:lnTo>
                  <a:lnTo>
                    <a:pt x="96608" y="42301"/>
                  </a:lnTo>
                  <a:lnTo>
                    <a:pt x="84283" y="43631"/>
                  </a:lnTo>
                  <a:lnTo>
                    <a:pt x="79978" y="32542"/>
                  </a:lnTo>
                  <a:lnTo>
                    <a:pt x="69959" y="42632"/>
                  </a:lnTo>
                  <a:lnTo>
                    <a:pt x="73973" y="51737"/>
                  </a:lnTo>
                  <a:lnTo>
                    <a:pt x="59957" y="52233"/>
                  </a:lnTo>
                  <a:lnTo>
                    <a:pt x="56446" y="55869"/>
                  </a:lnTo>
                  <a:lnTo>
                    <a:pt x="45735" y="51108"/>
                  </a:lnTo>
                  <a:lnTo>
                    <a:pt x="36692" y="58687"/>
                  </a:lnTo>
                  <a:lnTo>
                    <a:pt x="22683" y="54154"/>
                  </a:lnTo>
                  <a:lnTo>
                    <a:pt x="17607" y="41829"/>
                  </a:lnTo>
                  <a:lnTo>
                    <a:pt x="7832" y="42915"/>
                  </a:lnTo>
                  <a:lnTo>
                    <a:pt x="-3642" y="35470"/>
                  </a:lnTo>
                  <a:lnTo>
                    <a:pt x="7510" y="14598"/>
                  </a:lnTo>
                  <a:lnTo>
                    <a:pt x="17001" y="15566"/>
                  </a:lnTo>
                  <a:lnTo>
                    <a:pt x="34418" y="-2669"/>
                  </a:lnTo>
                  <a:lnTo>
                    <a:pt x="46530" y="1447"/>
                  </a:lnTo>
                  <a:lnTo>
                    <a:pt x="50929" y="11442"/>
                  </a:lnTo>
                  <a:lnTo>
                    <a:pt x="69487" y="1101"/>
                  </a:lnTo>
                  <a:lnTo>
                    <a:pt x="82064" y="5736"/>
                  </a:lnTo>
                  <a:lnTo>
                    <a:pt x="83417" y="3777"/>
                  </a:lnTo>
                  <a:lnTo>
                    <a:pt x="99567" y="296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44" name="Freeform: Shape 1443">
              <a:extLst>
                <a:ext uri="{FF2B5EF4-FFF2-40B4-BE49-F238E27FC236}">
                  <a16:creationId xmlns:a16="http://schemas.microsoft.com/office/drawing/2014/main" id="{6FD2992A-7DF6-41EA-808A-259CE62C5124}"/>
                </a:ext>
              </a:extLst>
            </p:cNvPr>
            <p:cNvSpPr/>
            <p:nvPr/>
          </p:nvSpPr>
          <p:spPr>
            <a:xfrm flipV="1">
              <a:off x="4474641" y="2123560"/>
              <a:ext cx="180317" cy="205223"/>
            </a:xfrm>
            <a:custGeom>
              <a:avLst/>
              <a:gdLst>
                <a:gd name="connsiteX0" fmla="*/ 156419 w 165760"/>
                <a:gd name="connsiteY0" fmla="*/ 101490 h 188655"/>
                <a:gd name="connsiteX1" fmla="*/ 158481 w 165760"/>
                <a:gd name="connsiteY1" fmla="*/ 123699 h 188655"/>
                <a:gd name="connsiteX2" fmla="*/ 143245 w 165760"/>
                <a:gd name="connsiteY2" fmla="*/ 134017 h 188655"/>
                <a:gd name="connsiteX3" fmla="*/ 153657 w 165760"/>
                <a:gd name="connsiteY3" fmla="*/ 157352 h 188655"/>
                <a:gd name="connsiteX4" fmla="*/ 143615 w 165760"/>
                <a:gd name="connsiteY4" fmla="*/ 164498 h 188655"/>
                <a:gd name="connsiteX5" fmla="*/ 137956 w 165760"/>
                <a:gd name="connsiteY5" fmla="*/ 172463 h 188655"/>
                <a:gd name="connsiteX6" fmla="*/ 140978 w 165760"/>
                <a:gd name="connsiteY6" fmla="*/ 180341 h 188655"/>
                <a:gd name="connsiteX7" fmla="*/ 131982 w 165760"/>
                <a:gd name="connsiteY7" fmla="*/ 185928 h 188655"/>
                <a:gd name="connsiteX8" fmla="*/ 127079 w 165760"/>
                <a:gd name="connsiteY8" fmla="*/ 178515 h 188655"/>
                <a:gd name="connsiteX9" fmla="*/ 118107 w 165760"/>
                <a:gd name="connsiteY9" fmla="*/ 179845 h 188655"/>
                <a:gd name="connsiteX10" fmla="*/ 110631 w 165760"/>
                <a:gd name="connsiteY10" fmla="*/ 169574 h 188655"/>
                <a:gd name="connsiteX11" fmla="*/ 88799 w 165760"/>
                <a:gd name="connsiteY11" fmla="*/ 165576 h 188655"/>
                <a:gd name="connsiteX12" fmla="*/ 73791 w 165760"/>
                <a:gd name="connsiteY12" fmla="*/ 180955 h 188655"/>
                <a:gd name="connsiteX13" fmla="*/ 49983 w 165760"/>
                <a:gd name="connsiteY13" fmla="*/ 182655 h 188655"/>
                <a:gd name="connsiteX14" fmla="*/ 51243 w 165760"/>
                <a:gd name="connsiteY14" fmla="*/ 174273 h 188655"/>
                <a:gd name="connsiteX15" fmla="*/ 61308 w 165760"/>
                <a:gd name="connsiteY15" fmla="*/ 159422 h 188655"/>
                <a:gd name="connsiteX16" fmla="*/ 45631 w 165760"/>
                <a:gd name="connsiteY16" fmla="*/ 161995 h 188655"/>
                <a:gd name="connsiteX17" fmla="*/ 37281 w 165760"/>
                <a:gd name="connsiteY17" fmla="*/ 146176 h 188655"/>
                <a:gd name="connsiteX18" fmla="*/ 25468 w 165760"/>
                <a:gd name="connsiteY18" fmla="*/ 155920 h 188655"/>
                <a:gd name="connsiteX19" fmla="*/ 21619 w 165760"/>
                <a:gd name="connsiteY19" fmla="*/ 155479 h 188655"/>
                <a:gd name="connsiteX20" fmla="*/ 21619 w 165760"/>
                <a:gd name="connsiteY20" fmla="*/ 135575 h 188655"/>
                <a:gd name="connsiteX21" fmla="*/ 13749 w 165760"/>
                <a:gd name="connsiteY21" fmla="*/ 124746 h 188655"/>
                <a:gd name="connsiteX22" fmla="*/ 18755 w 165760"/>
                <a:gd name="connsiteY22" fmla="*/ 116065 h 188655"/>
                <a:gd name="connsiteX23" fmla="*/ 15056 w 165760"/>
                <a:gd name="connsiteY23" fmla="*/ 107652 h 188655"/>
                <a:gd name="connsiteX24" fmla="*/ 1480 w 165760"/>
                <a:gd name="connsiteY24" fmla="*/ 105189 h 188655"/>
                <a:gd name="connsiteX25" fmla="*/ 5800 w 165760"/>
                <a:gd name="connsiteY25" fmla="*/ 94887 h 188655"/>
                <a:gd name="connsiteX26" fmla="*/ -811 w 165760"/>
                <a:gd name="connsiteY26" fmla="*/ 84404 h 188655"/>
                <a:gd name="connsiteX27" fmla="*/ -3541 w 165760"/>
                <a:gd name="connsiteY27" fmla="*/ 76557 h 188655"/>
                <a:gd name="connsiteX28" fmla="*/ 7996 w 165760"/>
                <a:gd name="connsiteY28" fmla="*/ 73488 h 188655"/>
                <a:gd name="connsiteX29" fmla="*/ 6044 w 165760"/>
                <a:gd name="connsiteY29" fmla="*/ 57102 h 188655"/>
                <a:gd name="connsiteX30" fmla="*/ 5958 w 165760"/>
                <a:gd name="connsiteY30" fmla="*/ 56496 h 188655"/>
                <a:gd name="connsiteX31" fmla="*/ 15150 w 165760"/>
                <a:gd name="connsiteY31" fmla="*/ 49704 h 188655"/>
                <a:gd name="connsiteX32" fmla="*/ 9523 w 165760"/>
                <a:gd name="connsiteY32" fmla="*/ 43888 h 188655"/>
                <a:gd name="connsiteX33" fmla="*/ 22556 w 165760"/>
                <a:gd name="connsiteY33" fmla="*/ 35215 h 188655"/>
                <a:gd name="connsiteX34" fmla="*/ 45340 w 165760"/>
                <a:gd name="connsiteY34" fmla="*/ 35215 h 188655"/>
                <a:gd name="connsiteX35" fmla="*/ 44411 w 165760"/>
                <a:gd name="connsiteY35" fmla="*/ 28148 h 188655"/>
                <a:gd name="connsiteX36" fmla="*/ 31520 w 165760"/>
                <a:gd name="connsiteY36" fmla="*/ 17555 h 188655"/>
                <a:gd name="connsiteX37" fmla="*/ 27215 w 165760"/>
                <a:gd name="connsiteY37" fmla="*/ -2459 h 188655"/>
                <a:gd name="connsiteX38" fmla="*/ 41838 w 165760"/>
                <a:gd name="connsiteY38" fmla="*/ -1821 h 188655"/>
                <a:gd name="connsiteX39" fmla="*/ 47528 w 165760"/>
                <a:gd name="connsiteY39" fmla="*/ 4309 h 188655"/>
                <a:gd name="connsiteX40" fmla="*/ 64897 w 165760"/>
                <a:gd name="connsiteY40" fmla="*/ -1294 h 188655"/>
                <a:gd name="connsiteX41" fmla="*/ 95260 w 165760"/>
                <a:gd name="connsiteY41" fmla="*/ -2727 h 188655"/>
                <a:gd name="connsiteX42" fmla="*/ 111079 w 165760"/>
                <a:gd name="connsiteY42" fmla="*/ 4451 h 188655"/>
                <a:gd name="connsiteX43" fmla="*/ 126717 w 165760"/>
                <a:gd name="connsiteY43" fmla="*/ -1097 h 188655"/>
                <a:gd name="connsiteX44" fmla="*/ 126977 w 165760"/>
                <a:gd name="connsiteY44" fmla="*/ 13596 h 188655"/>
                <a:gd name="connsiteX45" fmla="*/ 147982 w 165760"/>
                <a:gd name="connsiteY45" fmla="*/ 20750 h 188655"/>
                <a:gd name="connsiteX46" fmla="*/ 130566 w 165760"/>
                <a:gd name="connsiteY46" fmla="*/ 38985 h 188655"/>
                <a:gd name="connsiteX47" fmla="*/ 121074 w 165760"/>
                <a:gd name="connsiteY47" fmla="*/ 38017 h 188655"/>
                <a:gd name="connsiteX48" fmla="*/ 109922 w 165760"/>
                <a:gd name="connsiteY48" fmla="*/ 58889 h 188655"/>
                <a:gd name="connsiteX49" fmla="*/ 121397 w 165760"/>
                <a:gd name="connsiteY49" fmla="*/ 66334 h 188655"/>
                <a:gd name="connsiteX50" fmla="*/ 131172 w 165760"/>
                <a:gd name="connsiteY50" fmla="*/ 65248 h 188655"/>
                <a:gd name="connsiteX51" fmla="*/ 136248 w 165760"/>
                <a:gd name="connsiteY51" fmla="*/ 77572 h 188655"/>
                <a:gd name="connsiteX52" fmla="*/ 150257 w 165760"/>
                <a:gd name="connsiteY52" fmla="*/ 82106 h 188655"/>
                <a:gd name="connsiteX53" fmla="*/ 159300 w 165760"/>
                <a:gd name="connsiteY53" fmla="*/ 74527 h 188655"/>
                <a:gd name="connsiteX54" fmla="*/ 162219 w 165760"/>
                <a:gd name="connsiteY54" fmla="*/ 93793 h 188655"/>
                <a:gd name="connsiteX55" fmla="*/ 156419 w 165760"/>
                <a:gd name="connsiteY55" fmla="*/ 101490 h 188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65760" h="188655">
                  <a:moveTo>
                    <a:pt x="156419" y="101490"/>
                  </a:moveTo>
                  <a:lnTo>
                    <a:pt x="158481" y="123699"/>
                  </a:lnTo>
                  <a:lnTo>
                    <a:pt x="143245" y="134017"/>
                  </a:lnTo>
                  <a:lnTo>
                    <a:pt x="153657" y="157352"/>
                  </a:lnTo>
                  <a:lnTo>
                    <a:pt x="143615" y="164498"/>
                  </a:lnTo>
                  <a:lnTo>
                    <a:pt x="137956" y="172463"/>
                  </a:lnTo>
                  <a:lnTo>
                    <a:pt x="140978" y="180341"/>
                  </a:lnTo>
                  <a:lnTo>
                    <a:pt x="131982" y="185928"/>
                  </a:lnTo>
                  <a:lnTo>
                    <a:pt x="127079" y="178515"/>
                  </a:lnTo>
                  <a:lnTo>
                    <a:pt x="118107" y="179845"/>
                  </a:lnTo>
                  <a:lnTo>
                    <a:pt x="110631" y="169574"/>
                  </a:lnTo>
                  <a:lnTo>
                    <a:pt x="88799" y="165576"/>
                  </a:lnTo>
                  <a:lnTo>
                    <a:pt x="73791" y="180955"/>
                  </a:lnTo>
                  <a:lnTo>
                    <a:pt x="49983" y="182655"/>
                  </a:lnTo>
                  <a:lnTo>
                    <a:pt x="51243" y="174273"/>
                  </a:lnTo>
                  <a:lnTo>
                    <a:pt x="61308" y="159422"/>
                  </a:lnTo>
                  <a:lnTo>
                    <a:pt x="45631" y="161995"/>
                  </a:lnTo>
                  <a:lnTo>
                    <a:pt x="37281" y="146176"/>
                  </a:lnTo>
                  <a:lnTo>
                    <a:pt x="25468" y="155920"/>
                  </a:lnTo>
                  <a:lnTo>
                    <a:pt x="21619" y="155479"/>
                  </a:lnTo>
                  <a:lnTo>
                    <a:pt x="21619" y="135575"/>
                  </a:lnTo>
                  <a:lnTo>
                    <a:pt x="13749" y="124746"/>
                  </a:lnTo>
                  <a:lnTo>
                    <a:pt x="18755" y="116065"/>
                  </a:lnTo>
                  <a:lnTo>
                    <a:pt x="15056" y="107652"/>
                  </a:lnTo>
                  <a:lnTo>
                    <a:pt x="1480" y="105189"/>
                  </a:lnTo>
                  <a:lnTo>
                    <a:pt x="5800" y="94887"/>
                  </a:lnTo>
                  <a:lnTo>
                    <a:pt x="-811" y="84404"/>
                  </a:lnTo>
                  <a:lnTo>
                    <a:pt x="-3541" y="76557"/>
                  </a:lnTo>
                  <a:lnTo>
                    <a:pt x="7996" y="73488"/>
                  </a:lnTo>
                  <a:lnTo>
                    <a:pt x="6044" y="57102"/>
                  </a:lnTo>
                  <a:lnTo>
                    <a:pt x="5958" y="56496"/>
                  </a:lnTo>
                  <a:cubicBezTo>
                    <a:pt x="10491" y="53403"/>
                    <a:pt x="15559" y="49854"/>
                    <a:pt x="15150" y="49704"/>
                  </a:cubicBezTo>
                  <a:cubicBezTo>
                    <a:pt x="14835" y="49586"/>
                    <a:pt x="12301" y="46895"/>
                    <a:pt x="9523" y="43888"/>
                  </a:cubicBezTo>
                  <a:lnTo>
                    <a:pt x="22556" y="35215"/>
                  </a:lnTo>
                  <a:lnTo>
                    <a:pt x="45340" y="35215"/>
                  </a:lnTo>
                  <a:lnTo>
                    <a:pt x="44411" y="28148"/>
                  </a:lnTo>
                  <a:lnTo>
                    <a:pt x="31520" y="17555"/>
                  </a:lnTo>
                  <a:lnTo>
                    <a:pt x="27215" y="-2459"/>
                  </a:lnTo>
                  <a:lnTo>
                    <a:pt x="41838" y="-1821"/>
                  </a:lnTo>
                  <a:lnTo>
                    <a:pt x="47528" y="4309"/>
                  </a:lnTo>
                  <a:lnTo>
                    <a:pt x="64897" y="-1294"/>
                  </a:lnTo>
                  <a:lnTo>
                    <a:pt x="95260" y="-2727"/>
                  </a:lnTo>
                  <a:lnTo>
                    <a:pt x="111079" y="4451"/>
                  </a:lnTo>
                  <a:lnTo>
                    <a:pt x="126717" y="-1097"/>
                  </a:lnTo>
                  <a:lnTo>
                    <a:pt x="126977" y="13596"/>
                  </a:lnTo>
                  <a:lnTo>
                    <a:pt x="147982" y="20750"/>
                  </a:lnTo>
                  <a:lnTo>
                    <a:pt x="130566" y="38985"/>
                  </a:lnTo>
                  <a:lnTo>
                    <a:pt x="121074" y="38017"/>
                  </a:lnTo>
                  <a:lnTo>
                    <a:pt x="109922" y="58889"/>
                  </a:lnTo>
                  <a:lnTo>
                    <a:pt x="121397" y="66334"/>
                  </a:lnTo>
                  <a:lnTo>
                    <a:pt x="131172" y="65248"/>
                  </a:lnTo>
                  <a:lnTo>
                    <a:pt x="136248" y="77572"/>
                  </a:lnTo>
                  <a:lnTo>
                    <a:pt x="150257" y="82106"/>
                  </a:lnTo>
                  <a:lnTo>
                    <a:pt x="159300" y="74527"/>
                  </a:lnTo>
                  <a:lnTo>
                    <a:pt x="162219" y="93793"/>
                  </a:lnTo>
                  <a:lnTo>
                    <a:pt x="156419" y="10149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45" name="Freeform: Shape 1444">
              <a:extLst>
                <a:ext uri="{FF2B5EF4-FFF2-40B4-BE49-F238E27FC236}">
                  <a16:creationId xmlns:a16="http://schemas.microsoft.com/office/drawing/2014/main" id="{F9F35C7A-7626-48ED-A1D3-49C3797E7CCC}"/>
                </a:ext>
              </a:extLst>
            </p:cNvPr>
            <p:cNvSpPr/>
            <p:nvPr/>
          </p:nvSpPr>
          <p:spPr>
            <a:xfrm flipV="1">
              <a:off x="4474641" y="2123560"/>
              <a:ext cx="180317" cy="205223"/>
            </a:xfrm>
            <a:custGeom>
              <a:avLst/>
              <a:gdLst>
                <a:gd name="connsiteX0" fmla="*/ 156419 w 165760"/>
                <a:gd name="connsiteY0" fmla="*/ 101490 h 188655"/>
                <a:gd name="connsiteX1" fmla="*/ 158481 w 165760"/>
                <a:gd name="connsiteY1" fmla="*/ 123699 h 188655"/>
                <a:gd name="connsiteX2" fmla="*/ 143245 w 165760"/>
                <a:gd name="connsiteY2" fmla="*/ 134017 h 188655"/>
                <a:gd name="connsiteX3" fmla="*/ 153657 w 165760"/>
                <a:gd name="connsiteY3" fmla="*/ 157352 h 188655"/>
                <a:gd name="connsiteX4" fmla="*/ 143615 w 165760"/>
                <a:gd name="connsiteY4" fmla="*/ 164498 h 188655"/>
                <a:gd name="connsiteX5" fmla="*/ 137956 w 165760"/>
                <a:gd name="connsiteY5" fmla="*/ 172463 h 188655"/>
                <a:gd name="connsiteX6" fmla="*/ 140978 w 165760"/>
                <a:gd name="connsiteY6" fmla="*/ 180341 h 188655"/>
                <a:gd name="connsiteX7" fmla="*/ 131982 w 165760"/>
                <a:gd name="connsiteY7" fmla="*/ 185928 h 188655"/>
                <a:gd name="connsiteX8" fmla="*/ 127079 w 165760"/>
                <a:gd name="connsiteY8" fmla="*/ 178515 h 188655"/>
                <a:gd name="connsiteX9" fmla="*/ 118107 w 165760"/>
                <a:gd name="connsiteY9" fmla="*/ 179845 h 188655"/>
                <a:gd name="connsiteX10" fmla="*/ 110631 w 165760"/>
                <a:gd name="connsiteY10" fmla="*/ 169574 h 188655"/>
                <a:gd name="connsiteX11" fmla="*/ 88799 w 165760"/>
                <a:gd name="connsiteY11" fmla="*/ 165576 h 188655"/>
                <a:gd name="connsiteX12" fmla="*/ 73791 w 165760"/>
                <a:gd name="connsiteY12" fmla="*/ 180955 h 188655"/>
                <a:gd name="connsiteX13" fmla="*/ 49983 w 165760"/>
                <a:gd name="connsiteY13" fmla="*/ 182655 h 188655"/>
                <a:gd name="connsiteX14" fmla="*/ 51243 w 165760"/>
                <a:gd name="connsiteY14" fmla="*/ 174273 h 188655"/>
                <a:gd name="connsiteX15" fmla="*/ 61308 w 165760"/>
                <a:gd name="connsiteY15" fmla="*/ 159422 h 188655"/>
                <a:gd name="connsiteX16" fmla="*/ 45631 w 165760"/>
                <a:gd name="connsiteY16" fmla="*/ 161995 h 188655"/>
                <a:gd name="connsiteX17" fmla="*/ 37281 w 165760"/>
                <a:gd name="connsiteY17" fmla="*/ 146176 h 188655"/>
                <a:gd name="connsiteX18" fmla="*/ 25468 w 165760"/>
                <a:gd name="connsiteY18" fmla="*/ 155920 h 188655"/>
                <a:gd name="connsiteX19" fmla="*/ 21619 w 165760"/>
                <a:gd name="connsiteY19" fmla="*/ 155479 h 188655"/>
                <a:gd name="connsiteX20" fmla="*/ 21619 w 165760"/>
                <a:gd name="connsiteY20" fmla="*/ 135575 h 188655"/>
                <a:gd name="connsiteX21" fmla="*/ 13749 w 165760"/>
                <a:gd name="connsiteY21" fmla="*/ 124746 h 188655"/>
                <a:gd name="connsiteX22" fmla="*/ 18755 w 165760"/>
                <a:gd name="connsiteY22" fmla="*/ 116065 h 188655"/>
                <a:gd name="connsiteX23" fmla="*/ 15056 w 165760"/>
                <a:gd name="connsiteY23" fmla="*/ 107652 h 188655"/>
                <a:gd name="connsiteX24" fmla="*/ 1480 w 165760"/>
                <a:gd name="connsiteY24" fmla="*/ 105189 h 188655"/>
                <a:gd name="connsiteX25" fmla="*/ 5800 w 165760"/>
                <a:gd name="connsiteY25" fmla="*/ 94887 h 188655"/>
                <a:gd name="connsiteX26" fmla="*/ -811 w 165760"/>
                <a:gd name="connsiteY26" fmla="*/ 84404 h 188655"/>
                <a:gd name="connsiteX27" fmla="*/ -3541 w 165760"/>
                <a:gd name="connsiteY27" fmla="*/ 76557 h 188655"/>
                <a:gd name="connsiteX28" fmla="*/ 7996 w 165760"/>
                <a:gd name="connsiteY28" fmla="*/ 73488 h 188655"/>
                <a:gd name="connsiteX29" fmla="*/ 6044 w 165760"/>
                <a:gd name="connsiteY29" fmla="*/ 57102 h 188655"/>
                <a:gd name="connsiteX30" fmla="*/ 5958 w 165760"/>
                <a:gd name="connsiteY30" fmla="*/ 56496 h 188655"/>
                <a:gd name="connsiteX31" fmla="*/ 15150 w 165760"/>
                <a:gd name="connsiteY31" fmla="*/ 49704 h 188655"/>
                <a:gd name="connsiteX32" fmla="*/ 9523 w 165760"/>
                <a:gd name="connsiteY32" fmla="*/ 43888 h 188655"/>
                <a:gd name="connsiteX33" fmla="*/ 22556 w 165760"/>
                <a:gd name="connsiteY33" fmla="*/ 35215 h 188655"/>
                <a:gd name="connsiteX34" fmla="*/ 45340 w 165760"/>
                <a:gd name="connsiteY34" fmla="*/ 35215 h 188655"/>
                <a:gd name="connsiteX35" fmla="*/ 44411 w 165760"/>
                <a:gd name="connsiteY35" fmla="*/ 28148 h 188655"/>
                <a:gd name="connsiteX36" fmla="*/ 31520 w 165760"/>
                <a:gd name="connsiteY36" fmla="*/ 17555 h 188655"/>
                <a:gd name="connsiteX37" fmla="*/ 27215 w 165760"/>
                <a:gd name="connsiteY37" fmla="*/ -2459 h 188655"/>
                <a:gd name="connsiteX38" fmla="*/ 41838 w 165760"/>
                <a:gd name="connsiteY38" fmla="*/ -1821 h 188655"/>
                <a:gd name="connsiteX39" fmla="*/ 47528 w 165760"/>
                <a:gd name="connsiteY39" fmla="*/ 4309 h 188655"/>
                <a:gd name="connsiteX40" fmla="*/ 64897 w 165760"/>
                <a:gd name="connsiteY40" fmla="*/ -1294 h 188655"/>
                <a:gd name="connsiteX41" fmla="*/ 95260 w 165760"/>
                <a:gd name="connsiteY41" fmla="*/ -2727 h 188655"/>
                <a:gd name="connsiteX42" fmla="*/ 111079 w 165760"/>
                <a:gd name="connsiteY42" fmla="*/ 4451 h 188655"/>
                <a:gd name="connsiteX43" fmla="*/ 126717 w 165760"/>
                <a:gd name="connsiteY43" fmla="*/ -1097 h 188655"/>
                <a:gd name="connsiteX44" fmla="*/ 126977 w 165760"/>
                <a:gd name="connsiteY44" fmla="*/ 13596 h 188655"/>
                <a:gd name="connsiteX45" fmla="*/ 147982 w 165760"/>
                <a:gd name="connsiteY45" fmla="*/ 20750 h 188655"/>
                <a:gd name="connsiteX46" fmla="*/ 130566 w 165760"/>
                <a:gd name="connsiteY46" fmla="*/ 38985 h 188655"/>
                <a:gd name="connsiteX47" fmla="*/ 121074 w 165760"/>
                <a:gd name="connsiteY47" fmla="*/ 38017 h 188655"/>
                <a:gd name="connsiteX48" fmla="*/ 109922 w 165760"/>
                <a:gd name="connsiteY48" fmla="*/ 58889 h 188655"/>
                <a:gd name="connsiteX49" fmla="*/ 121397 w 165760"/>
                <a:gd name="connsiteY49" fmla="*/ 66334 h 188655"/>
                <a:gd name="connsiteX50" fmla="*/ 131172 w 165760"/>
                <a:gd name="connsiteY50" fmla="*/ 65248 h 188655"/>
                <a:gd name="connsiteX51" fmla="*/ 136248 w 165760"/>
                <a:gd name="connsiteY51" fmla="*/ 77572 h 188655"/>
                <a:gd name="connsiteX52" fmla="*/ 150257 w 165760"/>
                <a:gd name="connsiteY52" fmla="*/ 82106 h 188655"/>
                <a:gd name="connsiteX53" fmla="*/ 159300 w 165760"/>
                <a:gd name="connsiteY53" fmla="*/ 74527 h 188655"/>
                <a:gd name="connsiteX54" fmla="*/ 162219 w 165760"/>
                <a:gd name="connsiteY54" fmla="*/ 93793 h 188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65760" h="188655">
                  <a:moveTo>
                    <a:pt x="156419" y="101490"/>
                  </a:moveTo>
                  <a:lnTo>
                    <a:pt x="158481" y="123699"/>
                  </a:lnTo>
                  <a:lnTo>
                    <a:pt x="143245" y="134017"/>
                  </a:lnTo>
                  <a:lnTo>
                    <a:pt x="153657" y="157352"/>
                  </a:lnTo>
                  <a:lnTo>
                    <a:pt x="143615" y="164498"/>
                  </a:lnTo>
                  <a:lnTo>
                    <a:pt x="137956" y="172463"/>
                  </a:lnTo>
                  <a:lnTo>
                    <a:pt x="140978" y="180341"/>
                  </a:lnTo>
                  <a:lnTo>
                    <a:pt x="131982" y="185928"/>
                  </a:lnTo>
                  <a:lnTo>
                    <a:pt x="127079" y="178515"/>
                  </a:lnTo>
                  <a:lnTo>
                    <a:pt x="118107" y="179845"/>
                  </a:lnTo>
                  <a:lnTo>
                    <a:pt x="110631" y="169574"/>
                  </a:lnTo>
                  <a:lnTo>
                    <a:pt x="88799" y="165576"/>
                  </a:lnTo>
                  <a:lnTo>
                    <a:pt x="73791" y="180955"/>
                  </a:lnTo>
                  <a:lnTo>
                    <a:pt x="49983" y="182655"/>
                  </a:lnTo>
                  <a:lnTo>
                    <a:pt x="51243" y="174273"/>
                  </a:lnTo>
                  <a:lnTo>
                    <a:pt x="61308" y="159422"/>
                  </a:lnTo>
                  <a:lnTo>
                    <a:pt x="45631" y="161995"/>
                  </a:lnTo>
                  <a:lnTo>
                    <a:pt x="37281" y="146176"/>
                  </a:lnTo>
                  <a:lnTo>
                    <a:pt x="25468" y="155920"/>
                  </a:lnTo>
                  <a:lnTo>
                    <a:pt x="21619" y="155479"/>
                  </a:lnTo>
                  <a:lnTo>
                    <a:pt x="21619" y="135575"/>
                  </a:lnTo>
                  <a:lnTo>
                    <a:pt x="13749" y="124746"/>
                  </a:lnTo>
                  <a:lnTo>
                    <a:pt x="18755" y="116065"/>
                  </a:lnTo>
                  <a:lnTo>
                    <a:pt x="15056" y="107652"/>
                  </a:lnTo>
                  <a:lnTo>
                    <a:pt x="1480" y="105189"/>
                  </a:lnTo>
                  <a:lnTo>
                    <a:pt x="5800" y="94887"/>
                  </a:lnTo>
                  <a:lnTo>
                    <a:pt x="-811" y="84404"/>
                  </a:lnTo>
                  <a:lnTo>
                    <a:pt x="-3541" y="76557"/>
                  </a:lnTo>
                  <a:lnTo>
                    <a:pt x="7996" y="73488"/>
                  </a:lnTo>
                  <a:lnTo>
                    <a:pt x="6044" y="57102"/>
                  </a:lnTo>
                  <a:lnTo>
                    <a:pt x="5958" y="56496"/>
                  </a:lnTo>
                  <a:cubicBezTo>
                    <a:pt x="10491" y="53403"/>
                    <a:pt x="15559" y="49854"/>
                    <a:pt x="15150" y="49704"/>
                  </a:cubicBezTo>
                  <a:cubicBezTo>
                    <a:pt x="14835" y="49586"/>
                    <a:pt x="12301" y="46895"/>
                    <a:pt x="9523" y="43888"/>
                  </a:cubicBezTo>
                  <a:lnTo>
                    <a:pt x="22556" y="35215"/>
                  </a:lnTo>
                  <a:lnTo>
                    <a:pt x="45340" y="35215"/>
                  </a:lnTo>
                  <a:lnTo>
                    <a:pt x="44411" y="28148"/>
                  </a:lnTo>
                  <a:lnTo>
                    <a:pt x="31520" y="17555"/>
                  </a:lnTo>
                  <a:lnTo>
                    <a:pt x="27215" y="-2459"/>
                  </a:lnTo>
                  <a:lnTo>
                    <a:pt x="41838" y="-1821"/>
                  </a:lnTo>
                  <a:lnTo>
                    <a:pt x="47528" y="4309"/>
                  </a:lnTo>
                  <a:lnTo>
                    <a:pt x="64897" y="-1294"/>
                  </a:lnTo>
                  <a:lnTo>
                    <a:pt x="95260" y="-2727"/>
                  </a:lnTo>
                  <a:lnTo>
                    <a:pt x="111079" y="4451"/>
                  </a:lnTo>
                  <a:lnTo>
                    <a:pt x="126717" y="-1097"/>
                  </a:lnTo>
                  <a:lnTo>
                    <a:pt x="126977" y="13596"/>
                  </a:lnTo>
                  <a:lnTo>
                    <a:pt x="147982" y="20750"/>
                  </a:lnTo>
                  <a:lnTo>
                    <a:pt x="130566" y="38985"/>
                  </a:lnTo>
                  <a:lnTo>
                    <a:pt x="121074" y="38017"/>
                  </a:lnTo>
                  <a:lnTo>
                    <a:pt x="109922" y="58889"/>
                  </a:lnTo>
                  <a:lnTo>
                    <a:pt x="121397" y="66334"/>
                  </a:lnTo>
                  <a:lnTo>
                    <a:pt x="131172" y="65248"/>
                  </a:lnTo>
                  <a:lnTo>
                    <a:pt x="136248" y="77572"/>
                  </a:lnTo>
                  <a:lnTo>
                    <a:pt x="150257" y="82106"/>
                  </a:lnTo>
                  <a:lnTo>
                    <a:pt x="159300" y="74527"/>
                  </a:lnTo>
                  <a:lnTo>
                    <a:pt x="162219" y="9379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46" name="Freeform: Shape 1445">
              <a:extLst>
                <a:ext uri="{FF2B5EF4-FFF2-40B4-BE49-F238E27FC236}">
                  <a16:creationId xmlns:a16="http://schemas.microsoft.com/office/drawing/2014/main" id="{DB73BCE6-DB9A-4EC3-8384-B5842A3B60C4}"/>
                </a:ext>
              </a:extLst>
            </p:cNvPr>
            <p:cNvSpPr/>
            <p:nvPr/>
          </p:nvSpPr>
          <p:spPr>
            <a:xfrm flipV="1">
              <a:off x="4634318" y="2117866"/>
              <a:ext cx="200257" cy="173134"/>
            </a:xfrm>
            <a:custGeom>
              <a:avLst/>
              <a:gdLst>
                <a:gd name="connsiteX0" fmla="*/ 97332 w 184090"/>
                <a:gd name="connsiteY0" fmla="*/ 9128 h 159157"/>
                <a:gd name="connsiteX1" fmla="*/ 104856 w 184090"/>
                <a:gd name="connsiteY1" fmla="*/ 3068 h 159157"/>
                <a:gd name="connsiteX2" fmla="*/ 113945 w 184090"/>
                <a:gd name="connsiteY2" fmla="*/ 9317 h 159157"/>
                <a:gd name="connsiteX3" fmla="*/ 122492 w 184090"/>
                <a:gd name="connsiteY3" fmla="*/ 4477 h 159157"/>
                <a:gd name="connsiteX4" fmla="*/ 128639 w 184090"/>
                <a:gd name="connsiteY4" fmla="*/ 9128 h 159157"/>
                <a:gd name="connsiteX5" fmla="*/ 140216 w 184090"/>
                <a:gd name="connsiteY5" fmla="*/ 6673 h 159157"/>
                <a:gd name="connsiteX6" fmla="*/ 141924 w 184090"/>
                <a:gd name="connsiteY6" fmla="*/ 2628 h 159157"/>
                <a:gd name="connsiteX7" fmla="*/ 156436 w 184090"/>
                <a:gd name="connsiteY7" fmla="*/ -2755 h 159157"/>
                <a:gd name="connsiteX8" fmla="*/ 155736 w 184090"/>
                <a:gd name="connsiteY8" fmla="*/ 13370 h 159157"/>
                <a:gd name="connsiteX9" fmla="*/ 169556 w 184090"/>
                <a:gd name="connsiteY9" fmla="*/ 31574 h 159157"/>
                <a:gd name="connsiteX10" fmla="*/ 177748 w 184090"/>
                <a:gd name="connsiteY10" fmla="*/ 31574 h 159157"/>
                <a:gd name="connsiteX11" fmla="*/ 180377 w 184090"/>
                <a:gd name="connsiteY11" fmla="*/ 42687 h 159157"/>
                <a:gd name="connsiteX12" fmla="*/ 168241 w 184090"/>
                <a:gd name="connsiteY12" fmla="*/ 58419 h 159157"/>
                <a:gd name="connsiteX13" fmla="*/ 170209 w 184090"/>
                <a:gd name="connsiteY13" fmla="*/ 76245 h 159157"/>
                <a:gd name="connsiteX14" fmla="*/ 160214 w 184090"/>
                <a:gd name="connsiteY14" fmla="*/ 79417 h 159157"/>
                <a:gd name="connsiteX15" fmla="*/ 163189 w 184090"/>
                <a:gd name="connsiteY15" fmla="*/ 89443 h 159157"/>
                <a:gd name="connsiteX16" fmla="*/ 175459 w 184090"/>
                <a:gd name="connsiteY16" fmla="*/ 93496 h 159157"/>
                <a:gd name="connsiteX17" fmla="*/ 175459 w 184090"/>
                <a:gd name="connsiteY17" fmla="*/ 105128 h 159157"/>
                <a:gd name="connsiteX18" fmla="*/ 169233 w 184090"/>
                <a:gd name="connsiteY18" fmla="*/ 115344 h 159157"/>
                <a:gd name="connsiteX19" fmla="*/ 169233 w 184090"/>
                <a:gd name="connsiteY19" fmla="*/ 129203 h 159157"/>
                <a:gd name="connsiteX20" fmla="*/ 160214 w 184090"/>
                <a:gd name="connsiteY20" fmla="*/ 138592 h 159157"/>
                <a:gd name="connsiteX21" fmla="*/ 123752 w 184090"/>
                <a:gd name="connsiteY21" fmla="*/ 136483 h 159157"/>
                <a:gd name="connsiteX22" fmla="*/ 98488 w 184090"/>
                <a:gd name="connsiteY22" fmla="*/ 144455 h 159157"/>
                <a:gd name="connsiteX23" fmla="*/ 97906 w 184090"/>
                <a:gd name="connsiteY23" fmla="*/ 144644 h 159157"/>
                <a:gd name="connsiteX24" fmla="*/ 80088 w 184090"/>
                <a:gd name="connsiteY24" fmla="*/ 143487 h 159157"/>
                <a:gd name="connsiteX25" fmla="*/ 76586 w 184090"/>
                <a:gd name="connsiteY25" fmla="*/ 156402 h 159157"/>
                <a:gd name="connsiteX26" fmla="*/ 43185 w 184090"/>
                <a:gd name="connsiteY26" fmla="*/ 146872 h 159157"/>
                <a:gd name="connsiteX27" fmla="*/ 36322 w 184090"/>
                <a:gd name="connsiteY27" fmla="*/ 139261 h 159157"/>
                <a:gd name="connsiteX28" fmla="*/ 10917 w 184090"/>
                <a:gd name="connsiteY28" fmla="*/ 133036 h 159157"/>
                <a:gd name="connsiteX29" fmla="*/ 6699 w 184090"/>
                <a:gd name="connsiteY29" fmla="*/ 122592 h 159157"/>
                <a:gd name="connsiteX30" fmla="*/ -3713 w 184090"/>
                <a:gd name="connsiteY30" fmla="*/ 99257 h 159157"/>
                <a:gd name="connsiteX31" fmla="*/ 11523 w 184090"/>
                <a:gd name="connsiteY31" fmla="*/ 88940 h 159157"/>
                <a:gd name="connsiteX32" fmla="*/ 9461 w 184090"/>
                <a:gd name="connsiteY32" fmla="*/ 66730 h 159157"/>
                <a:gd name="connsiteX33" fmla="*/ 15262 w 184090"/>
                <a:gd name="connsiteY33" fmla="*/ 59033 h 159157"/>
                <a:gd name="connsiteX34" fmla="*/ 12342 w 184090"/>
                <a:gd name="connsiteY34" fmla="*/ 39767 h 159157"/>
                <a:gd name="connsiteX35" fmla="*/ 23053 w 184090"/>
                <a:gd name="connsiteY35" fmla="*/ 44528 h 159157"/>
                <a:gd name="connsiteX36" fmla="*/ 26563 w 184090"/>
                <a:gd name="connsiteY36" fmla="*/ 40892 h 159157"/>
                <a:gd name="connsiteX37" fmla="*/ 40580 w 184090"/>
                <a:gd name="connsiteY37" fmla="*/ 40396 h 159157"/>
                <a:gd name="connsiteX38" fmla="*/ 36566 w 184090"/>
                <a:gd name="connsiteY38" fmla="*/ 31291 h 159157"/>
                <a:gd name="connsiteX39" fmla="*/ 46585 w 184090"/>
                <a:gd name="connsiteY39" fmla="*/ 21201 h 159157"/>
                <a:gd name="connsiteX40" fmla="*/ 50890 w 184090"/>
                <a:gd name="connsiteY40" fmla="*/ 32290 h 159157"/>
                <a:gd name="connsiteX41" fmla="*/ 63214 w 184090"/>
                <a:gd name="connsiteY41" fmla="*/ 30960 h 159157"/>
                <a:gd name="connsiteX42" fmla="*/ 64300 w 184090"/>
                <a:gd name="connsiteY42" fmla="*/ 20375 h 159157"/>
                <a:gd name="connsiteX43" fmla="*/ 79655 w 184090"/>
                <a:gd name="connsiteY43" fmla="*/ 21988 h 159157"/>
                <a:gd name="connsiteX44" fmla="*/ 84629 w 184090"/>
                <a:gd name="connsiteY44" fmla="*/ 10285 h 159157"/>
                <a:gd name="connsiteX45" fmla="*/ 88997 w 184090"/>
                <a:gd name="connsiteY45" fmla="*/ 5791 h 159157"/>
                <a:gd name="connsiteX46" fmla="*/ 97332 w 184090"/>
                <a:gd name="connsiteY46" fmla="*/ 9128 h 15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84090" h="159157">
                  <a:moveTo>
                    <a:pt x="97332" y="9128"/>
                  </a:moveTo>
                  <a:lnTo>
                    <a:pt x="104856" y="3068"/>
                  </a:lnTo>
                  <a:lnTo>
                    <a:pt x="113945" y="9317"/>
                  </a:lnTo>
                  <a:lnTo>
                    <a:pt x="122492" y="4477"/>
                  </a:lnTo>
                  <a:lnTo>
                    <a:pt x="128639" y="9128"/>
                  </a:lnTo>
                  <a:lnTo>
                    <a:pt x="140216" y="6673"/>
                  </a:lnTo>
                  <a:lnTo>
                    <a:pt x="141924" y="2628"/>
                  </a:lnTo>
                  <a:lnTo>
                    <a:pt x="156436" y="-2755"/>
                  </a:lnTo>
                  <a:lnTo>
                    <a:pt x="155736" y="13370"/>
                  </a:lnTo>
                  <a:lnTo>
                    <a:pt x="169556" y="31574"/>
                  </a:lnTo>
                  <a:lnTo>
                    <a:pt x="177748" y="31574"/>
                  </a:lnTo>
                  <a:lnTo>
                    <a:pt x="180377" y="42687"/>
                  </a:lnTo>
                  <a:lnTo>
                    <a:pt x="168241" y="58419"/>
                  </a:lnTo>
                  <a:lnTo>
                    <a:pt x="170209" y="76245"/>
                  </a:lnTo>
                  <a:lnTo>
                    <a:pt x="160214" y="79417"/>
                  </a:lnTo>
                  <a:lnTo>
                    <a:pt x="163189" y="89443"/>
                  </a:lnTo>
                  <a:lnTo>
                    <a:pt x="175459" y="93496"/>
                  </a:lnTo>
                  <a:lnTo>
                    <a:pt x="175459" y="105128"/>
                  </a:lnTo>
                  <a:lnTo>
                    <a:pt x="169233" y="115344"/>
                  </a:lnTo>
                  <a:lnTo>
                    <a:pt x="169233" y="129203"/>
                  </a:lnTo>
                  <a:lnTo>
                    <a:pt x="160214" y="138592"/>
                  </a:lnTo>
                  <a:lnTo>
                    <a:pt x="123752" y="136483"/>
                  </a:lnTo>
                  <a:lnTo>
                    <a:pt x="98488" y="144455"/>
                  </a:lnTo>
                  <a:lnTo>
                    <a:pt x="97906" y="144644"/>
                  </a:lnTo>
                  <a:lnTo>
                    <a:pt x="80088" y="143487"/>
                  </a:lnTo>
                  <a:lnTo>
                    <a:pt x="76586" y="156402"/>
                  </a:lnTo>
                  <a:lnTo>
                    <a:pt x="43185" y="146872"/>
                  </a:lnTo>
                  <a:lnTo>
                    <a:pt x="36322" y="139261"/>
                  </a:lnTo>
                  <a:lnTo>
                    <a:pt x="10917" y="133036"/>
                  </a:lnTo>
                  <a:lnTo>
                    <a:pt x="6699" y="122592"/>
                  </a:lnTo>
                  <a:lnTo>
                    <a:pt x="-3713" y="99257"/>
                  </a:lnTo>
                  <a:lnTo>
                    <a:pt x="11523" y="88940"/>
                  </a:lnTo>
                  <a:lnTo>
                    <a:pt x="9461" y="66730"/>
                  </a:lnTo>
                  <a:lnTo>
                    <a:pt x="15262" y="59033"/>
                  </a:lnTo>
                  <a:lnTo>
                    <a:pt x="12342" y="39767"/>
                  </a:lnTo>
                  <a:lnTo>
                    <a:pt x="23053" y="44528"/>
                  </a:lnTo>
                  <a:lnTo>
                    <a:pt x="26563" y="40892"/>
                  </a:lnTo>
                  <a:lnTo>
                    <a:pt x="40580" y="40396"/>
                  </a:lnTo>
                  <a:lnTo>
                    <a:pt x="36566" y="31291"/>
                  </a:lnTo>
                  <a:lnTo>
                    <a:pt x="46585" y="21201"/>
                  </a:lnTo>
                  <a:lnTo>
                    <a:pt x="50890" y="32290"/>
                  </a:lnTo>
                  <a:lnTo>
                    <a:pt x="63214" y="30960"/>
                  </a:lnTo>
                  <a:lnTo>
                    <a:pt x="64300" y="20375"/>
                  </a:lnTo>
                  <a:lnTo>
                    <a:pt x="79655" y="21988"/>
                  </a:lnTo>
                  <a:lnTo>
                    <a:pt x="84629" y="10285"/>
                  </a:lnTo>
                  <a:lnTo>
                    <a:pt x="88997" y="5791"/>
                  </a:lnTo>
                  <a:lnTo>
                    <a:pt x="97332" y="912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47" name="Freeform: Shape 1446">
              <a:extLst>
                <a:ext uri="{FF2B5EF4-FFF2-40B4-BE49-F238E27FC236}">
                  <a16:creationId xmlns:a16="http://schemas.microsoft.com/office/drawing/2014/main" id="{7E8FE4EA-7ED3-4BA3-A2C8-41357B63BDB8}"/>
                </a:ext>
              </a:extLst>
            </p:cNvPr>
            <p:cNvSpPr/>
            <p:nvPr/>
          </p:nvSpPr>
          <p:spPr>
            <a:xfrm flipV="1">
              <a:off x="4634318" y="2117866"/>
              <a:ext cx="200257" cy="173134"/>
            </a:xfrm>
            <a:custGeom>
              <a:avLst/>
              <a:gdLst>
                <a:gd name="connsiteX0" fmla="*/ 97332 w 184090"/>
                <a:gd name="connsiteY0" fmla="*/ 9128 h 159157"/>
                <a:gd name="connsiteX1" fmla="*/ 104856 w 184090"/>
                <a:gd name="connsiteY1" fmla="*/ 3068 h 159157"/>
                <a:gd name="connsiteX2" fmla="*/ 113945 w 184090"/>
                <a:gd name="connsiteY2" fmla="*/ 9317 h 159157"/>
                <a:gd name="connsiteX3" fmla="*/ 122492 w 184090"/>
                <a:gd name="connsiteY3" fmla="*/ 4477 h 159157"/>
                <a:gd name="connsiteX4" fmla="*/ 128639 w 184090"/>
                <a:gd name="connsiteY4" fmla="*/ 9128 h 159157"/>
                <a:gd name="connsiteX5" fmla="*/ 140216 w 184090"/>
                <a:gd name="connsiteY5" fmla="*/ 6673 h 159157"/>
                <a:gd name="connsiteX6" fmla="*/ 141924 w 184090"/>
                <a:gd name="connsiteY6" fmla="*/ 2628 h 159157"/>
                <a:gd name="connsiteX7" fmla="*/ 156436 w 184090"/>
                <a:gd name="connsiteY7" fmla="*/ -2755 h 159157"/>
                <a:gd name="connsiteX8" fmla="*/ 155736 w 184090"/>
                <a:gd name="connsiteY8" fmla="*/ 13370 h 159157"/>
                <a:gd name="connsiteX9" fmla="*/ 169556 w 184090"/>
                <a:gd name="connsiteY9" fmla="*/ 31574 h 159157"/>
                <a:gd name="connsiteX10" fmla="*/ 177748 w 184090"/>
                <a:gd name="connsiteY10" fmla="*/ 31574 h 159157"/>
                <a:gd name="connsiteX11" fmla="*/ 180377 w 184090"/>
                <a:gd name="connsiteY11" fmla="*/ 42687 h 159157"/>
                <a:gd name="connsiteX12" fmla="*/ 168241 w 184090"/>
                <a:gd name="connsiteY12" fmla="*/ 58419 h 159157"/>
                <a:gd name="connsiteX13" fmla="*/ 170209 w 184090"/>
                <a:gd name="connsiteY13" fmla="*/ 76245 h 159157"/>
                <a:gd name="connsiteX14" fmla="*/ 160214 w 184090"/>
                <a:gd name="connsiteY14" fmla="*/ 79417 h 159157"/>
                <a:gd name="connsiteX15" fmla="*/ 163189 w 184090"/>
                <a:gd name="connsiteY15" fmla="*/ 89443 h 159157"/>
                <a:gd name="connsiteX16" fmla="*/ 175459 w 184090"/>
                <a:gd name="connsiteY16" fmla="*/ 93496 h 159157"/>
                <a:gd name="connsiteX17" fmla="*/ 175459 w 184090"/>
                <a:gd name="connsiteY17" fmla="*/ 105128 h 159157"/>
                <a:gd name="connsiteX18" fmla="*/ 169233 w 184090"/>
                <a:gd name="connsiteY18" fmla="*/ 115344 h 159157"/>
                <a:gd name="connsiteX19" fmla="*/ 169233 w 184090"/>
                <a:gd name="connsiteY19" fmla="*/ 129203 h 159157"/>
                <a:gd name="connsiteX20" fmla="*/ 160214 w 184090"/>
                <a:gd name="connsiteY20" fmla="*/ 138592 h 159157"/>
                <a:gd name="connsiteX21" fmla="*/ 123752 w 184090"/>
                <a:gd name="connsiteY21" fmla="*/ 136483 h 159157"/>
                <a:gd name="connsiteX22" fmla="*/ 98488 w 184090"/>
                <a:gd name="connsiteY22" fmla="*/ 144455 h 159157"/>
                <a:gd name="connsiteX23" fmla="*/ 97906 w 184090"/>
                <a:gd name="connsiteY23" fmla="*/ 144644 h 159157"/>
                <a:gd name="connsiteX24" fmla="*/ 80088 w 184090"/>
                <a:gd name="connsiteY24" fmla="*/ 143487 h 159157"/>
                <a:gd name="connsiteX25" fmla="*/ 76586 w 184090"/>
                <a:gd name="connsiteY25" fmla="*/ 156402 h 159157"/>
                <a:gd name="connsiteX26" fmla="*/ 43185 w 184090"/>
                <a:gd name="connsiteY26" fmla="*/ 146872 h 159157"/>
                <a:gd name="connsiteX27" fmla="*/ 36322 w 184090"/>
                <a:gd name="connsiteY27" fmla="*/ 139261 h 159157"/>
                <a:gd name="connsiteX28" fmla="*/ 10917 w 184090"/>
                <a:gd name="connsiteY28" fmla="*/ 133036 h 159157"/>
                <a:gd name="connsiteX29" fmla="*/ 6699 w 184090"/>
                <a:gd name="connsiteY29" fmla="*/ 122592 h 159157"/>
                <a:gd name="connsiteX30" fmla="*/ -3713 w 184090"/>
                <a:gd name="connsiteY30" fmla="*/ 99257 h 159157"/>
                <a:gd name="connsiteX31" fmla="*/ 11523 w 184090"/>
                <a:gd name="connsiteY31" fmla="*/ 88940 h 159157"/>
                <a:gd name="connsiteX32" fmla="*/ 9461 w 184090"/>
                <a:gd name="connsiteY32" fmla="*/ 66730 h 159157"/>
                <a:gd name="connsiteX33" fmla="*/ 15262 w 184090"/>
                <a:gd name="connsiteY33" fmla="*/ 59033 h 159157"/>
                <a:gd name="connsiteX34" fmla="*/ 12342 w 184090"/>
                <a:gd name="connsiteY34" fmla="*/ 39767 h 159157"/>
                <a:gd name="connsiteX35" fmla="*/ 23053 w 184090"/>
                <a:gd name="connsiteY35" fmla="*/ 44528 h 159157"/>
                <a:gd name="connsiteX36" fmla="*/ 26563 w 184090"/>
                <a:gd name="connsiteY36" fmla="*/ 40892 h 159157"/>
                <a:gd name="connsiteX37" fmla="*/ 40580 w 184090"/>
                <a:gd name="connsiteY37" fmla="*/ 40396 h 159157"/>
                <a:gd name="connsiteX38" fmla="*/ 36566 w 184090"/>
                <a:gd name="connsiteY38" fmla="*/ 31291 h 159157"/>
                <a:gd name="connsiteX39" fmla="*/ 46585 w 184090"/>
                <a:gd name="connsiteY39" fmla="*/ 21201 h 159157"/>
                <a:gd name="connsiteX40" fmla="*/ 50890 w 184090"/>
                <a:gd name="connsiteY40" fmla="*/ 32290 h 159157"/>
                <a:gd name="connsiteX41" fmla="*/ 63214 w 184090"/>
                <a:gd name="connsiteY41" fmla="*/ 30960 h 159157"/>
                <a:gd name="connsiteX42" fmla="*/ 64300 w 184090"/>
                <a:gd name="connsiteY42" fmla="*/ 20375 h 159157"/>
                <a:gd name="connsiteX43" fmla="*/ 79655 w 184090"/>
                <a:gd name="connsiteY43" fmla="*/ 21988 h 159157"/>
                <a:gd name="connsiteX44" fmla="*/ 84629 w 184090"/>
                <a:gd name="connsiteY44" fmla="*/ 10285 h 159157"/>
                <a:gd name="connsiteX45" fmla="*/ 88997 w 184090"/>
                <a:gd name="connsiteY45" fmla="*/ 5791 h 15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84090" h="159157">
                  <a:moveTo>
                    <a:pt x="97332" y="9128"/>
                  </a:moveTo>
                  <a:lnTo>
                    <a:pt x="104856" y="3068"/>
                  </a:lnTo>
                  <a:lnTo>
                    <a:pt x="113945" y="9317"/>
                  </a:lnTo>
                  <a:lnTo>
                    <a:pt x="122492" y="4477"/>
                  </a:lnTo>
                  <a:lnTo>
                    <a:pt x="128639" y="9128"/>
                  </a:lnTo>
                  <a:lnTo>
                    <a:pt x="140216" y="6673"/>
                  </a:lnTo>
                  <a:lnTo>
                    <a:pt x="141924" y="2628"/>
                  </a:lnTo>
                  <a:lnTo>
                    <a:pt x="156436" y="-2755"/>
                  </a:lnTo>
                  <a:lnTo>
                    <a:pt x="155736" y="13370"/>
                  </a:lnTo>
                  <a:lnTo>
                    <a:pt x="169556" y="31574"/>
                  </a:lnTo>
                  <a:lnTo>
                    <a:pt x="177748" y="31574"/>
                  </a:lnTo>
                  <a:lnTo>
                    <a:pt x="180377" y="42687"/>
                  </a:lnTo>
                  <a:lnTo>
                    <a:pt x="168241" y="58419"/>
                  </a:lnTo>
                  <a:lnTo>
                    <a:pt x="170209" y="76245"/>
                  </a:lnTo>
                  <a:lnTo>
                    <a:pt x="160214" y="79417"/>
                  </a:lnTo>
                  <a:lnTo>
                    <a:pt x="163189" y="89443"/>
                  </a:lnTo>
                  <a:lnTo>
                    <a:pt x="175459" y="93496"/>
                  </a:lnTo>
                  <a:lnTo>
                    <a:pt x="175459" y="105128"/>
                  </a:lnTo>
                  <a:lnTo>
                    <a:pt x="169233" y="115344"/>
                  </a:lnTo>
                  <a:lnTo>
                    <a:pt x="169233" y="129203"/>
                  </a:lnTo>
                  <a:lnTo>
                    <a:pt x="160214" y="138592"/>
                  </a:lnTo>
                  <a:lnTo>
                    <a:pt x="123752" y="136483"/>
                  </a:lnTo>
                  <a:lnTo>
                    <a:pt x="98488" y="144455"/>
                  </a:lnTo>
                  <a:lnTo>
                    <a:pt x="97906" y="144644"/>
                  </a:lnTo>
                  <a:lnTo>
                    <a:pt x="80088" y="143487"/>
                  </a:lnTo>
                  <a:lnTo>
                    <a:pt x="76586" y="156402"/>
                  </a:lnTo>
                  <a:lnTo>
                    <a:pt x="43185" y="146872"/>
                  </a:lnTo>
                  <a:lnTo>
                    <a:pt x="36322" y="139261"/>
                  </a:lnTo>
                  <a:lnTo>
                    <a:pt x="10917" y="133036"/>
                  </a:lnTo>
                  <a:lnTo>
                    <a:pt x="6699" y="122592"/>
                  </a:lnTo>
                  <a:lnTo>
                    <a:pt x="-3713" y="99257"/>
                  </a:lnTo>
                  <a:lnTo>
                    <a:pt x="11523" y="88940"/>
                  </a:lnTo>
                  <a:lnTo>
                    <a:pt x="9461" y="66730"/>
                  </a:lnTo>
                  <a:lnTo>
                    <a:pt x="15262" y="59033"/>
                  </a:lnTo>
                  <a:lnTo>
                    <a:pt x="12342" y="39767"/>
                  </a:lnTo>
                  <a:lnTo>
                    <a:pt x="23053" y="44528"/>
                  </a:lnTo>
                  <a:lnTo>
                    <a:pt x="26563" y="40892"/>
                  </a:lnTo>
                  <a:lnTo>
                    <a:pt x="40580" y="40396"/>
                  </a:lnTo>
                  <a:lnTo>
                    <a:pt x="36566" y="31291"/>
                  </a:lnTo>
                  <a:lnTo>
                    <a:pt x="46585" y="21201"/>
                  </a:lnTo>
                  <a:lnTo>
                    <a:pt x="50890" y="32290"/>
                  </a:lnTo>
                  <a:lnTo>
                    <a:pt x="63214" y="30960"/>
                  </a:lnTo>
                  <a:lnTo>
                    <a:pt x="64300" y="20375"/>
                  </a:lnTo>
                  <a:lnTo>
                    <a:pt x="79655" y="21988"/>
                  </a:lnTo>
                  <a:lnTo>
                    <a:pt x="84629" y="10285"/>
                  </a:lnTo>
                  <a:lnTo>
                    <a:pt x="88997" y="579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48" name="Freeform: Shape 1447">
              <a:extLst>
                <a:ext uri="{FF2B5EF4-FFF2-40B4-BE49-F238E27FC236}">
                  <a16:creationId xmlns:a16="http://schemas.microsoft.com/office/drawing/2014/main" id="{75312AF5-B2FE-489D-AD3B-74985F32674B}"/>
                </a:ext>
              </a:extLst>
            </p:cNvPr>
            <p:cNvSpPr/>
            <p:nvPr/>
          </p:nvSpPr>
          <p:spPr>
            <a:xfrm flipV="1">
              <a:off x="4692603" y="2276815"/>
              <a:ext cx="109276" cy="47575"/>
            </a:xfrm>
            <a:custGeom>
              <a:avLst/>
              <a:gdLst>
                <a:gd name="connsiteX0" fmla="*/ 30831 w 100454"/>
                <a:gd name="connsiteY0" fmla="*/ -338 h 43734"/>
                <a:gd name="connsiteX1" fmla="*/ 34098 w 100454"/>
                <a:gd name="connsiteY1" fmla="*/ 6242 h 43734"/>
                <a:gd name="connsiteX2" fmla="*/ 47768 w 100454"/>
                <a:gd name="connsiteY2" fmla="*/ 9657 h 43734"/>
                <a:gd name="connsiteX3" fmla="*/ 56528 w 100454"/>
                <a:gd name="connsiteY3" fmla="*/ 7934 h 43734"/>
                <a:gd name="connsiteX4" fmla="*/ 60274 w 100454"/>
                <a:gd name="connsiteY4" fmla="*/ 17457 h 43734"/>
                <a:gd name="connsiteX5" fmla="*/ 72748 w 100454"/>
                <a:gd name="connsiteY5" fmla="*/ 17457 h 43734"/>
                <a:gd name="connsiteX6" fmla="*/ 77596 w 100454"/>
                <a:gd name="connsiteY6" fmla="*/ 8067 h 43734"/>
                <a:gd name="connsiteX7" fmla="*/ 90046 w 100454"/>
                <a:gd name="connsiteY7" fmla="*/ 11515 h 43734"/>
                <a:gd name="connsiteX8" fmla="*/ 96728 w 100454"/>
                <a:gd name="connsiteY8" fmla="*/ 30324 h 43734"/>
                <a:gd name="connsiteX9" fmla="*/ 88331 w 100454"/>
                <a:gd name="connsiteY9" fmla="*/ 33448 h 43734"/>
                <a:gd name="connsiteX10" fmla="*/ 86623 w 100454"/>
                <a:gd name="connsiteY10" fmla="*/ 37494 h 43734"/>
                <a:gd name="connsiteX11" fmla="*/ 75046 w 100454"/>
                <a:gd name="connsiteY11" fmla="*/ 39949 h 43734"/>
                <a:gd name="connsiteX12" fmla="*/ 68899 w 100454"/>
                <a:gd name="connsiteY12" fmla="*/ 35298 h 43734"/>
                <a:gd name="connsiteX13" fmla="*/ 60352 w 100454"/>
                <a:gd name="connsiteY13" fmla="*/ 40138 h 43734"/>
                <a:gd name="connsiteX14" fmla="*/ 51263 w 100454"/>
                <a:gd name="connsiteY14" fmla="*/ 33889 h 43734"/>
                <a:gd name="connsiteX15" fmla="*/ 43739 w 100454"/>
                <a:gd name="connsiteY15" fmla="*/ 39949 h 43734"/>
                <a:gd name="connsiteX16" fmla="*/ 35404 w 100454"/>
                <a:gd name="connsiteY16" fmla="*/ 36612 h 43734"/>
                <a:gd name="connsiteX17" fmla="*/ 31036 w 100454"/>
                <a:gd name="connsiteY17" fmla="*/ 41106 h 43734"/>
                <a:gd name="connsiteX18" fmla="*/ 15792 w 100454"/>
                <a:gd name="connsiteY18" fmla="*/ 32189 h 43734"/>
                <a:gd name="connsiteX19" fmla="*/ 12581 w 100454"/>
                <a:gd name="connsiteY19" fmla="*/ 22446 h 43734"/>
                <a:gd name="connsiteX20" fmla="*/ -3569 w 100454"/>
                <a:gd name="connsiteY20" fmla="*/ 23257 h 43734"/>
                <a:gd name="connsiteX21" fmla="*/ -263 w 100454"/>
                <a:gd name="connsiteY21" fmla="*/ 18464 h 43734"/>
                <a:gd name="connsiteX22" fmla="*/ -3726 w 100454"/>
                <a:gd name="connsiteY22" fmla="*/ 11515 h 43734"/>
                <a:gd name="connsiteX23" fmla="*/ 2507 w 100454"/>
                <a:gd name="connsiteY23" fmla="*/ 5927 h 43734"/>
                <a:gd name="connsiteX24" fmla="*/ 2294 w 100454"/>
                <a:gd name="connsiteY24" fmla="*/ 4408 h 43734"/>
                <a:gd name="connsiteX25" fmla="*/ 17531 w 100454"/>
                <a:gd name="connsiteY25" fmla="*/ -2628 h 43734"/>
                <a:gd name="connsiteX26" fmla="*/ 30831 w 100454"/>
                <a:gd name="connsiteY26" fmla="*/ -338 h 43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0454" h="43734">
                  <a:moveTo>
                    <a:pt x="30831" y="-338"/>
                  </a:moveTo>
                  <a:lnTo>
                    <a:pt x="34098" y="6242"/>
                  </a:lnTo>
                  <a:lnTo>
                    <a:pt x="47768" y="9657"/>
                  </a:lnTo>
                  <a:lnTo>
                    <a:pt x="56528" y="7934"/>
                  </a:lnTo>
                  <a:lnTo>
                    <a:pt x="60274" y="17457"/>
                  </a:lnTo>
                  <a:lnTo>
                    <a:pt x="72748" y="17457"/>
                  </a:lnTo>
                  <a:lnTo>
                    <a:pt x="77596" y="8067"/>
                  </a:lnTo>
                  <a:lnTo>
                    <a:pt x="90046" y="11515"/>
                  </a:lnTo>
                  <a:lnTo>
                    <a:pt x="96728" y="30324"/>
                  </a:lnTo>
                  <a:lnTo>
                    <a:pt x="88331" y="33448"/>
                  </a:lnTo>
                  <a:lnTo>
                    <a:pt x="86623" y="37494"/>
                  </a:lnTo>
                  <a:lnTo>
                    <a:pt x="75046" y="39949"/>
                  </a:lnTo>
                  <a:lnTo>
                    <a:pt x="68899" y="35298"/>
                  </a:lnTo>
                  <a:lnTo>
                    <a:pt x="60352" y="40138"/>
                  </a:lnTo>
                  <a:lnTo>
                    <a:pt x="51263" y="33889"/>
                  </a:lnTo>
                  <a:lnTo>
                    <a:pt x="43739" y="39949"/>
                  </a:lnTo>
                  <a:lnTo>
                    <a:pt x="35404" y="36612"/>
                  </a:lnTo>
                  <a:lnTo>
                    <a:pt x="31036" y="41106"/>
                  </a:lnTo>
                  <a:lnTo>
                    <a:pt x="15792" y="32189"/>
                  </a:lnTo>
                  <a:lnTo>
                    <a:pt x="12581" y="22446"/>
                  </a:lnTo>
                  <a:lnTo>
                    <a:pt x="-3569" y="23257"/>
                  </a:lnTo>
                  <a:lnTo>
                    <a:pt x="-263" y="18464"/>
                  </a:lnTo>
                  <a:lnTo>
                    <a:pt x="-3726" y="11515"/>
                  </a:lnTo>
                  <a:lnTo>
                    <a:pt x="2507" y="5927"/>
                  </a:lnTo>
                  <a:lnTo>
                    <a:pt x="2294" y="4408"/>
                  </a:lnTo>
                  <a:lnTo>
                    <a:pt x="17531" y="-2628"/>
                  </a:lnTo>
                  <a:lnTo>
                    <a:pt x="30831" y="-33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49" name="Freeform: Shape 1448">
              <a:extLst>
                <a:ext uri="{FF2B5EF4-FFF2-40B4-BE49-F238E27FC236}">
                  <a16:creationId xmlns:a16="http://schemas.microsoft.com/office/drawing/2014/main" id="{E85F9FCA-5574-4DE5-8C58-708ECD6B4649}"/>
                </a:ext>
              </a:extLst>
            </p:cNvPr>
            <p:cNvSpPr/>
            <p:nvPr/>
          </p:nvSpPr>
          <p:spPr>
            <a:xfrm flipV="1">
              <a:off x="4692603" y="2276815"/>
              <a:ext cx="109276" cy="47575"/>
            </a:xfrm>
            <a:custGeom>
              <a:avLst/>
              <a:gdLst>
                <a:gd name="connsiteX0" fmla="*/ 30831 w 100454"/>
                <a:gd name="connsiteY0" fmla="*/ -338 h 43734"/>
                <a:gd name="connsiteX1" fmla="*/ 34098 w 100454"/>
                <a:gd name="connsiteY1" fmla="*/ 6242 h 43734"/>
                <a:gd name="connsiteX2" fmla="*/ 47768 w 100454"/>
                <a:gd name="connsiteY2" fmla="*/ 9657 h 43734"/>
                <a:gd name="connsiteX3" fmla="*/ 56528 w 100454"/>
                <a:gd name="connsiteY3" fmla="*/ 7934 h 43734"/>
                <a:gd name="connsiteX4" fmla="*/ 60274 w 100454"/>
                <a:gd name="connsiteY4" fmla="*/ 17457 h 43734"/>
                <a:gd name="connsiteX5" fmla="*/ 72748 w 100454"/>
                <a:gd name="connsiteY5" fmla="*/ 17457 h 43734"/>
                <a:gd name="connsiteX6" fmla="*/ 77596 w 100454"/>
                <a:gd name="connsiteY6" fmla="*/ 8067 h 43734"/>
                <a:gd name="connsiteX7" fmla="*/ 90046 w 100454"/>
                <a:gd name="connsiteY7" fmla="*/ 11515 h 43734"/>
                <a:gd name="connsiteX8" fmla="*/ 96728 w 100454"/>
                <a:gd name="connsiteY8" fmla="*/ 30324 h 43734"/>
                <a:gd name="connsiteX9" fmla="*/ 88331 w 100454"/>
                <a:gd name="connsiteY9" fmla="*/ 33448 h 43734"/>
                <a:gd name="connsiteX10" fmla="*/ 86623 w 100454"/>
                <a:gd name="connsiteY10" fmla="*/ 37494 h 43734"/>
                <a:gd name="connsiteX11" fmla="*/ 75046 w 100454"/>
                <a:gd name="connsiteY11" fmla="*/ 39949 h 43734"/>
                <a:gd name="connsiteX12" fmla="*/ 68899 w 100454"/>
                <a:gd name="connsiteY12" fmla="*/ 35298 h 43734"/>
                <a:gd name="connsiteX13" fmla="*/ 60352 w 100454"/>
                <a:gd name="connsiteY13" fmla="*/ 40138 h 43734"/>
                <a:gd name="connsiteX14" fmla="*/ 51263 w 100454"/>
                <a:gd name="connsiteY14" fmla="*/ 33889 h 43734"/>
                <a:gd name="connsiteX15" fmla="*/ 43739 w 100454"/>
                <a:gd name="connsiteY15" fmla="*/ 39949 h 43734"/>
                <a:gd name="connsiteX16" fmla="*/ 35404 w 100454"/>
                <a:gd name="connsiteY16" fmla="*/ 36612 h 43734"/>
                <a:gd name="connsiteX17" fmla="*/ 31036 w 100454"/>
                <a:gd name="connsiteY17" fmla="*/ 41106 h 43734"/>
                <a:gd name="connsiteX18" fmla="*/ 15792 w 100454"/>
                <a:gd name="connsiteY18" fmla="*/ 32189 h 43734"/>
                <a:gd name="connsiteX19" fmla="*/ 12581 w 100454"/>
                <a:gd name="connsiteY19" fmla="*/ 22446 h 43734"/>
                <a:gd name="connsiteX20" fmla="*/ -3569 w 100454"/>
                <a:gd name="connsiteY20" fmla="*/ 23257 h 43734"/>
                <a:gd name="connsiteX21" fmla="*/ -263 w 100454"/>
                <a:gd name="connsiteY21" fmla="*/ 18464 h 43734"/>
                <a:gd name="connsiteX22" fmla="*/ -3726 w 100454"/>
                <a:gd name="connsiteY22" fmla="*/ 11515 h 43734"/>
                <a:gd name="connsiteX23" fmla="*/ 2507 w 100454"/>
                <a:gd name="connsiteY23" fmla="*/ 5927 h 43734"/>
                <a:gd name="connsiteX24" fmla="*/ 2294 w 100454"/>
                <a:gd name="connsiteY24" fmla="*/ 4408 h 43734"/>
                <a:gd name="connsiteX25" fmla="*/ 17531 w 100454"/>
                <a:gd name="connsiteY25" fmla="*/ -2628 h 43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0454" h="43734">
                  <a:moveTo>
                    <a:pt x="30831" y="-338"/>
                  </a:moveTo>
                  <a:lnTo>
                    <a:pt x="34098" y="6242"/>
                  </a:lnTo>
                  <a:lnTo>
                    <a:pt x="47768" y="9657"/>
                  </a:lnTo>
                  <a:lnTo>
                    <a:pt x="56528" y="7934"/>
                  </a:lnTo>
                  <a:lnTo>
                    <a:pt x="60274" y="17457"/>
                  </a:lnTo>
                  <a:lnTo>
                    <a:pt x="72748" y="17457"/>
                  </a:lnTo>
                  <a:lnTo>
                    <a:pt x="77596" y="8067"/>
                  </a:lnTo>
                  <a:lnTo>
                    <a:pt x="90046" y="11515"/>
                  </a:lnTo>
                  <a:lnTo>
                    <a:pt x="96728" y="30324"/>
                  </a:lnTo>
                  <a:lnTo>
                    <a:pt x="88331" y="33448"/>
                  </a:lnTo>
                  <a:lnTo>
                    <a:pt x="86623" y="37494"/>
                  </a:lnTo>
                  <a:lnTo>
                    <a:pt x="75046" y="39949"/>
                  </a:lnTo>
                  <a:lnTo>
                    <a:pt x="68899" y="35298"/>
                  </a:lnTo>
                  <a:lnTo>
                    <a:pt x="60352" y="40138"/>
                  </a:lnTo>
                  <a:lnTo>
                    <a:pt x="51263" y="33889"/>
                  </a:lnTo>
                  <a:lnTo>
                    <a:pt x="43739" y="39949"/>
                  </a:lnTo>
                  <a:lnTo>
                    <a:pt x="35404" y="36612"/>
                  </a:lnTo>
                  <a:lnTo>
                    <a:pt x="31036" y="41106"/>
                  </a:lnTo>
                  <a:lnTo>
                    <a:pt x="15792" y="32189"/>
                  </a:lnTo>
                  <a:lnTo>
                    <a:pt x="12581" y="22446"/>
                  </a:lnTo>
                  <a:lnTo>
                    <a:pt x="-3569" y="23257"/>
                  </a:lnTo>
                  <a:lnTo>
                    <a:pt x="-263" y="18464"/>
                  </a:lnTo>
                  <a:lnTo>
                    <a:pt x="-3726" y="11515"/>
                  </a:lnTo>
                  <a:lnTo>
                    <a:pt x="2507" y="5927"/>
                  </a:lnTo>
                  <a:lnTo>
                    <a:pt x="2294" y="4408"/>
                  </a:lnTo>
                  <a:lnTo>
                    <a:pt x="17531" y="-262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50" name="Freeform: Shape 1449">
              <a:extLst>
                <a:ext uri="{FF2B5EF4-FFF2-40B4-BE49-F238E27FC236}">
                  <a16:creationId xmlns:a16="http://schemas.microsoft.com/office/drawing/2014/main" id="{B6C59A48-DA84-432B-BE1B-17F55B1AA2F3}"/>
                </a:ext>
              </a:extLst>
            </p:cNvPr>
            <p:cNvSpPr/>
            <p:nvPr/>
          </p:nvSpPr>
          <p:spPr>
            <a:xfrm flipV="1">
              <a:off x="4878213" y="2467860"/>
              <a:ext cx="49510" cy="36950"/>
            </a:xfrm>
            <a:custGeom>
              <a:avLst/>
              <a:gdLst>
                <a:gd name="connsiteX0" fmla="*/ 15249 w 45513"/>
                <a:gd name="connsiteY0" fmla="*/ 7424 h 33967"/>
                <a:gd name="connsiteX1" fmla="*/ 41629 w 45513"/>
                <a:gd name="connsiteY1" fmla="*/ 12461 h 33967"/>
                <a:gd name="connsiteX2" fmla="*/ 28329 w 45513"/>
                <a:gd name="connsiteY2" fmla="*/ 29452 h 33967"/>
                <a:gd name="connsiteX3" fmla="*/ 12888 w 45513"/>
                <a:gd name="connsiteY3" fmla="*/ 23369 h 33967"/>
                <a:gd name="connsiteX4" fmla="*/ 6127 w 45513"/>
                <a:gd name="connsiteY4" fmla="*/ 31585 h 33967"/>
                <a:gd name="connsiteX5" fmla="*/ -1011 w 45513"/>
                <a:gd name="connsiteY5" fmla="*/ 30294 h 33967"/>
                <a:gd name="connsiteX6" fmla="*/ -1011 w 45513"/>
                <a:gd name="connsiteY6" fmla="*/ 30294 h 33967"/>
                <a:gd name="connsiteX7" fmla="*/ -3884 w 45513"/>
                <a:gd name="connsiteY7" fmla="*/ 333 h 33967"/>
                <a:gd name="connsiteX8" fmla="*/ 4167 w 45513"/>
                <a:gd name="connsiteY8" fmla="*/ -2382 h 33967"/>
                <a:gd name="connsiteX9" fmla="*/ 15249 w 45513"/>
                <a:gd name="connsiteY9" fmla="*/ 7424 h 33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513" h="33967">
                  <a:moveTo>
                    <a:pt x="15249" y="7424"/>
                  </a:moveTo>
                  <a:lnTo>
                    <a:pt x="41629" y="12461"/>
                  </a:lnTo>
                  <a:lnTo>
                    <a:pt x="28329" y="29452"/>
                  </a:lnTo>
                  <a:lnTo>
                    <a:pt x="12888" y="23369"/>
                  </a:lnTo>
                  <a:lnTo>
                    <a:pt x="6127" y="31585"/>
                  </a:lnTo>
                  <a:lnTo>
                    <a:pt x="-1011" y="30294"/>
                  </a:lnTo>
                  <a:lnTo>
                    <a:pt x="-1011" y="30294"/>
                  </a:lnTo>
                  <a:lnTo>
                    <a:pt x="-3884" y="333"/>
                  </a:lnTo>
                  <a:lnTo>
                    <a:pt x="4167" y="-2382"/>
                  </a:lnTo>
                  <a:lnTo>
                    <a:pt x="15249" y="742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51" name="Freeform: Shape 1450">
              <a:extLst>
                <a:ext uri="{FF2B5EF4-FFF2-40B4-BE49-F238E27FC236}">
                  <a16:creationId xmlns:a16="http://schemas.microsoft.com/office/drawing/2014/main" id="{632C40F7-923D-443D-A7C8-FD3953663605}"/>
                </a:ext>
              </a:extLst>
            </p:cNvPr>
            <p:cNvSpPr/>
            <p:nvPr/>
          </p:nvSpPr>
          <p:spPr>
            <a:xfrm flipV="1">
              <a:off x="4878213" y="2467860"/>
              <a:ext cx="49510" cy="36950"/>
            </a:xfrm>
            <a:custGeom>
              <a:avLst/>
              <a:gdLst>
                <a:gd name="connsiteX0" fmla="*/ 15249 w 45513"/>
                <a:gd name="connsiteY0" fmla="*/ 7424 h 33967"/>
                <a:gd name="connsiteX1" fmla="*/ 41629 w 45513"/>
                <a:gd name="connsiteY1" fmla="*/ 12461 h 33967"/>
                <a:gd name="connsiteX2" fmla="*/ 28329 w 45513"/>
                <a:gd name="connsiteY2" fmla="*/ 29452 h 33967"/>
                <a:gd name="connsiteX3" fmla="*/ 12888 w 45513"/>
                <a:gd name="connsiteY3" fmla="*/ 23369 h 33967"/>
                <a:gd name="connsiteX4" fmla="*/ 6127 w 45513"/>
                <a:gd name="connsiteY4" fmla="*/ 31585 h 33967"/>
                <a:gd name="connsiteX5" fmla="*/ -1011 w 45513"/>
                <a:gd name="connsiteY5" fmla="*/ 30294 h 33967"/>
                <a:gd name="connsiteX6" fmla="*/ -1011 w 45513"/>
                <a:gd name="connsiteY6" fmla="*/ 30294 h 33967"/>
                <a:gd name="connsiteX7" fmla="*/ -3884 w 45513"/>
                <a:gd name="connsiteY7" fmla="*/ 333 h 33967"/>
                <a:gd name="connsiteX8" fmla="*/ 4167 w 45513"/>
                <a:gd name="connsiteY8" fmla="*/ -2382 h 33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513" h="33967">
                  <a:moveTo>
                    <a:pt x="15249" y="7424"/>
                  </a:moveTo>
                  <a:lnTo>
                    <a:pt x="41629" y="12461"/>
                  </a:lnTo>
                  <a:lnTo>
                    <a:pt x="28329" y="29452"/>
                  </a:lnTo>
                  <a:lnTo>
                    <a:pt x="12888" y="23369"/>
                  </a:lnTo>
                  <a:lnTo>
                    <a:pt x="6127" y="31585"/>
                  </a:lnTo>
                  <a:lnTo>
                    <a:pt x="-1011" y="30294"/>
                  </a:lnTo>
                  <a:lnTo>
                    <a:pt x="-1011" y="30294"/>
                  </a:lnTo>
                  <a:lnTo>
                    <a:pt x="-3884" y="333"/>
                  </a:lnTo>
                  <a:lnTo>
                    <a:pt x="4167" y="-2382"/>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52" name="Freeform: Shape 1451">
              <a:extLst>
                <a:ext uri="{FF2B5EF4-FFF2-40B4-BE49-F238E27FC236}">
                  <a16:creationId xmlns:a16="http://schemas.microsoft.com/office/drawing/2014/main" id="{95F67795-230B-400D-839F-D01E56AC144A}"/>
                </a:ext>
              </a:extLst>
            </p:cNvPr>
            <p:cNvSpPr/>
            <p:nvPr/>
          </p:nvSpPr>
          <p:spPr>
            <a:xfrm flipV="1">
              <a:off x="4754844" y="2469264"/>
              <a:ext cx="126493" cy="139857"/>
            </a:xfrm>
            <a:custGeom>
              <a:avLst/>
              <a:gdLst>
                <a:gd name="connsiteX0" fmla="*/ 112483 w 116281"/>
                <a:gd name="connsiteY0" fmla="*/ 126254 h 128566"/>
                <a:gd name="connsiteX1" fmla="*/ 101363 w 116281"/>
                <a:gd name="connsiteY1" fmla="*/ 124240 h 128566"/>
                <a:gd name="connsiteX2" fmla="*/ 99797 w 116281"/>
                <a:gd name="connsiteY2" fmla="*/ 115716 h 128566"/>
                <a:gd name="connsiteX3" fmla="*/ 85001 w 116281"/>
                <a:gd name="connsiteY3" fmla="*/ 114976 h 128566"/>
                <a:gd name="connsiteX4" fmla="*/ 77698 w 116281"/>
                <a:gd name="connsiteY4" fmla="*/ 119919 h 128566"/>
                <a:gd name="connsiteX5" fmla="*/ 65664 w 116281"/>
                <a:gd name="connsiteY5" fmla="*/ 114292 h 128566"/>
                <a:gd name="connsiteX6" fmla="*/ 48979 w 116281"/>
                <a:gd name="connsiteY6" fmla="*/ 114756 h 128566"/>
                <a:gd name="connsiteX7" fmla="*/ 41518 w 116281"/>
                <a:gd name="connsiteY7" fmla="*/ 107980 h 128566"/>
                <a:gd name="connsiteX8" fmla="*/ 29335 w 116281"/>
                <a:gd name="connsiteY8" fmla="*/ 108421 h 128566"/>
                <a:gd name="connsiteX9" fmla="*/ 24684 w 116281"/>
                <a:gd name="connsiteY9" fmla="*/ 99960 h 128566"/>
                <a:gd name="connsiteX10" fmla="*/ 11368 w 116281"/>
                <a:gd name="connsiteY10" fmla="*/ 98252 h 128566"/>
                <a:gd name="connsiteX11" fmla="*/ 10164 w 116281"/>
                <a:gd name="connsiteY11" fmla="*/ 86565 h 128566"/>
                <a:gd name="connsiteX12" fmla="*/ -3798 w 116281"/>
                <a:gd name="connsiteY12" fmla="*/ 68818 h 128566"/>
                <a:gd name="connsiteX13" fmla="*/ 10770 w 116281"/>
                <a:gd name="connsiteY13" fmla="*/ 49284 h 128566"/>
                <a:gd name="connsiteX14" fmla="*/ 31091 w 116281"/>
                <a:gd name="connsiteY14" fmla="*/ 48671 h 128566"/>
                <a:gd name="connsiteX15" fmla="*/ 35742 w 116281"/>
                <a:gd name="connsiteY15" fmla="*/ 40155 h 128566"/>
                <a:gd name="connsiteX16" fmla="*/ 12242 w 116281"/>
                <a:gd name="connsiteY16" fmla="*/ 36220 h 128566"/>
                <a:gd name="connsiteX17" fmla="*/ 29525 w 116281"/>
                <a:gd name="connsiteY17" fmla="*/ 18056 h 128566"/>
                <a:gd name="connsiteX18" fmla="*/ 30335 w 116281"/>
                <a:gd name="connsiteY18" fmla="*/ -2312 h 128566"/>
                <a:gd name="connsiteX19" fmla="*/ 41409 w 116281"/>
                <a:gd name="connsiteY19" fmla="*/ 8430 h 128566"/>
                <a:gd name="connsiteX20" fmla="*/ 55881 w 116281"/>
                <a:gd name="connsiteY20" fmla="*/ 1890 h 128566"/>
                <a:gd name="connsiteX21" fmla="*/ 47523 w 116281"/>
                <a:gd name="connsiteY21" fmla="*/ 26193 h 128566"/>
                <a:gd name="connsiteX22" fmla="*/ 56621 w 116281"/>
                <a:gd name="connsiteY22" fmla="*/ 25666 h 128566"/>
                <a:gd name="connsiteX23" fmla="*/ 51443 w 116281"/>
                <a:gd name="connsiteY23" fmla="*/ 39266 h 128566"/>
                <a:gd name="connsiteX24" fmla="*/ 65680 w 116281"/>
                <a:gd name="connsiteY24" fmla="*/ 40155 h 128566"/>
                <a:gd name="connsiteX25" fmla="*/ 45768 w 116281"/>
                <a:gd name="connsiteY25" fmla="*/ 53054 h 128566"/>
                <a:gd name="connsiteX26" fmla="*/ 47547 w 116281"/>
                <a:gd name="connsiteY26" fmla="*/ 62152 h 128566"/>
                <a:gd name="connsiteX27" fmla="*/ 58841 w 116281"/>
                <a:gd name="connsiteY27" fmla="*/ 61585 h 128566"/>
                <a:gd name="connsiteX28" fmla="*/ 40197 w 116281"/>
                <a:gd name="connsiteY28" fmla="*/ 79923 h 128566"/>
                <a:gd name="connsiteX29" fmla="*/ 40535 w 116281"/>
                <a:gd name="connsiteY29" fmla="*/ 91091 h 128566"/>
                <a:gd name="connsiteX30" fmla="*/ 47681 w 116281"/>
                <a:gd name="connsiteY30" fmla="*/ 97277 h 128566"/>
                <a:gd name="connsiteX31" fmla="*/ 63579 w 116281"/>
                <a:gd name="connsiteY31" fmla="*/ 83913 h 128566"/>
                <a:gd name="connsiteX32" fmla="*/ 62162 w 116281"/>
                <a:gd name="connsiteY32" fmla="*/ 100362 h 128566"/>
                <a:gd name="connsiteX33" fmla="*/ 86268 w 116281"/>
                <a:gd name="connsiteY33" fmla="*/ 104179 h 128566"/>
                <a:gd name="connsiteX34" fmla="*/ 109611 w 116281"/>
                <a:gd name="connsiteY34" fmla="*/ 96293 h 128566"/>
                <a:gd name="connsiteX35" fmla="*/ 112483 w 116281"/>
                <a:gd name="connsiteY35" fmla="*/ 126254 h 128566"/>
                <a:gd name="connsiteX36" fmla="*/ 112483 w 116281"/>
                <a:gd name="connsiteY36" fmla="*/ 126254 h 128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6281" h="128566">
                  <a:moveTo>
                    <a:pt x="112483" y="126254"/>
                  </a:moveTo>
                  <a:lnTo>
                    <a:pt x="101363" y="124240"/>
                  </a:lnTo>
                  <a:lnTo>
                    <a:pt x="99797" y="115716"/>
                  </a:lnTo>
                  <a:lnTo>
                    <a:pt x="85001" y="114976"/>
                  </a:lnTo>
                  <a:lnTo>
                    <a:pt x="77698" y="119919"/>
                  </a:lnTo>
                  <a:lnTo>
                    <a:pt x="65664" y="114292"/>
                  </a:lnTo>
                  <a:lnTo>
                    <a:pt x="48979" y="114756"/>
                  </a:lnTo>
                  <a:lnTo>
                    <a:pt x="41518" y="107980"/>
                  </a:lnTo>
                  <a:lnTo>
                    <a:pt x="29335" y="108421"/>
                  </a:lnTo>
                  <a:lnTo>
                    <a:pt x="24684" y="99960"/>
                  </a:lnTo>
                  <a:lnTo>
                    <a:pt x="11368" y="98252"/>
                  </a:lnTo>
                  <a:lnTo>
                    <a:pt x="10164" y="86565"/>
                  </a:lnTo>
                  <a:lnTo>
                    <a:pt x="-3798" y="68818"/>
                  </a:lnTo>
                  <a:lnTo>
                    <a:pt x="10770" y="49284"/>
                  </a:lnTo>
                  <a:lnTo>
                    <a:pt x="31091" y="48671"/>
                  </a:lnTo>
                  <a:lnTo>
                    <a:pt x="35742" y="40155"/>
                  </a:lnTo>
                  <a:lnTo>
                    <a:pt x="12242" y="36220"/>
                  </a:lnTo>
                  <a:lnTo>
                    <a:pt x="29525" y="18056"/>
                  </a:lnTo>
                  <a:lnTo>
                    <a:pt x="30335" y="-2312"/>
                  </a:lnTo>
                  <a:lnTo>
                    <a:pt x="41409" y="8430"/>
                  </a:lnTo>
                  <a:lnTo>
                    <a:pt x="55881" y="1890"/>
                  </a:lnTo>
                  <a:lnTo>
                    <a:pt x="47523" y="26193"/>
                  </a:lnTo>
                  <a:lnTo>
                    <a:pt x="56621" y="25666"/>
                  </a:lnTo>
                  <a:lnTo>
                    <a:pt x="51443" y="39266"/>
                  </a:lnTo>
                  <a:lnTo>
                    <a:pt x="65680" y="40155"/>
                  </a:lnTo>
                  <a:lnTo>
                    <a:pt x="45768" y="53054"/>
                  </a:lnTo>
                  <a:lnTo>
                    <a:pt x="47547" y="62152"/>
                  </a:lnTo>
                  <a:lnTo>
                    <a:pt x="58841" y="61585"/>
                  </a:lnTo>
                  <a:lnTo>
                    <a:pt x="40197" y="79923"/>
                  </a:lnTo>
                  <a:lnTo>
                    <a:pt x="40535" y="91091"/>
                  </a:lnTo>
                  <a:lnTo>
                    <a:pt x="47681" y="97277"/>
                  </a:lnTo>
                  <a:lnTo>
                    <a:pt x="63579" y="83913"/>
                  </a:lnTo>
                  <a:lnTo>
                    <a:pt x="62162" y="100362"/>
                  </a:lnTo>
                  <a:lnTo>
                    <a:pt x="86268" y="104179"/>
                  </a:lnTo>
                  <a:lnTo>
                    <a:pt x="109611" y="96293"/>
                  </a:lnTo>
                  <a:lnTo>
                    <a:pt x="112483" y="126254"/>
                  </a:lnTo>
                  <a:lnTo>
                    <a:pt x="112483" y="12625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53" name="Freeform: Shape 1452">
              <a:extLst>
                <a:ext uri="{FF2B5EF4-FFF2-40B4-BE49-F238E27FC236}">
                  <a16:creationId xmlns:a16="http://schemas.microsoft.com/office/drawing/2014/main" id="{71FC7AE4-5DFF-4900-9CD2-9883517C3A6F}"/>
                </a:ext>
              </a:extLst>
            </p:cNvPr>
            <p:cNvSpPr/>
            <p:nvPr/>
          </p:nvSpPr>
          <p:spPr>
            <a:xfrm flipV="1">
              <a:off x="4754844" y="2469264"/>
              <a:ext cx="126493" cy="139857"/>
            </a:xfrm>
            <a:custGeom>
              <a:avLst/>
              <a:gdLst>
                <a:gd name="connsiteX0" fmla="*/ 112483 w 116281"/>
                <a:gd name="connsiteY0" fmla="*/ 126254 h 128566"/>
                <a:gd name="connsiteX1" fmla="*/ 101363 w 116281"/>
                <a:gd name="connsiteY1" fmla="*/ 124240 h 128566"/>
                <a:gd name="connsiteX2" fmla="*/ 99797 w 116281"/>
                <a:gd name="connsiteY2" fmla="*/ 115716 h 128566"/>
                <a:gd name="connsiteX3" fmla="*/ 85001 w 116281"/>
                <a:gd name="connsiteY3" fmla="*/ 114976 h 128566"/>
                <a:gd name="connsiteX4" fmla="*/ 77698 w 116281"/>
                <a:gd name="connsiteY4" fmla="*/ 119919 h 128566"/>
                <a:gd name="connsiteX5" fmla="*/ 65664 w 116281"/>
                <a:gd name="connsiteY5" fmla="*/ 114292 h 128566"/>
                <a:gd name="connsiteX6" fmla="*/ 48979 w 116281"/>
                <a:gd name="connsiteY6" fmla="*/ 114756 h 128566"/>
                <a:gd name="connsiteX7" fmla="*/ 41518 w 116281"/>
                <a:gd name="connsiteY7" fmla="*/ 107980 h 128566"/>
                <a:gd name="connsiteX8" fmla="*/ 29335 w 116281"/>
                <a:gd name="connsiteY8" fmla="*/ 108421 h 128566"/>
                <a:gd name="connsiteX9" fmla="*/ 24684 w 116281"/>
                <a:gd name="connsiteY9" fmla="*/ 99960 h 128566"/>
                <a:gd name="connsiteX10" fmla="*/ 11368 w 116281"/>
                <a:gd name="connsiteY10" fmla="*/ 98252 h 128566"/>
                <a:gd name="connsiteX11" fmla="*/ 10164 w 116281"/>
                <a:gd name="connsiteY11" fmla="*/ 86565 h 128566"/>
                <a:gd name="connsiteX12" fmla="*/ -3798 w 116281"/>
                <a:gd name="connsiteY12" fmla="*/ 68818 h 128566"/>
                <a:gd name="connsiteX13" fmla="*/ 10770 w 116281"/>
                <a:gd name="connsiteY13" fmla="*/ 49284 h 128566"/>
                <a:gd name="connsiteX14" fmla="*/ 31091 w 116281"/>
                <a:gd name="connsiteY14" fmla="*/ 48671 h 128566"/>
                <a:gd name="connsiteX15" fmla="*/ 35742 w 116281"/>
                <a:gd name="connsiteY15" fmla="*/ 40155 h 128566"/>
                <a:gd name="connsiteX16" fmla="*/ 12242 w 116281"/>
                <a:gd name="connsiteY16" fmla="*/ 36220 h 128566"/>
                <a:gd name="connsiteX17" fmla="*/ 29525 w 116281"/>
                <a:gd name="connsiteY17" fmla="*/ 18056 h 128566"/>
                <a:gd name="connsiteX18" fmla="*/ 30335 w 116281"/>
                <a:gd name="connsiteY18" fmla="*/ -2312 h 128566"/>
                <a:gd name="connsiteX19" fmla="*/ 41409 w 116281"/>
                <a:gd name="connsiteY19" fmla="*/ 8430 h 128566"/>
                <a:gd name="connsiteX20" fmla="*/ 55881 w 116281"/>
                <a:gd name="connsiteY20" fmla="*/ 1890 h 128566"/>
                <a:gd name="connsiteX21" fmla="*/ 47523 w 116281"/>
                <a:gd name="connsiteY21" fmla="*/ 26193 h 128566"/>
                <a:gd name="connsiteX22" fmla="*/ 56621 w 116281"/>
                <a:gd name="connsiteY22" fmla="*/ 25666 h 128566"/>
                <a:gd name="connsiteX23" fmla="*/ 51443 w 116281"/>
                <a:gd name="connsiteY23" fmla="*/ 39266 h 128566"/>
                <a:gd name="connsiteX24" fmla="*/ 65680 w 116281"/>
                <a:gd name="connsiteY24" fmla="*/ 40155 h 128566"/>
                <a:gd name="connsiteX25" fmla="*/ 45768 w 116281"/>
                <a:gd name="connsiteY25" fmla="*/ 53054 h 128566"/>
                <a:gd name="connsiteX26" fmla="*/ 47547 w 116281"/>
                <a:gd name="connsiteY26" fmla="*/ 62152 h 128566"/>
                <a:gd name="connsiteX27" fmla="*/ 58841 w 116281"/>
                <a:gd name="connsiteY27" fmla="*/ 61585 h 128566"/>
                <a:gd name="connsiteX28" fmla="*/ 40197 w 116281"/>
                <a:gd name="connsiteY28" fmla="*/ 79923 h 128566"/>
                <a:gd name="connsiteX29" fmla="*/ 40535 w 116281"/>
                <a:gd name="connsiteY29" fmla="*/ 91091 h 128566"/>
                <a:gd name="connsiteX30" fmla="*/ 47681 w 116281"/>
                <a:gd name="connsiteY30" fmla="*/ 97277 h 128566"/>
                <a:gd name="connsiteX31" fmla="*/ 63579 w 116281"/>
                <a:gd name="connsiteY31" fmla="*/ 83913 h 128566"/>
                <a:gd name="connsiteX32" fmla="*/ 62162 w 116281"/>
                <a:gd name="connsiteY32" fmla="*/ 100362 h 128566"/>
                <a:gd name="connsiteX33" fmla="*/ 86268 w 116281"/>
                <a:gd name="connsiteY33" fmla="*/ 104179 h 128566"/>
                <a:gd name="connsiteX34" fmla="*/ 109611 w 116281"/>
                <a:gd name="connsiteY34" fmla="*/ 96293 h 128566"/>
                <a:gd name="connsiteX35" fmla="*/ 112483 w 116281"/>
                <a:gd name="connsiteY35" fmla="*/ 126254 h 128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6281" h="128566">
                  <a:moveTo>
                    <a:pt x="112483" y="126254"/>
                  </a:moveTo>
                  <a:lnTo>
                    <a:pt x="101363" y="124240"/>
                  </a:lnTo>
                  <a:lnTo>
                    <a:pt x="99797" y="115716"/>
                  </a:lnTo>
                  <a:lnTo>
                    <a:pt x="85001" y="114976"/>
                  </a:lnTo>
                  <a:lnTo>
                    <a:pt x="77698" y="119919"/>
                  </a:lnTo>
                  <a:lnTo>
                    <a:pt x="65664" y="114292"/>
                  </a:lnTo>
                  <a:lnTo>
                    <a:pt x="48979" y="114756"/>
                  </a:lnTo>
                  <a:lnTo>
                    <a:pt x="41518" y="107980"/>
                  </a:lnTo>
                  <a:lnTo>
                    <a:pt x="29335" y="108421"/>
                  </a:lnTo>
                  <a:lnTo>
                    <a:pt x="24684" y="99960"/>
                  </a:lnTo>
                  <a:lnTo>
                    <a:pt x="11368" y="98252"/>
                  </a:lnTo>
                  <a:lnTo>
                    <a:pt x="10164" y="86565"/>
                  </a:lnTo>
                  <a:lnTo>
                    <a:pt x="-3798" y="68818"/>
                  </a:lnTo>
                  <a:lnTo>
                    <a:pt x="10770" y="49284"/>
                  </a:lnTo>
                  <a:lnTo>
                    <a:pt x="31091" y="48671"/>
                  </a:lnTo>
                  <a:lnTo>
                    <a:pt x="35742" y="40155"/>
                  </a:lnTo>
                  <a:lnTo>
                    <a:pt x="12242" y="36220"/>
                  </a:lnTo>
                  <a:lnTo>
                    <a:pt x="29525" y="18056"/>
                  </a:lnTo>
                  <a:lnTo>
                    <a:pt x="30335" y="-2312"/>
                  </a:lnTo>
                  <a:lnTo>
                    <a:pt x="41409" y="8430"/>
                  </a:lnTo>
                  <a:lnTo>
                    <a:pt x="55881" y="1890"/>
                  </a:lnTo>
                  <a:lnTo>
                    <a:pt x="47523" y="26193"/>
                  </a:lnTo>
                  <a:lnTo>
                    <a:pt x="56621" y="25666"/>
                  </a:lnTo>
                  <a:lnTo>
                    <a:pt x="51443" y="39266"/>
                  </a:lnTo>
                  <a:lnTo>
                    <a:pt x="65680" y="40155"/>
                  </a:lnTo>
                  <a:lnTo>
                    <a:pt x="45768" y="53054"/>
                  </a:lnTo>
                  <a:lnTo>
                    <a:pt x="47547" y="62152"/>
                  </a:lnTo>
                  <a:lnTo>
                    <a:pt x="58841" y="61585"/>
                  </a:lnTo>
                  <a:lnTo>
                    <a:pt x="40197" y="79923"/>
                  </a:lnTo>
                  <a:lnTo>
                    <a:pt x="40535" y="91091"/>
                  </a:lnTo>
                  <a:lnTo>
                    <a:pt x="47681" y="97277"/>
                  </a:lnTo>
                  <a:lnTo>
                    <a:pt x="63579" y="83913"/>
                  </a:lnTo>
                  <a:lnTo>
                    <a:pt x="62162" y="100362"/>
                  </a:lnTo>
                  <a:lnTo>
                    <a:pt x="86268" y="104179"/>
                  </a:lnTo>
                  <a:lnTo>
                    <a:pt x="109611" y="96293"/>
                  </a:lnTo>
                  <a:lnTo>
                    <a:pt x="112483" y="12625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54" name="Freeform: Shape 1453">
              <a:extLst>
                <a:ext uri="{FF2B5EF4-FFF2-40B4-BE49-F238E27FC236}">
                  <a16:creationId xmlns:a16="http://schemas.microsoft.com/office/drawing/2014/main" id="{DDF6BA06-3E93-43A1-BFFB-07B9DCC1BC8F}"/>
                </a:ext>
              </a:extLst>
            </p:cNvPr>
            <p:cNvSpPr/>
            <p:nvPr/>
          </p:nvSpPr>
          <p:spPr>
            <a:xfrm flipV="1">
              <a:off x="4624122" y="2343799"/>
              <a:ext cx="60991" cy="29964"/>
            </a:xfrm>
            <a:custGeom>
              <a:avLst/>
              <a:gdLst>
                <a:gd name="connsiteX0" fmla="*/ 52435 w 56067"/>
                <a:gd name="connsiteY0" fmla="*/ 13362 h 27545"/>
                <a:gd name="connsiteX1" fmla="*/ 49318 w 56067"/>
                <a:gd name="connsiteY1" fmla="*/ 24994 h 27545"/>
                <a:gd name="connsiteX2" fmla="*/ 35467 w 56067"/>
                <a:gd name="connsiteY2" fmla="*/ 24625 h 27545"/>
                <a:gd name="connsiteX3" fmla="*/ 31610 w 56067"/>
                <a:gd name="connsiteY3" fmla="*/ 16424 h 27545"/>
                <a:gd name="connsiteX4" fmla="*/ 22347 w 56067"/>
                <a:gd name="connsiteY4" fmla="*/ 19485 h 27545"/>
                <a:gd name="connsiteX5" fmla="*/ 15232 w 56067"/>
                <a:gd name="connsiteY5" fmla="*/ 11592 h 27545"/>
                <a:gd name="connsiteX6" fmla="*/ 7732 w 56067"/>
                <a:gd name="connsiteY6" fmla="*/ 16691 h 27545"/>
                <a:gd name="connsiteX7" fmla="*/ -122 w 56067"/>
                <a:gd name="connsiteY7" fmla="*/ 17282 h 27545"/>
                <a:gd name="connsiteX8" fmla="*/ -3632 w 56067"/>
                <a:gd name="connsiteY8" fmla="*/ -80 h 27545"/>
                <a:gd name="connsiteX9" fmla="*/ 444 w 56067"/>
                <a:gd name="connsiteY9" fmla="*/ -2551 h 27545"/>
                <a:gd name="connsiteX10" fmla="*/ 35467 w 56067"/>
                <a:gd name="connsiteY10" fmla="*/ -2551 h 27545"/>
                <a:gd name="connsiteX11" fmla="*/ 52435 w 56067"/>
                <a:gd name="connsiteY11" fmla="*/ 13362 h 2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067" h="27545">
                  <a:moveTo>
                    <a:pt x="52435" y="13362"/>
                  </a:moveTo>
                  <a:lnTo>
                    <a:pt x="49318" y="24994"/>
                  </a:lnTo>
                  <a:lnTo>
                    <a:pt x="35467" y="24625"/>
                  </a:lnTo>
                  <a:lnTo>
                    <a:pt x="31610" y="16424"/>
                  </a:lnTo>
                  <a:lnTo>
                    <a:pt x="22347" y="19485"/>
                  </a:lnTo>
                  <a:lnTo>
                    <a:pt x="15232" y="11592"/>
                  </a:lnTo>
                  <a:lnTo>
                    <a:pt x="7732" y="16691"/>
                  </a:lnTo>
                  <a:lnTo>
                    <a:pt x="-122" y="17282"/>
                  </a:lnTo>
                  <a:lnTo>
                    <a:pt x="-3632" y="-80"/>
                  </a:lnTo>
                  <a:lnTo>
                    <a:pt x="444" y="-2551"/>
                  </a:lnTo>
                  <a:lnTo>
                    <a:pt x="35467" y="-2551"/>
                  </a:lnTo>
                  <a:lnTo>
                    <a:pt x="52435" y="1336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55" name="Freeform: Shape 1454">
              <a:extLst>
                <a:ext uri="{FF2B5EF4-FFF2-40B4-BE49-F238E27FC236}">
                  <a16:creationId xmlns:a16="http://schemas.microsoft.com/office/drawing/2014/main" id="{95F839BE-5008-49AB-950E-A2CA8F37768B}"/>
                </a:ext>
              </a:extLst>
            </p:cNvPr>
            <p:cNvSpPr/>
            <p:nvPr/>
          </p:nvSpPr>
          <p:spPr>
            <a:xfrm flipV="1">
              <a:off x="4624122" y="2343799"/>
              <a:ext cx="60991" cy="29964"/>
            </a:xfrm>
            <a:custGeom>
              <a:avLst/>
              <a:gdLst>
                <a:gd name="connsiteX0" fmla="*/ 52435 w 56067"/>
                <a:gd name="connsiteY0" fmla="*/ 13362 h 27545"/>
                <a:gd name="connsiteX1" fmla="*/ 49318 w 56067"/>
                <a:gd name="connsiteY1" fmla="*/ 24994 h 27545"/>
                <a:gd name="connsiteX2" fmla="*/ 35467 w 56067"/>
                <a:gd name="connsiteY2" fmla="*/ 24625 h 27545"/>
                <a:gd name="connsiteX3" fmla="*/ 31610 w 56067"/>
                <a:gd name="connsiteY3" fmla="*/ 16424 h 27545"/>
                <a:gd name="connsiteX4" fmla="*/ 22347 w 56067"/>
                <a:gd name="connsiteY4" fmla="*/ 19485 h 27545"/>
                <a:gd name="connsiteX5" fmla="*/ 15232 w 56067"/>
                <a:gd name="connsiteY5" fmla="*/ 11592 h 27545"/>
                <a:gd name="connsiteX6" fmla="*/ 7732 w 56067"/>
                <a:gd name="connsiteY6" fmla="*/ 16691 h 27545"/>
                <a:gd name="connsiteX7" fmla="*/ -122 w 56067"/>
                <a:gd name="connsiteY7" fmla="*/ 17282 h 27545"/>
                <a:gd name="connsiteX8" fmla="*/ -3632 w 56067"/>
                <a:gd name="connsiteY8" fmla="*/ -80 h 27545"/>
                <a:gd name="connsiteX9" fmla="*/ 444 w 56067"/>
                <a:gd name="connsiteY9" fmla="*/ -2551 h 27545"/>
                <a:gd name="connsiteX10" fmla="*/ 35467 w 56067"/>
                <a:gd name="connsiteY10" fmla="*/ -2551 h 2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067" h="27545">
                  <a:moveTo>
                    <a:pt x="52435" y="13362"/>
                  </a:moveTo>
                  <a:lnTo>
                    <a:pt x="49318" y="24994"/>
                  </a:lnTo>
                  <a:lnTo>
                    <a:pt x="35467" y="24625"/>
                  </a:lnTo>
                  <a:lnTo>
                    <a:pt x="31610" y="16424"/>
                  </a:lnTo>
                  <a:lnTo>
                    <a:pt x="22347" y="19485"/>
                  </a:lnTo>
                  <a:lnTo>
                    <a:pt x="15232" y="11592"/>
                  </a:lnTo>
                  <a:lnTo>
                    <a:pt x="7732" y="16691"/>
                  </a:lnTo>
                  <a:lnTo>
                    <a:pt x="-122" y="17282"/>
                  </a:lnTo>
                  <a:lnTo>
                    <a:pt x="-3632" y="-80"/>
                  </a:lnTo>
                  <a:lnTo>
                    <a:pt x="444" y="-2551"/>
                  </a:lnTo>
                  <a:lnTo>
                    <a:pt x="35467" y="-255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56" name="Freeform: Shape 1455">
              <a:extLst>
                <a:ext uri="{FF2B5EF4-FFF2-40B4-BE49-F238E27FC236}">
                  <a16:creationId xmlns:a16="http://schemas.microsoft.com/office/drawing/2014/main" id="{74DBC478-C955-413F-9154-E1FA6B8BA2BC}"/>
                </a:ext>
              </a:extLst>
            </p:cNvPr>
            <p:cNvSpPr/>
            <p:nvPr/>
          </p:nvSpPr>
          <p:spPr>
            <a:xfrm flipV="1">
              <a:off x="4690668" y="2433649"/>
              <a:ext cx="36308" cy="24982"/>
            </a:xfrm>
            <a:custGeom>
              <a:avLst/>
              <a:gdLst>
                <a:gd name="connsiteX0" fmla="*/ -3687 w 33377"/>
                <a:gd name="connsiteY0" fmla="*/ 11455 h 22965"/>
                <a:gd name="connsiteX1" fmla="*/ 20718 w 33377"/>
                <a:gd name="connsiteY1" fmla="*/ -2435 h 22965"/>
                <a:gd name="connsiteX2" fmla="*/ 29265 w 33377"/>
                <a:gd name="connsiteY2" fmla="*/ 571 h 22965"/>
                <a:gd name="connsiteX3" fmla="*/ 29690 w 33377"/>
                <a:gd name="connsiteY3" fmla="*/ 602 h 22965"/>
                <a:gd name="connsiteX4" fmla="*/ 7622 w 33377"/>
                <a:gd name="connsiteY4" fmla="*/ 20530 h 22965"/>
                <a:gd name="connsiteX5" fmla="*/ -3687 w 33377"/>
                <a:gd name="connsiteY5" fmla="*/ 11455 h 22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377" h="22965">
                  <a:moveTo>
                    <a:pt x="-3687" y="11455"/>
                  </a:moveTo>
                  <a:lnTo>
                    <a:pt x="20718" y="-2435"/>
                  </a:lnTo>
                  <a:lnTo>
                    <a:pt x="29265" y="571"/>
                  </a:lnTo>
                  <a:lnTo>
                    <a:pt x="29690" y="602"/>
                  </a:lnTo>
                  <a:lnTo>
                    <a:pt x="7622" y="20530"/>
                  </a:lnTo>
                  <a:lnTo>
                    <a:pt x="-3687" y="1145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57" name="Freeform: Shape 1456">
              <a:extLst>
                <a:ext uri="{FF2B5EF4-FFF2-40B4-BE49-F238E27FC236}">
                  <a16:creationId xmlns:a16="http://schemas.microsoft.com/office/drawing/2014/main" id="{1144309F-F22A-4A17-BDED-439165AB648D}"/>
                </a:ext>
              </a:extLst>
            </p:cNvPr>
            <p:cNvSpPr/>
            <p:nvPr/>
          </p:nvSpPr>
          <p:spPr>
            <a:xfrm flipV="1">
              <a:off x="4690668" y="2433649"/>
              <a:ext cx="36308" cy="24982"/>
            </a:xfrm>
            <a:custGeom>
              <a:avLst/>
              <a:gdLst>
                <a:gd name="connsiteX0" fmla="*/ -3687 w 33377"/>
                <a:gd name="connsiteY0" fmla="*/ 11455 h 22965"/>
                <a:gd name="connsiteX1" fmla="*/ 20718 w 33377"/>
                <a:gd name="connsiteY1" fmla="*/ -2435 h 22965"/>
                <a:gd name="connsiteX2" fmla="*/ 29265 w 33377"/>
                <a:gd name="connsiteY2" fmla="*/ 571 h 22965"/>
                <a:gd name="connsiteX3" fmla="*/ 29690 w 33377"/>
                <a:gd name="connsiteY3" fmla="*/ 602 h 22965"/>
                <a:gd name="connsiteX4" fmla="*/ 7622 w 33377"/>
                <a:gd name="connsiteY4" fmla="*/ 20530 h 22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77" h="22965">
                  <a:moveTo>
                    <a:pt x="-3687" y="11455"/>
                  </a:moveTo>
                  <a:lnTo>
                    <a:pt x="20718" y="-2435"/>
                  </a:lnTo>
                  <a:lnTo>
                    <a:pt x="29265" y="571"/>
                  </a:lnTo>
                  <a:lnTo>
                    <a:pt x="29690" y="602"/>
                  </a:lnTo>
                  <a:lnTo>
                    <a:pt x="7622" y="20530"/>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58" name="Freeform: Shape 1457">
              <a:extLst>
                <a:ext uri="{FF2B5EF4-FFF2-40B4-BE49-F238E27FC236}">
                  <a16:creationId xmlns:a16="http://schemas.microsoft.com/office/drawing/2014/main" id="{1B00E27D-EFA6-47DF-B8D2-66A783251F4A}"/>
                </a:ext>
              </a:extLst>
            </p:cNvPr>
            <p:cNvSpPr/>
            <p:nvPr/>
          </p:nvSpPr>
          <p:spPr>
            <a:xfrm flipV="1">
              <a:off x="4628035" y="2356452"/>
              <a:ext cx="109686" cy="77196"/>
            </a:xfrm>
            <a:custGeom>
              <a:avLst/>
              <a:gdLst>
                <a:gd name="connsiteX0" fmla="*/ -3181 w 100831"/>
                <a:gd name="connsiteY0" fmla="*/ 52549 h 70964"/>
                <a:gd name="connsiteX1" fmla="*/ -3661 w 100831"/>
                <a:gd name="connsiteY1" fmla="*/ 44025 h 70964"/>
                <a:gd name="connsiteX2" fmla="*/ 4854 w 100831"/>
                <a:gd name="connsiteY2" fmla="*/ 30567 h 70964"/>
                <a:gd name="connsiteX3" fmla="*/ 10072 w 100831"/>
                <a:gd name="connsiteY3" fmla="*/ 42624 h 70964"/>
                <a:gd name="connsiteX4" fmla="*/ 15023 w 100831"/>
                <a:gd name="connsiteY4" fmla="*/ 39579 h 70964"/>
                <a:gd name="connsiteX5" fmla="*/ 23908 w 100831"/>
                <a:gd name="connsiteY5" fmla="*/ 17999 h 70964"/>
                <a:gd name="connsiteX6" fmla="*/ 38271 w 100831"/>
                <a:gd name="connsiteY6" fmla="*/ 1739 h 70964"/>
                <a:gd name="connsiteX7" fmla="*/ 65226 w 100831"/>
                <a:gd name="connsiteY7" fmla="*/ -2503 h 70964"/>
                <a:gd name="connsiteX8" fmla="*/ 35115 w 100831"/>
                <a:gd name="connsiteY8" fmla="*/ 35770 h 70964"/>
                <a:gd name="connsiteX9" fmla="*/ 42820 w 100831"/>
                <a:gd name="connsiteY9" fmla="*/ 39122 h 70964"/>
                <a:gd name="connsiteX10" fmla="*/ 51941 w 100831"/>
                <a:gd name="connsiteY10" fmla="*/ 33338 h 70964"/>
                <a:gd name="connsiteX11" fmla="*/ 57545 w 100831"/>
                <a:gd name="connsiteY11" fmla="*/ 39122 h 70964"/>
                <a:gd name="connsiteX12" fmla="*/ 79503 w 100831"/>
                <a:gd name="connsiteY12" fmla="*/ 36147 h 70964"/>
                <a:gd name="connsiteX13" fmla="*/ 86059 w 100831"/>
                <a:gd name="connsiteY13" fmla="*/ 29285 h 70964"/>
                <a:gd name="connsiteX14" fmla="*/ 97171 w 100831"/>
                <a:gd name="connsiteY14" fmla="*/ 29701 h 70964"/>
                <a:gd name="connsiteX15" fmla="*/ 89671 w 100831"/>
                <a:gd name="connsiteY15" fmla="*/ 56499 h 70964"/>
                <a:gd name="connsiteX16" fmla="*/ 79503 w 100831"/>
                <a:gd name="connsiteY16" fmla="*/ 50235 h 70964"/>
                <a:gd name="connsiteX17" fmla="*/ 64604 w 100831"/>
                <a:gd name="connsiteY17" fmla="*/ 56499 h 70964"/>
                <a:gd name="connsiteX18" fmla="*/ 48809 w 100831"/>
                <a:gd name="connsiteY18" fmla="*/ 68462 h 70964"/>
                <a:gd name="connsiteX19" fmla="*/ 31841 w 100831"/>
                <a:gd name="connsiteY19" fmla="*/ 52549 h 70964"/>
                <a:gd name="connsiteX20" fmla="*/ -3181 w 100831"/>
                <a:gd name="connsiteY20" fmla="*/ 52549 h 7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0831" h="70964">
                  <a:moveTo>
                    <a:pt x="-3181" y="52549"/>
                  </a:moveTo>
                  <a:lnTo>
                    <a:pt x="-3661" y="44025"/>
                  </a:lnTo>
                  <a:lnTo>
                    <a:pt x="4854" y="30567"/>
                  </a:lnTo>
                  <a:lnTo>
                    <a:pt x="10072" y="42624"/>
                  </a:lnTo>
                  <a:lnTo>
                    <a:pt x="15023" y="39579"/>
                  </a:lnTo>
                  <a:lnTo>
                    <a:pt x="23908" y="17999"/>
                  </a:lnTo>
                  <a:lnTo>
                    <a:pt x="38271" y="1739"/>
                  </a:lnTo>
                  <a:lnTo>
                    <a:pt x="65226" y="-2503"/>
                  </a:lnTo>
                  <a:lnTo>
                    <a:pt x="35115" y="35770"/>
                  </a:lnTo>
                  <a:lnTo>
                    <a:pt x="42820" y="39122"/>
                  </a:lnTo>
                  <a:lnTo>
                    <a:pt x="51941" y="33338"/>
                  </a:lnTo>
                  <a:lnTo>
                    <a:pt x="57545" y="39122"/>
                  </a:lnTo>
                  <a:lnTo>
                    <a:pt x="79503" y="36147"/>
                  </a:lnTo>
                  <a:lnTo>
                    <a:pt x="86059" y="29285"/>
                  </a:lnTo>
                  <a:lnTo>
                    <a:pt x="97171" y="29701"/>
                  </a:lnTo>
                  <a:lnTo>
                    <a:pt x="89671" y="56499"/>
                  </a:lnTo>
                  <a:lnTo>
                    <a:pt x="79503" y="50235"/>
                  </a:lnTo>
                  <a:lnTo>
                    <a:pt x="64604" y="56499"/>
                  </a:lnTo>
                  <a:lnTo>
                    <a:pt x="48809" y="68462"/>
                  </a:lnTo>
                  <a:lnTo>
                    <a:pt x="31841" y="52549"/>
                  </a:lnTo>
                  <a:lnTo>
                    <a:pt x="-3181" y="5254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59" name="Freeform: Shape 1458">
              <a:extLst>
                <a:ext uri="{FF2B5EF4-FFF2-40B4-BE49-F238E27FC236}">
                  <a16:creationId xmlns:a16="http://schemas.microsoft.com/office/drawing/2014/main" id="{7D401E89-73FD-47CD-883E-462E48581149}"/>
                </a:ext>
              </a:extLst>
            </p:cNvPr>
            <p:cNvSpPr/>
            <p:nvPr/>
          </p:nvSpPr>
          <p:spPr>
            <a:xfrm flipV="1">
              <a:off x="4628035" y="2356452"/>
              <a:ext cx="109686" cy="77196"/>
            </a:xfrm>
            <a:custGeom>
              <a:avLst/>
              <a:gdLst>
                <a:gd name="connsiteX0" fmla="*/ -3181 w 100831"/>
                <a:gd name="connsiteY0" fmla="*/ 52549 h 70964"/>
                <a:gd name="connsiteX1" fmla="*/ -3661 w 100831"/>
                <a:gd name="connsiteY1" fmla="*/ 44025 h 70964"/>
                <a:gd name="connsiteX2" fmla="*/ 4854 w 100831"/>
                <a:gd name="connsiteY2" fmla="*/ 30567 h 70964"/>
                <a:gd name="connsiteX3" fmla="*/ 10072 w 100831"/>
                <a:gd name="connsiteY3" fmla="*/ 42624 h 70964"/>
                <a:gd name="connsiteX4" fmla="*/ 15023 w 100831"/>
                <a:gd name="connsiteY4" fmla="*/ 39579 h 70964"/>
                <a:gd name="connsiteX5" fmla="*/ 23908 w 100831"/>
                <a:gd name="connsiteY5" fmla="*/ 17999 h 70964"/>
                <a:gd name="connsiteX6" fmla="*/ 38271 w 100831"/>
                <a:gd name="connsiteY6" fmla="*/ 1739 h 70964"/>
                <a:gd name="connsiteX7" fmla="*/ 65226 w 100831"/>
                <a:gd name="connsiteY7" fmla="*/ -2503 h 70964"/>
                <a:gd name="connsiteX8" fmla="*/ 35115 w 100831"/>
                <a:gd name="connsiteY8" fmla="*/ 35770 h 70964"/>
                <a:gd name="connsiteX9" fmla="*/ 42820 w 100831"/>
                <a:gd name="connsiteY9" fmla="*/ 39122 h 70964"/>
                <a:gd name="connsiteX10" fmla="*/ 51941 w 100831"/>
                <a:gd name="connsiteY10" fmla="*/ 33338 h 70964"/>
                <a:gd name="connsiteX11" fmla="*/ 57545 w 100831"/>
                <a:gd name="connsiteY11" fmla="*/ 39122 h 70964"/>
                <a:gd name="connsiteX12" fmla="*/ 79503 w 100831"/>
                <a:gd name="connsiteY12" fmla="*/ 36147 h 70964"/>
                <a:gd name="connsiteX13" fmla="*/ 86059 w 100831"/>
                <a:gd name="connsiteY13" fmla="*/ 29285 h 70964"/>
                <a:gd name="connsiteX14" fmla="*/ 97171 w 100831"/>
                <a:gd name="connsiteY14" fmla="*/ 29701 h 70964"/>
                <a:gd name="connsiteX15" fmla="*/ 89671 w 100831"/>
                <a:gd name="connsiteY15" fmla="*/ 56499 h 70964"/>
                <a:gd name="connsiteX16" fmla="*/ 79503 w 100831"/>
                <a:gd name="connsiteY16" fmla="*/ 50235 h 70964"/>
                <a:gd name="connsiteX17" fmla="*/ 64604 w 100831"/>
                <a:gd name="connsiteY17" fmla="*/ 56499 h 70964"/>
                <a:gd name="connsiteX18" fmla="*/ 48809 w 100831"/>
                <a:gd name="connsiteY18" fmla="*/ 68462 h 70964"/>
                <a:gd name="connsiteX19" fmla="*/ 31841 w 100831"/>
                <a:gd name="connsiteY19" fmla="*/ 52549 h 7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0831" h="70964">
                  <a:moveTo>
                    <a:pt x="-3181" y="52549"/>
                  </a:moveTo>
                  <a:lnTo>
                    <a:pt x="-3661" y="44025"/>
                  </a:lnTo>
                  <a:lnTo>
                    <a:pt x="4854" y="30567"/>
                  </a:lnTo>
                  <a:lnTo>
                    <a:pt x="10072" y="42624"/>
                  </a:lnTo>
                  <a:lnTo>
                    <a:pt x="15023" y="39579"/>
                  </a:lnTo>
                  <a:lnTo>
                    <a:pt x="23908" y="17999"/>
                  </a:lnTo>
                  <a:lnTo>
                    <a:pt x="38271" y="1739"/>
                  </a:lnTo>
                  <a:lnTo>
                    <a:pt x="65226" y="-2503"/>
                  </a:lnTo>
                  <a:lnTo>
                    <a:pt x="35115" y="35770"/>
                  </a:lnTo>
                  <a:lnTo>
                    <a:pt x="42820" y="39122"/>
                  </a:lnTo>
                  <a:lnTo>
                    <a:pt x="51941" y="33338"/>
                  </a:lnTo>
                  <a:lnTo>
                    <a:pt x="57545" y="39122"/>
                  </a:lnTo>
                  <a:lnTo>
                    <a:pt x="79503" y="36147"/>
                  </a:lnTo>
                  <a:lnTo>
                    <a:pt x="86059" y="29285"/>
                  </a:lnTo>
                  <a:lnTo>
                    <a:pt x="97171" y="29701"/>
                  </a:lnTo>
                  <a:lnTo>
                    <a:pt x="89671" y="56499"/>
                  </a:lnTo>
                  <a:lnTo>
                    <a:pt x="79503" y="50235"/>
                  </a:lnTo>
                  <a:lnTo>
                    <a:pt x="64604" y="56499"/>
                  </a:lnTo>
                  <a:lnTo>
                    <a:pt x="48809" y="68462"/>
                  </a:lnTo>
                  <a:lnTo>
                    <a:pt x="31841" y="5254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60" name="Freeform: Shape 1459">
              <a:extLst>
                <a:ext uri="{FF2B5EF4-FFF2-40B4-BE49-F238E27FC236}">
                  <a16:creationId xmlns:a16="http://schemas.microsoft.com/office/drawing/2014/main" id="{08DDE5E4-427B-4927-B946-42D7DF4B748F}"/>
                </a:ext>
              </a:extLst>
            </p:cNvPr>
            <p:cNvSpPr/>
            <p:nvPr/>
          </p:nvSpPr>
          <p:spPr>
            <a:xfrm flipV="1">
              <a:off x="4726977" y="2430756"/>
              <a:ext cx="26796" cy="40974"/>
            </a:xfrm>
            <a:custGeom>
              <a:avLst/>
              <a:gdLst>
                <a:gd name="connsiteX0" fmla="*/ 8464 w 24633"/>
                <a:gd name="connsiteY0" fmla="*/ 35238 h 37666"/>
                <a:gd name="connsiteX1" fmla="*/ -1342 w 24633"/>
                <a:gd name="connsiteY1" fmla="*/ 26738 h 37666"/>
                <a:gd name="connsiteX2" fmla="*/ -3719 w 24633"/>
                <a:gd name="connsiteY2" fmla="*/ 12650 h 37666"/>
                <a:gd name="connsiteX3" fmla="*/ 8480 w 24633"/>
                <a:gd name="connsiteY3" fmla="*/ -2334 h 37666"/>
                <a:gd name="connsiteX4" fmla="*/ 8527 w 24633"/>
                <a:gd name="connsiteY4" fmla="*/ -2429 h 37666"/>
                <a:gd name="connsiteX5" fmla="*/ 20914 w 24633"/>
                <a:gd name="connsiteY5" fmla="*/ 11242 h 37666"/>
                <a:gd name="connsiteX6" fmla="*/ 8464 w 24633"/>
                <a:gd name="connsiteY6" fmla="*/ 35238 h 37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33" h="37666">
                  <a:moveTo>
                    <a:pt x="8464" y="35238"/>
                  </a:moveTo>
                  <a:lnTo>
                    <a:pt x="-1342" y="26738"/>
                  </a:lnTo>
                  <a:lnTo>
                    <a:pt x="-3719" y="12650"/>
                  </a:lnTo>
                  <a:lnTo>
                    <a:pt x="8480" y="-2334"/>
                  </a:lnTo>
                  <a:lnTo>
                    <a:pt x="8527" y="-2429"/>
                  </a:lnTo>
                  <a:lnTo>
                    <a:pt x="20914" y="11242"/>
                  </a:lnTo>
                  <a:lnTo>
                    <a:pt x="8464" y="3523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61" name="Freeform: Shape 1460">
              <a:extLst>
                <a:ext uri="{FF2B5EF4-FFF2-40B4-BE49-F238E27FC236}">
                  <a16:creationId xmlns:a16="http://schemas.microsoft.com/office/drawing/2014/main" id="{18FE16CE-E81E-4C54-8F19-4698DB647985}"/>
                </a:ext>
              </a:extLst>
            </p:cNvPr>
            <p:cNvSpPr/>
            <p:nvPr/>
          </p:nvSpPr>
          <p:spPr>
            <a:xfrm flipV="1">
              <a:off x="4726977" y="2430756"/>
              <a:ext cx="26796" cy="40974"/>
            </a:xfrm>
            <a:custGeom>
              <a:avLst/>
              <a:gdLst>
                <a:gd name="connsiteX0" fmla="*/ 8464 w 24633"/>
                <a:gd name="connsiteY0" fmla="*/ 35238 h 37666"/>
                <a:gd name="connsiteX1" fmla="*/ -1342 w 24633"/>
                <a:gd name="connsiteY1" fmla="*/ 26738 h 37666"/>
                <a:gd name="connsiteX2" fmla="*/ -3719 w 24633"/>
                <a:gd name="connsiteY2" fmla="*/ 12650 h 37666"/>
                <a:gd name="connsiteX3" fmla="*/ 8480 w 24633"/>
                <a:gd name="connsiteY3" fmla="*/ -2334 h 37666"/>
                <a:gd name="connsiteX4" fmla="*/ 8527 w 24633"/>
                <a:gd name="connsiteY4" fmla="*/ -2429 h 37666"/>
                <a:gd name="connsiteX5" fmla="*/ 20914 w 24633"/>
                <a:gd name="connsiteY5" fmla="*/ 11242 h 37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633" h="37666">
                  <a:moveTo>
                    <a:pt x="8464" y="35238"/>
                  </a:moveTo>
                  <a:lnTo>
                    <a:pt x="-1342" y="26738"/>
                  </a:lnTo>
                  <a:lnTo>
                    <a:pt x="-3719" y="12650"/>
                  </a:lnTo>
                  <a:lnTo>
                    <a:pt x="8480" y="-2334"/>
                  </a:lnTo>
                  <a:lnTo>
                    <a:pt x="8527" y="-2429"/>
                  </a:lnTo>
                  <a:lnTo>
                    <a:pt x="20914" y="11242"/>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62" name="Freeform: Shape 1461">
              <a:extLst>
                <a:ext uri="{FF2B5EF4-FFF2-40B4-BE49-F238E27FC236}">
                  <a16:creationId xmlns:a16="http://schemas.microsoft.com/office/drawing/2014/main" id="{180D0476-A785-4D2B-8160-FB6708665C06}"/>
                </a:ext>
              </a:extLst>
            </p:cNvPr>
            <p:cNvSpPr/>
            <p:nvPr/>
          </p:nvSpPr>
          <p:spPr>
            <a:xfrm flipV="1">
              <a:off x="4670216" y="2388369"/>
              <a:ext cx="74021" cy="66957"/>
            </a:xfrm>
            <a:custGeom>
              <a:avLst/>
              <a:gdLst>
                <a:gd name="connsiteX0" fmla="*/ 54719 w 68045"/>
                <a:gd name="connsiteY0" fmla="*/ 37355 h 61552"/>
                <a:gd name="connsiteX1" fmla="*/ 63785 w 68045"/>
                <a:gd name="connsiteY1" fmla="*/ 49538 h 61552"/>
                <a:gd name="connsiteX2" fmla="*/ 58370 w 68045"/>
                <a:gd name="connsiteY2" fmla="*/ 49664 h 61552"/>
                <a:gd name="connsiteX3" fmla="*/ 47258 w 68045"/>
                <a:gd name="connsiteY3" fmla="*/ 49247 h 61552"/>
                <a:gd name="connsiteX4" fmla="*/ 40702 w 68045"/>
                <a:gd name="connsiteY4" fmla="*/ 56110 h 61552"/>
                <a:gd name="connsiteX5" fmla="*/ 18744 w 68045"/>
                <a:gd name="connsiteY5" fmla="*/ 59085 h 61552"/>
                <a:gd name="connsiteX6" fmla="*/ 13141 w 68045"/>
                <a:gd name="connsiteY6" fmla="*/ 53300 h 61552"/>
                <a:gd name="connsiteX7" fmla="*/ 4019 w 68045"/>
                <a:gd name="connsiteY7" fmla="*/ 59085 h 61552"/>
                <a:gd name="connsiteX8" fmla="*/ -3686 w 68045"/>
                <a:gd name="connsiteY8" fmla="*/ 55732 h 61552"/>
                <a:gd name="connsiteX9" fmla="*/ 26425 w 68045"/>
                <a:gd name="connsiteY9" fmla="*/ 17460 h 61552"/>
                <a:gd name="connsiteX10" fmla="*/ 48493 w 68045"/>
                <a:gd name="connsiteY10" fmla="*/ -2468 h 61552"/>
                <a:gd name="connsiteX11" fmla="*/ 50870 w 68045"/>
                <a:gd name="connsiteY11" fmla="*/ 11620 h 61552"/>
                <a:gd name="connsiteX12" fmla="*/ 60676 w 68045"/>
                <a:gd name="connsiteY12" fmla="*/ 20120 h 61552"/>
                <a:gd name="connsiteX13" fmla="*/ 64360 w 68045"/>
                <a:gd name="connsiteY13" fmla="*/ 30382 h 61552"/>
                <a:gd name="connsiteX14" fmla="*/ 54719 w 68045"/>
                <a:gd name="connsiteY14" fmla="*/ 37355 h 61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045" h="61552">
                  <a:moveTo>
                    <a:pt x="54719" y="37355"/>
                  </a:moveTo>
                  <a:lnTo>
                    <a:pt x="63785" y="49538"/>
                  </a:lnTo>
                  <a:lnTo>
                    <a:pt x="58370" y="49664"/>
                  </a:lnTo>
                  <a:lnTo>
                    <a:pt x="47258" y="49247"/>
                  </a:lnTo>
                  <a:lnTo>
                    <a:pt x="40702" y="56110"/>
                  </a:lnTo>
                  <a:lnTo>
                    <a:pt x="18744" y="59085"/>
                  </a:lnTo>
                  <a:lnTo>
                    <a:pt x="13141" y="53300"/>
                  </a:lnTo>
                  <a:lnTo>
                    <a:pt x="4019" y="59085"/>
                  </a:lnTo>
                  <a:lnTo>
                    <a:pt x="-3686" y="55732"/>
                  </a:lnTo>
                  <a:lnTo>
                    <a:pt x="26425" y="17460"/>
                  </a:lnTo>
                  <a:lnTo>
                    <a:pt x="48493" y="-2468"/>
                  </a:lnTo>
                  <a:lnTo>
                    <a:pt x="50870" y="11620"/>
                  </a:lnTo>
                  <a:lnTo>
                    <a:pt x="60676" y="20120"/>
                  </a:lnTo>
                  <a:lnTo>
                    <a:pt x="64360" y="30382"/>
                  </a:lnTo>
                  <a:lnTo>
                    <a:pt x="54719" y="3735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63" name="Freeform: Shape 1462">
              <a:extLst>
                <a:ext uri="{FF2B5EF4-FFF2-40B4-BE49-F238E27FC236}">
                  <a16:creationId xmlns:a16="http://schemas.microsoft.com/office/drawing/2014/main" id="{542F53D2-C979-4DBA-AABB-BA50504688F3}"/>
                </a:ext>
              </a:extLst>
            </p:cNvPr>
            <p:cNvSpPr/>
            <p:nvPr/>
          </p:nvSpPr>
          <p:spPr>
            <a:xfrm flipV="1">
              <a:off x="4670216" y="2388369"/>
              <a:ext cx="74021" cy="66957"/>
            </a:xfrm>
            <a:custGeom>
              <a:avLst/>
              <a:gdLst>
                <a:gd name="connsiteX0" fmla="*/ 54719 w 68045"/>
                <a:gd name="connsiteY0" fmla="*/ 37355 h 61552"/>
                <a:gd name="connsiteX1" fmla="*/ 63785 w 68045"/>
                <a:gd name="connsiteY1" fmla="*/ 49538 h 61552"/>
                <a:gd name="connsiteX2" fmla="*/ 58370 w 68045"/>
                <a:gd name="connsiteY2" fmla="*/ 49664 h 61552"/>
                <a:gd name="connsiteX3" fmla="*/ 47258 w 68045"/>
                <a:gd name="connsiteY3" fmla="*/ 49247 h 61552"/>
                <a:gd name="connsiteX4" fmla="*/ 40702 w 68045"/>
                <a:gd name="connsiteY4" fmla="*/ 56110 h 61552"/>
                <a:gd name="connsiteX5" fmla="*/ 18744 w 68045"/>
                <a:gd name="connsiteY5" fmla="*/ 59085 h 61552"/>
                <a:gd name="connsiteX6" fmla="*/ 13141 w 68045"/>
                <a:gd name="connsiteY6" fmla="*/ 53300 h 61552"/>
                <a:gd name="connsiteX7" fmla="*/ 4019 w 68045"/>
                <a:gd name="connsiteY7" fmla="*/ 59085 h 61552"/>
                <a:gd name="connsiteX8" fmla="*/ -3686 w 68045"/>
                <a:gd name="connsiteY8" fmla="*/ 55732 h 61552"/>
                <a:gd name="connsiteX9" fmla="*/ 26425 w 68045"/>
                <a:gd name="connsiteY9" fmla="*/ 17460 h 61552"/>
                <a:gd name="connsiteX10" fmla="*/ 48493 w 68045"/>
                <a:gd name="connsiteY10" fmla="*/ -2468 h 61552"/>
                <a:gd name="connsiteX11" fmla="*/ 50870 w 68045"/>
                <a:gd name="connsiteY11" fmla="*/ 11620 h 61552"/>
                <a:gd name="connsiteX12" fmla="*/ 60676 w 68045"/>
                <a:gd name="connsiteY12" fmla="*/ 20120 h 61552"/>
                <a:gd name="connsiteX13" fmla="*/ 64360 w 68045"/>
                <a:gd name="connsiteY13" fmla="*/ 30382 h 61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8045" h="61552">
                  <a:moveTo>
                    <a:pt x="54719" y="37355"/>
                  </a:moveTo>
                  <a:lnTo>
                    <a:pt x="63785" y="49538"/>
                  </a:lnTo>
                  <a:lnTo>
                    <a:pt x="58370" y="49664"/>
                  </a:lnTo>
                  <a:lnTo>
                    <a:pt x="47258" y="49247"/>
                  </a:lnTo>
                  <a:lnTo>
                    <a:pt x="40702" y="56110"/>
                  </a:lnTo>
                  <a:lnTo>
                    <a:pt x="18744" y="59085"/>
                  </a:lnTo>
                  <a:lnTo>
                    <a:pt x="13141" y="53300"/>
                  </a:lnTo>
                  <a:lnTo>
                    <a:pt x="4019" y="59085"/>
                  </a:lnTo>
                  <a:lnTo>
                    <a:pt x="-3686" y="55732"/>
                  </a:lnTo>
                  <a:lnTo>
                    <a:pt x="26425" y="17460"/>
                  </a:lnTo>
                  <a:lnTo>
                    <a:pt x="48493" y="-2468"/>
                  </a:lnTo>
                  <a:lnTo>
                    <a:pt x="50870" y="11620"/>
                  </a:lnTo>
                  <a:lnTo>
                    <a:pt x="60676" y="20120"/>
                  </a:lnTo>
                  <a:lnTo>
                    <a:pt x="64360" y="30382"/>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64" name="Freeform: Shape 1463">
              <a:extLst>
                <a:ext uri="{FF2B5EF4-FFF2-40B4-BE49-F238E27FC236}">
                  <a16:creationId xmlns:a16="http://schemas.microsoft.com/office/drawing/2014/main" id="{63688A21-182A-49C4-BECC-5DADCC1583E2}"/>
                </a:ext>
              </a:extLst>
            </p:cNvPr>
            <p:cNvSpPr/>
            <p:nvPr/>
          </p:nvSpPr>
          <p:spPr>
            <a:xfrm flipV="1">
              <a:off x="4681722" y="2302542"/>
              <a:ext cx="128787" cy="73738"/>
            </a:xfrm>
            <a:custGeom>
              <a:avLst/>
              <a:gdLst>
                <a:gd name="connsiteX0" fmla="*/ 81091 w 118390"/>
                <a:gd name="connsiteY0" fmla="*/ 11983 h 67785"/>
                <a:gd name="connsiteX1" fmla="*/ 84255 w 118390"/>
                <a:gd name="connsiteY1" fmla="*/ 18712 h 67785"/>
                <a:gd name="connsiteX2" fmla="*/ 90355 w 118390"/>
                <a:gd name="connsiteY2" fmla="*/ 23041 h 67785"/>
                <a:gd name="connsiteX3" fmla="*/ 99767 w 118390"/>
                <a:gd name="connsiteY3" fmla="*/ 42740 h 67785"/>
                <a:gd name="connsiteX4" fmla="*/ 109794 w 118390"/>
                <a:gd name="connsiteY4" fmla="*/ 44739 h 67785"/>
                <a:gd name="connsiteX5" fmla="*/ 114665 w 118390"/>
                <a:gd name="connsiteY5" fmla="*/ 51239 h 67785"/>
                <a:gd name="connsiteX6" fmla="*/ 100051 w 118390"/>
                <a:gd name="connsiteY6" fmla="*/ 59267 h 67785"/>
                <a:gd name="connsiteX7" fmla="*/ 87600 w 118390"/>
                <a:gd name="connsiteY7" fmla="*/ 55820 h 67785"/>
                <a:gd name="connsiteX8" fmla="*/ 82752 w 118390"/>
                <a:gd name="connsiteY8" fmla="*/ 65209 h 67785"/>
                <a:gd name="connsiteX9" fmla="*/ 70278 w 118390"/>
                <a:gd name="connsiteY9" fmla="*/ 65209 h 67785"/>
                <a:gd name="connsiteX10" fmla="*/ 66532 w 118390"/>
                <a:gd name="connsiteY10" fmla="*/ 55686 h 67785"/>
                <a:gd name="connsiteX11" fmla="*/ 57772 w 118390"/>
                <a:gd name="connsiteY11" fmla="*/ 57409 h 67785"/>
                <a:gd name="connsiteX12" fmla="*/ 44102 w 118390"/>
                <a:gd name="connsiteY12" fmla="*/ 53994 h 67785"/>
                <a:gd name="connsiteX13" fmla="*/ 40835 w 118390"/>
                <a:gd name="connsiteY13" fmla="*/ 47414 h 67785"/>
                <a:gd name="connsiteX14" fmla="*/ 27535 w 118390"/>
                <a:gd name="connsiteY14" fmla="*/ 45124 h 67785"/>
                <a:gd name="connsiteX15" fmla="*/ 12298 w 118390"/>
                <a:gd name="connsiteY15" fmla="*/ 52160 h 67785"/>
                <a:gd name="connsiteX16" fmla="*/ 10898 w 118390"/>
                <a:gd name="connsiteY16" fmla="*/ 41842 h 67785"/>
                <a:gd name="connsiteX17" fmla="*/ 2036 w 118390"/>
                <a:gd name="connsiteY17" fmla="*/ 42716 h 67785"/>
                <a:gd name="connsiteX18" fmla="*/ -3725 w 118390"/>
                <a:gd name="connsiteY18" fmla="*/ 27283 h 67785"/>
                <a:gd name="connsiteX19" fmla="*/ -608 w 118390"/>
                <a:gd name="connsiteY19" fmla="*/ 15650 h 67785"/>
                <a:gd name="connsiteX20" fmla="*/ 15187 w 118390"/>
                <a:gd name="connsiteY20" fmla="*/ 3688 h 67785"/>
                <a:gd name="connsiteX21" fmla="*/ 30085 w 118390"/>
                <a:gd name="connsiteY21" fmla="*/ -2577 h 67785"/>
                <a:gd name="connsiteX22" fmla="*/ 40253 w 118390"/>
                <a:gd name="connsiteY22" fmla="*/ 3688 h 67785"/>
                <a:gd name="connsiteX23" fmla="*/ 55962 w 118390"/>
                <a:gd name="connsiteY23" fmla="*/ 11448 h 67785"/>
                <a:gd name="connsiteX24" fmla="*/ 81091 w 118390"/>
                <a:gd name="connsiteY24" fmla="*/ 11983 h 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8390" h="67785">
                  <a:moveTo>
                    <a:pt x="81091" y="11983"/>
                  </a:moveTo>
                  <a:lnTo>
                    <a:pt x="84255" y="18712"/>
                  </a:lnTo>
                  <a:lnTo>
                    <a:pt x="90355" y="23041"/>
                  </a:lnTo>
                  <a:lnTo>
                    <a:pt x="99767" y="42740"/>
                  </a:lnTo>
                  <a:lnTo>
                    <a:pt x="109794" y="44739"/>
                  </a:lnTo>
                  <a:lnTo>
                    <a:pt x="114665" y="51239"/>
                  </a:lnTo>
                  <a:lnTo>
                    <a:pt x="100051" y="59267"/>
                  </a:lnTo>
                  <a:lnTo>
                    <a:pt x="87600" y="55820"/>
                  </a:lnTo>
                  <a:lnTo>
                    <a:pt x="82752" y="65209"/>
                  </a:lnTo>
                  <a:lnTo>
                    <a:pt x="70278" y="65209"/>
                  </a:lnTo>
                  <a:lnTo>
                    <a:pt x="66532" y="55686"/>
                  </a:lnTo>
                  <a:lnTo>
                    <a:pt x="57772" y="57409"/>
                  </a:lnTo>
                  <a:lnTo>
                    <a:pt x="44102" y="53994"/>
                  </a:lnTo>
                  <a:lnTo>
                    <a:pt x="40835" y="47414"/>
                  </a:lnTo>
                  <a:lnTo>
                    <a:pt x="27535" y="45124"/>
                  </a:lnTo>
                  <a:lnTo>
                    <a:pt x="12298" y="52160"/>
                  </a:lnTo>
                  <a:lnTo>
                    <a:pt x="10898" y="41842"/>
                  </a:lnTo>
                  <a:lnTo>
                    <a:pt x="2036" y="42716"/>
                  </a:lnTo>
                  <a:lnTo>
                    <a:pt x="-3725" y="27283"/>
                  </a:lnTo>
                  <a:lnTo>
                    <a:pt x="-608" y="15650"/>
                  </a:lnTo>
                  <a:lnTo>
                    <a:pt x="15187" y="3688"/>
                  </a:lnTo>
                  <a:lnTo>
                    <a:pt x="30085" y="-2577"/>
                  </a:lnTo>
                  <a:lnTo>
                    <a:pt x="40253" y="3688"/>
                  </a:lnTo>
                  <a:lnTo>
                    <a:pt x="55962" y="11448"/>
                  </a:lnTo>
                  <a:lnTo>
                    <a:pt x="81091" y="1198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65" name="Freeform: Shape 1464">
              <a:extLst>
                <a:ext uri="{FF2B5EF4-FFF2-40B4-BE49-F238E27FC236}">
                  <a16:creationId xmlns:a16="http://schemas.microsoft.com/office/drawing/2014/main" id="{08D54D32-59A5-4616-B839-B1A9263B0230}"/>
                </a:ext>
              </a:extLst>
            </p:cNvPr>
            <p:cNvSpPr/>
            <p:nvPr/>
          </p:nvSpPr>
          <p:spPr>
            <a:xfrm flipV="1">
              <a:off x="4681722" y="2302542"/>
              <a:ext cx="128787" cy="73738"/>
            </a:xfrm>
            <a:custGeom>
              <a:avLst/>
              <a:gdLst>
                <a:gd name="connsiteX0" fmla="*/ 81091 w 118390"/>
                <a:gd name="connsiteY0" fmla="*/ 11983 h 67785"/>
                <a:gd name="connsiteX1" fmla="*/ 84255 w 118390"/>
                <a:gd name="connsiteY1" fmla="*/ 18712 h 67785"/>
                <a:gd name="connsiteX2" fmla="*/ 90355 w 118390"/>
                <a:gd name="connsiteY2" fmla="*/ 23041 h 67785"/>
                <a:gd name="connsiteX3" fmla="*/ 99767 w 118390"/>
                <a:gd name="connsiteY3" fmla="*/ 42740 h 67785"/>
                <a:gd name="connsiteX4" fmla="*/ 109794 w 118390"/>
                <a:gd name="connsiteY4" fmla="*/ 44739 h 67785"/>
                <a:gd name="connsiteX5" fmla="*/ 114665 w 118390"/>
                <a:gd name="connsiteY5" fmla="*/ 51239 h 67785"/>
                <a:gd name="connsiteX6" fmla="*/ 100051 w 118390"/>
                <a:gd name="connsiteY6" fmla="*/ 59267 h 67785"/>
                <a:gd name="connsiteX7" fmla="*/ 87600 w 118390"/>
                <a:gd name="connsiteY7" fmla="*/ 55820 h 67785"/>
                <a:gd name="connsiteX8" fmla="*/ 82752 w 118390"/>
                <a:gd name="connsiteY8" fmla="*/ 65209 h 67785"/>
                <a:gd name="connsiteX9" fmla="*/ 70278 w 118390"/>
                <a:gd name="connsiteY9" fmla="*/ 65209 h 67785"/>
                <a:gd name="connsiteX10" fmla="*/ 66532 w 118390"/>
                <a:gd name="connsiteY10" fmla="*/ 55686 h 67785"/>
                <a:gd name="connsiteX11" fmla="*/ 57772 w 118390"/>
                <a:gd name="connsiteY11" fmla="*/ 57409 h 67785"/>
                <a:gd name="connsiteX12" fmla="*/ 44102 w 118390"/>
                <a:gd name="connsiteY12" fmla="*/ 53994 h 67785"/>
                <a:gd name="connsiteX13" fmla="*/ 40835 w 118390"/>
                <a:gd name="connsiteY13" fmla="*/ 47414 h 67785"/>
                <a:gd name="connsiteX14" fmla="*/ 27535 w 118390"/>
                <a:gd name="connsiteY14" fmla="*/ 45124 h 67785"/>
                <a:gd name="connsiteX15" fmla="*/ 12298 w 118390"/>
                <a:gd name="connsiteY15" fmla="*/ 52160 h 67785"/>
                <a:gd name="connsiteX16" fmla="*/ 10898 w 118390"/>
                <a:gd name="connsiteY16" fmla="*/ 41842 h 67785"/>
                <a:gd name="connsiteX17" fmla="*/ 2036 w 118390"/>
                <a:gd name="connsiteY17" fmla="*/ 42716 h 67785"/>
                <a:gd name="connsiteX18" fmla="*/ -3725 w 118390"/>
                <a:gd name="connsiteY18" fmla="*/ 27283 h 67785"/>
                <a:gd name="connsiteX19" fmla="*/ -608 w 118390"/>
                <a:gd name="connsiteY19" fmla="*/ 15650 h 67785"/>
                <a:gd name="connsiteX20" fmla="*/ 15187 w 118390"/>
                <a:gd name="connsiteY20" fmla="*/ 3688 h 67785"/>
                <a:gd name="connsiteX21" fmla="*/ 30085 w 118390"/>
                <a:gd name="connsiteY21" fmla="*/ -2577 h 67785"/>
                <a:gd name="connsiteX22" fmla="*/ 40253 w 118390"/>
                <a:gd name="connsiteY22" fmla="*/ 3688 h 67785"/>
                <a:gd name="connsiteX23" fmla="*/ 55962 w 118390"/>
                <a:gd name="connsiteY23" fmla="*/ 11448 h 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8390" h="67785">
                  <a:moveTo>
                    <a:pt x="81091" y="11983"/>
                  </a:moveTo>
                  <a:lnTo>
                    <a:pt x="84255" y="18712"/>
                  </a:lnTo>
                  <a:lnTo>
                    <a:pt x="90355" y="23041"/>
                  </a:lnTo>
                  <a:lnTo>
                    <a:pt x="99767" y="42740"/>
                  </a:lnTo>
                  <a:lnTo>
                    <a:pt x="109794" y="44739"/>
                  </a:lnTo>
                  <a:lnTo>
                    <a:pt x="114665" y="51239"/>
                  </a:lnTo>
                  <a:lnTo>
                    <a:pt x="100051" y="59267"/>
                  </a:lnTo>
                  <a:lnTo>
                    <a:pt x="87600" y="55820"/>
                  </a:lnTo>
                  <a:lnTo>
                    <a:pt x="82752" y="65209"/>
                  </a:lnTo>
                  <a:lnTo>
                    <a:pt x="70278" y="65209"/>
                  </a:lnTo>
                  <a:lnTo>
                    <a:pt x="66532" y="55686"/>
                  </a:lnTo>
                  <a:lnTo>
                    <a:pt x="57772" y="57409"/>
                  </a:lnTo>
                  <a:lnTo>
                    <a:pt x="44102" y="53994"/>
                  </a:lnTo>
                  <a:lnTo>
                    <a:pt x="40835" y="47414"/>
                  </a:lnTo>
                  <a:lnTo>
                    <a:pt x="27535" y="45124"/>
                  </a:lnTo>
                  <a:lnTo>
                    <a:pt x="12298" y="52160"/>
                  </a:lnTo>
                  <a:lnTo>
                    <a:pt x="10898" y="41842"/>
                  </a:lnTo>
                  <a:lnTo>
                    <a:pt x="2036" y="42716"/>
                  </a:lnTo>
                  <a:lnTo>
                    <a:pt x="-3725" y="27283"/>
                  </a:lnTo>
                  <a:lnTo>
                    <a:pt x="-608" y="15650"/>
                  </a:lnTo>
                  <a:lnTo>
                    <a:pt x="15187" y="3688"/>
                  </a:lnTo>
                  <a:lnTo>
                    <a:pt x="30085" y="-2577"/>
                  </a:lnTo>
                  <a:lnTo>
                    <a:pt x="40253" y="3688"/>
                  </a:lnTo>
                  <a:lnTo>
                    <a:pt x="55962" y="1144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66" name="Freeform: Shape 1465">
              <a:extLst>
                <a:ext uri="{FF2B5EF4-FFF2-40B4-BE49-F238E27FC236}">
                  <a16:creationId xmlns:a16="http://schemas.microsoft.com/office/drawing/2014/main" id="{C7C62DC2-9BBA-4808-A060-8CFA147B2088}"/>
                </a:ext>
              </a:extLst>
            </p:cNvPr>
            <p:cNvSpPr/>
            <p:nvPr/>
          </p:nvSpPr>
          <p:spPr>
            <a:xfrm flipV="1">
              <a:off x="4729563" y="2361024"/>
              <a:ext cx="82693" cy="112264"/>
            </a:xfrm>
            <a:custGeom>
              <a:avLst/>
              <a:gdLst>
                <a:gd name="connsiteX0" fmla="*/ 28761 w 76017"/>
                <a:gd name="connsiteY0" fmla="*/ -2474 h 103201"/>
                <a:gd name="connsiteX1" fmla="*/ 40803 w 76017"/>
                <a:gd name="connsiteY1" fmla="*/ 2233 h 103201"/>
                <a:gd name="connsiteX2" fmla="*/ 58676 w 76017"/>
                <a:gd name="connsiteY2" fmla="*/ 6215 h 103201"/>
                <a:gd name="connsiteX3" fmla="*/ 59195 w 76017"/>
                <a:gd name="connsiteY3" fmla="*/ 6490 h 103201"/>
                <a:gd name="connsiteX4" fmla="*/ 58841 w 76017"/>
                <a:gd name="connsiteY4" fmla="*/ 19838 h 103201"/>
                <a:gd name="connsiteX5" fmla="*/ 67860 w 76017"/>
                <a:gd name="connsiteY5" fmla="*/ 17076 h 103201"/>
                <a:gd name="connsiteX6" fmla="*/ 72267 w 76017"/>
                <a:gd name="connsiteY6" fmla="*/ 26575 h 103201"/>
                <a:gd name="connsiteX7" fmla="*/ 62367 w 76017"/>
                <a:gd name="connsiteY7" fmla="*/ 33178 h 103201"/>
                <a:gd name="connsiteX8" fmla="*/ 59203 w 76017"/>
                <a:gd name="connsiteY8" fmla="*/ 41678 h 103201"/>
                <a:gd name="connsiteX9" fmla="*/ 68191 w 76017"/>
                <a:gd name="connsiteY9" fmla="*/ 58087 h 103201"/>
                <a:gd name="connsiteX10" fmla="*/ 60643 w 76017"/>
                <a:gd name="connsiteY10" fmla="*/ 63006 h 103201"/>
                <a:gd name="connsiteX11" fmla="*/ 53411 w 76017"/>
                <a:gd name="connsiteY11" fmla="*/ 59771 h 103201"/>
                <a:gd name="connsiteX12" fmla="*/ 41747 w 76017"/>
                <a:gd name="connsiteY12" fmla="*/ 64706 h 103201"/>
                <a:gd name="connsiteX13" fmla="*/ 44911 w 76017"/>
                <a:gd name="connsiteY13" fmla="*/ 73575 h 103201"/>
                <a:gd name="connsiteX14" fmla="*/ 31028 w 76017"/>
                <a:gd name="connsiteY14" fmla="*/ 80478 h 103201"/>
                <a:gd name="connsiteX15" fmla="*/ 33452 w 76017"/>
                <a:gd name="connsiteY15" fmla="*/ 86616 h 103201"/>
                <a:gd name="connsiteX16" fmla="*/ 11959 w 76017"/>
                <a:gd name="connsiteY16" fmla="*/ 100727 h 103201"/>
                <a:gd name="connsiteX17" fmla="*/ -3750 w 76017"/>
                <a:gd name="connsiteY17" fmla="*/ 92967 h 103201"/>
                <a:gd name="connsiteX18" fmla="*/ 3750 w 76017"/>
                <a:gd name="connsiteY18" fmla="*/ 66170 h 103201"/>
                <a:gd name="connsiteX19" fmla="*/ 9165 w 76017"/>
                <a:gd name="connsiteY19" fmla="*/ 66044 h 103201"/>
                <a:gd name="connsiteX20" fmla="*/ 98 w 76017"/>
                <a:gd name="connsiteY20" fmla="*/ 53861 h 103201"/>
                <a:gd name="connsiteX21" fmla="*/ 9739 w 76017"/>
                <a:gd name="connsiteY21" fmla="*/ 46888 h 103201"/>
                <a:gd name="connsiteX22" fmla="*/ 6056 w 76017"/>
                <a:gd name="connsiteY22" fmla="*/ 36625 h 103201"/>
                <a:gd name="connsiteX23" fmla="*/ 18506 w 76017"/>
                <a:gd name="connsiteY23" fmla="*/ 12629 h 103201"/>
                <a:gd name="connsiteX24" fmla="*/ 13297 w 76017"/>
                <a:gd name="connsiteY24" fmla="*/ 6884 h 103201"/>
                <a:gd name="connsiteX25" fmla="*/ 13422 w 76017"/>
                <a:gd name="connsiteY25" fmla="*/ 6821 h 103201"/>
                <a:gd name="connsiteX26" fmla="*/ 28761 w 76017"/>
                <a:gd name="connsiteY26" fmla="*/ -2474 h 103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6017" h="103201">
                  <a:moveTo>
                    <a:pt x="28761" y="-2474"/>
                  </a:moveTo>
                  <a:lnTo>
                    <a:pt x="40803" y="2233"/>
                  </a:lnTo>
                  <a:lnTo>
                    <a:pt x="58676" y="6215"/>
                  </a:lnTo>
                  <a:lnTo>
                    <a:pt x="59195" y="6490"/>
                  </a:lnTo>
                  <a:lnTo>
                    <a:pt x="58841" y="19838"/>
                  </a:lnTo>
                  <a:lnTo>
                    <a:pt x="67860" y="17076"/>
                  </a:lnTo>
                  <a:lnTo>
                    <a:pt x="72267" y="26575"/>
                  </a:lnTo>
                  <a:lnTo>
                    <a:pt x="62367" y="33178"/>
                  </a:lnTo>
                  <a:lnTo>
                    <a:pt x="59203" y="41678"/>
                  </a:lnTo>
                  <a:lnTo>
                    <a:pt x="68191" y="58087"/>
                  </a:lnTo>
                  <a:lnTo>
                    <a:pt x="60643" y="63006"/>
                  </a:lnTo>
                  <a:lnTo>
                    <a:pt x="53411" y="59771"/>
                  </a:lnTo>
                  <a:lnTo>
                    <a:pt x="41747" y="64706"/>
                  </a:lnTo>
                  <a:lnTo>
                    <a:pt x="44911" y="73575"/>
                  </a:lnTo>
                  <a:lnTo>
                    <a:pt x="31028" y="80478"/>
                  </a:lnTo>
                  <a:lnTo>
                    <a:pt x="33452" y="86616"/>
                  </a:lnTo>
                  <a:lnTo>
                    <a:pt x="11959" y="100727"/>
                  </a:lnTo>
                  <a:lnTo>
                    <a:pt x="-3750" y="92967"/>
                  </a:lnTo>
                  <a:lnTo>
                    <a:pt x="3750" y="66170"/>
                  </a:lnTo>
                  <a:lnTo>
                    <a:pt x="9165" y="66044"/>
                  </a:lnTo>
                  <a:lnTo>
                    <a:pt x="98" y="53861"/>
                  </a:lnTo>
                  <a:lnTo>
                    <a:pt x="9739" y="46888"/>
                  </a:lnTo>
                  <a:lnTo>
                    <a:pt x="6056" y="36625"/>
                  </a:lnTo>
                  <a:lnTo>
                    <a:pt x="18506" y="12629"/>
                  </a:lnTo>
                  <a:lnTo>
                    <a:pt x="13297" y="6884"/>
                  </a:lnTo>
                  <a:lnTo>
                    <a:pt x="13422" y="6821"/>
                  </a:lnTo>
                  <a:lnTo>
                    <a:pt x="28761" y="-247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67" name="Freeform: Shape 1466">
              <a:extLst>
                <a:ext uri="{FF2B5EF4-FFF2-40B4-BE49-F238E27FC236}">
                  <a16:creationId xmlns:a16="http://schemas.microsoft.com/office/drawing/2014/main" id="{09CD9631-B191-48EF-9875-3529AA79957E}"/>
                </a:ext>
              </a:extLst>
            </p:cNvPr>
            <p:cNvSpPr/>
            <p:nvPr/>
          </p:nvSpPr>
          <p:spPr>
            <a:xfrm flipV="1">
              <a:off x="4729563" y="2361024"/>
              <a:ext cx="82693" cy="112264"/>
            </a:xfrm>
            <a:custGeom>
              <a:avLst/>
              <a:gdLst>
                <a:gd name="connsiteX0" fmla="*/ 28761 w 76017"/>
                <a:gd name="connsiteY0" fmla="*/ -2474 h 103201"/>
                <a:gd name="connsiteX1" fmla="*/ 40803 w 76017"/>
                <a:gd name="connsiteY1" fmla="*/ 2233 h 103201"/>
                <a:gd name="connsiteX2" fmla="*/ 58676 w 76017"/>
                <a:gd name="connsiteY2" fmla="*/ 6215 h 103201"/>
                <a:gd name="connsiteX3" fmla="*/ 59195 w 76017"/>
                <a:gd name="connsiteY3" fmla="*/ 6490 h 103201"/>
                <a:gd name="connsiteX4" fmla="*/ 58841 w 76017"/>
                <a:gd name="connsiteY4" fmla="*/ 19838 h 103201"/>
                <a:gd name="connsiteX5" fmla="*/ 67860 w 76017"/>
                <a:gd name="connsiteY5" fmla="*/ 17076 h 103201"/>
                <a:gd name="connsiteX6" fmla="*/ 72267 w 76017"/>
                <a:gd name="connsiteY6" fmla="*/ 26575 h 103201"/>
                <a:gd name="connsiteX7" fmla="*/ 62367 w 76017"/>
                <a:gd name="connsiteY7" fmla="*/ 33178 h 103201"/>
                <a:gd name="connsiteX8" fmla="*/ 59203 w 76017"/>
                <a:gd name="connsiteY8" fmla="*/ 41678 h 103201"/>
                <a:gd name="connsiteX9" fmla="*/ 68191 w 76017"/>
                <a:gd name="connsiteY9" fmla="*/ 58087 h 103201"/>
                <a:gd name="connsiteX10" fmla="*/ 60643 w 76017"/>
                <a:gd name="connsiteY10" fmla="*/ 63006 h 103201"/>
                <a:gd name="connsiteX11" fmla="*/ 53411 w 76017"/>
                <a:gd name="connsiteY11" fmla="*/ 59771 h 103201"/>
                <a:gd name="connsiteX12" fmla="*/ 41747 w 76017"/>
                <a:gd name="connsiteY12" fmla="*/ 64706 h 103201"/>
                <a:gd name="connsiteX13" fmla="*/ 44911 w 76017"/>
                <a:gd name="connsiteY13" fmla="*/ 73575 h 103201"/>
                <a:gd name="connsiteX14" fmla="*/ 31028 w 76017"/>
                <a:gd name="connsiteY14" fmla="*/ 80478 h 103201"/>
                <a:gd name="connsiteX15" fmla="*/ 33452 w 76017"/>
                <a:gd name="connsiteY15" fmla="*/ 86616 h 103201"/>
                <a:gd name="connsiteX16" fmla="*/ 11959 w 76017"/>
                <a:gd name="connsiteY16" fmla="*/ 100727 h 103201"/>
                <a:gd name="connsiteX17" fmla="*/ -3750 w 76017"/>
                <a:gd name="connsiteY17" fmla="*/ 92967 h 103201"/>
                <a:gd name="connsiteX18" fmla="*/ 3750 w 76017"/>
                <a:gd name="connsiteY18" fmla="*/ 66170 h 103201"/>
                <a:gd name="connsiteX19" fmla="*/ 9165 w 76017"/>
                <a:gd name="connsiteY19" fmla="*/ 66044 h 103201"/>
                <a:gd name="connsiteX20" fmla="*/ 98 w 76017"/>
                <a:gd name="connsiteY20" fmla="*/ 53861 h 103201"/>
                <a:gd name="connsiteX21" fmla="*/ 9739 w 76017"/>
                <a:gd name="connsiteY21" fmla="*/ 46888 h 103201"/>
                <a:gd name="connsiteX22" fmla="*/ 6056 w 76017"/>
                <a:gd name="connsiteY22" fmla="*/ 36625 h 103201"/>
                <a:gd name="connsiteX23" fmla="*/ 18506 w 76017"/>
                <a:gd name="connsiteY23" fmla="*/ 12629 h 103201"/>
                <a:gd name="connsiteX24" fmla="*/ 13297 w 76017"/>
                <a:gd name="connsiteY24" fmla="*/ 6884 h 103201"/>
                <a:gd name="connsiteX25" fmla="*/ 13422 w 76017"/>
                <a:gd name="connsiteY25" fmla="*/ 6821 h 103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6017" h="103201">
                  <a:moveTo>
                    <a:pt x="28761" y="-2474"/>
                  </a:moveTo>
                  <a:lnTo>
                    <a:pt x="40803" y="2233"/>
                  </a:lnTo>
                  <a:lnTo>
                    <a:pt x="58676" y="6215"/>
                  </a:lnTo>
                  <a:lnTo>
                    <a:pt x="59195" y="6490"/>
                  </a:lnTo>
                  <a:lnTo>
                    <a:pt x="58841" y="19838"/>
                  </a:lnTo>
                  <a:lnTo>
                    <a:pt x="67860" y="17076"/>
                  </a:lnTo>
                  <a:lnTo>
                    <a:pt x="72267" y="26575"/>
                  </a:lnTo>
                  <a:lnTo>
                    <a:pt x="62367" y="33178"/>
                  </a:lnTo>
                  <a:lnTo>
                    <a:pt x="59203" y="41678"/>
                  </a:lnTo>
                  <a:lnTo>
                    <a:pt x="68191" y="58087"/>
                  </a:lnTo>
                  <a:lnTo>
                    <a:pt x="60643" y="63006"/>
                  </a:lnTo>
                  <a:lnTo>
                    <a:pt x="53411" y="59771"/>
                  </a:lnTo>
                  <a:lnTo>
                    <a:pt x="41747" y="64706"/>
                  </a:lnTo>
                  <a:lnTo>
                    <a:pt x="44911" y="73575"/>
                  </a:lnTo>
                  <a:lnTo>
                    <a:pt x="31028" y="80478"/>
                  </a:lnTo>
                  <a:lnTo>
                    <a:pt x="33452" y="86616"/>
                  </a:lnTo>
                  <a:lnTo>
                    <a:pt x="11959" y="100727"/>
                  </a:lnTo>
                  <a:lnTo>
                    <a:pt x="-3750" y="92967"/>
                  </a:lnTo>
                  <a:lnTo>
                    <a:pt x="3750" y="66170"/>
                  </a:lnTo>
                  <a:lnTo>
                    <a:pt x="9165" y="66044"/>
                  </a:lnTo>
                  <a:lnTo>
                    <a:pt x="98" y="53861"/>
                  </a:lnTo>
                  <a:lnTo>
                    <a:pt x="9739" y="46888"/>
                  </a:lnTo>
                  <a:lnTo>
                    <a:pt x="6056" y="36625"/>
                  </a:lnTo>
                  <a:lnTo>
                    <a:pt x="18506" y="12629"/>
                  </a:lnTo>
                  <a:lnTo>
                    <a:pt x="13297" y="6884"/>
                  </a:lnTo>
                  <a:lnTo>
                    <a:pt x="13422" y="682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68" name="Freeform: Shape 1467">
              <a:extLst>
                <a:ext uri="{FF2B5EF4-FFF2-40B4-BE49-F238E27FC236}">
                  <a16:creationId xmlns:a16="http://schemas.microsoft.com/office/drawing/2014/main" id="{E177D3DE-B874-475A-A676-171C35808E3A}"/>
                </a:ext>
              </a:extLst>
            </p:cNvPr>
            <p:cNvSpPr/>
            <p:nvPr/>
          </p:nvSpPr>
          <p:spPr>
            <a:xfrm flipV="1">
              <a:off x="4738680" y="2463108"/>
              <a:ext cx="32661" cy="68636"/>
            </a:xfrm>
            <a:custGeom>
              <a:avLst/>
              <a:gdLst>
                <a:gd name="connsiteX0" fmla="*/ 20396 w 30024"/>
                <a:gd name="connsiteY0" fmla="*/ 51370 h 63095"/>
                <a:gd name="connsiteX1" fmla="*/ 5057 w 30024"/>
                <a:gd name="connsiteY1" fmla="*/ 60664 h 63095"/>
                <a:gd name="connsiteX2" fmla="*/ 4931 w 30024"/>
                <a:gd name="connsiteY2" fmla="*/ 60727 h 63095"/>
                <a:gd name="connsiteX3" fmla="*/ -2246 w 30024"/>
                <a:gd name="connsiteY3" fmla="*/ 52802 h 63095"/>
                <a:gd name="connsiteX4" fmla="*/ -3734 w 30024"/>
                <a:gd name="connsiteY4" fmla="*/ 18701 h 63095"/>
                <a:gd name="connsiteX5" fmla="*/ 5608 w 30024"/>
                <a:gd name="connsiteY5" fmla="*/ 5030 h 63095"/>
                <a:gd name="connsiteX6" fmla="*/ 11125 w 30024"/>
                <a:gd name="connsiteY6" fmla="*/ -2368 h 63095"/>
                <a:gd name="connsiteX7" fmla="*/ 25087 w 30024"/>
                <a:gd name="connsiteY7" fmla="*/ 15380 h 63095"/>
                <a:gd name="connsiteX8" fmla="*/ 26290 w 30024"/>
                <a:gd name="connsiteY8" fmla="*/ 27067 h 63095"/>
                <a:gd name="connsiteX9" fmla="*/ 16972 w 30024"/>
                <a:gd name="connsiteY9" fmla="*/ 37644 h 63095"/>
                <a:gd name="connsiteX10" fmla="*/ 20396 w 30024"/>
                <a:gd name="connsiteY10" fmla="*/ 51370 h 63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024" h="63095">
                  <a:moveTo>
                    <a:pt x="20396" y="51370"/>
                  </a:moveTo>
                  <a:lnTo>
                    <a:pt x="5057" y="60664"/>
                  </a:lnTo>
                  <a:lnTo>
                    <a:pt x="4931" y="60727"/>
                  </a:lnTo>
                  <a:lnTo>
                    <a:pt x="-2246" y="52802"/>
                  </a:lnTo>
                  <a:lnTo>
                    <a:pt x="-3734" y="18701"/>
                  </a:lnTo>
                  <a:lnTo>
                    <a:pt x="5608" y="5030"/>
                  </a:lnTo>
                  <a:lnTo>
                    <a:pt x="11125" y="-2368"/>
                  </a:lnTo>
                  <a:lnTo>
                    <a:pt x="25087" y="15380"/>
                  </a:lnTo>
                  <a:lnTo>
                    <a:pt x="26290" y="27067"/>
                  </a:lnTo>
                  <a:lnTo>
                    <a:pt x="16972" y="37644"/>
                  </a:lnTo>
                  <a:lnTo>
                    <a:pt x="20396" y="5137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69" name="Freeform: Shape 1468">
              <a:extLst>
                <a:ext uri="{FF2B5EF4-FFF2-40B4-BE49-F238E27FC236}">
                  <a16:creationId xmlns:a16="http://schemas.microsoft.com/office/drawing/2014/main" id="{DB538CB4-20DB-4AC0-AE9E-B25C1C9EEABB}"/>
                </a:ext>
              </a:extLst>
            </p:cNvPr>
            <p:cNvSpPr/>
            <p:nvPr/>
          </p:nvSpPr>
          <p:spPr>
            <a:xfrm flipV="1">
              <a:off x="4738680" y="2463108"/>
              <a:ext cx="32661" cy="68636"/>
            </a:xfrm>
            <a:custGeom>
              <a:avLst/>
              <a:gdLst>
                <a:gd name="connsiteX0" fmla="*/ 20396 w 30024"/>
                <a:gd name="connsiteY0" fmla="*/ 51370 h 63095"/>
                <a:gd name="connsiteX1" fmla="*/ 5057 w 30024"/>
                <a:gd name="connsiteY1" fmla="*/ 60664 h 63095"/>
                <a:gd name="connsiteX2" fmla="*/ 4931 w 30024"/>
                <a:gd name="connsiteY2" fmla="*/ 60727 h 63095"/>
                <a:gd name="connsiteX3" fmla="*/ -2246 w 30024"/>
                <a:gd name="connsiteY3" fmla="*/ 52802 h 63095"/>
                <a:gd name="connsiteX4" fmla="*/ -3734 w 30024"/>
                <a:gd name="connsiteY4" fmla="*/ 18701 h 63095"/>
                <a:gd name="connsiteX5" fmla="*/ 5608 w 30024"/>
                <a:gd name="connsiteY5" fmla="*/ 5030 h 63095"/>
                <a:gd name="connsiteX6" fmla="*/ 11125 w 30024"/>
                <a:gd name="connsiteY6" fmla="*/ -2368 h 63095"/>
                <a:gd name="connsiteX7" fmla="*/ 25087 w 30024"/>
                <a:gd name="connsiteY7" fmla="*/ 15380 h 63095"/>
                <a:gd name="connsiteX8" fmla="*/ 26290 w 30024"/>
                <a:gd name="connsiteY8" fmla="*/ 27067 h 63095"/>
                <a:gd name="connsiteX9" fmla="*/ 16972 w 30024"/>
                <a:gd name="connsiteY9" fmla="*/ 37644 h 63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024" h="63095">
                  <a:moveTo>
                    <a:pt x="20396" y="51370"/>
                  </a:moveTo>
                  <a:lnTo>
                    <a:pt x="5057" y="60664"/>
                  </a:lnTo>
                  <a:lnTo>
                    <a:pt x="4931" y="60727"/>
                  </a:lnTo>
                  <a:lnTo>
                    <a:pt x="-2246" y="52802"/>
                  </a:lnTo>
                  <a:lnTo>
                    <a:pt x="-3734" y="18701"/>
                  </a:lnTo>
                  <a:lnTo>
                    <a:pt x="5608" y="5030"/>
                  </a:lnTo>
                  <a:lnTo>
                    <a:pt x="11125" y="-2368"/>
                  </a:lnTo>
                  <a:lnTo>
                    <a:pt x="25087" y="15380"/>
                  </a:lnTo>
                  <a:lnTo>
                    <a:pt x="26290" y="27067"/>
                  </a:lnTo>
                  <a:lnTo>
                    <a:pt x="16972" y="3764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70" name="Freeform: Shape 1469">
              <a:extLst>
                <a:ext uri="{FF2B5EF4-FFF2-40B4-BE49-F238E27FC236}">
                  <a16:creationId xmlns:a16="http://schemas.microsoft.com/office/drawing/2014/main" id="{15F117CF-0DAE-4566-8AB6-7413280E0496}"/>
                </a:ext>
              </a:extLst>
            </p:cNvPr>
            <p:cNvSpPr/>
            <p:nvPr/>
          </p:nvSpPr>
          <p:spPr>
            <a:xfrm flipV="1">
              <a:off x="4761206" y="2463537"/>
              <a:ext cx="52480" cy="36188"/>
            </a:xfrm>
            <a:custGeom>
              <a:avLst/>
              <a:gdLst>
                <a:gd name="connsiteX0" fmla="*/ 40550 w 48243"/>
                <a:gd name="connsiteY0" fmla="*/ 24685 h 33267"/>
                <a:gd name="connsiteX1" fmla="*/ 33010 w 48243"/>
                <a:gd name="connsiteY1" fmla="*/ 24685 h 33267"/>
                <a:gd name="connsiteX2" fmla="*/ 30098 w 48243"/>
                <a:gd name="connsiteY2" fmla="*/ 30603 h 33267"/>
                <a:gd name="connsiteX3" fmla="*/ 30090 w 48243"/>
                <a:gd name="connsiteY3" fmla="*/ 30879 h 33267"/>
                <a:gd name="connsiteX4" fmla="*/ 29571 w 48243"/>
                <a:gd name="connsiteY4" fmla="*/ 30603 h 33267"/>
                <a:gd name="connsiteX5" fmla="*/ 11698 w 48243"/>
                <a:gd name="connsiteY5" fmla="*/ 26621 h 33267"/>
                <a:gd name="connsiteX6" fmla="*/ -343 w 48243"/>
                <a:gd name="connsiteY6" fmla="*/ 21914 h 33267"/>
                <a:gd name="connsiteX7" fmla="*/ -3767 w 48243"/>
                <a:gd name="connsiteY7" fmla="*/ 8189 h 33267"/>
                <a:gd name="connsiteX8" fmla="*/ 5551 w 48243"/>
                <a:gd name="connsiteY8" fmla="*/ -2388 h 33267"/>
                <a:gd name="connsiteX9" fmla="*/ 18868 w 48243"/>
                <a:gd name="connsiteY9" fmla="*/ -681 h 33267"/>
                <a:gd name="connsiteX10" fmla="*/ 23519 w 48243"/>
                <a:gd name="connsiteY10" fmla="*/ 7780 h 33267"/>
                <a:gd name="connsiteX11" fmla="*/ 35702 w 48243"/>
                <a:gd name="connsiteY11" fmla="*/ 7339 h 33267"/>
                <a:gd name="connsiteX12" fmla="*/ 43163 w 48243"/>
                <a:gd name="connsiteY12" fmla="*/ 14115 h 33267"/>
                <a:gd name="connsiteX13" fmla="*/ 44477 w 48243"/>
                <a:gd name="connsiteY13" fmla="*/ 14084 h 33267"/>
                <a:gd name="connsiteX14" fmla="*/ 40550 w 48243"/>
                <a:gd name="connsiteY14" fmla="*/ 24685 h 33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243" h="33267">
                  <a:moveTo>
                    <a:pt x="40550" y="24685"/>
                  </a:moveTo>
                  <a:lnTo>
                    <a:pt x="33010" y="24685"/>
                  </a:lnTo>
                  <a:lnTo>
                    <a:pt x="30098" y="30603"/>
                  </a:lnTo>
                  <a:lnTo>
                    <a:pt x="30090" y="30879"/>
                  </a:lnTo>
                  <a:lnTo>
                    <a:pt x="29571" y="30603"/>
                  </a:lnTo>
                  <a:lnTo>
                    <a:pt x="11698" y="26621"/>
                  </a:lnTo>
                  <a:lnTo>
                    <a:pt x="-343" y="21914"/>
                  </a:lnTo>
                  <a:lnTo>
                    <a:pt x="-3767" y="8189"/>
                  </a:lnTo>
                  <a:lnTo>
                    <a:pt x="5551" y="-2388"/>
                  </a:lnTo>
                  <a:lnTo>
                    <a:pt x="18868" y="-681"/>
                  </a:lnTo>
                  <a:lnTo>
                    <a:pt x="23519" y="7780"/>
                  </a:lnTo>
                  <a:lnTo>
                    <a:pt x="35702" y="7339"/>
                  </a:lnTo>
                  <a:lnTo>
                    <a:pt x="43163" y="14115"/>
                  </a:lnTo>
                  <a:lnTo>
                    <a:pt x="44477" y="14084"/>
                  </a:lnTo>
                  <a:lnTo>
                    <a:pt x="40550" y="2468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71" name="Freeform: Shape 1470">
              <a:extLst>
                <a:ext uri="{FF2B5EF4-FFF2-40B4-BE49-F238E27FC236}">
                  <a16:creationId xmlns:a16="http://schemas.microsoft.com/office/drawing/2014/main" id="{118D5D83-B5D6-4C19-98D0-0A2B979BE553}"/>
                </a:ext>
              </a:extLst>
            </p:cNvPr>
            <p:cNvSpPr/>
            <p:nvPr/>
          </p:nvSpPr>
          <p:spPr>
            <a:xfrm flipV="1">
              <a:off x="4761206" y="2463537"/>
              <a:ext cx="52480" cy="36188"/>
            </a:xfrm>
            <a:custGeom>
              <a:avLst/>
              <a:gdLst>
                <a:gd name="connsiteX0" fmla="*/ 40550 w 48243"/>
                <a:gd name="connsiteY0" fmla="*/ 24685 h 33267"/>
                <a:gd name="connsiteX1" fmla="*/ 33010 w 48243"/>
                <a:gd name="connsiteY1" fmla="*/ 24685 h 33267"/>
                <a:gd name="connsiteX2" fmla="*/ 30098 w 48243"/>
                <a:gd name="connsiteY2" fmla="*/ 30603 h 33267"/>
                <a:gd name="connsiteX3" fmla="*/ 30090 w 48243"/>
                <a:gd name="connsiteY3" fmla="*/ 30879 h 33267"/>
                <a:gd name="connsiteX4" fmla="*/ 29571 w 48243"/>
                <a:gd name="connsiteY4" fmla="*/ 30603 h 33267"/>
                <a:gd name="connsiteX5" fmla="*/ 11698 w 48243"/>
                <a:gd name="connsiteY5" fmla="*/ 26621 h 33267"/>
                <a:gd name="connsiteX6" fmla="*/ -343 w 48243"/>
                <a:gd name="connsiteY6" fmla="*/ 21914 h 33267"/>
                <a:gd name="connsiteX7" fmla="*/ -3767 w 48243"/>
                <a:gd name="connsiteY7" fmla="*/ 8189 h 33267"/>
                <a:gd name="connsiteX8" fmla="*/ 5551 w 48243"/>
                <a:gd name="connsiteY8" fmla="*/ -2388 h 33267"/>
                <a:gd name="connsiteX9" fmla="*/ 18868 w 48243"/>
                <a:gd name="connsiteY9" fmla="*/ -681 h 33267"/>
                <a:gd name="connsiteX10" fmla="*/ 23519 w 48243"/>
                <a:gd name="connsiteY10" fmla="*/ 7780 h 33267"/>
                <a:gd name="connsiteX11" fmla="*/ 35702 w 48243"/>
                <a:gd name="connsiteY11" fmla="*/ 7339 h 33267"/>
                <a:gd name="connsiteX12" fmla="*/ 43163 w 48243"/>
                <a:gd name="connsiteY12" fmla="*/ 14115 h 33267"/>
                <a:gd name="connsiteX13" fmla="*/ 44477 w 48243"/>
                <a:gd name="connsiteY13" fmla="*/ 14084 h 33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8243" h="33267">
                  <a:moveTo>
                    <a:pt x="40550" y="24685"/>
                  </a:moveTo>
                  <a:lnTo>
                    <a:pt x="33010" y="24685"/>
                  </a:lnTo>
                  <a:lnTo>
                    <a:pt x="30098" y="30603"/>
                  </a:lnTo>
                  <a:lnTo>
                    <a:pt x="30090" y="30879"/>
                  </a:lnTo>
                  <a:lnTo>
                    <a:pt x="29571" y="30603"/>
                  </a:lnTo>
                  <a:lnTo>
                    <a:pt x="11698" y="26621"/>
                  </a:lnTo>
                  <a:lnTo>
                    <a:pt x="-343" y="21914"/>
                  </a:lnTo>
                  <a:lnTo>
                    <a:pt x="-3767" y="8189"/>
                  </a:lnTo>
                  <a:lnTo>
                    <a:pt x="5551" y="-2388"/>
                  </a:lnTo>
                  <a:lnTo>
                    <a:pt x="18868" y="-681"/>
                  </a:lnTo>
                  <a:lnTo>
                    <a:pt x="23519" y="7780"/>
                  </a:lnTo>
                  <a:lnTo>
                    <a:pt x="35702" y="7339"/>
                  </a:lnTo>
                  <a:lnTo>
                    <a:pt x="43163" y="14115"/>
                  </a:lnTo>
                  <a:lnTo>
                    <a:pt x="44477" y="1408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72" name="Freeform: Shape 1471">
              <a:extLst>
                <a:ext uri="{FF2B5EF4-FFF2-40B4-BE49-F238E27FC236}">
                  <a16:creationId xmlns:a16="http://schemas.microsoft.com/office/drawing/2014/main" id="{8E0EC270-0390-402C-966B-977D9D09EB80}"/>
                </a:ext>
              </a:extLst>
            </p:cNvPr>
            <p:cNvSpPr/>
            <p:nvPr/>
          </p:nvSpPr>
          <p:spPr>
            <a:xfrm flipV="1">
              <a:off x="4797651" y="2412392"/>
              <a:ext cx="123411" cy="69886"/>
            </a:xfrm>
            <a:custGeom>
              <a:avLst/>
              <a:gdLst>
                <a:gd name="connsiteX0" fmla="*/ -314 w 113448"/>
                <a:gd name="connsiteY0" fmla="*/ 41482 h 64244"/>
                <a:gd name="connsiteX1" fmla="*/ 9587 w 113448"/>
                <a:gd name="connsiteY1" fmla="*/ 34879 h 64244"/>
                <a:gd name="connsiteX2" fmla="*/ 5179 w 113448"/>
                <a:gd name="connsiteY2" fmla="*/ 25379 h 64244"/>
                <a:gd name="connsiteX3" fmla="*/ -3840 w 113448"/>
                <a:gd name="connsiteY3" fmla="*/ 28142 h 64244"/>
                <a:gd name="connsiteX4" fmla="*/ -3478 w 113448"/>
                <a:gd name="connsiteY4" fmla="*/ 14518 h 64244"/>
                <a:gd name="connsiteX5" fmla="*/ -566 w 113448"/>
                <a:gd name="connsiteY5" fmla="*/ 8600 h 64244"/>
                <a:gd name="connsiteX6" fmla="*/ 6974 w 113448"/>
                <a:gd name="connsiteY6" fmla="*/ 8600 h 64244"/>
                <a:gd name="connsiteX7" fmla="*/ 10901 w 113448"/>
                <a:gd name="connsiteY7" fmla="*/ -2001 h 64244"/>
                <a:gd name="connsiteX8" fmla="*/ 26272 w 113448"/>
                <a:gd name="connsiteY8" fmla="*/ -2434 h 64244"/>
                <a:gd name="connsiteX9" fmla="*/ 38305 w 113448"/>
                <a:gd name="connsiteY9" fmla="*/ 3193 h 64244"/>
                <a:gd name="connsiteX10" fmla="*/ 45608 w 113448"/>
                <a:gd name="connsiteY10" fmla="*/ -1749 h 64244"/>
                <a:gd name="connsiteX11" fmla="*/ 60405 w 113448"/>
                <a:gd name="connsiteY11" fmla="*/ -1009 h 64244"/>
                <a:gd name="connsiteX12" fmla="*/ 61971 w 113448"/>
                <a:gd name="connsiteY12" fmla="*/ 7514 h 64244"/>
                <a:gd name="connsiteX13" fmla="*/ 80229 w 113448"/>
                <a:gd name="connsiteY13" fmla="*/ 10820 h 64244"/>
                <a:gd name="connsiteX14" fmla="*/ 86990 w 113448"/>
                <a:gd name="connsiteY14" fmla="*/ 2603 h 64244"/>
                <a:gd name="connsiteX15" fmla="*/ 102431 w 113448"/>
                <a:gd name="connsiteY15" fmla="*/ 8687 h 64244"/>
                <a:gd name="connsiteX16" fmla="*/ 100534 w 113448"/>
                <a:gd name="connsiteY16" fmla="*/ 11103 h 64244"/>
                <a:gd name="connsiteX17" fmla="*/ 90051 w 113448"/>
                <a:gd name="connsiteY17" fmla="*/ 24529 h 64244"/>
                <a:gd name="connsiteX18" fmla="*/ 97520 w 113448"/>
                <a:gd name="connsiteY18" fmla="*/ 41245 h 64244"/>
                <a:gd name="connsiteX19" fmla="*/ 109191 w 113448"/>
                <a:gd name="connsiteY19" fmla="*/ 49297 h 64244"/>
                <a:gd name="connsiteX20" fmla="*/ 109609 w 113448"/>
                <a:gd name="connsiteY20" fmla="*/ 51587 h 64244"/>
                <a:gd name="connsiteX21" fmla="*/ 97985 w 113448"/>
                <a:gd name="connsiteY21" fmla="*/ 51587 h 64244"/>
                <a:gd name="connsiteX22" fmla="*/ 84912 w 113448"/>
                <a:gd name="connsiteY22" fmla="*/ 60181 h 64244"/>
                <a:gd name="connsiteX23" fmla="*/ 66826 w 113448"/>
                <a:gd name="connsiteY23" fmla="*/ 55191 h 64244"/>
                <a:gd name="connsiteX24" fmla="*/ 55352 w 113448"/>
                <a:gd name="connsiteY24" fmla="*/ 44929 h 64244"/>
                <a:gd name="connsiteX25" fmla="*/ 37644 w 113448"/>
                <a:gd name="connsiteY25" fmla="*/ 49981 h 64244"/>
                <a:gd name="connsiteX26" fmla="*/ 33056 w 113448"/>
                <a:gd name="connsiteY26" fmla="*/ 44929 h 64244"/>
                <a:gd name="connsiteX27" fmla="*/ 9587 w 113448"/>
                <a:gd name="connsiteY27" fmla="*/ 48368 h 64244"/>
                <a:gd name="connsiteX28" fmla="*/ 11240 w 113448"/>
                <a:gd name="connsiteY28" fmla="*/ 57663 h 64244"/>
                <a:gd name="connsiteX29" fmla="*/ 3000 w 113448"/>
                <a:gd name="connsiteY29" fmla="*/ 61810 h 64244"/>
                <a:gd name="connsiteX30" fmla="*/ -3478 w 113448"/>
                <a:gd name="connsiteY30" fmla="*/ 49981 h 64244"/>
                <a:gd name="connsiteX31" fmla="*/ -314 w 113448"/>
                <a:gd name="connsiteY31" fmla="*/ 41482 h 6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3448" h="64244">
                  <a:moveTo>
                    <a:pt x="-314" y="41482"/>
                  </a:moveTo>
                  <a:lnTo>
                    <a:pt x="9587" y="34879"/>
                  </a:lnTo>
                  <a:lnTo>
                    <a:pt x="5179" y="25379"/>
                  </a:lnTo>
                  <a:lnTo>
                    <a:pt x="-3840" y="28142"/>
                  </a:lnTo>
                  <a:lnTo>
                    <a:pt x="-3478" y="14518"/>
                  </a:lnTo>
                  <a:lnTo>
                    <a:pt x="-566" y="8600"/>
                  </a:lnTo>
                  <a:lnTo>
                    <a:pt x="6974" y="8600"/>
                  </a:lnTo>
                  <a:lnTo>
                    <a:pt x="10901" y="-2001"/>
                  </a:lnTo>
                  <a:lnTo>
                    <a:pt x="26272" y="-2434"/>
                  </a:lnTo>
                  <a:lnTo>
                    <a:pt x="38305" y="3193"/>
                  </a:lnTo>
                  <a:lnTo>
                    <a:pt x="45608" y="-1749"/>
                  </a:lnTo>
                  <a:lnTo>
                    <a:pt x="60405" y="-1009"/>
                  </a:lnTo>
                  <a:lnTo>
                    <a:pt x="61971" y="7514"/>
                  </a:lnTo>
                  <a:lnTo>
                    <a:pt x="80229" y="10820"/>
                  </a:lnTo>
                  <a:lnTo>
                    <a:pt x="86990" y="2603"/>
                  </a:lnTo>
                  <a:lnTo>
                    <a:pt x="102431" y="8687"/>
                  </a:lnTo>
                  <a:lnTo>
                    <a:pt x="100534" y="11103"/>
                  </a:lnTo>
                  <a:lnTo>
                    <a:pt x="90051" y="24529"/>
                  </a:lnTo>
                  <a:lnTo>
                    <a:pt x="97520" y="41245"/>
                  </a:lnTo>
                  <a:lnTo>
                    <a:pt x="109191" y="49297"/>
                  </a:lnTo>
                  <a:lnTo>
                    <a:pt x="109609" y="51587"/>
                  </a:lnTo>
                  <a:lnTo>
                    <a:pt x="97985" y="51587"/>
                  </a:lnTo>
                  <a:lnTo>
                    <a:pt x="84912" y="60181"/>
                  </a:lnTo>
                  <a:lnTo>
                    <a:pt x="66826" y="55191"/>
                  </a:lnTo>
                  <a:lnTo>
                    <a:pt x="55352" y="44929"/>
                  </a:lnTo>
                  <a:lnTo>
                    <a:pt x="37644" y="49981"/>
                  </a:lnTo>
                  <a:lnTo>
                    <a:pt x="33056" y="44929"/>
                  </a:lnTo>
                  <a:lnTo>
                    <a:pt x="9587" y="48368"/>
                  </a:lnTo>
                  <a:lnTo>
                    <a:pt x="11240" y="57663"/>
                  </a:lnTo>
                  <a:lnTo>
                    <a:pt x="3000" y="61810"/>
                  </a:lnTo>
                  <a:lnTo>
                    <a:pt x="-3478" y="49981"/>
                  </a:lnTo>
                  <a:lnTo>
                    <a:pt x="-314" y="4148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73" name="Freeform: Shape 1472">
              <a:extLst>
                <a:ext uri="{FF2B5EF4-FFF2-40B4-BE49-F238E27FC236}">
                  <a16:creationId xmlns:a16="http://schemas.microsoft.com/office/drawing/2014/main" id="{8D53FF5E-B10D-4A10-B58B-5A98A531AE41}"/>
                </a:ext>
              </a:extLst>
            </p:cNvPr>
            <p:cNvSpPr/>
            <p:nvPr/>
          </p:nvSpPr>
          <p:spPr>
            <a:xfrm flipV="1">
              <a:off x="4797651" y="2412392"/>
              <a:ext cx="123411" cy="69886"/>
            </a:xfrm>
            <a:custGeom>
              <a:avLst/>
              <a:gdLst>
                <a:gd name="connsiteX0" fmla="*/ -314 w 113448"/>
                <a:gd name="connsiteY0" fmla="*/ 41482 h 64244"/>
                <a:gd name="connsiteX1" fmla="*/ 9587 w 113448"/>
                <a:gd name="connsiteY1" fmla="*/ 34879 h 64244"/>
                <a:gd name="connsiteX2" fmla="*/ 5179 w 113448"/>
                <a:gd name="connsiteY2" fmla="*/ 25379 h 64244"/>
                <a:gd name="connsiteX3" fmla="*/ -3840 w 113448"/>
                <a:gd name="connsiteY3" fmla="*/ 28142 h 64244"/>
                <a:gd name="connsiteX4" fmla="*/ -3478 w 113448"/>
                <a:gd name="connsiteY4" fmla="*/ 14518 h 64244"/>
                <a:gd name="connsiteX5" fmla="*/ -566 w 113448"/>
                <a:gd name="connsiteY5" fmla="*/ 8600 h 64244"/>
                <a:gd name="connsiteX6" fmla="*/ 6974 w 113448"/>
                <a:gd name="connsiteY6" fmla="*/ 8600 h 64244"/>
                <a:gd name="connsiteX7" fmla="*/ 10901 w 113448"/>
                <a:gd name="connsiteY7" fmla="*/ -2001 h 64244"/>
                <a:gd name="connsiteX8" fmla="*/ 26272 w 113448"/>
                <a:gd name="connsiteY8" fmla="*/ -2434 h 64244"/>
                <a:gd name="connsiteX9" fmla="*/ 38305 w 113448"/>
                <a:gd name="connsiteY9" fmla="*/ 3193 h 64244"/>
                <a:gd name="connsiteX10" fmla="*/ 45608 w 113448"/>
                <a:gd name="connsiteY10" fmla="*/ -1749 h 64244"/>
                <a:gd name="connsiteX11" fmla="*/ 60405 w 113448"/>
                <a:gd name="connsiteY11" fmla="*/ -1009 h 64244"/>
                <a:gd name="connsiteX12" fmla="*/ 61971 w 113448"/>
                <a:gd name="connsiteY12" fmla="*/ 7514 h 64244"/>
                <a:gd name="connsiteX13" fmla="*/ 80229 w 113448"/>
                <a:gd name="connsiteY13" fmla="*/ 10820 h 64244"/>
                <a:gd name="connsiteX14" fmla="*/ 86990 w 113448"/>
                <a:gd name="connsiteY14" fmla="*/ 2603 h 64244"/>
                <a:gd name="connsiteX15" fmla="*/ 102431 w 113448"/>
                <a:gd name="connsiteY15" fmla="*/ 8687 h 64244"/>
                <a:gd name="connsiteX16" fmla="*/ 100534 w 113448"/>
                <a:gd name="connsiteY16" fmla="*/ 11103 h 64244"/>
                <a:gd name="connsiteX17" fmla="*/ 90051 w 113448"/>
                <a:gd name="connsiteY17" fmla="*/ 24529 h 64244"/>
                <a:gd name="connsiteX18" fmla="*/ 97520 w 113448"/>
                <a:gd name="connsiteY18" fmla="*/ 41245 h 64244"/>
                <a:gd name="connsiteX19" fmla="*/ 109191 w 113448"/>
                <a:gd name="connsiteY19" fmla="*/ 49297 h 64244"/>
                <a:gd name="connsiteX20" fmla="*/ 109609 w 113448"/>
                <a:gd name="connsiteY20" fmla="*/ 51587 h 64244"/>
                <a:gd name="connsiteX21" fmla="*/ 97985 w 113448"/>
                <a:gd name="connsiteY21" fmla="*/ 51587 h 64244"/>
                <a:gd name="connsiteX22" fmla="*/ 84912 w 113448"/>
                <a:gd name="connsiteY22" fmla="*/ 60181 h 64244"/>
                <a:gd name="connsiteX23" fmla="*/ 66826 w 113448"/>
                <a:gd name="connsiteY23" fmla="*/ 55191 h 64244"/>
                <a:gd name="connsiteX24" fmla="*/ 55352 w 113448"/>
                <a:gd name="connsiteY24" fmla="*/ 44929 h 64244"/>
                <a:gd name="connsiteX25" fmla="*/ 37644 w 113448"/>
                <a:gd name="connsiteY25" fmla="*/ 49981 h 64244"/>
                <a:gd name="connsiteX26" fmla="*/ 33056 w 113448"/>
                <a:gd name="connsiteY26" fmla="*/ 44929 h 64244"/>
                <a:gd name="connsiteX27" fmla="*/ 9587 w 113448"/>
                <a:gd name="connsiteY27" fmla="*/ 48368 h 64244"/>
                <a:gd name="connsiteX28" fmla="*/ 11240 w 113448"/>
                <a:gd name="connsiteY28" fmla="*/ 57663 h 64244"/>
                <a:gd name="connsiteX29" fmla="*/ 3000 w 113448"/>
                <a:gd name="connsiteY29" fmla="*/ 61810 h 64244"/>
                <a:gd name="connsiteX30" fmla="*/ -3478 w 113448"/>
                <a:gd name="connsiteY30" fmla="*/ 49981 h 6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13448" h="64244">
                  <a:moveTo>
                    <a:pt x="-314" y="41482"/>
                  </a:moveTo>
                  <a:lnTo>
                    <a:pt x="9587" y="34879"/>
                  </a:lnTo>
                  <a:lnTo>
                    <a:pt x="5179" y="25379"/>
                  </a:lnTo>
                  <a:lnTo>
                    <a:pt x="-3840" y="28142"/>
                  </a:lnTo>
                  <a:lnTo>
                    <a:pt x="-3478" y="14518"/>
                  </a:lnTo>
                  <a:lnTo>
                    <a:pt x="-566" y="8600"/>
                  </a:lnTo>
                  <a:lnTo>
                    <a:pt x="6974" y="8600"/>
                  </a:lnTo>
                  <a:lnTo>
                    <a:pt x="10901" y="-2001"/>
                  </a:lnTo>
                  <a:lnTo>
                    <a:pt x="26272" y="-2434"/>
                  </a:lnTo>
                  <a:lnTo>
                    <a:pt x="38305" y="3193"/>
                  </a:lnTo>
                  <a:lnTo>
                    <a:pt x="45608" y="-1749"/>
                  </a:lnTo>
                  <a:lnTo>
                    <a:pt x="60405" y="-1009"/>
                  </a:lnTo>
                  <a:lnTo>
                    <a:pt x="61971" y="7514"/>
                  </a:lnTo>
                  <a:lnTo>
                    <a:pt x="80229" y="10820"/>
                  </a:lnTo>
                  <a:lnTo>
                    <a:pt x="86990" y="2603"/>
                  </a:lnTo>
                  <a:lnTo>
                    <a:pt x="102431" y="8687"/>
                  </a:lnTo>
                  <a:lnTo>
                    <a:pt x="100534" y="11103"/>
                  </a:lnTo>
                  <a:lnTo>
                    <a:pt x="90051" y="24529"/>
                  </a:lnTo>
                  <a:lnTo>
                    <a:pt x="97520" y="41245"/>
                  </a:lnTo>
                  <a:lnTo>
                    <a:pt x="109191" y="49297"/>
                  </a:lnTo>
                  <a:lnTo>
                    <a:pt x="109609" y="51587"/>
                  </a:lnTo>
                  <a:lnTo>
                    <a:pt x="97985" y="51587"/>
                  </a:lnTo>
                  <a:lnTo>
                    <a:pt x="84912" y="60181"/>
                  </a:lnTo>
                  <a:lnTo>
                    <a:pt x="66826" y="55191"/>
                  </a:lnTo>
                  <a:lnTo>
                    <a:pt x="55352" y="44929"/>
                  </a:lnTo>
                  <a:lnTo>
                    <a:pt x="37644" y="49981"/>
                  </a:lnTo>
                  <a:lnTo>
                    <a:pt x="33056" y="44929"/>
                  </a:lnTo>
                  <a:lnTo>
                    <a:pt x="9587" y="48368"/>
                  </a:lnTo>
                  <a:lnTo>
                    <a:pt x="11240" y="57663"/>
                  </a:lnTo>
                  <a:lnTo>
                    <a:pt x="3000" y="61810"/>
                  </a:lnTo>
                  <a:lnTo>
                    <a:pt x="-3478" y="4998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74" name="Freeform: Shape 1473">
              <a:extLst>
                <a:ext uri="{FF2B5EF4-FFF2-40B4-BE49-F238E27FC236}">
                  <a16:creationId xmlns:a16="http://schemas.microsoft.com/office/drawing/2014/main" id="{6B191243-4176-40FF-A76A-1F145C71F234}"/>
                </a:ext>
              </a:extLst>
            </p:cNvPr>
            <p:cNvSpPr/>
            <p:nvPr/>
          </p:nvSpPr>
          <p:spPr>
            <a:xfrm flipV="1">
              <a:off x="4746651" y="2311523"/>
              <a:ext cx="180069" cy="119233"/>
            </a:xfrm>
            <a:custGeom>
              <a:avLst/>
              <a:gdLst>
                <a:gd name="connsiteX0" fmla="*/ 56492 w 165532"/>
                <a:gd name="connsiteY0" fmla="*/ 904 h 109607"/>
                <a:gd name="connsiteX1" fmla="*/ 79961 w 165532"/>
                <a:gd name="connsiteY1" fmla="*/ -2535 h 109607"/>
                <a:gd name="connsiteX2" fmla="*/ 84549 w 165532"/>
                <a:gd name="connsiteY2" fmla="*/ 2518 h 109607"/>
                <a:gd name="connsiteX3" fmla="*/ 102257 w 165532"/>
                <a:gd name="connsiteY3" fmla="*/ -2535 h 109607"/>
                <a:gd name="connsiteX4" fmla="*/ 113732 w 165532"/>
                <a:gd name="connsiteY4" fmla="*/ 7728 h 109607"/>
                <a:gd name="connsiteX5" fmla="*/ 131817 w 165532"/>
                <a:gd name="connsiteY5" fmla="*/ 12718 h 109607"/>
                <a:gd name="connsiteX6" fmla="*/ 144890 w 165532"/>
                <a:gd name="connsiteY6" fmla="*/ 4123 h 109607"/>
                <a:gd name="connsiteX7" fmla="*/ 156514 w 165532"/>
                <a:gd name="connsiteY7" fmla="*/ 4123 h 109607"/>
                <a:gd name="connsiteX8" fmla="*/ 156766 w 165532"/>
                <a:gd name="connsiteY8" fmla="*/ 5548 h 109607"/>
                <a:gd name="connsiteX9" fmla="*/ 161716 w 165532"/>
                <a:gd name="connsiteY9" fmla="*/ 33424 h 109607"/>
                <a:gd name="connsiteX10" fmla="*/ 143819 w 165532"/>
                <a:gd name="connsiteY10" fmla="*/ 43584 h 109607"/>
                <a:gd name="connsiteX11" fmla="*/ 148494 w 165532"/>
                <a:gd name="connsiteY11" fmla="*/ 65770 h 109607"/>
                <a:gd name="connsiteX12" fmla="*/ 145118 w 165532"/>
                <a:gd name="connsiteY12" fmla="*/ 79511 h 109607"/>
                <a:gd name="connsiteX13" fmla="*/ 136036 w 165532"/>
                <a:gd name="connsiteY13" fmla="*/ 86917 h 109607"/>
                <a:gd name="connsiteX14" fmla="*/ 126198 w 165532"/>
                <a:gd name="connsiteY14" fmla="*/ 107073 h 109607"/>
                <a:gd name="connsiteX15" fmla="*/ 114393 w 165532"/>
                <a:gd name="connsiteY15" fmla="*/ 107073 h 109607"/>
                <a:gd name="connsiteX16" fmla="*/ 109143 w 165532"/>
                <a:gd name="connsiteY16" fmla="*/ 101162 h 109607"/>
                <a:gd name="connsiteX17" fmla="*/ 98322 w 165532"/>
                <a:gd name="connsiteY17" fmla="*/ 101162 h 109607"/>
                <a:gd name="connsiteX18" fmla="*/ 91766 w 165532"/>
                <a:gd name="connsiteY18" fmla="*/ 95244 h 109607"/>
                <a:gd name="connsiteX19" fmla="*/ 81267 w 165532"/>
                <a:gd name="connsiteY19" fmla="*/ 104216 h 109607"/>
                <a:gd name="connsiteX20" fmla="*/ 59349 w 165532"/>
                <a:gd name="connsiteY20" fmla="*/ 107073 h 109607"/>
                <a:gd name="connsiteX21" fmla="*/ 54887 w 165532"/>
                <a:gd name="connsiteY21" fmla="*/ 101359 h 109607"/>
                <a:gd name="connsiteX22" fmla="*/ 50015 w 165532"/>
                <a:gd name="connsiteY22" fmla="*/ 94858 h 109607"/>
                <a:gd name="connsiteX23" fmla="*/ 39989 w 165532"/>
                <a:gd name="connsiteY23" fmla="*/ 92859 h 109607"/>
                <a:gd name="connsiteX24" fmla="*/ 30576 w 165532"/>
                <a:gd name="connsiteY24" fmla="*/ 73160 h 109607"/>
                <a:gd name="connsiteX25" fmla="*/ 24477 w 165532"/>
                <a:gd name="connsiteY25" fmla="*/ 68832 h 109607"/>
                <a:gd name="connsiteX26" fmla="*/ 21313 w 165532"/>
                <a:gd name="connsiteY26" fmla="*/ 62103 h 109607"/>
                <a:gd name="connsiteX27" fmla="*/ -3817 w 165532"/>
                <a:gd name="connsiteY27" fmla="*/ 61568 h 109607"/>
                <a:gd name="connsiteX28" fmla="*/ 17677 w 165532"/>
                <a:gd name="connsiteY28" fmla="*/ 47456 h 109607"/>
                <a:gd name="connsiteX29" fmla="*/ 15253 w 165532"/>
                <a:gd name="connsiteY29" fmla="*/ 41318 h 109607"/>
                <a:gd name="connsiteX30" fmla="*/ 29136 w 165532"/>
                <a:gd name="connsiteY30" fmla="*/ 34416 h 109607"/>
                <a:gd name="connsiteX31" fmla="*/ 25972 w 165532"/>
                <a:gd name="connsiteY31" fmla="*/ 25546 h 109607"/>
                <a:gd name="connsiteX32" fmla="*/ 37635 w 165532"/>
                <a:gd name="connsiteY32" fmla="*/ 20611 h 109607"/>
                <a:gd name="connsiteX33" fmla="*/ 44868 w 165532"/>
                <a:gd name="connsiteY33" fmla="*/ 23846 h 109607"/>
                <a:gd name="connsiteX34" fmla="*/ 52416 w 165532"/>
                <a:gd name="connsiteY34" fmla="*/ 18927 h 109607"/>
                <a:gd name="connsiteX35" fmla="*/ 49905 w 165532"/>
                <a:gd name="connsiteY35" fmla="*/ 14347 h 109607"/>
                <a:gd name="connsiteX36" fmla="*/ 58145 w 165532"/>
                <a:gd name="connsiteY36" fmla="*/ 10199 h 109607"/>
                <a:gd name="connsiteX37" fmla="*/ 56492 w 165532"/>
                <a:gd name="connsiteY37" fmla="*/ 904 h 10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5532" h="109607">
                  <a:moveTo>
                    <a:pt x="56492" y="904"/>
                  </a:moveTo>
                  <a:lnTo>
                    <a:pt x="79961" y="-2535"/>
                  </a:lnTo>
                  <a:lnTo>
                    <a:pt x="84549" y="2518"/>
                  </a:lnTo>
                  <a:lnTo>
                    <a:pt x="102257" y="-2535"/>
                  </a:lnTo>
                  <a:lnTo>
                    <a:pt x="113732" y="7728"/>
                  </a:lnTo>
                  <a:lnTo>
                    <a:pt x="131817" y="12718"/>
                  </a:lnTo>
                  <a:lnTo>
                    <a:pt x="144890" y="4123"/>
                  </a:lnTo>
                  <a:lnTo>
                    <a:pt x="156514" y="4123"/>
                  </a:lnTo>
                  <a:lnTo>
                    <a:pt x="156766" y="5548"/>
                  </a:lnTo>
                  <a:lnTo>
                    <a:pt x="161716" y="33424"/>
                  </a:lnTo>
                  <a:lnTo>
                    <a:pt x="143819" y="43584"/>
                  </a:lnTo>
                  <a:lnTo>
                    <a:pt x="148494" y="65770"/>
                  </a:lnTo>
                  <a:lnTo>
                    <a:pt x="145118" y="79511"/>
                  </a:lnTo>
                  <a:lnTo>
                    <a:pt x="136036" y="86917"/>
                  </a:lnTo>
                  <a:lnTo>
                    <a:pt x="126198" y="107073"/>
                  </a:lnTo>
                  <a:lnTo>
                    <a:pt x="114393" y="107073"/>
                  </a:lnTo>
                  <a:lnTo>
                    <a:pt x="109143" y="101162"/>
                  </a:lnTo>
                  <a:lnTo>
                    <a:pt x="98322" y="101162"/>
                  </a:lnTo>
                  <a:lnTo>
                    <a:pt x="91766" y="95244"/>
                  </a:lnTo>
                  <a:lnTo>
                    <a:pt x="81267" y="104216"/>
                  </a:lnTo>
                  <a:lnTo>
                    <a:pt x="59349" y="107073"/>
                  </a:lnTo>
                  <a:lnTo>
                    <a:pt x="54887" y="101359"/>
                  </a:lnTo>
                  <a:lnTo>
                    <a:pt x="50015" y="94858"/>
                  </a:lnTo>
                  <a:lnTo>
                    <a:pt x="39989" y="92859"/>
                  </a:lnTo>
                  <a:lnTo>
                    <a:pt x="30576" y="73160"/>
                  </a:lnTo>
                  <a:lnTo>
                    <a:pt x="24477" y="68832"/>
                  </a:lnTo>
                  <a:lnTo>
                    <a:pt x="21313" y="62103"/>
                  </a:lnTo>
                  <a:lnTo>
                    <a:pt x="-3817" y="61568"/>
                  </a:lnTo>
                  <a:lnTo>
                    <a:pt x="17677" y="47456"/>
                  </a:lnTo>
                  <a:lnTo>
                    <a:pt x="15253" y="41318"/>
                  </a:lnTo>
                  <a:lnTo>
                    <a:pt x="29136" y="34416"/>
                  </a:lnTo>
                  <a:lnTo>
                    <a:pt x="25972" y="25546"/>
                  </a:lnTo>
                  <a:lnTo>
                    <a:pt x="37635" y="20611"/>
                  </a:lnTo>
                  <a:lnTo>
                    <a:pt x="44868" y="23846"/>
                  </a:lnTo>
                  <a:lnTo>
                    <a:pt x="52416" y="18927"/>
                  </a:lnTo>
                  <a:lnTo>
                    <a:pt x="49905" y="14347"/>
                  </a:lnTo>
                  <a:lnTo>
                    <a:pt x="58145" y="10199"/>
                  </a:lnTo>
                  <a:lnTo>
                    <a:pt x="56492" y="904"/>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75" name="Freeform: Shape 1474">
              <a:extLst>
                <a:ext uri="{FF2B5EF4-FFF2-40B4-BE49-F238E27FC236}">
                  <a16:creationId xmlns:a16="http://schemas.microsoft.com/office/drawing/2014/main" id="{876D6363-4000-4379-8C39-6838893E8330}"/>
                </a:ext>
              </a:extLst>
            </p:cNvPr>
            <p:cNvSpPr/>
            <p:nvPr/>
          </p:nvSpPr>
          <p:spPr>
            <a:xfrm flipV="1">
              <a:off x="4746651" y="2311523"/>
              <a:ext cx="180069" cy="119233"/>
            </a:xfrm>
            <a:custGeom>
              <a:avLst/>
              <a:gdLst>
                <a:gd name="connsiteX0" fmla="*/ 56492 w 165532"/>
                <a:gd name="connsiteY0" fmla="*/ 904 h 109607"/>
                <a:gd name="connsiteX1" fmla="*/ 79961 w 165532"/>
                <a:gd name="connsiteY1" fmla="*/ -2535 h 109607"/>
                <a:gd name="connsiteX2" fmla="*/ 84549 w 165532"/>
                <a:gd name="connsiteY2" fmla="*/ 2518 h 109607"/>
                <a:gd name="connsiteX3" fmla="*/ 102257 w 165532"/>
                <a:gd name="connsiteY3" fmla="*/ -2535 h 109607"/>
                <a:gd name="connsiteX4" fmla="*/ 113732 w 165532"/>
                <a:gd name="connsiteY4" fmla="*/ 7728 h 109607"/>
                <a:gd name="connsiteX5" fmla="*/ 131817 w 165532"/>
                <a:gd name="connsiteY5" fmla="*/ 12718 h 109607"/>
                <a:gd name="connsiteX6" fmla="*/ 144890 w 165532"/>
                <a:gd name="connsiteY6" fmla="*/ 4123 h 109607"/>
                <a:gd name="connsiteX7" fmla="*/ 156514 w 165532"/>
                <a:gd name="connsiteY7" fmla="*/ 4123 h 109607"/>
                <a:gd name="connsiteX8" fmla="*/ 156766 w 165532"/>
                <a:gd name="connsiteY8" fmla="*/ 5548 h 109607"/>
                <a:gd name="connsiteX9" fmla="*/ 161716 w 165532"/>
                <a:gd name="connsiteY9" fmla="*/ 33424 h 109607"/>
                <a:gd name="connsiteX10" fmla="*/ 143819 w 165532"/>
                <a:gd name="connsiteY10" fmla="*/ 43584 h 109607"/>
                <a:gd name="connsiteX11" fmla="*/ 148494 w 165532"/>
                <a:gd name="connsiteY11" fmla="*/ 65770 h 109607"/>
                <a:gd name="connsiteX12" fmla="*/ 145118 w 165532"/>
                <a:gd name="connsiteY12" fmla="*/ 79511 h 109607"/>
                <a:gd name="connsiteX13" fmla="*/ 136036 w 165532"/>
                <a:gd name="connsiteY13" fmla="*/ 86917 h 109607"/>
                <a:gd name="connsiteX14" fmla="*/ 126198 w 165532"/>
                <a:gd name="connsiteY14" fmla="*/ 107073 h 109607"/>
                <a:gd name="connsiteX15" fmla="*/ 114393 w 165532"/>
                <a:gd name="connsiteY15" fmla="*/ 107073 h 109607"/>
                <a:gd name="connsiteX16" fmla="*/ 109143 w 165532"/>
                <a:gd name="connsiteY16" fmla="*/ 101162 h 109607"/>
                <a:gd name="connsiteX17" fmla="*/ 98322 w 165532"/>
                <a:gd name="connsiteY17" fmla="*/ 101162 h 109607"/>
                <a:gd name="connsiteX18" fmla="*/ 91766 w 165532"/>
                <a:gd name="connsiteY18" fmla="*/ 95244 h 109607"/>
                <a:gd name="connsiteX19" fmla="*/ 81267 w 165532"/>
                <a:gd name="connsiteY19" fmla="*/ 104216 h 109607"/>
                <a:gd name="connsiteX20" fmla="*/ 59349 w 165532"/>
                <a:gd name="connsiteY20" fmla="*/ 107073 h 109607"/>
                <a:gd name="connsiteX21" fmla="*/ 54887 w 165532"/>
                <a:gd name="connsiteY21" fmla="*/ 101359 h 109607"/>
                <a:gd name="connsiteX22" fmla="*/ 50015 w 165532"/>
                <a:gd name="connsiteY22" fmla="*/ 94858 h 109607"/>
                <a:gd name="connsiteX23" fmla="*/ 39989 w 165532"/>
                <a:gd name="connsiteY23" fmla="*/ 92859 h 109607"/>
                <a:gd name="connsiteX24" fmla="*/ 30576 w 165532"/>
                <a:gd name="connsiteY24" fmla="*/ 73160 h 109607"/>
                <a:gd name="connsiteX25" fmla="*/ 24477 w 165532"/>
                <a:gd name="connsiteY25" fmla="*/ 68832 h 109607"/>
                <a:gd name="connsiteX26" fmla="*/ 21313 w 165532"/>
                <a:gd name="connsiteY26" fmla="*/ 62103 h 109607"/>
                <a:gd name="connsiteX27" fmla="*/ -3817 w 165532"/>
                <a:gd name="connsiteY27" fmla="*/ 61568 h 109607"/>
                <a:gd name="connsiteX28" fmla="*/ 17677 w 165532"/>
                <a:gd name="connsiteY28" fmla="*/ 47456 h 109607"/>
                <a:gd name="connsiteX29" fmla="*/ 15253 w 165532"/>
                <a:gd name="connsiteY29" fmla="*/ 41318 h 109607"/>
                <a:gd name="connsiteX30" fmla="*/ 29136 w 165532"/>
                <a:gd name="connsiteY30" fmla="*/ 34416 h 109607"/>
                <a:gd name="connsiteX31" fmla="*/ 25972 w 165532"/>
                <a:gd name="connsiteY31" fmla="*/ 25546 h 109607"/>
                <a:gd name="connsiteX32" fmla="*/ 37635 w 165532"/>
                <a:gd name="connsiteY32" fmla="*/ 20611 h 109607"/>
                <a:gd name="connsiteX33" fmla="*/ 44868 w 165532"/>
                <a:gd name="connsiteY33" fmla="*/ 23846 h 109607"/>
                <a:gd name="connsiteX34" fmla="*/ 52416 w 165532"/>
                <a:gd name="connsiteY34" fmla="*/ 18927 h 109607"/>
                <a:gd name="connsiteX35" fmla="*/ 49905 w 165532"/>
                <a:gd name="connsiteY35" fmla="*/ 14347 h 109607"/>
                <a:gd name="connsiteX36" fmla="*/ 58145 w 165532"/>
                <a:gd name="connsiteY36" fmla="*/ 10199 h 10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65532" h="109607">
                  <a:moveTo>
                    <a:pt x="56492" y="904"/>
                  </a:moveTo>
                  <a:lnTo>
                    <a:pt x="79961" y="-2535"/>
                  </a:lnTo>
                  <a:lnTo>
                    <a:pt x="84549" y="2518"/>
                  </a:lnTo>
                  <a:lnTo>
                    <a:pt x="102257" y="-2535"/>
                  </a:lnTo>
                  <a:lnTo>
                    <a:pt x="113732" y="7728"/>
                  </a:lnTo>
                  <a:lnTo>
                    <a:pt x="131817" y="12718"/>
                  </a:lnTo>
                  <a:lnTo>
                    <a:pt x="144890" y="4123"/>
                  </a:lnTo>
                  <a:lnTo>
                    <a:pt x="156514" y="4123"/>
                  </a:lnTo>
                  <a:lnTo>
                    <a:pt x="156766" y="5548"/>
                  </a:lnTo>
                  <a:lnTo>
                    <a:pt x="161716" y="33424"/>
                  </a:lnTo>
                  <a:lnTo>
                    <a:pt x="143819" y="43584"/>
                  </a:lnTo>
                  <a:lnTo>
                    <a:pt x="148494" y="65770"/>
                  </a:lnTo>
                  <a:lnTo>
                    <a:pt x="145118" y="79511"/>
                  </a:lnTo>
                  <a:lnTo>
                    <a:pt x="136036" y="86917"/>
                  </a:lnTo>
                  <a:lnTo>
                    <a:pt x="126198" y="107073"/>
                  </a:lnTo>
                  <a:lnTo>
                    <a:pt x="114393" y="107073"/>
                  </a:lnTo>
                  <a:lnTo>
                    <a:pt x="109143" y="101162"/>
                  </a:lnTo>
                  <a:lnTo>
                    <a:pt x="98322" y="101162"/>
                  </a:lnTo>
                  <a:lnTo>
                    <a:pt x="91766" y="95244"/>
                  </a:lnTo>
                  <a:lnTo>
                    <a:pt x="81267" y="104216"/>
                  </a:lnTo>
                  <a:lnTo>
                    <a:pt x="59349" y="107073"/>
                  </a:lnTo>
                  <a:lnTo>
                    <a:pt x="54887" y="101359"/>
                  </a:lnTo>
                  <a:lnTo>
                    <a:pt x="50015" y="94858"/>
                  </a:lnTo>
                  <a:lnTo>
                    <a:pt x="39989" y="92859"/>
                  </a:lnTo>
                  <a:lnTo>
                    <a:pt x="30576" y="73160"/>
                  </a:lnTo>
                  <a:lnTo>
                    <a:pt x="24477" y="68832"/>
                  </a:lnTo>
                  <a:lnTo>
                    <a:pt x="21313" y="62103"/>
                  </a:lnTo>
                  <a:lnTo>
                    <a:pt x="-3817" y="61568"/>
                  </a:lnTo>
                  <a:lnTo>
                    <a:pt x="17677" y="47456"/>
                  </a:lnTo>
                  <a:lnTo>
                    <a:pt x="15253" y="41318"/>
                  </a:lnTo>
                  <a:lnTo>
                    <a:pt x="29136" y="34416"/>
                  </a:lnTo>
                  <a:lnTo>
                    <a:pt x="25972" y="25546"/>
                  </a:lnTo>
                  <a:lnTo>
                    <a:pt x="37635" y="20611"/>
                  </a:lnTo>
                  <a:lnTo>
                    <a:pt x="44868" y="23846"/>
                  </a:lnTo>
                  <a:lnTo>
                    <a:pt x="52416" y="18927"/>
                  </a:lnTo>
                  <a:lnTo>
                    <a:pt x="49905" y="14347"/>
                  </a:lnTo>
                  <a:lnTo>
                    <a:pt x="58145" y="1019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76" name="Freeform: Shape 1475">
              <a:extLst>
                <a:ext uri="{FF2B5EF4-FFF2-40B4-BE49-F238E27FC236}">
                  <a16:creationId xmlns:a16="http://schemas.microsoft.com/office/drawing/2014/main" id="{7D7D45D9-2A0D-4448-89D0-A0E8201EF8E1}"/>
                </a:ext>
              </a:extLst>
            </p:cNvPr>
            <p:cNvSpPr/>
            <p:nvPr/>
          </p:nvSpPr>
          <p:spPr>
            <a:xfrm flipV="1">
              <a:off x="4882664" y="2302576"/>
              <a:ext cx="69612" cy="93163"/>
            </a:xfrm>
            <a:custGeom>
              <a:avLst/>
              <a:gdLst>
                <a:gd name="connsiteX0" fmla="*/ 40434 w 63992"/>
                <a:gd name="connsiteY0" fmla="*/ 56092 h 85642"/>
                <a:gd name="connsiteX1" fmla="*/ 43708 w 63992"/>
                <a:gd name="connsiteY1" fmla="*/ 65796 h 85642"/>
                <a:gd name="connsiteX2" fmla="*/ 40756 w 63992"/>
                <a:gd name="connsiteY2" fmla="*/ 71951 h 85642"/>
                <a:gd name="connsiteX3" fmla="*/ 26488 w 63992"/>
                <a:gd name="connsiteY3" fmla="*/ 74855 h 85642"/>
                <a:gd name="connsiteX4" fmla="*/ 16768 w 63992"/>
                <a:gd name="connsiteY4" fmla="*/ 83079 h 85642"/>
                <a:gd name="connsiteX5" fmla="*/ 3665 w 63992"/>
                <a:gd name="connsiteY5" fmla="*/ 82748 h 85642"/>
                <a:gd name="connsiteX6" fmla="*/ -3898 w 63992"/>
                <a:gd name="connsiteY6" fmla="*/ 74855 h 85642"/>
                <a:gd name="connsiteX7" fmla="*/ 1083 w 63992"/>
                <a:gd name="connsiteY7" fmla="*/ 74855 h 85642"/>
                <a:gd name="connsiteX8" fmla="*/ 10921 w 63992"/>
                <a:gd name="connsiteY8" fmla="*/ 54699 h 85642"/>
                <a:gd name="connsiteX9" fmla="*/ 20003 w 63992"/>
                <a:gd name="connsiteY9" fmla="*/ 47294 h 85642"/>
                <a:gd name="connsiteX10" fmla="*/ 23379 w 63992"/>
                <a:gd name="connsiteY10" fmla="*/ 33552 h 85642"/>
                <a:gd name="connsiteX11" fmla="*/ 18704 w 63992"/>
                <a:gd name="connsiteY11" fmla="*/ 11366 h 85642"/>
                <a:gd name="connsiteX12" fmla="*/ 36601 w 63992"/>
                <a:gd name="connsiteY12" fmla="*/ 1206 h 85642"/>
                <a:gd name="connsiteX13" fmla="*/ 49209 w 63992"/>
                <a:gd name="connsiteY13" fmla="*/ -2564 h 85642"/>
                <a:gd name="connsiteX14" fmla="*/ 51806 w 63992"/>
                <a:gd name="connsiteY14" fmla="*/ 7148 h 85642"/>
                <a:gd name="connsiteX15" fmla="*/ 47604 w 63992"/>
                <a:gd name="connsiteY15" fmla="*/ 10485 h 85642"/>
                <a:gd name="connsiteX16" fmla="*/ 60094 w 63992"/>
                <a:gd name="connsiteY16" fmla="*/ 26587 h 85642"/>
                <a:gd name="connsiteX17" fmla="*/ 50413 w 63992"/>
                <a:gd name="connsiteY17" fmla="*/ 51449 h 85642"/>
                <a:gd name="connsiteX18" fmla="*/ 40434 w 63992"/>
                <a:gd name="connsiteY18" fmla="*/ 56092 h 8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3992" h="85642">
                  <a:moveTo>
                    <a:pt x="40434" y="56092"/>
                  </a:moveTo>
                  <a:lnTo>
                    <a:pt x="43708" y="65796"/>
                  </a:lnTo>
                  <a:lnTo>
                    <a:pt x="40756" y="71951"/>
                  </a:lnTo>
                  <a:lnTo>
                    <a:pt x="26488" y="74855"/>
                  </a:lnTo>
                  <a:lnTo>
                    <a:pt x="16768" y="83079"/>
                  </a:lnTo>
                  <a:lnTo>
                    <a:pt x="3665" y="82748"/>
                  </a:lnTo>
                  <a:lnTo>
                    <a:pt x="-3898" y="74855"/>
                  </a:lnTo>
                  <a:lnTo>
                    <a:pt x="1083" y="74855"/>
                  </a:lnTo>
                  <a:lnTo>
                    <a:pt x="10921" y="54699"/>
                  </a:lnTo>
                  <a:lnTo>
                    <a:pt x="20003" y="47294"/>
                  </a:lnTo>
                  <a:lnTo>
                    <a:pt x="23379" y="33552"/>
                  </a:lnTo>
                  <a:lnTo>
                    <a:pt x="18704" y="11366"/>
                  </a:lnTo>
                  <a:lnTo>
                    <a:pt x="36601" y="1206"/>
                  </a:lnTo>
                  <a:lnTo>
                    <a:pt x="49209" y="-2564"/>
                  </a:lnTo>
                  <a:lnTo>
                    <a:pt x="51806" y="7148"/>
                  </a:lnTo>
                  <a:lnTo>
                    <a:pt x="47604" y="10485"/>
                  </a:lnTo>
                  <a:lnTo>
                    <a:pt x="60094" y="26587"/>
                  </a:lnTo>
                  <a:lnTo>
                    <a:pt x="50413" y="51449"/>
                  </a:lnTo>
                  <a:lnTo>
                    <a:pt x="40434" y="5609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77" name="Freeform: Shape 1476">
              <a:extLst>
                <a:ext uri="{FF2B5EF4-FFF2-40B4-BE49-F238E27FC236}">
                  <a16:creationId xmlns:a16="http://schemas.microsoft.com/office/drawing/2014/main" id="{9765E748-181D-4E39-8074-EC6E8970946F}"/>
                </a:ext>
              </a:extLst>
            </p:cNvPr>
            <p:cNvSpPr/>
            <p:nvPr/>
          </p:nvSpPr>
          <p:spPr>
            <a:xfrm flipV="1">
              <a:off x="4882664" y="2302576"/>
              <a:ext cx="69612" cy="93163"/>
            </a:xfrm>
            <a:custGeom>
              <a:avLst/>
              <a:gdLst>
                <a:gd name="connsiteX0" fmla="*/ 40434 w 63992"/>
                <a:gd name="connsiteY0" fmla="*/ 56092 h 85642"/>
                <a:gd name="connsiteX1" fmla="*/ 43708 w 63992"/>
                <a:gd name="connsiteY1" fmla="*/ 65796 h 85642"/>
                <a:gd name="connsiteX2" fmla="*/ 40756 w 63992"/>
                <a:gd name="connsiteY2" fmla="*/ 71951 h 85642"/>
                <a:gd name="connsiteX3" fmla="*/ 26488 w 63992"/>
                <a:gd name="connsiteY3" fmla="*/ 74855 h 85642"/>
                <a:gd name="connsiteX4" fmla="*/ 16768 w 63992"/>
                <a:gd name="connsiteY4" fmla="*/ 83079 h 85642"/>
                <a:gd name="connsiteX5" fmla="*/ 3665 w 63992"/>
                <a:gd name="connsiteY5" fmla="*/ 82748 h 85642"/>
                <a:gd name="connsiteX6" fmla="*/ -3898 w 63992"/>
                <a:gd name="connsiteY6" fmla="*/ 74855 h 85642"/>
                <a:gd name="connsiteX7" fmla="*/ 1083 w 63992"/>
                <a:gd name="connsiteY7" fmla="*/ 74855 h 85642"/>
                <a:gd name="connsiteX8" fmla="*/ 10921 w 63992"/>
                <a:gd name="connsiteY8" fmla="*/ 54699 h 85642"/>
                <a:gd name="connsiteX9" fmla="*/ 20003 w 63992"/>
                <a:gd name="connsiteY9" fmla="*/ 47294 h 85642"/>
                <a:gd name="connsiteX10" fmla="*/ 23379 w 63992"/>
                <a:gd name="connsiteY10" fmla="*/ 33552 h 85642"/>
                <a:gd name="connsiteX11" fmla="*/ 18704 w 63992"/>
                <a:gd name="connsiteY11" fmla="*/ 11366 h 85642"/>
                <a:gd name="connsiteX12" fmla="*/ 36601 w 63992"/>
                <a:gd name="connsiteY12" fmla="*/ 1206 h 85642"/>
                <a:gd name="connsiteX13" fmla="*/ 49209 w 63992"/>
                <a:gd name="connsiteY13" fmla="*/ -2564 h 85642"/>
                <a:gd name="connsiteX14" fmla="*/ 51806 w 63992"/>
                <a:gd name="connsiteY14" fmla="*/ 7148 h 85642"/>
                <a:gd name="connsiteX15" fmla="*/ 47604 w 63992"/>
                <a:gd name="connsiteY15" fmla="*/ 10485 h 85642"/>
                <a:gd name="connsiteX16" fmla="*/ 60094 w 63992"/>
                <a:gd name="connsiteY16" fmla="*/ 26587 h 85642"/>
                <a:gd name="connsiteX17" fmla="*/ 50413 w 63992"/>
                <a:gd name="connsiteY17" fmla="*/ 51449 h 8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3992" h="85642">
                  <a:moveTo>
                    <a:pt x="40434" y="56092"/>
                  </a:moveTo>
                  <a:lnTo>
                    <a:pt x="43708" y="65796"/>
                  </a:lnTo>
                  <a:lnTo>
                    <a:pt x="40756" y="71951"/>
                  </a:lnTo>
                  <a:lnTo>
                    <a:pt x="26488" y="74855"/>
                  </a:lnTo>
                  <a:lnTo>
                    <a:pt x="16768" y="83079"/>
                  </a:lnTo>
                  <a:lnTo>
                    <a:pt x="3665" y="82748"/>
                  </a:lnTo>
                  <a:lnTo>
                    <a:pt x="-3898" y="74855"/>
                  </a:lnTo>
                  <a:lnTo>
                    <a:pt x="1083" y="74855"/>
                  </a:lnTo>
                  <a:lnTo>
                    <a:pt x="10921" y="54699"/>
                  </a:lnTo>
                  <a:lnTo>
                    <a:pt x="20003" y="47294"/>
                  </a:lnTo>
                  <a:lnTo>
                    <a:pt x="23379" y="33552"/>
                  </a:lnTo>
                  <a:lnTo>
                    <a:pt x="18704" y="11366"/>
                  </a:lnTo>
                  <a:lnTo>
                    <a:pt x="36601" y="1206"/>
                  </a:lnTo>
                  <a:lnTo>
                    <a:pt x="49209" y="-2564"/>
                  </a:lnTo>
                  <a:lnTo>
                    <a:pt x="51806" y="7148"/>
                  </a:lnTo>
                  <a:lnTo>
                    <a:pt x="47604" y="10485"/>
                  </a:lnTo>
                  <a:lnTo>
                    <a:pt x="60094" y="26587"/>
                  </a:lnTo>
                  <a:lnTo>
                    <a:pt x="50413" y="5144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78" name="Freeform: Shape 1477">
              <a:extLst>
                <a:ext uri="{FF2B5EF4-FFF2-40B4-BE49-F238E27FC236}">
                  <a16:creationId xmlns:a16="http://schemas.microsoft.com/office/drawing/2014/main" id="{6ABE4A70-DAC5-4025-BF72-7500E5D50D91}"/>
                </a:ext>
              </a:extLst>
            </p:cNvPr>
            <p:cNvSpPr/>
            <p:nvPr/>
          </p:nvSpPr>
          <p:spPr>
            <a:xfrm flipV="1">
              <a:off x="4794611" y="2195492"/>
              <a:ext cx="351817" cy="209382"/>
            </a:xfrm>
            <a:custGeom>
              <a:avLst/>
              <a:gdLst>
                <a:gd name="connsiteX0" fmla="*/ 319463 w 323415"/>
                <a:gd name="connsiteY0" fmla="*/ 107600 h 192479"/>
                <a:gd name="connsiteX1" fmla="*/ 319463 w 323415"/>
                <a:gd name="connsiteY1" fmla="*/ 119752 h 192479"/>
                <a:gd name="connsiteX2" fmla="*/ 300740 w 323415"/>
                <a:gd name="connsiteY2" fmla="*/ 118398 h 192479"/>
                <a:gd name="connsiteX3" fmla="*/ 285165 w 323415"/>
                <a:gd name="connsiteY3" fmla="*/ 129723 h 192479"/>
                <a:gd name="connsiteX4" fmla="*/ 279058 w 323415"/>
                <a:gd name="connsiteY4" fmla="*/ 123144 h 192479"/>
                <a:gd name="connsiteX5" fmla="*/ 268103 w 323415"/>
                <a:gd name="connsiteY5" fmla="*/ 138160 h 192479"/>
                <a:gd name="connsiteX6" fmla="*/ 256101 w 323415"/>
                <a:gd name="connsiteY6" fmla="*/ 132399 h 192479"/>
                <a:gd name="connsiteX7" fmla="*/ 237740 w 323415"/>
                <a:gd name="connsiteY7" fmla="*/ 134194 h 192479"/>
                <a:gd name="connsiteX8" fmla="*/ 234135 w 323415"/>
                <a:gd name="connsiteY8" fmla="*/ 139120 h 192479"/>
                <a:gd name="connsiteX9" fmla="*/ 236103 w 323415"/>
                <a:gd name="connsiteY9" fmla="*/ 147494 h 192479"/>
                <a:gd name="connsiteX10" fmla="*/ 232735 w 323415"/>
                <a:gd name="connsiteY10" fmla="*/ 156057 h 192479"/>
                <a:gd name="connsiteX11" fmla="*/ 212162 w 323415"/>
                <a:gd name="connsiteY11" fmla="*/ 158851 h 192479"/>
                <a:gd name="connsiteX12" fmla="*/ 209541 w 323415"/>
                <a:gd name="connsiteY12" fmla="*/ 169066 h 192479"/>
                <a:gd name="connsiteX13" fmla="*/ 214783 w 323415"/>
                <a:gd name="connsiteY13" fmla="*/ 175748 h 192479"/>
                <a:gd name="connsiteX14" fmla="*/ 205276 w 323415"/>
                <a:gd name="connsiteY14" fmla="*/ 189851 h 192479"/>
                <a:gd name="connsiteX15" fmla="*/ 179044 w 323415"/>
                <a:gd name="connsiteY15" fmla="*/ 187451 h 192479"/>
                <a:gd name="connsiteX16" fmla="*/ 175763 w 323415"/>
                <a:gd name="connsiteY16" fmla="*/ 179282 h 192479"/>
                <a:gd name="connsiteX17" fmla="*/ 155387 w 323415"/>
                <a:gd name="connsiteY17" fmla="*/ 183894 h 192479"/>
                <a:gd name="connsiteX18" fmla="*/ 148870 w 323415"/>
                <a:gd name="connsiteY18" fmla="*/ 171537 h 192479"/>
                <a:gd name="connsiteX19" fmla="*/ 151711 w 323415"/>
                <a:gd name="connsiteY19" fmla="*/ 162062 h 192479"/>
                <a:gd name="connsiteX20" fmla="*/ 142928 w 323415"/>
                <a:gd name="connsiteY20" fmla="*/ 156057 h 192479"/>
                <a:gd name="connsiteX21" fmla="*/ 135759 w 323415"/>
                <a:gd name="connsiteY21" fmla="*/ 166257 h 192479"/>
                <a:gd name="connsiteX22" fmla="*/ 122466 w 323415"/>
                <a:gd name="connsiteY22" fmla="*/ 169893 h 192479"/>
                <a:gd name="connsiteX23" fmla="*/ 117492 w 323415"/>
                <a:gd name="connsiteY23" fmla="*/ 161267 h 192479"/>
                <a:gd name="connsiteX24" fmla="*/ 107379 w 323415"/>
                <a:gd name="connsiteY24" fmla="*/ 169893 h 192479"/>
                <a:gd name="connsiteX25" fmla="*/ 98556 w 323415"/>
                <a:gd name="connsiteY25" fmla="*/ 161267 h 192479"/>
                <a:gd name="connsiteX26" fmla="*/ 88656 w 323415"/>
                <a:gd name="connsiteY26" fmla="*/ 173820 h 192479"/>
                <a:gd name="connsiteX27" fmla="*/ 66391 w 323415"/>
                <a:gd name="connsiteY27" fmla="*/ 177700 h 192479"/>
                <a:gd name="connsiteX28" fmla="*/ 35367 w 323415"/>
                <a:gd name="connsiteY28" fmla="*/ 178503 h 192479"/>
                <a:gd name="connsiteX29" fmla="*/ 32786 w 323415"/>
                <a:gd name="connsiteY29" fmla="*/ 167838 h 192479"/>
                <a:gd name="connsiteX30" fmla="*/ 20925 w 323415"/>
                <a:gd name="connsiteY30" fmla="*/ 165737 h 192479"/>
                <a:gd name="connsiteX31" fmla="*/ 20650 w 323415"/>
                <a:gd name="connsiteY31" fmla="*/ 163227 h 192479"/>
                <a:gd name="connsiteX32" fmla="*/ 32786 w 323415"/>
                <a:gd name="connsiteY32" fmla="*/ 147494 h 192479"/>
                <a:gd name="connsiteX33" fmla="*/ 30157 w 323415"/>
                <a:gd name="connsiteY33" fmla="*/ 136382 h 192479"/>
                <a:gd name="connsiteX34" fmla="*/ 21964 w 323415"/>
                <a:gd name="connsiteY34" fmla="*/ 136382 h 192479"/>
                <a:gd name="connsiteX35" fmla="*/ 8144 w 323415"/>
                <a:gd name="connsiteY35" fmla="*/ 118178 h 192479"/>
                <a:gd name="connsiteX36" fmla="*/ 8844 w 323415"/>
                <a:gd name="connsiteY36" fmla="*/ 102052 h 192479"/>
                <a:gd name="connsiteX37" fmla="*/ 2730 w 323415"/>
                <a:gd name="connsiteY37" fmla="*/ 104311 h 192479"/>
                <a:gd name="connsiteX38" fmla="*/ -3952 w 323415"/>
                <a:gd name="connsiteY38" fmla="*/ 85501 h 192479"/>
                <a:gd name="connsiteX39" fmla="*/ 10663 w 323415"/>
                <a:gd name="connsiteY39" fmla="*/ 77474 h 192479"/>
                <a:gd name="connsiteX40" fmla="*/ 15125 w 323415"/>
                <a:gd name="connsiteY40" fmla="*/ 83187 h 192479"/>
                <a:gd name="connsiteX41" fmla="*/ 37043 w 323415"/>
                <a:gd name="connsiteY41" fmla="*/ 80330 h 192479"/>
                <a:gd name="connsiteX42" fmla="*/ 47542 w 323415"/>
                <a:gd name="connsiteY42" fmla="*/ 71359 h 192479"/>
                <a:gd name="connsiteX43" fmla="*/ 54098 w 323415"/>
                <a:gd name="connsiteY43" fmla="*/ 77277 h 192479"/>
                <a:gd name="connsiteX44" fmla="*/ 64919 w 323415"/>
                <a:gd name="connsiteY44" fmla="*/ 77277 h 192479"/>
                <a:gd name="connsiteX45" fmla="*/ 70169 w 323415"/>
                <a:gd name="connsiteY45" fmla="*/ 83187 h 192479"/>
                <a:gd name="connsiteX46" fmla="*/ 76992 w 323415"/>
                <a:gd name="connsiteY46" fmla="*/ 83187 h 192479"/>
                <a:gd name="connsiteX47" fmla="*/ 84555 w 323415"/>
                <a:gd name="connsiteY47" fmla="*/ 91081 h 192479"/>
                <a:gd name="connsiteX48" fmla="*/ 97659 w 323415"/>
                <a:gd name="connsiteY48" fmla="*/ 91412 h 192479"/>
                <a:gd name="connsiteX49" fmla="*/ 107379 w 323415"/>
                <a:gd name="connsiteY49" fmla="*/ 83187 h 192479"/>
                <a:gd name="connsiteX50" fmla="*/ 121647 w 323415"/>
                <a:gd name="connsiteY50" fmla="*/ 80283 h 192479"/>
                <a:gd name="connsiteX51" fmla="*/ 124599 w 323415"/>
                <a:gd name="connsiteY51" fmla="*/ 74129 h 192479"/>
                <a:gd name="connsiteX52" fmla="*/ 121325 w 323415"/>
                <a:gd name="connsiteY52" fmla="*/ 64425 h 192479"/>
                <a:gd name="connsiteX53" fmla="*/ 131304 w 323415"/>
                <a:gd name="connsiteY53" fmla="*/ 59781 h 192479"/>
                <a:gd name="connsiteX54" fmla="*/ 140984 w 323415"/>
                <a:gd name="connsiteY54" fmla="*/ 34920 h 192479"/>
                <a:gd name="connsiteX55" fmla="*/ 150916 w 323415"/>
                <a:gd name="connsiteY55" fmla="*/ 47717 h 192479"/>
                <a:gd name="connsiteX56" fmla="*/ 162902 w 323415"/>
                <a:gd name="connsiteY56" fmla="*/ 53666 h 192479"/>
                <a:gd name="connsiteX57" fmla="*/ 175534 w 323415"/>
                <a:gd name="connsiteY57" fmla="*/ 51974 h 192479"/>
                <a:gd name="connsiteX58" fmla="*/ 169175 w 323415"/>
                <a:gd name="connsiteY58" fmla="*/ 41381 h 192479"/>
                <a:gd name="connsiteX59" fmla="*/ 194879 w 323415"/>
                <a:gd name="connsiteY59" fmla="*/ 39799 h 192479"/>
                <a:gd name="connsiteX60" fmla="*/ 201443 w 323415"/>
                <a:gd name="connsiteY60" fmla="*/ 38194 h 192479"/>
                <a:gd name="connsiteX61" fmla="*/ 204441 w 323415"/>
                <a:gd name="connsiteY61" fmla="*/ 33054 h 192479"/>
                <a:gd name="connsiteX62" fmla="*/ 181421 w 323415"/>
                <a:gd name="connsiteY62" fmla="*/ 20376 h 192479"/>
                <a:gd name="connsiteX63" fmla="*/ 202041 w 323415"/>
                <a:gd name="connsiteY63" fmla="*/ -2629 h 192479"/>
                <a:gd name="connsiteX64" fmla="*/ 228044 w 323415"/>
                <a:gd name="connsiteY64" fmla="*/ 5076 h 192479"/>
                <a:gd name="connsiteX65" fmla="*/ 248719 w 323415"/>
                <a:gd name="connsiteY65" fmla="*/ 14150 h 192479"/>
                <a:gd name="connsiteX66" fmla="*/ 229343 w 323415"/>
                <a:gd name="connsiteY66" fmla="*/ 23721 h 192479"/>
                <a:gd name="connsiteX67" fmla="*/ 223259 w 323415"/>
                <a:gd name="connsiteY67" fmla="*/ 38996 h 192479"/>
                <a:gd name="connsiteX68" fmla="*/ 241226 w 323415"/>
                <a:gd name="connsiteY68" fmla="*/ 49299 h 192479"/>
                <a:gd name="connsiteX69" fmla="*/ 258265 w 323415"/>
                <a:gd name="connsiteY69" fmla="*/ 49708 h 192479"/>
                <a:gd name="connsiteX70" fmla="*/ 264632 w 323415"/>
                <a:gd name="connsiteY70" fmla="*/ 59726 h 192479"/>
                <a:gd name="connsiteX71" fmla="*/ 284425 w 323415"/>
                <a:gd name="connsiteY71" fmla="*/ 60443 h 192479"/>
                <a:gd name="connsiteX72" fmla="*/ 295365 w 323415"/>
                <a:gd name="connsiteY72" fmla="*/ 76419 h 192479"/>
                <a:gd name="connsiteX73" fmla="*/ 314348 w 323415"/>
                <a:gd name="connsiteY73" fmla="*/ 76419 h 192479"/>
                <a:gd name="connsiteX74" fmla="*/ 317496 w 323415"/>
                <a:gd name="connsiteY74" fmla="*/ 83187 h 192479"/>
                <a:gd name="connsiteX75" fmla="*/ 311593 w 323415"/>
                <a:gd name="connsiteY75" fmla="*/ 93324 h 192479"/>
                <a:gd name="connsiteX76" fmla="*/ 312829 w 323415"/>
                <a:gd name="connsiteY76" fmla="*/ 103099 h 192479"/>
                <a:gd name="connsiteX77" fmla="*/ 319463 w 323415"/>
                <a:gd name="connsiteY77" fmla="*/ 107600 h 192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23415" h="192479">
                  <a:moveTo>
                    <a:pt x="319463" y="107600"/>
                  </a:moveTo>
                  <a:lnTo>
                    <a:pt x="319463" y="119752"/>
                  </a:lnTo>
                  <a:lnTo>
                    <a:pt x="300740" y="118398"/>
                  </a:lnTo>
                  <a:lnTo>
                    <a:pt x="285165" y="129723"/>
                  </a:lnTo>
                  <a:lnTo>
                    <a:pt x="279058" y="123144"/>
                  </a:lnTo>
                  <a:lnTo>
                    <a:pt x="268103" y="138160"/>
                  </a:lnTo>
                  <a:lnTo>
                    <a:pt x="256101" y="132399"/>
                  </a:lnTo>
                  <a:lnTo>
                    <a:pt x="237740" y="134194"/>
                  </a:lnTo>
                  <a:lnTo>
                    <a:pt x="234135" y="139120"/>
                  </a:lnTo>
                  <a:lnTo>
                    <a:pt x="236103" y="147494"/>
                  </a:lnTo>
                  <a:lnTo>
                    <a:pt x="232735" y="156057"/>
                  </a:lnTo>
                  <a:lnTo>
                    <a:pt x="212162" y="158851"/>
                  </a:lnTo>
                  <a:lnTo>
                    <a:pt x="209541" y="169066"/>
                  </a:lnTo>
                  <a:lnTo>
                    <a:pt x="214783" y="175748"/>
                  </a:lnTo>
                  <a:lnTo>
                    <a:pt x="205276" y="189851"/>
                  </a:lnTo>
                  <a:lnTo>
                    <a:pt x="179044" y="187451"/>
                  </a:lnTo>
                  <a:lnTo>
                    <a:pt x="175763" y="179282"/>
                  </a:lnTo>
                  <a:lnTo>
                    <a:pt x="155387" y="183894"/>
                  </a:lnTo>
                  <a:lnTo>
                    <a:pt x="148870" y="171537"/>
                  </a:lnTo>
                  <a:lnTo>
                    <a:pt x="151711" y="162062"/>
                  </a:lnTo>
                  <a:lnTo>
                    <a:pt x="142928" y="156057"/>
                  </a:lnTo>
                  <a:lnTo>
                    <a:pt x="135759" y="166257"/>
                  </a:lnTo>
                  <a:lnTo>
                    <a:pt x="122466" y="169893"/>
                  </a:lnTo>
                  <a:lnTo>
                    <a:pt x="117492" y="161267"/>
                  </a:lnTo>
                  <a:lnTo>
                    <a:pt x="107379" y="169893"/>
                  </a:lnTo>
                  <a:lnTo>
                    <a:pt x="98556" y="161267"/>
                  </a:lnTo>
                  <a:lnTo>
                    <a:pt x="88656" y="173820"/>
                  </a:lnTo>
                  <a:lnTo>
                    <a:pt x="66391" y="177700"/>
                  </a:lnTo>
                  <a:lnTo>
                    <a:pt x="35367" y="178503"/>
                  </a:lnTo>
                  <a:lnTo>
                    <a:pt x="32786" y="167838"/>
                  </a:lnTo>
                  <a:lnTo>
                    <a:pt x="20925" y="165737"/>
                  </a:lnTo>
                  <a:lnTo>
                    <a:pt x="20650" y="163227"/>
                  </a:lnTo>
                  <a:lnTo>
                    <a:pt x="32786" y="147494"/>
                  </a:lnTo>
                  <a:lnTo>
                    <a:pt x="30157" y="136382"/>
                  </a:lnTo>
                  <a:lnTo>
                    <a:pt x="21964" y="136382"/>
                  </a:lnTo>
                  <a:lnTo>
                    <a:pt x="8144" y="118178"/>
                  </a:lnTo>
                  <a:lnTo>
                    <a:pt x="8844" y="102052"/>
                  </a:lnTo>
                  <a:lnTo>
                    <a:pt x="2730" y="104311"/>
                  </a:lnTo>
                  <a:lnTo>
                    <a:pt x="-3952" y="85501"/>
                  </a:lnTo>
                  <a:lnTo>
                    <a:pt x="10663" y="77474"/>
                  </a:lnTo>
                  <a:lnTo>
                    <a:pt x="15125" y="83187"/>
                  </a:lnTo>
                  <a:lnTo>
                    <a:pt x="37043" y="80330"/>
                  </a:lnTo>
                  <a:lnTo>
                    <a:pt x="47542" y="71359"/>
                  </a:lnTo>
                  <a:lnTo>
                    <a:pt x="54098" y="77277"/>
                  </a:lnTo>
                  <a:lnTo>
                    <a:pt x="64919" y="77277"/>
                  </a:lnTo>
                  <a:lnTo>
                    <a:pt x="70169" y="83187"/>
                  </a:lnTo>
                  <a:lnTo>
                    <a:pt x="76992" y="83187"/>
                  </a:lnTo>
                  <a:lnTo>
                    <a:pt x="84555" y="91081"/>
                  </a:lnTo>
                  <a:lnTo>
                    <a:pt x="97659" y="91412"/>
                  </a:lnTo>
                  <a:lnTo>
                    <a:pt x="107379" y="83187"/>
                  </a:lnTo>
                  <a:lnTo>
                    <a:pt x="121647" y="80283"/>
                  </a:lnTo>
                  <a:lnTo>
                    <a:pt x="124599" y="74129"/>
                  </a:lnTo>
                  <a:lnTo>
                    <a:pt x="121325" y="64425"/>
                  </a:lnTo>
                  <a:lnTo>
                    <a:pt x="131304" y="59781"/>
                  </a:lnTo>
                  <a:lnTo>
                    <a:pt x="140984" y="34920"/>
                  </a:lnTo>
                  <a:lnTo>
                    <a:pt x="150916" y="47717"/>
                  </a:lnTo>
                  <a:lnTo>
                    <a:pt x="162902" y="53666"/>
                  </a:lnTo>
                  <a:lnTo>
                    <a:pt x="175534" y="51974"/>
                  </a:lnTo>
                  <a:lnTo>
                    <a:pt x="169175" y="41381"/>
                  </a:lnTo>
                  <a:lnTo>
                    <a:pt x="194879" y="39799"/>
                  </a:lnTo>
                  <a:lnTo>
                    <a:pt x="201443" y="38194"/>
                  </a:lnTo>
                  <a:lnTo>
                    <a:pt x="204441" y="33054"/>
                  </a:lnTo>
                  <a:lnTo>
                    <a:pt x="181421" y="20376"/>
                  </a:lnTo>
                  <a:lnTo>
                    <a:pt x="202041" y="-2629"/>
                  </a:lnTo>
                  <a:lnTo>
                    <a:pt x="228044" y="5076"/>
                  </a:lnTo>
                  <a:lnTo>
                    <a:pt x="248719" y="14150"/>
                  </a:lnTo>
                  <a:lnTo>
                    <a:pt x="229343" y="23721"/>
                  </a:lnTo>
                  <a:lnTo>
                    <a:pt x="223259" y="38996"/>
                  </a:lnTo>
                  <a:lnTo>
                    <a:pt x="241226" y="49299"/>
                  </a:lnTo>
                  <a:lnTo>
                    <a:pt x="258265" y="49708"/>
                  </a:lnTo>
                  <a:lnTo>
                    <a:pt x="264632" y="59726"/>
                  </a:lnTo>
                  <a:lnTo>
                    <a:pt x="284425" y="60443"/>
                  </a:lnTo>
                  <a:lnTo>
                    <a:pt x="295365" y="76419"/>
                  </a:lnTo>
                  <a:lnTo>
                    <a:pt x="314348" y="76419"/>
                  </a:lnTo>
                  <a:lnTo>
                    <a:pt x="317496" y="83187"/>
                  </a:lnTo>
                  <a:lnTo>
                    <a:pt x="311593" y="93324"/>
                  </a:lnTo>
                  <a:lnTo>
                    <a:pt x="312829" y="103099"/>
                  </a:lnTo>
                  <a:lnTo>
                    <a:pt x="319463" y="10760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79" name="Freeform: Shape 1478">
              <a:extLst>
                <a:ext uri="{FF2B5EF4-FFF2-40B4-BE49-F238E27FC236}">
                  <a16:creationId xmlns:a16="http://schemas.microsoft.com/office/drawing/2014/main" id="{B9272EBE-0E9D-4945-BF1E-011D17DC32D3}"/>
                </a:ext>
              </a:extLst>
            </p:cNvPr>
            <p:cNvSpPr/>
            <p:nvPr/>
          </p:nvSpPr>
          <p:spPr>
            <a:xfrm flipV="1">
              <a:off x="4794611" y="2195492"/>
              <a:ext cx="351817" cy="209382"/>
            </a:xfrm>
            <a:custGeom>
              <a:avLst/>
              <a:gdLst>
                <a:gd name="connsiteX0" fmla="*/ 319463 w 323415"/>
                <a:gd name="connsiteY0" fmla="*/ 107600 h 192479"/>
                <a:gd name="connsiteX1" fmla="*/ 319463 w 323415"/>
                <a:gd name="connsiteY1" fmla="*/ 119752 h 192479"/>
                <a:gd name="connsiteX2" fmla="*/ 300740 w 323415"/>
                <a:gd name="connsiteY2" fmla="*/ 118398 h 192479"/>
                <a:gd name="connsiteX3" fmla="*/ 285165 w 323415"/>
                <a:gd name="connsiteY3" fmla="*/ 129723 h 192479"/>
                <a:gd name="connsiteX4" fmla="*/ 279058 w 323415"/>
                <a:gd name="connsiteY4" fmla="*/ 123144 h 192479"/>
                <a:gd name="connsiteX5" fmla="*/ 268103 w 323415"/>
                <a:gd name="connsiteY5" fmla="*/ 138160 h 192479"/>
                <a:gd name="connsiteX6" fmla="*/ 256101 w 323415"/>
                <a:gd name="connsiteY6" fmla="*/ 132399 h 192479"/>
                <a:gd name="connsiteX7" fmla="*/ 237740 w 323415"/>
                <a:gd name="connsiteY7" fmla="*/ 134194 h 192479"/>
                <a:gd name="connsiteX8" fmla="*/ 234135 w 323415"/>
                <a:gd name="connsiteY8" fmla="*/ 139120 h 192479"/>
                <a:gd name="connsiteX9" fmla="*/ 236103 w 323415"/>
                <a:gd name="connsiteY9" fmla="*/ 147494 h 192479"/>
                <a:gd name="connsiteX10" fmla="*/ 232735 w 323415"/>
                <a:gd name="connsiteY10" fmla="*/ 156057 h 192479"/>
                <a:gd name="connsiteX11" fmla="*/ 212162 w 323415"/>
                <a:gd name="connsiteY11" fmla="*/ 158851 h 192479"/>
                <a:gd name="connsiteX12" fmla="*/ 209541 w 323415"/>
                <a:gd name="connsiteY12" fmla="*/ 169066 h 192479"/>
                <a:gd name="connsiteX13" fmla="*/ 214783 w 323415"/>
                <a:gd name="connsiteY13" fmla="*/ 175748 h 192479"/>
                <a:gd name="connsiteX14" fmla="*/ 205276 w 323415"/>
                <a:gd name="connsiteY14" fmla="*/ 189851 h 192479"/>
                <a:gd name="connsiteX15" fmla="*/ 179044 w 323415"/>
                <a:gd name="connsiteY15" fmla="*/ 187451 h 192479"/>
                <a:gd name="connsiteX16" fmla="*/ 175763 w 323415"/>
                <a:gd name="connsiteY16" fmla="*/ 179282 h 192479"/>
                <a:gd name="connsiteX17" fmla="*/ 155387 w 323415"/>
                <a:gd name="connsiteY17" fmla="*/ 183894 h 192479"/>
                <a:gd name="connsiteX18" fmla="*/ 148870 w 323415"/>
                <a:gd name="connsiteY18" fmla="*/ 171537 h 192479"/>
                <a:gd name="connsiteX19" fmla="*/ 151711 w 323415"/>
                <a:gd name="connsiteY19" fmla="*/ 162062 h 192479"/>
                <a:gd name="connsiteX20" fmla="*/ 142928 w 323415"/>
                <a:gd name="connsiteY20" fmla="*/ 156057 h 192479"/>
                <a:gd name="connsiteX21" fmla="*/ 135759 w 323415"/>
                <a:gd name="connsiteY21" fmla="*/ 166257 h 192479"/>
                <a:gd name="connsiteX22" fmla="*/ 122466 w 323415"/>
                <a:gd name="connsiteY22" fmla="*/ 169893 h 192479"/>
                <a:gd name="connsiteX23" fmla="*/ 117492 w 323415"/>
                <a:gd name="connsiteY23" fmla="*/ 161267 h 192479"/>
                <a:gd name="connsiteX24" fmla="*/ 107379 w 323415"/>
                <a:gd name="connsiteY24" fmla="*/ 169893 h 192479"/>
                <a:gd name="connsiteX25" fmla="*/ 98556 w 323415"/>
                <a:gd name="connsiteY25" fmla="*/ 161267 h 192479"/>
                <a:gd name="connsiteX26" fmla="*/ 88656 w 323415"/>
                <a:gd name="connsiteY26" fmla="*/ 173820 h 192479"/>
                <a:gd name="connsiteX27" fmla="*/ 66391 w 323415"/>
                <a:gd name="connsiteY27" fmla="*/ 177700 h 192479"/>
                <a:gd name="connsiteX28" fmla="*/ 35367 w 323415"/>
                <a:gd name="connsiteY28" fmla="*/ 178503 h 192479"/>
                <a:gd name="connsiteX29" fmla="*/ 32786 w 323415"/>
                <a:gd name="connsiteY29" fmla="*/ 167838 h 192479"/>
                <a:gd name="connsiteX30" fmla="*/ 20925 w 323415"/>
                <a:gd name="connsiteY30" fmla="*/ 165737 h 192479"/>
                <a:gd name="connsiteX31" fmla="*/ 20650 w 323415"/>
                <a:gd name="connsiteY31" fmla="*/ 163227 h 192479"/>
                <a:gd name="connsiteX32" fmla="*/ 32786 w 323415"/>
                <a:gd name="connsiteY32" fmla="*/ 147494 h 192479"/>
                <a:gd name="connsiteX33" fmla="*/ 30157 w 323415"/>
                <a:gd name="connsiteY33" fmla="*/ 136382 h 192479"/>
                <a:gd name="connsiteX34" fmla="*/ 21964 w 323415"/>
                <a:gd name="connsiteY34" fmla="*/ 136382 h 192479"/>
                <a:gd name="connsiteX35" fmla="*/ 8144 w 323415"/>
                <a:gd name="connsiteY35" fmla="*/ 118178 h 192479"/>
                <a:gd name="connsiteX36" fmla="*/ 8844 w 323415"/>
                <a:gd name="connsiteY36" fmla="*/ 102052 h 192479"/>
                <a:gd name="connsiteX37" fmla="*/ 2730 w 323415"/>
                <a:gd name="connsiteY37" fmla="*/ 104311 h 192479"/>
                <a:gd name="connsiteX38" fmla="*/ -3952 w 323415"/>
                <a:gd name="connsiteY38" fmla="*/ 85501 h 192479"/>
                <a:gd name="connsiteX39" fmla="*/ 10663 w 323415"/>
                <a:gd name="connsiteY39" fmla="*/ 77474 h 192479"/>
                <a:gd name="connsiteX40" fmla="*/ 15125 w 323415"/>
                <a:gd name="connsiteY40" fmla="*/ 83187 h 192479"/>
                <a:gd name="connsiteX41" fmla="*/ 37043 w 323415"/>
                <a:gd name="connsiteY41" fmla="*/ 80330 h 192479"/>
                <a:gd name="connsiteX42" fmla="*/ 47542 w 323415"/>
                <a:gd name="connsiteY42" fmla="*/ 71359 h 192479"/>
                <a:gd name="connsiteX43" fmla="*/ 54098 w 323415"/>
                <a:gd name="connsiteY43" fmla="*/ 77277 h 192479"/>
                <a:gd name="connsiteX44" fmla="*/ 64919 w 323415"/>
                <a:gd name="connsiteY44" fmla="*/ 77277 h 192479"/>
                <a:gd name="connsiteX45" fmla="*/ 70169 w 323415"/>
                <a:gd name="connsiteY45" fmla="*/ 83187 h 192479"/>
                <a:gd name="connsiteX46" fmla="*/ 76992 w 323415"/>
                <a:gd name="connsiteY46" fmla="*/ 83187 h 192479"/>
                <a:gd name="connsiteX47" fmla="*/ 84555 w 323415"/>
                <a:gd name="connsiteY47" fmla="*/ 91081 h 192479"/>
                <a:gd name="connsiteX48" fmla="*/ 97659 w 323415"/>
                <a:gd name="connsiteY48" fmla="*/ 91412 h 192479"/>
                <a:gd name="connsiteX49" fmla="*/ 107379 w 323415"/>
                <a:gd name="connsiteY49" fmla="*/ 83187 h 192479"/>
                <a:gd name="connsiteX50" fmla="*/ 121647 w 323415"/>
                <a:gd name="connsiteY50" fmla="*/ 80283 h 192479"/>
                <a:gd name="connsiteX51" fmla="*/ 124599 w 323415"/>
                <a:gd name="connsiteY51" fmla="*/ 74129 h 192479"/>
                <a:gd name="connsiteX52" fmla="*/ 121325 w 323415"/>
                <a:gd name="connsiteY52" fmla="*/ 64425 h 192479"/>
                <a:gd name="connsiteX53" fmla="*/ 131304 w 323415"/>
                <a:gd name="connsiteY53" fmla="*/ 59781 h 192479"/>
                <a:gd name="connsiteX54" fmla="*/ 140984 w 323415"/>
                <a:gd name="connsiteY54" fmla="*/ 34920 h 192479"/>
                <a:gd name="connsiteX55" fmla="*/ 150916 w 323415"/>
                <a:gd name="connsiteY55" fmla="*/ 47717 h 192479"/>
                <a:gd name="connsiteX56" fmla="*/ 162902 w 323415"/>
                <a:gd name="connsiteY56" fmla="*/ 53666 h 192479"/>
                <a:gd name="connsiteX57" fmla="*/ 175534 w 323415"/>
                <a:gd name="connsiteY57" fmla="*/ 51974 h 192479"/>
                <a:gd name="connsiteX58" fmla="*/ 169175 w 323415"/>
                <a:gd name="connsiteY58" fmla="*/ 41381 h 192479"/>
                <a:gd name="connsiteX59" fmla="*/ 194879 w 323415"/>
                <a:gd name="connsiteY59" fmla="*/ 39799 h 192479"/>
                <a:gd name="connsiteX60" fmla="*/ 201443 w 323415"/>
                <a:gd name="connsiteY60" fmla="*/ 38194 h 192479"/>
                <a:gd name="connsiteX61" fmla="*/ 204441 w 323415"/>
                <a:gd name="connsiteY61" fmla="*/ 33054 h 192479"/>
                <a:gd name="connsiteX62" fmla="*/ 181421 w 323415"/>
                <a:gd name="connsiteY62" fmla="*/ 20376 h 192479"/>
                <a:gd name="connsiteX63" fmla="*/ 202041 w 323415"/>
                <a:gd name="connsiteY63" fmla="*/ -2629 h 192479"/>
                <a:gd name="connsiteX64" fmla="*/ 228044 w 323415"/>
                <a:gd name="connsiteY64" fmla="*/ 5076 h 192479"/>
                <a:gd name="connsiteX65" fmla="*/ 248719 w 323415"/>
                <a:gd name="connsiteY65" fmla="*/ 14150 h 192479"/>
                <a:gd name="connsiteX66" fmla="*/ 229343 w 323415"/>
                <a:gd name="connsiteY66" fmla="*/ 23721 h 192479"/>
                <a:gd name="connsiteX67" fmla="*/ 223259 w 323415"/>
                <a:gd name="connsiteY67" fmla="*/ 38996 h 192479"/>
                <a:gd name="connsiteX68" fmla="*/ 241226 w 323415"/>
                <a:gd name="connsiteY68" fmla="*/ 49299 h 192479"/>
                <a:gd name="connsiteX69" fmla="*/ 258265 w 323415"/>
                <a:gd name="connsiteY69" fmla="*/ 49708 h 192479"/>
                <a:gd name="connsiteX70" fmla="*/ 264632 w 323415"/>
                <a:gd name="connsiteY70" fmla="*/ 59726 h 192479"/>
                <a:gd name="connsiteX71" fmla="*/ 284425 w 323415"/>
                <a:gd name="connsiteY71" fmla="*/ 60443 h 192479"/>
                <a:gd name="connsiteX72" fmla="*/ 295365 w 323415"/>
                <a:gd name="connsiteY72" fmla="*/ 76419 h 192479"/>
                <a:gd name="connsiteX73" fmla="*/ 314348 w 323415"/>
                <a:gd name="connsiteY73" fmla="*/ 76419 h 192479"/>
                <a:gd name="connsiteX74" fmla="*/ 317496 w 323415"/>
                <a:gd name="connsiteY74" fmla="*/ 83187 h 192479"/>
                <a:gd name="connsiteX75" fmla="*/ 311593 w 323415"/>
                <a:gd name="connsiteY75" fmla="*/ 93324 h 192479"/>
                <a:gd name="connsiteX76" fmla="*/ 312829 w 323415"/>
                <a:gd name="connsiteY76" fmla="*/ 103099 h 192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23415" h="192479">
                  <a:moveTo>
                    <a:pt x="319463" y="107600"/>
                  </a:moveTo>
                  <a:lnTo>
                    <a:pt x="319463" y="119752"/>
                  </a:lnTo>
                  <a:lnTo>
                    <a:pt x="300740" y="118398"/>
                  </a:lnTo>
                  <a:lnTo>
                    <a:pt x="285165" y="129723"/>
                  </a:lnTo>
                  <a:lnTo>
                    <a:pt x="279058" y="123144"/>
                  </a:lnTo>
                  <a:lnTo>
                    <a:pt x="268103" y="138160"/>
                  </a:lnTo>
                  <a:lnTo>
                    <a:pt x="256101" y="132399"/>
                  </a:lnTo>
                  <a:lnTo>
                    <a:pt x="237740" y="134194"/>
                  </a:lnTo>
                  <a:lnTo>
                    <a:pt x="234135" y="139120"/>
                  </a:lnTo>
                  <a:lnTo>
                    <a:pt x="236103" y="147494"/>
                  </a:lnTo>
                  <a:lnTo>
                    <a:pt x="232735" y="156057"/>
                  </a:lnTo>
                  <a:lnTo>
                    <a:pt x="212162" y="158851"/>
                  </a:lnTo>
                  <a:lnTo>
                    <a:pt x="209541" y="169066"/>
                  </a:lnTo>
                  <a:lnTo>
                    <a:pt x="214783" y="175748"/>
                  </a:lnTo>
                  <a:lnTo>
                    <a:pt x="205276" y="189851"/>
                  </a:lnTo>
                  <a:lnTo>
                    <a:pt x="179044" y="187451"/>
                  </a:lnTo>
                  <a:lnTo>
                    <a:pt x="175763" y="179282"/>
                  </a:lnTo>
                  <a:lnTo>
                    <a:pt x="155387" y="183894"/>
                  </a:lnTo>
                  <a:lnTo>
                    <a:pt x="148870" y="171537"/>
                  </a:lnTo>
                  <a:lnTo>
                    <a:pt x="151711" y="162062"/>
                  </a:lnTo>
                  <a:lnTo>
                    <a:pt x="142928" y="156057"/>
                  </a:lnTo>
                  <a:lnTo>
                    <a:pt x="135759" y="166257"/>
                  </a:lnTo>
                  <a:lnTo>
                    <a:pt x="122466" y="169893"/>
                  </a:lnTo>
                  <a:lnTo>
                    <a:pt x="117492" y="161267"/>
                  </a:lnTo>
                  <a:lnTo>
                    <a:pt x="107379" y="169893"/>
                  </a:lnTo>
                  <a:lnTo>
                    <a:pt x="98556" y="161267"/>
                  </a:lnTo>
                  <a:lnTo>
                    <a:pt x="88656" y="173820"/>
                  </a:lnTo>
                  <a:lnTo>
                    <a:pt x="66391" y="177700"/>
                  </a:lnTo>
                  <a:lnTo>
                    <a:pt x="35367" y="178503"/>
                  </a:lnTo>
                  <a:lnTo>
                    <a:pt x="32786" y="167838"/>
                  </a:lnTo>
                  <a:lnTo>
                    <a:pt x="20925" y="165737"/>
                  </a:lnTo>
                  <a:lnTo>
                    <a:pt x="20650" y="163227"/>
                  </a:lnTo>
                  <a:lnTo>
                    <a:pt x="32786" y="147494"/>
                  </a:lnTo>
                  <a:lnTo>
                    <a:pt x="30157" y="136382"/>
                  </a:lnTo>
                  <a:lnTo>
                    <a:pt x="21964" y="136382"/>
                  </a:lnTo>
                  <a:lnTo>
                    <a:pt x="8144" y="118178"/>
                  </a:lnTo>
                  <a:lnTo>
                    <a:pt x="8844" y="102052"/>
                  </a:lnTo>
                  <a:lnTo>
                    <a:pt x="2730" y="104311"/>
                  </a:lnTo>
                  <a:lnTo>
                    <a:pt x="-3952" y="85501"/>
                  </a:lnTo>
                  <a:lnTo>
                    <a:pt x="10663" y="77474"/>
                  </a:lnTo>
                  <a:lnTo>
                    <a:pt x="15125" y="83187"/>
                  </a:lnTo>
                  <a:lnTo>
                    <a:pt x="37043" y="80330"/>
                  </a:lnTo>
                  <a:lnTo>
                    <a:pt x="47542" y="71359"/>
                  </a:lnTo>
                  <a:lnTo>
                    <a:pt x="54098" y="77277"/>
                  </a:lnTo>
                  <a:lnTo>
                    <a:pt x="64919" y="77277"/>
                  </a:lnTo>
                  <a:lnTo>
                    <a:pt x="70169" y="83187"/>
                  </a:lnTo>
                  <a:lnTo>
                    <a:pt x="76992" y="83187"/>
                  </a:lnTo>
                  <a:lnTo>
                    <a:pt x="84555" y="91081"/>
                  </a:lnTo>
                  <a:lnTo>
                    <a:pt x="97659" y="91412"/>
                  </a:lnTo>
                  <a:lnTo>
                    <a:pt x="107379" y="83187"/>
                  </a:lnTo>
                  <a:lnTo>
                    <a:pt x="121647" y="80283"/>
                  </a:lnTo>
                  <a:lnTo>
                    <a:pt x="124599" y="74129"/>
                  </a:lnTo>
                  <a:lnTo>
                    <a:pt x="121325" y="64425"/>
                  </a:lnTo>
                  <a:lnTo>
                    <a:pt x="131304" y="59781"/>
                  </a:lnTo>
                  <a:lnTo>
                    <a:pt x="140984" y="34920"/>
                  </a:lnTo>
                  <a:lnTo>
                    <a:pt x="150916" y="47717"/>
                  </a:lnTo>
                  <a:lnTo>
                    <a:pt x="162902" y="53666"/>
                  </a:lnTo>
                  <a:lnTo>
                    <a:pt x="175534" y="51974"/>
                  </a:lnTo>
                  <a:lnTo>
                    <a:pt x="169175" y="41381"/>
                  </a:lnTo>
                  <a:lnTo>
                    <a:pt x="194879" y="39799"/>
                  </a:lnTo>
                  <a:lnTo>
                    <a:pt x="201443" y="38194"/>
                  </a:lnTo>
                  <a:lnTo>
                    <a:pt x="204441" y="33054"/>
                  </a:lnTo>
                  <a:lnTo>
                    <a:pt x="181421" y="20376"/>
                  </a:lnTo>
                  <a:lnTo>
                    <a:pt x="202041" y="-2629"/>
                  </a:lnTo>
                  <a:lnTo>
                    <a:pt x="228044" y="5076"/>
                  </a:lnTo>
                  <a:lnTo>
                    <a:pt x="248719" y="14150"/>
                  </a:lnTo>
                  <a:lnTo>
                    <a:pt x="229343" y="23721"/>
                  </a:lnTo>
                  <a:lnTo>
                    <a:pt x="223259" y="38996"/>
                  </a:lnTo>
                  <a:lnTo>
                    <a:pt x="241226" y="49299"/>
                  </a:lnTo>
                  <a:lnTo>
                    <a:pt x="258265" y="49708"/>
                  </a:lnTo>
                  <a:lnTo>
                    <a:pt x="264632" y="59726"/>
                  </a:lnTo>
                  <a:lnTo>
                    <a:pt x="284425" y="60443"/>
                  </a:lnTo>
                  <a:lnTo>
                    <a:pt x="295365" y="76419"/>
                  </a:lnTo>
                  <a:lnTo>
                    <a:pt x="314348" y="76419"/>
                  </a:lnTo>
                  <a:lnTo>
                    <a:pt x="317496" y="83187"/>
                  </a:lnTo>
                  <a:lnTo>
                    <a:pt x="311593" y="93324"/>
                  </a:lnTo>
                  <a:lnTo>
                    <a:pt x="312829" y="10309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80" name="Freeform: Shape 1479">
              <a:extLst>
                <a:ext uri="{FF2B5EF4-FFF2-40B4-BE49-F238E27FC236}">
                  <a16:creationId xmlns:a16="http://schemas.microsoft.com/office/drawing/2014/main" id="{F8B42E4F-15E7-444D-940F-143B1C41D2F3}"/>
                </a:ext>
              </a:extLst>
            </p:cNvPr>
            <p:cNvSpPr/>
            <p:nvPr/>
          </p:nvSpPr>
          <p:spPr>
            <a:xfrm flipV="1">
              <a:off x="4744862" y="2108706"/>
              <a:ext cx="66170" cy="30829"/>
            </a:xfrm>
            <a:custGeom>
              <a:avLst/>
              <a:gdLst>
                <a:gd name="connsiteX0" fmla="*/ 40323 w 60828"/>
                <a:gd name="connsiteY0" fmla="*/ 18277 h 28340"/>
                <a:gd name="connsiteX1" fmla="*/ 24882 w 60828"/>
                <a:gd name="connsiteY1" fmla="*/ 25479 h 28340"/>
                <a:gd name="connsiteX2" fmla="*/ 25850 w 60828"/>
                <a:gd name="connsiteY2" fmla="*/ 18246 h 28340"/>
                <a:gd name="connsiteX3" fmla="*/ 2830 w 60828"/>
                <a:gd name="connsiteY3" fmla="*/ 18246 h 28340"/>
                <a:gd name="connsiteX4" fmla="*/ -3757 w 60828"/>
                <a:gd name="connsiteY4" fmla="*/ 5300 h 28340"/>
                <a:gd name="connsiteX5" fmla="*/ 22088 w 60828"/>
                <a:gd name="connsiteY5" fmla="*/ -2862 h 28340"/>
                <a:gd name="connsiteX6" fmla="*/ 48532 w 60828"/>
                <a:gd name="connsiteY6" fmla="*/ -1335 h 28340"/>
                <a:gd name="connsiteX7" fmla="*/ 57071 w 60828"/>
                <a:gd name="connsiteY7" fmla="*/ 18277 h 28340"/>
                <a:gd name="connsiteX8" fmla="*/ 40323 w 60828"/>
                <a:gd name="connsiteY8" fmla="*/ 18277 h 28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828" h="28340">
                  <a:moveTo>
                    <a:pt x="40323" y="18277"/>
                  </a:moveTo>
                  <a:lnTo>
                    <a:pt x="24882" y="25479"/>
                  </a:lnTo>
                  <a:lnTo>
                    <a:pt x="25850" y="18246"/>
                  </a:lnTo>
                  <a:lnTo>
                    <a:pt x="2830" y="18246"/>
                  </a:lnTo>
                  <a:lnTo>
                    <a:pt x="-3757" y="5300"/>
                  </a:lnTo>
                  <a:lnTo>
                    <a:pt x="22088" y="-2862"/>
                  </a:lnTo>
                  <a:lnTo>
                    <a:pt x="48532" y="-1335"/>
                  </a:lnTo>
                  <a:lnTo>
                    <a:pt x="57071" y="18277"/>
                  </a:lnTo>
                  <a:lnTo>
                    <a:pt x="40323" y="1827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81" name="Freeform: Shape 1480">
              <a:extLst>
                <a:ext uri="{FF2B5EF4-FFF2-40B4-BE49-F238E27FC236}">
                  <a16:creationId xmlns:a16="http://schemas.microsoft.com/office/drawing/2014/main" id="{59F44150-EF63-4D21-BBAD-2A8B3F97276B}"/>
                </a:ext>
              </a:extLst>
            </p:cNvPr>
            <p:cNvSpPr/>
            <p:nvPr/>
          </p:nvSpPr>
          <p:spPr>
            <a:xfrm flipV="1">
              <a:off x="4744862" y="2108706"/>
              <a:ext cx="66170" cy="30829"/>
            </a:xfrm>
            <a:custGeom>
              <a:avLst/>
              <a:gdLst>
                <a:gd name="connsiteX0" fmla="*/ 40323 w 60828"/>
                <a:gd name="connsiteY0" fmla="*/ 18277 h 28340"/>
                <a:gd name="connsiteX1" fmla="*/ 24882 w 60828"/>
                <a:gd name="connsiteY1" fmla="*/ 25479 h 28340"/>
                <a:gd name="connsiteX2" fmla="*/ 25850 w 60828"/>
                <a:gd name="connsiteY2" fmla="*/ 18246 h 28340"/>
                <a:gd name="connsiteX3" fmla="*/ 2830 w 60828"/>
                <a:gd name="connsiteY3" fmla="*/ 18246 h 28340"/>
                <a:gd name="connsiteX4" fmla="*/ -3757 w 60828"/>
                <a:gd name="connsiteY4" fmla="*/ 5300 h 28340"/>
                <a:gd name="connsiteX5" fmla="*/ 22088 w 60828"/>
                <a:gd name="connsiteY5" fmla="*/ -2862 h 28340"/>
                <a:gd name="connsiteX6" fmla="*/ 48532 w 60828"/>
                <a:gd name="connsiteY6" fmla="*/ -1335 h 28340"/>
                <a:gd name="connsiteX7" fmla="*/ 57071 w 60828"/>
                <a:gd name="connsiteY7" fmla="*/ 18277 h 28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828" h="28340">
                  <a:moveTo>
                    <a:pt x="40323" y="18277"/>
                  </a:moveTo>
                  <a:lnTo>
                    <a:pt x="24882" y="25479"/>
                  </a:lnTo>
                  <a:lnTo>
                    <a:pt x="25850" y="18246"/>
                  </a:lnTo>
                  <a:lnTo>
                    <a:pt x="2830" y="18246"/>
                  </a:lnTo>
                  <a:lnTo>
                    <a:pt x="-3757" y="5300"/>
                  </a:lnTo>
                  <a:lnTo>
                    <a:pt x="22088" y="-2862"/>
                  </a:lnTo>
                  <a:lnTo>
                    <a:pt x="48532" y="-1335"/>
                  </a:lnTo>
                  <a:lnTo>
                    <a:pt x="57071" y="1827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82" name="Freeform: Shape 1481">
              <a:extLst>
                <a:ext uri="{FF2B5EF4-FFF2-40B4-BE49-F238E27FC236}">
                  <a16:creationId xmlns:a16="http://schemas.microsoft.com/office/drawing/2014/main" id="{C2E51EBE-5E5F-422D-9219-5B7374E9C64F}"/>
                </a:ext>
              </a:extLst>
            </p:cNvPr>
            <p:cNvSpPr/>
            <p:nvPr/>
          </p:nvSpPr>
          <p:spPr>
            <a:xfrm flipV="1">
              <a:off x="4773422" y="2076309"/>
              <a:ext cx="112521" cy="75107"/>
            </a:xfrm>
            <a:custGeom>
              <a:avLst/>
              <a:gdLst>
                <a:gd name="connsiteX0" fmla="*/ 69461 w 103437"/>
                <a:gd name="connsiteY0" fmla="*/ 7639 h 69044"/>
                <a:gd name="connsiteX1" fmla="*/ 74050 w 103437"/>
                <a:gd name="connsiteY1" fmla="*/ -640 h 69044"/>
                <a:gd name="connsiteX2" fmla="*/ 82715 w 103437"/>
                <a:gd name="connsiteY2" fmla="*/ -640 h 69044"/>
                <a:gd name="connsiteX3" fmla="*/ 82904 w 103437"/>
                <a:gd name="connsiteY3" fmla="*/ 22939 h 69044"/>
                <a:gd name="connsiteX4" fmla="*/ 94496 w 103437"/>
                <a:gd name="connsiteY4" fmla="*/ 22939 h 69044"/>
                <a:gd name="connsiteX5" fmla="*/ 99628 w 103437"/>
                <a:gd name="connsiteY5" fmla="*/ 30313 h 69044"/>
                <a:gd name="connsiteX6" fmla="*/ 92411 w 103437"/>
                <a:gd name="connsiteY6" fmla="*/ 34272 h 69044"/>
                <a:gd name="connsiteX7" fmla="*/ 95031 w 103437"/>
                <a:gd name="connsiteY7" fmla="*/ 40883 h 69044"/>
                <a:gd name="connsiteX8" fmla="*/ 82235 w 103437"/>
                <a:gd name="connsiteY8" fmla="*/ 56253 h 69044"/>
                <a:gd name="connsiteX9" fmla="*/ 69461 w 103437"/>
                <a:gd name="connsiteY9" fmla="*/ 58323 h 69044"/>
                <a:gd name="connsiteX10" fmla="*/ 63401 w 103437"/>
                <a:gd name="connsiteY10" fmla="*/ 66170 h 69044"/>
                <a:gd name="connsiteX11" fmla="*/ 56011 w 103437"/>
                <a:gd name="connsiteY11" fmla="*/ 58323 h 69044"/>
                <a:gd name="connsiteX12" fmla="*/ 39287 w 103437"/>
                <a:gd name="connsiteY12" fmla="*/ 62014 h 69044"/>
                <a:gd name="connsiteX13" fmla="*/ 32244 w 103437"/>
                <a:gd name="connsiteY13" fmla="*/ 56568 h 69044"/>
                <a:gd name="connsiteX14" fmla="*/ 14016 w 103437"/>
                <a:gd name="connsiteY14" fmla="*/ 64131 h 69044"/>
                <a:gd name="connsiteX15" fmla="*/ -3810 w 103437"/>
                <a:gd name="connsiteY15" fmla="*/ 54175 h 69044"/>
                <a:gd name="connsiteX16" fmla="*/ -1614 w 103437"/>
                <a:gd name="connsiteY16" fmla="*/ 37774 h 69044"/>
                <a:gd name="connsiteX17" fmla="*/ -1425 w 103437"/>
                <a:gd name="connsiteY17" fmla="*/ 36389 h 69044"/>
                <a:gd name="connsiteX18" fmla="*/ 14016 w 103437"/>
                <a:gd name="connsiteY18" fmla="*/ 29188 h 69044"/>
                <a:gd name="connsiteX19" fmla="*/ 30764 w 103437"/>
                <a:gd name="connsiteY19" fmla="*/ 29188 h 69044"/>
                <a:gd name="connsiteX20" fmla="*/ 22225 w 103437"/>
                <a:gd name="connsiteY20" fmla="*/ 9575 h 69044"/>
                <a:gd name="connsiteX21" fmla="*/ 32244 w 103437"/>
                <a:gd name="connsiteY21" fmla="*/ 10158 h 69044"/>
                <a:gd name="connsiteX22" fmla="*/ 41263 w 103437"/>
                <a:gd name="connsiteY22" fmla="*/ 769 h 69044"/>
                <a:gd name="connsiteX23" fmla="*/ 41263 w 103437"/>
                <a:gd name="connsiteY23" fmla="*/ -2419 h 69044"/>
                <a:gd name="connsiteX24" fmla="*/ 60049 w 103437"/>
                <a:gd name="connsiteY24" fmla="*/ -2875 h 69044"/>
                <a:gd name="connsiteX25" fmla="*/ 69461 w 103437"/>
                <a:gd name="connsiteY25" fmla="*/ 7639 h 69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3437" h="69044">
                  <a:moveTo>
                    <a:pt x="69461" y="7639"/>
                  </a:moveTo>
                  <a:lnTo>
                    <a:pt x="74050" y="-640"/>
                  </a:lnTo>
                  <a:lnTo>
                    <a:pt x="82715" y="-640"/>
                  </a:lnTo>
                  <a:lnTo>
                    <a:pt x="82904" y="22939"/>
                  </a:lnTo>
                  <a:lnTo>
                    <a:pt x="94496" y="22939"/>
                  </a:lnTo>
                  <a:lnTo>
                    <a:pt x="99628" y="30313"/>
                  </a:lnTo>
                  <a:lnTo>
                    <a:pt x="92411" y="34272"/>
                  </a:lnTo>
                  <a:lnTo>
                    <a:pt x="95031" y="40883"/>
                  </a:lnTo>
                  <a:lnTo>
                    <a:pt x="82235" y="56253"/>
                  </a:lnTo>
                  <a:lnTo>
                    <a:pt x="69461" y="58323"/>
                  </a:lnTo>
                  <a:lnTo>
                    <a:pt x="63401" y="66170"/>
                  </a:lnTo>
                  <a:lnTo>
                    <a:pt x="56011" y="58323"/>
                  </a:lnTo>
                  <a:lnTo>
                    <a:pt x="39287" y="62014"/>
                  </a:lnTo>
                  <a:lnTo>
                    <a:pt x="32244" y="56568"/>
                  </a:lnTo>
                  <a:lnTo>
                    <a:pt x="14016" y="64131"/>
                  </a:lnTo>
                  <a:lnTo>
                    <a:pt x="-3810" y="54175"/>
                  </a:lnTo>
                  <a:lnTo>
                    <a:pt x="-1614" y="37774"/>
                  </a:lnTo>
                  <a:lnTo>
                    <a:pt x="-1425" y="36389"/>
                  </a:lnTo>
                  <a:lnTo>
                    <a:pt x="14016" y="29188"/>
                  </a:lnTo>
                  <a:lnTo>
                    <a:pt x="30764" y="29188"/>
                  </a:lnTo>
                  <a:lnTo>
                    <a:pt x="22225" y="9575"/>
                  </a:lnTo>
                  <a:lnTo>
                    <a:pt x="32244" y="10158"/>
                  </a:lnTo>
                  <a:lnTo>
                    <a:pt x="41263" y="769"/>
                  </a:lnTo>
                  <a:lnTo>
                    <a:pt x="41263" y="-2419"/>
                  </a:lnTo>
                  <a:lnTo>
                    <a:pt x="60049" y="-2875"/>
                  </a:lnTo>
                  <a:lnTo>
                    <a:pt x="69461" y="763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83" name="Freeform: Shape 1482">
              <a:extLst>
                <a:ext uri="{FF2B5EF4-FFF2-40B4-BE49-F238E27FC236}">
                  <a16:creationId xmlns:a16="http://schemas.microsoft.com/office/drawing/2014/main" id="{7EE8576B-80F9-4DFD-BA00-24A64052A13B}"/>
                </a:ext>
              </a:extLst>
            </p:cNvPr>
            <p:cNvSpPr/>
            <p:nvPr/>
          </p:nvSpPr>
          <p:spPr>
            <a:xfrm flipV="1">
              <a:off x="4773422" y="2076309"/>
              <a:ext cx="112521" cy="75107"/>
            </a:xfrm>
            <a:custGeom>
              <a:avLst/>
              <a:gdLst>
                <a:gd name="connsiteX0" fmla="*/ 69461 w 103437"/>
                <a:gd name="connsiteY0" fmla="*/ 7639 h 69044"/>
                <a:gd name="connsiteX1" fmla="*/ 74050 w 103437"/>
                <a:gd name="connsiteY1" fmla="*/ -640 h 69044"/>
                <a:gd name="connsiteX2" fmla="*/ 82715 w 103437"/>
                <a:gd name="connsiteY2" fmla="*/ -640 h 69044"/>
                <a:gd name="connsiteX3" fmla="*/ 82904 w 103437"/>
                <a:gd name="connsiteY3" fmla="*/ 22939 h 69044"/>
                <a:gd name="connsiteX4" fmla="*/ 94496 w 103437"/>
                <a:gd name="connsiteY4" fmla="*/ 22939 h 69044"/>
                <a:gd name="connsiteX5" fmla="*/ 99628 w 103437"/>
                <a:gd name="connsiteY5" fmla="*/ 30313 h 69044"/>
                <a:gd name="connsiteX6" fmla="*/ 92411 w 103437"/>
                <a:gd name="connsiteY6" fmla="*/ 34272 h 69044"/>
                <a:gd name="connsiteX7" fmla="*/ 95031 w 103437"/>
                <a:gd name="connsiteY7" fmla="*/ 40883 h 69044"/>
                <a:gd name="connsiteX8" fmla="*/ 82235 w 103437"/>
                <a:gd name="connsiteY8" fmla="*/ 56253 h 69044"/>
                <a:gd name="connsiteX9" fmla="*/ 69461 w 103437"/>
                <a:gd name="connsiteY9" fmla="*/ 58323 h 69044"/>
                <a:gd name="connsiteX10" fmla="*/ 63401 w 103437"/>
                <a:gd name="connsiteY10" fmla="*/ 66170 h 69044"/>
                <a:gd name="connsiteX11" fmla="*/ 56011 w 103437"/>
                <a:gd name="connsiteY11" fmla="*/ 58323 h 69044"/>
                <a:gd name="connsiteX12" fmla="*/ 39287 w 103437"/>
                <a:gd name="connsiteY12" fmla="*/ 62014 h 69044"/>
                <a:gd name="connsiteX13" fmla="*/ 32244 w 103437"/>
                <a:gd name="connsiteY13" fmla="*/ 56568 h 69044"/>
                <a:gd name="connsiteX14" fmla="*/ 14016 w 103437"/>
                <a:gd name="connsiteY14" fmla="*/ 64131 h 69044"/>
                <a:gd name="connsiteX15" fmla="*/ -3810 w 103437"/>
                <a:gd name="connsiteY15" fmla="*/ 54175 h 69044"/>
                <a:gd name="connsiteX16" fmla="*/ -1614 w 103437"/>
                <a:gd name="connsiteY16" fmla="*/ 37774 h 69044"/>
                <a:gd name="connsiteX17" fmla="*/ -1425 w 103437"/>
                <a:gd name="connsiteY17" fmla="*/ 36389 h 69044"/>
                <a:gd name="connsiteX18" fmla="*/ 14016 w 103437"/>
                <a:gd name="connsiteY18" fmla="*/ 29188 h 69044"/>
                <a:gd name="connsiteX19" fmla="*/ 30764 w 103437"/>
                <a:gd name="connsiteY19" fmla="*/ 29188 h 69044"/>
                <a:gd name="connsiteX20" fmla="*/ 22225 w 103437"/>
                <a:gd name="connsiteY20" fmla="*/ 9575 h 69044"/>
                <a:gd name="connsiteX21" fmla="*/ 32244 w 103437"/>
                <a:gd name="connsiteY21" fmla="*/ 10158 h 69044"/>
                <a:gd name="connsiteX22" fmla="*/ 41263 w 103437"/>
                <a:gd name="connsiteY22" fmla="*/ 769 h 69044"/>
                <a:gd name="connsiteX23" fmla="*/ 41263 w 103437"/>
                <a:gd name="connsiteY23" fmla="*/ -2419 h 69044"/>
                <a:gd name="connsiteX24" fmla="*/ 60049 w 103437"/>
                <a:gd name="connsiteY24" fmla="*/ -2875 h 69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3437" h="69044">
                  <a:moveTo>
                    <a:pt x="69461" y="7639"/>
                  </a:moveTo>
                  <a:lnTo>
                    <a:pt x="74050" y="-640"/>
                  </a:lnTo>
                  <a:lnTo>
                    <a:pt x="82715" y="-640"/>
                  </a:lnTo>
                  <a:lnTo>
                    <a:pt x="82904" y="22939"/>
                  </a:lnTo>
                  <a:lnTo>
                    <a:pt x="94496" y="22939"/>
                  </a:lnTo>
                  <a:lnTo>
                    <a:pt x="99628" y="30313"/>
                  </a:lnTo>
                  <a:lnTo>
                    <a:pt x="92411" y="34272"/>
                  </a:lnTo>
                  <a:lnTo>
                    <a:pt x="95031" y="40883"/>
                  </a:lnTo>
                  <a:lnTo>
                    <a:pt x="82235" y="56253"/>
                  </a:lnTo>
                  <a:lnTo>
                    <a:pt x="69461" y="58323"/>
                  </a:lnTo>
                  <a:lnTo>
                    <a:pt x="63401" y="66170"/>
                  </a:lnTo>
                  <a:lnTo>
                    <a:pt x="56011" y="58323"/>
                  </a:lnTo>
                  <a:lnTo>
                    <a:pt x="39287" y="62014"/>
                  </a:lnTo>
                  <a:lnTo>
                    <a:pt x="32244" y="56568"/>
                  </a:lnTo>
                  <a:lnTo>
                    <a:pt x="14016" y="64131"/>
                  </a:lnTo>
                  <a:lnTo>
                    <a:pt x="-3810" y="54175"/>
                  </a:lnTo>
                  <a:lnTo>
                    <a:pt x="-1614" y="37774"/>
                  </a:lnTo>
                  <a:lnTo>
                    <a:pt x="-1425" y="36389"/>
                  </a:lnTo>
                  <a:lnTo>
                    <a:pt x="14016" y="29188"/>
                  </a:lnTo>
                  <a:lnTo>
                    <a:pt x="30764" y="29188"/>
                  </a:lnTo>
                  <a:lnTo>
                    <a:pt x="22225" y="9575"/>
                  </a:lnTo>
                  <a:lnTo>
                    <a:pt x="32244" y="10158"/>
                  </a:lnTo>
                  <a:lnTo>
                    <a:pt x="41263" y="769"/>
                  </a:lnTo>
                  <a:lnTo>
                    <a:pt x="41263" y="-2419"/>
                  </a:lnTo>
                  <a:lnTo>
                    <a:pt x="60049" y="-287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84" name="Freeform: Shape 1483">
              <a:extLst>
                <a:ext uri="{FF2B5EF4-FFF2-40B4-BE49-F238E27FC236}">
                  <a16:creationId xmlns:a16="http://schemas.microsoft.com/office/drawing/2014/main" id="{D62394B1-C615-4FDE-AF04-842758E29F08}"/>
                </a:ext>
              </a:extLst>
            </p:cNvPr>
            <p:cNvSpPr/>
            <p:nvPr/>
          </p:nvSpPr>
          <p:spPr>
            <a:xfrm flipV="1">
              <a:off x="4812641" y="2085513"/>
              <a:ext cx="188519" cy="146740"/>
            </a:xfrm>
            <a:custGeom>
              <a:avLst/>
              <a:gdLst>
                <a:gd name="connsiteX0" fmla="*/ 142788 w 173300"/>
                <a:gd name="connsiteY0" fmla="*/ 54117 h 134894"/>
                <a:gd name="connsiteX1" fmla="*/ 159575 w 173300"/>
                <a:gd name="connsiteY1" fmla="*/ 49654 h 134894"/>
                <a:gd name="connsiteX2" fmla="*/ 169412 w 173300"/>
                <a:gd name="connsiteY2" fmla="*/ 56510 h 134894"/>
                <a:gd name="connsiteX3" fmla="*/ 167406 w 173300"/>
                <a:gd name="connsiteY3" fmla="*/ 68016 h 134894"/>
                <a:gd name="connsiteX4" fmla="*/ 144134 w 173300"/>
                <a:gd name="connsiteY4" fmla="*/ 81576 h 134894"/>
                <a:gd name="connsiteX5" fmla="*/ 134981 w 173300"/>
                <a:gd name="connsiteY5" fmla="*/ 97056 h 134894"/>
                <a:gd name="connsiteX6" fmla="*/ 137436 w 173300"/>
                <a:gd name="connsiteY6" fmla="*/ 116936 h 134894"/>
                <a:gd name="connsiteX7" fmla="*/ 124852 w 173300"/>
                <a:gd name="connsiteY7" fmla="*/ 125940 h 134894"/>
                <a:gd name="connsiteX8" fmla="*/ 108521 w 173300"/>
                <a:gd name="connsiteY8" fmla="*/ 117432 h 134894"/>
                <a:gd name="connsiteX9" fmla="*/ 103618 w 173300"/>
                <a:gd name="connsiteY9" fmla="*/ 130788 h 134894"/>
                <a:gd name="connsiteX10" fmla="*/ 81818 w 173300"/>
                <a:gd name="connsiteY10" fmla="*/ 132079 h 134894"/>
                <a:gd name="connsiteX11" fmla="*/ 74916 w 173300"/>
                <a:gd name="connsiteY11" fmla="*/ 120407 h 134894"/>
                <a:gd name="connsiteX12" fmla="*/ 64661 w 173300"/>
                <a:gd name="connsiteY12" fmla="*/ 126239 h 134894"/>
                <a:gd name="connsiteX13" fmla="*/ 58900 w 173300"/>
                <a:gd name="connsiteY13" fmla="*/ 115252 h 134894"/>
                <a:gd name="connsiteX14" fmla="*/ 56279 w 173300"/>
                <a:gd name="connsiteY14" fmla="*/ 108641 h 134894"/>
                <a:gd name="connsiteX15" fmla="*/ 63496 w 173300"/>
                <a:gd name="connsiteY15" fmla="*/ 104683 h 134894"/>
                <a:gd name="connsiteX16" fmla="*/ 58365 w 173300"/>
                <a:gd name="connsiteY16" fmla="*/ 97308 h 134894"/>
                <a:gd name="connsiteX17" fmla="*/ 46772 w 173300"/>
                <a:gd name="connsiteY17" fmla="*/ 97308 h 134894"/>
                <a:gd name="connsiteX18" fmla="*/ 46583 w 173300"/>
                <a:gd name="connsiteY18" fmla="*/ 73729 h 134894"/>
                <a:gd name="connsiteX19" fmla="*/ 37918 w 173300"/>
                <a:gd name="connsiteY19" fmla="*/ 73729 h 134894"/>
                <a:gd name="connsiteX20" fmla="*/ 33330 w 173300"/>
                <a:gd name="connsiteY20" fmla="*/ 82009 h 134894"/>
                <a:gd name="connsiteX21" fmla="*/ 23917 w 173300"/>
                <a:gd name="connsiteY21" fmla="*/ 71494 h 134894"/>
                <a:gd name="connsiteX22" fmla="*/ 5131 w 173300"/>
                <a:gd name="connsiteY22" fmla="*/ 71951 h 134894"/>
                <a:gd name="connsiteX23" fmla="*/ 5131 w 173300"/>
                <a:gd name="connsiteY23" fmla="*/ 61279 h 134894"/>
                <a:gd name="connsiteX24" fmla="*/ 11357 w 173300"/>
                <a:gd name="connsiteY24" fmla="*/ 51063 h 134894"/>
                <a:gd name="connsiteX25" fmla="*/ 11357 w 173300"/>
                <a:gd name="connsiteY25" fmla="*/ 39431 h 134894"/>
                <a:gd name="connsiteX26" fmla="*/ -913 w 173300"/>
                <a:gd name="connsiteY26" fmla="*/ 35378 h 134894"/>
                <a:gd name="connsiteX27" fmla="*/ -3888 w 173300"/>
                <a:gd name="connsiteY27" fmla="*/ 25352 h 134894"/>
                <a:gd name="connsiteX28" fmla="*/ 6107 w 173300"/>
                <a:gd name="connsiteY28" fmla="*/ 22180 h 134894"/>
                <a:gd name="connsiteX29" fmla="*/ 4415 w 173300"/>
                <a:gd name="connsiteY29" fmla="*/ 6865 h 134894"/>
                <a:gd name="connsiteX30" fmla="*/ 16276 w 173300"/>
                <a:gd name="connsiteY30" fmla="*/ 8966 h 134894"/>
                <a:gd name="connsiteX31" fmla="*/ 18857 w 173300"/>
                <a:gd name="connsiteY31" fmla="*/ 19630 h 134894"/>
                <a:gd name="connsiteX32" fmla="*/ 49881 w 173300"/>
                <a:gd name="connsiteY32" fmla="*/ 18827 h 134894"/>
                <a:gd name="connsiteX33" fmla="*/ 72146 w 173300"/>
                <a:gd name="connsiteY33" fmla="*/ 14947 h 134894"/>
                <a:gd name="connsiteX34" fmla="*/ 82046 w 173300"/>
                <a:gd name="connsiteY34" fmla="*/ 2394 h 134894"/>
                <a:gd name="connsiteX35" fmla="*/ 90869 w 173300"/>
                <a:gd name="connsiteY35" fmla="*/ 11020 h 134894"/>
                <a:gd name="connsiteX36" fmla="*/ 100982 w 173300"/>
                <a:gd name="connsiteY36" fmla="*/ 2394 h 134894"/>
                <a:gd name="connsiteX37" fmla="*/ 105956 w 173300"/>
                <a:gd name="connsiteY37" fmla="*/ 11020 h 134894"/>
                <a:gd name="connsiteX38" fmla="*/ 119248 w 173300"/>
                <a:gd name="connsiteY38" fmla="*/ 7384 h 134894"/>
                <a:gd name="connsiteX39" fmla="*/ 126418 w 173300"/>
                <a:gd name="connsiteY39" fmla="*/ -2816 h 134894"/>
                <a:gd name="connsiteX40" fmla="*/ 135201 w 173300"/>
                <a:gd name="connsiteY40" fmla="*/ 3189 h 134894"/>
                <a:gd name="connsiteX41" fmla="*/ 132360 w 173300"/>
                <a:gd name="connsiteY41" fmla="*/ 12665 h 134894"/>
                <a:gd name="connsiteX42" fmla="*/ 138876 w 173300"/>
                <a:gd name="connsiteY42" fmla="*/ 25021 h 134894"/>
                <a:gd name="connsiteX43" fmla="*/ 152012 w 173300"/>
                <a:gd name="connsiteY43" fmla="*/ 22046 h 134894"/>
                <a:gd name="connsiteX44" fmla="*/ 152020 w 173300"/>
                <a:gd name="connsiteY44" fmla="*/ 22180 h 134894"/>
                <a:gd name="connsiteX45" fmla="*/ 142788 w 173300"/>
                <a:gd name="connsiteY45" fmla="*/ 54117 h 134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73300" h="134894">
                  <a:moveTo>
                    <a:pt x="142788" y="54117"/>
                  </a:moveTo>
                  <a:lnTo>
                    <a:pt x="159575" y="49654"/>
                  </a:lnTo>
                  <a:lnTo>
                    <a:pt x="169412" y="56510"/>
                  </a:lnTo>
                  <a:lnTo>
                    <a:pt x="167406" y="68016"/>
                  </a:lnTo>
                  <a:lnTo>
                    <a:pt x="144134" y="81576"/>
                  </a:lnTo>
                  <a:lnTo>
                    <a:pt x="134981" y="97056"/>
                  </a:lnTo>
                  <a:lnTo>
                    <a:pt x="137436" y="116936"/>
                  </a:lnTo>
                  <a:lnTo>
                    <a:pt x="124852" y="125940"/>
                  </a:lnTo>
                  <a:lnTo>
                    <a:pt x="108521" y="117432"/>
                  </a:lnTo>
                  <a:lnTo>
                    <a:pt x="103618" y="130788"/>
                  </a:lnTo>
                  <a:lnTo>
                    <a:pt x="81818" y="132079"/>
                  </a:lnTo>
                  <a:lnTo>
                    <a:pt x="74916" y="120407"/>
                  </a:lnTo>
                  <a:lnTo>
                    <a:pt x="64661" y="126239"/>
                  </a:lnTo>
                  <a:lnTo>
                    <a:pt x="58900" y="115252"/>
                  </a:lnTo>
                  <a:lnTo>
                    <a:pt x="56279" y="108641"/>
                  </a:lnTo>
                  <a:lnTo>
                    <a:pt x="63496" y="104683"/>
                  </a:lnTo>
                  <a:lnTo>
                    <a:pt x="58365" y="97308"/>
                  </a:lnTo>
                  <a:lnTo>
                    <a:pt x="46772" y="97308"/>
                  </a:lnTo>
                  <a:lnTo>
                    <a:pt x="46583" y="73729"/>
                  </a:lnTo>
                  <a:lnTo>
                    <a:pt x="37918" y="73729"/>
                  </a:lnTo>
                  <a:lnTo>
                    <a:pt x="33330" y="82009"/>
                  </a:lnTo>
                  <a:lnTo>
                    <a:pt x="23917" y="71494"/>
                  </a:lnTo>
                  <a:lnTo>
                    <a:pt x="5131" y="71951"/>
                  </a:lnTo>
                  <a:lnTo>
                    <a:pt x="5131" y="61279"/>
                  </a:lnTo>
                  <a:lnTo>
                    <a:pt x="11357" y="51063"/>
                  </a:lnTo>
                  <a:lnTo>
                    <a:pt x="11357" y="39431"/>
                  </a:lnTo>
                  <a:lnTo>
                    <a:pt x="-913" y="35378"/>
                  </a:lnTo>
                  <a:lnTo>
                    <a:pt x="-3888" y="25352"/>
                  </a:lnTo>
                  <a:lnTo>
                    <a:pt x="6107" y="22180"/>
                  </a:lnTo>
                  <a:lnTo>
                    <a:pt x="4415" y="6865"/>
                  </a:lnTo>
                  <a:lnTo>
                    <a:pt x="16276" y="8966"/>
                  </a:lnTo>
                  <a:lnTo>
                    <a:pt x="18857" y="19630"/>
                  </a:lnTo>
                  <a:lnTo>
                    <a:pt x="49881" y="18827"/>
                  </a:lnTo>
                  <a:lnTo>
                    <a:pt x="72146" y="14947"/>
                  </a:lnTo>
                  <a:lnTo>
                    <a:pt x="82046" y="2394"/>
                  </a:lnTo>
                  <a:lnTo>
                    <a:pt x="90869" y="11020"/>
                  </a:lnTo>
                  <a:lnTo>
                    <a:pt x="100982" y="2394"/>
                  </a:lnTo>
                  <a:lnTo>
                    <a:pt x="105956" y="11020"/>
                  </a:lnTo>
                  <a:lnTo>
                    <a:pt x="119248" y="7384"/>
                  </a:lnTo>
                  <a:lnTo>
                    <a:pt x="126418" y="-2816"/>
                  </a:lnTo>
                  <a:lnTo>
                    <a:pt x="135201" y="3189"/>
                  </a:lnTo>
                  <a:lnTo>
                    <a:pt x="132360" y="12665"/>
                  </a:lnTo>
                  <a:lnTo>
                    <a:pt x="138876" y="25021"/>
                  </a:lnTo>
                  <a:lnTo>
                    <a:pt x="152012" y="22046"/>
                  </a:lnTo>
                  <a:lnTo>
                    <a:pt x="152020" y="22180"/>
                  </a:lnTo>
                  <a:lnTo>
                    <a:pt x="142788" y="5411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85" name="Freeform: Shape 1484">
              <a:extLst>
                <a:ext uri="{FF2B5EF4-FFF2-40B4-BE49-F238E27FC236}">
                  <a16:creationId xmlns:a16="http://schemas.microsoft.com/office/drawing/2014/main" id="{FD1ADE58-39BE-41EC-BC20-AC117F5BA28D}"/>
                </a:ext>
              </a:extLst>
            </p:cNvPr>
            <p:cNvSpPr/>
            <p:nvPr/>
          </p:nvSpPr>
          <p:spPr>
            <a:xfrm flipV="1">
              <a:off x="4812641" y="2085513"/>
              <a:ext cx="188519" cy="146740"/>
            </a:xfrm>
            <a:custGeom>
              <a:avLst/>
              <a:gdLst>
                <a:gd name="connsiteX0" fmla="*/ 142788 w 173300"/>
                <a:gd name="connsiteY0" fmla="*/ 54117 h 134894"/>
                <a:gd name="connsiteX1" fmla="*/ 159575 w 173300"/>
                <a:gd name="connsiteY1" fmla="*/ 49654 h 134894"/>
                <a:gd name="connsiteX2" fmla="*/ 169412 w 173300"/>
                <a:gd name="connsiteY2" fmla="*/ 56510 h 134894"/>
                <a:gd name="connsiteX3" fmla="*/ 167406 w 173300"/>
                <a:gd name="connsiteY3" fmla="*/ 68016 h 134894"/>
                <a:gd name="connsiteX4" fmla="*/ 144134 w 173300"/>
                <a:gd name="connsiteY4" fmla="*/ 81576 h 134894"/>
                <a:gd name="connsiteX5" fmla="*/ 134981 w 173300"/>
                <a:gd name="connsiteY5" fmla="*/ 97056 h 134894"/>
                <a:gd name="connsiteX6" fmla="*/ 137436 w 173300"/>
                <a:gd name="connsiteY6" fmla="*/ 116936 h 134894"/>
                <a:gd name="connsiteX7" fmla="*/ 124852 w 173300"/>
                <a:gd name="connsiteY7" fmla="*/ 125940 h 134894"/>
                <a:gd name="connsiteX8" fmla="*/ 108521 w 173300"/>
                <a:gd name="connsiteY8" fmla="*/ 117432 h 134894"/>
                <a:gd name="connsiteX9" fmla="*/ 103618 w 173300"/>
                <a:gd name="connsiteY9" fmla="*/ 130788 h 134894"/>
                <a:gd name="connsiteX10" fmla="*/ 81818 w 173300"/>
                <a:gd name="connsiteY10" fmla="*/ 132079 h 134894"/>
                <a:gd name="connsiteX11" fmla="*/ 74916 w 173300"/>
                <a:gd name="connsiteY11" fmla="*/ 120407 h 134894"/>
                <a:gd name="connsiteX12" fmla="*/ 64661 w 173300"/>
                <a:gd name="connsiteY12" fmla="*/ 126239 h 134894"/>
                <a:gd name="connsiteX13" fmla="*/ 58900 w 173300"/>
                <a:gd name="connsiteY13" fmla="*/ 115252 h 134894"/>
                <a:gd name="connsiteX14" fmla="*/ 56279 w 173300"/>
                <a:gd name="connsiteY14" fmla="*/ 108641 h 134894"/>
                <a:gd name="connsiteX15" fmla="*/ 63496 w 173300"/>
                <a:gd name="connsiteY15" fmla="*/ 104683 h 134894"/>
                <a:gd name="connsiteX16" fmla="*/ 58365 w 173300"/>
                <a:gd name="connsiteY16" fmla="*/ 97308 h 134894"/>
                <a:gd name="connsiteX17" fmla="*/ 46772 w 173300"/>
                <a:gd name="connsiteY17" fmla="*/ 97308 h 134894"/>
                <a:gd name="connsiteX18" fmla="*/ 46583 w 173300"/>
                <a:gd name="connsiteY18" fmla="*/ 73729 h 134894"/>
                <a:gd name="connsiteX19" fmla="*/ 37918 w 173300"/>
                <a:gd name="connsiteY19" fmla="*/ 73729 h 134894"/>
                <a:gd name="connsiteX20" fmla="*/ 33330 w 173300"/>
                <a:gd name="connsiteY20" fmla="*/ 82009 h 134894"/>
                <a:gd name="connsiteX21" fmla="*/ 23917 w 173300"/>
                <a:gd name="connsiteY21" fmla="*/ 71494 h 134894"/>
                <a:gd name="connsiteX22" fmla="*/ 5131 w 173300"/>
                <a:gd name="connsiteY22" fmla="*/ 71951 h 134894"/>
                <a:gd name="connsiteX23" fmla="*/ 5131 w 173300"/>
                <a:gd name="connsiteY23" fmla="*/ 61279 h 134894"/>
                <a:gd name="connsiteX24" fmla="*/ 11357 w 173300"/>
                <a:gd name="connsiteY24" fmla="*/ 51063 h 134894"/>
                <a:gd name="connsiteX25" fmla="*/ 11357 w 173300"/>
                <a:gd name="connsiteY25" fmla="*/ 39431 h 134894"/>
                <a:gd name="connsiteX26" fmla="*/ -913 w 173300"/>
                <a:gd name="connsiteY26" fmla="*/ 35378 h 134894"/>
                <a:gd name="connsiteX27" fmla="*/ -3888 w 173300"/>
                <a:gd name="connsiteY27" fmla="*/ 25352 h 134894"/>
                <a:gd name="connsiteX28" fmla="*/ 6107 w 173300"/>
                <a:gd name="connsiteY28" fmla="*/ 22180 h 134894"/>
                <a:gd name="connsiteX29" fmla="*/ 4415 w 173300"/>
                <a:gd name="connsiteY29" fmla="*/ 6865 h 134894"/>
                <a:gd name="connsiteX30" fmla="*/ 16276 w 173300"/>
                <a:gd name="connsiteY30" fmla="*/ 8966 h 134894"/>
                <a:gd name="connsiteX31" fmla="*/ 18857 w 173300"/>
                <a:gd name="connsiteY31" fmla="*/ 19630 h 134894"/>
                <a:gd name="connsiteX32" fmla="*/ 49881 w 173300"/>
                <a:gd name="connsiteY32" fmla="*/ 18827 h 134894"/>
                <a:gd name="connsiteX33" fmla="*/ 72146 w 173300"/>
                <a:gd name="connsiteY33" fmla="*/ 14947 h 134894"/>
                <a:gd name="connsiteX34" fmla="*/ 82046 w 173300"/>
                <a:gd name="connsiteY34" fmla="*/ 2394 h 134894"/>
                <a:gd name="connsiteX35" fmla="*/ 90869 w 173300"/>
                <a:gd name="connsiteY35" fmla="*/ 11020 h 134894"/>
                <a:gd name="connsiteX36" fmla="*/ 100982 w 173300"/>
                <a:gd name="connsiteY36" fmla="*/ 2394 h 134894"/>
                <a:gd name="connsiteX37" fmla="*/ 105956 w 173300"/>
                <a:gd name="connsiteY37" fmla="*/ 11020 h 134894"/>
                <a:gd name="connsiteX38" fmla="*/ 119248 w 173300"/>
                <a:gd name="connsiteY38" fmla="*/ 7384 h 134894"/>
                <a:gd name="connsiteX39" fmla="*/ 126418 w 173300"/>
                <a:gd name="connsiteY39" fmla="*/ -2816 h 134894"/>
                <a:gd name="connsiteX40" fmla="*/ 135201 w 173300"/>
                <a:gd name="connsiteY40" fmla="*/ 3189 h 134894"/>
                <a:gd name="connsiteX41" fmla="*/ 132360 w 173300"/>
                <a:gd name="connsiteY41" fmla="*/ 12665 h 134894"/>
                <a:gd name="connsiteX42" fmla="*/ 138876 w 173300"/>
                <a:gd name="connsiteY42" fmla="*/ 25021 h 134894"/>
                <a:gd name="connsiteX43" fmla="*/ 152012 w 173300"/>
                <a:gd name="connsiteY43" fmla="*/ 22046 h 134894"/>
                <a:gd name="connsiteX44" fmla="*/ 152020 w 173300"/>
                <a:gd name="connsiteY44" fmla="*/ 22180 h 134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73300" h="134894">
                  <a:moveTo>
                    <a:pt x="142788" y="54117"/>
                  </a:moveTo>
                  <a:lnTo>
                    <a:pt x="159575" y="49654"/>
                  </a:lnTo>
                  <a:lnTo>
                    <a:pt x="169412" y="56510"/>
                  </a:lnTo>
                  <a:lnTo>
                    <a:pt x="167406" y="68016"/>
                  </a:lnTo>
                  <a:lnTo>
                    <a:pt x="144134" y="81576"/>
                  </a:lnTo>
                  <a:lnTo>
                    <a:pt x="134981" y="97056"/>
                  </a:lnTo>
                  <a:lnTo>
                    <a:pt x="137436" y="116936"/>
                  </a:lnTo>
                  <a:lnTo>
                    <a:pt x="124852" y="125940"/>
                  </a:lnTo>
                  <a:lnTo>
                    <a:pt x="108521" y="117432"/>
                  </a:lnTo>
                  <a:lnTo>
                    <a:pt x="103618" y="130788"/>
                  </a:lnTo>
                  <a:lnTo>
                    <a:pt x="81818" y="132079"/>
                  </a:lnTo>
                  <a:lnTo>
                    <a:pt x="74916" y="120407"/>
                  </a:lnTo>
                  <a:lnTo>
                    <a:pt x="64661" y="126239"/>
                  </a:lnTo>
                  <a:lnTo>
                    <a:pt x="58900" y="115252"/>
                  </a:lnTo>
                  <a:lnTo>
                    <a:pt x="56279" y="108641"/>
                  </a:lnTo>
                  <a:lnTo>
                    <a:pt x="63496" y="104683"/>
                  </a:lnTo>
                  <a:lnTo>
                    <a:pt x="58365" y="97308"/>
                  </a:lnTo>
                  <a:lnTo>
                    <a:pt x="46772" y="97308"/>
                  </a:lnTo>
                  <a:lnTo>
                    <a:pt x="46583" y="73729"/>
                  </a:lnTo>
                  <a:lnTo>
                    <a:pt x="37918" y="73729"/>
                  </a:lnTo>
                  <a:lnTo>
                    <a:pt x="33330" y="82009"/>
                  </a:lnTo>
                  <a:lnTo>
                    <a:pt x="23917" y="71494"/>
                  </a:lnTo>
                  <a:lnTo>
                    <a:pt x="5131" y="71951"/>
                  </a:lnTo>
                  <a:lnTo>
                    <a:pt x="5131" y="61279"/>
                  </a:lnTo>
                  <a:lnTo>
                    <a:pt x="11357" y="51063"/>
                  </a:lnTo>
                  <a:lnTo>
                    <a:pt x="11357" y="39431"/>
                  </a:lnTo>
                  <a:lnTo>
                    <a:pt x="-913" y="35378"/>
                  </a:lnTo>
                  <a:lnTo>
                    <a:pt x="-3888" y="25352"/>
                  </a:lnTo>
                  <a:lnTo>
                    <a:pt x="6107" y="22180"/>
                  </a:lnTo>
                  <a:lnTo>
                    <a:pt x="4415" y="6865"/>
                  </a:lnTo>
                  <a:lnTo>
                    <a:pt x="16276" y="8966"/>
                  </a:lnTo>
                  <a:lnTo>
                    <a:pt x="18857" y="19630"/>
                  </a:lnTo>
                  <a:lnTo>
                    <a:pt x="49881" y="18827"/>
                  </a:lnTo>
                  <a:lnTo>
                    <a:pt x="72146" y="14947"/>
                  </a:lnTo>
                  <a:lnTo>
                    <a:pt x="82046" y="2394"/>
                  </a:lnTo>
                  <a:lnTo>
                    <a:pt x="90869" y="11020"/>
                  </a:lnTo>
                  <a:lnTo>
                    <a:pt x="100982" y="2394"/>
                  </a:lnTo>
                  <a:lnTo>
                    <a:pt x="105956" y="11020"/>
                  </a:lnTo>
                  <a:lnTo>
                    <a:pt x="119248" y="7384"/>
                  </a:lnTo>
                  <a:lnTo>
                    <a:pt x="126418" y="-2816"/>
                  </a:lnTo>
                  <a:lnTo>
                    <a:pt x="135201" y="3189"/>
                  </a:lnTo>
                  <a:lnTo>
                    <a:pt x="132360" y="12665"/>
                  </a:lnTo>
                  <a:lnTo>
                    <a:pt x="138876" y="25021"/>
                  </a:lnTo>
                  <a:lnTo>
                    <a:pt x="152012" y="22046"/>
                  </a:lnTo>
                  <a:lnTo>
                    <a:pt x="152020" y="22180"/>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86" name="Freeform: Shape 1485">
              <a:extLst>
                <a:ext uri="{FF2B5EF4-FFF2-40B4-BE49-F238E27FC236}">
                  <a16:creationId xmlns:a16="http://schemas.microsoft.com/office/drawing/2014/main" id="{E28C809A-2371-4843-983B-8133D84F6E0C}"/>
                </a:ext>
              </a:extLst>
            </p:cNvPr>
            <p:cNvSpPr/>
            <p:nvPr/>
          </p:nvSpPr>
          <p:spPr>
            <a:xfrm flipV="1">
              <a:off x="4771539" y="2034086"/>
              <a:ext cx="141278" cy="69731"/>
            </a:xfrm>
            <a:custGeom>
              <a:avLst/>
              <a:gdLst>
                <a:gd name="connsiteX0" fmla="*/ 122234 w 129873"/>
                <a:gd name="connsiteY0" fmla="*/ 28703 h 64102"/>
                <a:gd name="connsiteX1" fmla="*/ 114616 w 129873"/>
                <a:gd name="connsiteY1" fmla="*/ 30616 h 64102"/>
                <a:gd name="connsiteX2" fmla="*/ 115694 w 129873"/>
                <a:gd name="connsiteY2" fmla="*/ 38856 h 64102"/>
                <a:gd name="connsiteX3" fmla="*/ 100032 w 129873"/>
                <a:gd name="connsiteY3" fmla="*/ 50543 h 64102"/>
                <a:gd name="connsiteX4" fmla="*/ 90194 w 129873"/>
                <a:gd name="connsiteY4" fmla="*/ 47489 h 64102"/>
                <a:gd name="connsiteX5" fmla="*/ 73392 w 129873"/>
                <a:gd name="connsiteY5" fmla="*/ 61167 h 64102"/>
                <a:gd name="connsiteX6" fmla="*/ 58533 w 129873"/>
                <a:gd name="connsiteY6" fmla="*/ 53998 h 64102"/>
                <a:gd name="connsiteX7" fmla="*/ 58533 w 129873"/>
                <a:gd name="connsiteY7" fmla="*/ 53998 h 64102"/>
                <a:gd name="connsiteX8" fmla="*/ 57754 w 129873"/>
                <a:gd name="connsiteY8" fmla="*/ 46490 h 64102"/>
                <a:gd name="connsiteX9" fmla="*/ 36237 w 129873"/>
                <a:gd name="connsiteY9" fmla="*/ 46490 h 64102"/>
                <a:gd name="connsiteX10" fmla="*/ 25462 w 129873"/>
                <a:gd name="connsiteY10" fmla="*/ 60326 h 64102"/>
                <a:gd name="connsiteX11" fmla="*/ 9612 w 129873"/>
                <a:gd name="connsiteY11" fmla="*/ 55462 h 64102"/>
                <a:gd name="connsiteX12" fmla="*/ -3822 w 129873"/>
                <a:gd name="connsiteY12" fmla="*/ 23289 h 64102"/>
                <a:gd name="connsiteX13" fmla="*/ -2091 w 129873"/>
                <a:gd name="connsiteY13" fmla="*/ 10358 h 64102"/>
                <a:gd name="connsiteX14" fmla="*/ 15735 w 129873"/>
                <a:gd name="connsiteY14" fmla="*/ 20314 h 64102"/>
                <a:gd name="connsiteX15" fmla="*/ 33962 w 129873"/>
                <a:gd name="connsiteY15" fmla="*/ 12750 h 64102"/>
                <a:gd name="connsiteX16" fmla="*/ 41006 w 129873"/>
                <a:gd name="connsiteY16" fmla="*/ 18197 h 64102"/>
                <a:gd name="connsiteX17" fmla="*/ 57730 w 129873"/>
                <a:gd name="connsiteY17" fmla="*/ 14505 h 64102"/>
                <a:gd name="connsiteX18" fmla="*/ 65120 w 129873"/>
                <a:gd name="connsiteY18" fmla="*/ 22352 h 64102"/>
                <a:gd name="connsiteX19" fmla="*/ 71180 w 129873"/>
                <a:gd name="connsiteY19" fmla="*/ 14505 h 64102"/>
                <a:gd name="connsiteX20" fmla="*/ 83954 w 129873"/>
                <a:gd name="connsiteY20" fmla="*/ 12436 h 64102"/>
                <a:gd name="connsiteX21" fmla="*/ 96750 w 129873"/>
                <a:gd name="connsiteY21" fmla="*/ -2935 h 64102"/>
                <a:gd name="connsiteX22" fmla="*/ 102511 w 129873"/>
                <a:gd name="connsiteY22" fmla="*/ 8052 h 64102"/>
                <a:gd name="connsiteX23" fmla="*/ 112766 w 129873"/>
                <a:gd name="connsiteY23" fmla="*/ 2220 h 64102"/>
                <a:gd name="connsiteX24" fmla="*/ 119668 w 129873"/>
                <a:gd name="connsiteY24" fmla="*/ 13892 h 64102"/>
                <a:gd name="connsiteX25" fmla="*/ 126051 w 129873"/>
                <a:gd name="connsiteY25" fmla="*/ 13522 h 64102"/>
                <a:gd name="connsiteX26" fmla="*/ 125941 w 129873"/>
                <a:gd name="connsiteY26" fmla="*/ 14435 h 64102"/>
                <a:gd name="connsiteX27" fmla="*/ 122234 w 129873"/>
                <a:gd name="connsiteY27" fmla="*/ 28703 h 64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9873" h="64102">
                  <a:moveTo>
                    <a:pt x="122234" y="28703"/>
                  </a:moveTo>
                  <a:lnTo>
                    <a:pt x="114616" y="30616"/>
                  </a:lnTo>
                  <a:lnTo>
                    <a:pt x="115694" y="38856"/>
                  </a:lnTo>
                  <a:lnTo>
                    <a:pt x="100032" y="50543"/>
                  </a:lnTo>
                  <a:lnTo>
                    <a:pt x="90194" y="47489"/>
                  </a:lnTo>
                  <a:lnTo>
                    <a:pt x="73392" y="61167"/>
                  </a:lnTo>
                  <a:lnTo>
                    <a:pt x="58533" y="53998"/>
                  </a:lnTo>
                  <a:lnTo>
                    <a:pt x="58533" y="53998"/>
                  </a:lnTo>
                  <a:lnTo>
                    <a:pt x="57754" y="46490"/>
                  </a:lnTo>
                  <a:lnTo>
                    <a:pt x="36237" y="46490"/>
                  </a:lnTo>
                  <a:lnTo>
                    <a:pt x="25462" y="60326"/>
                  </a:lnTo>
                  <a:lnTo>
                    <a:pt x="9612" y="55462"/>
                  </a:lnTo>
                  <a:lnTo>
                    <a:pt x="-3822" y="23289"/>
                  </a:lnTo>
                  <a:lnTo>
                    <a:pt x="-2091" y="10358"/>
                  </a:lnTo>
                  <a:lnTo>
                    <a:pt x="15735" y="20314"/>
                  </a:lnTo>
                  <a:lnTo>
                    <a:pt x="33962" y="12750"/>
                  </a:lnTo>
                  <a:lnTo>
                    <a:pt x="41006" y="18197"/>
                  </a:lnTo>
                  <a:lnTo>
                    <a:pt x="57730" y="14505"/>
                  </a:lnTo>
                  <a:lnTo>
                    <a:pt x="65120" y="22352"/>
                  </a:lnTo>
                  <a:lnTo>
                    <a:pt x="71180" y="14505"/>
                  </a:lnTo>
                  <a:lnTo>
                    <a:pt x="83954" y="12436"/>
                  </a:lnTo>
                  <a:lnTo>
                    <a:pt x="96750" y="-2935"/>
                  </a:lnTo>
                  <a:lnTo>
                    <a:pt x="102511" y="8052"/>
                  </a:lnTo>
                  <a:lnTo>
                    <a:pt x="112766" y="2220"/>
                  </a:lnTo>
                  <a:lnTo>
                    <a:pt x="119668" y="13892"/>
                  </a:lnTo>
                  <a:lnTo>
                    <a:pt x="126051" y="13522"/>
                  </a:lnTo>
                  <a:lnTo>
                    <a:pt x="125941" y="14435"/>
                  </a:lnTo>
                  <a:lnTo>
                    <a:pt x="122234" y="2870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87" name="Freeform: Shape 1486">
              <a:extLst>
                <a:ext uri="{FF2B5EF4-FFF2-40B4-BE49-F238E27FC236}">
                  <a16:creationId xmlns:a16="http://schemas.microsoft.com/office/drawing/2014/main" id="{9997FD8C-6689-4FEE-A09D-C948A8D285EF}"/>
                </a:ext>
              </a:extLst>
            </p:cNvPr>
            <p:cNvSpPr/>
            <p:nvPr/>
          </p:nvSpPr>
          <p:spPr>
            <a:xfrm flipV="1">
              <a:off x="4771539" y="2034086"/>
              <a:ext cx="141278" cy="69731"/>
            </a:xfrm>
            <a:custGeom>
              <a:avLst/>
              <a:gdLst>
                <a:gd name="connsiteX0" fmla="*/ 122234 w 129873"/>
                <a:gd name="connsiteY0" fmla="*/ 28703 h 64102"/>
                <a:gd name="connsiteX1" fmla="*/ 114616 w 129873"/>
                <a:gd name="connsiteY1" fmla="*/ 30616 h 64102"/>
                <a:gd name="connsiteX2" fmla="*/ 115694 w 129873"/>
                <a:gd name="connsiteY2" fmla="*/ 38856 h 64102"/>
                <a:gd name="connsiteX3" fmla="*/ 100032 w 129873"/>
                <a:gd name="connsiteY3" fmla="*/ 50543 h 64102"/>
                <a:gd name="connsiteX4" fmla="*/ 90194 w 129873"/>
                <a:gd name="connsiteY4" fmla="*/ 47489 h 64102"/>
                <a:gd name="connsiteX5" fmla="*/ 73392 w 129873"/>
                <a:gd name="connsiteY5" fmla="*/ 61167 h 64102"/>
                <a:gd name="connsiteX6" fmla="*/ 58533 w 129873"/>
                <a:gd name="connsiteY6" fmla="*/ 53998 h 64102"/>
                <a:gd name="connsiteX7" fmla="*/ 58533 w 129873"/>
                <a:gd name="connsiteY7" fmla="*/ 53998 h 64102"/>
                <a:gd name="connsiteX8" fmla="*/ 57754 w 129873"/>
                <a:gd name="connsiteY8" fmla="*/ 46490 h 64102"/>
                <a:gd name="connsiteX9" fmla="*/ 36237 w 129873"/>
                <a:gd name="connsiteY9" fmla="*/ 46490 h 64102"/>
                <a:gd name="connsiteX10" fmla="*/ 25462 w 129873"/>
                <a:gd name="connsiteY10" fmla="*/ 60326 h 64102"/>
                <a:gd name="connsiteX11" fmla="*/ 9612 w 129873"/>
                <a:gd name="connsiteY11" fmla="*/ 55462 h 64102"/>
                <a:gd name="connsiteX12" fmla="*/ -3822 w 129873"/>
                <a:gd name="connsiteY12" fmla="*/ 23289 h 64102"/>
                <a:gd name="connsiteX13" fmla="*/ -2091 w 129873"/>
                <a:gd name="connsiteY13" fmla="*/ 10358 h 64102"/>
                <a:gd name="connsiteX14" fmla="*/ 15735 w 129873"/>
                <a:gd name="connsiteY14" fmla="*/ 20314 h 64102"/>
                <a:gd name="connsiteX15" fmla="*/ 33962 w 129873"/>
                <a:gd name="connsiteY15" fmla="*/ 12750 h 64102"/>
                <a:gd name="connsiteX16" fmla="*/ 41006 w 129873"/>
                <a:gd name="connsiteY16" fmla="*/ 18197 h 64102"/>
                <a:gd name="connsiteX17" fmla="*/ 57730 w 129873"/>
                <a:gd name="connsiteY17" fmla="*/ 14505 h 64102"/>
                <a:gd name="connsiteX18" fmla="*/ 65120 w 129873"/>
                <a:gd name="connsiteY18" fmla="*/ 22352 h 64102"/>
                <a:gd name="connsiteX19" fmla="*/ 71180 w 129873"/>
                <a:gd name="connsiteY19" fmla="*/ 14505 h 64102"/>
                <a:gd name="connsiteX20" fmla="*/ 83954 w 129873"/>
                <a:gd name="connsiteY20" fmla="*/ 12436 h 64102"/>
                <a:gd name="connsiteX21" fmla="*/ 96750 w 129873"/>
                <a:gd name="connsiteY21" fmla="*/ -2935 h 64102"/>
                <a:gd name="connsiteX22" fmla="*/ 102511 w 129873"/>
                <a:gd name="connsiteY22" fmla="*/ 8052 h 64102"/>
                <a:gd name="connsiteX23" fmla="*/ 112766 w 129873"/>
                <a:gd name="connsiteY23" fmla="*/ 2220 h 64102"/>
                <a:gd name="connsiteX24" fmla="*/ 119668 w 129873"/>
                <a:gd name="connsiteY24" fmla="*/ 13892 h 64102"/>
                <a:gd name="connsiteX25" fmla="*/ 126051 w 129873"/>
                <a:gd name="connsiteY25" fmla="*/ 13522 h 64102"/>
                <a:gd name="connsiteX26" fmla="*/ 125941 w 129873"/>
                <a:gd name="connsiteY26" fmla="*/ 14435 h 64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9873" h="64102">
                  <a:moveTo>
                    <a:pt x="122234" y="28703"/>
                  </a:moveTo>
                  <a:lnTo>
                    <a:pt x="114616" y="30616"/>
                  </a:lnTo>
                  <a:lnTo>
                    <a:pt x="115694" y="38856"/>
                  </a:lnTo>
                  <a:lnTo>
                    <a:pt x="100032" y="50543"/>
                  </a:lnTo>
                  <a:lnTo>
                    <a:pt x="90194" y="47489"/>
                  </a:lnTo>
                  <a:lnTo>
                    <a:pt x="73392" y="61167"/>
                  </a:lnTo>
                  <a:lnTo>
                    <a:pt x="58533" y="53998"/>
                  </a:lnTo>
                  <a:lnTo>
                    <a:pt x="58533" y="53998"/>
                  </a:lnTo>
                  <a:lnTo>
                    <a:pt x="57754" y="46490"/>
                  </a:lnTo>
                  <a:lnTo>
                    <a:pt x="36237" y="46490"/>
                  </a:lnTo>
                  <a:lnTo>
                    <a:pt x="25462" y="60326"/>
                  </a:lnTo>
                  <a:lnTo>
                    <a:pt x="9612" y="55462"/>
                  </a:lnTo>
                  <a:lnTo>
                    <a:pt x="-3822" y="23289"/>
                  </a:lnTo>
                  <a:lnTo>
                    <a:pt x="-2091" y="10358"/>
                  </a:lnTo>
                  <a:lnTo>
                    <a:pt x="15735" y="20314"/>
                  </a:lnTo>
                  <a:lnTo>
                    <a:pt x="33962" y="12750"/>
                  </a:lnTo>
                  <a:lnTo>
                    <a:pt x="41006" y="18197"/>
                  </a:lnTo>
                  <a:lnTo>
                    <a:pt x="57730" y="14505"/>
                  </a:lnTo>
                  <a:lnTo>
                    <a:pt x="65120" y="22352"/>
                  </a:lnTo>
                  <a:lnTo>
                    <a:pt x="71180" y="14505"/>
                  </a:lnTo>
                  <a:lnTo>
                    <a:pt x="83954" y="12436"/>
                  </a:lnTo>
                  <a:lnTo>
                    <a:pt x="96750" y="-2935"/>
                  </a:lnTo>
                  <a:lnTo>
                    <a:pt x="102511" y="8052"/>
                  </a:lnTo>
                  <a:lnTo>
                    <a:pt x="112766" y="2220"/>
                  </a:lnTo>
                  <a:lnTo>
                    <a:pt x="119668" y="13892"/>
                  </a:lnTo>
                  <a:lnTo>
                    <a:pt x="126051" y="13522"/>
                  </a:lnTo>
                  <a:lnTo>
                    <a:pt x="125941" y="14435"/>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488" name="Freeform: Shape 1487">
              <a:extLst>
                <a:ext uri="{FF2B5EF4-FFF2-40B4-BE49-F238E27FC236}">
                  <a16:creationId xmlns:a16="http://schemas.microsoft.com/office/drawing/2014/main" id="{A483CFD4-E925-4CD6-96A4-2A240DD6A041}"/>
                </a:ext>
              </a:extLst>
            </p:cNvPr>
            <p:cNvSpPr/>
            <p:nvPr/>
          </p:nvSpPr>
          <p:spPr>
            <a:xfrm flipV="1">
              <a:off x="4820330" y="1979147"/>
              <a:ext cx="90937" cy="71999"/>
            </a:xfrm>
            <a:custGeom>
              <a:avLst/>
              <a:gdLst>
                <a:gd name="connsiteX0" fmla="*/ 69220 w 83596"/>
                <a:gd name="connsiteY0" fmla="*/ 8642 h 66187"/>
                <a:gd name="connsiteX1" fmla="*/ 69220 w 83596"/>
                <a:gd name="connsiteY1" fmla="*/ 8642 h 66187"/>
                <a:gd name="connsiteX2" fmla="*/ 59241 w 83596"/>
                <a:gd name="connsiteY2" fmla="*/ 24933 h 66187"/>
                <a:gd name="connsiteX3" fmla="*/ 60083 w 83596"/>
                <a:gd name="connsiteY3" fmla="*/ 39768 h 66187"/>
                <a:gd name="connsiteX4" fmla="*/ 70275 w 83596"/>
                <a:gd name="connsiteY4" fmla="*/ 38887 h 66187"/>
                <a:gd name="connsiteX5" fmla="*/ 79750 w 83596"/>
                <a:gd name="connsiteY5" fmla="*/ 51377 h 66187"/>
                <a:gd name="connsiteX6" fmla="*/ 74170 w 83596"/>
                <a:gd name="connsiteY6" fmla="*/ 58279 h 66187"/>
                <a:gd name="connsiteX7" fmla="*/ 56227 w 83596"/>
                <a:gd name="connsiteY7" fmla="*/ 58279 h 66187"/>
                <a:gd name="connsiteX8" fmla="*/ 36213 w 83596"/>
                <a:gd name="connsiteY8" fmla="*/ 63182 h 66187"/>
                <a:gd name="connsiteX9" fmla="*/ -3846 w 83596"/>
                <a:gd name="connsiteY9" fmla="*/ 51141 h 66187"/>
                <a:gd name="connsiteX10" fmla="*/ 15876 w 83596"/>
                <a:gd name="connsiteY10" fmla="*/ 27042 h 66187"/>
                <a:gd name="connsiteX11" fmla="*/ 13657 w 83596"/>
                <a:gd name="connsiteY11" fmla="*/ 5510 h 66187"/>
                <a:gd name="connsiteX12" fmla="*/ 28516 w 83596"/>
                <a:gd name="connsiteY12" fmla="*/ 12679 h 66187"/>
                <a:gd name="connsiteX13" fmla="*/ 45318 w 83596"/>
                <a:gd name="connsiteY13" fmla="*/ -999 h 66187"/>
                <a:gd name="connsiteX14" fmla="*/ 55156 w 83596"/>
                <a:gd name="connsiteY14" fmla="*/ 2054 h 66187"/>
                <a:gd name="connsiteX15" fmla="*/ 61948 w 83596"/>
                <a:gd name="connsiteY15" fmla="*/ -3006 h 66187"/>
                <a:gd name="connsiteX16" fmla="*/ 61948 w 83596"/>
                <a:gd name="connsiteY16" fmla="*/ -3006 h 66187"/>
                <a:gd name="connsiteX17" fmla="*/ 69220 w 83596"/>
                <a:gd name="connsiteY17" fmla="*/ 8642 h 6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3596" h="66187">
                  <a:moveTo>
                    <a:pt x="69220" y="8642"/>
                  </a:moveTo>
                  <a:lnTo>
                    <a:pt x="69220" y="8642"/>
                  </a:lnTo>
                  <a:lnTo>
                    <a:pt x="59241" y="24933"/>
                  </a:lnTo>
                  <a:lnTo>
                    <a:pt x="60083" y="39768"/>
                  </a:lnTo>
                  <a:lnTo>
                    <a:pt x="70275" y="38887"/>
                  </a:lnTo>
                  <a:lnTo>
                    <a:pt x="79750" y="51377"/>
                  </a:lnTo>
                  <a:lnTo>
                    <a:pt x="74170" y="58279"/>
                  </a:lnTo>
                  <a:lnTo>
                    <a:pt x="56227" y="58279"/>
                  </a:lnTo>
                  <a:lnTo>
                    <a:pt x="36213" y="63182"/>
                  </a:lnTo>
                  <a:lnTo>
                    <a:pt x="-3846" y="51141"/>
                  </a:lnTo>
                  <a:lnTo>
                    <a:pt x="15876" y="27042"/>
                  </a:lnTo>
                  <a:lnTo>
                    <a:pt x="13657" y="5510"/>
                  </a:lnTo>
                  <a:lnTo>
                    <a:pt x="28516" y="12679"/>
                  </a:lnTo>
                  <a:lnTo>
                    <a:pt x="45318" y="-999"/>
                  </a:lnTo>
                  <a:lnTo>
                    <a:pt x="55156" y="2054"/>
                  </a:lnTo>
                  <a:lnTo>
                    <a:pt x="61948" y="-3006"/>
                  </a:lnTo>
                  <a:lnTo>
                    <a:pt x="61948" y="-3006"/>
                  </a:lnTo>
                  <a:lnTo>
                    <a:pt x="69220" y="864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489" name="Freeform: Shape 1488">
              <a:extLst>
                <a:ext uri="{FF2B5EF4-FFF2-40B4-BE49-F238E27FC236}">
                  <a16:creationId xmlns:a16="http://schemas.microsoft.com/office/drawing/2014/main" id="{33DC697A-EC33-466A-B125-E737562A83C3}"/>
                </a:ext>
              </a:extLst>
            </p:cNvPr>
            <p:cNvSpPr/>
            <p:nvPr/>
          </p:nvSpPr>
          <p:spPr>
            <a:xfrm flipV="1">
              <a:off x="4820330" y="1979147"/>
              <a:ext cx="90937" cy="71999"/>
            </a:xfrm>
            <a:custGeom>
              <a:avLst/>
              <a:gdLst>
                <a:gd name="connsiteX0" fmla="*/ 69220 w 83596"/>
                <a:gd name="connsiteY0" fmla="*/ 8642 h 66187"/>
                <a:gd name="connsiteX1" fmla="*/ 69220 w 83596"/>
                <a:gd name="connsiteY1" fmla="*/ 8642 h 66187"/>
                <a:gd name="connsiteX2" fmla="*/ 59241 w 83596"/>
                <a:gd name="connsiteY2" fmla="*/ 24933 h 66187"/>
                <a:gd name="connsiteX3" fmla="*/ 60083 w 83596"/>
                <a:gd name="connsiteY3" fmla="*/ 39768 h 66187"/>
                <a:gd name="connsiteX4" fmla="*/ 70275 w 83596"/>
                <a:gd name="connsiteY4" fmla="*/ 38887 h 66187"/>
                <a:gd name="connsiteX5" fmla="*/ 79750 w 83596"/>
                <a:gd name="connsiteY5" fmla="*/ 51377 h 66187"/>
                <a:gd name="connsiteX6" fmla="*/ 74170 w 83596"/>
                <a:gd name="connsiteY6" fmla="*/ 58279 h 66187"/>
                <a:gd name="connsiteX7" fmla="*/ 56227 w 83596"/>
                <a:gd name="connsiteY7" fmla="*/ 58279 h 66187"/>
                <a:gd name="connsiteX8" fmla="*/ 36213 w 83596"/>
                <a:gd name="connsiteY8" fmla="*/ 63182 h 66187"/>
                <a:gd name="connsiteX9" fmla="*/ -3846 w 83596"/>
                <a:gd name="connsiteY9" fmla="*/ 51141 h 66187"/>
                <a:gd name="connsiteX10" fmla="*/ 15876 w 83596"/>
                <a:gd name="connsiteY10" fmla="*/ 27042 h 66187"/>
                <a:gd name="connsiteX11" fmla="*/ 13657 w 83596"/>
                <a:gd name="connsiteY11" fmla="*/ 5510 h 66187"/>
                <a:gd name="connsiteX12" fmla="*/ 28516 w 83596"/>
                <a:gd name="connsiteY12" fmla="*/ 12679 h 66187"/>
                <a:gd name="connsiteX13" fmla="*/ 45318 w 83596"/>
                <a:gd name="connsiteY13" fmla="*/ -999 h 66187"/>
                <a:gd name="connsiteX14" fmla="*/ 55156 w 83596"/>
                <a:gd name="connsiteY14" fmla="*/ 2054 h 66187"/>
                <a:gd name="connsiteX15" fmla="*/ 61948 w 83596"/>
                <a:gd name="connsiteY15" fmla="*/ -3006 h 66187"/>
                <a:gd name="connsiteX16" fmla="*/ 61948 w 83596"/>
                <a:gd name="connsiteY16" fmla="*/ -3006 h 6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3596" h="66187">
                  <a:moveTo>
                    <a:pt x="69220" y="8642"/>
                  </a:moveTo>
                  <a:lnTo>
                    <a:pt x="69220" y="8642"/>
                  </a:lnTo>
                  <a:lnTo>
                    <a:pt x="59241" y="24933"/>
                  </a:lnTo>
                  <a:lnTo>
                    <a:pt x="60083" y="39768"/>
                  </a:lnTo>
                  <a:lnTo>
                    <a:pt x="70275" y="38887"/>
                  </a:lnTo>
                  <a:lnTo>
                    <a:pt x="79750" y="51377"/>
                  </a:lnTo>
                  <a:lnTo>
                    <a:pt x="74170" y="58279"/>
                  </a:lnTo>
                  <a:lnTo>
                    <a:pt x="56227" y="58279"/>
                  </a:lnTo>
                  <a:lnTo>
                    <a:pt x="36213" y="63182"/>
                  </a:lnTo>
                  <a:lnTo>
                    <a:pt x="-3846" y="51141"/>
                  </a:lnTo>
                  <a:lnTo>
                    <a:pt x="15876" y="27042"/>
                  </a:lnTo>
                  <a:lnTo>
                    <a:pt x="13657" y="5510"/>
                  </a:lnTo>
                  <a:lnTo>
                    <a:pt x="28516" y="12679"/>
                  </a:lnTo>
                  <a:lnTo>
                    <a:pt x="45318" y="-999"/>
                  </a:lnTo>
                  <a:lnTo>
                    <a:pt x="55156" y="2054"/>
                  </a:lnTo>
                  <a:lnTo>
                    <a:pt x="61948" y="-3006"/>
                  </a:lnTo>
                  <a:lnTo>
                    <a:pt x="61948" y="-3006"/>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02" name="Freeform: Shape 1501">
              <a:extLst>
                <a:ext uri="{FF2B5EF4-FFF2-40B4-BE49-F238E27FC236}">
                  <a16:creationId xmlns:a16="http://schemas.microsoft.com/office/drawing/2014/main" id="{7E8709F9-A25B-413B-8F1B-74AC4BDF9739}"/>
                </a:ext>
              </a:extLst>
            </p:cNvPr>
            <p:cNvSpPr/>
            <p:nvPr/>
          </p:nvSpPr>
          <p:spPr>
            <a:xfrm flipV="1">
              <a:off x="5120471" y="2587128"/>
              <a:ext cx="193014" cy="196010"/>
            </a:xfrm>
            <a:custGeom>
              <a:avLst/>
              <a:gdLst>
                <a:gd name="connsiteX0" fmla="*/ 169524 w 177432"/>
                <a:gd name="connsiteY0" fmla="*/ 21389 h 180186"/>
                <a:gd name="connsiteX1" fmla="*/ 173230 w 177432"/>
                <a:gd name="connsiteY1" fmla="*/ 21877 h 180186"/>
                <a:gd name="connsiteX2" fmla="*/ 173230 w 177432"/>
                <a:gd name="connsiteY2" fmla="*/ 21885 h 180186"/>
                <a:gd name="connsiteX3" fmla="*/ 156806 w 177432"/>
                <a:gd name="connsiteY3" fmla="*/ 45078 h 180186"/>
                <a:gd name="connsiteX4" fmla="*/ 159670 w 177432"/>
                <a:gd name="connsiteY4" fmla="*/ 58505 h 180186"/>
                <a:gd name="connsiteX5" fmla="*/ 152438 w 177432"/>
                <a:gd name="connsiteY5" fmla="*/ 72647 h 180186"/>
                <a:gd name="connsiteX6" fmla="*/ 144355 w 177432"/>
                <a:gd name="connsiteY6" fmla="*/ 72765 h 180186"/>
                <a:gd name="connsiteX7" fmla="*/ 135446 w 177432"/>
                <a:gd name="connsiteY7" fmla="*/ 81847 h 180186"/>
                <a:gd name="connsiteX8" fmla="*/ 124680 w 177432"/>
                <a:gd name="connsiteY8" fmla="*/ 81847 h 180186"/>
                <a:gd name="connsiteX9" fmla="*/ 125231 w 177432"/>
                <a:gd name="connsiteY9" fmla="*/ 97178 h 180186"/>
                <a:gd name="connsiteX10" fmla="*/ 114063 w 177432"/>
                <a:gd name="connsiteY10" fmla="*/ 102900 h 180186"/>
                <a:gd name="connsiteX11" fmla="*/ 116534 w 177432"/>
                <a:gd name="connsiteY11" fmla="*/ 119514 h 180186"/>
                <a:gd name="connsiteX12" fmla="*/ 130267 w 177432"/>
                <a:gd name="connsiteY12" fmla="*/ 129847 h 180186"/>
                <a:gd name="connsiteX13" fmla="*/ 126899 w 177432"/>
                <a:gd name="connsiteY13" fmla="*/ 138237 h 180186"/>
                <a:gd name="connsiteX14" fmla="*/ 130653 w 177432"/>
                <a:gd name="connsiteY14" fmla="*/ 145989 h 180186"/>
                <a:gd name="connsiteX15" fmla="*/ 114063 w 177432"/>
                <a:gd name="connsiteY15" fmla="*/ 148445 h 180186"/>
                <a:gd name="connsiteX16" fmla="*/ 107830 w 177432"/>
                <a:gd name="connsiteY16" fmla="*/ 168356 h 180186"/>
                <a:gd name="connsiteX17" fmla="*/ 91837 w 177432"/>
                <a:gd name="connsiteY17" fmla="*/ 164138 h 180186"/>
                <a:gd name="connsiteX18" fmla="*/ 88115 w 177432"/>
                <a:gd name="connsiteY18" fmla="*/ 175502 h 180186"/>
                <a:gd name="connsiteX19" fmla="*/ 69589 w 177432"/>
                <a:gd name="connsiteY19" fmla="*/ 178068 h 180186"/>
                <a:gd name="connsiteX20" fmla="*/ 51417 w 177432"/>
                <a:gd name="connsiteY20" fmla="*/ 159156 h 180186"/>
                <a:gd name="connsiteX21" fmla="*/ 40855 w 177432"/>
                <a:gd name="connsiteY21" fmla="*/ 159156 h 180186"/>
                <a:gd name="connsiteX22" fmla="*/ 38076 w 177432"/>
                <a:gd name="connsiteY22" fmla="*/ 147618 h 180186"/>
                <a:gd name="connsiteX23" fmla="*/ 43019 w 177432"/>
                <a:gd name="connsiteY23" fmla="*/ 134255 h 180186"/>
                <a:gd name="connsiteX24" fmla="*/ 37998 w 177432"/>
                <a:gd name="connsiteY24" fmla="*/ 114210 h 180186"/>
                <a:gd name="connsiteX25" fmla="*/ -4202 w 177432"/>
                <a:gd name="connsiteY25" fmla="*/ 88285 h 180186"/>
                <a:gd name="connsiteX26" fmla="*/ 1961 w 177432"/>
                <a:gd name="connsiteY26" fmla="*/ 64368 h 180186"/>
                <a:gd name="connsiteX27" fmla="*/ 24084 w 177432"/>
                <a:gd name="connsiteY27" fmla="*/ 62833 h 180186"/>
                <a:gd name="connsiteX28" fmla="*/ 54344 w 177432"/>
                <a:gd name="connsiteY28" fmla="*/ 41828 h 180186"/>
                <a:gd name="connsiteX29" fmla="*/ 100857 w 177432"/>
                <a:gd name="connsiteY29" fmla="*/ -2119 h 180186"/>
                <a:gd name="connsiteX30" fmla="*/ 132794 w 177432"/>
                <a:gd name="connsiteY30" fmla="*/ -2119 h 180186"/>
                <a:gd name="connsiteX31" fmla="*/ 143371 w 177432"/>
                <a:gd name="connsiteY31" fmla="*/ 16698 h 180186"/>
                <a:gd name="connsiteX32" fmla="*/ 165903 w 177432"/>
                <a:gd name="connsiteY32" fmla="*/ 16698 h 180186"/>
                <a:gd name="connsiteX33" fmla="*/ 166273 w 177432"/>
                <a:gd name="connsiteY33" fmla="*/ 17163 h 180186"/>
                <a:gd name="connsiteX34" fmla="*/ 169524 w 177432"/>
                <a:gd name="connsiteY34" fmla="*/ 21389 h 18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77432" h="180186">
                  <a:moveTo>
                    <a:pt x="169524" y="21389"/>
                  </a:moveTo>
                  <a:lnTo>
                    <a:pt x="173230" y="21877"/>
                  </a:lnTo>
                  <a:lnTo>
                    <a:pt x="173230" y="21885"/>
                  </a:lnTo>
                  <a:lnTo>
                    <a:pt x="156806" y="45078"/>
                  </a:lnTo>
                  <a:lnTo>
                    <a:pt x="159670" y="58505"/>
                  </a:lnTo>
                  <a:lnTo>
                    <a:pt x="152438" y="72647"/>
                  </a:lnTo>
                  <a:lnTo>
                    <a:pt x="144355" y="72765"/>
                  </a:lnTo>
                  <a:lnTo>
                    <a:pt x="135446" y="81847"/>
                  </a:lnTo>
                  <a:lnTo>
                    <a:pt x="124680" y="81847"/>
                  </a:lnTo>
                  <a:lnTo>
                    <a:pt x="125231" y="97178"/>
                  </a:lnTo>
                  <a:lnTo>
                    <a:pt x="114063" y="102900"/>
                  </a:lnTo>
                  <a:lnTo>
                    <a:pt x="116534" y="119514"/>
                  </a:lnTo>
                  <a:lnTo>
                    <a:pt x="130267" y="129847"/>
                  </a:lnTo>
                  <a:lnTo>
                    <a:pt x="126899" y="138237"/>
                  </a:lnTo>
                  <a:lnTo>
                    <a:pt x="130653" y="145989"/>
                  </a:lnTo>
                  <a:lnTo>
                    <a:pt x="114063" y="148445"/>
                  </a:lnTo>
                  <a:lnTo>
                    <a:pt x="107830" y="168356"/>
                  </a:lnTo>
                  <a:lnTo>
                    <a:pt x="91837" y="164138"/>
                  </a:lnTo>
                  <a:lnTo>
                    <a:pt x="88115" y="175502"/>
                  </a:lnTo>
                  <a:lnTo>
                    <a:pt x="69589" y="178068"/>
                  </a:lnTo>
                  <a:lnTo>
                    <a:pt x="51417" y="159156"/>
                  </a:lnTo>
                  <a:lnTo>
                    <a:pt x="40855" y="159156"/>
                  </a:lnTo>
                  <a:lnTo>
                    <a:pt x="38076" y="147618"/>
                  </a:lnTo>
                  <a:lnTo>
                    <a:pt x="43019" y="134255"/>
                  </a:lnTo>
                  <a:lnTo>
                    <a:pt x="37998" y="114210"/>
                  </a:lnTo>
                  <a:lnTo>
                    <a:pt x="-4202" y="88285"/>
                  </a:lnTo>
                  <a:lnTo>
                    <a:pt x="1961" y="64368"/>
                  </a:lnTo>
                  <a:lnTo>
                    <a:pt x="24084" y="62833"/>
                  </a:lnTo>
                  <a:lnTo>
                    <a:pt x="54344" y="41828"/>
                  </a:lnTo>
                  <a:lnTo>
                    <a:pt x="100857" y="-2119"/>
                  </a:lnTo>
                  <a:lnTo>
                    <a:pt x="132794" y="-2119"/>
                  </a:lnTo>
                  <a:lnTo>
                    <a:pt x="143371" y="16698"/>
                  </a:lnTo>
                  <a:lnTo>
                    <a:pt x="165903" y="16698"/>
                  </a:lnTo>
                  <a:lnTo>
                    <a:pt x="166273" y="17163"/>
                  </a:lnTo>
                  <a:lnTo>
                    <a:pt x="169524" y="2138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03" name="Freeform: Shape 1502">
              <a:extLst>
                <a:ext uri="{FF2B5EF4-FFF2-40B4-BE49-F238E27FC236}">
                  <a16:creationId xmlns:a16="http://schemas.microsoft.com/office/drawing/2014/main" id="{D110FFE9-B5F1-4105-87F0-4E76F3DE578F}"/>
                </a:ext>
              </a:extLst>
            </p:cNvPr>
            <p:cNvSpPr/>
            <p:nvPr/>
          </p:nvSpPr>
          <p:spPr>
            <a:xfrm flipV="1">
              <a:off x="5120471" y="2587128"/>
              <a:ext cx="193014" cy="196010"/>
            </a:xfrm>
            <a:custGeom>
              <a:avLst/>
              <a:gdLst>
                <a:gd name="connsiteX0" fmla="*/ 169524 w 177432"/>
                <a:gd name="connsiteY0" fmla="*/ 21389 h 180186"/>
                <a:gd name="connsiteX1" fmla="*/ 173230 w 177432"/>
                <a:gd name="connsiteY1" fmla="*/ 21877 h 180186"/>
                <a:gd name="connsiteX2" fmla="*/ 173230 w 177432"/>
                <a:gd name="connsiteY2" fmla="*/ 21885 h 180186"/>
                <a:gd name="connsiteX3" fmla="*/ 156806 w 177432"/>
                <a:gd name="connsiteY3" fmla="*/ 45078 h 180186"/>
                <a:gd name="connsiteX4" fmla="*/ 159670 w 177432"/>
                <a:gd name="connsiteY4" fmla="*/ 58505 h 180186"/>
                <a:gd name="connsiteX5" fmla="*/ 152438 w 177432"/>
                <a:gd name="connsiteY5" fmla="*/ 72647 h 180186"/>
                <a:gd name="connsiteX6" fmla="*/ 144355 w 177432"/>
                <a:gd name="connsiteY6" fmla="*/ 72765 h 180186"/>
                <a:gd name="connsiteX7" fmla="*/ 135446 w 177432"/>
                <a:gd name="connsiteY7" fmla="*/ 81847 h 180186"/>
                <a:gd name="connsiteX8" fmla="*/ 124680 w 177432"/>
                <a:gd name="connsiteY8" fmla="*/ 81847 h 180186"/>
                <a:gd name="connsiteX9" fmla="*/ 125231 w 177432"/>
                <a:gd name="connsiteY9" fmla="*/ 97178 h 180186"/>
                <a:gd name="connsiteX10" fmla="*/ 114063 w 177432"/>
                <a:gd name="connsiteY10" fmla="*/ 102900 h 180186"/>
                <a:gd name="connsiteX11" fmla="*/ 116534 w 177432"/>
                <a:gd name="connsiteY11" fmla="*/ 119514 h 180186"/>
                <a:gd name="connsiteX12" fmla="*/ 130267 w 177432"/>
                <a:gd name="connsiteY12" fmla="*/ 129847 h 180186"/>
                <a:gd name="connsiteX13" fmla="*/ 126899 w 177432"/>
                <a:gd name="connsiteY13" fmla="*/ 138237 h 180186"/>
                <a:gd name="connsiteX14" fmla="*/ 130653 w 177432"/>
                <a:gd name="connsiteY14" fmla="*/ 145989 h 180186"/>
                <a:gd name="connsiteX15" fmla="*/ 114063 w 177432"/>
                <a:gd name="connsiteY15" fmla="*/ 148445 h 180186"/>
                <a:gd name="connsiteX16" fmla="*/ 107830 w 177432"/>
                <a:gd name="connsiteY16" fmla="*/ 168356 h 180186"/>
                <a:gd name="connsiteX17" fmla="*/ 91837 w 177432"/>
                <a:gd name="connsiteY17" fmla="*/ 164138 h 180186"/>
                <a:gd name="connsiteX18" fmla="*/ 88115 w 177432"/>
                <a:gd name="connsiteY18" fmla="*/ 175502 h 180186"/>
                <a:gd name="connsiteX19" fmla="*/ 69589 w 177432"/>
                <a:gd name="connsiteY19" fmla="*/ 178068 h 180186"/>
                <a:gd name="connsiteX20" fmla="*/ 51417 w 177432"/>
                <a:gd name="connsiteY20" fmla="*/ 159156 h 180186"/>
                <a:gd name="connsiteX21" fmla="*/ 40855 w 177432"/>
                <a:gd name="connsiteY21" fmla="*/ 159156 h 180186"/>
                <a:gd name="connsiteX22" fmla="*/ 38076 w 177432"/>
                <a:gd name="connsiteY22" fmla="*/ 147618 h 180186"/>
                <a:gd name="connsiteX23" fmla="*/ 43019 w 177432"/>
                <a:gd name="connsiteY23" fmla="*/ 134255 h 180186"/>
                <a:gd name="connsiteX24" fmla="*/ 37998 w 177432"/>
                <a:gd name="connsiteY24" fmla="*/ 114210 h 180186"/>
                <a:gd name="connsiteX25" fmla="*/ -4202 w 177432"/>
                <a:gd name="connsiteY25" fmla="*/ 88285 h 180186"/>
                <a:gd name="connsiteX26" fmla="*/ 1961 w 177432"/>
                <a:gd name="connsiteY26" fmla="*/ 64368 h 180186"/>
                <a:gd name="connsiteX27" fmla="*/ 24084 w 177432"/>
                <a:gd name="connsiteY27" fmla="*/ 62833 h 180186"/>
                <a:gd name="connsiteX28" fmla="*/ 54344 w 177432"/>
                <a:gd name="connsiteY28" fmla="*/ 41828 h 180186"/>
                <a:gd name="connsiteX29" fmla="*/ 100857 w 177432"/>
                <a:gd name="connsiteY29" fmla="*/ -2119 h 180186"/>
                <a:gd name="connsiteX30" fmla="*/ 132794 w 177432"/>
                <a:gd name="connsiteY30" fmla="*/ -2119 h 180186"/>
                <a:gd name="connsiteX31" fmla="*/ 143371 w 177432"/>
                <a:gd name="connsiteY31" fmla="*/ 16698 h 180186"/>
                <a:gd name="connsiteX32" fmla="*/ 165903 w 177432"/>
                <a:gd name="connsiteY32" fmla="*/ 16698 h 180186"/>
                <a:gd name="connsiteX33" fmla="*/ 166273 w 177432"/>
                <a:gd name="connsiteY33" fmla="*/ 17163 h 18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77432" h="180186">
                  <a:moveTo>
                    <a:pt x="169524" y="21389"/>
                  </a:moveTo>
                  <a:lnTo>
                    <a:pt x="173230" y="21877"/>
                  </a:lnTo>
                  <a:lnTo>
                    <a:pt x="173230" y="21885"/>
                  </a:lnTo>
                  <a:lnTo>
                    <a:pt x="156806" y="45078"/>
                  </a:lnTo>
                  <a:lnTo>
                    <a:pt x="159670" y="58505"/>
                  </a:lnTo>
                  <a:lnTo>
                    <a:pt x="152438" y="72647"/>
                  </a:lnTo>
                  <a:lnTo>
                    <a:pt x="144355" y="72765"/>
                  </a:lnTo>
                  <a:lnTo>
                    <a:pt x="135446" y="81847"/>
                  </a:lnTo>
                  <a:lnTo>
                    <a:pt x="124680" y="81847"/>
                  </a:lnTo>
                  <a:lnTo>
                    <a:pt x="125231" y="97178"/>
                  </a:lnTo>
                  <a:lnTo>
                    <a:pt x="114063" y="102900"/>
                  </a:lnTo>
                  <a:lnTo>
                    <a:pt x="116534" y="119514"/>
                  </a:lnTo>
                  <a:lnTo>
                    <a:pt x="130267" y="129847"/>
                  </a:lnTo>
                  <a:lnTo>
                    <a:pt x="126899" y="138237"/>
                  </a:lnTo>
                  <a:lnTo>
                    <a:pt x="130653" y="145989"/>
                  </a:lnTo>
                  <a:lnTo>
                    <a:pt x="114063" y="148445"/>
                  </a:lnTo>
                  <a:lnTo>
                    <a:pt x="107830" y="168356"/>
                  </a:lnTo>
                  <a:lnTo>
                    <a:pt x="91837" y="164138"/>
                  </a:lnTo>
                  <a:lnTo>
                    <a:pt x="88115" y="175502"/>
                  </a:lnTo>
                  <a:lnTo>
                    <a:pt x="69589" y="178068"/>
                  </a:lnTo>
                  <a:lnTo>
                    <a:pt x="51417" y="159156"/>
                  </a:lnTo>
                  <a:lnTo>
                    <a:pt x="40855" y="159156"/>
                  </a:lnTo>
                  <a:lnTo>
                    <a:pt x="38076" y="147618"/>
                  </a:lnTo>
                  <a:lnTo>
                    <a:pt x="43019" y="134255"/>
                  </a:lnTo>
                  <a:lnTo>
                    <a:pt x="37998" y="114210"/>
                  </a:lnTo>
                  <a:lnTo>
                    <a:pt x="-4202" y="88285"/>
                  </a:lnTo>
                  <a:lnTo>
                    <a:pt x="1961" y="64368"/>
                  </a:lnTo>
                  <a:lnTo>
                    <a:pt x="24084" y="62833"/>
                  </a:lnTo>
                  <a:lnTo>
                    <a:pt x="54344" y="41828"/>
                  </a:lnTo>
                  <a:lnTo>
                    <a:pt x="100857" y="-2119"/>
                  </a:lnTo>
                  <a:lnTo>
                    <a:pt x="132794" y="-2119"/>
                  </a:lnTo>
                  <a:lnTo>
                    <a:pt x="143371" y="16698"/>
                  </a:lnTo>
                  <a:lnTo>
                    <a:pt x="165903" y="16698"/>
                  </a:lnTo>
                  <a:lnTo>
                    <a:pt x="166273" y="1716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04" name="Freeform: Shape 1503">
              <a:extLst>
                <a:ext uri="{FF2B5EF4-FFF2-40B4-BE49-F238E27FC236}">
                  <a16:creationId xmlns:a16="http://schemas.microsoft.com/office/drawing/2014/main" id="{816C720F-9FFD-4812-90CA-4B8CF79A52FC}"/>
                </a:ext>
              </a:extLst>
            </p:cNvPr>
            <p:cNvSpPr/>
            <p:nvPr/>
          </p:nvSpPr>
          <p:spPr>
            <a:xfrm flipV="1">
              <a:off x="5269498" y="2762669"/>
              <a:ext cx="40118" cy="32669"/>
            </a:xfrm>
            <a:custGeom>
              <a:avLst/>
              <a:gdLst>
                <a:gd name="connsiteX0" fmla="*/ -4275 w 36879"/>
                <a:gd name="connsiteY0" fmla="*/ 9220 h 30032"/>
                <a:gd name="connsiteX1" fmla="*/ 9490 w 36879"/>
                <a:gd name="connsiteY1" fmla="*/ 9220 h 30032"/>
                <a:gd name="connsiteX2" fmla="*/ 14660 w 36879"/>
                <a:gd name="connsiteY2" fmla="*/ -1995 h 30032"/>
                <a:gd name="connsiteX3" fmla="*/ 32604 w 36879"/>
                <a:gd name="connsiteY3" fmla="*/ -1995 h 30032"/>
                <a:gd name="connsiteX4" fmla="*/ 30353 w 36879"/>
                <a:gd name="connsiteY4" fmla="*/ 3743 h 30032"/>
                <a:gd name="connsiteX5" fmla="*/ 25860 w 36879"/>
                <a:gd name="connsiteY5" fmla="*/ 24197 h 30032"/>
                <a:gd name="connsiteX6" fmla="*/ 28834 w 36879"/>
                <a:gd name="connsiteY6" fmla="*/ 28038 h 30032"/>
                <a:gd name="connsiteX7" fmla="*/ 6302 w 36879"/>
                <a:gd name="connsiteY7" fmla="*/ 28038 h 30032"/>
                <a:gd name="connsiteX8" fmla="*/ -4275 w 36879"/>
                <a:gd name="connsiteY8" fmla="*/ 9220 h 3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79" h="30032">
                  <a:moveTo>
                    <a:pt x="-4275" y="9220"/>
                  </a:moveTo>
                  <a:lnTo>
                    <a:pt x="9490" y="9220"/>
                  </a:lnTo>
                  <a:lnTo>
                    <a:pt x="14660" y="-1995"/>
                  </a:lnTo>
                  <a:lnTo>
                    <a:pt x="32604" y="-1995"/>
                  </a:lnTo>
                  <a:lnTo>
                    <a:pt x="30353" y="3743"/>
                  </a:lnTo>
                  <a:lnTo>
                    <a:pt x="25860" y="24197"/>
                  </a:lnTo>
                  <a:lnTo>
                    <a:pt x="28834" y="28038"/>
                  </a:lnTo>
                  <a:lnTo>
                    <a:pt x="6302" y="28038"/>
                  </a:lnTo>
                  <a:lnTo>
                    <a:pt x="-4275" y="9220"/>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05" name="Freeform: Shape 1504">
              <a:extLst>
                <a:ext uri="{FF2B5EF4-FFF2-40B4-BE49-F238E27FC236}">
                  <a16:creationId xmlns:a16="http://schemas.microsoft.com/office/drawing/2014/main" id="{72258AD8-C3BE-4F5C-A2E1-D7C6CCCBE463}"/>
                </a:ext>
              </a:extLst>
            </p:cNvPr>
            <p:cNvSpPr/>
            <p:nvPr/>
          </p:nvSpPr>
          <p:spPr>
            <a:xfrm flipV="1">
              <a:off x="5269498" y="2762669"/>
              <a:ext cx="40118" cy="32669"/>
            </a:xfrm>
            <a:custGeom>
              <a:avLst/>
              <a:gdLst>
                <a:gd name="connsiteX0" fmla="*/ -4275 w 36879"/>
                <a:gd name="connsiteY0" fmla="*/ 9220 h 30032"/>
                <a:gd name="connsiteX1" fmla="*/ 9490 w 36879"/>
                <a:gd name="connsiteY1" fmla="*/ 9220 h 30032"/>
                <a:gd name="connsiteX2" fmla="*/ 14660 w 36879"/>
                <a:gd name="connsiteY2" fmla="*/ -1995 h 30032"/>
                <a:gd name="connsiteX3" fmla="*/ 32604 w 36879"/>
                <a:gd name="connsiteY3" fmla="*/ -1995 h 30032"/>
                <a:gd name="connsiteX4" fmla="*/ 30353 w 36879"/>
                <a:gd name="connsiteY4" fmla="*/ 3743 h 30032"/>
                <a:gd name="connsiteX5" fmla="*/ 25860 w 36879"/>
                <a:gd name="connsiteY5" fmla="*/ 24197 h 30032"/>
                <a:gd name="connsiteX6" fmla="*/ 28834 w 36879"/>
                <a:gd name="connsiteY6" fmla="*/ 28038 h 30032"/>
                <a:gd name="connsiteX7" fmla="*/ 6302 w 36879"/>
                <a:gd name="connsiteY7" fmla="*/ 28038 h 3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879" h="30032">
                  <a:moveTo>
                    <a:pt x="-4275" y="9220"/>
                  </a:moveTo>
                  <a:lnTo>
                    <a:pt x="9490" y="9220"/>
                  </a:lnTo>
                  <a:lnTo>
                    <a:pt x="14660" y="-1995"/>
                  </a:lnTo>
                  <a:lnTo>
                    <a:pt x="32604" y="-1995"/>
                  </a:lnTo>
                  <a:lnTo>
                    <a:pt x="30353" y="3743"/>
                  </a:lnTo>
                  <a:lnTo>
                    <a:pt x="25860" y="24197"/>
                  </a:lnTo>
                  <a:lnTo>
                    <a:pt x="28834" y="28038"/>
                  </a:lnTo>
                  <a:lnTo>
                    <a:pt x="6302" y="2803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06" name="Freeform: Shape 1505">
              <a:extLst>
                <a:ext uri="{FF2B5EF4-FFF2-40B4-BE49-F238E27FC236}">
                  <a16:creationId xmlns:a16="http://schemas.microsoft.com/office/drawing/2014/main" id="{62532A87-47D8-4162-AD67-72A8439D9754}"/>
                </a:ext>
              </a:extLst>
            </p:cNvPr>
            <p:cNvSpPr/>
            <p:nvPr/>
          </p:nvSpPr>
          <p:spPr>
            <a:xfrm flipV="1">
              <a:off x="5060730" y="2587162"/>
              <a:ext cx="127734" cy="120739"/>
            </a:xfrm>
            <a:custGeom>
              <a:avLst/>
              <a:gdLst>
                <a:gd name="connsiteX0" fmla="*/ 86076 w 117422"/>
                <a:gd name="connsiteY0" fmla="*/ 105125 h 110992"/>
                <a:gd name="connsiteX1" fmla="*/ 67715 w 117422"/>
                <a:gd name="connsiteY1" fmla="*/ 94390 h 110992"/>
                <a:gd name="connsiteX2" fmla="*/ 50660 w 117422"/>
                <a:gd name="connsiteY2" fmla="*/ 94390 h 110992"/>
                <a:gd name="connsiteX3" fmla="*/ 39516 w 117422"/>
                <a:gd name="connsiteY3" fmla="*/ 99002 h 110992"/>
                <a:gd name="connsiteX4" fmla="*/ 26397 w 117422"/>
                <a:gd name="connsiteY4" fmla="*/ 92966 h 110992"/>
                <a:gd name="connsiteX5" fmla="*/ 13206 w 117422"/>
                <a:gd name="connsiteY5" fmla="*/ 95649 h 110992"/>
                <a:gd name="connsiteX6" fmla="*/ 13804 w 117422"/>
                <a:gd name="connsiteY6" fmla="*/ 83458 h 110992"/>
                <a:gd name="connsiteX7" fmla="*/ 6422 w 117422"/>
                <a:gd name="connsiteY7" fmla="*/ 73739 h 110992"/>
                <a:gd name="connsiteX8" fmla="*/ -519 w 117422"/>
                <a:gd name="connsiteY8" fmla="*/ 73739 h 110992"/>
                <a:gd name="connsiteX9" fmla="*/ -873 w 117422"/>
                <a:gd name="connsiteY9" fmla="*/ 54252 h 110992"/>
                <a:gd name="connsiteX10" fmla="*/ -2566 w 117422"/>
                <a:gd name="connsiteY10" fmla="*/ 50569 h 110992"/>
                <a:gd name="connsiteX11" fmla="*/ -2542 w 117422"/>
                <a:gd name="connsiteY11" fmla="*/ 50577 h 110992"/>
                <a:gd name="connsiteX12" fmla="*/ 10082 w 117422"/>
                <a:gd name="connsiteY12" fmla="*/ 51309 h 110992"/>
                <a:gd name="connsiteX13" fmla="*/ 13804 w 117422"/>
                <a:gd name="connsiteY13" fmla="*/ 40849 h 110992"/>
                <a:gd name="connsiteX14" fmla="*/ 1196 w 117422"/>
                <a:gd name="connsiteY14" fmla="*/ 19600 h 110992"/>
                <a:gd name="connsiteX15" fmla="*/ -3722 w 117422"/>
                <a:gd name="connsiteY15" fmla="*/ 18679 h 110992"/>
                <a:gd name="connsiteX16" fmla="*/ -4108 w 117422"/>
                <a:gd name="connsiteY16" fmla="*/ 7724 h 110992"/>
                <a:gd name="connsiteX17" fmla="*/ -4021 w 117422"/>
                <a:gd name="connsiteY17" fmla="*/ 7897 h 110992"/>
                <a:gd name="connsiteX18" fmla="*/ 11380 w 117422"/>
                <a:gd name="connsiteY18" fmla="*/ -2169 h 110992"/>
                <a:gd name="connsiteX19" fmla="*/ 50810 w 117422"/>
                <a:gd name="connsiteY19" fmla="*/ 19073 h 110992"/>
                <a:gd name="connsiteX20" fmla="*/ 93010 w 117422"/>
                <a:gd name="connsiteY20" fmla="*/ 44997 h 110992"/>
                <a:gd name="connsiteX21" fmla="*/ 98031 w 117422"/>
                <a:gd name="connsiteY21" fmla="*/ 65042 h 110992"/>
                <a:gd name="connsiteX22" fmla="*/ 93088 w 117422"/>
                <a:gd name="connsiteY22" fmla="*/ 78406 h 110992"/>
                <a:gd name="connsiteX23" fmla="*/ 95866 w 117422"/>
                <a:gd name="connsiteY23" fmla="*/ 89943 h 110992"/>
                <a:gd name="connsiteX24" fmla="*/ 106428 w 117422"/>
                <a:gd name="connsiteY24" fmla="*/ 89943 h 110992"/>
                <a:gd name="connsiteX25" fmla="*/ 113314 w 117422"/>
                <a:gd name="connsiteY25" fmla="*/ 97113 h 110992"/>
                <a:gd name="connsiteX26" fmla="*/ 110796 w 117422"/>
                <a:gd name="connsiteY26" fmla="*/ 108824 h 110992"/>
                <a:gd name="connsiteX27" fmla="*/ 86076 w 117422"/>
                <a:gd name="connsiteY27" fmla="*/ 105125 h 11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7422" h="110992">
                  <a:moveTo>
                    <a:pt x="86076" y="105125"/>
                  </a:moveTo>
                  <a:lnTo>
                    <a:pt x="67715" y="94390"/>
                  </a:lnTo>
                  <a:lnTo>
                    <a:pt x="50660" y="94390"/>
                  </a:lnTo>
                  <a:lnTo>
                    <a:pt x="39516" y="99002"/>
                  </a:lnTo>
                  <a:lnTo>
                    <a:pt x="26397" y="92966"/>
                  </a:lnTo>
                  <a:lnTo>
                    <a:pt x="13206" y="95649"/>
                  </a:lnTo>
                  <a:lnTo>
                    <a:pt x="13804" y="83458"/>
                  </a:lnTo>
                  <a:lnTo>
                    <a:pt x="6422" y="73739"/>
                  </a:lnTo>
                  <a:lnTo>
                    <a:pt x="-519" y="73739"/>
                  </a:lnTo>
                  <a:lnTo>
                    <a:pt x="-873" y="54252"/>
                  </a:lnTo>
                  <a:lnTo>
                    <a:pt x="-2566" y="50569"/>
                  </a:lnTo>
                  <a:lnTo>
                    <a:pt x="-2542" y="50577"/>
                  </a:lnTo>
                  <a:lnTo>
                    <a:pt x="10082" y="51309"/>
                  </a:lnTo>
                  <a:lnTo>
                    <a:pt x="13804" y="40849"/>
                  </a:lnTo>
                  <a:lnTo>
                    <a:pt x="1196" y="19600"/>
                  </a:lnTo>
                  <a:lnTo>
                    <a:pt x="-3722" y="18679"/>
                  </a:lnTo>
                  <a:lnTo>
                    <a:pt x="-4108" y="7724"/>
                  </a:lnTo>
                  <a:lnTo>
                    <a:pt x="-4021" y="7897"/>
                  </a:lnTo>
                  <a:lnTo>
                    <a:pt x="11380" y="-2169"/>
                  </a:lnTo>
                  <a:lnTo>
                    <a:pt x="50810" y="19073"/>
                  </a:lnTo>
                  <a:lnTo>
                    <a:pt x="93010" y="44997"/>
                  </a:lnTo>
                  <a:lnTo>
                    <a:pt x="98031" y="65042"/>
                  </a:lnTo>
                  <a:lnTo>
                    <a:pt x="93088" y="78406"/>
                  </a:lnTo>
                  <a:lnTo>
                    <a:pt x="95866" y="89943"/>
                  </a:lnTo>
                  <a:lnTo>
                    <a:pt x="106428" y="89943"/>
                  </a:lnTo>
                  <a:lnTo>
                    <a:pt x="113314" y="97113"/>
                  </a:lnTo>
                  <a:lnTo>
                    <a:pt x="110796" y="108824"/>
                  </a:lnTo>
                  <a:lnTo>
                    <a:pt x="86076" y="10512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07" name="Freeform: Shape 1506">
              <a:extLst>
                <a:ext uri="{FF2B5EF4-FFF2-40B4-BE49-F238E27FC236}">
                  <a16:creationId xmlns:a16="http://schemas.microsoft.com/office/drawing/2014/main" id="{F40028A7-E1CE-45D0-9A31-D7C8796D1269}"/>
                </a:ext>
              </a:extLst>
            </p:cNvPr>
            <p:cNvSpPr/>
            <p:nvPr/>
          </p:nvSpPr>
          <p:spPr>
            <a:xfrm flipV="1">
              <a:off x="5060730" y="2587162"/>
              <a:ext cx="127734" cy="120739"/>
            </a:xfrm>
            <a:custGeom>
              <a:avLst/>
              <a:gdLst>
                <a:gd name="connsiteX0" fmla="*/ 86076 w 117422"/>
                <a:gd name="connsiteY0" fmla="*/ 105125 h 110992"/>
                <a:gd name="connsiteX1" fmla="*/ 67715 w 117422"/>
                <a:gd name="connsiteY1" fmla="*/ 94390 h 110992"/>
                <a:gd name="connsiteX2" fmla="*/ 50660 w 117422"/>
                <a:gd name="connsiteY2" fmla="*/ 94390 h 110992"/>
                <a:gd name="connsiteX3" fmla="*/ 39516 w 117422"/>
                <a:gd name="connsiteY3" fmla="*/ 99002 h 110992"/>
                <a:gd name="connsiteX4" fmla="*/ 26397 w 117422"/>
                <a:gd name="connsiteY4" fmla="*/ 92966 h 110992"/>
                <a:gd name="connsiteX5" fmla="*/ 13206 w 117422"/>
                <a:gd name="connsiteY5" fmla="*/ 95649 h 110992"/>
                <a:gd name="connsiteX6" fmla="*/ 13804 w 117422"/>
                <a:gd name="connsiteY6" fmla="*/ 83458 h 110992"/>
                <a:gd name="connsiteX7" fmla="*/ 6422 w 117422"/>
                <a:gd name="connsiteY7" fmla="*/ 73739 h 110992"/>
                <a:gd name="connsiteX8" fmla="*/ -519 w 117422"/>
                <a:gd name="connsiteY8" fmla="*/ 73739 h 110992"/>
                <a:gd name="connsiteX9" fmla="*/ -873 w 117422"/>
                <a:gd name="connsiteY9" fmla="*/ 54252 h 110992"/>
                <a:gd name="connsiteX10" fmla="*/ -2566 w 117422"/>
                <a:gd name="connsiteY10" fmla="*/ 50569 h 110992"/>
                <a:gd name="connsiteX11" fmla="*/ -2542 w 117422"/>
                <a:gd name="connsiteY11" fmla="*/ 50577 h 110992"/>
                <a:gd name="connsiteX12" fmla="*/ 10082 w 117422"/>
                <a:gd name="connsiteY12" fmla="*/ 51309 h 110992"/>
                <a:gd name="connsiteX13" fmla="*/ 13804 w 117422"/>
                <a:gd name="connsiteY13" fmla="*/ 40849 h 110992"/>
                <a:gd name="connsiteX14" fmla="*/ 1196 w 117422"/>
                <a:gd name="connsiteY14" fmla="*/ 19600 h 110992"/>
                <a:gd name="connsiteX15" fmla="*/ -3722 w 117422"/>
                <a:gd name="connsiteY15" fmla="*/ 18679 h 110992"/>
                <a:gd name="connsiteX16" fmla="*/ -4108 w 117422"/>
                <a:gd name="connsiteY16" fmla="*/ 7724 h 110992"/>
                <a:gd name="connsiteX17" fmla="*/ -4021 w 117422"/>
                <a:gd name="connsiteY17" fmla="*/ 7897 h 110992"/>
                <a:gd name="connsiteX18" fmla="*/ 11380 w 117422"/>
                <a:gd name="connsiteY18" fmla="*/ -2169 h 110992"/>
                <a:gd name="connsiteX19" fmla="*/ 50810 w 117422"/>
                <a:gd name="connsiteY19" fmla="*/ 19073 h 110992"/>
                <a:gd name="connsiteX20" fmla="*/ 93010 w 117422"/>
                <a:gd name="connsiteY20" fmla="*/ 44997 h 110992"/>
                <a:gd name="connsiteX21" fmla="*/ 98031 w 117422"/>
                <a:gd name="connsiteY21" fmla="*/ 65042 h 110992"/>
                <a:gd name="connsiteX22" fmla="*/ 93088 w 117422"/>
                <a:gd name="connsiteY22" fmla="*/ 78406 h 110992"/>
                <a:gd name="connsiteX23" fmla="*/ 95866 w 117422"/>
                <a:gd name="connsiteY23" fmla="*/ 89943 h 110992"/>
                <a:gd name="connsiteX24" fmla="*/ 106428 w 117422"/>
                <a:gd name="connsiteY24" fmla="*/ 89943 h 110992"/>
                <a:gd name="connsiteX25" fmla="*/ 113314 w 117422"/>
                <a:gd name="connsiteY25" fmla="*/ 97113 h 110992"/>
                <a:gd name="connsiteX26" fmla="*/ 110796 w 117422"/>
                <a:gd name="connsiteY26" fmla="*/ 108824 h 11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17422" h="110992">
                  <a:moveTo>
                    <a:pt x="86076" y="105125"/>
                  </a:moveTo>
                  <a:lnTo>
                    <a:pt x="67715" y="94390"/>
                  </a:lnTo>
                  <a:lnTo>
                    <a:pt x="50660" y="94390"/>
                  </a:lnTo>
                  <a:lnTo>
                    <a:pt x="39516" y="99002"/>
                  </a:lnTo>
                  <a:lnTo>
                    <a:pt x="26397" y="92966"/>
                  </a:lnTo>
                  <a:lnTo>
                    <a:pt x="13206" y="95649"/>
                  </a:lnTo>
                  <a:lnTo>
                    <a:pt x="13804" y="83458"/>
                  </a:lnTo>
                  <a:lnTo>
                    <a:pt x="6422" y="73739"/>
                  </a:lnTo>
                  <a:lnTo>
                    <a:pt x="-519" y="73739"/>
                  </a:lnTo>
                  <a:lnTo>
                    <a:pt x="-873" y="54252"/>
                  </a:lnTo>
                  <a:lnTo>
                    <a:pt x="-2566" y="50569"/>
                  </a:lnTo>
                  <a:lnTo>
                    <a:pt x="-2542" y="50577"/>
                  </a:lnTo>
                  <a:lnTo>
                    <a:pt x="10082" y="51309"/>
                  </a:lnTo>
                  <a:lnTo>
                    <a:pt x="13804" y="40849"/>
                  </a:lnTo>
                  <a:lnTo>
                    <a:pt x="1196" y="19600"/>
                  </a:lnTo>
                  <a:lnTo>
                    <a:pt x="-3722" y="18679"/>
                  </a:lnTo>
                  <a:lnTo>
                    <a:pt x="-4108" y="7724"/>
                  </a:lnTo>
                  <a:lnTo>
                    <a:pt x="-4021" y="7897"/>
                  </a:lnTo>
                  <a:lnTo>
                    <a:pt x="11380" y="-2169"/>
                  </a:lnTo>
                  <a:lnTo>
                    <a:pt x="50810" y="19073"/>
                  </a:lnTo>
                  <a:lnTo>
                    <a:pt x="93010" y="44997"/>
                  </a:lnTo>
                  <a:lnTo>
                    <a:pt x="98031" y="65042"/>
                  </a:lnTo>
                  <a:lnTo>
                    <a:pt x="93088" y="78406"/>
                  </a:lnTo>
                  <a:lnTo>
                    <a:pt x="95866" y="89943"/>
                  </a:lnTo>
                  <a:lnTo>
                    <a:pt x="106428" y="89943"/>
                  </a:lnTo>
                  <a:lnTo>
                    <a:pt x="113314" y="97113"/>
                  </a:lnTo>
                  <a:lnTo>
                    <a:pt x="110796" y="10882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08" name="Freeform: Shape 1507">
              <a:extLst>
                <a:ext uri="{FF2B5EF4-FFF2-40B4-BE49-F238E27FC236}">
                  <a16:creationId xmlns:a16="http://schemas.microsoft.com/office/drawing/2014/main" id="{1F4C8326-6163-4C95-95B1-FFE6C4C385C8}"/>
                </a:ext>
              </a:extLst>
            </p:cNvPr>
            <p:cNvSpPr/>
            <p:nvPr/>
          </p:nvSpPr>
          <p:spPr>
            <a:xfrm flipV="1">
              <a:off x="4872673" y="2465241"/>
              <a:ext cx="369667" cy="160087"/>
            </a:xfrm>
            <a:custGeom>
              <a:avLst/>
              <a:gdLst>
                <a:gd name="connsiteX0" fmla="*/ 313181 w 339824"/>
                <a:gd name="connsiteY0" fmla="*/ 108972 h 147163"/>
                <a:gd name="connsiteX1" fmla="*/ 306901 w 339824"/>
                <a:gd name="connsiteY1" fmla="*/ 115630 h 147163"/>
                <a:gd name="connsiteX2" fmla="*/ 295749 w 339824"/>
                <a:gd name="connsiteY2" fmla="*/ 128482 h 147163"/>
                <a:gd name="connsiteX3" fmla="*/ 279914 w 339824"/>
                <a:gd name="connsiteY3" fmla="*/ 120737 h 147163"/>
                <a:gd name="connsiteX4" fmla="*/ 268810 w 339824"/>
                <a:gd name="connsiteY4" fmla="*/ 128985 h 147163"/>
                <a:gd name="connsiteX5" fmla="*/ 247096 w 339824"/>
                <a:gd name="connsiteY5" fmla="*/ 116708 h 147163"/>
                <a:gd name="connsiteX6" fmla="*/ 233937 w 339824"/>
                <a:gd name="connsiteY6" fmla="*/ 121454 h 147163"/>
                <a:gd name="connsiteX7" fmla="*/ 215112 w 339824"/>
                <a:gd name="connsiteY7" fmla="*/ 116708 h 147163"/>
                <a:gd name="connsiteX8" fmla="*/ 186079 w 339824"/>
                <a:gd name="connsiteY8" fmla="*/ 126601 h 147163"/>
                <a:gd name="connsiteX9" fmla="*/ 179334 w 339824"/>
                <a:gd name="connsiteY9" fmla="*/ 124602 h 147163"/>
                <a:gd name="connsiteX10" fmla="*/ 173557 w 339824"/>
                <a:gd name="connsiteY10" fmla="*/ 134935 h 147163"/>
                <a:gd name="connsiteX11" fmla="*/ 159800 w 339824"/>
                <a:gd name="connsiteY11" fmla="*/ 135730 h 147163"/>
                <a:gd name="connsiteX12" fmla="*/ 153819 w 339824"/>
                <a:gd name="connsiteY12" fmla="*/ 144860 h 147163"/>
                <a:gd name="connsiteX13" fmla="*/ 145579 w 339824"/>
                <a:gd name="connsiteY13" fmla="*/ 141546 h 147163"/>
                <a:gd name="connsiteX14" fmla="*/ 124809 w 339824"/>
                <a:gd name="connsiteY14" fmla="*/ 142876 h 147163"/>
                <a:gd name="connsiteX15" fmla="*/ 89543 w 339824"/>
                <a:gd name="connsiteY15" fmla="*/ 122634 h 147163"/>
                <a:gd name="connsiteX16" fmla="*/ 50626 w 339824"/>
                <a:gd name="connsiteY16" fmla="*/ 121627 h 147163"/>
                <a:gd name="connsiteX17" fmla="*/ 55930 w 339824"/>
                <a:gd name="connsiteY17" fmla="*/ 113489 h 147163"/>
                <a:gd name="connsiteX18" fmla="*/ 48280 w 339824"/>
                <a:gd name="connsiteY18" fmla="*/ 103628 h 147163"/>
                <a:gd name="connsiteX19" fmla="*/ 26165 w 339824"/>
                <a:gd name="connsiteY19" fmla="*/ 104407 h 147163"/>
                <a:gd name="connsiteX20" fmla="*/ 21065 w 339824"/>
                <a:gd name="connsiteY20" fmla="*/ 101180 h 147163"/>
                <a:gd name="connsiteX21" fmla="*/ 5608 w 339824"/>
                <a:gd name="connsiteY21" fmla="*/ 103557 h 147163"/>
                <a:gd name="connsiteX22" fmla="*/ -4040 w 339824"/>
                <a:gd name="connsiteY22" fmla="*/ 93822 h 147163"/>
                <a:gd name="connsiteX23" fmla="*/ 5451 w 339824"/>
                <a:gd name="connsiteY23" fmla="*/ 68716 h 147163"/>
                <a:gd name="connsiteX24" fmla="*/ -853 w 339824"/>
                <a:gd name="connsiteY24" fmla="*/ 59036 h 147163"/>
                <a:gd name="connsiteX25" fmla="*/ 14352 w 339824"/>
                <a:gd name="connsiteY25" fmla="*/ 53109 h 147163"/>
                <a:gd name="connsiteX26" fmla="*/ 10606 w 339824"/>
                <a:gd name="connsiteY26" fmla="*/ 40313 h 147163"/>
                <a:gd name="connsiteX27" fmla="*/ 26763 w 339824"/>
                <a:gd name="connsiteY27" fmla="*/ 36480 h 147163"/>
                <a:gd name="connsiteX28" fmla="*/ 25087 w 339824"/>
                <a:gd name="connsiteY28" fmla="*/ 23549 h 147163"/>
                <a:gd name="connsiteX29" fmla="*/ 44699 w 339824"/>
                <a:gd name="connsiteY29" fmla="*/ 21574 h 147163"/>
                <a:gd name="connsiteX30" fmla="*/ 59338 w 339824"/>
                <a:gd name="connsiteY30" fmla="*/ 10209 h 147163"/>
                <a:gd name="connsiteX31" fmla="*/ 76086 w 339824"/>
                <a:gd name="connsiteY31" fmla="*/ 26209 h 147163"/>
                <a:gd name="connsiteX32" fmla="*/ 83861 w 339824"/>
                <a:gd name="connsiteY32" fmla="*/ 26209 h 147163"/>
                <a:gd name="connsiteX33" fmla="*/ 115255 w 339824"/>
                <a:gd name="connsiteY33" fmla="*/ 8021 h 147163"/>
                <a:gd name="connsiteX34" fmla="*/ 136190 w 339824"/>
                <a:gd name="connsiteY34" fmla="*/ 12405 h 147163"/>
                <a:gd name="connsiteX35" fmla="*/ 148735 w 339824"/>
                <a:gd name="connsiteY35" fmla="*/ 25107 h 147163"/>
                <a:gd name="connsiteX36" fmla="*/ 160697 w 339824"/>
                <a:gd name="connsiteY36" fmla="*/ 19299 h 147163"/>
                <a:gd name="connsiteX37" fmla="*/ 172959 w 339824"/>
                <a:gd name="connsiteY37" fmla="*/ 28012 h 147163"/>
                <a:gd name="connsiteX38" fmla="*/ 172550 w 339824"/>
                <a:gd name="connsiteY38" fmla="*/ 5109 h 147163"/>
                <a:gd name="connsiteX39" fmla="*/ 172424 w 339824"/>
                <a:gd name="connsiteY39" fmla="*/ -2304 h 147163"/>
                <a:gd name="connsiteX40" fmla="*/ 179366 w 339824"/>
                <a:gd name="connsiteY40" fmla="*/ -2304 h 147163"/>
                <a:gd name="connsiteX41" fmla="*/ 186748 w 339824"/>
                <a:gd name="connsiteY41" fmla="*/ 7415 h 147163"/>
                <a:gd name="connsiteX42" fmla="*/ 186149 w 339824"/>
                <a:gd name="connsiteY42" fmla="*/ 19606 h 147163"/>
                <a:gd name="connsiteX43" fmla="*/ 199340 w 339824"/>
                <a:gd name="connsiteY43" fmla="*/ 16923 h 147163"/>
                <a:gd name="connsiteX44" fmla="*/ 212459 w 339824"/>
                <a:gd name="connsiteY44" fmla="*/ 22959 h 147163"/>
                <a:gd name="connsiteX45" fmla="*/ 223604 w 339824"/>
                <a:gd name="connsiteY45" fmla="*/ 18347 h 147163"/>
                <a:gd name="connsiteX46" fmla="*/ 240658 w 339824"/>
                <a:gd name="connsiteY46" fmla="*/ 18347 h 147163"/>
                <a:gd name="connsiteX47" fmla="*/ 259019 w 339824"/>
                <a:gd name="connsiteY47" fmla="*/ 29082 h 147163"/>
                <a:gd name="connsiteX48" fmla="*/ 283739 w 339824"/>
                <a:gd name="connsiteY48" fmla="*/ 32781 h 147163"/>
                <a:gd name="connsiteX49" fmla="*/ 286258 w 339824"/>
                <a:gd name="connsiteY49" fmla="*/ 21070 h 147163"/>
                <a:gd name="connsiteX50" fmla="*/ 297543 w 339824"/>
                <a:gd name="connsiteY50" fmla="*/ 32812 h 147163"/>
                <a:gd name="connsiteX51" fmla="*/ 316070 w 339824"/>
                <a:gd name="connsiteY51" fmla="*/ 30247 h 147163"/>
                <a:gd name="connsiteX52" fmla="*/ 319792 w 339824"/>
                <a:gd name="connsiteY52" fmla="*/ 18882 h 147163"/>
                <a:gd name="connsiteX53" fmla="*/ 335785 w 339824"/>
                <a:gd name="connsiteY53" fmla="*/ 23101 h 147163"/>
                <a:gd name="connsiteX54" fmla="*/ 331684 w 339824"/>
                <a:gd name="connsiteY54" fmla="*/ 36189 h 147163"/>
                <a:gd name="connsiteX55" fmla="*/ 318627 w 339824"/>
                <a:gd name="connsiteY55" fmla="*/ 45468 h 147163"/>
                <a:gd name="connsiteX56" fmla="*/ 321846 w 339824"/>
                <a:gd name="connsiteY56" fmla="*/ 52197 h 147163"/>
                <a:gd name="connsiteX57" fmla="*/ 316070 w 339824"/>
                <a:gd name="connsiteY57" fmla="*/ 75964 h 147163"/>
                <a:gd name="connsiteX58" fmla="*/ 329142 w 339824"/>
                <a:gd name="connsiteY58" fmla="*/ 86321 h 147163"/>
                <a:gd name="connsiteX59" fmla="*/ 310041 w 339824"/>
                <a:gd name="connsiteY59" fmla="*/ 94758 h 147163"/>
                <a:gd name="connsiteX60" fmla="*/ 313181 w 339824"/>
                <a:gd name="connsiteY60" fmla="*/ 108972 h 147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39824" h="147163">
                  <a:moveTo>
                    <a:pt x="313181" y="108972"/>
                  </a:moveTo>
                  <a:lnTo>
                    <a:pt x="306901" y="115630"/>
                  </a:lnTo>
                  <a:lnTo>
                    <a:pt x="295749" y="128482"/>
                  </a:lnTo>
                  <a:lnTo>
                    <a:pt x="279914" y="120737"/>
                  </a:lnTo>
                  <a:lnTo>
                    <a:pt x="268810" y="128985"/>
                  </a:lnTo>
                  <a:lnTo>
                    <a:pt x="247096" y="116708"/>
                  </a:lnTo>
                  <a:lnTo>
                    <a:pt x="233937" y="121454"/>
                  </a:lnTo>
                  <a:lnTo>
                    <a:pt x="215112" y="116708"/>
                  </a:lnTo>
                  <a:lnTo>
                    <a:pt x="186079" y="126601"/>
                  </a:lnTo>
                  <a:lnTo>
                    <a:pt x="179334" y="124602"/>
                  </a:lnTo>
                  <a:lnTo>
                    <a:pt x="173557" y="134935"/>
                  </a:lnTo>
                  <a:lnTo>
                    <a:pt x="159800" y="135730"/>
                  </a:lnTo>
                  <a:lnTo>
                    <a:pt x="153819" y="144860"/>
                  </a:lnTo>
                  <a:lnTo>
                    <a:pt x="145579" y="141546"/>
                  </a:lnTo>
                  <a:lnTo>
                    <a:pt x="124809" y="142876"/>
                  </a:lnTo>
                  <a:lnTo>
                    <a:pt x="89543" y="122634"/>
                  </a:lnTo>
                  <a:lnTo>
                    <a:pt x="50626" y="121627"/>
                  </a:lnTo>
                  <a:lnTo>
                    <a:pt x="55930" y="113489"/>
                  </a:lnTo>
                  <a:lnTo>
                    <a:pt x="48280" y="103628"/>
                  </a:lnTo>
                  <a:lnTo>
                    <a:pt x="26165" y="104407"/>
                  </a:lnTo>
                  <a:lnTo>
                    <a:pt x="21065" y="101180"/>
                  </a:lnTo>
                  <a:lnTo>
                    <a:pt x="5608" y="103557"/>
                  </a:lnTo>
                  <a:lnTo>
                    <a:pt x="-4040" y="93822"/>
                  </a:lnTo>
                  <a:lnTo>
                    <a:pt x="5451" y="68716"/>
                  </a:lnTo>
                  <a:lnTo>
                    <a:pt x="-853" y="59036"/>
                  </a:lnTo>
                  <a:lnTo>
                    <a:pt x="14352" y="53109"/>
                  </a:lnTo>
                  <a:lnTo>
                    <a:pt x="10606" y="40313"/>
                  </a:lnTo>
                  <a:lnTo>
                    <a:pt x="26763" y="36480"/>
                  </a:lnTo>
                  <a:lnTo>
                    <a:pt x="25087" y="23549"/>
                  </a:lnTo>
                  <a:lnTo>
                    <a:pt x="44699" y="21574"/>
                  </a:lnTo>
                  <a:lnTo>
                    <a:pt x="59338" y="10209"/>
                  </a:lnTo>
                  <a:lnTo>
                    <a:pt x="76086" y="26209"/>
                  </a:lnTo>
                  <a:lnTo>
                    <a:pt x="83861" y="26209"/>
                  </a:lnTo>
                  <a:lnTo>
                    <a:pt x="115255" y="8021"/>
                  </a:lnTo>
                  <a:lnTo>
                    <a:pt x="136190" y="12405"/>
                  </a:lnTo>
                  <a:lnTo>
                    <a:pt x="148735" y="25107"/>
                  </a:lnTo>
                  <a:lnTo>
                    <a:pt x="160697" y="19299"/>
                  </a:lnTo>
                  <a:lnTo>
                    <a:pt x="172959" y="28012"/>
                  </a:lnTo>
                  <a:lnTo>
                    <a:pt x="172550" y="5109"/>
                  </a:lnTo>
                  <a:lnTo>
                    <a:pt x="172424" y="-2304"/>
                  </a:lnTo>
                  <a:lnTo>
                    <a:pt x="179366" y="-2304"/>
                  </a:lnTo>
                  <a:lnTo>
                    <a:pt x="186748" y="7415"/>
                  </a:lnTo>
                  <a:lnTo>
                    <a:pt x="186149" y="19606"/>
                  </a:lnTo>
                  <a:lnTo>
                    <a:pt x="199340" y="16923"/>
                  </a:lnTo>
                  <a:lnTo>
                    <a:pt x="212459" y="22959"/>
                  </a:lnTo>
                  <a:lnTo>
                    <a:pt x="223604" y="18347"/>
                  </a:lnTo>
                  <a:lnTo>
                    <a:pt x="240658" y="18347"/>
                  </a:lnTo>
                  <a:lnTo>
                    <a:pt x="259019" y="29082"/>
                  </a:lnTo>
                  <a:lnTo>
                    <a:pt x="283739" y="32781"/>
                  </a:lnTo>
                  <a:lnTo>
                    <a:pt x="286258" y="21070"/>
                  </a:lnTo>
                  <a:lnTo>
                    <a:pt x="297543" y="32812"/>
                  </a:lnTo>
                  <a:lnTo>
                    <a:pt x="316070" y="30247"/>
                  </a:lnTo>
                  <a:lnTo>
                    <a:pt x="319792" y="18882"/>
                  </a:lnTo>
                  <a:lnTo>
                    <a:pt x="335785" y="23101"/>
                  </a:lnTo>
                  <a:lnTo>
                    <a:pt x="331684" y="36189"/>
                  </a:lnTo>
                  <a:lnTo>
                    <a:pt x="318627" y="45468"/>
                  </a:lnTo>
                  <a:lnTo>
                    <a:pt x="321846" y="52197"/>
                  </a:lnTo>
                  <a:lnTo>
                    <a:pt x="316070" y="75964"/>
                  </a:lnTo>
                  <a:lnTo>
                    <a:pt x="329142" y="86321"/>
                  </a:lnTo>
                  <a:lnTo>
                    <a:pt x="310041" y="94758"/>
                  </a:lnTo>
                  <a:lnTo>
                    <a:pt x="313181" y="108972"/>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09" name="Freeform: Shape 1508">
              <a:extLst>
                <a:ext uri="{FF2B5EF4-FFF2-40B4-BE49-F238E27FC236}">
                  <a16:creationId xmlns:a16="http://schemas.microsoft.com/office/drawing/2014/main" id="{3775E60F-CB59-45DD-93D3-C209B085CB84}"/>
                </a:ext>
              </a:extLst>
            </p:cNvPr>
            <p:cNvSpPr/>
            <p:nvPr/>
          </p:nvSpPr>
          <p:spPr>
            <a:xfrm flipV="1">
              <a:off x="4872673" y="2465241"/>
              <a:ext cx="369667" cy="160087"/>
            </a:xfrm>
            <a:custGeom>
              <a:avLst/>
              <a:gdLst>
                <a:gd name="connsiteX0" fmla="*/ 313181 w 339824"/>
                <a:gd name="connsiteY0" fmla="*/ 108972 h 147163"/>
                <a:gd name="connsiteX1" fmla="*/ 306901 w 339824"/>
                <a:gd name="connsiteY1" fmla="*/ 115630 h 147163"/>
                <a:gd name="connsiteX2" fmla="*/ 295749 w 339824"/>
                <a:gd name="connsiteY2" fmla="*/ 128482 h 147163"/>
                <a:gd name="connsiteX3" fmla="*/ 279914 w 339824"/>
                <a:gd name="connsiteY3" fmla="*/ 120737 h 147163"/>
                <a:gd name="connsiteX4" fmla="*/ 268810 w 339824"/>
                <a:gd name="connsiteY4" fmla="*/ 128985 h 147163"/>
                <a:gd name="connsiteX5" fmla="*/ 247096 w 339824"/>
                <a:gd name="connsiteY5" fmla="*/ 116708 h 147163"/>
                <a:gd name="connsiteX6" fmla="*/ 233937 w 339824"/>
                <a:gd name="connsiteY6" fmla="*/ 121454 h 147163"/>
                <a:gd name="connsiteX7" fmla="*/ 215112 w 339824"/>
                <a:gd name="connsiteY7" fmla="*/ 116708 h 147163"/>
                <a:gd name="connsiteX8" fmla="*/ 186079 w 339824"/>
                <a:gd name="connsiteY8" fmla="*/ 126601 h 147163"/>
                <a:gd name="connsiteX9" fmla="*/ 179334 w 339824"/>
                <a:gd name="connsiteY9" fmla="*/ 124602 h 147163"/>
                <a:gd name="connsiteX10" fmla="*/ 173557 w 339824"/>
                <a:gd name="connsiteY10" fmla="*/ 134935 h 147163"/>
                <a:gd name="connsiteX11" fmla="*/ 159800 w 339824"/>
                <a:gd name="connsiteY11" fmla="*/ 135730 h 147163"/>
                <a:gd name="connsiteX12" fmla="*/ 153819 w 339824"/>
                <a:gd name="connsiteY12" fmla="*/ 144860 h 147163"/>
                <a:gd name="connsiteX13" fmla="*/ 145579 w 339824"/>
                <a:gd name="connsiteY13" fmla="*/ 141546 h 147163"/>
                <a:gd name="connsiteX14" fmla="*/ 124809 w 339824"/>
                <a:gd name="connsiteY14" fmla="*/ 142876 h 147163"/>
                <a:gd name="connsiteX15" fmla="*/ 89543 w 339824"/>
                <a:gd name="connsiteY15" fmla="*/ 122634 h 147163"/>
                <a:gd name="connsiteX16" fmla="*/ 50626 w 339824"/>
                <a:gd name="connsiteY16" fmla="*/ 121627 h 147163"/>
                <a:gd name="connsiteX17" fmla="*/ 55930 w 339824"/>
                <a:gd name="connsiteY17" fmla="*/ 113489 h 147163"/>
                <a:gd name="connsiteX18" fmla="*/ 48280 w 339824"/>
                <a:gd name="connsiteY18" fmla="*/ 103628 h 147163"/>
                <a:gd name="connsiteX19" fmla="*/ 26165 w 339824"/>
                <a:gd name="connsiteY19" fmla="*/ 104407 h 147163"/>
                <a:gd name="connsiteX20" fmla="*/ 21065 w 339824"/>
                <a:gd name="connsiteY20" fmla="*/ 101180 h 147163"/>
                <a:gd name="connsiteX21" fmla="*/ 5608 w 339824"/>
                <a:gd name="connsiteY21" fmla="*/ 103557 h 147163"/>
                <a:gd name="connsiteX22" fmla="*/ -4040 w 339824"/>
                <a:gd name="connsiteY22" fmla="*/ 93822 h 147163"/>
                <a:gd name="connsiteX23" fmla="*/ 5451 w 339824"/>
                <a:gd name="connsiteY23" fmla="*/ 68716 h 147163"/>
                <a:gd name="connsiteX24" fmla="*/ -853 w 339824"/>
                <a:gd name="connsiteY24" fmla="*/ 59036 h 147163"/>
                <a:gd name="connsiteX25" fmla="*/ 14352 w 339824"/>
                <a:gd name="connsiteY25" fmla="*/ 53109 h 147163"/>
                <a:gd name="connsiteX26" fmla="*/ 10606 w 339824"/>
                <a:gd name="connsiteY26" fmla="*/ 40313 h 147163"/>
                <a:gd name="connsiteX27" fmla="*/ 26763 w 339824"/>
                <a:gd name="connsiteY27" fmla="*/ 36480 h 147163"/>
                <a:gd name="connsiteX28" fmla="*/ 25087 w 339824"/>
                <a:gd name="connsiteY28" fmla="*/ 23549 h 147163"/>
                <a:gd name="connsiteX29" fmla="*/ 44699 w 339824"/>
                <a:gd name="connsiteY29" fmla="*/ 21574 h 147163"/>
                <a:gd name="connsiteX30" fmla="*/ 59338 w 339824"/>
                <a:gd name="connsiteY30" fmla="*/ 10209 h 147163"/>
                <a:gd name="connsiteX31" fmla="*/ 76086 w 339824"/>
                <a:gd name="connsiteY31" fmla="*/ 26209 h 147163"/>
                <a:gd name="connsiteX32" fmla="*/ 83861 w 339824"/>
                <a:gd name="connsiteY32" fmla="*/ 26209 h 147163"/>
                <a:gd name="connsiteX33" fmla="*/ 115255 w 339824"/>
                <a:gd name="connsiteY33" fmla="*/ 8021 h 147163"/>
                <a:gd name="connsiteX34" fmla="*/ 136190 w 339824"/>
                <a:gd name="connsiteY34" fmla="*/ 12405 h 147163"/>
                <a:gd name="connsiteX35" fmla="*/ 148735 w 339824"/>
                <a:gd name="connsiteY35" fmla="*/ 25107 h 147163"/>
                <a:gd name="connsiteX36" fmla="*/ 160697 w 339824"/>
                <a:gd name="connsiteY36" fmla="*/ 19299 h 147163"/>
                <a:gd name="connsiteX37" fmla="*/ 172959 w 339824"/>
                <a:gd name="connsiteY37" fmla="*/ 28012 h 147163"/>
                <a:gd name="connsiteX38" fmla="*/ 172550 w 339824"/>
                <a:gd name="connsiteY38" fmla="*/ 5109 h 147163"/>
                <a:gd name="connsiteX39" fmla="*/ 172424 w 339824"/>
                <a:gd name="connsiteY39" fmla="*/ -2304 h 147163"/>
                <a:gd name="connsiteX40" fmla="*/ 179366 w 339824"/>
                <a:gd name="connsiteY40" fmla="*/ -2304 h 147163"/>
                <a:gd name="connsiteX41" fmla="*/ 186748 w 339824"/>
                <a:gd name="connsiteY41" fmla="*/ 7415 h 147163"/>
                <a:gd name="connsiteX42" fmla="*/ 186149 w 339824"/>
                <a:gd name="connsiteY42" fmla="*/ 19606 h 147163"/>
                <a:gd name="connsiteX43" fmla="*/ 199340 w 339824"/>
                <a:gd name="connsiteY43" fmla="*/ 16923 h 147163"/>
                <a:gd name="connsiteX44" fmla="*/ 212459 w 339824"/>
                <a:gd name="connsiteY44" fmla="*/ 22959 h 147163"/>
                <a:gd name="connsiteX45" fmla="*/ 223604 w 339824"/>
                <a:gd name="connsiteY45" fmla="*/ 18347 h 147163"/>
                <a:gd name="connsiteX46" fmla="*/ 240658 w 339824"/>
                <a:gd name="connsiteY46" fmla="*/ 18347 h 147163"/>
                <a:gd name="connsiteX47" fmla="*/ 259019 w 339824"/>
                <a:gd name="connsiteY47" fmla="*/ 29082 h 147163"/>
                <a:gd name="connsiteX48" fmla="*/ 283739 w 339824"/>
                <a:gd name="connsiteY48" fmla="*/ 32781 h 147163"/>
                <a:gd name="connsiteX49" fmla="*/ 286258 w 339824"/>
                <a:gd name="connsiteY49" fmla="*/ 21070 h 147163"/>
                <a:gd name="connsiteX50" fmla="*/ 297543 w 339824"/>
                <a:gd name="connsiteY50" fmla="*/ 32812 h 147163"/>
                <a:gd name="connsiteX51" fmla="*/ 316070 w 339824"/>
                <a:gd name="connsiteY51" fmla="*/ 30247 h 147163"/>
                <a:gd name="connsiteX52" fmla="*/ 319792 w 339824"/>
                <a:gd name="connsiteY52" fmla="*/ 18882 h 147163"/>
                <a:gd name="connsiteX53" fmla="*/ 335785 w 339824"/>
                <a:gd name="connsiteY53" fmla="*/ 23101 h 147163"/>
                <a:gd name="connsiteX54" fmla="*/ 331684 w 339824"/>
                <a:gd name="connsiteY54" fmla="*/ 36189 h 147163"/>
                <a:gd name="connsiteX55" fmla="*/ 318627 w 339824"/>
                <a:gd name="connsiteY55" fmla="*/ 45468 h 147163"/>
                <a:gd name="connsiteX56" fmla="*/ 321846 w 339824"/>
                <a:gd name="connsiteY56" fmla="*/ 52197 h 147163"/>
                <a:gd name="connsiteX57" fmla="*/ 316070 w 339824"/>
                <a:gd name="connsiteY57" fmla="*/ 75964 h 147163"/>
                <a:gd name="connsiteX58" fmla="*/ 329142 w 339824"/>
                <a:gd name="connsiteY58" fmla="*/ 86321 h 147163"/>
                <a:gd name="connsiteX59" fmla="*/ 310041 w 339824"/>
                <a:gd name="connsiteY59" fmla="*/ 94758 h 147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39824" h="147163">
                  <a:moveTo>
                    <a:pt x="313181" y="108972"/>
                  </a:moveTo>
                  <a:lnTo>
                    <a:pt x="306901" y="115630"/>
                  </a:lnTo>
                  <a:lnTo>
                    <a:pt x="295749" y="128482"/>
                  </a:lnTo>
                  <a:lnTo>
                    <a:pt x="279914" y="120737"/>
                  </a:lnTo>
                  <a:lnTo>
                    <a:pt x="268810" y="128985"/>
                  </a:lnTo>
                  <a:lnTo>
                    <a:pt x="247096" y="116708"/>
                  </a:lnTo>
                  <a:lnTo>
                    <a:pt x="233937" y="121454"/>
                  </a:lnTo>
                  <a:lnTo>
                    <a:pt x="215112" y="116708"/>
                  </a:lnTo>
                  <a:lnTo>
                    <a:pt x="186079" y="126601"/>
                  </a:lnTo>
                  <a:lnTo>
                    <a:pt x="179334" y="124602"/>
                  </a:lnTo>
                  <a:lnTo>
                    <a:pt x="173557" y="134935"/>
                  </a:lnTo>
                  <a:lnTo>
                    <a:pt x="159800" y="135730"/>
                  </a:lnTo>
                  <a:lnTo>
                    <a:pt x="153819" y="144860"/>
                  </a:lnTo>
                  <a:lnTo>
                    <a:pt x="145579" y="141546"/>
                  </a:lnTo>
                  <a:lnTo>
                    <a:pt x="124809" y="142876"/>
                  </a:lnTo>
                  <a:lnTo>
                    <a:pt x="89543" y="122634"/>
                  </a:lnTo>
                  <a:lnTo>
                    <a:pt x="50626" y="121627"/>
                  </a:lnTo>
                  <a:lnTo>
                    <a:pt x="55930" y="113489"/>
                  </a:lnTo>
                  <a:lnTo>
                    <a:pt x="48280" y="103628"/>
                  </a:lnTo>
                  <a:lnTo>
                    <a:pt x="26165" y="104407"/>
                  </a:lnTo>
                  <a:lnTo>
                    <a:pt x="21065" y="101180"/>
                  </a:lnTo>
                  <a:lnTo>
                    <a:pt x="5608" y="103557"/>
                  </a:lnTo>
                  <a:lnTo>
                    <a:pt x="-4040" y="93822"/>
                  </a:lnTo>
                  <a:lnTo>
                    <a:pt x="5451" y="68716"/>
                  </a:lnTo>
                  <a:lnTo>
                    <a:pt x="-853" y="59036"/>
                  </a:lnTo>
                  <a:lnTo>
                    <a:pt x="14352" y="53109"/>
                  </a:lnTo>
                  <a:lnTo>
                    <a:pt x="10606" y="40313"/>
                  </a:lnTo>
                  <a:lnTo>
                    <a:pt x="26763" y="36480"/>
                  </a:lnTo>
                  <a:lnTo>
                    <a:pt x="25087" y="23549"/>
                  </a:lnTo>
                  <a:lnTo>
                    <a:pt x="44699" y="21574"/>
                  </a:lnTo>
                  <a:lnTo>
                    <a:pt x="59338" y="10209"/>
                  </a:lnTo>
                  <a:lnTo>
                    <a:pt x="76086" y="26209"/>
                  </a:lnTo>
                  <a:lnTo>
                    <a:pt x="83861" y="26209"/>
                  </a:lnTo>
                  <a:lnTo>
                    <a:pt x="115255" y="8021"/>
                  </a:lnTo>
                  <a:lnTo>
                    <a:pt x="136190" y="12405"/>
                  </a:lnTo>
                  <a:lnTo>
                    <a:pt x="148735" y="25107"/>
                  </a:lnTo>
                  <a:lnTo>
                    <a:pt x="160697" y="19299"/>
                  </a:lnTo>
                  <a:lnTo>
                    <a:pt x="172959" y="28012"/>
                  </a:lnTo>
                  <a:lnTo>
                    <a:pt x="172550" y="5109"/>
                  </a:lnTo>
                  <a:lnTo>
                    <a:pt x="172424" y="-2304"/>
                  </a:lnTo>
                  <a:lnTo>
                    <a:pt x="179366" y="-2304"/>
                  </a:lnTo>
                  <a:lnTo>
                    <a:pt x="186748" y="7415"/>
                  </a:lnTo>
                  <a:lnTo>
                    <a:pt x="186149" y="19606"/>
                  </a:lnTo>
                  <a:lnTo>
                    <a:pt x="199340" y="16923"/>
                  </a:lnTo>
                  <a:lnTo>
                    <a:pt x="212459" y="22959"/>
                  </a:lnTo>
                  <a:lnTo>
                    <a:pt x="223604" y="18347"/>
                  </a:lnTo>
                  <a:lnTo>
                    <a:pt x="240658" y="18347"/>
                  </a:lnTo>
                  <a:lnTo>
                    <a:pt x="259019" y="29082"/>
                  </a:lnTo>
                  <a:lnTo>
                    <a:pt x="283739" y="32781"/>
                  </a:lnTo>
                  <a:lnTo>
                    <a:pt x="286258" y="21070"/>
                  </a:lnTo>
                  <a:lnTo>
                    <a:pt x="297543" y="32812"/>
                  </a:lnTo>
                  <a:lnTo>
                    <a:pt x="316070" y="30247"/>
                  </a:lnTo>
                  <a:lnTo>
                    <a:pt x="319792" y="18882"/>
                  </a:lnTo>
                  <a:lnTo>
                    <a:pt x="335785" y="23101"/>
                  </a:lnTo>
                  <a:lnTo>
                    <a:pt x="331684" y="36189"/>
                  </a:lnTo>
                  <a:lnTo>
                    <a:pt x="318627" y="45468"/>
                  </a:lnTo>
                  <a:lnTo>
                    <a:pt x="321846" y="52197"/>
                  </a:lnTo>
                  <a:lnTo>
                    <a:pt x="316070" y="75964"/>
                  </a:lnTo>
                  <a:lnTo>
                    <a:pt x="329142" y="86321"/>
                  </a:lnTo>
                  <a:lnTo>
                    <a:pt x="310041" y="9475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10" name="Freeform: Shape 1509">
              <a:extLst>
                <a:ext uri="{FF2B5EF4-FFF2-40B4-BE49-F238E27FC236}">
                  <a16:creationId xmlns:a16="http://schemas.microsoft.com/office/drawing/2014/main" id="{E56EDD6B-91A0-49B8-BCCD-9A8FC131C352}"/>
                </a:ext>
              </a:extLst>
            </p:cNvPr>
            <p:cNvSpPr/>
            <p:nvPr/>
          </p:nvSpPr>
          <p:spPr>
            <a:xfrm flipV="1">
              <a:off x="5235115" y="2528919"/>
              <a:ext cx="25769" cy="28089"/>
            </a:xfrm>
            <a:custGeom>
              <a:avLst/>
              <a:gdLst>
                <a:gd name="connsiteX0" fmla="*/ -4233 w 23689"/>
                <a:gd name="connsiteY0" fmla="*/ 23515 h 25821"/>
                <a:gd name="connsiteX1" fmla="*/ 954 w 23689"/>
                <a:gd name="connsiteY1" fmla="*/ 3100 h 25821"/>
                <a:gd name="connsiteX2" fmla="*/ 19456 w 23689"/>
                <a:gd name="connsiteY2" fmla="*/ -2307 h 25821"/>
                <a:gd name="connsiteX3" fmla="*/ 13852 w 23689"/>
                <a:gd name="connsiteY3" fmla="*/ 16487 h 25821"/>
                <a:gd name="connsiteX4" fmla="*/ -4233 w 23689"/>
                <a:gd name="connsiteY4" fmla="*/ 23515 h 25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89" h="25821">
                  <a:moveTo>
                    <a:pt x="-4233" y="23515"/>
                  </a:moveTo>
                  <a:lnTo>
                    <a:pt x="954" y="3100"/>
                  </a:lnTo>
                  <a:lnTo>
                    <a:pt x="19456" y="-2307"/>
                  </a:lnTo>
                  <a:lnTo>
                    <a:pt x="13852" y="16487"/>
                  </a:lnTo>
                  <a:lnTo>
                    <a:pt x="-4233" y="2351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11" name="Freeform: Shape 1510">
              <a:extLst>
                <a:ext uri="{FF2B5EF4-FFF2-40B4-BE49-F238E27FC236}">
                  <a16:creationId xmlns:a16="http://schemas.microsoft.com/office/drawing/2014/main" id="{C9EFC703-AC46-4A06-908A-8DDFA5D6394E}"/>
                </a:ext>
              </a:extLst>
            </p:cNvPr>
            <p:cNvSpPr/>
            <p:nvPr/>
          </p:nvSpPr>
          <p:spPr>
            <a:xfrm flipV="1">
              <a:off x="5235115" y="2528919"/>
              <a:ext cx="25769" cy="28089"/>
            </a:xfrm>
            <a:custGeom>
              <a:avLst/>
              <a:gdLst>
                <a:gd name="connsiteX0" fmla="*/ -4233 w 23689"/>
                <a:gd name="connsiteY0" fmla="*/ 23515 h 25821"/>
                <a:gd name="connsiteX1" fmla="*/ 954 w 23689"/>
                <a:gd name="connsiteY1" fmla="*/ 3100 h 25821"/>
                <a:gd name="connsiteX2" fmla="*/ 19456 w 23689"/>
                <a:gd name="connsiteY2" fmla="*/ -2307 h 25821"/>
                <a:gd name="connsiteX3" fmla="*/ 13852 w 23689"/>
                <a:gd name="connsiteY3" fmla="*/ 16487 h 25821"/>
              </a:gdLst>
              <a:ahLst/>
              <a:cxnLst>
                <a:cxn ang="0">
                  <a:pos x="connsiteX0" y="connsiteY0"/>
                </a:cxn>
                <a:cxn ang="0">
                  <a:pos x="connsiteX1" y="connsiteY1"/>
                </a:cxn>
                <a:cxn ang="0">
                  <a:pos x="connsiteX2" y="connsiteY2"/>
                </a:cxn>
                <a:cxn ang="0">
                  <a:pos x="connsiteX3" y="connsiteY3"/>
                </a:cxn>
              </a:cxnLst>
              <a:rect l="l" t="t" r="r" b="b"/>
              <a:pathLst>
                <a:path w="23689" h="25821">
                  <a:moveTo>
                    <a:pt x="-4233" y="23515"/>
                  </a:moveTo>
                  <a:lnTo>
                    <a:pt x="954" y="3100"/>
                  </a:lnTo>
                  <a:lnTo>
                    <a:pt x="19456" y="-2307"/>
                  </a:lnTo>
                  <a:lnTo>
                    <a:pt x="13852" y="1648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12" name="Freeform: Shape 1511">
              <a:extLst>
                <a:ext uri="{FF2B5EF4-FFF2-40B4-BE49-F238E27FC236}">
                  <a16:creationId xmlns:a16="http://schemas.microsoft.com/office/drawing/2014/main" id="{1DA19B62-C7CD-4BB1-9625-678504D06C42}"/>
                </a:ext>
              </a:extLst>
            </p:cNvPr>
            <p:cNvSpPr/>
            <p:nvPr/>
          </p:nvSpPr>
          <p:spPr>
            <a:xfrm flipV="1">
              <a:off x="5210921" y="2492346"/>
              <a:ext cx="61461" cy="64663"/>
            </a:xfrm>
            <a:custGeom>
              <a:avLst/>
              <a:gdLst>
                <a:gd name="connsiteX0" fmla="*/ 41680 w 56499"/>
                <a:gd name="connsiteY0" fmla="*/ 27677 h 59443"/>
                <a:gd name="connsiteX1" fmla="*/ 43057 w 56499"/>
                <a:gd name="connsiteY1" fmla="*/ 32919 h 59443"/>
                <a:gd name="connsiteX2" fmla="*/ 33148 w 56499"/>
                <a:gd name="connsiteY2" fmla="*/ 39711 h 59443"/>
                <a:gd name="connsiteX3" fmla="*/ 35447 w 56499"/>
                <a:gd name="connsiteY3" fmla="*/ 44708 h 59443"/>
                <a:gd name="connsiteX4" fmla="*/ 24539 w 56499"/>
                <a:gd name="connsiteY4" fmla="*/ 57112 h 59443"/>
                <a:gd name="connsiteX5" fmla="*/ 22075 w 56499"/>
                <a:gd name="connsiteY5" fmla="*/ 55506 h 59443"/>
                <a:gd name="connsiteX6" fmla="*/ -4227 w 56499"/>
                <a:gd name="connsiteY6" fmla="*/ 52799 h 59443"/>
                <a:gd name="connsiteX7" fmla="*/ 2054 w 56499"/>
                <a:gd name="connsiteY7" fmla="*/ 46141 h 59443"/>
                <a:gd name="connsiteX8" fmla="*/ -1087 w 56499"/>
                <a:gd name="connsiteY8" fmla="*/ 31927 h 59443"/>
                <a:gd name="connsiteX9" fmla="*/ 18014 w 56499"/>
                <a:gd name="connsiteY9" fmla="*/ 23490 h 59443"/>
                <a:gd name="connsiteX10" fmla="*/ 36100 w 56499"/>
                <a:gd name="connsiteY10" fmla="*/ 16463 h 59443"/>
                <a:gd name="connsiteX11" fmla="*/ 41703 w 56499"/>
                <a:gd name="connsiteY11" fmla="*/ -2331 h 59443"/>
                <a:gd name="connsiteX12" fmla="*/ 52273 w 56499"/>
                <a:gd name="connsiteY12" fmla="*/ 7884 h 59443"/>
                <a:gd name="connsiteX13" fmla="*/ 51415 w 56499"/>
                <a:gd name="connsiteY13" fmla="*/ 21523 h 59443"/>
                <a:gd name="connsiteX14" fmla="*/ 41680 w 56499"/>
                <a:gd name="connsiteY14" fmla="*/ 27677 h 59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6499" h="59443">
                  <a:moveTo>
                    <a:pt x="41680" y="27677"/>
                  </a:moveTo>
                  <a:lnTo>
                    <a:pt x="43057" y="32919"/>
                  </a:lnTo>
                  <a:lnTo>
                    <a:pt x="33148" y="39711"/>
                  </a:lnTo>
                  <a:lnTo>
                    <a:pt x="35447" y="44708"/>
                  </a:lnTo>
                  <a:lnTo>
                    <a:pt x="24539" y="57112"/>
                  </a:lnTo>
                  <a:lnTo>
                    <a:pt x="22075" y="55506"/>
                  </a:lnTo>
                  <a:lnTo>
                    <a:pt x="-4227" y="52799"/>
                  </a:lnTo>
                  <a:lnTo>
                    <a:pt x="2054" y="46141"/>
                  </a:lnTo>
                  <a:lnTo>
                    <a:pt x="-1087" y="31927"/>
                  </a:lnTo>
                  <a:lnTo>
                    <a:pt x="18014" y="23490"/>
                  </a:lnTo>
                  <a:lnTo>
                    <a:pt x="36100" y="16463"/>
                  </a:lnTo>
                  <a:lnTo>
                    <a:pt x="41703" y="-2331"/>
                  </a:lnTo>
                  <a:lnTo>
                    <a:pt x="52273" y="7884"/>
                  </a:lnTo>
                  <a:lnTo>
                    <a:pt x="51415" y="21523"/>
                  </a:lnTo>
                  <a:lnTo>
                    <a:pt x="41680" y="2767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13" name="Freeform: Shape 1512">
              <a:extLst>
                <a:ext uri="{FF2B5EF4-FFF2-40B4-BE49-F238E27FC236}">
                  <a16:creationId xmlns:a16="http://schemas.microsoft.com/office/drawing/2014/main" id="{57D96B87-EBA1-4EA2-B9DF-481A9BC5D1C7}"/>
                </a:ext>
              </a:extLst>
            </p:cNvPr>
            <p:cNvSpPr/>
            <p:nvPr/>
          </p:nvSpPr>
          <p:spPr>
            <a:xfrm flipV="1">
              <a:off x="5210921" y="2492346"/>
              <a:ext cx="61461" cy="64663"/>
            </a:xfrm>
            <a:custGeom>
              <a:avLst/>
              <a:gdLst>
                <a:gd name="connsiteX0" fmla="*/ 41680 w 56499"/>
                <a:gd name="connsiteY0" fmla="*/ 27677 h 59443"/>
                <a:gd name="connsiteX1" fmla="*/ 43057 w 56499"/>
                <a:gd name="connsiteY1" fmla="*/ 32919 h 59443"/>
                <a:gd name="connsiteX2" fmla="*/ 33148 w 56499"/>
                <a:gd name="connsiteY2" fmla="*/ 39711 h 59443"/>
                <a:gd name="connsiteX3" fmla="*/ 35447 w 56499"/>
                <a:gd name="connsiteY3" fmla="*/ 44708 h 59443"/>
                <a:gd name="connsiteX4" fmla="*/ 24539 w 56499"/>
                <a:gd name="connsiteY4" fmla="*/ 57112 h 59443"/>
                <a:gd name="connsiteX5" fmla="*/ 22075 w 56499"/>
                <a:gd name="connsiteY5" fmla="*/ 55506 h 59443"/>
                <a:gd name="connsiteX6" fmla="*/ -4227 w 56499"/>
                <a:gd name="connsiteY6" fmla="*/ 52799 h 59443"/>
                <a:gd name="connsiteX7" fmla="*/ 2054 w 56499"/>
                <a:gd name="connsiteY7" fmla="*/ 46141 h 59443"/>
                <a:gd name="connsiteX8" fmla="*/ -1087 w 56499"/>
                <a:gd name="connsiteY8" fmla="*/ 31927 h 59443"/>
                <a:gd name="connsiteX9" fmla="*/ 18014 w 56499"/>
                <a:gd name="connsiteY9" fmla="*/ 23490 h 59443"/>
                <a:gd name="connsiteX10" fmla="*/ 36100 w 56499"/>
                <a:gd name="connsiteY10" fmla="*/ 16463 h 59443"/>
                <a:gd name="connsiteX11" fmla="*/ 41703 w 56499"/>
                <a:gd name="connsiteY11" fmla="*/ -2331 h 59443"/>
                <a:gd name="connsiteX12" fmla="*/ 52273 w 56499"/>
                <a:gd name="connsiteY12" fmla="*/ 7884 h 59443"/>
                <a:gd name="connsiteX13" fmla="*/ 51415 w 56499"/>
                <a:gd name="connsiteY13" fmla="*/ 21523 h 59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6499" h="59443">
                  <a:moveTo>
                    <a:pt x="41680" y="27677"/>
                  </a:moveTo>
                  <a:lnTo>
                    <a:pt x="43057" y="32919"/>
                  </a:lnTo>
                  <a:lnTo>
                    <a:pt x="33148" y="39711"/>
                  </a:lnTo>
                  <a:lnTo>
                    <a:pt x="35447" y="44708"/>
                  </a:lnTo>
                  <a:lnTo>
                    <a:pt x="24539" y="57112"/>
                  </a:lnTo>
                  <a:lnTo>
                    <a:pt x="22075" y="55506"/>
                  </a:lnTo>
                  <a:lnTo>
                    <a:pt x="-4227" y="52799"/>
                  </a:lnTo>
                  <a:lnTo>
                    <a:pt x="2054" y="46141"/>
                  </a:lnTo>
                  <a:lnTo>
                    <a:pt x="-1087" y="31927"/>
                  </a:lnTo>
                  <a:lnTo>
                    <a:pt x="18014" y="23490"/>
                  </a:lnTo>
                  <a:lnTo>
                    <a:pt x="36100" y="16463"/>
                  </a:lnTo>
                  <a:lnTo>
                    <a:pt x="41703" y="-2331"/>
                  </a:lnTo>
                  <a:lnTo>
                    <a:pt x="52273" y="7884"/>
                  </a:lnTo>
                  <a:lnTo>
                    <a:pt x="51415" y="21523"/>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14" name="Freeform: Shape 1513">
              <a:extLst>
                <a:ext uri="{FF2B5EF4-FFF2-40B4-BE49-F238E27FC236}">
                  <a16:creationId xmlns:a16="http://schemas.microsoft.com/office/drawing/2014/main" id="{124E4B12-496A-44FA-A6F3-823872E37749}"/>
                </a:ext>
              </a:extLst>
            </p:cNvPr>
            <p:cNvSpPr/>
            <p:nvPr/>
          </p:nvSpPr>
          <p:spPr>
            <a:xfrm flipV="1">
              <a:off x="5242212" y="2469041"/>
              <a:ext cx="100560" cy="94191"/>
            </a:xfrm>
            <a:custGeom>
              <a:avLst/>
              <a:gdLst>
                <a:gd name="connsiteX0" fmla="*/ 88165 w 92442"/>
                <a:gd name="connsiteY0" fmla="*/ 44886 h 86587"/>
                <a:gd name="connsiteX1" fmla="*/ 69953 w 92442"/>
                <a:gd name="connsiteY1" fmla="*/ 56974 h 86587"/>
                <a:gd name="connsiteX2" fmla="*/ 58282 w 92442"/>
                <a:gd name="connsiteY2" fmla="*/ 75272 h 86587"/>
                <a:gd name="connsiteX3" fmla="*/ 48609 w 92442"/>
                <a:gd name="connsiteY3" fmla="*/ 62562 h 86587"/>
                <a:gd name="connsiteX4" fmla="*/ 39094 w 92442"/>
                <a:gd name="connsiteY4" fmla="*/ 62562 h 86587"/>
                <a:gd name="connsiteX5" fmla="*/ 35419 w 92442"/>
                <a:gd name="connsiteY5" fmla="*/ 74415 h 86587"/>
                <a:gd name="connsiteX6" fmla="*/ 22780 w 92442"/>
                <a:gd name="connsiteY6" fmla="*/ 84244 h 86587"/>
                <a:gd name="connsiteX7" fmla="*/ 14910 w 92442"/>
                <a:gd name="connsiteY7" fmla="*/ 78389 h 86587"/>
                <a:gd name="connsiteX8" fmla="*/ 24668 w 92442"/>
                <a:gd name="connsiteY8" fmla="*/ 67481 h 86587"/>
                <a:gd name="connsiteX9" fmla="*/ 18664 w 92442"/>
                <a:gd name="connsiteY9" fmla="*/ 58477 h 86587"/>
                <a:gd name="connsiteX10" fmla="*/ 3679 w 92442"/>
                <a:gd name="connsiteY10" fmla="*/ 67961 h 86587"/>
                <a:gd name="connsiteX11" fmla="*/ -4278 w 92442"/>
                <a:gd name="connsiteY11" fmla="*/ 62822 h 86587"/>
                <a:gd name="connsiteX12" fmla="*/ 6630 w 92442"/>
                <a:gd name="connsiteY12" fmla="*/ 50418 h 86587"/>
                <a:gd name="connsiteX13" fmla="*/ 4332 w 92442"/>
                <a:gd name="connsiteY13" fmla="*/ 45421 h 86587"/>
                <a:gd name="connsiteX14" fmla="*/ 14241 w 92442"/>
                <a:gd name="connsiteY14" fmla="*/ 38629 h 86587"/>
                <a:gd name="connsiteX15" fmla="*/ 12863 w 92442"/>
                <a:gd name="connsiteY15" fmla="*/ 33388 h 86587"/>
                <a:gd name="connsiteX16" fmla="*/ 22599 w 92442"/>
                <a:gd name="connsiteY16" fmla="*/ 27233 h 86587"/>
                <a:gd name="connsiteX17" fmla="*/ 23456 w 92442"/>
                <a:gd name="connsiteY17" fmla="*/ 13594 h 86587"/>
                <a:gd name="connsiteX18" fmla="*/ 44611 w 92442"/>
                <a:gd name="connsiteY18" fmla="*/ 29657 h 86587"/>
                <a:gd name="connsiteX19" fmla="*/ 50844 w 92442"/>
                <a:gd name="connsiteY19" fmla="*/ 22047 h 86587"/>
                <a:gd name="connsiteX20" fmla="*/ 51246 w 92442"/>
                <a:gd name="connsiteY20" fmla="*/ 4300 h 86587"/>
                <a:gd name="connsiteX21" fmla="*/ 66175 w 92442"/>
                <a:gd name="connsiteY21" fmla="*/ -2343 h 86587"/>
                <a:gd name="connsiteX22" fmla="*/ 63555 w 92442"/>
                <a:gd name="connsiteY22" fmla="*/ 15341 h 86587"/>
                <a:gd name="connsiteX23" fmla="*/ 88165 w 92442"/>
                <a:gd name="connsiteY23" fmla="*/ 44886 h 86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2442" h="86587">
                  <a:moveTo>
                    <a:pt x="88165" y="44886"/>
                  </a:moveTo>
                  <a:lnTo>
                    <a:pt x="69953" y="56974"/>
                  </a:lnTo>
                  <a:lnTo>
                    <a:pt x="58282" y="75272"/>
                  </a:lnTo>
                  <a:lnTo>
                    <a:pt x="48609" y="62562"/>
                  </a:lnTo>
                  <a:lnTo>
                    <a:pt x="39094" y="62562"/>
                  </a:lnTo>
                  <a:lnTo>
                    <a:pt x="35419" y="74415"/>
                  </a:lnTo>
                  <a:lnTo>
                    <a:pt x="22780" y="84244"/>
                  </a:lnTo>
                  <a:lnTo>
                    <a:pt x="14910" y="78389"/>
                  </a:lnTo>
                  <a:lnTo>
                    <a:pt x="24668" y="67481"/>
                  </a:lnTo>
                  <a:lnTo>
                    <a:pt x="18664" y="58477"/>
                  </a:lnTo>
                  <a:lnTo>
                    <a:pt x="3679" y="67961"/>
                  </a:lnTo>
                  <a:lnTo>
                    <a:pt x="-4278" y="62822"/>
                  </a:lnTo>
                  <a:lnTo>
                    <a:pt x="6630" y="50418"/>
                  </a:lnTo>
                  <a:lnTo>
                    <a:pt x="4332" y="45421"/>
                  </a:lnTo>
                  <a:lnTo>
                    <a:pt x="14241" y="38629"/>
                  </a:lnTo>
                  <a:lnTo>
                    <a:pt x="12863" y="33388"/>
                  </a:lnTo>
                  <a:lnTo>
                    <a:pt x="22599" y="27233"/>
                  </a:lnTo>
                  <a:lnTo>
                    <a:pt x="23456" y="13594"/>
                  </a:lnTo>
                  <a:lnTo>
                    <a:pt x="44611" y="29657"/>
                  </a:lnTo>
                  <a:lnTo>
                    <a:pt x="50844" y="22047"/>
                  </a:lnTo>
                  <a:lnTo>
                    <a:pt x="51246" y="4300"/>
                  </a:lnTo>
                  <a:lnTo>
                    <a:pt x="66175" y="-2343"/>
                  </a:lnTo>
                  <a:lnTo>
                    <a:pt x="63555" y="15341"/>
                  </a:lnTo>
                  <a:lnTo>
                    <a:pt x="88165" y="4488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15" name="Freeform: Shape 1514">
              <a:extLst>
                <a:ext uri="{FF2B5EF4-FFF2-40B4-BE49-F238E27FC236}">
                  <a16:creationId xmlns:a16="http://schemas.microsoft.com/office/drawing/2014/main" id="{51BCB46E-7EEE-41A7-BDE7-792A9517121E}"/>
                </a:ext>
              </a:extLst>
            </p:cNvPr>
            <p:cNvSpPr/>
            <p:nvPr/>
          </p:nvSpPr>
          <p:spPr>
            <a:xfrm flipV="1">
              <a:off x="5242212" y="2469041"/>
              <a:ext cx="100560" cy="94191"/>
            </a:xfrm>
            <a:custGeom>
              <a:avLst/>
              <a:gdLst>
                <a:gd name="connsiteX0" fmla="*/ 88165 w 92442"/>
                <a:gd name="connsiteY0" fmla="*/ 44886 h 86587"/>
                <a:gd name="connsiteX1" fmla="*/ 69953 w 92442"/>
                <a:gd name="connsiteY1" fmla="*/ 56974 h 86587"/>
                <a:gd name="connsiteX2" fmla="*/ 58282 w 92442"/>
                <a:gd name="connsiteY2" fmla="*/ 75272 h 86587"/>
                <a:gd name="connsiteX3" fmla="*/ 48609 w 92442"/>
                <a:gd name="connsiteY3" fmla="*/ 62562 h 86587"/>
                <a:gd name="connsiteX4" fmla="*/ 39094 w 92442"/>
                <a:gd name="connsiteY4" fmla="*/ 62562 h 86587"/>
                <a:gd name="connsiteX5" fmla="*/ 35419 w 92442"/>
                <a:gd name="connsiteY5" fmla="*/ 74415 h 86587"/>
                <a:gd name="connsiteX6" fmla="*/ 22780 w 92442"/>
                <a:gd name="connsiteY6" fmla="*/ 84244 h 86587"/>
                <a:gd name="connsiteX7" fmla="*/ 14910 w 92442"/>
                <a:gd name="connsiteY7" fmla="*/ 78389 h 86587"/>
                <a:gd name="connsiteX8" fmla="*/ 24668 w 92442"/>
                <a:gd name="connsiteY8" fmla="*/ 67481 h 86587"/>
                <a:gd name="connsiteX9" fmla="*/ 18664 w 92442"/>
                <a:gd name="connsiteY9" fmla="*/ 58477 h 86587"/>
                <a:gd name="connsiteX10" fmla="*/ 3679 w 92442"/>
                <a:gd name="connsiteY10" fmla="*/ 67961 h 86587"/>
                <a:gd name="connsiteX11" fmla="*/ -4278 w 92442"/>
                <a:gd name="connsiteY11" fmla="*/ 62822 h 86587"/>
                <a:gd name="connsiteX12" fmla="*/ 6630 w 92442"/>
                <a:gd name="connsiteY12" fmla="*/ 50418 h 86587"/>
                <a:gd name="connsiteX13" fmla="*/ 4332 w 92442"/>
                <a:gd name="connsiteY13" fmla="*/ 45421 h 86587"/>
                <a:gd name="connsiteX14" fmla="*/ 14241 w 92442"/>
                <a:gd name="connsiteY14" fmla="*/ 38629 h 86587"/>
                <a:gd name="connsiteX15" fmla="*/ 12863 w 92442"/>
                <a:gd name="connsiteY15" fmla="*/ 33388 h 86587"/>
                <a:gd name="connsiteX16" fmla="*/ 22599 w 92442"/>
                <a:gd name="connsiteY16" fmla="*/ 27233 h 86587"/>
                <a:gd name="connsiteX17" fmla="*/ 23456 w 92442"/>
                <a:gd name="connsiteY17" fmla="*/ 13594 h 86587"/>
                <a:gd name="connsiteX18" fmla="*/ 44611 w 92442"/>
                <a:gd name="connsiteY18" fmla="*/ 29657 h 86587"/>
                <a:gd name="connsiteX19" fmla="*/ 50844 w 92442"/>
                <a:gd name="connsiteY19" fmla="*/ 22047 h 86587"/>
                <a:gd name="connsiteX20" fmla="*/ 51246 w 92442"/>
                <a:gd name="connsiteY20" fmla="*/ 4300 h 86587"/>
                <a:gd name="connsiteX21" fmla="*/ 66175 w 92442"/>
                <a:gd name="connsiteY21" fmla="*/ -2343 h 86587"/>
                <a:gd name="connsiteX22" fmla="*/ 63555 w 92442"/>
                <a:gd name="connsiteY22" fmla="*/ 15341 h 86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2442" h="86587">
                  <a:moveTo>
                    <a:pt x="88165" y="44886"/>
                  </a:moveTo>
                  <a:lnTo>
                    <a:pt x="69953" y="56974"/>
                  </a:lnTo>
                  <a:lnTo>
                    <a:pt x="58282" y="75272"/>
                  </a:lnTo>
                  <a:lnTo>
                    <a:pt x="48609" y="62562"/>
                  </a:lnTo>
                  <a:lnTo>
                    <a:pt x="39094" y="62562"/>
                  </a:lnTo>
                  <a:lnTo>
                    <a:pt x="35419" y="74415"/>
                  </a:lnTo>
                  <a:lnTo>
                    <a:pt x="22780" y="84244"/>
                  </a:lnTo>
                  <a:lnTo>
                    <a:pt x="14910" y="78389"/>
                  </a:lnTo>
                  <a:lnTo>
                    <a:pt x="24668" y="67481"/>
                  </a:lnTo>
                  <a:lnTo>
                    <a:pt x="18664" y="58477"/>
                  </a:lnTo>
                  <a:lnTo>
                    <a:pt x="3679" y="67961"/>
                  </a:lnTo>
                  <a:lnTo>
                    <a:pt x="-4278" y="62822"/>
                  </a:lnTo>
                  <a:lnTo>
                    <a:pt x="6630" y="50418"/>
                  </a:lnTo>
                  <a:lnTo>
                    <a:pt x="4332" y="45421"/>
                  </a:lnTo>
                  <a:lnTo>
                    <a:pt x="14241" y="38629"/>
                  </a:lnTo>
                  <a:lnTo>
                    <a:pt x="12863" y="33388"/>
                  </a:lnTo>
                  <a:lnTo>
                    <a:pt x="22599" y="27233"/>
                  </a:lnTo>
                  <a:lnTo>
                    <a:pt x="23456" y="13594"/>
                  </a:lnTo>
                  <a:lnTo>
                    <a:pt x="44611" y="29657"/>
                  </a:lnTo>
                  <a:lnTo>
                    <a:pt x="50844" y="22047"/>
                  </a:lnTo>
                  <a:lnTo>
                    <a:pt x="51246" y="4300"/>
                  </a:lnTo>
                  <a:lnTo>
                    <a:pt x="66175" y="-2343"/>
                  </a:lnTo>
                  <a:lnTo>
                    <a:pt x="63555" y="1534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16" name="Freeform: Shape 1515">
              <a:extLst>
                <a:ext uri="{FF2B5EF4-FFF2-40B4-BE49-F238E27FC236}">
                  <a16:creationId xmlns:a16="http://schemas.microsoft.com/office/drawing/2014/main" id="{AA70C1C5-B08D-45D2-97ED-5D3378E3E060}"/>
                </a:ext>
              </a:extLst>
            </p:cNvPr>
            <p:cNvSpPr/>
            <p:nvPr/>
          </p:nvSpPr>
          <p:spPr>
            <a:xfrm flipV="1">
              <a:off x="5146095" y="2422358"/>
              <a:ext cx="127606" cy="74714"/>
            </a:xfrm>
            <a:custGeom>
              <a:avLst/>
              <a:gdLst>
                <a:gd name="connsiteX0" fmla="*/ 94088 w 117304"/>
                <a:gd name="connsiteY0" fmla="*/ 27505 h 68682"/>
                <a:gd name="connsiteX1" fmla="*/ 95638 w 117304"/>
                <a:gd name="connsiteY1" fmla="*/ 35021 h 68682"/>
                <a:gd name="connsiteX2" fmla="*/ 82920 w 117304"/>
                <a:gd name="connsiteY2" fmla="*/ 40451 h 68682"/>
                <a:gd name="connsiteX3" fmla="*/ 64252 w 117304"/>
                <a:gd name="connsiteY3" fmla="*/ 32077 h 68682"/>
                <a:gd name="connsiteX4" fmla="*/ 59129 w 117304"/>
                <a:gd name="connsiteY4" fmla="*/ 42970 h 68682"/>
                <a:gd name="connsiteX5" fmla="*/ 42759 w 117304"/>
                <a:gd name="connsiteY5" fmla="*/ 50588 h 68682"/>
                <a:gd name="connsiteX6" fmla="*/ 25539 w 117304"/>
                <a:gd name="connsiteY6" fmla="*/ 51462 h 68682"/>
                <a:gd name="connsiteX7" fmla="*/ -354 w 117304"/>
                <a:gd name="connsiteY7" fmla="*/ 66265 h 68682"/>
                <a:gd name="connsiteX8" fmla="*/ -4195 w 117304"/>
                <a:gd name="connsiteY8" fmla="*/ 59017 h 68682"/>
                <a:gd name="connsiteX9" fmla="*/ -4195 w 117304"/>
                <a:gd name="connsiteY9" fmla="*/ 59017 h 68682"/>
                <a:gd name="connsiteX10" fmla="*/ 19227 w 117304"/>
                <a:gd name="connsiteY10" fmla="*/ 41112 h 68682"/>
                <a:gd name="connsiteX11" fmla="*/ 24893 w 117304"/>
                <a:gd name="connsiteY11" fmla="*/ 20493 h 68682"/>
                <a:gd name="connsiteX12" fmla="*/ 20116 w 117304"/>
                <a:gd name="connsiteY12" fmla="*/ 12575 h 68682"/>
                <a:gd name="connsiteX13" fmla="*/ 17307 w 117304"/>
                <a:gd name="connsiteY13" fmla="*/ 10970 h 68682"/>
                <a:gd name="connsiteX14" fmla="*/ 28412 w 117304"/>
                <a:gd name="connsiteY14" fmla="*/ 2722 h 68682"/>
                <a:gd name="connsiteX15" fmla="*/ 44246 w 117304"/>
                <a:gd name="connsiteY15" fmla="*/ 10466 h 68682"/>
                <a:gd name="connsiteX16" fmla="*/ 55398 w 117304"/>
                <a:gd name="connsiteY16" fmla="*/ -2386 h 68682"/>
                <a:gd name="connsiteX17" fmla="*/ 81700 w 117304"/>
                <a:gd name="connsiteY17" fmla="*/ 321 h 68682"/>
                <a:gd name="connsiteX18" fmla="*/ 92121 w 117304"/>
                <a:gd name="connsiteY18" fmla="*/ 7066 h 68682"/>
                <a:gd name="connsiteX19" fmla="*/ 107105 w 117304"/>
                <a:gd name="connsiteY19" fmla="*/ -2417 h 68682"/>
                <a:gd name="connsiteX20" fmla="*/ 113110 w 117304"/>
                <a:gd name="connsiteY20" fmla="*/ 6586 h 68682"/>
                <a:gd name="connsiteX21" fmla="*/ 103351 w 117304"/>
                <a:gd name="connsiteY21" fmla="*/ 17494 h 68682"/>
                <a:gd name="connsiteX22" fmla="*/ 106916 w 117304"/>
                <a:gd name="connsiteY22" fmla="*/ 20146 h 68682"/>
                <a:gd name="connsiteX23" fmla="*/ 106909 w 117304"/>
                <a:gd name="connsiteY23" fmla="*/ 20154 h 68682"/>
                <a:gd name="connsiteX24" fmla="*/ 94088 w 117304"/>
                <a:gd name="connsiteY24" fmla="*/ 27505 h 68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304" h="68682">
                  <a:moveTo>
                    <a:pt x="94088" y="27505"/>
                  </a:moveTo>
                  <a:lnTo>
                    <a:pt x="95638" y="35021"/>
                  </a:lnTo>
                  <a:lnTo>
                    <a:pt x="82920" y="40451"/>
                  </a:lnTo>
                  <a:lnTo>
                    <a:pt x="64252" y="32077"/>
                  </a:lnTo>
                  <a:lnTo>
                    <a:pt x="59129" y="42970"/>
                  </a:lnTo>
                  <a:lnTo>
                    <a:pt x="42759" y="50588"/>
                  </a:lnTo>
                  <a:lnTo>
                    <a:pt x="25539" y="51462"/>
                  </a:lnTo>
                  <a:lnTo>
                    <a:pt x="-354" y="66265"/>
                  </a:lnTo>
                  <a:lnTo>
                    <a:pt x="-4195" y="59017"/>
                  </a:lnTo>
                  <a:lnTo>
                    <a:pt x="-4195" y="59017"/>
                  </a:lnTo>
                  <a:lnTo>
                    <a:pt x="19227" y="41112"/>
                  </a:lnTo>
                  <a:lnTo>
                    <a:pt x="24893" y="20493"/>
                  </a:lnTo>
                  <a:lnTo>
                    <a:pt x="20116" y="12575"/>
                  </a:lnTo>
                  <a:lnTo>
                    <a:pt x="17307" y="10970"/>
                  </a:lnTo>
                  <a:lnTo>
                    <a:pt x="28412" y="2722"/>
                  </a:lnTo>
                  <a:lnTo>
                    <a:pt x="44246" y="10466"/>
                  </a:lnTo>
                  <a:lnTo>
                    <a:pt x="55398" y="-2386"/>
                  </a:lnTo>
                  <a:lnTo>
                    <a:pt x="81700" y="321"/>
                  </a:lnTo>
                  <a:lnTo>
                    <a:pt x="92121" y="7066"/>
                  </a:lnTo>
                  <a:lnTo>
                    <a:pt x="107105" y="-2417"/>
                  </a:lnTo>
                  <a:lnTo>
                    <a:pt x="113110" y="6586"/>
                  </a:lnTo>
                  <a:lnTo>
                    <a:pt x="103351" y="17494"/>
                  </a:lnTo>
                  <a:lnTo>
                    <a:pt x="106916" y="20146"/>
                  </a:lnTo>
                  <a:lnTo>
                    <a:pt x="106909" y="20154"/>
                  </a:lnTo>
                  <a:lnTo>
                    <a:pt x="94088" y="2750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17" name="Freeform: Shape 1516">
              <a:extLst>
                <a:ext uri="{FF2B5EF4-FFF2-40B4-BE49-F238E27FC236}">
                  <a16:creationId xmlns:a16="http://schemas.microsoft.com/office/drawing/2014/main" id="{E311C9F0-3850-4773-958A-4C5A048F8C7A}"/>
                </a:ext>
              </a:extLst>
            </p:cNvPr>
            <p:cNvSpPr/>
            <p:nvPr/>
          </p:nvSpPr>
          <p:spPr>
            <a:xfrm flipV="1">
              <a:off x="5146095" y="2422358"/>
              <a:ext cx="127606" cy="74714"/>
            </a:xfrm>
            <a:custGeom>
              <a:avLst/>
              <a:gdLst>
                <a:gd name="connsiteX0" fmla="*/ 94088 w 117304"/>
                <a:gd name="connsiteY0" fmla="*/ 27505 h 68682"/>
                <a:gd name="connsiteX1" fmla="*/ 95638 w 117304"/>
                <a:gd name="connsiteY1" fmla="*/ 35021 h 68682"/>
                <a:gd name="connsiteX2" fmla="*/ 82920 w 117304"/>
                <a:gd name="connsiteY2" fmla="*/ 40451 h 68682"/>
                <a:gd name="connsiteX3" fmla="*/ 64252 w 117304"/>
                <a:gd name="connsiteY3" fmla="*/ 32077 h 68682"/>
                <a:gd name="connsiteX4" fmla="*/ 59129 w 117304"/>
                <a:gd name="connsiteY4" fmla="*/ 42970 h 68682"/>
                <a:gd name="connsiteX5" fmla="*/ 42759 w 117304"/>
                <a:gd name="connsiteY5" fmla="*/ 50588 h 68682"/>
                <a:gd name="connsiteX6" fmla="*/ 25539 w 117304"/>
                <a:gd name="connsiteY6" fmla="*/ 51462 h 68682"/>
                <a:gd name="connsiteX7" fmla="*/ -354 w 117304"/>
                <a:gd name="connsiteY7" fmla="*/ 66265 h 68682"/>
                <a:gd name="connsiteX8" fmla="*/ -4195 w 117304"/>
                <a:gd name="connsiteY8" fmla="*/ 59017 h 68682"/>
                <a:gd name="connsiteX9" fmla="*/ -4195 w 117304"/>
                <a:gd name="connsiteY9" fmla="*/ 59017 h 68682"/>
                <a:gd name="connsiteX10" fmla="*/ 19227 w 117304"/>
                <a:gd name="connsiteY10" fmla="*/ 41112 h 68682"/>
                <a:gd name="connsiteX11" fmla="*/ 24893 w 117304"/>
                <a:gd name="connsiteY11" fmla="*/ 20493 h 68682"/>
                <a:gd name="connsiteX12" fmla="*/ 20116 w 117304"/>
                <a:gd name="connsiteY12" fmla="*/ 12575 h 68682"/>
                <a:gd name="connsiteX13" fmla="*/ 17307 w 117304"/>
                <a:gd name="connsiteY13" fmla="*/ 10970 h 68682"/>
                <a:gd name="connsiteX14" fmla="*/ 28412 w 117304"/>
                <a:gd name="connsiteY14" fmla="*/ 2722 h 68682"/>
                <a:gd name="connsiteX15" fmla="*/ 44246 w 117304"/>
                <a:gd name="connsiteY15" fmla="*/ 10466 h 68682"/>
                <a:gd name="connsiteX16" fmla="*/ 55398 w 117304"/>
                <a:gd name="connsiteY16" fmla="*/ -2386 h 68682"/>
                <a:gd name="connsiteX17" fmla="*/ 81700 w 117304"/>
                <a:gd name="connsiteY17" fmla="*/ 321 h 68682"/>
                <a:gd name="connsiteX18" fmla="*/ 92121 w 117304"/>
                <a:gd name="connsiteY18" fmla="*/ 7066 h 68682"/>
                <a:gd name="connsiteX19" fmla="*/ 107105 w 117304"/>
                <a:gd name="connsiteY19" fmla="*/ -2417 h 68682"/>
                <a:gd name="connsiteX20" fmla="*/ 113110 w 117304"/>
                <a:gd name="connsiteY20" fmla="*/ 6586 h 68682"/>
                <a:gd name="connsiteX21" fmla="*/ 103351 w 117304"/>
                <a:gd name="connsiteY21" fmla="*/ 17494 h 68682"/>
                <a:gd name="connsiteX22" fmla="*/ 106916 w 117304"/>
                <a:gd name="connsiteY22" fmla="*/ 20146 h 68682"/>
                <a:gd name="connsiteX23" fmla="*/ 106909 w 117304"/>
                <a:gd name="connsiteY23" fmla="*/ 20154 h 68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7304" h="68682">
                  <a:moveTo>
                    <a:pt x="94088" y="27505"/>
                  </a:moveTo>
                  <a:lnTo>
                    <a:pt x="95638" y="35021"/>
                  </a:lnTo>
                  <a:lnTo>
                    <a:pt x="82920" y="40451"/>
                  </a:lnTo>
                  <a:lnTo>
                    <a:pt x="64252" y="32077"/>
                  </a:lnTo>
                  <a:lnTo>
                    <a:pt x="59129" y="42970"/>
                  </a:lnTo>
                  <a:lnTo>
                    <a:pt x="42759" y="50588"/>
                  </a:lnTo>
                  <a:lnTo>
                    <a:pt x="25539" y="51462"/>
                  </a:lnTo>
                  <a:lnTo>
                    <a:pt x="-354" y="66265"/>
                  </a:lnTo>
                  <a:lnTo>
                    <a:pt x="-4195" y="59017"/>
                  </a:lnTo>
                  <a:lnTo>
                    <a:pt x="-4195" y="59017"/>
                  </a:lnTo>
                  <a:lnTo>
                    <a:pt x="19227" y="41112"/>
                  </a:lnTo>
                  <a:lnTo>
                    <a:pt x="24893" y="20493"/>
                  </a:lnTo>
                  <a:lnTo>
                    <a:pt x="20116" y="12575"/>
                  </a:lnTo>
                  <a:lnTo>
                    <a:pt x="17307" y="10970"/>
                  </a:lnTo>
                  <a:lnTo>
                    <a:pt x="28412" y="2722"/>
                  </a:lnTo>
                  <a:lnTo>
                    <a:pt x="44246" y="10466"/>
                  </a:lnTo>
                  <a:lnTo>
                    <a:pt x="55398" y="-2386"/>
                  </a:lnTo>
                  <a:lnTo>
                    <a:pt x="81700" y="321"/>
                  </a:lnTo>
                  <a:lnTo>
                    <a:pt x="92121" y="7066"/>
                  </a:lnTo>
                  <a:lnTo>
                    <a:pt x="107105" y="-2417"/>
                  </a:lnTo>
                  <a:lnTo>
                    <a:pt x="113110" y="6586"/>
                  </a:lnTo>
                  <a:lnTo>
                    <a:pt x="103351" y="17494"/>
                  </a:lnTo>
                  <a:lnTo>
                    <a:pt x="106916" y="20146"/>
                  </a:lnTo>
                  <a:lnTo>
                    <a:pt x="106909" y="20154"/>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18" name="Freeform: Shape 1517">
              <a:extLst>
                <a:ext uri="{FF2B5EF4-FFF2-40B4-BE49-F238E27FC236}">
                  <a16:creationId xmlns:a16="http://schemas.microsoft.com/office/drawing/2014/main" id="{CEBEAE2A-3214-4B45-85E8-1D79DA766FC0}"/>
                </a:ext>
              </a:extLst>
            </p:cNvPr>
            <p:cNvSpPr/>
            <p:nvPr/>
          </p:nvSpPr>
          <p:spPr>
            <a:xfrm flipV="1">
              <a:off x="4891902" y="1307215"/>
              <a:ext cx="3183576" cy="1185413"/>
            </a:xfrm>
            <a:custGeom>
              <a:avLst/>
              <a:gdLst>
                <a:gd name="connsiteX0" fmla="*/ 1465319 w 2926566"/>
                <a:gd name="connsiteY0" fmla="*/ 306358 h 1089715"/>
                <a:gd name="connsiteX1" fmla="*/ 1453168 w 2926566"/>
                <a:gd name="connsiteY1" fmla="*/ 286809 h 1089715"/>
                <a:gd name="connsiteX2" fmla="*/ 1424182 w 2926566"/>
                <a:gd name="connsiteY2" fmla="*/ 270715 h 1089715"/>
                <a:gd name="connsiteX3" fmla="*/ 1403657 w 2926566"/>
                <a:gd name="connsiteY3" fmla="*/ 246341 h 1089715"/>
                <a:gd name="connsiteX4" fmla="*/ 1362905 w 2926566"/>
                <a:gd name="connsiteY4" fmla="*/ 250551 h 1089715"/>
                <a:gd name="connsiteX5" fmla="*/ 1396542 w 2926566"/>
                <a:gd name="connsiteY5" fmla="*/ 267496 h 1089715"/>
                <a:gd name="connsiteX6" fmla="*/ 1420601 w 2926566"/>
                <a:gd name="connsiteY6" fmla="*/ 299928 h 1089715"/>
                <a:gd name="connsiteX7" fmla="*/ 1446510 w 2926566"/>
                <a:gd name="connsiteY7" fmla="*/ 312662 h 1089715"/>
                <a:gd name="connsiteX8" fmla="*/ 1463430 w 2926566"/>
                <a:gd name="connsiteY8" fmla="*/ 356940 h 1089715"/>
                <a:gd name="connsiteX9" fmla="*/ 1476062 w 2926566"/>
                <a:gd name="connsiteY9" fmla="*/ 363197 h 1089715"/>
                <a:gd name="connsiteX10" fmla="*/ 154240 w 2926566"/>
                <a:gd name="connsiteY10" fmla="*/ 490598 h 1089715"/>
                <a:gd name="connsiteX11" fmla="*/ 142514 w 2926566"/>
                <a:gd name="connsiteY11" fmla="*/ 494116 h 1089715"/>
                <a:gd name="connsiteX12" fmla="*/ 143765 w 2926566"/>
                <a:gd name="connsiteY12" fmla="*/ 507244 h 1089715"/>
                <a:gd name="connsiteX13" fmla="*/ 124145 w 2926566"/>
                <a:gd name="connsiteY13" fmla="*/ 518687 h 1089715"/>
                <a:gd name="connsiteX14" fmla="*/ 130661 w 2926566"/>
                <a:gd name="connsiteY14" fmla="*/ 533664 h 1089715"/>
                <a:gd name="connsiteX15" fmla="*/ 138665 w 2926566"/>
                <a:gd name="connsiteY15" fmla="*/ 534199 h 1089715"/>
                <a:gd name="connsiteX16" fmla="*/ 132558 w 2926566"/>
                <a:gd name="connsiteY16" fmla="*/ 555433 h 1089715"/>
                <a:gd name="connsiteX17" fmla="*/ 151706 w 2926566"/>
                <a:gd name="connsiteY17" fmla="*/ 545642 h 1089715"/>
                <a:gd name="connsiteX18" fmla="*/ 153084 w 2926566"/>
                <a:gd name="connsiteY18" fmla="*/ 528406 h 1089715"/>
                <a:gd name="connsiteX19" fmla="*/ 162441 w 2926566"/>
                <a:gd name="connsiteY19" fmla="*/ 510510 h 1089715"/>
                <a:gd name="connsiteX20" fmla="*/ 94191 w 2926566"/>
                <a:gd name="connsiteY20" fmla="*/ 479903 h 1089715"/>
                <a:gd name="connsiteX21" fmla="*/ 90091 w 2926566"/>
                <a:gd name="connsiteY21" fmla="*/ 466586 h 1089715"/>
                <a:gd name="connsiteX22" fmla="*/ 75988 w 2926566"/>
                <a:gd name="connsiteY22" fmla="*/ 473575 h 1089715"/>
                <a:gd name="connsiteX23" fmla="*/ 73941 w 2926566"/>
                <a:gd name="connsiteY23" fmla="*/ 463076 h 1089715"/>
                <a:gd name="connsiteX24" fmla="*/ 65142 w 2926566"/>
                <a:gd name="connsiteY24" fmla="*/ 463501 h 1089715"/>
                <a:gd name="connsiteX25" fmla="*/ 51338 w 2926566"/>
                <a:gd name="connsiteY25" fmla="*/ 495801 h 1089715"/>
                <a:gd name="connsiteX26" fmla="*/ 44601 w 2926566"/>
                <a:gd name="connsiteY26" fmla="*/ 500940 h 1089715"/>
                <a:gd name="connsiteX27" fmla="*/ 57792 w 2926566"/>
                <a:gd name="connsiteY27" fmla="*/ 517373 h 1089715"/>
                <a:gd name="connsiteX28" fmla="*/ 72186 w 2926566"/>
                <a:gd name="connsiteY28" fmla="*/ 518372 h 1089715"/>
                <a:gd name="connsiteX29" fmla="*/ 74815 w 2926566"/>
                <a:gd name="connsiteY29" fmla="*/ 506590 h 1089715"/>
                <a:gd name="connsiteX30" fmla="*/ 90382 w 2926566"/>
                <a:gd name="connsiteY30" fmla="*/ 504025 h 1089715"/>
                <a:gd name="connsiteX31" fmla="*/ 101833 w 2926566"/>
                <a:gd name="connsiteY31" fmla="*/ 482988 h 1089715"/>
                <a:gd name="connsiteX32" fmla="*/ 1851664 w 2926566"/>
                <a:gd name="connsiteY32" fmla="*/ 26378 h 1089715"/>
                <a:gd name="connsiteX33" fmla="*/ 1862140 w 2926566"/>
                <a:gd name="connsiteY33" fmla="*/ 35484 h 1089715"/>
                <a:gd name="connsiteX34" fmla="*/ 1872316 w 2926566"/>
                <a:gd name="connsiteY34" fmla="*/ 51350 h 1089715"/>
                <a:gd name="connsiteX35" fmla="*/ 1894140 w 2926566"/>
                <a:gd name="connsiteY35" fmla="*/ 35893 h 1089715"/>
                <a:gd name="connsiteX36" fmla="*/ 1909675 w 2926566"/>
                <a:gd name="connsiteY36" fmla="*/ 40245 h 1089715"/>
                <a:gd name="connsiteX37" fmla="*/ 1931798 w 2926566"/>
                <a:gd name="connsiteY37" fmla="*/ 55301 h 1089715"/>
                <a:gd name="connsiteX38" fmla="*/ 1944351 w 2926566"/>
                <a:gd name="connsiteY38" fmla="*/ 75543 h 1089715"/>
                <a:gd name="connsiteX39" fmla="*/ 1977240 w 2926566"/>
                <a:gd name="connsiteY39" fmla="*/ 110022 h 1089715"/>
                <a:gd name="connsiteX40" fmla="*/ 2006250 w 2926566"/>
                <a:gd name="connsiteY40" fmla="*/ 157990 h 1089715"/>
                <a:gd name="connsiteX41" fmla="*/ 2022368 w 2926566"/>
                <a:gd name="connsiteY41" fmla="*/ 173070 h 1089715"/>
                <a:gd name="connsiteX42" fmla="*/ 2026279 w 2926566"/>
                <a:gd name="connsiteY42" fmla="*/ 206762 h 1089715"/>
                <a:gd name="connsiteX43" fmla="*/ 2031678 w 2926566"/>
                <a:gd name="connsiteY43" fmla="*/ 211909 h 1089715"/>
                <a:gd name="connsiteX44" fmla="*/ 2027491 w 2926566"/>
                <a:gd name="connsiteY44" fmla="*/ 228672 h 1089715"/>
                <a:gd name="connsiteX45" fmla="*/ 2041830 w 2926566"/>
                <a:gd name="connsiteY45" fmla="*/ 286290 h 1089715"/>
                <a:gd name="connsiteX46" fmla="*/ 2031678 w 2926566"/>
                <a:gd name="connsiteY46" fmla="*/ 293420 h 1089715"/>
                <a:gd name="connsiteX47" fmla="*/ 2036935 w 2926566"/>
                <a:gd name="connsiteY47" fmla="*/ 304918 h 1089715"/>
                <a:gd name="connsiteX48" fmla="*/ 2014632 w 2926566"/>
                <a:gd name="connsiteY48" fmla="*/ 325585 h 1089715"/>
                <a:gd name="connsiteX49" fmla="*/ 1983788 w 2926566"/>
                <a:gd name="connsiteY49" fmla="*/ 300826 h 1089715"/>
                <a:gd name="connsiteX50" fmla="*/ 1959194 w 2926566"/>
                <a:gd name="connsiteY50" fmla="*/ 308216 h 1089715"/>
                <a:gd name="connsiteX51" fmla="*/ 1974439 w 2926566"/>
                <a:gd name="connsiteY51" fmla="*/ 332527 h 1089715"/>
                <a:gd name="connsiteX52" fmla="*/ 1933120 w 2926566"/>
                <a:gd name="connsiteY52" fmla="*/ 329882 h 1089715"/>
                <a:gd name="connsiteX53" fmla="*/ 1933309 w 2926566"/>
                <a:gd name="connsiteY53" fmla="*/ 342073 h 1089715"/>
                <a:gd name="connsiteX54" fmla="*/ 1969803 w 2926566"/>
                <a:gd name="connsiteY54" fmla="*/ 362614 h 1089715"/>
                <a:gd name="connsiteX55" fmla="*/ 1981726 w 2926566"/>
                <a:gd name="connsiteY55" fmla="*/ 380928 h 1089715"/>
                <a:gd name="connsiteX56" fmla="*/ 1991761 w 2926566"/>
                <a:gd name="connsiteY56" fmla="*/ 382848 h 1089715"/>
                <a:gd name="connsiteX57" fmla="*/ 1994578 w 2926566"/>
                <a:gd name="connsiteY57" fmla="*/ 396999 h 1089715"/>
                <a:gd name="connsiteX58" fmla="*/ 2028066 w 2926566"/>
                <a:gd name="connsiteY58" fmla="*/ 419342 h 1089715"/>
                <a:gd name="connsiteX59" fmla="*/ 2033150 w 2926566"/>
                <a:gd name="connsiteY59" fmla="*/ 432273 h 1089715"/>
                <a:gd name="connsiteX60" fmla="*/ 2076506 w 2926566"/>
                <a:gd name="connsiteY60" fmla="*/ 461274 h 1089715"/>
                <a:gd name="connsiteX61" fmla="*/ 2120744 w 2926566"/>
                <a:gd name="connsiteY61" fmla="*/ 462628 h 1089715"/>
                <a:gd name="connsiteX62" fmla="*/ 2132400 w 2926566"/>
                <a:gd name="connsiteY62" fmla="*/ 455907 h 1089715"/>
                <a:gd name="connsiteX63" fmla="*/ 2166502 w 2926566"/>
                <a:gd name="connsiteY63" fmla="*/ 462179 h 1089715"/>
                <a:gd name="connsiteX64" fmla="*/ 2178748 w 2926566"/>
                <a:gd name="connsiteY64" fmla="*/ 457276 h 1089715"/>
                <a:gd name="connsiteX65" fmla="*/ 2191607 w 2926566"/>
                <a:gd name="connsiteY65" fmla="*/ 471560 h 1089715"/>
                <a:gd name="connsiteX66" fmla="*/ 2233169 w 2926566"/>
                <a:gd name="connsiteY66" fmla="*/ 468341 h 1089715"/>
                <a:gd name="connsiteX67" fmla="*/ 2217618 w 2926566"/>
                <a:gd name="connsiteY67" fmla="*/ 454144 h 1089715"/>
                <a:gd name="connsiteX68" fmla="*/ 2222104 w 2926566"/>
                <a:gd name="connsiteY68" fmla="*/ 446557 h 1089715"/>
                <a:gd name="connsiteX69" fmla="*/ 2250508 w 2926566"/>
                <a:gd name="connsiteY69" fmla="*/ 448328 h 1089715"/>
                <a:gd name="connsiteX70" fmla="*/ 2291448 w 2926566"/>
                <a:gd name="connsiteY70" fmla="*/ 455474 h 1089715"/>
                <a:gd name="connsiteX71" fmla="*/ 2290228 w 2926566"/>
                <a:gd name="connsiteY71" fmla="*/ 465697 h 1089715"/>
                <a:gd name="connsiteX72" fmla="*/ 2272512 w 2926566"/>
                <a:gd name="connsiteY72" fmla="*/ 468672 h 1089715"/>
                <a:gd name="connsiteX73" fmla="*/ 2286970 w 2926566"/>
                <a:gd name="connsiteY73" fmla="*/ 488835 h 1089715"/>
                <a:gd name="connsiteX74" fmla="*/ 2304324 w 2926566"/>
                <a:gd name="connsiteY74" fmla="*/ 500310 h 1089715"/>
                <a:gd name="connsiteX75" fmla="*/ 2318065 w 2926566"/>
                <a:gd name="connsiteY75" fmla="*/ 516011 h 1089715"/>
                <a:gd name="connsiteX76" fmla="*/ 2318663 w 2926566"/>
                <a:gd name="connsiteY76" fmla="*/ 525935 h 1089715"/>
                <a:gd name="connsiteX77" fmla="*/ 2332727 w 2926566"/>
                <a:gd name="connsiteY77" fmla="*/ 534293 h 1089715"/>
                <a:gd name="connsiteX78" fmla="*/ 2363531 w 2926566"/>
                <a:gd name="connsiteY78" fmla="*/ 537953 h 1089715"/>
                <a:gd name="connsiteX79" fmla="*/ 2369496 w 2926566"/>
                <a:gd name="connsiteY79" fmla="*/ 530130 h 1089715"/>
                <a:gd name="connsiteX80" fmla="*/ 2383828 w 2926566"/>
                <a:gd name="connsiteY80" fmla="*/ 539000 h 1089715"/>
                <a:gd name="connsiteX81" fmla="*/ 2380247 w 2926566"/>
                <a:gd name="connsiteY81" fmla="*/ 496170 h 1089715"/>
                <a:gd name="connsiteX82" fmla="*/ 2420896 w 2926566"/>
                <a:gd name="connsiteY82" fmla="*/ 530130 h 1089715"/>
                <a:gd name="connsiteX83" fmla="*/ 2436770 w 2926566"/>
                <a:gd name="connsiteY83" fmla="*/ 530130 h 1089715"/>
                <a:gd name="connsiteX84" fmla="*/ 2433968 w 2926566"/>
                <a:gd name="connsiteY84" fmla="*/ 552891 h 1089715"/>
                <a:gd name="connsiteX85" fmla="*/ 2462332 w 2926566"/>
                <a:gd name="connsiteY85" fmla="*/ 561729 h 1089715"/>
                <a:gd name="connsiteX86" fmla="*/ 2476687 w 2926566"/>
                <a:gd name="connsiteY86" fmla="*/ 549750 h 1089715"/>
                <a:gd name="connsiteX87" fmla="*/ 2449213 w 2926566"/>
                <a:gd name="connsiteY87" fmla="*/ 544005 h 1089715"/>
                <a:gd name="connsiteX88" fmla="*/ 2449905 w 2926566"/>
                <a:gd name="connsiteY88" fmla="*/ 519671 h 1089715"/>
                <a:gd name="connsiteX89" fmla="*/ 2444247 w 2926566"/>
                <a:gd name="connsiteY89" fmla="*/ 505032 h 1089715"/>
                <a:gd name="connsiteX90" fmla="*/ 2412247 w 2926566"/>
                <a:gd name="connsiteY90" fmla="*/ 490897 h 1089715"/>
                <a:gd name="connsiteX91" fmla="*/ 2410444 w 2926566"/>
                <a:gd name="connsiteY91" fmla="*/ 482256 h 1089715"/>
                <a:gd name="connsiteX92" fmla="*/ 2367466 w 2926566"/>
                <a:gd name="connsiteY92" fmla="*/ 446329 h 1089715"/>
                <a:gd name="connsiteX93" fmla="*/ 2365648 w 2926566"/>
                <a:gd name="connsiteY93" fmla="*/ 434870 h 1089715"/>
                <a:gd name="connsiteX94" fmla="*/ 2349254 w 2926566"/>
                <a:gd name="connsiteY94" fmla="*/ 433107 h 1089715"/>
                <a:gd name="connsiteX95" fmla="*/ 2347948 w 2926566"/>
                <a:gd name="connsiteY95" fmla="*/ 422899 h 1089715"/>
                <a:gd name="connsiteX96" fmla="*/ 2321646 w 2926566"/>
                <a:gd name="connsiteY96" fmla="*/ 418862 h 1089715"/>
                <a:gd name="connsiteX97" fmla="*/ 2318954 w 2926566"/>
                <a:gd name="connsiteY97" fmla="*/ 399690 h 1089715"/>
                <a:gd name="connsiteX98" fmla="*/ 2305221 w 2926566"/>
                <a:gd name="connsiteY98" fmla="*/ 388507 h 1089715"/>
                <a:gd name="connsiteX99" fmla="*/ 2298019 w 2926566"/>
                <a:gd name="connsiteY99" fmla="*/ 352816 h 1089715"/>
                <a:gd name="connsiteX100" fmla="*/ 2307904 w 2926566"/>
                <a:gd name="connsiteY100" fmla="*/ 286290 h 1089715"/>
                <a:gd name="connsiteX101" fmla="*/ 2317348 w 2926566"/>
                <a:gd name="connsiteY101" fmla="*/ 280843 h 1089715"/>
                <a:gd name="connsiteX102" fmla="*/ 2311816 w 2926566"/>
                <a:gd name="connsiteY102" fmla="*/ 272564 h 1089715"/>
                <a:gd name="connsiteX103" fmla="*/ 2315373 w 2926566"/>
                <a:gd name="connsiteY103" fmla="*/ 245207 h 1089715"/>
                <a:gd name="connsiteX104" fmla="*/ 2321661 w 2926566"/>
                <a:gd name="connsiteY104" fmla="*/ 244963 h 1089715"/>
                <a:gd name="connsiteX105" fmla="*/ 2322212 w 2926566"/>
                <a:gd name="connsiteY105" fmla="*/ 234402 h 1089715"/>
                <a:gd name="connsiteX106" fmla="*/ 2342541 w 2926566"/>
                <a:gd name="connsiteY106" fmla="*/ 252377 h 1089715"/>
                <a:gd name="connsiteX107" fmla="*/ 2349758 w 2926566"/>
                <a:gd name="connsiteY107" fmla="*/ 290736 h 1089715"/>
                <a:gd name="connsiteX108" fmla="*/ 2378767 w 2926566"/>
                <a:gd name="connsiteY108" fmla="*/ 292979 h 1089715"/>
                <a:gd name="connsiteX109" fmla="*/ 2375517 w 2926566"/>
                <a:gd name="connsiteY109" fmla="*/ 308546 h 1089715"/>
                <a:gd name="connsiteX110" fmla="*/ 2379641 w 2926566"/>
                <a:gd name="connsiteY110" fmla="*/ 322445 h 1089715"/>
                <a:gd name="connsiteX111" fmla="*/ 2393114 w 2926566"/>
                <a:gd name="connsiteY111" fmla="*/ 331818 h 1089715"/>
                <a:gd name="connsiteX112" fmla="*/ 2411727 w 2926566"/>
                <a:gd name="connsiteY112" fmla="*/ 328300 h 1089715"/>
                <a:gd name="connsiteX113" fmla="*/ 2417630 w 2926566"/>
                <a:gd name="connsiteY113" fmla="*/ 368989 h 1089715"/>
                <a:gd name="connsiteX114" fmla="*/ 2437951 w 2926566"/>
                <a:gd name="connsiteY114" fmla="*/ 376009 h 1089715"/>
                <a:gd name="connsiteX115" fmla="*/ 2426893 w 2926566"/>
                <a:gd name="connsiteY115" fmla="*/ 406829 h 1089715"/>
                <a:gd name="connsiteX116" fmla="*/ 2436471 w 2926566"/>
                <a:gd name="connsiteY116" fmla="*/ 417980 h 1089715"/>
                <a:gd name="connsiteX117" fmla="*/ 2426318 w 2926566"/>
                <a:gd name="connsiteY117" fmla="*/ 423332 h 1089715"/>
                <a:gd name="connsiteX118" fmla="*/ 2418244 w 2926566"/>
                <a:gd name="connsiteY118" fmla="*/ 418862 h 1089715"/>
                <a:gd name="connsiteX119" fmla="*/ 2412546 w 2926566"/>
                <a:gd name="connsiteY119" fmla="*/ 426039 h 1089715"/>
                <a:gd name="connsiteX120" fmla="*/ 2429569 w 2926566"/>
                <a:gd name="connsiteY120" fmla="*/ 454584 h 1089715"/>
                <a:gd name="connsiteX121" fmla="*/ 2435267 w 2926566"/>
                <a:gd name="connsiteY121" fmla="*/ 452357 h 1089715"/>
                <a:gd name="connsiteX122" fmla="*/ 2443035 w 2926566"/>
                <a:gd name="connsiteY122" fmla="*/ 478691 h 1089715"/>
                <a:gd name="connsiteX123" fmla="*/ 2464245 w 2926566"/>
                <a:gd name="connsiteY123" fmla="*/ 472009 h 1089715"/>
                <a:gd name="connsiteX124" fmla="*/ 2470250 w 2926566"/>
                <a:gd name="connsiteY124" fmla="*/ 478691 h 1089715"/>
                <a:gd name="connsiteX125" fmla="*/ 2489366 w 2926566"/>
                <a:gd name="connsiteY125" fmla="*/ 491511 h 1089715"/>
                <a:gd name="connsiteX126" fmla="*/ 2487273 w 2926566"/>
                <a:gd name="connsiteY126" fmla="*/ 473339 h 1089715"/>
                <a:gd name="connsiteX127" fmla="*/ 2499282 w 2926566"/>
                <a:gd name="connsiteY127" fmla="*/ 476794 h 1089715"/>
                <a:gd name="connsiteX128" fmla="*/ 2503721 w 2926566"/>
                <a:gd name="connsiteY128" fmla="*/ 491440 h 1089715"/>
                <a:gd name="connsiteX129" fmla="*/ 2543190 w 2926566"/>
                <a:gd name="connsiteY129" fmla="*/ 497186 h 1089715"/>
                <a:gd name="connsiteX130" fmla="*/ 2561724 w 2926566"/>
                <a:gd name="connsiteY130" fmla="*/ 475559 h 1089715"/>
                <a:gd name="connsiteX131" fmla="*/ 2566517 w 2926566"/>
                <a:gd name="connsiteY131" fmla="*/ 491968 h 1089715"/>
                <a:gd name="connsiteX132" fmla="*/ 2593417 w 2926566"/>
                <a:gd name="connsiteY132" fmla="*/ 504505 h 1089715"/>
                <a:gd name="connsiteX133" fmla="*/ 2593417 w 2926566"/>
                <a:gd name="connsiteY133" fmla="*/ 512359 h 1089715"/>
                <a:gd name="connsiteX134" fmla="*/ 2606537 w 2926566"/>
                <a:gd name="connsiteY134" fmla="*/ 526344 h 1089715"/>
                <a:gd name="connsiteX135" fmla="*/ 2639749 w 2926566"/>
                <a:gd name="connsiteY135" fmla="*/ 540046 h 1089715"/>
                <a:gd name="connsiteX136" fmla="*/ 2649964 w 2926566"/>
                <a:gd name="connsiteY136" fmla="*/ 538189 h 1089715"/>
                <a:gd name="connsiteX137" fmla="*/ 2651720 w 2926566"/>
                <a:gd name="connsiteY137" fmla="*/ 545792 h 1089715"/>
                <a:gd name="connsiteX138" fmla="*/ 2678588 w 2926566"/>
                <a:gd name="connsiteY138" fmla="*/ 556204 h 1089715"/>
                <a:gd name="connsiteX139" fmla="*/ 2682263 w 2926566"/>
                <a:gd name="connsiteY139" fmla="*/ 565719 h 1089715"/>
                <a:gd name="connsiteX140" fmla="*/ 2690370 w 2926566"/>
                <a:gd name="connsiteY140" fmla="*/ 558604 h 1089715"/>
                <a:gd name="connsiteX141" fmla="*/ 2701341 w 2926566"/>
                <a:gd name="connsiteY141" fmla="*/ 557825 h 1089715"/>
                <a:gd name="connsiteX142" fmla="*/ 2724235 w 2926566"/>
                <a:gd name="connsiteY142" fmla="*/ 549365 h 1089715"/>
                <a:gd name="connsiteX143" fmla="*/ 2717679 w 2926566"/>
                <a:gd name="connsiteY143" fmla="*/ 591989 h 1089715"/>
                <a:gd name="connsiteX144" fmla="*/ 2699971 w 2926566"/>
                <a:gd name="connsiteY144" fmla="*/ 607494 h 1089715"/>
                <a:gd name="connsiteX145" fmla="*/ 2684727 w 2926566"/>
                <a:gd name="connsiteY145" fmla="*/ 617929 h 1089715"/>
                <a:gd name="connsiteX146" fmla="*/ 2670993 w 2926566"/>
                <a:gd name="connsiteY146" fmla="*/ 641083 h 1089715"/>
                <a:gd name="connsiteX147" fmla="*/ 2703253 w 2926566"/>
                <a:gd name="connsiteY147" fmla="*/ 624399 h 1089715"/>
                <a:gd name="connsiteX148" fmla="*/ 2712327 w 2926566"/>
                <a:gd name="connsiteY148" fmla="*/ 616174 h 1089715"/>
                <a:gd name="connsiteX149" fmla="*/ 2742604 w 2926566"/>
                <a:gd name="connsiteY149" fmla="*/ 642374 h 1089715"/>
                <a:gd name="connsiteX150" fmla="*/ 2739912 w 2926566"/>
                <a:gd name="connsiteY150" fmla="*/ 664465 h 1089715"/>
                <a:gd name="connsiteX151" fmla="*/ 2751269 w 2926566"/>
                <a:gd name="connsiteY151" fmla="*/ 679072 h 1089715"/>
                <a:gd name="connsiteX152" fmla="*/ 2762641 w 2926566"/>
                <a:gd name="connsiteY152" fmla="*/ 650842 h 1089715"/>
                <a:gd name="connsiteX153" fmla="*/ 2789234 w 2926566"/>
                <a:gd name="connsiteY153" fmla="*/ 653998 h 1089715"/>
                <a:gd name="connsiteX154" fmla="*/ 2806580 w 2926566"/>
                <a:gd name="connsiteY154" fmla="*/ 649835 h 1089715"/>
                <a:gd name="connsiteX155" fmla="*/ 2817638 w 2926566"/>
                <a:gd name="connsiteY155" fmla="*/ 627846 h 1089715"/>
                <a:gd name="connsiteX156" fmla="*/ 2839194 w 2926566"/>
                <a:gd name="connsiteY156" fmla="*/ 624194 h 1089715"/>
                <a:gd name="connsiteX157" fmla="*/ 2852455 w 2926566"/>
                <a:gd name="connsiteY157" fmla="*/ 609430 h 1089715"/>
                <a:gd name="connsiteX158" fmla="*/ 2872618 w 2926566"/>
                <a:gd name="connsiteY158" fmla="*/ 607320 h 1089715"/>
                <a:gd name="connsiteX159" fmla="*/ 2864890 w 2926566"/>
                <a:gd name="connsiteY159" fmla="*/ 656611 h 1089715"/>
                <a:gd name="connsiteX160" fmla="*/ 2888508 w 2926566"/>
                <a:gd name="connsiteY160" fmla="*/ 660798 h 1089715"/>
                <a:gd name="connsiteX161" fmla="*/ 2906444 w 2926566"/>
                <a:gd name="connsiteY161" fmla="*/ 655557 h 1089715"/>
                <a:gd name="connsiteX162" fmla="*/ 2921083 w 2926566"/>
                <a:gd name="connsiteY162" fmla="*/ 670203 h 1089715"/>
                <a:gd name="connsiteX163" fmla="*/ 2904359 w 2926566"/>
                <a:gd name="connsiteY163" fmla="*/ 673335 h 1089715"/>
                <a:gd name="connsiteX164" fmla="*/ 2884935 w 2926566"/>
                <a:gd name="connsiteY164" fmla="*/ 695804 h 1089715"/>
                <a:gd name="connsiteX165" fmla="*/ 2872359 w 2926566"/>
                <a:gd name="connsiteY165" fmla="*/ 695277 h 1089715"/>
                <a:gd name="connsiteX166" fmla="*/ 2849937 w 2926566"/>
                <a:gd name="connsiteY166" fmla="*/ 701557 h 1089715"/>
                <a:gd name="connsiteX167" fmla="*/ 2835873 w 2926566"/>
                <a:gd name="connsiteY167" fmla="*/ 675421 h 1089715"/>
                <a:gd name="connsiteX168" fmla="*/ 2819424 w 2926566"/>
                <a:gd name="connsiteY168" fmla="*/ 708357 h 1089715"/>
                <a:gd name="connsiteX169" fmla="*/ 2820928 w 2926566"/>
                <a:gd name="connsiteY169" fmla="*/ 718274 h 1089715"/>
                <a:gd name="connsiteX170" fmla="*/ 2790163 w 2926566"/>
                <a:gd name="connsiteY170" fmla="*/ 733581 h 1089715"/>
                <a:gd name="connsiteX171" fmla="*/ 2779066 w 2926566"/>
                <a:gd name="connsiteY171" fmla="*/ 734478 h 1089715"/>
                <a:gd name="connsiteX172" fmla="*/ 2776209 w 2926566"/>
                <a:gd name="connsiteY172" fmla="*/ 744182 h 1089715"/>
                <a:gd name="connsiteX173" fmla="*/ 2767450 w 2926566"/>
                <a:gd name="connsiteY173" fmla="*/ 737028 h 1089715"/>
                <a:gd name="connsiteX174" fmla="*/ 2760225 w 2926566"/>
                <a:gd name="connsiteY174" fmla="*/ 748888 h 1089715"/>
                <a:gd name="connsiteX175" fmla="*/ 2715609 w 2926566"/>
                <a:gd name="connsiteY175" fmla="*/ 771767 h 1089715"/>
                <a:gd name="connsiteX176" fmla="*/ 2678021 w 2926566"/>
                <a:gd name="connsiteY176" fmla="*/ 780999 h 1089715"/>
                <a:gd name="connsiteX177" fmla="*/ 2666964 w 2926566"/>
                <a:gd name="connsiteY177" fmla="*/ 787806 h 1089715"/>
                <a:gd name="connsiteX178" fmla="*/ 2626724 w 2926566"/>
                <a:gd name="connsiteY178" fmla="*/ 790545 h 1089715"/>
                <a:gd name="connsiteX179" fmla="*/ 2614989 w 2926566"/>
                <a:gd name="connsiteY179" fmla="*/ 782580 h 1089715"/>
                <a:gd name="connsiteX180" fmla="*/ 2591914 w 2926566"/>
                <a:gd name="connsiteY180" fmla="*/ 791466 h 1089715"/>
                <a:gd name="connsiteX181" fmla="*/ 2559340 w 2926566"/>
                <a:gd name="connsiteY181" fmla="*/ 794638 h 1089715"/>
                <a:gd name="connsiteX182" fmla="*/ 2556766 w 2926566"/>
                <a:gd name="connsiteY182" fmla="*/ 788908 h 1089715"/>
                <a:gd name="connsiteX183" fmla="*/ 2566816 w 2926566"/>
                <a:gd name="connsiteY183" fmla="*/ 777064 h 1089715"/>
                <a:gd name="connsiteX184" fmla="*/ 2568288 w 2926566"/>
                <a:gd name="connsiteY184" fmla="*/ 752265 h 1089715"/>
                <a:gd name="connsiteX185" fmla="*/ 2549770 w 2926566"/>
                <a:gd name="connsiteY185" fmla="*/ 753296 h 1089715"/>
                <a:gd name="connsiteX186" fmla="*/ 2529913 w 2926566"/>
                <a:gd name="connsiteY186" fmla="*/ 771767 h 1089715"/>
                <a:gd name="connsiteX187" fmla="*/ 2536925 w 2926566"/>
                <a:gd name="connsiteY187" fmla="*/ 787279 h 1089715"/>
                <a:gd name="connsiteX188" fmla="*/ 2522917 w 2926566"/>
                <a:gd name="connsiteY188" fmla="*/ 781164 h 1089715"/>
                <a:gd name="connsiteX189" fmla="*/ 2501423 w 2926566"/>
                <a:gd name="connsiteY189" fmla="*/ 772168 h 1089715"/>
                <a:gd name="connsiteX190" fmla="*/ 2459184 w 2926566"/>
                <a:gd name="connsiteY190" fmla="*/ 778921 h 1089715"/>
                <a:gd name="connsiteX191" fmla="*/ 2449905 w 2926566"/>
                <a:gd name="connsiteY191" fmla="*/ 784147 h 1089715"/>
                <a:gd name="connsiteX192" fmla="*/ 2407194 w 2926566"/>
                <a:gd name="connsiteY192" fmla="*/ 773908 h 1089715"/>
                <a:gd name="connsiteX193" fmla="*/ 2397404 w 2926566"/>
                <a:gd name="connsiteY193" fmla="*/ 761197 h 1089715"/>
                <a:gd name="connsiteX194" fmla="*/ 2387842 w 2926566"/>
                <a:gd name="connsiteY194" fmla="*/ 780046 h 1089715"/>
                <a:gd name="connsiteX195" fmla="*/ 2373077 w 2926566"/>
                <a:gd name="connsiteY195" fmla="*/ 783084 h 1089715"/>
                <a:gd name="connsiteX196" fmla="*/ 2379641 w 2926566"/>
                <a:gd name="connsiteY196" fmla="*/ 802720 h 1089715"/>
                <a:gd name="connsiteX197" fmla="*/ 2364404 w 2926566"/>
                <a:gd name="connsiteY197" fmla="*/ 823332 h 1089715"/>
                <a:gd name="connsiteX198" fmla="*/ 2341628 w 2926566"/>
                <a:gd name="connsiteY198" fmla="*/ 834830 h 1089715"/>
                <a:gd name="connsiteX199" fmla="*/ 2305142 w 2926566"/>
                <a:gd name="connsiteY199" fmla="*/ 836782 h 1089715"/>
                <a:gd name="connsiteX200" fmla="*/ 2297744 w 2926566"/>
                <a:gd name="connsiteY200" fmla="*/ 829109 h 1089715"/>
                <a:gd name="connsiteX201" fmla="*/ 2274425 w 2926566"/>
                <a:gd name="connsiteY201" fmla="*/ 829109 h 1089715"/>
                <a:gd name="connsiteX202" fmla="*/ 2243936 w 2926566"/>
                <a:gd name="connsiteY202" fmla="*/ 822010 h 1089715"/>
                <a:gd name="connsiteX203" fmla="*/ 2224512 w 2926566"/>
                <a:gd name="connsiteY203" fmla="*/ 843920 h 1089715"/>
                <a:gd name="connsiteX204" fmla="*/ 2198769 w 2926566"/>
                <a:gd name="connsiteY204" fmla="*/ 838128 h 1089715"/>
                <a:gd name="connsiteX205" fmla="*/ 2204861 w 2926566"/>
                <a:gd name="connsiteY205" fmla="*/ 852467 h 1089715"/>
                <a:gd name="connsiteX206" fmla="*/ 2197903 w 2926566"/>
                <a:gd name="connsiteY206" fmla="*/ 856119 h 1089715"/>
                <a:gd name="connsiteX207" fmla="*/ 2184808 w 2926566"/>
                <a:gd name="connsiteY207" fmla="*/ 856119 h 1089715"/>
                <a:gd name="connsiteX208" fmla="*/ 2194189 w 2926566"/>
                <a:gd name="connsiteY208" fmla="*/ 871497 h 1089715"/>
                <a:gd name="connsiteX209" fmla="*/ 2185516 w 2926566"/>
                <a:gd name="connsiteY209" fmla="*/ 879816 h 1089715"/>
                <a:gd name="connsiteX210" fmla="*/ 2152367 w 2926566"/>
                <a:gd name="connsiteY210" fmla="*/ 880288 h 1089715"/>
                <a:gd name="connsiteX211" fmla="*/ 2132519 w 2926566"/>
                <a:gd name="connsiteY211" fmla="*/ 857662 h 1089715"/>
                <a:gd name="connsiteX212" fmla="*/ 2108554 w 2926566"/>
                <a:gd name="connsiteY212" fmla="*/ 856513 h 1089715"/>
                <a:gd name="connsiteX213" fmla="*/ 2135973 w 2926566"/>
                <a:gd name="connsiteY213" fmla="*/ 883806 h 1089715"/>
                <a:gd name="connsiteX214" fmla="*/ 2093230 w 2926566"/>
                <a:gd name="connsiteY214" fmla="*/ 894108 h 1089715"/>
                <a:gd name="connsiteX215" fmla="*/ 2052589 w 2926566"/>
                <a:gd name="connsiteY215" fmla="*/ 897335 h 1089715"/>
                <a:gd name="connsiteX216" fmla="*/ 2030734 w 2926566"/>
                <a:gd name="connsiteY216" fmla="*/ 903757 h 1089715"/>
                <a:gd name="connsiteX217" fmla="*/ 2022706 w 2926566"/>
                <a:gd name="connsiteY217" fmla="*/ 876747 h 1089715"/>
                <a:gd name="connsiteX218" fmla="*/ 2007139 w 2926566"/>
                <a:gd name="connsiteY218" fmla="*/ 867098 h 1089715"/>
                <a:gd name="connsiteX219" fmla="*/ 2011987 w 2926566"/>
                <a:gd name="connsiteY219" fmla="*/ 851279 h 1089715"/>
                <a:gd name="connsiteX220" fmla="*/ 1996081 w 2926566"/>
                <a:gd name="connsiteY220" fmla="*/ 855482 h 1089715"/>
                <a:gd name="connsiteX221" fmla="*/ 1985378 w 2926566"/>
                <a:gd name="connsiteY221" fmla="*/ 849209 h 1089715"/>
                <a:gd name="connsiteX222" fmla="*/ 1978216 w 2926566"/>
                <a:gd name="connsiteY222" fmla="*/ 834720 h 1089715"/>
                <a:gd name="connsiteX223" fmla="*/ 1966521 w 2926566"/>
                <a:gd name="connsiteY223" fmla="*/ 846777 h 1089715"/>
                <a:gd name="connsiteX224" fmla="*/ 1944957 w 2926566"/>
                <a:gd name="connsiteY224" fmla="*/ 854852 h 1089715"/>
                <a:gd name="connsiteX225" fmla="*/ 1923432 w 2926566"/>
                <a:gd name="connsiteY225" fmla="*/ 840678 h 1089715"/>
                <a:gd name="connsiteX226" fmla="*/ 1888756 w 2926566"/>
                <a:gd name="connsiteY226" fmla="*/ 867098 h 1089715"/>
                <a:gd name="connsiteX227" fmla="*/ 1857953 w 2926566"/>
                <a:gd name="connsiteY227" fmla="*/ 820097 h 1089715"/>
                <a:gd name="connsiteX228" fmla="*/ 1833146 w 2926566"/>
                <a:gd name="connsiteY228" fmla="*/ 833603 h 1089715"/>
                <a:gd name="connsiteX229" fmla="*/ 1831344 w 2926566"/>
                <a:gd name="connsiteY229" fmla="*/ 858071 h 1089715"/>
                <a:gd name="connsiteX230" fmla="*/ 1819499 w 2926566"/>
                <a:gd name="connsiteY230" fmla="*/ 869601 h 1089715"/>
                <a:gd name="connsiteX231" fmla="*/ 1822120 w 2926566"/>
                <a:gd name="connsiteY231" fmla="*/ 897784 h 1089715"/>
                <a:gd name="connsiteX232" fmla="*/ 1794102 w 2926566"/>
                <a:gd name="connsiteY232" fmla="*/ 906519 h 1089715"/>
                <a:gd name="connsiteX233" fmla="*/ 1790868 w 2926566"/>
                <a:gd name="connsiteY233" fmla="*/ 871962 h 1089715"/>
                <a:gd name="connsiteX234" fmla="*/ 1761906 w 2926566"/>
                <a:gd name="connsiteY234" fmla="*/ 877904 h 1089715"/>
                <a:gd name="connsiteX235" fmla="*/ 1780062 w 2926566"/>
                <a:gd name="connsiteY235" fmla="*/ 921150 h 1089715"/>
                <a:gd name="connsiteX236" fmla="*/ 1756538 w 2926566"/>
                <a:gd name="connsiteY236" fmla="*/ 920332 h 1089715"/>
                <a:gd name="connsiteX237" fmla="*/ 1738956 w 2926566"/>
                <a:gd name="connsiteY237" fmla="*/ 938527 h 1089715"/>
                <a:gd name="connsiteX238" fmla="*/ 1729701 w 2926566"/>
                <a:gd name="connsiteY238" fmla="*/ 919387 h 1089715"/>
                <a:gd name="connsiteX239" fmla="*/ 1714275 w 2926566"/>
                <a:gd name="connsiteY239" fmla="*/ 917357 h 1089715"/>
                <a:gd name="connsiteX240" fmla="*/ 1719871 w 2926566"/>
                <a:gd name="connsiteY240" fmla="*/ 897186 h 1089715"/>
                <a:gd name="connsiteX241" fmla="*/ 1676294 w 2926566"/>
                <a:gd name="connsiteY241" fmla="*/ 903962 h 1089715"/>
                <a:gd name="connsiteX242" fmla="*/ 1661333 w 2926566"/>
                <a:gd name="connsiteY242" fmla="*/ 913233 h 1089715"/>
                <a:gd name="connsiteX243" fmla="*/ 1650984 w 2926566"/>
                <a:gd name="connsiteY243" fmla="*/ 906779 h 1089715"/>
                <a:gd name="connsiteX244" fmla="*/ 1631631 w 2926566"/>
                <a:gd name="connsiteY244" fmla="*/ 916617 h 1089715"/>
                <a:gd name="connsiteX245" fmla="*/ 1635826 w 2926566"/>
                <a:gd name="connsiteY245" fmla="*/ 929524 h 1089715"/>
                <a:gd name="connsiteX246" fmla="*/ 1584733 w 2926566"/>
                <a:gd name="connsiteY246" fmla="*/ 937457 h 1089715"/>
                <a:gd name="connsiteX247" fmla="*/ 1557817 w 2926566"/>
                <a:gd name="connsiteY247" fmla="*/ 931602 h 1089715"/>
                <a:gd name="connsiteX248" fmla="*/ 1546492 w 2926566"/>
                <a:gd name="connsiteY248" fmla="*/ 900404 h 1089715"/>
                <a:gd name="connsiteX249" fmla="*/ 1532263 w 2926566"/>
                <a:gd name="connsiteY249" fmla="*/ 934498 h 1089715"/>
                <a:gd name="connsiteX250" fmla="*/ 1516428 w 2926566"/>
                <a:gd name="connsiteY250" fmla="*/ 927407 h 1089715"/>
                <a:gd name="connsiteX251" fmla="*/ 1504276 w 2926566"/>
                <a:gd name="connsiteY251" fmla="*/ 941101 h 1089715"/>
                <a:gd name="connsiteX252" fmla="*/ 1450547 w 2926566"/>
                <a:gd name="connsiteY252" fmla="*/ 909242 h 1089715"/>
                <a:gd name="connsiteX253" fmla="*/ 1392465 w 2926566"/>
                <a:gd name="connsiteY253" fmla="*/ 899247 h 1089715"/>
                <a:gd name="connsiteX254" fmla="*/ 1410394 w 2926566"/>
                <a:gd name="connsiteY254" fmla="*/ 920276 h 1089715"/>
                <a:gd name="connsiteX255" fmla="*/ 1429833 w 2926566"/>
                <a:gd name="connsiteY255" fmla="*/ 931444 h 1089715"/>
                <a:gd name="connsiteX256" fmla="*/ 1446281 w 2926566"/>
                <a:gd name="connsiteY256" fmla="*/ 932090 h 1089715"/>
                <a:gd name="connsiteX257" fmla="*/ 1464516 w 2926566"/>
                <a:gd name="connsiteY257" fmla="*/ 947523 h 1089715"/>
                <a:gd name="connsiteX258" fmla="*/ 1478250 w 2926566"/>
                <a:gd name="connsiteY258" fmla="*/ 949553 h 1089715"/>
                <a:gd name="connsiteX259" fmla="*/ 1505000 w 2926566"/>
                <a:gd name="connsiteY259" fmla="*/ 975682 h 1089715"/>
                <a:gd name="connsiteX260" fmla="*/ 1513241 w 2926566"/>
                <a:gd name="connsiteY260" fmla="*/ 971976 h 1089715"/>
                <a:gd name="connsiteX261" fmla="*/ 1545650 w 2926566"/>
                <a:gd name="connsiteY261" fmla="*/ 991785 h 1089715"/>
                <a:gd name="connsiteX262" fmla="*/ 1533561 w 2926566"/>
                <a:gd name="connsiteY262" fmla="*/ 1025390 h 1089715"/>
                <a:gd name="connsiteX263" fmla="*/ 1513847 w 2926566"/>
                <a:gd name="connsiteY263" fmla="*/ 1036353 h 1089715"/>
                <a:gd name="connsiteX264" fmla="*/ 1500696 w 2926566"/>
                <a:gd name="connsiteY264" fmla="*/ 1052432 h 1089715"/>
                <a:gd name="connsiteX265" fmla="*/ 1481878 w 2926566"/>
                <a:gd name="connsiteY265" fmla="*/ 1045058 h 1089715"/>
                <a:gd name="connsiteX266" fmla="*/ 1469593 w 2926566"/>
                <a:gd name="connsiteY266" fmla="*/ 1052432 h 1089715"/>
                <a:gd name="connsiteX267" fmla="*/ 1442976 w 2926566"/>
                <a:gd name="connsiteY267" fmla="*/ 1044066 h 1089715"/>
                <a:gd name="connsiteX268" fmla="*/ 1416367 w 2926566"/>
                <a:gd name="connsiteY268" fmla="*/ 1043436 h 1089715"/>
                <a:gd name="connsiteX269" fmla="*/ 1436121 w 2926566"/>
                <a:gd name="connsiteY269" fmla="*/ 1059499 h 1089715"/>
                <a:gd name="connsiteX270" fmla="*/ 1423852 w 2926566"/>
                <a:gd name="connsiteY270" fmla="*/ 1064025 h 1089715"/>
                <a:gd name="connsiteX271" fmla="*/ 1400131 w 2926566"/>
                <a:gd name="connsiteY271" fmla="*/ 1057736 h 1089715"/>
                <a:gd name="connsiteX272" fmla="*/ 1376213 w 2926566"/>
                <a:gd name="connsiteY272" fmla="*/ 1062246 h 1089715"/>
                <a:gd name="connsiteX273" fmla="*/ 1414588 w 2926566"/>
                <a:gd name="connsiteY273" fmla="*/ 1076247 h 1089715"/>
                <a:gd name="connsiteX274" fmla="*/ 1406805 w 2926566"/>
                <a:gd name="connsiteY274" fmla="*/ 1083991 h 1089715"/>
                <a:gd name="connsiteX275" fmla="*/ 1356286 w 2926566"/>
                <a:gd name="connsiteY275" fmla="*/ 1086557 h 1089715"/>
                <a:gd name="connsiteX276" fmla="*/ 1324074 w 2926566"/>
                <a:gd name="connsiteY276" fmla="*/ 1064890 h 1089715"/>
                <a:gd name="connsiteX277" fmla="*/ 1346795 w 2926566"/>
                <a:gd name="connsiteY277" fmla="*/ 1033244 h 1089715"/>
                <a:gd name="connsiteX278" fmla="*/ 1316991 w 2926566"/>
                <a:gd name="connsiteY278" fmla="*/ 1042555 h 1089715"/>
                <a:gd name="connsiteX279" fmla="*/ 1291720 w 2926566"/>
                <a:gd name="connsiteY279" fmla="*/ 1042775 h 1089715"/>
                <a:gd name="connsiteX280" fmla="*/ 1299479 w 2926566"/>
                <a:gd name="connsiteY280" fmla="*/ 1026681 h 1089715"/>
                <a:gd name="connsiteX281" fmla="*/ 1304863 w 2926566"/>
                <a:gd name="connsiteY281" fmla="*/ 991289 h 1089715"/>
                <a:gd name="connsiteX282" fmla="*/ 1285424 w 2926566"/>
                <a:gd name="connsiteY282" fmla="*/ 1006085 h 1089715"/>
                <a:gd name="connsiteX283" fmla="*/ 1280048 w 2926566"/>
                <a:gd name="connsiteY283" fmla="*/ 1033748 h 1089715"/>
                <a:gd name="connsiteX284" fmla="*/ 1262403 w 2926566"/>
                <a:gd name="connsiteY284" fmla="*/ 1022832 h 1089715"/>
                <a:gd name="connsiteX285" fmla="*/ 1227759 w 2926566"/>
                <a:gd name="connsiteY285" fmla="*/ 1016332 h 1089715"/>
                <a:gd name="connsiteX286" fmla="*/ 1226531 w 2926566"/>
                <a:gd name="connsiteY286" fmla="*/ 1028625 h 1089715"/>
                <a:gd name="connsiteX287" fmla="*/ 1178697 w 2926566"/>
                <a:gd name="connsiteY287" fmla="*/ 1027342 h 1089715"/>
                <a:gd name="connsiteX288" fmla="*/ 1185244 w 2926566"/>
                <a:gd name="connsiteY288" fmla="*/ 1012900 h 1089715"/>
                <a:gd name="connsiteX289" fmla="*/ 1149522 w 2926566"/>
                <a:gd name="connsiteY289" fmla="*/ 1005841 h 1089715"/>
                <a:gd name="connsiteX290" fmla="*/ 1108739 w 2926566"/>
                <a:gd name="connsiteY290" fmla="*/ 1004164 h 1089715"/>
                <a:gd name="connsiteX291" fmla="*/ 1078974 w 2926566"/>
                <a:gd name="connsiteY291" fmla="*/ 980703 h 1089715"/>
                <a:gd name="connsiteX292" fmla="*/ 1067798 w 2926566"/>
                <a:gd name="connsiteY292" fmla="*/ 969433 h 1089715"/>
                <a:gd name="connsiteX293" fmla="*/ 1048044 w 2926566"/>
                <a:gd name="connsiteY293" fmla="*/ 973919 h 1089715"/>
                <a:gd name="connsiteX294" fmla="*/ 1047910 w 2926566"/>
                <a:gd name="connsiteY294" fmla="*/ 947523 h 1089715"/>
                <a:gd name="connsiteX295" fmla="*/ 1075189 w 2926566"/>
                <a:gd name="connsiteY295" fmla="*/ 918695 h 1089715"/>
                <a:gd name="connsiteX296" fmla="*/ 1043771 w 2926566"/>
                <a:gd name="connsiteY296" fmla="*/ 917821 h 1089715"/>
                <a:gd name="connsiteX297" fmla="*/ 1035775 w 2926566"/>
                <a:gd name="connsiteY297" fmla="*/ 931444 h 1089715"/>
                <a:gd name="connsiteX298" fmla="*/ 1007741 w 2926566"/>
                <a:gd name="connsiteY298" fmla="*/ 936961 h 1089715"/>
                <a:gd name="connsiteX299" fmla="*/ 952383 w 2926566"/>
                <a:gd name="connsiteY299" fmla="*/ 926887 h 1089715"/>
                <a:gd name="connsiteX300" fmla="*/ 957648 w 2926566"/>
                <a:gd name="connsiteY300" fmla="*/ 895493 h 1089715"/>
                <a:gd name="connsiteX301" fmla="*/ 979716 w 2926566"/>
                <a:gd name="connsiteY301" fmla="*/ 884932 h 1089715"/>
                <a:gd name="connsiteX302" fmla="*/ 981975 w 2926566"/>
                <a:gd name="connsiteY302" fmla="*/ 872245 h 1089715"/>
                <a:gd name="connsiteX303" fmla="*/ 1012448 w 2926566"/>
                <a:gd name="connsiteY303" fmla="*/ 854215 h 1089715"/>
                <a:gd name="connsiteX304" fmla="*/ 995732 w 2926566"/>
                <a:gd name="connsiteY304" fmla="*/ 817799 h 1089715"/>
                <a:gd name="connsiteX305" fmla="*/ 999612 w 2926566"/>
                <a:gd name="connsiteY305" fmla="*/ 794079 h 1089715"/>
                <a:gd name="connsiteX306" fmla="*/ 980180 w 2926566"/>
                <a:gd name="connsiteY306" fmla="*/ 813675 h 1089715"/>
                <a:gd name="connsiteX307" fmla="*/ 991946 w 2926566"/>
                <a:gd name="connsiteY307" fmla="*/ 848587 h 1089715"/>
                <a:gd name="connsiteX308" fmla="*/ 972113 w 2926566"/>
                <a:gd name="connsiteY308" fmla="*/ 858071 h 1089715"/>
                <a:gd name="connsiteX309" fmla="*/ 954830 w 2926566"/>
                <a:gd name="connsiteY309" fmla="*/ 877384 h 1089715"/>
                <a:gd name="connsiteX310" fmla="*/ 916212 w 2926566"/>
                <a:gd name="connsiteY310" fmla="*/ 884452 h 1089715"/>
                <a:gd name="connsiteX311" fmla="*/ 908727 w 2926566"/>
                <a:gd name="connsiteY311" fmla="*/ 864501 h 1089715"/>
                <a:gd name="connsiteX312" fmla="*/ 887202 w 2926566"/>
                <a:gd name="connsiteY312" fmla="*/ 870954 h 1089715"/>
                <a:gd name="connsiteX313" fmla="*/ 875554 w 2926566"/>
                <a:gd name="connsiteY313" fmla="*/ 852924 h 1089715"/>
                <a:gd name="connsiteX314" fmla="*/ 898268 w 2926566"/>
                <a:gd name="connsiteY314" fmla="*/ 841976 h 1089715"/>
                <a:gd name="connsiteX315" fmla="*/ 906933 w 2926566"/>
                <a:gd name="connsiteY315" fmla="*/ 844550 h 1089715"/>
                <a:gd name="connsiteX316" fmla="*/ 926671 w 2926566"/>
                <a:gd name="connsiteY316" fmla="*/ 831045 h 1089715"/>
                <a:gd name="connsiteX317" fmla="*/ 910915 w 2926566"/>
                <a:gd name="connsiteY317" fmla="*/ 806718 h 1089715"/>
                <a:gd name="connsiteX318" fmla="*/ 899015 w 2926566"/>
                <a:gd name="connsiteY318" fmla="*/ 826575 h 1089715"/>
                <a:gd name="connsiteX319" fmla="*/ 858972 w 2926566"/>
                <a:gd name="connsiteY319" fmla="*/ 832383 h 1089715"/>
                <a:gd name="connsiteX320" fmla="*/ 862687 w 2926566"/>
                <a:gd name="connsiteY320" fmla="*/ 860038 h 1089715"/>
                <a:gd name="connsiteX321" fmla="*/ 849906 w 2926566"/>
                <a:gd name="connsiteY321" fmla="*/ 891739 h 1089715"/>
                <a:gd name="connsiteX322" fmla="*/ 843586 w 2926566"/>
                <a:gd name="connsiteY322" fmla="*/ 869365 h 1089715"/>
                <a:gd name="connsiteX323" fmla="*/ 826815 w 2926566"/>
                <a:gd name="connsiteY323" fmla="*/ 861951 h 1089715"/>
                <a:gd name="connsiteX324" fmla="*/ 817552 w 2926566"/>
                <a:gd name="connsiteY324" fmla="*/ 846486 h 1089715"/>
                <a:gd name="connsiteX325" fmla="*/ 840564 w 2926566"/>
                <a:gd name="connsiteY325" fmla="*/ 818161 h 1089715"/>
                <a:gd name="connsiteX326" fmla="*/ 827200 w 2926566"/>
                <a:gd name="connsiteY326" fmla="*/ 792993 h 1089715"/>
                <a:gd name="connsiteX327" fmla="*/ 831600 w 2926566"/>
                <a:gd name="connsiteY327" fmla="*/ 764282 h 1089715"/>
                <a:gd name="connsiteX328" fmla="*/ 863293 w 2926566"/>
                <a:gd name="connsiteY328" fmla="*/ 768469 h 1089715"/>
                <a:gd name="connsiteX329" fmla="*/ 904808 w 2926566"/>
                <a:gd name="connsiteY329" fmla="*/ 756955 h 1089715"/>
                <a:gd name="connsiteX330" fmla="*/ 904060 w 2926566"/>
                <a:gd name="connsiteY330" fmla="*/ 728473 h 1089715"/>
                <a:gd name="connsiteX331" fmla="*/ 930220 w 2926566"/>
                <a:gd name="connsiteY331" fmla="*/ 715157 h 1089715"/>
                <a:gd name="connsiteX332" fmla="*/ 896780 w 2926566"/>
                <a:gd name="connsiteY332" fmla="*/ 710364 h 1089715"/>
                <a:gd name="connsiteX333" fmla="*/ 886329 w 2926566"/>
                <a:gd name="connsiteY333" fmla="*/ 717156 h 1089715"/>
                <a:gd name="connsiteX334" fmla="*/ 886061 w 2926566"/>
                <a:gd name="connsiteY334" fmla="*/ 740916 h 1089715"/>
                <a:gd name="connsiteX335" fmla="*/ 873658 w 2926566"/>
                <a:gd name="connsiteY335" fmla="*/ 752265 h 1089715"/>
                <a:gd name="connsiteX336" fmla="*/ 837927 w 2926566"/>
                <a:gd name="connsiteY336" fmla="*/ 748888 h 1089715"/>
                <a:gd name="connsiteX337" fmla="*/ 848347 w 2926566"/>
                <a:gd name="connsiteY337" fmla="*/ 718801 h 1089715"/>
                <a:gd name="connsiteX338" fmla="*/ 832489 w 2926566"/>
                <a:gd name="connsiteY338" fmla="*/ 696859 h 1089715"/>
                <a:gd name="connsiteX339" fmla="*/ 807683 w 2926566"/>
                <a:gd name="connsiteY339" fmla="*/ 684841 h 1089715"/>
                <a:gd name="connsiteX340" fmla="*/ 799317 w 2926566"/>
                <a:gd name="connsiteY340" fmla="*/ 670415 h 1089715"/>
                <a:gd name="connsiteX341" fmla="*/ 752371 w 2926566"/>
                <a:gd name="connsiteY341" fmla="*/ 679293 h 1089715"/>
                <a:gd name="connsiteX342" fmla="*/ 746366 w 2926566"/>
                <a:gd name="connsiteY342" fmla="*/ 694978 h 1089715"/>
                <a:gd name="connsiteX343" fmla="*/ 779082 w 2926566"/>
                <a:gd name="connsiteY343" fmla="*/ 689280 h 1089715"/>
                <a:gd name="connsiteX344" fmla="*/ 815049 w 2926566"/>
                <a:gd name="connsiteY344" fmla="*/ 723562 h 1089715"/>
                <a:gd name="connsiteX345" fmla="*/ 810846 w 2926566"/>
                <a:gd name="connsiteY345" fmla="*/ 735824 h 1089715"/>
                <a:gd name="connsiteX346" fmla="*/ 822526 w 2926566"/>
                <a:gd name="connsiteY346" fmla="*/ 743985 h 1089715"/>
                <a:gd name="connsiteX347" fmla="*/ 809178 w 2926566"/>
                <a:gd name="connsiteY347" fmla="*/ 759576 h 1089715"/>
                <a:gd name="connsiteX348" fmla="*/ 806785 w 2926566"/>
                <a:gd name="connsiteY348" fmla="*/ 802083 h 1089715"/>
                <a:gd name="connsiteX349" fmla="*/ 814246 w 2926566"/>
                <a:gd name="connsiteY349" fmla="*/ 825244 h 1089715"/>
                <a:gd name="connsiteX350" fmla="*/ 795728 w 2926566"/>
                <a:gd name="connsiteY350" fmla="*/ 848406 h 1089715"/>
                <a:gd name="connsiteX351" fmla="*/ 815143 w 2926566"/>
                <a:gd name="connsiteY351" fmla="*/ 879950 h 1089715"/>
                <a:gd name="connsiteX352" fmla="*/ 814246 w 2926566"/>
                <a:gd name="connsiteY352" fmla="*/ 896044 h 1089715"/>
                <a:gd name="connsiteX353" fmla="*/ 755062 w 2926566"/>
                <a:gd name="connsiteY353" fmla="*/ 906331 h 1089715"/>
                <a:gd name="connsiteX354" fmla="*/ 745201 w 2926566"/>
                <a:gd name="connsiteY354" fmla="*/ 894762 h 1089715"/>
                <a:gd name="connsiteX355" fmla="*/ 733837 w 2926566"/>
                <a:gd name="connsiteY355" fmla="*/ 856119 h 1089715"/>
                <a:gd name="connsiteX356" fmla="*/ 700129 w 2926566"/>
                <a:gd name="connsiteY356" fmla="*/ 830880 h 1089715"/>
                <a:gd name="connsiteX357" fmla="*/ 715075 w 2926566"/>
                <a:gd name="connsiteY357" fmla="*/ 823844 h 1089715"/>
                <a:gd name="connsiteX358" fmla="*/ 706032 w 2926566"/>
                <a:gd name="connsiteY358" fmla="*/ 777866 h 1089715"/>
                <a:gd name="connsiteX359" fmla="*/ 729343 w 2926566"/>
                <a:gd name="connsiteY359" fmla="*/ 777347 h 1089715"/>
                <a:gd name="connsiteX360" fmla="*/ 735938 w 2926566"/>
                <a:gd name="connsiteY360" fmla="*/ 759576 h 1089715"/>
                <a:gd name="connsiteX361" fmla="*/ 749380 w 2926566"/>
                <a:gd name="connsiteY361" fmla="*/ 758537 h 1089715"/>
                <a:gd name="connsiteX362" fmla="*/ 739204 w 2926566"/>
                <a:gd name="connsiteY362" fmla="*/ 738689 h 1089715"/>
                <a:gd name="connsiteX363" fmla="*/ 731743 w 2926566"/>
                <a:gd name="connsiteY363" fmla="*/ 738146 h 1089715"/>
                <a:gd name="connsiteX364" fmla="*/ 711714 w 2926566"/>
                <a:gd name="connsiteY364" fmla="*/ 755413 h 1089715"/>
                <a:gd name="connsiteX365" fmla="*/ 645329 w 2926566"/>
                <a:gd name="connsiteY365" fmla="*/ 780999 h 1089715"/>
                <a:gd name="connsiteX366" fmla="*/ 593197 w 2926566"/>
                <a:gd name="connsiteY366" fmla="*/ 788633 h 1089715"/>
                <a:gd name="connsiteX367" fmla="*/ 564936 w 2926566"/>
                <a:gd name="connsiteY367" fmla="*/ 815848 h 1089715"/>
                <a:gd name="connsiteX368" fmla="*/ 555515 w 2926566"/>
                <a:gd name="connsiteY368" fmla="*/ 796054 h 1089715"/>
                <a:gd name="connsiteX369" fmla="*/ 585973 w 2926566"/>
                <a:gd name="connsiteY369" fmla="*/ 775804 h 1089715"/>
                <a:gd name="connsiteX370" fmla="*/ 601406 w 2926566"/>
                <a:gd name="connsiteY370" fmla="*/ 756955 h 1089715"/>
                <a:gd name="connsiteX371" fmla="*/ 577756 w 2926566"/>
                <a:gd name="connsiteY371" fmla="*/ 739200 h 1089715"/>
                <a:gd name="connsiteX372" fmla="*/ 564896 w 2926566"/>
                <a:gd name="connsiteY372" fmla="*/ 760088 h 1089715"/>
                <a:gd name="connsiteX373" fmla="*/ 540704 w 2926566"/>
                <a:gd name="connsiteY373" fmla="*/ 751737 h 1089715"/>
                <a:gd name="connsiteX374" fmla="*/ 535313 w 2926566"/>
                <a:gd name="connsiteY374" fmla="*/ 745992 h 1089715"/>
                <a:gd name="connsiteX375" fmla="*/ 500046 w 2926566"/>
                <a:gd name="connsiteY375" fmla="*/ 745992 h 1089715"/>
                <a:gd name="connsiteX376" fmla="*/ 490854 w 2926566"/>
                <a:gd name="connsiteY376" fmla="*/ 729150 h 1089715"/>
                <a:gd name="connsiteX377" fmla="*/ 464466 w 2926566"/>
                <a:gd name="connsiteY377" fmla="*/ 736052 h 1089715"/>
                <a:gd name="connsiteX378" fmla="*/ 478034 w 2926566"/>
                <a:gd name="connsiteY378" fmla="*/ 744576 h 1089715"/>
                <a:gd name="connsiteX379" fmla="*/ 486588 w 2926566"/>
                <a:gd name="connsiteY379" fmla="*/ 760088 h 1089715"/>
                <a:gd name="connsiteX380" fmla="*/ 379208 w 2926566"/>
                <a:gd name="connsiteY380" fmla="*/ 729898 h 1089715"/>
                <a:gd name="connsiteX381" fmla="*/ 388519 w 2926566"/>
                <a:gd name="connsiteY381" fmla="*/ 717227 h 1089715"/>
                <a:gd name="connsiteX382" fmla="*/ 365806 w 2926566"/>
                <a:gd name="connsiteY382" fmla="*/ 715684 h 1089715"/>
                <a:gd name="connsiteX383" fmla="*/ 361012 w 2926566"/>
                <a:gd name="connsiteY383" fmla="*/ 693183 h 1089715"/>
                <a:gd name="connsiteX384" fmla="*/ 332625 w 2926566"/>
                <a:gd name="connsiteY384" fmla="*/ 692664 h 1089715"/>
                <a:gd name="connsiteX385" fmla="*/ 313477 w 2926566"/>
                <a:gd name="connsiteY385" fmla="*/ 708357 h 1089715"/>
                <a:gd name="connsiteX386" fmla="*/ 321843 w 2926566"/>
                <a:gd name="connsiteY386" fmla="*/ 720383 h 1089715"/>
                <a:gd name="connsiteX387" fmla="*/ 345784 w 2926566"/>
                <a:gd name="connsiteY387" fmla="*/ 722988 h 1089715"/>
                <a:gd name="connsiteX388" fmla="*/ 332924 w 2926566"/>
                <a:gd name="connsiteY388" fmla="*/ 743395 h 1089715"/>
                <a:gd name="connsiteX389" fmla="*/ 285680 w 2926566"/>
                <a:gd name="connsiteY389" fmla="*/ 750156 h 1089715"/>
                <a:gd name="connsiteX390" fmla="*/ 299665 w 2926566"/>
                <a:gd name="connsiteY390" fmla="*/ 734187 h 1089715"/>
                <a:gd name="connsiteX391" fmla="*/ 292550 w 2926566"/>
                <a:gd name="connsiteY391" fmla="*/ 704186 h 1089715"/>
                <a:gd name="connsiteX392" fmla="*/ 306677 w 2926566"/>
                <a:gd name="connsiteY392" fmla="*/ 693766 h 1089715"/>
                <a:gd name="connsiteX393" fmla="*/ 299208 w 2926566"/>
                <a:gd name="connsiteY393" fmla="*/ 682858 h 1089715"/>
                <a:gd name="connsiteX394" fmla="*/ 300318 w 2926566"/>
                <a:gd name="connsiteY394" fmla="*/ 661837 h 1089715"/>
                <a:gd name="connsiteX395" fmla="*/ 284483 w 2926566"/>
                <a:gd name="connsiteY395" fmla="*/ 679072 h 1089715"/>
                <a:gd name="connsiteX396" fmla="*/ 265060 w 2926566"/>
                <a:gd name="connsiteY396" fmla="*/ 682740 h 1089715"/>
                <a:gd name="connsiteX397" fmla="*/ 254876 w 2926566"/>
                <a:gd name="connsiteY397" fmla="*/ 671226 h 1089715"/>
                <a:gd name="connsiteX398" fmla="*/ 222593 w 2926566"/>
                <a:gd name="connsiteY398" fmla="*/ 653998 h 1089715"/>
                <a:gd name="connsiteX399" fmla="*/ 234256 w 2926566"/>
                <a:gd name="connsiteY399" fmla="*/ 620015 h 1089715"/>
                <a:gd name="connsiteX400" fmla="*/ 217217 w 2926566"/>
                <a:gd name="connsiteY400" fmla="*/ 621069 h 1089715"/>
                <a:gd name="connsiteX401" fmla="*/ 168777 w 2926566"/>
                <a:gd name="connsiteY401" fmla="*/ 640406 h 1089715"/>
                <a:gd name="connsiteX402" fmla="*/ 171429 w 2926566"/>
                <a:gd name="connsiteY402" fmla="*/ 619039 h 1089715"/>
                <a:gd name="connsiteX403" fmla="*/ 189727 w 2926566"/>
                <a:gd name="connsiteY403" fmla="*/ 612704 h 1089715"/>
                <a:gd name="connsiteX404" fmla="*/ 179063 w 2926566"/>
                <a:gd name="connsiteY404" fmla="*/ 591501 h 1089715"/>
                <a:gd name="connsiteX405" fmla="*/ 155027 w 2926566"/>
                <a:gd name="connsiteY405" fmla="*/ 614152 h 1089715"/>
                <a:gd name="connsiteX406" fmla="*/ 131118 w 2926566"/>
                <a:gd name="connsiteY406" fmla="*/ 620550 h 1089715"/>
                <a:gd name="connsiteX407" fmla="*/ 133809 w 2926566"/>
                <a:gd name="connsiteY407" fmla="*/ 659145 h 1089715"/>
                <a:gd name="connsiteX408" fmla="*/ 90760 w 2926566"/>
                <a:gd name="connsiteY408" fmla="*/ 698425 h 1089715"/>
                <a:gd name="connsiteX409" fmla="*/ 125869 w 2926566"/>
                <a:gd name="connsiteY409" fmla="*/ 696143 h 1089715"/>
                <a:gd name="connsiteX410" fmla="*/ 129520 w 2926566"/>
                <a:gd name="connsiteY410" fmla="*/ 683283 h 1089715"/>
                <a:gd name="connsiteX411" fmla="*/ 174160 w 2926566"/>
                <a:gd name="connsiteY411" fmla="*/ 673878 h 1089715"/>
                <a:gd name="connsiteX412" fmla="*/ 188814 w 2926566"/>
                <a:gd name="connsiteY412" fmla="*/ 668629 h 1089715"/>
                <a:gd name="connsiteX413" fmla="*/ 211834 w 2926566"/>
                <a:gd name="connsiteY413" fmla="*/ 669683 h 1089715"/>
                <a:gd name="connsiteX414" fmla="*/ 247124 w 2926566"/>
                <a:gd name="connsiteY414" fmla="*/ 692161 h 1089715"/>
                <a:gd name="connsiteX415" fmla="*/ 249799 w 2926566"/>
                <a:gd name="connsiteY415" fmla="*/ 703659 h 1089715"/>
                <a:gd name="connsiteX416" fmla="*/ 243228 w 2926566"/>
                <a:gd name="connsiteY416" fmla="*/ 719863 h 1089715"/>
                <a:gd name="connsiteX417" fmla="*/ 196590 w 2926566"/>
                <a:gd name="connsiteY417" fmla="*/ 739200 h 1089715"/>
                <a:gd name="connsiteX418" fmla="*/ 164290 w 2926566"/>
                <a:gd name="connsiteY418" fmla="*/ 760623 h 1089715"/>
                <a:gd name="connsiteX419" fmla="*/ 116779 w 2926566"/>
                <a:gd name="connsiteY419" fmla="*/ 770555 h 1089715"/>
                <a:gd name="connsiteX420" fmla="*/ 89091 w 2926566"/>
                <a:gd name="connsiteY420" fmla="*/ 770201 h 1089715"/>
                <a:gd name="connsiteX421" fmla="*/ 101518 w 2926566"/>
                <a:gd name="connsiteY421" fmla="*/ 783604 h 1089715"/>
                <a:gd name="connsiteX422" fmla="*/ 80576 w 2926566"/>
                <a:gd name="connsiteY422" fmla="*/ 790419 h 1089715"/>
                <a:gd name="connsiteX423" fmla="*/ 78207 w 2926566"/>
                <a:gd name="connsiteY423" fmla="*/ 781526 h 1089715"/>
                <a:gd name="connsiteX424" fmla="*/ 62672 w 2926566"/>
                <a:gd name="connsiteY424" fmla="*/ 785658 h 1089715"/>
                <a:gd name="connsiteX425" fmla="*/ 63073 w 2926566"/>
                <a:gd name="connsiteY425" fmla="*/ 765912 h 1089715"/>
                <a:gd name="connsiteX426" fmla="*/ 50126 w 2926566"/>
                <a:gd name="connsiteY426" fmla="*/ 769611 h 1089715"/>
                <a:gd name="connsiteX427" fmla="*/ 30782 w 2926566"/>
                <a:gd name="connsiteY427" fmla="*/ 752139 h 1089715"/>
                <a:gd name="connsiteX428" fmla="*/ 25713 w 2926566"/>
                <a:gd name="connsiteY428" fmla="*/ 759080 h 1089715"/>
                <a:gd name="connsiteX429" fmla="*/ 16489 w 2926566"/>
                <a:gd name="connsiteY429" fmla="*/ 751053 h 1089715"/>
                <a:gd name="connsiteX430" fmla="*/ 21101 w 2926566"/>
                <a:gd name="connsiteY430" fmla="*/ 744709 h 1089715"/>
                <a:gd name="connsiteX431" fmla="*/ 18465 w 2926566"/>
                <a:gd name="connsiteY431" fmla="*/ 732936 h 1089715"/>
                <a:gd name="connsiteX432" fmla="*/ 32851 w 2926566"/>
                <a:gd name="connsiteY432" fmla="*/ 730016 h 1089715"/>
                <a:gd name="connsiteX433" fmla="*/ 44601 w 2926566"/>
                <a:gd name="connsiteY433" fmla="*/ 715118 h 1089715"/>
                <a:gd name="connsiteX434" fmla="*/ 41115 w 2926566"/>
                <a:gd name="connsiteY434" fmla="*/ 703493 h 1089715"/>
                <a:gd name="connsiteX435" fmla="*/ 26225 w 2926566"/>
                <a:gd name="connsiteY435" fmla="*/ 691783 h 1089715"/>
                <a:gd name="connsiteX436" fmla="*/ 48717 w 2926566"/>
                <a:gd name="connsiteY436" fmla="*/ 652463 h 1089715"/>
                <a:gd name="connsiteX437" fmla="*/ 38093 w 2926566"/>
                <a:gd name="connsiteY437" fmla="*/ 639108 h 1089715"/>
                <a:gd name="connsiteX438" fmla="*/ 48717 w 2926566"/>
                <a:gd name="connsiteY438" fmla="*/ 624343 h 1089715"/>
                <a:gd name="connsiteX439" fmla="*/ 44184 w 2926566"/>
                <a:gd name="connsiteY439" fmla="*/ 613372 h 1089715"/>
                <a:gd name="connsiteX440" fmla="*/ 58721 w 2926566"/>
                <a:gd name="connsiteY440" fmla="*/ 604810 h 1089715"/>
                <a:gd name="connsiteX441" fmla="*/ 59169 w 2926566"/>
                <a:gd name="connsiteY441" fmla="*/ 596444 h 1089715"/>
                <a:gd name="connsiteX442" fmla="*/ 48717 w 2926566"/>
                <a:gd name="connsiteY442" fmla="*/ 588290 h 1089715"/>
                <a:gd name="connsiteX443" fmla="*/ 66913 w 2926566"/>
                <a:gd name="connsiteY443" fmla="*/ 575698 h 1089715"/>
                <a:gd name="connsiteX444" fmla="*/ 73217 w 2926566"/>
                <a:gd name="connsiteY444" fmla="*/ 564515 h 1089715"/>
                <a:gd name="connsiteX445" fmla="*/ 65308 w 2926566"/>
                <a:gd name="connsiteY445" fmla="*/ 550246 h 1089715"/>
                <a:gd name="connsiteX446" fmla="*/ 9933 w 2926566"/>
                <a:gd name="connsiteY446" fmla="*/ 494116 h 1089715"/>
                <a:gd name="connsiteX447" fmla="*/ 37266 w 2926566"/>
                <a:gd name="connsiteY447" fmla="*/ 478085 h 1089715"/>
                <a:gd name="connsiteX448" fmla="*/ 11516 w 2926566"/>
                <a:gd name="connsiteY448" fmla="*/ 472442 h 1089715"/>
                <a:gd name="connsiteX449" fmla="*/ 10626 w 2926566"/>
                <a:gd name="connsiteY449" fmla="*/ 463966 h 1089715"/>
                <a:gd name="connsiteX450" fmla="*/ 6738 w 2926566"/>
                <a:gd name="connsiteY450" fmla="*/ 463966 h 1089715"/>
                <a:gd name="connsiteX451" fmla="*/ 12318 w 2926566"/>
                <a:gd name="connsiteY451" fmla="*/ 457064 h 1089715"/>
                <a:gd name="connsiteX452" fmla="*/ 2843 w 2926566"/>
                <a:gd name="connsiteY452" fmla="*/ 444574 h 1089715"/>
                <a:gd name="connsiteX453" fmla="*/ 8076 w 2926566"/>
                <a:gd name="connsiteY453" fmla="*/ 444133 h 1089715"/>
                <a:gd name="connsiteX454" fmla="*/ 8682 w 2926566"/>
                <a:gd name="connsiteY454" fmla="*/ 431525 h 1089715"/>
                <a:gd name="connsiteX455" fmla="*/ 15065 w 2926566"/>
                <a:gd name="connsiteY455" fmla="*/ 414770 h 1089715"/>
                <a:gd name="connsiteX456" fmla="*/ 6959 w 2926566"/>
                <a:gd name="connsiteY456" fmla="*/ 405861 h 1089715"/>
                <a:gd name="connsiteX457" fmla="*/ 1788 w 2926566"/>
                <a:gd name="connsiteY457" fmla="*/ 414329 h 1089715"/>
                <a:gd name="connsiteX458" fmla="*/ -5484 w 2926566"/>
                <a:gd name="connsiteY458" fmla="*/ 402681 h 1089715"/>
                <a:gd name="connsiteX459" fmla="*/ 3386 w 2926566"/>
                <a:gd name="connsiteY459" fmla="*/ 396054 h 1089715"/>
                <a:gd name="connsiteX460" fmla="*/ 2307 w 2926566"/>
                <a:gd name="connsiteY460" fmla="*/ 387814 h 1089715"/>
                <a:gd name="connsiteX461" fmla="*/ 9926 w 2926566"/>
                <a:gd name="connsiteY461" fmla="*/ 385902 h 1089715"/>
                <a:gd name="connsiteX462" fmla="*/ 13633 w 2926566"/>
                <a:gd name="connsiteY462" fmla="*/ 371633 h 1089715"/>
                <a:gd name="connsiteX463" fmla="*/ 13743 w 2926566"/>
                <a:gd name="connsiteY463" fmla="*/ 370720 h 1089715"/>
                <a:gd name="connsiteX464" fmla="*/ 29160 w 2926566"/>
                <a:gd name="connsiteY464" fmla="*/ 369799 h 1089715"/>
                <a:gd name="connsiteX465" fmla="*/ 34063 w 2926566"/>
                <a:gd name="connsiteY465" fmla="*/ 356444 h 1089715"/>
                <a:gd name="connsiteX466" fmla="*/ 50394 w 2926566"/>
                <a:gd name="connsiteY466" fmla="*/ 364952 h 1089715"/>
                <a:gd name="connsiteX467" fmla="*/ 62978 w 2926566"/>
                <a:gd name="connsiteY467" fmla="*/ 355948 h 1089715"/>
                <a:gd name="connsiteX468" fmla="*/ 60523 w 2926566"/>
                <a:gd name="connsiteY468" fmla="*/ 336068 h 1089715"/>
                <a:gd name="connsiteX469" fmla="*/ 69676 w 2926566"/>
                <a:gd name="connsiteY469" fmla="*/ 320587 h 1089715"/>
                <a:gd name="connsiteX470" fmla="*/ 92948 w 2926566"/>
                <a:gd name="connsiteY470" fmla="*/ 307027 h 1089715"/>
                <a:gd name="connsiteX471" fmla="*/ 94954 w 2926566"/>
                <a:gd name="connsiteY471" fmla="*/ 295521 h 1089715"/>
                <a:gd name="connsiteX472" fmla="*/ 85117 w 2926566"/>
                <a:gd name="connsiteY472" fmla="*/ 288666 h 1089715"/>
                <a:gd name="connsiteX473" fmla="*/ 68330 w 2926566"/>
                <a:gd name="connsiteY473" fmla="*/ 293129 h 1089715"/>
                <a:gd name="connsiteX474" fmla="*/ 77562 w 2926566"/>
                <a:gd name="connsiteY474" fmla="*/ 261192 h 1089715"/>
                <a:gd name="connsiteX475" fmla="*/ 77554 w 2926566"/>
                <a:gd name="connsiteY475" fmla="*/ 261058 h 1089715"/>
                <a:gd name="connsiteX476" fmla="*/ 84794 w 2926566"/>
                <a:gd name="connsiteY476" fmla="*/ 259421 h 1089715"/>
                <a:gd name="connsiteX477" fmla="*/ 88076 w 2926566"/>
                <a:gd name="connsiteY477" fmla="*/ 267590 h 1089715"/>
                <a:gd name="connsiteX478" fmla="*/ 114307 w 2926566"/>
                <a:gd name="connsiteY478" fmla="*/ 269990 h 1089715"/>
                <a:gd name="connsiteX479" fmla="*/ 123815 w 2926566"/>
                <a:gd name="connsiteY479" fmla="*/ 255887 h 1089715"/>
                <a:gd name="connsiteX480" fmla="*/ 118573 w 2926566"/>
                <a:gd name="connsiteY480" fmla="*/ 249205 h 1089715"/>
                <a:gd name="connsiteX481" fmla="*/ 121194 w 2926566"/>
                <a:gd name="connsiteY481" fmla="*/ 238990 h 1089715"/>
                <a:gd name="connsiteX482" fmla="*/ 141766 w 2926566"/>
                <a:gd name="connsiteY482" fmla="*/ 236196 h 1089715"/>
                <a:gd name="connsiteX483" fmla="*/ 145135 w 2926566"/>
                <a:gd name="connsiteY483" fmla="*/ 227633 h 1089715"/>
                <a:gd name="connsiteX484" fmla="*/ 143167 w 2926566"/>
                <a:gd name="connsiteY484" fmla="*/ 219259 h 1089715"/>
                <a:gd name="connsiteX485" fmla="*/ 146772 w 2926566"/>
                <a:gd name="connsiteY485" fmla="*/ 214333 h 1089715"/>
                <a:gd name="connsiteX486" fmla="*/ 165133 w 2926566"/>
                <a:gd name="connsiteY486" fmla="*/ 212538 h 1089715"/>
                <a:gd name="connsiteX487" fmla="*/ 177135 w 2926566"/>
                <a:gd name="connsiteY487" fmla="*/ 218299 h 1089715"/>
                <a:gd name="connsiteX488" fmla="*/ 188090 w 2926566"/>
                <a:gd name="connsiteY488" fmla="*/ 203283 h 1089715"/>
                <a:gd name="connsiteX489" fmla="*/ 194197 w 2926566"/>
                <a:gd name="connsiteY489" fmla="*/ 209863 h 1089715"/>
                <a:gd name="connsiteX490" fmla="*/ 209772 w 2926566"/>
                <a:gd name="connsiteY490" fmla="*/ 198537 h 1089715"/>
                <a:gd name="connsiteX491" fmla="*/ 228495 w 2926566"/>
                <a:gd name="connsiteY491" fmla="*/ 199891 h 1089715"/>
                <a:gd name="connsiteX492" fmla="*/ 228495 w 2926566"/>
                <a:gd name="connsiteY492" fmla="*/ 187739 h 1089715"/>
                <a:gd name="connsiteX493" fmla="*/ 221860 w 2926566"/>
                <a:gd name="connsiteY493" fmla="*/ 183238 h 1089715"/>
                <a:gd name="connsiteX494" fmla="*/ 220625 w 2926566"/>
                <a:gd name="connsiteY494" fmla="*/ 173463 h 1089715"/>
                <a:gd name="connsiteX495" fmla="*/ 226528 w 2926566"/>
                <a:gd name="connsiteY495" fmla="*/ 163326 h 1089715"/>
                <a:gd name="connsiteX496" fmla="*/ 223380 w 2926566"/>
                <a:gd name="connsiteY496" fmla="*/ 156558 h 1089715"/>
                <a:gd name="connsiteX497" fmla="*/ 204397 w 2926566"/>
                <a:gd name="connsiteY497" fmla="*/ 156558 h 1089715"/>
                <a:gd name="connsiteX498" fmla="*/ 193457 w 2926566"/>
                <a:gd name="connsiteY498" fmla="*/ 140582 h 1089715"/>
                <a:gd name="connsiteX499" fmla="*/ 214219 w 2926566"/>
                <a:gd name="connsiteY499" fmla="*/ 141337 h 1089715"/>
                <a:gd name="connsiteX500" fmla="*/ 203177 w 2926566"/>
                <a:gd name="connsiteY500" fmla="*/ 127690 h 1089715"/>
                <a:gd name="connsiteX501" fmla="*/ 187429 w 2926566"/>
                <a:gd name="connsiteY501" fmla="*/ 128100 h 1089715"/>
                <a:gd name="connsiteX502" fmla="*/ 199572 w 2926566"/>
                <a:gd name="connsiteY502" fmla="*/ 113886 h 1089715"/>
                <a:gd name="connsiteX503" fmla="*/ 184635 w 2926566"/>
                <a:gd name="connsiteY503" fmla="*/ 98138 h 1089715"/>
                <a:gd name="connsiteX504" fmla="*/ 167124 w 2926566"/>
                <a:gd name="connsiteY504" fmla="*/ 94518 h 1089715"/>
                <a:gd name="connsiteX505" fmla="*/ 193009 w 2926566"/>
                <a:gd name="connsiteY505" fmla="*/ 76314 h 1089715"/>
                <a:gd name="connsiteX506" fmla="*/ 202870 w 2926566"/>
                <a:gd name="connsiteY506" fmla="*/ 73536 h 1089715"/>
                <a:gd name="connsiteX507" fmla="*/ 228188 w 2926566"/>
                <a:gd name="connsiteY507" fmla="*/ 54191 h 1089715"/>
                <a:gd name="connsiteX508" fmla="*/ 232029 w 2926566"/>
                <a:gd name="connsiteY508" fmla="*/ 61439 h 1089715"/>
                <a:gd name="connsiteX509" fmla="*/ 257922 w 2926566"/>
                <a:gd name="connsiteY509" fmla="*/ 46636 h 1089715"/>
                <a:gd name="connsiteX510" fmla="*/ 275141 w 2926566"/>
                <a:gd name="connsiteY510" fmla="*/ 45762 h 1089715"/>
                <a:gd name="connsiteX511" fmla="*/ 291511 w 2926566"/>
                <a:gd name="connsiteY511" fmla="*/ 38144 h 1089715"/>
                <a:gd name="connsiteX512" fmla="*/ 296635 w 2926566"/>
                <a:gd name="connsiteY512" fmla="*/ 27252 h 1089715"/>
                <a:gd name="connsiteX513" fmla="*/ 315303 w 2926566"/>
                <a:gd name="connsiteY513" fmla="*/ 35626 h 1089715"/>
                <a:gd name="connsiteX514" fmla="*/ 328021 w 2926566"/>
                <a:gd name="connsiteY514" fmla="*/ 30195 h 1089715"/>
                <a:gd name="connsiteX515" fmla="*/ 326471 w 2926566"/>
                <a:gd name="connsiteY515" fmla="*/ 22679 h 1089715"/>
                <a:gd name="connsiteX516" fmla="*/ 339291 w 2926566"/>
                <a:gd name="connsiteY516" fmla="*/ 15328 h 1089715"/>
                <a:gd name="connsiteX517" fmla="*/ 339299 w 2926566"/>
                <a:gd name="connsiteY517" fmla="*/ 15321 h 1089715"/>
                <a:gd name="connsiteX518" fmla="*/ 343604 w 2926566"/>
                <a:gd name="connsiteY518" fmla="*/ 18524 h 1089715"/>
                <a:gd name="connsiteX519" fmla="*/ 356243 w 2926566"/>
                <a:gd name="connsiteY519" fmla="*/ 8694 h 1089715"/>
                <a:gd name="connsiteX520" fmla="*/ 359919 w 2926566"/>
                <a:gd name="connsiteY520" fmla="*/ -3159 h 1089715"/>
                <a:gd name="connsiteX521" fmla="*/ 369434 w 2926566"/>
                <a:gd name="connsiteY521" fmla="*/ -3159 h 1089715"/>
                <a:gd name="connsiteX522" fmla="*/ 379106 w 2926566"/>
                <a:gd name="connsiteY522" fmla="*/ 9552 h 1089715"/>
                <a:gd name="connsiteX523" fmla="*/ 359942 w 2926566"/>
                <a:gd name="connsiteY523" fmla="*/ 39576 h 1089715"/>
                <a:gd name="connsiteX524" fmla="*/ 359242 w 2926566"/>
                <a:gd name="connsiteY524" fmla="*/ 66524 h 1089715"/>
                <a:gd name="connsiteX525" fmla="*/ 342431 w 2926566"/>
                <a:gd name="connsiteY525" fmla="*/ 74890 h 1089715"/>
                <a:gd name="connsiteX526" fmla="*/ 355039 w 2926566"/>
                <a:gd name="connsiteY526" fmla="*/ 86026 h 1089715"/>
                <a:gd name="connsiteX527" fmla="*/ 365554 w 2926566"/>
                <a:gd name="connsiteY527" fmla="*/ 108338 h 1089715"/>
                <a:gd name="connsiteX528" fmla="*/ 379570 w 2926566"/>
                <a:gd name="connsiteY528" fmla="*/ 106079 h 1089715"/>
                <a:gd name="connsiteX529" fmla="*/ 384552 w 2926566"/>
                <a:gd name="connsiteY529" fmla="*/ 113312 h 1089715"/>
                <a:gd name="connsiteX530" fmla="*/ 375990 w 2926566"/>
                <a:gd name="connsiteY530" fmla="*/ 121032 h 1089715"/>
                <a:gd name="connsiteX531" fmla="*/ 384702 w 2926566"/>
                <a:gd name="connsiteY531" fmla="*/ 134411 h 1089715"/>
                <a:gd name="connsiteX532" fmla="*/ 371818 w 2926566"/>
                <a:gd name="connsiteY532" fmla="*/ 151112 h 1089715"/>
                <a:gd name="connsiteX533" fmla="*/ 352702 w 2926566"/>
                <a:gd name="connsiteY533" fmla="*/ 154496 h 1089715"/>
                <a:gd name="connsiteX534" fmla="*/ 352702 w 2926566"/>
                <a:gd name="connsiteY534" fmla="*/ 163326 h 1089715"/>
                <a:gd name="connsiteX535" fmla="*/ 344281 w 2926566"/>
                <a:gd name="connsiteY535" fmla="*/ 168182 h 1089715"/>
                <a:gd name="connsiteX536" fmla="*/ 352206 w 2926566"/>
                <a:gd name="connsiteY536" fmla="*/ 185622 h 1089715"/>
                <a:gd name="connsiteX537" fmla="*/ 345705 w 2926566"/>
                <a:gd name="connsiteY537" fmla="*/ 194177 h 1089715"/>
                <a:gd name="connsiteX538" fmla="*/ 354669 w 2926566"/>
                <a:gd name="connsiteY538" fmla="*/ 205864 h 1089715"/>
                <a:gd name="connsiteX539" fmla="*/ 354173 w 2926566"/>
                <a:gd name="connsiteY539" fmla="*/ 215262 h 1089715"/>
                <a:gd name="connsiteX540" fmla="*/ 362075 w 2926566"/>
                <a:gd name="connsiteY540" fmla="*/ 220959 h 1089715"/>
                <a:gd name="connsiteX541" fmla="*/ 375667 w 2926566"/>
                <a:gd name="connsiteY541" fmla="*/ 205180 h 1089715"/>
                <a:gd name="connsiteX542" fmla="*/ 384702 w 2926566"/>
                <a:gd name="connsiteY542" fmla="*/ 209406 h 1089715"/>
                <a:gd name="connsiteX543" fmla="*/ 382065 w 2926566"/>
                <a:gd name="connsiteY543" fmla="*/ 220959 h 1089715"/>
                <a:gd name="connsiteX544" fmla="*/ 395987 w 2926566"/>
                <a:gd name="connsiteY544" fmla="*/ 237408 h 1089715"/>
                <a:gd name="connsiteX545" fmla="*/ 411232 w 2926566"/>
                <a:gd name="connsiteY545" fmla="*/ 241359 h 1089715"/>
                <a:gd name="connsiteX546" fmla="*/ 415899 w 2926566"/>
                <a:gd name="connsiteY546" fmla="*/ 249402 h 1089715"/>
                <a:gd name="connsiteX547" fmla="*/ 425988 w 2926566"/>
                <a:gd name="connsiteY547" fmla="*/ 249402 h 1089715"/>
                <a:gd name="connsiteX548" fmla="*/ 428452 w 2926566"/>
                <a:gd name="connsiteY548" fmla="*/ 245333 h 1089715"/>
                <a:gd name="connsiteX549" fmla="*/ 437306 w 2926566"/>
                <a:gd name="connsiteY549" fmla="*/ 245333 h 1089715"/>
                <a:gd name="connsiteX550" fmla="*/ 440965 w 2926566"/>
                <a:gd name="connsiteY550" fmla="*/ 250756 h 1089715"/>
                <a:gd name="connsiteX551" fmla="*/ 452062 w 2926566"/>
                <a:gd name="connsiteY551" fmla="*/ 250756 h 1089715"/>
                <a:gd name="connsiteX552" fmla="*/ 452062 w 2926566"/>
                <a:gd name="connsiteY552" fmla="*/ 245861 h 1089715"/>
                <a:gd name="connsiteX553" fmla="*/ 466449 w 2926566"/>
                <a:gd name="connsiteY553" fmla="*/ 245152 h 1089715"/>
                <a:gd name="connsiteX554" fmla="*/ 473980 w 2926566"/>
                <a:gd name="connsiteY554" fmla="*/ 234764 h 1089715"/>
                <a:gd name="connsiteX555" fmla="*/ 479907 w 2926566"/>
                <a:gd name="connsiteY555" fmla="*/ 224178 h 1089715"/>
                <a:gd name="connsiteX556" fmla="*/ 488950 w 2926566"/>
                <a:gd name="connsiteY556" fmla="*/ 223556 h 1089715"/>
                <a:gd name="connsiteX557" fmla="*/ 488950 w 2926566"/>
                <a:gd name="connsiteY557" fmla="*/ 233182 h 1089715"/>
                <a:gd name="connsiteX558" fmla="*/ 505988 w 2926566"/>
                <a:gd name="connsiteY558" fmla="*/ 220448 h 1089715"/>
                <a:gd name="connsiteX559" fmla="*/ 517676 w 2926566"/>
                <a:gd name="connsiteY559" fmla="*/ 233001 h 1089715"/>
                <a:gd name="connsiteX560" fmla="*/ 529930 w 2926566"/>
                <a:gd name="connsiteY560" fmla="*/ 234307 h 1089715"/>
                <a:gd name="connsiteX561" fmla="*/ 533495 w 2926566"/>
                <a:gd name="connsiteY561" fmla="*/ 226657 h 1089715"/>
                <a:gd name="connsiteX562" fmla="*/ 542900 w 2926566"/>
                <a:gd name="connsiteY562" fmla="*/ 229113 h 1089715"/>
                <a:gd name="connsiteX563" fmla="*/ 545528 w 2926566"/>
                <a:gd name="connsiteY563" fmla="*/ 236172 h 1089715"/>
                <a:gd name="connsiteX564" fmla="*/ 557483 w 2926566"/>
                <a:gd name="connsiteY564" fmla="*/ 235110 h 1089715"/>
                <a:gd name="connsiteX565" fmla="*/ 560607 w 2926566"/>
                <a:gd name="connsiteY565" fmla="*/ 226657 h 1089715"/>
                <a:gd name="connsiteX566" fmla="*/ 579299 w 2926566"/>
                <a:gd name="connsiteY566" fmla="*/ 219606 h 1089715"/>
                <a:gd name="connsiteX567" fmla="*/ 585532 w 2926566"/>
                <a:gd name="connsiteY567" fmla="*/ 226657 h 1089715"/>
                <a:gd name="connsiteX568" fmla="*/ 608489 w 2926566"/>
                <a:gd name="connsiteY568" fmla="*/ 227374 h 1089715"/>
                <a:gd name="connsiteX569" fmla="*/ 612094 w 2926566"/>
                <a:gd name="connsiteY569" fmla="*/ 243563 h 1089715"/>
                <a:gd name="connsiteX570" fmla="*/ 582384 w 2926566"/>
                <a:gd name="connsiteY570" fmla="*/ 252708 h 1089715"/>
                <a:gd name="connsiteX571" fmla="*/ 580550 w 2926566"/>
                <a:gd name="connsiteY571" fmla="*/ 260593 h 1089715"/>
                <a:gd name="connsiteX572" fmla="*/ 604121 w 2926566"/>
                <a:gd name="connsiteY572" fmla="*/ 264709 h 1089715"/>
                <a:gd name="connsiteX573" fmla="*/ 596440 w 2926566"/>
                <a:gd name="connsiteY573" fmla="*/ 276680 h 1089715"/>
                <a:gd name="connsiteX574" fmla="*/ 601926 w 2926566"/>
                <a:gd name="connsiteY574" fmla="*/ 283732 h 1089715"/>
                <a:gd name="connsiteX575" fmla="*/ 622262 w 2926566"/>
                <a:gd name="connsiteY575" fmla="*/ 279505 h 1089715"/>
                <a:gd name="connsiteX576" fmla="*/ 625402 w 2926566"/>
                <a:gd name="connsiteY576" fmla="*/ 290949 h 1089715"/>
                <a:gd name="connsiteX577" fmla="*/ 607505 w 2926566"/>
                <a:gd name="connsiteY577" fmla="*/ 295356 h 1089715"/>
                <a:gd name="connsiteX578" fmla="*/ 603240 w 2926566"/>
                <a:gd name="connsiteY578" fmla="*/ 312977 h 1089715"/>
                <a:gd name="connsiteX579" fmla="*/ 634720 w 2926566"/>
                <a:gd name="connsiteY579" fmla="*/ 319029 h 1089715"/>
                <a:gd name="connsiteX580" fmla="*/ 674465 w 2926566"/>
                <a:gd name="connsiteY580" fmla="*/ 322272 h 1089715"/>
                <a:gd name="connsiteX581" fmla="*/ 678069 w 2926566"/>
                <a:gd name="connsiteY581" fmla="*/ 330480 h 1089715"/>
                <a:gd name="connsiteX582" fmla="*/ 729485 w 2926566"/>
                <a:gd name="connsiteY582" fmla="*/ 337815 h 1089715"/>
                <a:gd name="connsiteX583" fmla="*/ 730106 w 2926566"/>
                <a:gd name="connsiteY583" fmla="*/ 348613 h 1089715"/>
                <a:gd name="connsiteX584" fmla="*/ 745642 w 2926566"/>
                <a:gd name="connsiteY584" fmla="*/ 355004 h 1089715"/>
                <a:gd name="connsiteX585" fmla="*/ 762854 w 2926566"/>
                <a:gd name="connsiteY585" fmla="*/ 348857 h 1089715"/>
                <a:gd name="connsiteX586" fmla="*/ 780255 w 2926566"/>
                <a:gd name="connsiteY586" fmla="*/ 349258 h 1089715"/>
                <a:gd name="connsiteX587" fmla="*/ 786071 w 2926566"/>
                <a:gd name="connsiteY587" fmla="*/ 334958 h 1089715"/>
                <a:gd name="connsiteX588" fmla="*/ 777980 w 2926566"/>
                <a:gd name="connsiteY588" fmla="*/ 322303 h 1089715"/>
                <a:gd name="connsiteX589" fmla="*/ 786071 w 2926566"/>
                <a:gd name="connsiteY589" fmla="*/ 312820 h 1089715"/>
                <a:gd name="connsiteX590" fmla="*/ 804896 w 2926566"/>
                <a:gd name="connsiteY590" fmla="*/ 323012 h 1089715"/>
                <a:gd name="connsiteX591" fmla="*/ 808721 w 2926566"/>
                <a:gd name="connsiteY591" fmla="*/ 315574 h 1089715"/>
                <a:gd name="connsiteX592" fmla="*/ 824910 w 2926566"/>
                <a:gd name="connsiteY592" fmla="*/ 322492 h 1089715"/>
                <a:gd name="connsiteX593" fmla="*/ 827861 w 2926566"/>
                <a:gd name="connsiteY593" fmla="*/ 313504 h 1089715"/>
                <a:gd name="connsiteX594" fmla="*/ 818850 w 2926566"/>
                <a:gd name="connsiteY594" fmla="*/ 304831 h 1089715"/>
                <a:gd name="connsiteX595" fmla="*/ 827389 w 2926566"/>
                <a:gd name="connsiteY595" fmla="*/ 294663 h 1089715"/>
                <a:gd name="connsiteX596" fmla="*/ 874665 w 2926566"/>
                <a:gd name="connsiteY596" fmla="*/ 329363 h 1089715"/>
                <a:gd name="connsiteX597" fmla="*/ 890028 w 2926566"/>
                <a:gd name="connsiteY597" fmla="*/ 328458 h 1089715"/>
                <a:gd name="connsiteX598" fmla="*/ 881197 w 2926566"/>
                <a:gd name="connsiteY598" fmla="*/ 311206 h 1089715"/>
                <a:gd name="connsiteX599" fmla="*/ 904013 w 2926566"/>
                <a:gd name="connsiteY599" fmla="*/ 294585 h 1089715"/>
                <a:gd name="connsiteX600" fmla="*/ 942466 w 2926566"/>
                <a:gd name="connsiteY600" fmla="*/ 226508 h 1089715"/>
                <a:gd name="connsiteX601" fmla="*/ 949857 w 2926566"/>
                <a:gd name="connsiteY601" fmla="*/ 231230 h 1089715"/>
                <a:gd name="connsiteX602" fmla="*/ 951824 w 2926566"/>
                <a:gd name="connsiteY602" fmla="*/ 240399 h 1089715"/>
                <a:gd name="connsiteX603" fmla="*/ 965597 w 2926566"/>
                <a:gd name="connsiteY603" fmla="*/ 239682 h 1089715"/>
                <a:gd name="connsiteX604" fmla="*/ 970744 w 2926566"/>
                <a:gd name="connsiteY604" fmla="*/ 224776 h 1089715"/>
                <a:gd name="connsiteX605" fmla="*/ 989207 w 2926566"/>
                <a:gd name="connsiteY605" fmla="*/ 223840 h 1089715"/>
                <a:gd name="connsiteX606" fmla="*/ 998714 w 2926566"/>
                <a:gd name="connsiteY606" fmla="*/ 234158 h 1089715"/>
                <a:gd name="connsiteX607" fmla="*/ 1013801 w 2926566"/>
                <a:gd name="connsiteY607" fmla="*/ 228774 h 1089715"/>
                <a:gd name="connsiteX608" fmla="*/ 1019043 w 2926566"/>
                <a:gd name="connsiteY608" fmla="*/ 211862 h 1089715"/>
                <a:gd name="connsiteX609" fmla="*/ 1032163 w 2926566"/>
                <a:gd name="connsiteY609" fmla="*/ 208690 h 1089715"/>
                <a:gd name="connsiteX610" fmla="*/ 1037081 w 2926566"/>
                <a:gd name="connsiteY610" fmla="*/ 197774 h 1089715"/>
                <a:gd name="connsiteX611" fmla="*/ 1049870 w 2926566"/>
                <a:gd name="connsiteY611" fmla="*/ 195657 h 1089715"/>
                <a:gd name="connsiteX612" fmla="*/ 1058748 w 2926566"/>
                <a:gd name="connsiteY612" fmla="*/ 205912 h 1089715"/>
                <a:gd name="connsiteX613" fmla="*/ 1068680 w 2926566"/>
                <a:gd name="connsiteY613" fmla="*/ 199560 h 1089715"/>
                <a:gd name="connsiteX614" fmla="*/ 1067468 w 2926566"/>
                <a:gd name="connsiteY614" fmla="*/ 195114 h 1089715"/>
                <a:gd name="connsiteX615" fmla="*/ 1081595 w 2926566"/>
                <a:gd name="connsiteY615" fmla="*/ 181640 h 1089715"/>
                <a:gd name="connsiteX616" fmla="*/ 1092558 w 2926566"/>
                <a:gd name="connsiteY616" fmla="*/ 195500 h 1089715"/>
                <a:gd name="connsiteX617" fmla="*/ 1114539 w 2926566"/>
                <a:gd name="connsiteY617" fmla="*/ 193729 h 1089715"/>
                <a:gd name="connsiteX618" fmla="*/ 1114539 w 2926566"/>
                <a:gd name="connsiteY618" fmla="*/ 203740 h 1089715"/>
                <a:gd name="connsiteX619" fmla="*/ 1138598 w 2926566"/>
                <a:gd name="connsiteY619" fmla="*/ 218716 h 1089715"/>
                <a:gd name="connsiteX620" fmla="*/ 1151545 w 2926566"/>
                <a:gd name="connsiteY620" fmla="*/ 216741 h 1089715"/>
                <a:gd name="connsiteX621" fmla="*/ 1160084 w 2926566"/>
                <a:gd name="connsiteY621" fmla="*/ 227153 h 1089715"/>
                <a:gd name="connsiteX622" fmla="*/ 1178571 w 2926566"/>
                <a:gd name="connsiteY622" fmla="*/ 222612 h 1089715"/>
                <a:gd name="connsiteX623" fmla="*/ 1198246 w 2926566"/>
                <a:gd name="connsiteY623" fmla="*/ 221022 h 1089715"/>
                <a:gd name="connsiteX624" fmla="*/ 1201221 w 2926566"/>
                <a:gd name="connsiteY624" fmla="*/ 205849 h 1089715"/>
                <a:gd name="connsiteX625" fmla="*/ 1219401 w 2926566"/>
                <a:gd name="connsiteY625" fmla="*/ 202040 h 1089715"/>
                <a:gd name="connsiteX626" fmla="*/ 1230490 w 2926566"/>
                <a:gd name="connsiteY626" fmla="*/ 208241 h 1089715"/>
                <a:gd name="connsiteX627" fmla="*/ 1249213 w 2926566"/>
                <a:gd name="connsiteY627" fmla="*/ 197947 h 1089715"/>
                <a:gd name="connsiteX628" fmla="*/ 1265638 w 2926566"/>
                <a:gd name="connsiteY628" fmla="*/ 203740 h 1089715"/>
                <a:gd name="connsiteX629" fmla="*/ 1270557 w 2926566"/>
                <a:gd name="connsiteY629" fmla="*/ 216796 h 1089715"/>
                <a:gd name="connsiteX630" fmla="*/ 1262191 w 2926566"/>
                <a:gd name="connsiteY630" fmla="*/ 231600 h 1089715"/>
                <a:gd name="connsiteX631" fmla="*/ 1267952 w 2926566"/>
                <a:gd name="connsiteY631" fmla="*/ 247332 h 1089715"/>
                <a:gd name="connsiteX632" fmla="*/ 1285251 w 2926566"/>
                <a:gd name="connsiteY632" fmla="*/ 264560 h 1089715"/>
                <a:gd name="connsiteX633" fmla="*/ 1302525 w 2926566"/>
                <a:gd name="connsiteY633" fmla="*/ 252204 h 1089715"/>
                <a:gd name="connsiteX634" fmla="*/ 1323680 w 2926566"/>
                <a:gd name="connsiteY634" fmla="*/ 246341 h 1089715"/>
                <a:gd name="connsiteX635" fmla="*/ 1341514 w 2926566"/>
                <a:gd name="connsiteY635" fmla="*/ 245270 h 1089715"/>
                <a:gd name="connsiteX636" fmla="*/ 1341514 w 2926566"/>
                <a:gd name="connsiteY636" fmla="*/ 223147 h 1089715"/>
                <a:gd name="connsiteX637" fmla="*/ 1369075 w 2926566"/>
                <a:gd name="connsiteY637" fmla="*/ 206439 h 1089715"/>
                <a:gd name="connsiteX638" fmla="*/ 1398809 w 2926566"/>
                <a:gd name="connsiteY638" fmla="*/ 221038 h 1089715"/>
                <a:gd name="connsiteX639" fmla="*/ 1446785 w 2926566"/>
                <a:gd name="connsiteY639" fmla="*/ 206510 h 1089715"/>
                <a:gd name="connsiteX640" fmla="*/ 1446785 w 2926566"/>
                <a:gd name="connsiteY640" fmla="*/ 196003 h 1089715"/>
                <a:gd name="connsiteX641" fmla="*/ 1468861 w 2926566"/>
                <a:gd name="connsiteY641" fmla="*/ 186976 h 1089715"/>
                <a:gd name="connsiteX642" fmla="*/ 1494226 w 2926566"/>
                <a:gd name="connsiteY642" fmla="*/ 181498 h 1089715"/>
                <a:gd name="connsiteX643" fmla="*/ 1503505 w 2926566"/>
                <a:gd name="connsiteY643" fmla="*/ 191777 h 1089715"/>
                <a:gd name="connsiteX644" fmla="*/ 1535135 w 2926566"/>
                <a:gd name="connsiteY644" fmla="*/ 189817 h 1089715"/>
                <a:gd name="connsiteX645" fmla="*/ 1539125 w 2926566"/>
                <a:gd name="connsiteY645" fmla="*/ 201473 h 1089715"/>
                <a:gd name="connsiteX646" fmla="*/ 1557211 w 2926566"/>
                <a:gd name="connsiteY646" fmla="*/ 216261 h 1089715"/>
                <a:gd name="connsiteX647" fmla="*/ 1577492 w 2926566"/>
                <a:gd name="connsiteY647" fmla="*/ 203740 h 1089715"/>
                <a:gd name="connsiteX648" fmla="*/ 1590690 w 2926566"/>
                <a:gd name="connsiteY648" fmla="*/ 209831 h 1089715"/>
                <a:gd name="connsiteX649" fmla="*/ 1603180 w 2926566"/>
                <a:gd name="connsiteY649" fmla="*/ 199993 h 1089715"/>
                <a:gd name="connsiteX650" fmla="*/ 1620794 w 2926566"/>
                <a:gd name="connsiteY650" fmla="*/ 191997 h 1089715"/>
                <a:gd name="connsiteX651" fmla="*/ 1634638 w 2926566"/>
                <a:gd name="connsiteY651" fmla="*/ 202661 h 1089715"/>
                <a:gd name="connsiteX652" fmla="*/ 1650803 w 2926566"/>
                <a:gd name="connsiteY652" fmla="*/ 204975 h 1089715"/>
                <a:gd name="connsiteX653" fmla="*/ 1653337 w 2926566"/>
                <a:gd name="connsiteY653" fmla="*/ 213420 h 1089715"/>
                <a:gd name="connsiteX654" fmla="*/ 1646844 w 2926566"/>
                <a:gd name="connsiteY654" fmla="*/ 216552 h 1089715"/>
                <a:gd name="connsiteX655" fmla="*/ 1662553 w 2926566"/>
                <a:gd name="connsiteY655" fmla="*/ 250087 h 1089715"/>
                <a:gd name="connsiteX656" fmla="*/ 1675806 w 2926566"/>
                <a:gd name="connsiteY656" fmla="*/ 257382 h 1089715"/>
                <a:gd name="connsiteX657" fmla="*/ 1673406 w 2926566"/>
                <a:gd name="connsiteY657" fmla="*/ 273973 h 1089715"/>
                <a:gd name="connsiteX658" fmla="*/ 1662553 w 2926566"/>
                <a:gd name="connsiteY658" fmla="*/ 272816 h 1089715"/>
                <a:gd name="connsiteX659" fmla="*/ 1660931 w 2926566"/>
                <a:gd name="connsiteY659" fmla="*/ 283834 h 1089715"/>
                <a:gd name="connsiteX660" fmla="*/ 1675806 w 2926566"/>
                <a:gd name="connsiteY660" fmla="*/ 293955 h 1089715"/>
                <a:gd name="connsiteX661" fmla="*/ 1717707 w 2926566"/>
                <a:gd name="connsiteY661" fmla="*/ 302289 h 1089715"/>
                <a:gd name="connsiteX662" fmla="*/ 1741884 w 2926566"/>
                <a:gd name="connsiteY662" fmla="*/ 289941 h 1089715"/>
                <a:gd name="connsiteX663" fmla="*/ 1752107 w 2926566"/>
                <a:gd name="connsiteY663" fmla="*/ 292373 h 1089715"/>
                <a:gd name="connsiteX664" fmla="*/ 1777551 w 2926566"/>
                <a:gd name="connsiteY664" fmla="*/ 267141 h 1089715"/>
                <a:gd name="connsiteX665" fmla="*/ 1784571 w 2926566"/>
                <a:gd name="connsiteY665" fmla="*/ 237408 h 1089715"/>
                <a:gd name="connsiteX666" fmla="*/ 1796377 w 2926566"/>
                <a:gd name="connsiteY666" fmla="*/ 199356 h 1089715"/>
                <a:gd name="connsiteX667" fmla="*/ 1805774 w 2926566"/>
                <a:gd name="connsiteY667" fmla="*/ 192674 h 1089715"/>
                <a:gd name="connsiteX668" fmla="*/ 1815942 w 2926566"/>
                <a:gd name="connsiteY668" fmla="*/ 197341 h 1089715"/>
                <a:gd name="connsiteX669" fmla="*/ 1834421 w 2926566"/>
                <a:gd name="connsiteY669" fmla="*/ 189463 h 1089715"/>
                <a:gd name="connsiteX670" fmla="*/ 1838671 w 2926566"/>
                <a:gd name="connsiteY670" fmla="*/ 181719 h 1089715"/>
                <a:gd name="connsiteX671" fmla="*/ 1851389 w 2926566"/>
                <a:gd name="connsiteY671" fmla="*/ 182836 h 1089715"/>
                <a:gd name="connsiteX672" fmla="*/ 1854687 w 2926566"/>
                <a:gd name="connsiteY672" fmla="*/ 147885 h 1089715"/>
                <a:gd name="connsiteX673" fmla="*/ 1868459 w 2926566"/>
                <a:gd name="connsiteY673" fmla="*/ 151686 h 1089715"/>
                <a:gd name="connsiteX674" fmla="*/ 1885388 w 2926566"/>
                <a:gd name="connsiteY674" fmla="*/ 147547 h 1089715"/>
                <a:gd name="connsiteX675" fmla="*/ 1889346 w 2926566"/>
                <a:gd name="connsiteY675" fmla="*/ 161272 h 1089715"/>
                <a:gd name="connsiteX676" fmla="*/ 1922535 w 2926566"/>
                <a:gd name="connsiteY676" fmla="*/ 170071 h 1089715"/>
                <a:gd name="connsiteX677" fmla="*/ 1927509 w 2926566"/>
                <a:gd name="connsiteY677" fmla="*/ 162744 h 1089715"/>
                <a:gd name="connsiteX678" fmla="*/ 1922795 w 2926566"/>
                <a:gd name="connsiteY678" fmla="*/ 156023 h 1089715"/>
                <a:gd name="connsiteX679" fmla="*/ 1928210 w 2926566"/>
                <a:gd name="connsiteY679" fmla="*/ 149255 h 1089715"/>
                <a:gd name="connsiteX680" fmla="*/ 1924306 w 2926566"/>
                <a:gd name="connsiteY680" fmla="*/ 142195 h 1089715"/>
                <a:gd name="connsiteX681" fmla="*/ 1913445 w 2926566"/>
                <a:gd name="connsiteY681" fmla="*/ 138590 h 1089715"/>
                <a:gd name="connsiteX682" fmla="*/ 1897012 w 2926566"/>
                <a:gd name="connsiteY682" fmla="*/ 84357 h 1089715"/>
                <a:gd name="connsiteX683" fmla="*/ 1873606 w 2926566"/>
                <a:gd name="connsiteY683" fmla="*/ 93140 h 1089715"/>
                <a:gd name="connsiteX684" fmla="*/ 1856757 w 2926566"/>
                <a:gd name="connsiteY684" fmla="*/ 84357 h 1089715"/>
                <a:gd name="connsiteX685" fmla="*/ 1861801 w 2926566"/>
                <a:gd name="connsiteY685" fmla="*/ 63549 h 1089715"/>
                <a:gd name="connsiteX686" fmla="*/ 1852774 w 2926566"/>
                <a:gd name="connsiteY686" fmla="*/ 44031 h 1089715"/>
                <a:gd name="connsiteX687" fmla="*/ 1844770 w 2926566"/>
                <a:gd name="connsiteY687" fmla="*/ 36090 h 1089715"/>
                <a:gd name="connsiteX688" fmla="*/ 1849752 w 2926566"/>
                <a:gd name="connsiteY688" fmla="*/ 24710 h 1089715"/>
                <a:gd name="connsiteX689" fmla="*/ 1851664 w 2926566"/>
                <a:gd name="connsiteY689" fmla="*/ 26378 h 1089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Lst>
              <a:rect l="l" t="t" r="r" b="b"/>
              <a:pathLst>
                <a:path w="2926566" h="1089715">
                  <a:moveTo>
                    <a:pt x="1465319" y="306358"/>
                  </a:moveTo>
                  <a:lnTo>
                    <a:pt x="1453168" y="286809"/>
                  </a:lnTo>
                  <a:lnTo>
                    <a:pt x="1424182" y="270715"/>
                  </a:lnTo>
                  <a:lnTo>
                    <a:pt x="1403657" y="246341"/>
                  </a:lnTo>
                  <a:lnTo>
                    <a:pt x="1362905" y="250551"/>
                  </a:lnTo>
                  <a:lnTo>
                    <a:pt x="1396542" y="267496"/>
                  </a:lnTo>
                  <a:lnTo>
                    <a:pt x="1420601" y="299928"/>
                  </a:lnTo>
                  <a:lnTo>
                    <a:pt x="1446510" y="312662"/>
                  </a:lnTo>
                  <a:lnTo>
                    <a:pt x="1463430" y="356940"/>
                  </a:lnTo>
                  <a:lnTo>
                    <a:pt x="1476062" y="363197"/>
                  </a:lnTo>
                  <a:close/>
                  <a:moveTo>
                    <a:pt x="154240" y="490598"/>
                  </a:moveTo>
                  <a:lnTo>
                    <a:pt x="142514" y="494116"/>
                  </a:lnTo>
                  <a:lnTo>
                    <a:pt x="143765" y="507244"/>
                  </a:lnTo>
                  <a:lnTo>
                    <a:pt x="124145" y="518687"/>
                  </a:lnTo>
                  <a:lnTo>
                    <a:pt x="130661" y="533664"/>
                  </a:lnTo>
                  <a:lnTo>
                    <a:pt x="138665" y="534199"/>
                  </a:lnTo>
                  <a:lnTo>
                    <a:pt x="132558" y="555433"/>
                  </a:lnTo>
                  <a:lnTo>
                    <a:pt x="151706" y="545642"/>
                  </a:lnTo>
                  <a:lnTo>
                    <a:pt x="153084" y="528406"/>
                  </a:lnTo>
                  <a:lnTo>
                    <a:pt x="162441" y="510510"/>
                  </a:lnTo>
                  <a:close/>
                  <a:moveTo>
                    <a:pt x="94191" y="479903"/>
                  </a:moveTo>
                  <a:lnTo>
                    <a:pt x="90091" y="466586"/>
                  </a:lnTo>
                  <a:lnTo>
                    <a:pt x="75988" y="473575"/>
                  </a:lnTo>
                  <a:lnTo>
                    <a:pt x="73941" y="463076"/>
                  </a:lnTo>
                  <a:lnTo>
                    <a:pt x="65142" y="463501"/>
                  </a:lnTo>
                  <a:lnTo>
                    <a:pt x="51338" y="495801"/>
                  </a:lnTo>
                  <a:lnTo>
                    <a:pt x="44601" y="500940"/>
                  </a:lnTo>
                  <a:lnTo>
                    <a:pt x="57792" y="517373"/>
                  </a:lnTo>
                  <a:lnTo>
                    <a:pt x="72186" y="518372"/>
                  </a:lnTo>
                  <a:lnTo>
                    <a:pt x="74815" y="506590"/>
                  </a:lnTo>
                  <a:lnTo>
                    <a:pt x="90382" y="504025"/>
                  </a:lnTo>
                  <a:lnTo>
                    <a:pt x="101833" y="482988"/>
                  </a:lnTo>
                  <a:close/>
                  <a:moveTo>
                    <a:pt x="1851664" y="26378"/>
                  </a:moveTo>
                  <a:lnTo>
                    <a:pt x="1862140" y="35484"/>
                  </a:lnTo>
                  <a:lnTo>
                    <a:pt x="1872316" y="51350"/>
                  </a:lnTo>
                  <a:lnTo>
                    <a:pt x="1894140" y="35893"/>
                  </a:lnTo>
                  <a:lnTo>
                    <a:pt x="1909675" y="40245"/>
                  </a:lnTo>
                  <a:lnTo>
                    <a:pt x="1931798" y="55301"/>
                  </a:lnTo>
                  <a:lnTo>
                    <a:pt x="1944351" y="75543"/>
                  </a:lnTo>
                  <a:lnTo>
                    <a:pt x="1977240" y="110022"/>
                  </a:lnTo>
                  <a:lnTo>
                    <a:pt x="2006250" y="157990"/>
                  </a:lnTo>
                  <a:lnTo>
                    <a:pt x="2022368" y="173070"/>
                  </a:lnTo>
                  <a:lnTo>
                    <a:pt x="2026279" y="206762"/>
                  </a:lnTo>
                  <a:lnTo>
                    <a:pt x="2031678" y="211909"/>
                  </a:lnTo>
                  <a:lnTo>
                    <a:pt x="2027491" y="228672"/>
                  </a:lnTo>
                  <a:lnTo>
                    <a:pt x="2041830" y="286290"/>
                  </a:lnTo>
                  <a:lnTo>
                    <a:pt x="2031678" y="293420"/>
                  </a:lnTo>
                  <a:lnTo>
                    <a:pt x="2036935" y="304918"/>
                  </a:lnTo>
                  <a:lnTo>
                    <a:pt x="2014632" y="325585"/>
                  </a:lnTo>
                  <a:lnTo>
                    <a:pt x="1983788" y="300826"/>
                  </a:lnTo>
                  <a:lnTo>
                    <a:pt x="1959194" y="308216"/>
                  </a:lnTo>
                  <a:lnTo>
                    <a:pt x="1974439" y="332527"/>
                  </a:lnTo>
                  <a:lnTo>
                    <a:pt x="1933120" y="329882"/>
                  </a:lnTo>
                  <a:lnTo>
                    <a:pt x="1933309" y="342073"/>
                  </a:lnTo>
                  <a:lnTo>
                    <a:pt x="1969803" y="362614"/>
                  </a:lnTo>
                  <a:lnTo>
                    <a:pt x="1981726" y="380928"/>
                  </a:lnTo>
                  <a:lnTo>
                    <a:pt x="1991761" y="382848"/>
                  </a:lnTo>
                  <a:lnTo>
                    <a:pt x="1994578" y="396999"/>
                  </a:lnTo>
                  <a:lnTo>
                    <a:pt x="2028066" y="419342"/>
                  </a:lnTo>
                  <a:lnTo>
                    <a:pt x="2033150" y="432273"/>
                  </a:lnTo>
                  <a:lnTo>
                    <a:pt x="2076506" y="461274"/>
                  </a:lnTo>
                  <a:lnTo>
                    <a:pt x="2120744" y="462628"/>
                  </a:lnTo>
                  <a:lnTo>
                    <a:pt x="2132400" y="455907"/>
                  </a:lnTo>
                  <a:lnTo>
                    <a:pt x="2166502" y="462179"/>
                  </a:lnTo>
                  <a:lnTo>
                    <a:pt x="2178748" y="457276"/>
                  </a:lnTo>
                  <a:lnTo>
                    <a:pt x="2191607" y="471560"/>
                  </a:lnTo>
                  <a:lnTo>
                    <a:pt x="2233169" y="468341"/>
                  </a:lnTo>
                  <a:lnTo>
                    <a:pt x="2217618" y="454144"/>
                  </a:lnTo>
                  <a:lnTo>
                    <a:pt x="2222104" y="446557"/>
                  </a:lnTo>
                  <a:lnTo>
                    <a:pt x="2250508" y="448328"/>
                  </a:lnTo>
                  <a:lnTo>
                    <a:pt x="2291448" y="455474"/>
                  </a:lnTo>
                  <a:lnTo>
                    <a:pt x="2290228" y="465697"/>
                  </a:lnTo>
                  <a:lnTo>
                    <a:pt x="2272512" y="468672"/>
                  </a:lnTo>
                  <a:lnTo>
                    <a:pt x="2286970" y="488835"/>
                  </a:lnTo>
                  <a:lnTo>
                    <a:pt x="2304324" y="500310"/>
                  </a:lnTo>
                  <a:lnTo>
                    <a:pt x="2318065" y="516011"/>
                  </a:lnTo>
                  <a:lnTo>
                    <a:pt x="2318663" y="525935"/>
                  </a:lnTo>
                  <a:lnTo>
                    <a:pt x="2332727" y="534293"/>
                  </a:lnTo>
                  <a:lnTo>
                    <a:pt x="2363531" y="537953"/>
                  </a:lnTo>
                  <a:lnTo>
                    <a:pt x="2369496" y="530130"/>
                  </a:lnTo>
                  <a:lnTo>
                    <a:pt x="2383828" y="539000"/>
                  </a:lnTo>
                  <a:lnTo>
                    <a:pt x="2380247" y="496170"/>
                  </a:lnTo>
                  <a:lnTo>
                    <a:pt x="2420896" y="530130"/>
                  </a:lnTo>
                  <a:lnTo>
                    <a:pt x="2436770" y="530130"/>
                  </a:lnTo>
                  <a:lnTo>
                    <a:pt x="2433968" y="552891"/>
                  </a:lnTo>
                  <a:lnTo>
                    <a:pt x="2462332" y="561729"/>
                  </a:lnTo>
                  <a:lnTo>
                    <a:pt x="2476687" y="549750"/>
                  </a:lnTo>
                  <a:lnTo>
                    <a:pt x="2449213" y="544005"/>
                  </a:lnTo>
                  <a:lnTo>
                    <a:pt x="2449905" y="519671"/>
                  </a:lnTo>
                  <a:lnTo>
                    <a:pt x="2444247" y="505032"/>
                  </a:lnTo>
                  <a:lnTo>
                    <a:pt x="2412247" y="490897"/>
                  </a:lnTo>
                  <a:lnTo>
                    <a:pt x="2410444" y="482256"/>
                  </a:lnTo>
                  <a:lnTo>
                    <a:pt x="2367466" y="446329"/>
                  </a:lnTo>
                  <a:lnTo>
                    <a:pt x="2365648" y="434870"/>
                  </a:lnTo>
                  <a:lnTo>
                    <a:pt x="2349254" y="433107"/>
                  </a:lnTo>
                  <a:lnTo>
                    <a:pt x="2347948" y="422899"/>
                  </a:lnTo>
                  <a:lnTo>
                    <a:pt x="2321646" y="418862"/>
                  </a:lnTo>
                  <a:lnTo>
                    <a:pt x="2318954" y="399690"/>
                  </a:lnTo>
                  <a:lnTo>
                    <a:pt x="2305221" y="388507"/>
                  </a:lnTo>
                  <a:lnTo>
                    <a:pt x="2298019" y="352816"/>
                  </a:lnTo>
                  <a:lnTo>
                    <a:pt x="2307904" y="286290"/>
                  </a:lnTo>
                  <a:lnTo>
                    <a:pt x="2317348" y="280843"/>
                  </a:lnTo>
                  <a:lnTo>
                    <a:pt x="2311816" y="272564"/>
                  </a:lnTo>
                  <a:lnTo>
                    <a:pt x="2315373" y="245207"/>
                  </a:lnTo>
                  <a:lnTo>
                    <a:pt x="2321661" y="244963"/>
                  </a:lnTo>
                  <a:lnTo>
                    <a:pt x="2322212" y="234402"/>
                  </a:lnTo>
                  <a:lnTo>
                    <a:pt x="2342541" y="252377"/>
                  </a:lnTo>
                  <a:lnTo>
                    <a:pt x="2349758" y="290736"/>
                  </a:lnTo>
                  <a:lnTo>
                    <a:pt x="2378767" y="292979"/>
                  </a:lnTo>
                  <a:lnTo>
                    <a:pt x="2375517" y="308546"/>
                  </a:lnTo>
                  <a:lnTo>
                    <a:pt x="2379641" y="322445"/>
                  </a:lnTo>
                  <a:lnTo>
                    <a:pt x="2393114" y="331818"/>
                  </a:lnTo>
                  <a:lnTo>
                    <a:pt x="2411727" y="328300"/>
                  </a:lnTo>
                  <a:lnTo>
                    <a:pt x="2417630" y="368989"/>
                  </a:lnTo>
                  <a:lnTo>
                    <a:pt x="2437951" y="376009"/>
                  </a:lnTo>
                  <a:lnTo>
                    <a:pt x="2426893" y="406829"/>
                  </a:lnTo>
                  <a:lnTo>
                    <a:pt x="2436471" y="417980"/>
                  </a:lnTo>
                  <a:lnTo>
                    <a:pt x="2426318" y="423332"/>
                  </a:lnTo>
                  <a:lnTo>
                    <a:pt x="2418244" y="418862"/>
                  </a:lnTo>
                  <a:lnTo>
                    <a:pt x="2412546" y="426039"/>
                  </a:lnTo>
                  <a:lnTo>
                    <a:pt x="2429569" y="454584"/>
                  </a:lnTo>
                  <a:lnTo>
                    <a:pt x="2435267" y="452357"/>
                  </a:lnTo>
                  <a:lnTo>
                    <a:pt x="2443035" y="478691"/>
                  </a:lnTo>
                  <a:lnTo>
                    <a:pt x="2464245" y="472009"/>
                  </a:lnTo>
                  <a:lnTo>
                    <a:pt x="2470250" y="478691"/>
                  </a:lnTo>
                  <a:lnTo>
                    <a:pt x="2489366" y="491511"/>
                  </a:lnTo>
                  <a:lnTo>
                    <a:pt x="2487273" y="473339"/>
                  </a:lnTo>
                  <a:lnTo>
                    <a:pt x="2499282" y="476794"/>
                  </a:lnTo>
                  <a:lnTo>
                    <a:pt x="2503721" y="491440"/>
                  </a:lnTo>
                  <a:lnTo>
                    <a:pt x="2543190" y="497186"/>
                  </a:lnTo>
                  <a:lnTo>
                    <a:pt x="2561724" y="475559"/>
                  </a:lnTo>
                  <a:lnTo>
                    <a:pt x="2566517" y="491968"/>
                  </a:lnTo>
                  <a:lnTo>
                    <a:pt x="2593417" y="504505"/>
                  </a:lnTo>
                  <a:lnTo>
                    <a:pt x="2593417" y="512359"/>
                  </a:lnTo>
                  <a:lnTo>
                    <a:pt x="2606537" y="526344"/>
                  </a:lnTo>
                  <a:lnTo>
                    <a:pt x="2639749" y="540046"/>
                  </a:lnTo>
                  <a:lnTo>
                    <a:pt x="2649964" y="538189"/>
                  </a:lnTo>
                  <a:lnTo>
                    <a:pt x="2651720" y="545792"/>
                  </a:lnTo>
                  <a:lnTo>
                    <a:pt x="2678588" y="556204"/>
                  </a:lnTo>
                  <a:lnTo>
                    <a:pt x="2682263" y="565719"/>
                  </a:lnTo>
                  <a:lnTo>
                    <a:pt x="2690370" y="558604"/>
                  </a:lnTo>
                  <a:lnTo>
                    <a:pt x="2701341" y="557825"/>
                  </a:lnTo>
                  <a:lnTo>
                    <a:pt x="2724235" y="549365"/>
                  </a:lnTo>
                  <a:lnTo>
                    <a:pt x="2717679" y="591989"/>
                  </a:lnTo>
                  <a:lnTo>
                    <a:pt x="2699971" y="607494"/>
                  </a:lnTo>
                  <a:lnTo>
                    <a:pt x="2684727" y="617929"/>
                  </a:lnTo>
                  <a:lnTo>
                    <a:pt x="2670993" y="641083"/>
                  </a:lnTo>
                  <a:lnTo>
                    <a:pt x="2703253" y="624399"/>
                  </a:lnTo>
                  <a:lnTo>
                    <a:pt x="2712327" y="616174"/>
                  </a:lnTo>
                  <a:lnTo>
                    <a:pt x="2742604" y="642374"/>
                  </a:lnTo>
                  <a:lnTo>
                    <a:pt x="2739912" y="664465"/>
                  </a:lnTo>
                  <a:lnTo>
                    <a:pt x="2751269" y="679072"/>
                  </a:lnTo>
                  <a:lnTo>
                    <a:pt x="2762641" y="650842"/>
                  </a:lnTo>
                  <a:lnTo>
                    <a:pt x="2789234" y="653998"/>
                  </a:lnTo>
                  <a:lnTo>
                    <a:pt x="2806580" y="649835"/>
                  </a:lnTo>
                  <a:lnTo>
                    <a:pt x="2817638" y="627846"/>
                  </a:lnTo>
                  <a:lnTo>
                    <a:pt x="2839194" y="624194"/>
                  </a:lnTo>
                  <a:lnTo>
                    <a:pt x="2852455" y="609430"/>
                  </a:lnTo>
                  <a:lnTo>
                    <a:pt x="2872618" y="607320"/>
                  </a:lnTo>
                  <a:lnTo>
                    <a:pt x="2864890" y="656611"/>
                  </a:lnTo>
                  <a:lnTo>
                    <a:pt x="2888508" y="660798"/>
                  </a:lnTo>
                  <a:lnTo>
                    <a:pt x="2906444" y="655557"/>
                  </a:lnTo>
                  <a:lnTo>
                    <a:pt x="2921083" y="670203"/>
                  </a:lnTo>
                  <a:lnTo>
                    <a:pt x="2904359" y="673335"/>
                  </a:lnTo>
                  <a:lnTo>
                    <a:pt x="2884935" y="695804"/>
                  </a:lnTo>
                  <a:lnTo>
                    <a:pt x="2872359" y="695277"/>
                  </a:lnTo>
                  <a:lnTo>
                    <a:pt x="2849937" y="701557"/>
                  </a:lnTo>
                  <a:lnTo>
                    <a:pt x="2835873" y="675421"/>
                  </a:lnTo>
                  <a:lnTo>
                    <a:pt x="2819424" y="708357"/>
                  </a:lnTo>
                  <a:lnTo>
                    <a:pt x="2820928" y="718274"/>
                  </a:lnTo>
                  <a:lnTo>
                    <a:pt x="2790163" y="733581"/>
                  </a:lnTo>
                  <a:lnTo>
                    <a:pt x="2779066" y="734478"/>
                  </a:lnTo>
                  <a:lnTo>
                    <a:pt x="2776209" y="744182"/>
                  </a:lnTo>
                  <a:lnTo>
                    <a:pt x="2767450" y="737028"/>
                  </a:lnTo>
                  <a:lnTo>
                    <a:pt x="2760225" y="748888"/>
                  </a:lnTo>
                  <a:lnTo>
                    <a:pt x="2715609" y="771767"/>
                  </a:lnTo>
                  <a:lnTo>
                    <a:pt x="2678021" y="780999"/>
                  </a:lnTo>
                  <a:lnTo>
                    <a:pt x="2666964" y="787806"/>
                  </a:lnTo>
                  <a:lnTo>
                    <a:pt x="2626724" y="790545"/>
                  </a:lnTo>
                  <a:lnTo>
                    <a:pt x="2614989" y="782580"/>
                  </a:lnTo>
                  <a:lnTo>
                    <a:pt x="2591914" y="791466"/>
                  </a:lnTo>
                  <a:lnTo>
                    <a:pt x="2559340" y="794638"/>
                  </a:lnTo>
                  <a:lnTo>
                    <a:pt x="2556766" y="788908"/>
                  </a:lnTo>
                  <a:lnTo>
                    <a:pt x="2566816" y="777064"/>
                  </a:lnTo>
                  <a:lnTo>
                    <a:pt x="2568288" y="752265"/>
                  </a:lnTo>
                  <a:lnTo>
                    <a:pt x="2549770" y="753296"/>
                  </a:lnTo>
                  <a:lnTo>
                    <a:pt x="2529913" y="771767"/>
                  </a:lnTo>
                  <a:lnTo>
                    <a:pt x="2536925" y="787279"/>
                  </a:lnTo>
                  <a:lnTo>
                    <a:pt x="2522917" y="781164"/>
                  </a:lnTo>
                  <a:lnTo>
                    <a:pt x="2501423" y="772168"/>
                  </a:lnTo>
                  <a:lnTo>
                    <a:pt x="2459184" y="778921"/>
                  </a:lnTo>
                  <a:lnTo>
                    <a:pt x="2449905" y="784147"/>
                  </a:lnTo>
                  <a:lnTo>
                    <a:pt x="2407194" y="773908"/>
                  </a:lnTo>
                  <a:lnTo>
                    <a:pt x="2397404" y="761197"/>
                  </a:lnTo>
                  <a:lnTo>
                    <a:pt x="2387842" y="780046"/>
                  </a:lnTo>
                  <a:lnTo>
                    <a:pt x="2373077" y="783084"/>
                  </a:lnTo>
                  <a:lnTo>
                    <a:pt x="2379641" y="802720"/>
                  </a:lnTo>
                  <a:lnTo>
                    <a:pt x="2364404" y="823332"/>
                  </a:lnTo>
                  <a:lnTo>
                    <a:pt x="2341628" y="834830"/>
                  </a:lnTo>
                  <a:lnTo>
                    <a:pt x="2305142" y="836782"/>
                  </a:lnTo>
                  <a:lnTo>
                    <a:pt x="2297744" y="829109"/>
                  </a:lnTo>
                  <a:lnTo>
                    <a:pt x="2274425" y="829109"/>
                  </a:lnTo>
                  <a:lnTo>
                    <a:pt x="2243936" y="822010"/>
                  </a:lnTo>
                  <a:lnTo>
                    <a:pt x="2224512" y="843920"/>
                  </a:lnTo>
                  <a:lnTo>
                    <a:pt x="2198769" y="838128"/>
                  </a:lnTo>
                  <a:lnTo>
                    <a:pt x="2204861" y="852467"/>
                  </a:lnTo>
                  <a:lnTo>
                    <a:pt x="2197903" y="856119"/>
                  </a:lnTo>
                  <a:lnTo>
                    <a:pt x="2184808" y="856119"/>
                  </a:lnTo>
                  <a:lnTo>
                    <a:pt x="2194189" y="871497"/>
                  </a:lnTo>
                  <a:lnTo>
                    <a:pt x="2185516" y="879816"/>
                  </a:lnTo>
                  <a:lnTo>
                    <a:pt x="2152367" y="880288"/>
                  </a:lnTo>
                  <a:lnTo>
                    <a:pt x="2132519" y="857662"/>
                  </a:lnTo>
                  <a:lnTo>
                    <a:pt x="2108554" y="856513"/>
                  </a:lnTo>
                  <a:lnTo>
                    <a:pt x="2135973" y="883806"/>
                  </a:lnTo>
                  <a:lnTo>
                    <a:pt x="2093230" y="894108"/>
                  </a:lnTo>
                  <a:lnTo>
                    <a:pt x="2052589" y="897335"/>
                  </a:lnTo>
                  <a:lnTo>
                    <a:pt x="2030734" y="903757"/>
                  </a:lnTo>
                  <a:lnTo>
                    <a:pt x="2022706" y="876747"/>
                  </a:lnTo>
                  <a:lnTo>
                    <a:pt x="2007139" y="867098"/>
                  </a:lnTo>
                  <a:lnTo>
                    <a:pt x="2011987" y="851279"/>
                  </a:lnTo>
                  <a:lnTo>
                    <a:pt x="1996081" y="855482"/>
                  </a:lnTo>
                  <a:lnTo>
                    <a:pt x="1985378" y="849209"/>
                  </a:lnTo>
                  <a:lnTo>
                    <a:pt x="1978216" y="834720"/>
                  </a:lnTo>
                  <a:lnTo>
                    <a:pt x="1966521" y="846777"/>
                  </a:lnTo>
                  <a:lnTo>
                    <a:pt x="1944957" y="854852"/>
                  </a:lnTo>
                  <a:lnTo>
                    <a:pt x="1923432" y="840678"/>
                  </a:lnTo>
                  <a:lnTo>
                    <a:pt x="1888756" y="867098"/>
                  </a:lnTo>
                  <a:lnTo>
                    <a:pt x="1857953" y="820097"/>
                  </a:lnTo>
                  <a:lnTo>
                    <a:pt x="1833146" y="833603"/>
                  </a:lnTo>
                  <a:lnTo>
                    <a:pt x="1831344" y="858071"/>
                  </a:lnTo>
                  <a:lnTo>
                    <a:pt x="1819499" y="869601"/>
                  </a:lnTo>
                  <a:lnTo>
                    <a:pt x="1822120" y="897784"/>
                  </a:lnTo>
                  <a:lnTo>
                    <a:pt x="1794102" y="906519"/>
                  </a:lnTo>
                  <a:lnTo>
                    <a:pt x="1790868" y="871962"/>
                  </a:lnTo>
                  <a:lnTo>
                    <a:pt x="1761906" y="877904"/>
                  </a:lnTo>
                  <a:lnTo>
                    <a:pt x="1780062" y="921150"/>
                  </a:lnTo>
                  <a:lnTo>
                    <a:pt x="1756538" y="920332"/>
                  </a:lnTo>
                  <a:lnTo>
                    <a:pt x="1738956" y="938527"/>
                  </a:lnTo>
                  <a:lnTo>
                    <a:pt x="1729701" y="919387"/>
                  </a:lnTo>
                  <a:lnTo>
                    <a:pt x="1714275" y="917357"/>
                  </a:lnTo>
                  <a:lnTo>
                    <a:pt x="1719871" y="897186"/>
                  </a:lnTo>
                  <a:lnTo>
                    <a:pt x="1676294" y="903962"/>
                  </a:lnTo>
                  <a:lnTo>
                    <a:pt x="1661333" y="913233"/>
                  </a:lnTo>
                  <a:lnTo>
                    <a:pt x="1650984" y="906779"/>
                  </a:lnTo>
                  <a:lnTo>
                    <a:pt x="1631631" y="916617"/>
                  </a:lnTo>
                  <a:lnTo>
                    <a:pt x="1635826" y="929524"/>
                  </a:lnTo>
                  <a:lnTo>
                    <a:pt x="1584733" y="937457"/>
                  </a:lnTo>
                  <a:lnTo>
                    <a:pt x="1557817" y="931602"/>
                  </a:lnTo>
                  <a:lnTo>
                    <a:pt x="1546492" y="900404"/>
                  </a:lnTo>
                  <a:lnTo>
                    <a:pt x="1532263" y="934498"/>
                  </a:lnTo>
                  <a:lnTo>
                    <a:pt x="1516428" y="927407"/>
                  </a:lnTo>
                  <a:lnTo>
                    <a:pt x="1504276" y="941101"/>
                  </a:lnTo>
                  <a:lnTo>
                    <a:pt x="1450547" y="909242"/>
                  </a:lnTo>
                  <a:lnTo>
                    <a:pt x="1392465" y="899247"/>
                  </a:lnTo>
                  <a:lnTo>
                    <a:pt x="1410394" y="920276"/>
                  </a:lnTo>
                  <a:lnTo>
                    <a:pt x="1429833" y="931444"/>
                  </a:lnTo>
                  <a:lnTo>
                    <a:pt x="1446281" y="932090"/>
                  </a:lnTo>
                  <a:lnTo>
                    <a:pt x="1464516" y="947523"/>
                  </a:lnTo>
                  <a:lnTo>
                    <a:pt x="1478250" y="949553"/>
                  </a:lnTo>
                  <a:lnTo>
                    <a:pt x="1505000" y="975682"/>
                  </a:lnTo>
                  <a:lnTo>
                    <a:pt x="1513241" y="971976"/>
                  </a:lnTo>
                  <a:lnTo>
                    <a:pt x="1545650" y="991785"/>
                  </a:lnTo>
                  <a:lnTo>
                    <a:pt x="1533561" y="1025390"/>
                  </a:lnTo>
                  <a:lnTo>
                    <a:pt x="1513847" y="1036353"/>
                  </a:lnTo>
                  <a:lnTo>
                    <a:pt x="1500696" y="1052432"/>
                  </a:lnTo>
                  <a:lnTo>
                    <a:pt x="1481878" y="1045058"/>
                  </a:lnTo>
                  <a:lnTo>
                    <a:pt x="1469593" y="1052432"/>
                  </a:lnTo>
                  <a:lnTo>
                    <a:pt x="1442976" y="1044066"/>
                  </a:lnTo>
                  <a:lnTo>
                    <a:pt x="1416367" y="1043436"/>
                  </a:lnTo>
                  <a:lnTo>
                    <a:pt x="1436121" y="1059499"/>
                  </a:lnTo>
                  <a:lnTo>
                    <a:pt x="1423852" y="1064025"/>
                  </a:lnTo>
                  <a:lnTo>
                    <a:pt x="1400131" y="1057736"/>
                  </a:lnTo>
                  <a:lnTo>
                    <a:pt x="1376213" y="1062246"/>
                  </a:lnTo>
                  <a:lnTo>
                    <a:pt x="1414588" y="1076247"/>
                  </a:lnTo>
                  <a:lnTo>
                    <a:pt x="1406805" y="1083991"/>
                  </a:lnTo>
                  <a:lnTo>
                    <a:pt x="1356286" y="1086557"/>
                  </a:lnTo>
                  <a:lnTo>
                    <a:pt x="1324074" y="1064890"/>
                  </a:lnTo>
                  <a:lnTo>
                    <a:pt x="1346795" y="1033244"/>
                  </a:lnTo>
                  <a:lnTo>
                    <a:pt x="1316991" y="1042555"/>
                  </a:lnTo>
                  <a:lnTo>
                    <a:pt x="1291720" y="1042775"/>
                  </a:lnTo>
                  <a:lnTo>
                    <a:pt x="1299479" y="1026681"/>
                  </a:lnTo>
                  <a:lnTo>
                    <a:pt x="1304863" y="991289"/>
                  </a:lnTo>
                  <a:lnTo>
                    <a:pt x="1285424" y="1006085"/>
                  </a:lnTo>
                  <a:lnTo>
                    <a:pt x="1280048" y="1033748"/>
                  </a:lnTo>
                  <a:lnTo>
                    <a:pt x="1262403" y="1022832"/>
                  </a:lnTo>
                  <a:lnTo>
                    <a:pt x="1227759" y="1016332"/>
                  </a:lnTo>
                  <a:lnTo>
                    <a:pt x="1226531" y="1028625"/>
                  </a:lnTo>
                  <a:lnTo>
                    <a:pt x="1178697" y="1027342"/>
                  </a:lnTo>
                  <a:lnTo>
                    <a:pt x="1185244" y="1012900"/>
                  </a:lnTo>
                  <a:lnTo>
                    <a:pt x="1149522" y="1005841"/>
                  </a:lnTo>
                  <a:lnTo>
                    <a:pt x="1108739" y="1004164"/>
                  </a:lnTo>
                  <a:lnTo>
                    <a:pt x="1078974" y="980703"/>
                  </a:lnTo>
                  <a:lnTo>
                    <a:pt x="1067798" y="969433"/>
                  </a:lnTo>
                  <a:lnTo>
                    <a:pt x="1048044" y="973919"/>
                  </a:lnTo>
                  <a:lnTo>
                    <a:pt x="1047910" y="947523"/>
                  </a:lnTo>
                  <a:lnTo>
                    <a:pt x="1075189" y="918695"/>
                  </a:lnTo>
                  <a:lnTo>
                    <a:pt x="1043771" y="917821"/>
                  </a:lnTo>
                  <a:lnTo>
                    <a:pt x="1035775" y="931444"/>
                  </a:lnTo>
                  <a:lnTo>
                    <a:pt x="1007741" y="936961"/>
                  </a:lnTo>
                  <a:lnTo>
                    <a:pt x="952383" y="926887"/>
                  </a:lnTo>
                  <a:lnTo>
                    <a:pt x="957648" y="895493"/>
                  </a:lnTo>
                  <a:lnTo>
                    <a:pt x="979716" y="884932"/>
                  </a:lnTo>
                  <a:lnTo>
                    <a:pt x="981975" y="872245"/>
                  </a:lnTo>
                  <a:lnTo>
                    <a:pt x="1012448" y="854215"/>
                  </a:lnTo>
                  <a:lnTo>
                    <a:pt x="995732" y="817799"/>
                  </a:lnTo>
                  <a:lnTo>
                    <a:pt x="999612" y="794079"/>
                  </a:lnTo>
                  <a:lnTo>
                    <a:pt x="980180" y="813675"/>
                  </a:lnTo>
                  <a:lnTo>
                    <a:pt x="991946" y="848587"/>
                  </a:lnTo>
                  <a:lnTo>
                    <a:pt x="972113" y="858071"/>
                  </a:lnTo>
                  <a:lnTo>
                    <a:pt x="954830" y="877384"/>
                  </a:lnTo>
                  <a:lnTo>
                    <a:pt x="916212" y="884452"/>
                  </a:lnTo>
                  <a:lnTo>
                    <a:pt x="908727" y="864501"/>
                  </a:lnTo>
                  <a:lnTo>
                    <a:pt x="887202" y="870954"/>
                  </a:lnTo>
                  <a:lnTo>
                    <a:pt x="875554" y="852924"/>
                  </a:lnTo>
                  <a:lnTo>
                    <a:pt x="898268" y="841976"/>
                  </a:lnTo>
                  <a:lnTo>
                    <a:pt x="906933" y="844550"/>
                  </a:lnTo>
                  <a:lnTo>
                    <a:pt x="926671" y="831045"/>
                  </a:lnTo>
                  <a:lnTo>
                    <a:pt x="910915" y="806718"/>
                  </a:lnTo>
                  <a:lnTo>
                    <a:pt x="899015" y="826575"/>
                  </a:lnTo>
                  <a:lnTo>
                    <a:pt x="858972" y="832383"/>
                  </a:lnTo>
                  <a:lnTo>
                    <a:pt x="862687" y="860038"/>
                  </a:lnTo>
                  <a:lnTo>
                    <a:pt x="849906" y="891739"/>
                  </a:lnTo>
                  <a:lnTo>
                    <a:pt x="843586" y="869365"/>
                  </a:lnTo>
                  <a:lnTo>
                    <a:pt x="826815" y="861951"/>
                  </a:lnTo>
                  <a:lnTo>
                    <a:pt x="817552" y="846486"/>
                  </a:lnTo>
                  <a:lnTo>
                    <a:pt x="840564" y="818161"/>
                  </a:lnTo>
                  <a:lnTo>
                    <a:pt x="827200" y="792993"/>
                  </a:lnTo>
                  <a:lnTo>
                    <a:pt x="831600" y="764282"/>
                  </a:lnTo>
                  <a:lnTo>
                    <a:pt x="863293" y="768469"/>
                  </a:lnTo>
                  <a:lnTo>
                    <a:pt x="904808" y="756955"/>
                  </a:lnTo>
                  <a:lnTo>
                    <a:pt x="904060" y="728473"/>
                  </a:lnTo>
                  <a:lnTo>
                    <a:pt x="930220" y="715157"/>
                  </a:lnTo>
                  <a:lnTo>
                    <a:pt x="896780" y="710364"/>
                  </a:lnTo>
                  <a:lnTo>
                    <a:pt x="886329" y="717156"/>
                  </a:lnTo>
                  <a:lnTo>
                    <a:pt x="886061" y="740916"/>
                  </a:lnTo>
                  <a:lnTo>
                    <a:pt x="873658" y="752265"/>
                  </a:lnTo>
                  <a:lnTo>
                    <a:pt x="837927" y="748888"/>
                  </a:lnTo>
                  <a:lnTo>
                    <a:pt x="848347" y="718801"/>
                  </a:lnTo>
                  <a:lnTo>
                    <a:pt x="832489" y="696859"/>
                  </a:lnTo>
                  <a:lnTo>
                    <a:pt x="807683" y="684841"/>
                  </a:lnTo>
                  <a:lnTo>
                    <a:pt x="799317" y="670415"/>
                  </a:lnTo>
                  <a:lnTo>
                    <a:pt x="752371" y="679293"/>
                  </a:lnTo>
                  <a:lnTo>
                    <a:pt x="746366" y="694978"/>
                  </a:lnTo>
                  <a:lnTo>
                    <a:pt x="779082" y="689280"/>
                  </a:lnTo>
                  <a:lnTo>
                    <a:pt x="815049" y="723562"/>
                  </a:lnTo>
                  <a:lnTo>
                    <a:pt x="810846" y="735824"/>
                  </a:lnTo>
                  <a:lnTo>
                    <a:pt x="822526" y="743985"/>
                  </a:lnTo>
                  <a:lnTo>
                    <a:pt x="809178" y="759576"/>
                  </a:lnTo>
                  <a:lnTo>
                    <a:pt x="806785" y="802083"/>
                  </a:lnTo>
                  <a:lnTo>
                    <a:pt x="814246" y="825244"/>
                  </a:lnTo>
                  <a:lnTo>
                    <a:pt x="795728" y="848406"/>
                  </a:lnTo>
                  <a:lnTo>
                    <a:pt x="815143" y="879950"/>
                  </a:lnTo>
                  <a:lnTo>
                    <a:pt x="814246" y="896044"/>
                  </a:lnTo>
                  <a:lnTo>
                    <a:pt x="755062" y="906331"/>
                  </a:lnTo>
                  <a:lnTo>
                    <a:pt x="745201" y="894762"/>
                  </a:lnTo>
                  <a:lnTo>
                    <a:pt x="733837" y="856119"/>
                  </a:lnTo>
                  <a:lnTo>
                    <a:pt x="700129" y="830880"/>
                  </a:lnTo>
                  <a:lnTo>
                    <a:pt x="715075" y="823844"/>
                  </a:lnTo>
                  <a:lnTo>
                    <a:pt x="706032" y="777866"/>
                  </a:lnTo>
                  <a:lnTo>
                    <a:pt x="729343" y="777347"/>
                  </a:lnTo>
                  <a:lnTo>
                    <a:pt x="735938" y="759576"/>
                  </a:lnTo>
                  <a:lnTo>
                    <a:pt x="749380" y="758537"/>
                  </a:lnTo>
                  <a:lnTo>
                    <a:pt x="739204" y="738689"/>
                  </a:lnTo>
                  <a:lnTo>
                    <a:pt x="731743" y="738146"/>
                  </a:lnTo>
                  <a:lnTo>
                    <a:pt x="711714" y="755413"/>
                  </a:lnTo>
                  <a:lnTo>
                    <a:pt x="645329" y="780999"/>
                  </a:lnTo>
                  <a:lnTo>
                    <a:pt x="593197" y="788633"/>
                  </a:lnTo>
                  <a:lnTo>
                    <a:pt x="564936" y="815848"/>
                  </a:lnTo>
                  <a:lnTo>
                    <a:pt x="555515" y="796054"/>
                  </a:lnTo>
                  <a:lnTo>
                    <a:pt x="585973" y="775804"/>
                  </a:lnTo>
                  <a:lnTo>
                    <a:pt x="601406" y="756955"/>
                  </a:lnTo>
                  <a:lnTo>
                    <a:pt x="577756" y="739200"/>
                  </a:lnTo>
                  <a:lnTo>
                    <a:pt x="564896" y="760088"/>
                  </a:lnTo>
                  <a:lnTo>
                    <a:pt x="540704" y="751737"/>
                  </a:lnTo>
                  <a:lnTo>
                    <a:pt x="535313" y="745992"/>
                  </a:lnTo>
                  <a:lnTo>
                    <a:pt x="500046" y="745992"/>
                  </a:lnTo>
                  <a:lnTo>
                    <a:pt x="490854" y="729150"/>
                  </a:lnTo>
                  <a:lnTo>
                    <a:pt x="464466" y="736052"/>
                  </a:lnTo>
                  <a:lnTo>
                    <a:pt x="478034" y="744576"/>
                  </a:lnTo>
                  <a:lnTo>
                    <a:pt x="486588" y="760088"/>
                  </a:lnTo>
                  <a:lnTo>
                    <a:pt x="379208" y="729898"/>
                  </a:lnTo>
                  <a:lnTo>
                    <a:pt x="388519" y="717227"/>
                  </a:lnTo>
                  <a:lnTo>
                    <a:pt x="365806" y="715684"/>
                  </a:lnTo>
                  <a:lnTo>
                    <a:pt x="361012" y="693183"/>
                  </a:lnTo>
                  <a:lnTo>
                    <a:pt x="332625" y="692664"/>
                  </a:lnTo>
                  <a:lnTo>
                    <a:pt x="313477" y="708357"/>
                  </a:lnTo>
                  <a:lnTo>
                    <a:pt x="321843" y="720383"/>
                  </a:lnTo>
                  <a:lnTo>
                    <a:pt x="345784" y="722988"/>
                  </a:lnTo>
                  <a:lnTo>
                    <a:pt x="332924" y="743395"/>
                  </a:lnTo>
                  <a:lnTo>
                    <a:pt x="285680" y="750156"/>
                  </a:lnTo>
                  <a:lnTo>
                    <a:pt x="299665" y="734187"/>
                  </a:lnTo>
                  <a:lnTo>
                    <a:pt x="292550" y="704186"/>
                  </a:lnTo>
                  <a:lnTo>
                    <a:pt x="306677" y="693766"/>
                  </a:lnTo>
                  <a:lnTo>
                    <a:pt x="299208" y="682858"/>
                  </a:lnTo>
                  <a:lnTo>
                    <a:pt x="300318" y="661837"/>
                  </a:lnTo>
                  <a:lnTo>
                    <a:pt x="284483" y="679072"/>
                  </a:lnTo>
                  <a:lnTo>
                    <a:pt x="265060" y="682740"/>
                  </a:lnTo>
                  <a:lnTo>
                    <a:pt x="254876" y="671226"/>
                  </a:lnTo>
                  <a:lnTo>
                    <a:pt x="222593" y="653998"/>
                  </a:lnTo>
                  <a:lnTo>
                    <a:pt x="234256" y="620015"/>
                  </a:lnTo>
                  <a:lnTo>
                    <a:pt x="217217" y="621069"/>
                  </a:lnTo>
                  <a:lnTo>
                    <a:pt x="168777" y="640406"/>
                  </a:lnTo>
                  <a:lnTo>
                    <a:pt x="171429" y="619039"/>
                  </a:lnTo>
                  <a:lnTo>
                    <a:pt x="189727" y="612704"/>
                  </a:lnTo>
                  <a:lnTo>
                    <a:pt x="179063" y="591501"/>
                  </a:lnTo>
                  <a:lnTo>
                    <a:pt x="155027" y="614152"/>
                  </a:lnTo>
                  <a:lnTo>
                    <a:pt x="131118" y="620550"/>
                  </a:lnTo>
                  <a:lnTo>
                    <a:pt x="133809" y="659145"/>
                  </a:lnTo>
                  <a:lnTo>
                    <a:pt x="90760" y="698425"/>
                  </a:lnTo>
                  <a:lnTo>
                    <a:pt x="125869" y="696143"/>
                  </a:lnTo>
                  <a:lnTo>
                    <a:pt x="129520" y="683283"/>
                  </a:lnTo>
                  <a:lnTo>
                    <a:pt x="174160" y="673878"/>
                  </a:lnTo>
                  <a:lnTo>
                    <a:pt x="188814" y="668629"/>
                  </a:lnTo>
                  <a:lnTo>
                    <a:pt x="211834" y="669683"/>
                  </a:lnTo>
                  <a:lnTo>
                    <a:pt x="247124" y="692161"/>
                  </a:lnTo>
                  <a:lnTo>
                    <a:pt x="249799" y="703659"/>
                  </a:lnTo>
                  <a:lnTo>
                    <a:pt x="243228" y="719863"/>
                  </a:lnTo>
                  <a:lnTo>
                    <a:pt x="196590" y="739200"/>
                  </a:lnTo>
                  <a:lnTo>
                    <a:pt x="164290" y="760623"/>
                  </a:lnTo>
                  <a:lnTo>
                    <a:pt x="116779" y="770555"/>
                  </a:lnTo>
                  <a:lnTo>
                    <a:pt x="89091" y="770201"/>
                  </a:lnTo>
                  <a:lnTo>
                    <a:pt x="101518" y="783604"/>
                  </a:lnTo>
                  <a:lnTo>
                    <a:pt x="80576" y="790419"/>
                  </a:lnTo>
                  <a:lnTo>
                    <a:pt x="78207" y="781526"/>
                  </a:lnTo>
                  <a:lnTo>
                    <a:pt x="62672" y="785658"/>
                  </a:lnTo>
                  <a:lnTo>
                    <a:pt x="63073" y="765912"/>
                  </a:lnTo>
                  <a:lnTo>
                    <a:pt x="50126" y="769611"/>
                  </a:lnTo>
                  <a:lnTo>
                    <a:pt x="30782" y="752139"/>
                  </a:lnTo>
                  <a:lnTo>
                    <a:pt x="25713" y="759080"/>
                  </a:lnTo>
                  <a:lnTo>
                    <a:pt x="16489" y="751053"/>
                  </a:lnTo>
                  <a:lnTo>
                    <a:pt x="21101" y="744709"/>
                  </a:lnTo>
                  <a:lnTo>
                    <a:pt x="18465" y="732936"/>
                  </a:lnTo>
                  <a:lnTo>
                    <a:pt x="32851" y="730016"/>
                  </a:lnTo>
                  <a:lnTo>
                    <a:pt x="44601" y="715118"/>
                  </a:lnTo>
                  <a:lnTo>
                    <a:pt x="41115" y="703493"/>
                  </a:lnTo>
                  <a:lnTo>
                    <a:pt x="26225" y="691783"/>
                  </a:lnTo>
                  <a:lnTo>
                    <a:pt x="48717" y="652463"/>
                  </a:lnTo>
                  <a:lnTo>
                    <a:pt x="38093" y="639108"/>
                  </a:lnTo>
                  <a:lnTo>
                    <a:pt x="48717" y="624343"/>
                  </a:lnTo>
                  <a:lnTo>
                    <a:pt x="44184" y="613372"/>
                  </a:lnTo>
                  <a:lnTo>
                    <a:pt x="58721" y="604810"/>
                  </a:lnTo>
                  <a:lnTo>
                    <a:pt x="59169" y="596444"/>
                  </a:lnTo>
                  <a:lnTo>
                    <a:pt x="48717" y="588290"/>
                  </a:lnTo>
                  <a:lnTo>
                    <a:pt x="66913" y="575698"/>
                  </a:lnTo>
                  <a:lnTo>
                    <a:pt x="73217" y="564515"/>
                  </a:lnTo>
                  <a:lnTo>
                    <a:pt x="65308" y="550246"/>
                  </a:lnTo>
                  <a:lnTo>
                    <a:pt x="9933" y="494116"/>
                  </a:lnTo>
                  <a:lnTo>
                    <a:pt x="37266" y="478085"/>
                  </a:lnTo>
                  <a:lnTo>
                    <a:pt x="11516" y="472442"/>
                  </a:lnTo>
                  <a:lnTo>
                    <a:pt x="10626" y="463966"/>
                  </a:lnTo>
                  <a:lnTo>
                    <a:pt x="6738" y="463966"/>
                  </a:lnTo>
                  <a:lnTo>
                    <a:pt x="12318" y="457064"/>
                  </a:lnTo>
                  <a:lnTo>
                    <a:pt x="2843" y="444574"/>
                  </a:lnTo>
                  <a:lnTo>
                    <a:pt x="8076" y="444133"/>
                  </a:lnTo>
                  <a:lnTo>
                    <a:pt x="8682" y="431525"/>
                  </a:lnTo>
                  <a:lnTo>
                    <a:pt x="15065" y="414770"/>
                  </a:lnTo>
                  <a:lnTo>
                    <a:pt x="6959" y="405861"/>
                  </a:lnTo>
                  <a:lnTo>
                    <a:pt x="1788" y="414329"/>
                  </a:lnTo>
                  <a:lnTo>
                    <a:pt x="-5484" y="402681"/>
                  </a:lnTo>
                  <a:lnTo>
                    <a:pt x="3386" y="396054"/>
                  </a:lnTo>
                  <a:lnTo>
                    <a:pt x="2307" y="387814"/>
                  </a:lnTo>
                  <a:lnTo>
                    <a:pt x="9926" y="385902"/>
                  </a:lnTo>
                  <a:lnTo>
                    <a:pt x="13633" y="371633"/>
                  </a:lnTo>
                  <a:lnTo>
                    <a:pt x="13743" y="370720"/>
                  </a:lnTo>
                  <a:lnTo>
                    <a:pt x="29160" y="369799"/>
                  </a:lnTo>
                  <a:lnTo>
                    <a:pt x="34063" y="356444"/>
                  </a:lnTo>
                  <a:lnTo>
                    <a:pt x="50394" y="364952"/>
                  </a:lnTo>
                  <a:lnTo>
                    <a:pt x="62978" y="355948"/>
                  </a:lnTo>
                  <a:lnTo>
                    <a:pt x="60523" y="336068"/>
                  </a:lnTo>
                  <a:lnTo>
                    <a:pt x="69676" y="320587"/>
                  </a:lnTo>
                  <a:lnTo>
                    <a:pt x="92948" y="307027"/>
                  </a:lnTo>
                  <a:lnTo>
                    <a:pt x="94954" y="295521"/>
                  </a:lnTo>
                  <a:lnTo>
                    <a:pt x="85117" y="288666"/>
                  </a:lnTo>
                  <a:lnTo>
                    <a:pt x="68330" y="293129"/>
                  </a:lnTo>
                  <a:lnTo>
                    <a:pt x="77562" y="261192"/>
                  </a:lnTo>
                  <a:lnTo>
                    <a:pt x="77554" y="261058"/>
                  </a:lnTo>
                  <a:lnTo>
                    <a:pt x="84794" y="259421"/>
                  </a:lnTo>
                  <a:lnTo>
                    <a:pt x="88076" y="267590"/>
                  </a:lnTo>
                  <a:lnTo>
                    <a:pt x="114307" y="269990"/>
                  </a:lnTo>
                  <a:lnTo>
                    <a:pt x="123815" y="255887"/>
                  </a:lnTo>
                  <a:lnTo>
                    <a:pt x="118573" y="249205"/>
                  </a:lnTo>
                  <a:lnTo>
                    <a:pt x="121194" y="238990"/>
                  </a:lnTo>
                  <a:lnTo>
                    <a:pt x="141766" y="236196"/>
                  </a:lnTo>
                  <a:lnTo>
                    <a:pt x="145135" y="227633"/>
                  </a:lnTo>
                  <a:lnTo>
                    <a:pt x="143167" y="219259"/>
                  </a:lnTo>
                  <a:lnTo>
                    <a:pt x="146772" y="214333"/>
                  </a:lnTo>
                  <a:lnTo>
                    <a:pt x="165133" y="212538"/>
                  </a:lnTo>
                  <a:lnTo>
                    <a:pt x="177135" y="218299"/>
                  </a:lnTo>
                  <a:lnTo>
                    <a:pt x="188090" y="203283"/>
                  </a:lnTo>
                  <a:lnTo>
                    <a:pt x="194197" y="209863"/>
                  </a:lnTo>
                  <a:lnTo>
                    <a:pt x="209772" y="198537"/>
                  </a:lnTo>
                  <a:lnTo>
                    <a:pt x="228495" y="199891"/>
                  </a:lnTo>
                  <a:lnTo>
                    <a:pt x="228495" y="187739"/>
                  </a:lnTo>
                  <a:lnTo>
                    <a:pt x="221860" y="183238"/>
                  </a:lnTo>
                  <a:lnTo>
                    <a:pt x="220625" y="173463"/>
                  </a:lnTo>
                  <a:lnTo>
                    <a:pt x="226528" y="163326"/>
                  </a:lnTo>
                  <a:lnTo>
                    <a:pt x="223380" y="156558"/>
                  </a:lnTo>
                  <a:lnTo>
                    <a:pt x="204397" y="156558"/>
                  </a:lnTo>
                  <a:lnTo>
                    <a:pt x="193457" y="140582"/>
                  </a:lnTo>
                  <a:lnTo>
                    <a:pt x="214219" y="141337"/>
                  </a:lnTo>
                  <a:lnTo>
                    <a:pt x="203177" y="127690"/>
                  </a:lnTo>
                  <a:lnTo>
                    <a:pt x="187429" y="128100"/>
                  </a:lnTo>
                  <a:lnTo>
                    <a:pt x="199572" y="113886"/>
                  </a:lnTo>
                  <a:lnTo>
                    <a:pt x="184635" y="98138"/>
                  </a:lnTo>
                  <a:lnTo>
                    <a:pt x="167124" y="94518"/>
                  </a:lnTo>
                  <a:lnTo>
                    <a:pt x="193009" y="76314"/>
                  </a:lnTo>
                  <a:lnTo>
                    <a:pt x="202870" y="73536"/>
                  </a:lnTo>
                  <a:lnTo>
                    <a:pt x="228188" y="54191"/>
                  </a:lnTo>
                  <a:lnTo>
                    <a:pt x="232029" y="61439"/>
                  </a:lnTo>
                  <a:lnTo>
                    <a:pt x="257922" y="46636"/>
                  </a:lnTo>
                  <a:lnTo>
                    <a:pt x="275141" y="45762"/>
                  </a:lnTo>
                  <a:lnTo>
                    <a:pt x="291511" y="38144"/>
                  </a:lnTo>
                  <a:lnTo>
                    <a:pt x="296635" y="27252"/>
                  </a:lnTo>
                  <a:lnTo>
                    <a:pt x="315303" y="35626"/>
                  </a:lnTo>
                  <a:lnTo>
                    <a:pt x="328021" y="30195"/>
                  </a:lnTo>
                  <a:lnTo>
                    <a:pt x="326471" y="22679"/>
                  </a:lnTo>
                  <a:lnTo>
                    <a:pt x="339291" y="15328"/>
                  </a:lnTo>
                  <a:lnTo>
                    <a:pt x="339299" y="15321"/>
                  </a:lnTo>
                  <a:lnTo>
                    <a:pt x="343604" y="18524"/>
                  </a:lnTo>
                  <a:lnTo>
                    <a:pt x="356243" y="8694"/>
                  </a:lnTo>
                  <a:lnTo>
                    <a:pt x="359919" y="-3159"/>
                  </a:lnTo>
                  <a:lnTo>
                    <a:pt x="369434" y="-3159"/>
                  </a:lnTo>
                  <a:lnTo>
                    <a:pt x="379106" y="9552"/>
                  </a:lnTo>
                  <a:lnTo>
                    <a:pt x="359942" y="39576"/>
                  </a:lnTo>
                  <a:lnTo>
                    <a:pt x="359242" y="66524"/>
                  </a:lnTo>
                  <a:lnTo>
                    <a:pt x="342431" y="74890"/>
                  </a:lnTo>
                  <a:lnTo>
                    <a:pt x="355039" y="86026"/>
                  </a:lnTo>
                  <a:lnTo>
                    <a:pt x="365554" y="108338"/>
                  </a:lnTo>
                  <a:lnTo>
                    <a:pt x="379570" y="106079"/>
                  </a:lnTo>
                  <a:lnTo>
                    <a:pt x="384552" y="113312"/>
                  </a:lnTo>
                  <a:lnTo>
                    <a:pt x="375990" y="121032"/>
                  </a:lnTo>
                  <a:lnTo>
                    <a:pt x="384702" y="134411"/>
                  </a:lnTo>
                  <a:lnTo>
                    <a:pt x="371818" y="151112"/>
                  </a:lnTo>
                  <a:lnTo>
                    <a:pt x="352702" y="154496"/>
                  </a:lnTo>
                  <a:lnTo>
                    <a:pt x="352702" y="163326"/>
                  </a:lnTo>
                  <a:lnTo>
                    <a:pt x="344281" y="168182"/>
                  </a:lnTo>
                  <a:lnTo>
                    <a:pt x="352206" y="185622"/>
                  </a:lnTo>
                  <a:lnTo>
                    <a:pt x="345705" y="194177"/>
                  </a:lnTo>
                  <a:lnTo>
                    <a:pt x="354669" y="205864"/>
                  </a:lnTo>
                  <a:lnTo>
                    <a:pt x="354173" y="215262"/>
                  </a:lnTo>
                  <a:lnTo>
                    <a:pt x="362075" y="220959"/>
                  </a:lnTo>
                  <a:lnTo>
                    <a:pt x="375667" y="205180"/>
                  </a:lnTo>
                  <a:lnTo>
                    <a:pt x="384702" y="209406"/>
                  </a:lnTo>
                  <a:lnTo>
                    <a:pt x="382065" y="220959"/>
                  </a:lnTo>
                  <a:lnTo>
                    <a:pt x="395987" y="237408"/>
                  </a:lnTo>
                  <a:lnTo>
                    <a:pt x="411232" y="241359"/>
                  </a:lnTo>
                  <a:lnTo>
                    <a:pt x="415899" y="249402"/>
                  </a:lnTo>
                  <a:lnTo>
                    <a:pt x="425988" y="249402"/>
                  </a:lnTo>
                  <a:lnTo>
                    <a:pt x="428452" y="245333"/>
                  </a:lnTo>
                  <a:lnTo>
                    <a:pt x="437306" y="245333"/>
                  </a:lnTo>
                  <a:lnTo>
                    <a:pt x="440965" y="250756"/>
                  </a:lnTo>
                  <a:lnTo>
                    <a:pt x="452062" y="250756"/>
                  </a:lnTo>
                  <a:lnTo>
                    <a:pt x="452062" y="245861"/>
                  </a:lnTo>
                  <a:lnTo>
                    <a:pt x="466449" y="245152"/>
                  </a:lnTo>
                  <a:lnTo>
                    <a:pt x="473980" y="234764"/>
                  </a:lnTo>
                  <a:lnTo>
                    <a:pt x="479907" y="224178"/>
                  </a:lnTo>
                  <a:lnTo>
                    <a:pt x="488950" y="223556"/>
                  </a:lnTo>
                  <a:lnTo>
                    <a:pt x="488950" y="233182"/>
                  </a:lnTo>
                  <a:lnTo>
                    <a:pt x="505988" y="220448"/>
                  </a:lnTo>
                  <a:lnTo>
                    <a:pt x="517676" y="233001"/>
                  </a:lnTo>
                  <a:lnTo>
                    <a:pt x="529930" y="234307"/>
                  </a:lnTo>
                  <a:lnTo>
                    <a:pt x="533495" y="226657"/>
                  </a:lnTo>
                  <a:lnTo>
                    <a:pt x="542900" y="229113"/>
                  </a:lnTo>
                  <a:lnTo>
                    <a:pt x="545528" y="236172"/>
                  </a:lnTo>
                  <a:lnTo>
                    <a:pt x="557483" y="235110"/>
                  </a:lnTo>
                  <a:lnTo>
                    <a:pt x="560607" y="226657"/>
                  </a:lnTo>
                  <a:lnTo>
                    <a:pt x="579299" y="219606"/>
                  </a:lnTo>
                  <a:lnTo>
                    <a:pt x="585532" y="226657"/>
                  </a:lnTo>
                  <a:lnTo>
                    <a:pt x="608489" y="227374"/>
                  </a:lnTo>
                  <a:lnTo>
                    <a:pt x="612094" y="243563"/>
                  </a:lnTo>
                  <a:lnTo>
                    <a:pt x="582384" y="252708"/>
                  </a:lnTo>
                  <a:lnTo>
                    <a:pt x="580550" y="260593"/>
                  </a:lnTo>
                  <a:lnTo>
                    <a:pt x="604121" y="264709"/>
                  </a:lnTo>
                  <a:lnTo>
                    <a:pt x="596440" y="276680"/>
                  </a:lnTo>
                  <a:lnTo>
                    <a:pt x="601926" y="283732"/>
                  </a:lnTo>
                  <a:lnTo>
                    <a:pt x="622262" y="279505"/>
                  </a:lnTo>
                  <a:lnTo>
                    <a:pt x="625402" y="290949"/>
                  </a:lnTo>
                  <a:lnTo>
                    <a:pt x="607505" y="295356"/>
                  </a:lnTo>
                  <a:lnTo>
                    <a:pt x="603240" y="312977"/>
                  </a:lnTo>
                  <a:lnTo>
                    <a:pt x="634720" y="319029"/>
                  </a:lnTo>
                  <a:lnTo>
                    <a:pt x="674465" y="322272"/>
                  </a:lnTo>
                  <a:lnTo>
                    <a:pt x="678069" y="330480"/>
                  </a:lnTo>
                  <a:lnTo>
                    <a:pt x="729485" y="337815"/>
                  </a:lnTo>
                  <a:lnTo>
                    <a:pt x="730106" y="348613"/>
                  </a:lnTo>
                  <a:lnTo>
                    <a:pt x="745642" y="355004"/>
                  </a:lnTo>
                  <a:lnTo>
                    <a:pt x="762854" y="348857"/>
                  </a:lnTo>
                  <a:lnTo>
                    <a:pt x="780255" y="349258"/>
                  </a:lnTo>
                  <a:lnTo>
                    <a:pt x="786071" y="334958"/>
                  </a:lnTo>
                  <a:lnTo>
                    <a:pt x="777980" y="322303"/>
                  </a:lnTo>
                  <a:lnTo>
                    <a:pt x="786071" y="312820"/>
                  </a:lnTo>
                  <a:lnTo>
                    <a:pt x="804896" y="323012"/>
                  </a:lnTo>
                  <a:lnTo>
                    <a:pt x="808721" y="315574"/>
                  </a:lnTo>
                  <a:lnTo>
                    <a:pt x="824910" y="322492"/>
                  </a:lnTo>
                  <a:lnTo>
                    <a:pt x="827861" y="313504"/>
                  </a:lnTo>
                  <a:lnTo>
                    <a:pt x="818850" y="304831"/>
                  </a:lnTo>
                  <a:lnTo>
                    <a:pt x="827389" y="294663"/>
                  </a:lnTo>
                  <a:lnTo>
                    <a:pt x="874665" y="329363"/>
                  </a:lnTo>
                  <a:lnTo>
                    <a:pt x="890028" y="328458"/>
                  </a:lnTo>
                  <a:lnTo>
                    <a:pt x="881197" y="311206"/>
                  </a:lnTo>
                  <a:lnTo>
                    <a:pt x="904013" y="294585"/>
                  </a:lnTo>
                  <a:lnTo>
                    <a:pt x="942466" y="226508"/>
                  </a:lnTo>
                  <a:lnTo>
                    <a:pt x="949857" y="231230"/>
                  </a:lnTo>
                  <a:lnTo>
                    <a:pt x="951824" y="240399"/>
                  </a:lnTo>
                  <a:lnTo>
                    <a:pt x="965597" y="239682"/>
                  </a:lnTo>
                  <a:lnTo>
                    <a:pt x="970744" y="224776"/>
                  </a:lnTo>
                  <a:lnTo>
                    <a:pt x="989207" y="223840"/>
                  </a:lnTo>
                  <a:lnTo>
                    <a:pt x="998714" y="234158"/>
                  </a:lnTo>
                  <a:lnTo>
                    <a:pt x="1013801" y="228774"/>
                  </a:lnTo>
                  <a:lnTo>
                    <a:pt x="1019043" y="211862"/>
                  </a:lnTo>
                  <a:lnTo>
                    <a:pt x="1032163" y="208690"/>
                  </a:lnTo>
                  <a:lnTo>
                    <a:pt x="1037081" y="197774"/>
                  </a:lnTo>
                  <a:lnTo>
                    <a:pt x="1049870" y="195657"/>
                  </a:lnTo>
                  <a:lnTo>
                    <a:pt x="1058748" y="205912"/>
                  </a:lnTo>
                  <a:lnTo>
                    <a:pt x="1068680" y="199560"/>
                  </a:lnTo>
                  <a:lnTo>
                    <a:pt x="1067468" y="195114"/>
                  </a:lnTo>
                  <a:lnTo>
                    <a:pt x="1081595" y="181640"/>
                  </a:lnTo>
                  <a:lnTo>
                    <a:pt x="1092558" y="195500"/>
                  </a:lnTo>
                  <a:lnTo>
                    <a:pt x="1114539" y="193729"/>
                  </a:lnTo>
                  <a:lnTo>
                    <a:pt x="1114539" y="203740"/>
                  </a:lnTo>
                  <a:lnTo>
                    <a:pt x="1138598" y="218716"/>
                  </a:lnTo>
                  <a:lnTo>
                    <a:pt x="1151545" y="216741"/>
                  </a:lnTo>
                  <a:lnTo>
                    <a:pt x="1160084" y="227153"/>
                  </a:lnTo>
                  <a:lnTo>
                    <a:pt x="1178571" y="222612"/>
                  </a:lnTo>
                  <a:lnTo>
                    <a:pt x="1198246" y="221022"/>
                  </a:lnTo>
                  <a:lnTo>
                    <a:pt x="1201221" y="205849"/>
                  </a:lnTo>
                  <a:lnTo>
                    <a:pt x="1219401" y="202040"/>
                  </a:lnTo>
                  <a:lnTo>
                    <a:pt x="1230490" y="208241"/>
                  </a:lnTo>
                  <a:lnTo>
                    <a:pt x="1249213" y="197947"/>
                  </a:lnTo>
                  <a:lnTo>
                    <a:pt x="1265638" y="203740"/>
                  </a:lnTo>
                  <a:lnTo>
                    <a:pt x="1270557" y="216796"/>
                  </a:lnTo>
                  <a:lnTo>
                    <a:pt x="1262191" y="231600"/>
                  </a:lnTo>
                  <a:lnTo>
                    <a:pt x="1267952" y="247332"/>
                  </a:lnTo>
                  <a:lnTo>
                    <a:pt x="1285251" y="264560"/>
                  </a:lnTo>
                  <a:lnTo>
                    <a:pt x="1302525" y="252204"/>
                  </a:lnTo>
                  <a:lnTo>
                    <a:pt x="1323680" y="246341"/>
                  </a:lnTo>
                  <a:lnTo>
                    <a:pt x="1341514" y="245270"/>
                  </a:lnTo>
                  <a:lnTo>
                    <a:pt x="1341514" y="223147"/>
                  </a:lnTo>
                  <a:lnTo>
                    <a:pt x="1369075" y="206439"/>
                  </a:lnTo>
                  <a:lnTo>
                    <a:pt x="1398809" y="221038"/>
                  </a:lnTo>
                  <a:lnTo>
                    <a:pt x="1446785" y="206510"/>
                  </a:lnTo>
                  <a:lnTo>
                    <a:pt x="1446785" y="196003"/>
                  </a:lnTo>
                  <a:lnTo>
                    <a:pt x="1468861" y="186976"/>
                  </a:lnTo>
                  <a:lnTo>
                    <a:pt x="1494226" y="181498"/>
                  </a:lnTo>
                  <a:lnTo>
                    <a:pt x="1503505" y="191777"/>
                  </a:lnTo>
                  <a:lnTo>
                    <a:pt x="1535135" y="189817"/>
                  </a:lnTo>
                  <a:lnTo>
                    <a:pt x="1539125" y="201473"/>
                  </a:lnTo>
                  <a:lnTo>
                    <a:pt x="1557211" y="216261"/>
                  </a:lnTo>
                  <a:lnTo>
                    <a:pt x="1577492" y="203740"/>
                  </a:lnTo>
                  <a:lnTo>
                    <a:pt x="1590690" y="209831"/>
                  </a:lnTo>
                  <a:lnTo>
                    <a:pt x="1603180" y="199993"/>
                  </a:lnTo>
                  <a:lnTo>
                    <a:pt x="1620794" y="191997"/>
                  </a:lnTo>
                  <a:lnTo>
                    <a:pt x="1634638" y="202661"/>
                  </a:lnTo>
                  <a:lnTo>
                    <a:pt x="1650803" y="204975"/>
                  </a:lnTo>
                  <a:lnTo>
                    <a:pt x="1653337" y="213420"/>
                  </a:lnTo>
                  <a:lnTo>
                    <a:pt x="1646844" y="216552"/>
                  </a:lnTo>
                  <a:lnTo>
                    <a:pt x="1662553" y="250087"/>
                  </a:lnTo>
                  <a:lnTo>
                    <a:pt x="1675806" y="257382"/>
                  </a:lnTo>
                  <a:lnTo>
                    <a:pt x="1673406" y="273973"/>
                  </a:lnTo>
                  <a:lnTo>
                    <a:pt x="1662553" y="272816"/>
                  </a:lnTo>
                  <a:lnTo>
                    <a:pt x="1660931" y="283834"/>
                  </a:lnTo>
                  <a:lnTo>
                    <a:pt x="1675806" y="293955"/>
                  </a:lnTo>
                  <a:lnTo>
                    <a:pt x="1717707" y="302289"/>
                  </a:lnTo>
                  <a:lnTo>
                    <a:pt x="1741884" y="289941"/>
                  </a:lnTo>
                  <a:lnTo>
                    <a:pt x="1752107" y="292373"/>
                  </a:lnTo>
                  <a:lnTo>
                    <a:pt x="1777551" y="267141"/>
                  </a:lnTo>
                  <a:lnTo>
                    <a:pt x="1784571" y="237408"/>
                  </a:lnTo>
                  <a:lnTo>
                    <a:pt x="1796377" y="199356"/>
                  </a:lnTo>
                  <a:lnTo>
                    <a:pt x="1805774" y="192674"/>
                  </a:lnTo>
                  <a:lnTo>
                    <a:pt x="1815942" y="197341"/>
                  </a:lnTo>
                  <a:lnTo>
                    <a:pt x="1834421" y="189463"/>
                  </a:lnTo>
                  <a:lnTo>
                    <a:pt x="1838671" y="181719"/>
                  </a:lnTo>
                  <a:lnTo>
                    <a:pt x="1851389" y="182836"/>
                  </a:lnTo>
                  <a:lnTo>
                    <a:pt x="1854687" y="147885"/>
                  </a:lnTo>
                  <a:lnTo>
                    <a:pt x="1868459" y="151686"/>
                  </a:lnTo>
                  <a:lnTo>
                    <a:pt x="1885388" y="147547"/>
                  </a:lnTo>
                  <a:lnTo>
                    <a:pt x="1889346" y="161272"/>
                  </a:lnTo>
                  <a:lnTo>
                    <a:pt x="1922535" y="170071"/>
                  </a:lnTo>
                  <a:lnTo>
                    <a:pt x="1927509" y="162744"/>
                  </a:lnTo>
                  <a:lnTo>
                    <a:pt x="1922795" y="156023"/>
                  </a:lnTo>
                  <a:lnTo>
                    <a:pt x="1928210" y="149255"/>
                  </a:lnTo>
                  <a:lnTo>
                    <a:pt x="1924306" y="142195"/>
                  </a:lnTo>
                  <a:lnTo>
                    <a:pt x="1913445" y="138590"/>
                  </a:lnTo>
                  <a:lnTo>
                    <a:pt x="1897012" y="84357"/>
                  </a:lnTo>
                  <a:lnTo>
                    <a:pt x="1873606" y="93140"/>
                  </a:lnTo>
                  <a:lnTo>
                    <a:pt x="1856757" y="84357"/>
                  </a:lnTo>
                  <a:lnTo>
                    <a:pt x="1861801" y="63549"/>
                  </a:lnTo>
                  <a:lnTo>
                    <a:pt x="1852774" y="44031"/>
                  </a:lnTo>
                  <a:lnTo>
                    <a:pt x="1844770" y="36090"/>
                  </a:lnTo>
                  <a:lnTo>
                    <a:pt x="1849752" y="24710"/>
                  </a:lnTo>
                  <a:lnTo>
                    <a:pt x="1851664" y="26378"/>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19" name="Freeform: Shape 1518">
              <a:extLst>
                <a:ext uri="{FF2B5EF4-FFF2-40B4-BE49-F238E27FC236}">
                  <a16:creationId xmlns:a16="http://schemas.microsoft.com/office/drawing/2014/main" id="{AB38621E-2A1D-45C7-939A-73A1DA7BCEAB}"/>
                </a:ext>
              </a:extLst>
            </p:cNvPr>
            <p:cNvSpPr/>
            <p:nvPr/>
          </p:nvSpPr>
          <p:spPr>
            <a:xfrm flipV="1">
              <a:off x="4891902" y="1307215"/>
              <a:ext cx="3183576" cy="1185413"/>
            </a:xfrm>
            <a:custGeom>
              <a:avLst/>
              <a:gdLst>
                <a:gd name="connsiteX0" fmla="*/ 1465319 w 2926566"/>
                <a:gd name="connsiteY0" fmla="*/ 306358 h 1089715"/>
                <a:gd name="connsiteX1" fmla="*/ 1453168 w 2926566"/>
                <a:gd name="connsiteY1" fmla="*/ 286809 h 1089715"/>
                <a:gd name="connsiteX2" fmla="*/ 1424182 w 2926566"/>
                <a:gd name="connsiteY2" fmla="*/ 270715 h 1089715"/>
                <a:gd name="connsiteX3" fmla="*/ 1403657 w 2926566"/>
                <a:gd name="connsiteY3" fmla="*/ 246341 h 1089715"/>
                <a:gd name="connsiteX4" fmla="*/ 1362905 w 2926566"/>
                <a:gd name="connsiteY4" fmla="*/ 250551 h 1089715"/>
                <a:gd name="connsiteX5" fmla="*/ 1396542 w 2926566"/>
                <a:gd name="connsiteY5" fmla="*/ 267496 h 1089715"/>
                <a:gd name="connsiteX6" fmla="*/ 1420601 w 2926566"/>
                <a:gd name="connsiteY6" fmla="*/ 299928 h 1089715"/>
                <a:gd name="connsiteX7" fmla="*/ 1446510 w 2926566"/>
                <a:gd name="connsiteY7" fmla="*/ 312662 h 1089715"/>
                <a:gd name="connsiteX8" fmla="*/ 1463430 w 2926566"/>
                <a:gd name="connsiteY8" fmla="*/ 356940 h 1089715"/>
                <a:gd name="connsiteX9" fmla="*/ 1476062 w 2926566"/>
                <a:gd name="connsiteY9" fmla="*/ 363197 h 1089715"/>
                <a:gd name="connsiteX10" fmla="*/ 154240 w 2926566"/>
                <a:gd name="connsiteY10" fmla="*/ 490598 h 1089715"/>
                <a:gd name="connsiteX11" fmla="*/ 142514 w 2926566"/>
                <a:gd name="connsiteY11" fmla="*/ 494116 h 1089715"/>
                <a:gd name="connsiteX12" fmla="*/ 143765 w 2926566"/>
                <a:gd name="connsiteY12" fmla="*/ 507244 h 1089715"/>
                <a:gd name="connsiteX13" fmla="*/ 124145 w 2926566"/>
                <a:gd name="connsiteY13" fmla="*/ 518687 h 1089715"/>
                <a:gd name="connsiteX14" fmla="*/ 130661 w 2926566"/>
                <a:gd name="connsiteY14" fmla="*/ 533664 h 1089715"/>
                <a:gd name="connsiteX15" fmla="*/ 138665 w 2926566"/>
                <a:gd name="connsiteY15" fmla="*/ 534199 h 1089715"/>
                <a:gd name="connsiteX16" fmla="*/ 132558 w 2926566"/>
                <a:gd name="connsiteY16" fmla="*/ 555433 h 1089715"/>
                <a:gd name="connsiteX17" fmla="*/ 151706 w 2926566"/>
                <a:gd name="connsiteY17" fmla="*/ 545642 h 1089715"/>
                <a:gd name="connsiteX18" fmla="*/ 153084 w 2926566"/>
                <a:gd name="connsiteY18" fmla="*/ 528406 h 1089715"/>
                <a:gd name="connsiteX19" fmla="*/ 162441 w 2926566"/>
                <a:gd name="connsiteY19" fmla="*/ 510510 h 1089715"/>
                <a:gd name="connsiteX20" fmla="*/ 94191 w 2926566"/>
                <a:gd name="connsiteY20" fmla="*/ 479903 h 1089715"/>
                <a:gd name="connsiteX21" fmla="*/ 90091 w 2926566"/>
                <a:gd name="connsiteY21" fmla="*/ 466586 h 1089715"/>
                <a:gd name="connsiteX22" fmla="*/ 75988 w 2926566"/>
                <a:gd name="connsiteY22" fmla="*/ 473575 h 1089715"/>
                <a:gd name="connsiteX23" fmla="*/ 73941 w 2926566"/>
                <a:gd name="connsiteY23" fmla="*/ 463076 h 1089715"/>
                <a:gd name="connsiteX24" fmla="*/ 65142 w 2926566"/>
                <a:gd name="connsiteY24" fmla="*/ 463501 h 1089715"/>
                <a:gd name="connsiteX25" fmla="*/ 51338 w 2926566"/>
                <a:gd name="connsiteY25" fmla="*/ 495801 h 1089715"/>
                <a:gd name="connsiteX26" fmla="*/ 44601 w 2926566"/>
                <a:gd name="connsiteY26" fmla="*/ 500940 h 1089715"/>
                <a:gd name="connsiteX27" fmla="*/ 57792 w 2926566"/>
                <a:gd name="connsiteY27" fmla="*/ 517373 h 1089715"/>
                <a:gd name="connsiteX28" fmla="*/ 72186 w 2926566"/>
                <a:gd name="connsiteY28" fmla="*/ 518372 h 1089715"/>
                <a:gd name="connsiteX29" fmla="*/ 74815 w 2926566"/>
                <a:gd name="connsiteY29" fmla="*/ 506590 h 1089715"/>
                <a:gd name="connsiteX30" fmla="*/ 90382 w 2926566"/>
                <a:gd name="connsiteY30" fmla="*/ 504025 h 1089715"/>
                <a:gd name="connsiteX31" fmla="*/ 101833 w 2926566"/>
                <a:gd name="connsiteY31" fmla="*/ 482988 h 1089715"/>
                <a:gd name="connsiteX32" fmla="*/ 1851664 w 2926566"/>
                <a:gd name="connsiteY32" fmla="*/ 26378 h 1089715"/>
                <a:gd name="connsiteX33" fmla="*/ 1862140 w 2926566"/>
                <a:gd name="connsiteY33" fmla="*/ 35484 h 1089715"/>
                <a:gd name="connsiteX34" fmla="*/ 1872316 w 2926566"/>
                <a:gd name="connsiteY34" fmla="*/ 51350 h 1089715"/>
                <a:gd name="connsiteX35" fmla="*/ 1894140 w 2926566"/>
                <a:gd name="connsiteY35" fmla="*/ 35893 h 1089715"/>
                <a:gd name="connsiteX36" fmla="*/ 1909675 w 2926566"/>
                <a:gd name="connsiteY36" fmla="*/ 40245 h 1089715"/>
                <a:gd name="connsiteX37" fmla="*/ 1931798 w 2926566"/>
                <a:gd name="connsiteY37" fmla="*/ 55301 h 1089715"/>
                <a:gd name="connsiteX38" fmla="*/ 1944351 w 2926566"/>
                <a:gd name="connsiteY38" fmla="*/ 75543 h 1089715"/>
                <a:gd name="connsiteX39" fmla="*/ 1977240 w 2926566"/>
                <a:gd name="connsiteY39" fmla="*/ 110022 h 1089715"/>
                <a:gd name="connsiteX40" fmla="*/ 2006250 w 2926566"/>
                <a:gd name="connsiteY40" fmla="*/ 157990 h 1089715"/>
                <a:gd name="connsiteX41" fmla="*/ 2022368 w 2926566"/>
                <a:gd name="connsiteY41" fmla="*/ 173070 h 1089715"/>
                <a:gd name="connsiteX42" fmla="*/ 2026279 w 2926566"/>
                <a:gd name="connsiteY42" fmla="*/ 206762 h 1089715"/>
                <a:gd name="connsiteX43" fmla="*/ 2031678 w 2926566"/>
                <a:gd name="connsiteY43" fmla="*/ 211909 h 1089715"/>
                <a:gd name="connsiteX44" fmla="*/ 2027491 w 2926566"/>
                <a:gd name="connsiteY44" fmla="*/ 228672 h 1089715"/>
                <a:gd name="connsiteX45" fmla="*/ 2041830 w 2926566"/>
                <a:gd name="connsiteY45" fmla="*/ 286290 h 1089715"/>
                <a:gd name="connsiteX46" fmla="*/ 2031678 w 2926566"/>
                <a:gd name="connsiteY46" fmla="*/ 293420 h 1089715"/>
                <a:gd name="connsiteX47" fmla="*/ 2036935 w 2926566"/>
                <a:gd name="connsiteY47" fmla="*/ 304918 h 1089715"/>
                <a:gd name="connsiteX48" fmla="*/ 2014632 w 2926566"/>
                <a:gd name="connsiteY48" fmla="*/ 325585 h 1089715"/>
                <a:gd name="connsiteX49" fmla="*/ 1983788 w 2926566"/>
                <a:gd name="connsiteY49" fmla="*/ 300826 h 1089715"/>
                <a:gd name="connsiteX50" fmla="*/ 1959194 w 2926566"/>
                <a:gd name="connsiteY50" fmla="*/ 308216 h 1089715"/>
                <a:gd name="connsiteX51" fmla="*/ 1974439 w 2926566"/>
                <a:gd name="connsiteY51" fmla="*/ 332527 h 1089715"/>
                <a:gd name="connsiteX52" fmla="*/ 1933120 w 2926566"/>
                <a:gd name="connsiteY52" fmla="*/ 329882 h 1089715"/>
                <a:gd name="connsiteX53" fmla="*/ 1933309 w 2926566"/>
                <a:gd name="connsiteY53" fmla="*/ 342073 h 1089715"/>
                <a:gd name="connsiteX54" fmla="*/ 1969803 w 2926566"/>
                <a:gd name="connsiteY54" fmla="*/ 362614 h 1089715"/>
                <a:gd name="connsiteX55" fmla="*/ 1981726 w 2926566"/>
                <a:gd name="connsiteY55" fmla="*/ 380928 h 1089715"/>
                <a:gd name="connsiteX56" fmla="*/ 1991761 w 2926566"/>
                <a:gd name="connsiteY56" fmla="*/ 382848 h 1089715"/>
                <a:gd name="connsiteX57" fmla="*/ 1994578 w 2926566"/>
                <a:gd name="connsiteY57" fmla="*/ 396999 h 1089715"/>
                <a:gd name="connsiteX58" fmla="*/ 2028066 w 2926566"/>
                <a:gd name="connsiteY58" fmla="*/ 419342 h 1089715"/>
                <a:gd name="connsiteX59" fmla="*/ 2033150 w 2926566"/>
                <a:gd name="connsiteY59" fmla="*/ 432273 h 1089715"/>
                <a:gd name="connsiteX60" fmla="*/ 2076506 w 2926566"/>
                <a:gd name="connsiteY60" fmla="*/ 461274 h 1089715"/>
                <a:gd name="connsiteX61" fmla="*/ 2120744 w 2926566"/>
                <a:gd name="connsiteY61" fmla="*/ 462628 h 1089715"/>
                <a:gd name="connsiteX62" fmla="*/ 2132400 w 2926566"/>
                <a:gd name="connsiteY62" fmla="*/ 455907 h 1089715"/>
                <a:gd name="connsiteX63" fmla="*/ 2166502 w 2926566"/>
                <a:gd name="connsiteY63" fmla="*/ 462179 h 1089715"/>
                <a:gd name="connsiteX64" fmla="*/ 2178748 w 2926566"/>
                <a:gd name="connsiteY64" fmla="*/ 457276 h 1089715"/>
                <a:gd name="connsiteX65" fmla="*/ 2191607 w 2926566"/>
                <a:gd name="connsiteY65" fmla="*/ 471560 h 1089715"/>
                <a:gd name="connsiteX66" fmla="*/ 2233169 w 2926566"/>
                <a:gd name="connsiteY66" fmla="*/ 468341 h 1089715"/>
                <a:gd name="connsiteX67" fmla="*/ 2217618 w 2926566"/>
                <a:gd name="connsiteY67" fmla="*/ 454144 h 1089715"/>
                <a:gd name="connsiteX68" fmla="*/ 2222104 w 2926566"/>
                <a:gd name="connsiteY68" fmla="*/ 446557 h 1089715"/>
                <a:gd name="connsiteX69" fmla="*/ 2250508 w 2926566"/>
                <a:gd name="connsiteY69" fmla="*/ 448328 h 1089715"/>
                <a:gd name="connsiteX70" fmla="*/ 2291448 w 2926566"/>
                <a:gd name="connsiteY70" fmla="*/ 455474 h 1089715"/>
                <a:gd name="connsiteX71" fmla="*/ 2290228 w 2926566"/>
                <a:gd name="connsiteY71" fmla="*/ 465697 h 1089715"/>
                <a:gd name="connsiteX72" fmla="*/ 2272512 w 2926566"/>
                <a:gd name="connsiteY72" fmla="*/ 468672 h 1089715"/>
                <a:gd name="connsiteX73" fmla="*/ 2286970 w 2926566"/>
                <a:gd name="connsiteY73" fmla="*/ 488835 h 1089715"/>
                <a:gd name="connsiteX74" fmla="*/ 2304324 w 2926566"/>
                <a:gd name="connsiteY74" fmla="*/ 500310 h 1089715"/>
                <a:gd name="connsiteX75" fmla="*/ 2318065 w 2926566"/>
                <a:gd name="connsiteY75" fmla="*/ 516011 h 1089715"/>
                <a:gd name="connsiteX76" fmla="*/ 2318663 w 2926566"/>
                <a:gd name="connsiteY76" fmla="*/ 525935 h 1089715"/>
                <a:gd name="connsiteX77" fmla="*/ 2332727 w 2926566"/>
                <a:gd name="connsiteY77" fmla="*/ 534293 h 1089715"/>
                <a:gd name="connsiteX78" fmla="*/ 2363531 w 2926566"/>
                <a:gd name="connsiteY78" fmla="*/ 537953 h 1089715"/>
                <a:gd name="connsiteX79" fmla="*/ 2369496 w 2926566"/>
                <a:gd name="connsiteY79" fmla="*/ 530130 h 1089715"/>
                <a:gd name="connsiteX80" fmla="*/ 2383828 w 2926566"/>
                <a:gd name="connsiteY80" fmla="*/ 539000 h 1089715"/>
                <a:gd name="connsiteX81" fmla="*/ 2380247 w 2926566"/>
                <a:gd name="connsiteY81" fmla="*/ 496170 h 1089715"/>
                <a:gd name="connsiteX82" fmla="*/ 2420896 w 2926566"/>
                <a:gd name="connsiteY82" fmla="*/ 530130 h 1089715"/>
                <a:gd name="connsiteX83" fmla="*/ 2436770 w 2926566"/>
                <a:gd name="connsiteY83" fmla="*/ 530130 h 1089715"/>
                <a:gd name="connsiteX84" fmla="*/ 2433968 w 2926566"/>
                <a:gd name="connsiteY84" fmla="*/ 552891 h 1089715"/>
                <a:gd name="connsiteX85" fmla="*/ 2462332 w 2926566"/>
                <a:gd name="connsiteY85" fmla="*/ 561729 h 1089715"/>
                <a:gd name="connsiteX86" fmla="*/ 2476687 w 2926566"/>
                <a:gd name="connsiteY86" fmla="*/ 549750 h 1089715"/>
                <a:gd name="connsiteX87" fmla="*/ 2449213 w 2926566"/>
                <a:gd name="connsiteY87" fmla="*/ 544005 h 1089715"/>
                <a:gd name="connsiteX88" fmla="*/ 2449905 w 2926566"/>
                <a:gd name="connsiteY88" fmla="*/ 519671 h 1089715"/>
                <a:gd name="connsiteX89" fmla="*/ 2444247 w 2926566"/>
                <a:gd name="connsiteY89" fmla="*/ 505032 h 1089715"/>
                <a:gd name="connsiteX90" fmla="*/ 2412247 w 2926566"/>
                <a:gd name="connsiteY90" fmla="*/ 490897 h 1089715"/>
                <a:gd name="connsiteX91" fmla="*/ 2410444 w 2926566"/>
                <a:gd name="connsiteY91" fmla="*/ 482256 h 1089715"/>
                <a:gd name="connsiteX92" fmla="*/ 2367466 w 2926566"/>
                <a:gd name="connsiteY92" fmla="*/ 446329 h 1089715"/>
                <a:gd name="connsiteX93" fmla="*/ 2365648 w 2926566"/>
                <a:gd name="connsiteY93" fmla="*/ 434870 h 1089715"/>
                <a:gd name="connsiteX94" fmla="*/ 2349254 w 2926566"/>
                <a:gd name="connsiteY94" fmla="*/ 433107 h 1089715"/>
                <a:gd name="connsiteX95" fmla="*/ 2347948 w 2926566"/>
                <a:gd name="connsiteY95" fmla="*/ 422899 h 1089715"/>
                <a:gd name="connsiteX96" fmla="*/ 2321646 w 2926566"/>
                <a:gd name="connsiteY96" fmla="*/ 418862 h 1089715"/>
                <a:gd name="connsiteX97" fmla="*/ 2318954 w 2926566"/>
                <a:gd name="connsiteY97" fmla="*/ 399690 h 1089715"/>
                <a:gd name="connsiteX98" fmla="*/ 2305221 w 2926566"/>
                <a:gd name="connsiteY98" fmla="*/ 388507 h 1089715"/>
                <a:gd name="connsiteX99" fmla="*/ 2298019 w 2926566"/>
                <a:gd name="connsiteY99" fmla="*/ 352816 h 1089715"/>
                <a:gd name="connsiteX100" fmla="*/ 2307904 w 2926566"/>
                <a:gd name="connsiteY100" fmla="*/ 286290 h 1089715"/>
                <a:gd name="connsiteX101" fmla="*/ 2317348 w 2926566"/>
                <a:gd name="connsiteY101" fmla="*/ 280843 h 1089715"/>
                <a:gd name="connsiteX102" fmla="*/ 2311816 w 2926566"/>
                <a:gd name="connsiteY102" fmla="*/ 272564 h 1089715"/>
                <a:gd name="connsiteX103" fmla="*/ 2315373 w 2926566"/>
                <a:gd name="connsiteY103" fmla="*/ 245207 h 1089715"/>
                <a:gd name="connsiteX104" fmla="*/ 2321661 w 2926566"/>
                <a:gd name="connsiteY104" fmla="*/ 244963 h 1089715"/>
                <a:gd name="connsiteX105" fmla="*/ 2322212 w 2926566"/>
                <a:gd name="connsiteY105" fmla="*/ 234402 h 1089715"/>
                <a:gd name="connsiteX106" fmla="*/ 2342541 w 2926566"/>
                <a:gd name="connsiteY106" fmla="*/ 252377 h 1089715"/>
                <a:gd name="connsiteX107" fmla="*/ 2349758 w 2926566"/>
                <a:gd name="connsiteY107" fmla="*/ 290736 h 1089715"/>
                <a:gd name="connsiteX108" fmla="*/ 2378767 w 2926566"/>
                <a:gd name="connsiteY108" fmla="*/ 292979 h 1089715"/>
                <a:gd name="connsiteX109" fmla="*/ 2375517 w 2926566"/>
                <a:gd name="connsiteY109" fmla="*/ 308546 h 1089715"/>
                <a:gd name="connsiteX110" fmla="*/ 2379641 w 2926566"/>
                <a:gd name="connsiteY110" fmla="*/ 322445 h 1089715"/>
                <a:gd name="connsiteX111" fmla="*/ 2393114 w 2926566"/>
                <a:gd name="connsiteY111" fmla="*/ 331818 h 1089715"/>
                <a:gd name="connsiteX112" fmla="*/ 2411727 w 2926566"/>
                <a:gd name="connsiteY112" fmla="*/ 328300 h 1089715"/>
                <a:gd name="connsiteX113" fmla="*/ 2417630 w 2926566"/>
                <a:gd name="connsiteY113" fmla="*/ 368989 h 1089715"/>
                <a:gd name="connsiteX114" fmla="*/ 2437951 w 2926566"/>
                <a:gd name="connsiteY114" fmla="*/ 376009 h 1089715"/>
                <a:gd name="connsiteX115" fmla="*/ 2426893 w 2926566"/>
                <a:gd name="connsiteY115" fmla="*/ 406829 h 1089715"/>
                <a:gd name="connsiteX116" fmla="*/ 2436471 w 2926566"/>
                <a:gd name="connsiteY116" fmla="*/ 417980 h 1089715"/>
                <a:gd name="connsiteX117" fmla="*/ 2426318 w 2926566"/>
                <a:gd name="connsiteY117" fmla="*/ 423332 h 1089715"/>
                <a:gd name="connsiteX118" fmla="*/ 2418244 w 2926566"/>
                <a:gd name="connsiteY118" fmla="*/ 418862 h 1089715"/>
                <a:gd name="connsiteX119" fmla="*/ 2412546 w 2926566"/>
                <a:gd name="connsiteY119" fmla="*/ 426039 h 1089715"/>
                <a:gd name="connsiteX120" fmla="*/ 2429569 w 2926566"/>
                <a:gd name="connsiteY120" fmla="*/ 454584 h 1089715"/>
                <a:gd name="connsiteX121" fmla="*/ 2435267 w 2926566"/>
                <a:gd name="connsiteY121" fmla="*/ 452357 h 1089715"/>
                <a:gd name="connsiteX122" fmla="*/ 2443035 w 2926566"/>
                <a:gd name="connsiteY122" fmla="*/ 478691 h 1089715"/>
                <a:gd name="connsiteX123" fmla="*/ 2464245 w 2926566"/>
                <a:gd name="connsiteY123" fmla="*/ 472009 h 1089715"/>
                <a:gd name="connsiteX124" fmla="*/ 2470250 w 2926566"/>
                <a:gd name="connsiteY124" fmla="*/ 478691 h 1089715"/>
                <a:gd name="connsiteX125" fmla="*/ 2489366 w 2926566"/>
                <a:gd name="connsiteY125" fmla="*/ 491511 h 1089715"/>
                <a:gd name="connsiteX126" fmla="*/ 2487273 w 2926566"/>
                <a:gd name="connsiteY126" fmla="*/ 473339 h 1089715"/>
                <a:gd name="connsiteX127" fmla="*/ 2499282 w 2926566"/>
                <a:gd name="connsiteY127" fmla="*/ 476794 h 1089715"/>
                <a:gd name="connsiteX128" fmla="*/ 2503721 w 2926566"/>
                <a:gd name="connsiteY128" fmla="*/ 491440 h 1089715"/>
                <a:gd name="connsiteX129" fmla="*/ 2543190 w 2926566"/>
                <a:gd name="connsiteY129" fmla="*/ 497186 h 1089715"/>
                <a:gd name="connsiteX130" fmla="*/ 2561724 w 2926566"/>
                <a:gd name="connsiteY130" fmla="*/ 475559 h 1089715"/>
                <a:gd name="connsiteX131" fmla="*/ 2566517 w 2926566"/>
                <a:gd name="connsiteY131" fmla="*/ 491968 h 1089715"/>
                <a:gd name="connsiteX132" fmla="*/ 2593417 w 2926566"/>
                <a:gd name="connsiteY132" fmla="*/ 504505 h 1089715"/>
                <a:gd name="connsiteX133" fmla="*/ 2593417 w 2926566"/>
                <a:gd name="connsiteY133" fmla="*/ 512359 h 1089715"/>
                <a:gd name="connsiteX134" fmla="*/ 2606537 w 2926566"/>
                <a:gd name="connsiteY134" fmla="*/ 526344 h 1089715"/>
                <a:gd name="connsiteX135" fmla="*/ 2639749 w 2926566"/>
                <a:gd name="connsiteY135" fmla="*/ 540046 h 1089715"/>
                <a:gd name="connsiteX136" fmla="*/ 2649964 w 2926566"/>
                <a:gd name="connsiteY136" fmla="*/ 538189 h 1089715"/>
                <a:gd name="connsiteX137" fmla="*/ 2651720 w 2926566"/>
                <a:gd name="connsiteY137" fmla="*/ 545792 h 1089715"/>
                <a:gd name="connsiteX138" fmla="*/ 2678588 w 2926566"/>
                <a:gd name="connsiteY138" fmla="*/ 556204 h 1089715"/>
                <a:gd name="connsiteX139" fmla="*/ 2682263 w 2926566"/>
                <a:gd name="connsiteY139" fmla="*/ 565719 h 1089715"/>
                <a:gd name="connsiteX140" fmla="*/ 2690370 w 2926566"/>
                <a:gd name="connsiteY140" fmla="*/ 558604 h 1089715"/>
                <a:gd name="connsiteX141" fmla="*/ 2701341 w 2926566"/>
                <a:gd name="connsiteY141" fmla="*/ 557825 h 1089715"/>
                <a:gd name="connsiteX142" fmla="*/ 2724235 w 2926566"/>
                <a:gd name="connsiteY142" fmla="*/ 549365 h 1089715"/>
                <a:gd name="connsiteX143" fmla="*/ 2717679 w 2926566"/>
                <a:gd name="connsiteY143" fmla="*/ 591989 h 1089715"/>
                <a:gd name="connsiteX144" fmla="*/ 2699971 w 2926566"/>
                <a:gd name="connsiteY144" fmla="*/ 607494 h 1089715"/>
                <a:gd name="connsiteX145" fmla="*/ 2684727 w 2926566"/>
                <a:gd name="connsiteY145" fmla="*/ 617929 h 1089715"/>
                <a:gd name="connsiteX146" fmla="*/ 2670993 w 2926566"/>
                <a:gd name="connsiteY146" fmla="*/ 641083 h 1089715"/>
                <a:gd name="connsiteX147" fmla="*/ 2703253 w 2926566"/>
                <a:gd name="connsiteY147" fmla="*/ 624399 h 1089715"/>
                <a:gd name="connsiteX148" fmla="*/ 2712327 w 2926566"/>
                <a:gd name="connsiteY148" fmla="*/ 616174 h 1089715"/>
                <a:gd name="connsiteX149" fmla="*/ 2742604 w 2926566"/>
                <a:gd name="connsiteY149" fmla="*/ 642374 h 1089715"/>
                <a:gd name="connsiteX150" fmla="*/ 2739912 w 2926566"/>
                <a:gd name="connsiteY150" fmla="*/ 664465 h 1089715"/>
                <a:gd name="connsiteX151" fmla="*/ 2751269 w 2926566"/>
                <a:gd name="connsiteY151" fmla="*/ 679072 h 1089715"/>
                <a:gd name="connsiteX152" fmla="*/ 2762641 w 2926566"/>
                <a:gd name="connsiteY152" fmla="*/ 650842 h 1089715"/>
                <a:gd name="connsiteX153" fmla="*/ 2789234 w 2926566"/>
                <a:gd name="connsiteY153" fmla="*/ 653998 h 1089715"/>
                <a:gd name="connsiteX154" fmla="*/ 2806580 w 2926566"/>
                <a:gd name="connsiteY154" fmla="*/ 649835 h 1089715"/>
                <a:gd name="connsiteX155" fmla="*/ 2817638 w 2926566"/>
                <a:gd name="connsiteY155" fmla="*/ 627846 h 1089715"/>
                <a:gd name="connsiteX156" fmla="*/ 2839194 w 2926566"/>
                <a:gd name="connsiteY156" fmla="*/ 624194 h 1089715"/>
                <a:gd name="connsiteX157" fmla="*/ 2852455 w 2926566"/>
                <a:gd name="connsiteY157" fmla="*/ 609430 h 1089715"/>
                <a:gd name="connsiteX158" fmla="*/ 2872618 w 2926566"/>
                <a:gd name="connsiteY158" fmla="*/ 607320 h 1089715"/>
                <a:gd name="connsiteX159" fmla="*/ 2864890 w 2926566"/>
                <a:gd name="connsiteY159" fmla="*/ 656611 h 1089715"/>
                <a:gd name="connsiteX160" fmla="*/ 2888508 w 2926566"/>
                <a:gd name="connsiteY160" fmla="*/ 660798 h 1089715"/>
                <a:gd name="connsiteX161" fmla="*/ 2906444 w 2926566"/>
                <a:gd name="connsiteY161" fmla="*/ 655557 h 1089715"/>
                <a:gd name="connsiteX162" fmla="*/ 2921083 w 2926566"/>
                <a:gd name="connsiteY162" fmla="*/ 670203 h 1089715"/>
                <a:gd name="connsiteX163" fmla="*/ 2904359 w 2926566"/>
                <a:gd name="connsiteY163" fmla="*/ 673335 h 1089715"/>
                <a:gd name="connsiteX164" fmla="*/ 2884935 w 2926566"/>
                <a:gd name="connsiteY164" fmla="*/ 695804 h 1089715"/>
                <a:gd name="connsiteX165" fmla="*/ 2872359 w 2926566"/>
                <a:gd name="connsiteY165" fmla="*/ 695277 h 1089715"/>
                <a:gd name="connsiteX166" fmla="*/ 2849937 w 2926566"/>
                <a:gd name="connsiteY166" fmla="*/ 701557 h 1089715"/>
                <a:gd name="connsiteX167" fmla="*/ 2835873 w 2926566"/>
                <a:gd name="connsiteY167" fmla="*/ 675421 h 1089715"/>
                <a:gd name="connsiteX168" fmla="*/ 2819424 w 2926566"/>
                <a:gd name="connsiteY168" fmla="*/ 708357 h 1089715"/>
                <a:gd name="connsiteX169" fmla="*/ 2820928 w 2926566"/>
                <a:gd name="connsiteY169" fmla="*/ 718274 h 1089715"/>
                <a:gd name="connsiteX170" fmla="*/ 2790163 w 2926566"/>
                <a:gd name="connsiteY170" fmla="*/ 733581 h 1089715"/>
                <a:gd name="connsiteX171" fmla="*/ 2779066 w 2926566"/>
                <a:gd name="connsiteY171" fmla="*/ 734478 h 1089715"/>
                <a:gd name="connsiteX172" fmla="*/ 2776209 w 2926566"/>
                <a:gd name="connsiteY172" fmla="*/ 744182 h 1089715"/>
                <a:gd name="connsiteX173" fmla="*/ 2767450 w 2926566"/>
                <a:gd name="connsiteY173" fmla="*/ 737028 h 1089715"/>
                <a:gd name="connsiteX174" fmla="*/ 2760225 w 2926566"/>
                <a:gd name="connsiteY174" fmla="*/ 748888 h 1089715"/>
                <a:gd name="connsiteX175" fmla="*/ 2715609 w 2926566"/>
                <a:gd name="connsiteY175" fmla="*/ 771767 h 1089715"/>
                <a:gd name="connsiteX176" fmla="*/ 2678021 w 2926566"/>
                <a:gd name="connsiteY176" fmla="*/ 780999 h 1089715"/>
                <a:gd name="connsiteX177" fmla="*/ 2666964 w 2926566"/>
                <a:gd name="connsiteY177" fmla="*/ 787806 h 1089715"/>
                <a:gd name="connsiteX178" fmla="*/ 2626724 w 2926566"/>
                <a:gd name="connsiteY178" fmla="*/ 790545 h 1089715"/>
                <a:gd name="connsiteX179" fmla="*/ 2614989 w 2926566"/>
                <a:gd name="connsiteY179" fmla="*/ 782580 h 1089715"/>
                <a:gd name="connsiteX180" fmla="*/ 2591914 w 2926566"/>
                <a:gd name="connsiteY180" fmla="*/ 791466 h 1089715"/>
                <a:gd name="connsiteX181" fmla="*/ 2559340 w 2926566"/>
                <a:gd name="connsiteY181" fmla="*/ 794638 h 1089715"/>
                <a:gd name="connsiteX182" fmla="*/ 2556766 w 2926566"/>
                <a:gd name="connsiteY182" fmla="*/ 788908 h 1089715"/>
                <a:gd name="connsiteX183" fmla="*/ 2566816 w 2926566"/>
                <a:gd name="connsiteY183" fmla="*/ 777064 h 1089715"/>
                <a:gd name="connsiteX184" fmla="*/ 2568288 w 2926566"/>
                <a:gd name="connsiteY184" fmla="*/ 752265 h 1089715"/>
                <a:gd name="connsiteX185" fmla="*/ 2549770 w 2926566"/>
                <a:gd name="connsiteY185" fmla="*/ 753296 h 1089715"/>
                <a:gd name="connsiteX186" fmla="*/ 2529913 w 2926566"/>
                <a:gd name="connsiteY186" fmla="*/ 771767 h 1089715"/>
                <a:gd name="connsiteX187" fmla="*/ 2536925 w 2926566"/>
                <a:gd name="connsiteY187" fmla="*/ 787279 h 1089715"/>
                <a:gd name="connsiteX188" fmla="*/ 2522917 w 2926566"/>
                <a:gd name="connsiteY188" fmla="*/ 781164 h 1089715"/>
                <a:gd name="connsiteX189" fmla="*/ 2501423 w 2926566"/>
                <a:gd name="connsiteY189" fmla="*/ 772168 h 1089715"/>
                <a:gd name="connsiteX190" fmla="*/ 2459184 w 2926566"/>
                <a:gd name="connsiteY190" fmla="*/ 778921 h 1089715"/>
                <a:gd name="connsiteX191" fmla="*/ 2449905 w 2926566"/>
                <a:gd name="connsiteY191" fmla="*/ 784147 h 1089715"/>
                <a:gd name="connsiteX192" fmla="*/ 2407194 w 2926566"/>
                <a:gd name="connsiteY192" fmla="*/ 773908 h 1089715"/>
                <a:gd name="connsiteX193" fmla="*/ 2397404 w 2926566"/>
                <a:gd name="connsiteY193" fmla="*/ 761197 h 1089715"/>
                <a:gd name="connsiteX194" fmla="*/ 2387842 w 2926566"/>
                <a:gd name="connsiteY194" fmla="*/ 780046 h 1089715"/>
                <a:gd name="connsiteX195" fmla="*/ 2373077 w 2926566"/>
                <a:gd name="connsiteY195" fmla="*/ 783084 h 1089715"/>
                <a:gd name="connsiteX196" fmla="*/ 2379641 w 2926566"/>
                <a:gd name="connsiteY196" fmla="*/ 802720 h 1089715"/>
                <a:gd name="connsiteX197" fmla="*/ 2364404 w 2926566"/>
                <a:gd name="connsiteY197" fmla="*/ 823332 h 1089715"/>
                <a:gd name="connsiteX198" fmla="*/ 2341628 w 2926566"/>
                <a:gd name="connsiteY198" fmla="*/ 834830 h 1089715"/>
                <a:gd name="connsiteX199" fmla="*/ 2305142 w 2926566"/>
                <a:gd name="connsiteY199" fmla="*/ 836782 h 1089715"/>
                <a:gd name="connsiteX200" fmla="*/ 2297744 w 2926566"/>
                <a:gd name="connsiteY200" fmla="*/ 829109 h 1089715"/>
                <a:gd name="connsiteX201" fmla="*/ 2274425 w 2926566"/>
                <a:gd name="connsiteY201" fmla="*/ 829109 h 1089715"/>
                <a:gd name="connsiteX202" fmla="*/ 2243936 w 2926566"/>
                <a:gd name="connsiteY202" fmla="*/ 822010 h 1089715"/>
                <a:gd name="connsiteX203" fmla="*/ 2224512 w 2926566"/>
                <a:gd name="connsiteY203" fmla="*/ 843920 h 1089715"/>
                <a:gd name="connsiteX204" fmla="*/ 2198769 w 2926566"/>
                <a:gd name="connsiteY204" fmla="*/ 838128 h 1089715"/>
                <a:gd name="connsiteX205" fmla="*/ 2204861 w 2926566"/>
                <a:gd name="connsiteY205" fmla="*/ 852467 h 1089715"/>
                <a:gd name="connsiteX206" fmla="*/ 2197903 w 2926566"/>
                <a:gd name="connsiteY206" fmla="*/ 856119 h 1089715"/>
                <a:gd name="connsiteX207" fmla="*/ 2184808 w 2926566"/>
                <a:gd name="connsiteY207" fmla="*/ 856119 h 1089715"/>
                <a:gd name="connsiteX208" fmla="*/ 2194189 w 2926566"/>
                <a:gd name="connsiteY208" fmla="*/ 871497 h 1089715"/>
                <a:gd name="connsiteX209" fmla="*/ 2185516 w 2926566"/>
                <a:gd name="connsiteY209" fmla="*/ 879816 h 1089715"/>
                <a:gd name="connsiteX210" fmla="*/ 2152367 w 2926566"/>
                <a:gd name="connsiteY210" fmla="*/ 880288 h 1089715"/>
                <a:gd name="connsiteX211" fmla="*/ 2132519 w 2926566"/>
                <a:gd name="connsiteY211" fmla="*/ 857662 h 1089715"/>
                <a:gd name="connsiteX212" fmla="*/ 2108554 w 2926566"/>
                <a:gd name="connsiteY212" fmla="*/ 856513 h 1089715"/>
                <a:gd name="connsiteX213" fmla="*/ 2135973 w 2926566"/>
                <a:gd name="connsiteY213" fmla="*/ 883806 h 1089715"/>
                <a:gd name="connsiteX214" fmla="*/ 2093230 w 2926566"/>
                <a:gd name="connsiteY214" fmla="*/ 894108 h 1089715"/>
                <a:gd name="connsiteX215" fmla="*/ 2052589 w 2926566"/>
                <a:gd name="connsiteY215" fmla="*/ 897335 h 1089715"/>
                <a:gd name="connsiteX216" fmla="*/ 2030734 w 2926566"/>
                <a:gd name="connsiteY216" fmla="*/ 903757 h 1089715"/>
                <a:gd name="connsiteX217" fmla="*/ 2022706 w 2926566"/>
                <a:gd name="connsiteY217" fmla="*/ 876747 h 1089715"/>
                <a:gd name="connsiteX218" fmla="*/ 2007139 w 2926566"/>
                <a:gd name="connsiteY218" fmla="*/ 867098 h 1089715"/>
                <a:gd name="connsiteX219" fmla="*/ 2011987 w 2926566"/>
                <a:gd name="connsiteY219" fmla="*/ 851279 h 1089715"/>
                <a:gd name="connsiteX220" fmla="*/ 1996081 w 2926566"/>
                <a:gd name="connsiteY220" fmla="*/ 855482 h 1089715"/>
                <a:gd name="connsiteX221" fmla="*/ 1985378 w 2926566"/>
                <a:gd name="connsiteY221" fmla="*/ 849209 h 1089715"/>
                <a:gd name="connsiteX222" fmla="*/ 1978216 w 2926566"/>
                <a:gd name="connsiteY222" fmla="*/ 834720 h 1089715"/>
                <a:gd name="connsiteX223" fmla="*/ 1966521 w 2926566"/>
                <a:gd name="connsiteY223" fmla="*/ 846777 h 1089715"/>
                <a:gd name="connsiteX224" fmla="*/ 1944957 w 2926566"/>
                <a:gd name="connsiteY224" fmla="*/ 854852 h 1089715"/>
                <a:gd name="connsiteX225" fmla="*/ 1923432 w 2926566"/>
                <a:gd name="connsiteY225" fmla="*/ 840678 h 1089715"/>
                <a:gd name="connsiteX226" fmla="*/ 1888756 w 2926566"/>
                <a:gd name="connsiteY226" fmla="*/ 867098 h 1089715"/>
                <a:gd name="connsiteX227" fmla="*/ 1857953 w 2926566"/>
                <a:gd name="connsiteY227" fmla="*/ 820097 h 1089715"/>
                <a:gd name="connsiteX228" fmla="*/ 1833146 w 2926566"/>
                <a:gd name="connsiteY228" fmla="*/ 833603 h 1089715"/>
                <a:gd name="connsiteX229" fmla="*/ 1831344 w 2926566"/>
                <a:gd name="connsiteY229" fmla="*/ 858071 h 1089715"/>
                <a:gd name="connsiteX230" fmla="*/ 1819499 w 2926566"/>
                <a:gd name="connsiteY230" fmla="*/ 869601 h 1089715"/>
                <a:gd name="connsiteX231" fmla="*/ 1822120 w 2926566"/>
                <a:gd name="connsiteY231" fmla="*/ 897784 h 1089715"/>
                <a:gd name="connsiteX232" fmla="*/ 1794102 w 2926566"/>
                <a:gd name="connsiteY232" fmla="*/ 906519 h 1089715"/>
                <a:gd name="connsiteX233" fmla="*/ 1790868 w 2926566"/>
                <a:gd name="connsiteY233" fmla="*/ 871962 h 1089715"/>
                <a:gd name="connsiteX234" fmla="*/ 1761906 w 2926566"/>
                <a:gd name="connsiteY234" fmla="*/ 877904 h 1089715"/>
                <a:gd name="connsiteX235" fmla="*/ 1780062 w 2926566"/>
                <a:gd name="connsiteY235" fmla="*/ 921150 h 1089715"/>
                <a:gd name="connsiteX236" fmla="*/ 1756538 w 2926566"/>
                <a:gd name="connsiteY236" fmla="*/ 920332 h 1089715"/>
                <a:gd name="connsiteX237" fmla="*/ 1738956 w 2926566"/>
                <a:gd name="connsiteY237" fmla="*/ 938527 h 1089715"/>
                <a:gd name="connsiteX238" fmla="*/ 1729701 w 2926566"/>
                <a:gd name="connsiteY238" fmla="*/ 919387 h 1089715"/>
                <a:gd name="connsiteX239" fmla="*/ 1714275 w 2926566"/>
                <a:gd name="connsiteY239" fmla="*/ 917357 h 1089715"/>
                <a:gd name="connsiteX240" fmla="*/ 1719871 w 2926566"/>
                <a:gd name="connsiteY240" fmla="*/ 897186 h 1089715"/>
                <a:gd name="connsiteX241" fmla="*/ 1676294 w 2926566"/>
                <a:gd name="connsiteY241" fmla="*/ 903962 h 1089715"/>
                <a:gd name="connsiteX242" fmla="*/ 1661333 w 2926566"/>
                <a:gd name="connsiteY242" fmla="*/ 913233 h 1089715"/>
                <a:gd name="connsiteX243" fmla="*/ 1650984 w 2926566"/>
                <a:gd name="connsiteY243" fmla="*/ 906779 h 1089715"/>
                <a:gd name="connsiteX244" fmla="*/ 1631631 w 2926566"/>
                <a:gd name="connsiteY244" fmla="*/ 916617 h 1089715"/>
                <a:gd name="connsiteX245" fmla="*/ 1635826 w 2926566"/>
                <a:gd name="connsiteY245" fmla="*/ 929524 h 1089715"/>
                <a:gd name="connsiteX246" fmla="*/ 1584733 w 2926566"/>
                <a:gd name="connsiteY246" fmla="*/ 937457 h 1089715"/>
                <a:gd name="connsiteX247" fmla="*/ 1557817 w 2926566"/>
                <a:gd name="connsiteY247" fmla="*/ 931602 h 1089715"/>
                <a:gd name="connsiteX248" fmla="*/ 1546492 w 2926566"/>
                <a:gd name="connsiteY248" fmla="*/ 900404 h 1089715"/>
                <a:gd name="connsiteX249" fmla="*/ 1532263 w 2926566"/>
                <a:gd name="connsiteY249" fmla="*/ 934498 h 1089715"/>
                <a:gd name="connsiteX250" fmla="*/ 1516428 w 2926566"/>
                <a:gd name="connsiteY250" fmla="*/ 927407 h 1089715"/>
                <a:gd name="connsiteX251" fmla="*/ 1504276 w 2926566"/>
                <a:gd name="connsiteY251" fmla="*/ 941101 h 1089715"/>
                <a:gd name="connsiteX252" fmla="*/ 1450547 w 2926566"/>
                <a:gd name="connsiteY252" fmla="*/ 909242 h 1089715"/>
                <a:gd name="connsiteX253" fmla="*/ 1392465 w 2926566"/>
                <a:gd name="connsiteY253" fmla="*/ 899247 h 1089715"/>
                <a:gd name="connsiteX254" fmla="*/ 1410394 w 2926566"/>
                <a:gd name="connsiteY254" fmla="*/ 920276 h 1089715"/>
                <a:gd name="connsiteX255" fmla="*/ 1429833 w 2926566"/>
                <a:gd name="connsiteY255" fmla="*/ 931444 h 1089715"/>
                <a:gd name="connsiteX256" fmla="*/ 1446281 w 2926566"/>
                <a:gd name="connsiteY256" fmla="*/ 932090 h 1089715"/>
                <a:gd name="connsiteX257" fmla="*/ 1464516 w 2926566"/>
                <a:gd name="connsiteY257" fmla="*/ 947523 h 1089715"/>
                <a:gd name="connsiteX258" fmla="*/ 1478250 w 2926566"/>
                <a:gd name="connsiteY258" fmla="*/ 949553 h 1089715"/>
                <a:gd name="connsiteX259" fmla="*/ 1505000 w 2926566"/>
                <a:gd name="connsiteY259" fmla="*/ 975682 h 1089715"/>
                <a:gd name="connsiteX260" fmla="*/ 1513241 w 2926566"/>
                <a:gd name="connsiteY260" fmla="*/ 971976 h 1089715"/>
                <a:gd name="connsiteX261" fmla="*/ 1545650 w 2926566"/>
                <a:gd name="connsiteY261" fmla="*/ 991785 h 1089715"/>
                <a:gd name="connsiteX262" fmla="*/ 1533561 w 2926566"/>
                <a:gd name="connsiteY262" fmla="*/ 1025390 h 1089715"/>
                <a:gd name="connsiteX263" fmla="*/ 1513847 w 2926566"/>
                <a:gd name="connsiteY263" fmla="*/ 1036353 h 1089715"/>
                <a:gd name="connsiteX264" fmla="*/ 1500696 w 2926566"/>
                <a:gd name="connsiteY264" fmla="*/ 1052432 h 1089715"/>
                <a:gd name="connsiteX265" fmla="*/ 1481878 w 2926566"/>
                <a:gd name="connsiteY265" fmla="*/ 1045058 h 1089715"/>
                <a:gd name="connsiteX266" fmla="*/ 1469593 w 2926566"/>
                <a:gd name="connsiteY266" fmla="*/ 1052432 h 1089715"/>
                <a:gd name="connsiteX267" fmla="*/ 1442976 w 2926566"/>
                <a:gd name="connsiteY267" fmla="*/ 1044066 h 1089715"/>
                <a:gd name="connsiteX268" fmla="*/ 1416367 w 2926566"/>
                <a:gd name="connsiteY268" fmla="*/ 1043436 h 1089715"/>
                <a:gd name="connsiteX269" fmla="*/ 1436121 w 2926566"/>
                <a:gd name="connsiteY269" fmla="*/ 1059499 h 1089715"/>
                <a:gd name="connsiteX270" fmla="*/ 1423852 w 2926566"/>
                <a:gd name="connsiteY270" fmla="*/ 1064025 h 1089715"/>
                <a:gd name="connsiteX271" fmla="*/ 1400131 w 2926566"/>
                <a:gd name="connsiteY271" fmla="*/ 1057736 h 1089715"/>
                <a:gd name="connsiteX272" fmla="*/ 1376213 w 2926566"/>
                <a:gd name="connsiteY272" fmla="*/ 1062246 h 1089715"/>
                <a:gd name="connsiteX273" fmla="*/ 1414588 w 2926566"/>
                <a:gd name="connsiteY273" fmla="*/ 1076247 h 1089715"/>
                <a:gd name="connsiteX274" fmla="*/ 1406805 w 2926566"/>
                <a:gd name="connsiteY274" fmla="*/ 1083991 h 1089715"/>
                <a:gd name="connsiteX275" fmla="*/ 1356286 w 2926566"/>
                <a:gd name="connsiteY275" fmla="*/ 1086557 h 1089715"/>
                <a:gd name="connsiteX276" fmla="*/ 1324074 w 2926566"/>
                <a:gd name="connsiteY276" fmla="*/ 1064890 h 1089715"/>
                <a:gd name="connsiteX277" fmla="*/ 1346795 w 2926566"/>
                <a:gd name="connsiteY277" fmla="*/ 1033244 h 1089715"/>
                <a:gd name="connsiteX278" fmla="*/ 1316991 w 2926566"/>
                <a:gd name="connsiteY278" fmla="*/ 1042555 h 1089715"/>
                <a:gd name="connsiteX279" fmla="*/ 1291720 w 2926566"/>
                <a:gd name="connsiteY279" fmla="*/ 1042775 h 1089715"/>
                <a:gd name="connsiteX280" fmla="*/ 1299479 w 2926566"/>
                <a:gd name="connsiteY280" fmla="*/ 1026681 h 1089715"/>
                <a:gd name="connsiteX281" fmla="*/ 1304863 w 2926566"/>
                <a:gd name="connsiteY281" fmla="*/ 991289 h 1089715"/>
                <a:gd name="connsiteX282" fmla="*/ 1285424 w 2926566"/>
                <a:gd name="connsiteY282" fmla="*/ 1006085 h 1089715"/>
                <a:gd name="connsiteX283" fmla="*/ 1280048 w 2926566"/>
                <a:gd name="connsiteY283" fmla="*/ 1033748 h 1089715"/>
                <a:gd name="connsiteX284" fmla="*/ 1262403 w 2926566"/>
                <a:gd name="connsiteY284" fmla="*/ 1022832 h 1089715"/>
                <a:gd name="connsiteX285" fmla="*/ 1227759 w 2926566"/>
                <a:gd name="connsiteY285" fmla="*/ 1016332 h 1089715"/>
                <a:gd name="connsiteX286" fmla="*/ 1226531 w 2926566"/>
                <a:gd name="connsiteY286" fmla="*/ 1028625 h 1089715"/>
                <a:gd name="connsiteX287" fmla="*/ 1178697 w 2926566"/>
                <a:gd name="connsiteY287" fmla="*/ 1027342 h 1089715"/>
                <a:gd name="connsiteX288" fmla="*/ 1185244 w 2926566"/>
                <a:gd name="connsiteY288" fmla="*/ 1012900 h 1089715"/>
                <a:gd name="connsiteX289" fmla="*/ 1149522 w 2926566"/>
                <a:gd name="connsiteY289" fmla="*/ 1005841 h 1089715"/>
                <a:gd name="connsiteX290" fmla="*/ 1108739 w 2926566"/>
                <a:gd name="connsiteY290" fmla="*/ 1004164 h 1089715"/>
                <a:gd name="connsiteX291" fmla="*/ 1078974 w 2926566"/>
                <a:gd name="connsiteY291" fmla="*/ 980703 h 1089715"/>
                <a:gd name="connsiteX292" fmla="*/ 1067798 w 2926566"/>
                <a:gd name="connsiteY292" fmla="*/ 969433 h 1089715"/>
                <a:gd name="connsiteX293" fmla="*/ 1048044 w 2926566"/>
                <a:gd name="connsiteY293" fmla="*/ 973919 h 1089715"/>
                <a:gd name="connsiteX294" fmla="*/ 1047910 w 2926566"/>
                <a:gd name="connsiteY294" fmla="*/ 947523 h 1089715"/>
                <a:gd name="connsiteX295" fmla="*/ 1075189 w 2926566"/>
                <a:gd name="connsiteY295" fmla="*/ 918695 h 1089715"/>
                <a:gd name="connsiteX296" fmla="*/ 1043771 w 2926566"/>
                <a:gd name="connsiteY296" fmla="*/ 917821 h 1089715"/>
                <a:gd name="connsiteX297" fmla="*/ 1035775 w 2926566"/>
                <a:gd name="connsiteY297" fmla="*/ 931444 h 1089715"/>
                <a:gd name="connsiteX298" fmla="*/ 1007741 w 2926566"/>
                <a:gd name="connsiteY298" fmla="*/ 936961 h 1089715"/>
                <a:gd name="connsiteX299" fmla="*/ 952383 w 2926566"/>
                <a:gd name="connsiteY299" fmla="*/ 926887 h 1089715"/>
                <a:gd name="connsiteX300" fmla="*/ 957648 w 2926566"/>
                <a:gd name="connsiteY300" fmla="*/ 895493 h 1089715"/>
                <a:gd name="connsiteX301" fmla="*/ 979716 w 2926566"/>
                <a:gd name="connsiteY301" fmla="*/ 884932 h 1089715"/>
                <a:gd name="connsiteX302" fmla="*/ 981975 w 2926566"/>
                <a:gd name="connsiteY302" fmla="*/ 872245 h 1089715"/>
                <a:gd name="connsiteX303" fmla="*/ 1012448 w 2926566"/>
                <a:gd name="connsiteY303" fmla="*/ 854215 h 1089715"/>
                <a:gd name="connsiteX304" fmla="*/ 995732 w 2926566"/>
                <a:gd name="connsiteY304" fmla="*/ 817799 h 1089715"/>
                <a:gd name="connsiteX305" fmla="*/ 999612 w 2926566"/>
                <a:gd name="connsiteY305" fmla="*/ 794079 h 1089715"/>
                <a:gd name="connsiteX306" fmla="*/ 980180 w 2926566"/>
                <a:gd name="connsiteY306" fmla="*/ 813675 h 1089715"/>
                <a:gd name="connsiteX307" fmla="*/ 991946 w 2926566"/>
                <a:gd name="connsiteY307" fmla="*/ 848587 h 1089715"/>
                <a:gd name="connsiteX308" fmla="*/ 972113 w 2926566"/>
                <a:gd name="connsiteY308" fmla="*/ 858071 h 1089715"/>
                <a:gd name="connsiteX309" fmla="*/ 954830 w 2926566"/>
                <a:gd name="connsiteY309" fmla="*/ 877384 h 1089715"/>
                <a:gd name="connsiteX310" fmla="*/ 916212 w 2926566"/>
                <a:gd name="connsiteY310" fmla="*/ 884452 h 1089715"/>
                <a:gd name="connsiteX311" fmla="*/ 908727 w 2926566"/>
                <a:gd name="connsiteY311" fmla="*/ 864501 h 1089715"/>
                <a:gd name="connsiteX312" fmla="*/ 887202 w 2926566"/>
                <a:gd name="connsiteY312" fmla="*/ 870954 h 1089715"/>
                <a:gd name="connsiteX313" fmla="*/ 875554 w 2926566"/>
                <a:gd name="connsiteY313" fmla="*/ 852924 h 1089715"/>
                <a:gd name="connsiteX314" fmla="*/ 898268 w 2926566"/>
                <a:gd name="connsiteY314" fmla="*/ 841976 h 1089715"/>
                <a:gd name="connsiteX315" fmla="*/ 906933 w 2926566"/>
                <a:gd name="connsiteY315" fmla="*/ 844550 h 1089715"/>
                <a:gd name="connsiteX316" fmla="*/ 926671 w 2926566"/>
                <a:gd name="connsiteY316" fmla="*/ 831045 h 1089715"/>
                <a:gd name="connsiteX317" fmla="*/ 910915 w 2926566"/>
                <a:gd name="connsiteY317" fmla="*/ 806718 h 1089715"/>
                <a:gd name="connsiteX318" fmla="*/ 899015 w 2926566"/>
                <a:gd name="connsiteY318" fmla="*/ 826575 h 1089715"/>
                <a:gd name="connsiteX319" fmla="*/ 858972 w 2926566"/>
                <a:gd name="connsiteY319" fmla="*/ 832383 h 1089715"/>
                <a:gd name="connsiteX320" fmla="*/ 862687 w 2926566"/>
                <a:gd name="connsiteY320" fmla="*/ 860038 h 1089715"/>
                <a:gd name="connsiteX321" fmla="*/ 849906 w 2926566"/>
                <a:gd name="connsiteY321" fmla="*/ 891739 h 1089715"/>
                <a:gd name="connsiteX322" fmla="*/ 843586 w 2926566"/>
                <a:gd name="connsiteY322" fmla="*/ 869365 h 1089715"/>
                <a:gd name="connsiteX323" fmla="*/ 826815 w 2926566"/>
                <a:gd name="connsiteY323" fmla="*/ 861951 h 1089715"/>
                <a:gd name="connsiteX324" fmla="*/ 817552 w 2926566"/>
                <a:gd name="connsiteY324" fmla="*/ 846486 h 1089715"/>
                <a:gd name="connsiteX325" fmla="*/ 840564 w 2926566"/>
                <a:gd name="connsiteY325" fmla="*/ 818161 h 1089715"/>
                <a:gd name="connsiteX326" fmla="*/ 827200 w 2926566"/>
                <a:gd name="connsiteY326" fmla="*/ 792993 h 1089715"/>
                <a:gd name="connsiteX327" fmla="*/ 831600 w 2926566"/>
                <a:gd name="connsiteY327" fmla="*/ 764282 h 1089715"/>
                <a:gd name="connsiteX328" fmla="*/ 863293 w 2926566"/>
                <a:gd name="connsiteY328" fmla="*/ 768469 h 1089715"/>
                <a:gd name="connsiteX329" fmla="*/ 904808 w 2926566"/>
                <a:gd name="connsiteY329" fmla="*/ 756955 h 1089715"/>
                <a:gd name="connsiteX330" fmla="*/ 904060 w 2926566"/>
                <a:gd name="connsiteY330" fmla="*/ 728473 h 1089715"/>
                <a:gd name="connsiteX331" fmla="*/ 930220 w 2926566"/>
                <a:gd name="connsiteY331" fmla="*/ 715157 h 1089715"/>
                <a:gd name="connsiteX332" fmla="*/ 896780 w 2926566"/>
                <a:gd name="connsiteY332" fmla="*/ 710364 h 1089715"/>
                <a:gd name="connsiteX333" fmla="*/ 886329 w 2926566"/>
                <a:gd name="connsiteY333" fmla="*/ 717156 h 1089715"/>
                <a:gd name="connsiteX334" fmla="*/ 886061 w 2926566"/>
                <a:gd name="connsiteY334" fmla="*/ 740916 h 1089715"/>
                <a:gd name="connsiteX335" fmla="*/ 873658 w 2926566"/>
                <a:gd name="connsiteY335" fmla="*/ 752265 h 1089715"/>
                <a:gd name="connsiteX336" fmla="*/ 837927 w 2926566"/>
                <a:gd name="connsiteY336" fmla="*/ 748888 h 1089715"/>
                <a:gd name="connsiteX337" fmla="*/ 848347 w 2926566"/>
                <a:gd name="connsiteY337" fmla="*/ 718801 h 1089715"/>
                <a:gd name="connsiteX338" fmla="*/ 832489 w 2926566"/>
                <a:gd name="connsiteY338" fmla="*/ 696859 h 1089715"/>
                <a:gd name="connsiteX339" fmla="*/ 807683 w 2926566"/>
                <a:gd name="connsiteY339" fmla="*/ 684841 h 1089715"/>
                <a:gd name="connsiteX340" fmla="*/ 799317 w 2926566"/>
                <a:gd name="connsiteY340" fmla="*/ 670415 h 1089715"/>
                <a:gd name="connsiteX341" fmla="*/ 752371 w 2926566"/>
                <a:gd name="connsiteY341" fmla="*/ 679293 h 1089715"/>
                <a:gd name="connsiteX342" fmla="*/ 746366 w 2926566"/>
                <a:gd name="connsiteY342" fmla="*/ 694978 h 1089715"/>
                <a:gd name="connsiteX343" fmla="*/ 779082 w 2926566"/>
                <a:gd name="connsiteY343" fmla="*/ 689280 h 1089715"/>
                <a:gd name="connsiteX344" fmla="*/ 815049 w 2926566"/>
                <a:gd name="connsiteY344" fmla="*/ 723562 h 1089715"/>
                <a:gd name="connsiteX345" fmla="*/ 810846 w 2926566"/>
                <a:gd name="connsiteY345" fmla="*/ 735824 h 1089715"/>
                <a:gd name="connsiteX346" fmla="*/ 822526 w 2926566"/>
                <a:gd name="connsiteY346" fmla="*/ 743985 h 1089715"/>
                <a:gd name="connsiteX347" fmla="*/ 809178 w 2926566"/>
                <a:gd name="connsiteY347" fmla="*/ 759576 h 1089715"/>
                <a:gd name="connsiteX348" fmla="*/ 806785 w 2926566"/>
                <a:gd name="connsiteY348" fmla="*/ 802083 h 1089715"/>
                <a:gd name="connsiteX349" fmla="*/ 814246 w 2926566"/>
                <a:gd name="connsiteY349" fmla="*/ 825244 h 1089715"/>
                <a:gd name="connsiteX350" fmla="*/ 795728 w 2926566"/>
                <a:gd name="connsiteY350" fmla="*/ 848406 h 1089715"/>
                <a:gd name="connsiteX351" fmla="*/ 815143 w 2926566"/>
                <a:gd name="connsiteY351" fmla="*/ 879950 h 1089715"/>
                <a:gd name="connsiteX352" fmla="*/ 814246 w 2926566"/>
                <a:gd name="connsiteY352" fmla="*/ 896044 h 1089715"/>
                <a:gd name="connsiteX353" fmla="*/ 755062 w 2926566"/>
                <a:gd name="connsiteY353" fmla="*/ 906331 h 1089715"/>
                <a:gd name="connsiteX354" fmla="*/ 745201 w 2926566"/>
                <a:gd name="connsiteY354" fmla="*/ 894762 h 1089715"/>
                <a:gd name="connsiteX355" fmla="*/ 733837 w 2926566"/>
                <a:gd name="connsiteY355" fmla="*/ 856119 h 1089715"/>
                <a:gd name="connsiteX356" fmla="*/ 700129 w 2926566"/>
                <a:gd name="connsiteY356" fmla="*/ 830880 h 1089715"/>
                <a:gd name="connsiteX357" fmla="*/ 715075 w 2926566"/>
                <a:gd name="connsiteY357" fmla="*/ 823844 h 1089715"/>
                <a:gd name="connsiteX358" fmla="*/ 706032 w 2926566"/>
                <a:gd name="connsiteY358" fmla="*/ 777866 h 1089715"/>
                <a:gd name="connsiteX359" fmla="*/ 729343 w 2926566"/>
                <a:gd name="connsiteY359" fmla="*/ 777347 h 1089715"/>
                <a:gd name="connsiteX360" fmla="*/ 735938 w 2926566"/>
                <a:gd name="connsiteY360" fmla="*/ 759576 h 1089715"/>
                <a:gd name="connsiteX361" fmla="*/ 749380 w 2926566"/>
                <a:gd name="connsiteY361" fmla="*/ 758537 h 1089715"/>
                <a:gd name="connsiteX362" fmla="*/ 739204 w 2926566"/>
                <a:gd name="connsiteY362" fmla="*/ 738689 h 1089715"/>
                <a:gd name="connsiteX363" fmla="*/ 731743 w 2926566"/>
                <a:gd name="connsiteY363" fmla="*/ 738146 h 1089715"/>
                <a:gd name="connsiteX364" fmla="*/ 711714 w 2926566"/>
                <a:gd name="connsiteY364" fmla="*/ 755413 h 1089715"/>
                <a:gd name="connsiteX365" fmla="*/ 645329 w 2926566"/>
                <a:gd name="connsiteY365" fmla="*/ 780999 h 1089715"/>
                <a:gd name="connsiteX366" fmla="*/ 593197 w 2926566"/>
                <a:gd name="connsiteY366" fmla="*/ 788633 h 1089715"/>
                <a:gd name="connsiteX367" fmla="*/ 564936 w 2926566"/>
                <a:gd name="connsiteY367" fmla="*/ 815848 h 1089715"/>
                <a:gd name="connsiteX368" fmla="*/ 555515 w 2926566"/>
                <a:gd name="connsiteY368" fmla="*/ 796054 h 1089715"/>
                <a:gd name="connsiteX369" fmla="*/ 585973 w 2926566"/>
                <a:gd name="connsiteY369" fmla="*/ 775804 h 1089715"/>
                <a:gd name="connsiteX370" fmla="*/ 601406 w 2926566"/>
                <a:gd name="connsiteY370" fmla="*/ 756955 h 1089715"/>
                <a:gd name="connsiteX371" fmla="*/ 577756 w 2926566"/>
                <a:gd name="connsiteY371" fmla="*/ 739200 h 1089715"/>
                <a:gd name="connsiteX372" fmla="*/ 564896 w 2926566"/>
                <a:gd name="connsiteY372" fmla="*/ 760088 h 1089715"/>
                <a:gd name="connsiteX373" fmla="*/ 540704 w 2926566"/>
                <a:gd name="connsiteY373" fmla="*/ 751737 h 1089715"/>
                <a:gd name="connsiteX374" fmla="*/ 535313 w 2926566"/>
                <a:gd name="connsiteY374" fmla="*/ 745992 h 1089715"/>
                <a:gd name="connsiteX375" fmla="*/ 500046 w 2926566"/>
                <a:gd name="connsiteY375" fmla="*/ 745992 h 1089715"/>
                <a:gd name="connsiteX376" fmla="*/ 490854 w 2926566"/>
                <a:gd name="connsiteY376" fmla="*/ 729150 h 1089715"/>
                <a:gd name="connsiteX377" fmla="*/ 464466 w 2926566"/>
                <a:gd name="connsiteY377" fmla="*/ 736052 h 1089715"/>
                <a:gd name="connsiteX378" fmla="*/ 478034 w 2926566"/>
                <a:gd name="connsiteY378" fmla="*/ 744576 h 1089715"/>
                <a:gd name="connsiteX379" fmla="*/ 486588 w 2926566"/>
                <a:gd name="connsiteY379" fmla="*/ 760088 h 1089715"/>
                <a:gd name="connsiteX380" fmla="*/ 379208 w 2926566"/>
                <a:gd name="connsiteY380" fmla="*/ 729898 h 1089715"/>
                <a:gd name="connsiteX381" fmla="*/ 388519 w 2926566"/>
                <a:gd name="connsiteY381" fmla="*/ 717227 h 1089715"/>
                <a:gd name="connsiteX382" fmla="*/ 365806 w 2926566"/>
                <a:gd name="connsiteY382" fmla="*/ 715684 h 1089715"/>
                <a:gd name="connsiteX383" fmla="*/ 361012 w 2926566"/>
                <a:gd name="connsiteY383" fmla="*/ 693183 h 1089715"/>
                <a:gd name="connsiteX384" fmla="*/ 332625 w 2926566"/>
                <a:gd name="connsiteY384" fmla="*/ 692664 h 1089715"/>
                <a:gd name="connsiteX385" fmla="*/ 313477 w 2926566"/>
                <a:gd name="connsiteY385" fmla="*/ 708357 h 1089715"/>
                <a:gd name="connsiteX386" fmla="*/ 321843 w 2926566"/>
                <a:gd name="connsiteY386" fmla="*/ 720383 h 1089715"/>
                <a:gd name="connsiteX387" fmla="*/ 345784 w 2926566"/>
                <a:gd name="connsiteY387" fmla="*/ 722988 h 1089715"/>
                <a:gd name="connsiteX388" fmla="*/ 332924 w 2926566"/>
                <a:gd name="connsiteY388" fmla="*/ 743395 h 1089715"/>
                <a:gd name="connsiteX389" fmla="*/ 285680 w 2926566"/>
                <a:gd name="connsiteY389" fmla="*/ 750156 h 1089715"/>
                <a:gd name="connsiteX390" fmla="*/ 299665 w 2926566"/>
                <a:gd name="connsiteY390" fmla="*/ 734187 h 1089715"/>
                <a:gd name="connsiteX391" fmla="*/ 292550 w 2926566"/>
                <a:gd name="connsiteY391" fmla="*/ 704186 h 1089715"/>
                <a:gd name="connsiteX392" fmla="*/ 306677 w 2926566"/>
                <a:gd name="connsiteY392" fmla="*/ 693766 h 1089715"/>
                <a:gd name="connsiteX393" fmla="*/ 299208 w 2926566"/>
                <a:gd name="connsiteY393" fmla="*/ 682858 h 1089715"/>
                <a:gd name="connsiteX394" fmla="*/ 300318 w 2926566"/>
                <a:gd name="connsiteY394" fmla="*/ 661837 h 1089715"/>
                <a:gd name="connsiteX395" fmla="*/ 284483 w 2926566"/>
                <a:gd name="connsiteY395" fmla="*/ 679072 h 1089715"/>
                <a:gd name="connsiteX396" fmla="*/ 265060 w 2926566"/>
                <a:gd name="connsiteY396" fmla="*/ 682740 h 1089715"/>
                <a:gd name="connsiteX397" fmla="*/ 254876 w 2926566"/>
                <a:gd name="connsiteY397" fmla="*/ 671226 h 1089715"/>
                <a:gd name="connsiteX398" fmla="*/ 222593 w 2926566"/>
                <a:gd name="connsiteY398" fmla="*/ 653998 h 1089715"/>
                <a:gd name="connsiteX399" fmla="*/ 234256 w 2926566"/>
                <a:gd name="connsiteY399" fmla="*/ 620015 h 1089715"/>
                <a:gd name="connsiteX400" fmla="*/ 217217 w 2926566"/>
                <a:gd name="connsiteY400" fmla="*/ 621069 h 1089715"/>
                <a:gd name="connsiteX401" fmla="*/ 168777 w 2926566"/>
                <a:gd name="connsiteY401" fmla="*/ 640406 h 1089715"/>
                <a:gd name="connsiteX402" fmla="*/ 171429 w 2926566"/>
                <a:gd name="connsiteY402" fmla="*/ 619039 h 1089715"/>
                <a:gd name="connsiteX403" fmla="*/ 189727 w 2926566"/>
                <a:gd name="connsiteY403" fmla="*/ 612704 h 1089715"/>
                <a:gd name="connsiteX404" fmla="*/ 179063 w 2926566"/>
                <a:gd name="connsiteY404" fmla="*/ 591501 h 1089715"/>
                <a:gd name="connsiteX405" fmla="*/ 155027 w 2926566"/>
                <a:gd name="connsiteY405" fmla="*/ 614152 h 1089715"/>
                <a:gd name="connsiteX406" fmla="*/ 131118 w 2926566"/>
                <a:gd name="connsiteY406" fmla="*/ 620550 h 1089715"/>
                <a:gd name="connsiteX407" fmla="*/ 133809 w 2926566"/>
                <a:gd name="connsiteY407" fmla="*/ 659145 h 1089715"/>
                <a:gd name="connsiteX408" fmla="*/ 90760 w 2926566"/>
                <a:gd name="connsiteY408" fmla="*/ 698425 h 1089715"/>
                <a:gd name="connsiteX409" fmla="*/ 125869 w 2926566"/>
                <a:gd name="connsiteY409" fmla="*/ 696143 h 1089715"/>
                <a:gd name="connsiteX410" fmla="*/ 129520 w 2926566"/>
                <a:gd name="connsiteY410" fmla="*/ 683283 h 1089715"/>
                <a:gd name="connsiteX411" fmla="*/ 174160 w 2926566"/>
                <a:gd name="connsiteY411" fmla="*/ 673878 h 1089715"/>
                <a:gd name="connsiteX412" fmla="*/ 188814 w 2926566"/>
                <a:gd name="connsiteY412" fmla="*/ 668629 h 1089715"/>
                <a:gd name="connsiteX413" fmla="*/ 211834 w 2926566"/>
                <a:gd name="connsiteY413" fmla="*/ 669683 h 1089715"/>
                <a:gd name="connsiteX414" fmla="*/ 247124 w 2926566"/>
                <a:gd name="connsiteY414" fmla="*/ 692161 h 1089715"/>
                <a:gd name="connsiteX415" fmla="*/ 249799 w 2926566"/>
                <a:gd name="connsiteY415" fmla="*/ 703659 h 1089715"/>
                <a:gd name="connsiteX416" fmla="*/ 243228 w 2926566"/>
                <a:gd name="connsiteY416" fmla="*/ 719863 h 1089715"/>
                <a:gd name="connsiteX417" fmla="*/ 196590 w 2926566"/>
                <a:gd name="connsiteY417" fmla="*/ 739200 h 1089715"/>
                <a:gd name="connsiteX418" fmla="*/ 164290 w 2926566"/>
                <a:gd name="connsiteY418" fmla="*/ 760623 h 1089715"/>
                <a:gd name="connsiteX419" fmla="*/ 116779 w 2926566"/>
                <a:gd name="connsiteY419" fmla="*/ 770555 h 1089715"/>
                <a:gd name="connsiteX420" fmla="*/ 89091 w 2926566"/>
                <a:gd name="connsiteY420" fmla="*/ 770201 h 1089715"/>
                <a:gd name="connsiteX421" fmla="*/ 101518 w 2926566"/>
                <a:gd name="connsiteY421" fmla="*/ 783604 h 1089715"/>
                <a:gd name="connsiteX422" fmla="*/ 80576 w 2926566"/>
                <a:gd name="connsiteY422" fmla="*/ 790419 h 1089715"/>
                <a:gd name="connsiteX423" fmla="*/ 78207 w 2926566"/>
                <a:gd name="connsiteY423" fmla="*/ 781526 h 1089715"/>
                <a:gd name="connsiteX424" fmla="*/ 62672 w 2926566"/>
                <a:gd name="connsiteY424" fmla="*/ 785658 h 1089715"/>
                <a:gd name="connsiteX425" fmla="*/ 63073 w 2926566"/>
                <a:gd name="connsiteY425" fmla="*/ 765912 h 1089715"/>
                <a:gd name="connsiteX426" fmla="*/ 50126 w 2926566"/>
                <a:gd name="connsiteY426" fmla="*/ 769611 h 1089715"/>
                <a:gd name="connsiteX427" fmla="*/ 30782 w 2926566"/>
                <a:gd name="connsiteY427" fmla="*/ 752139 h 1089715"/>
                <a:gd name="connsiteX428" fmla="*/ 25713 w 2926566"/>
                <a:gd name="connsiteY428" fmla="*/ 759080 h 1089715"/>
                <a:gd name="connsiteX429" fmla="*/ 16489 w 2926566"/>
                <a:gd name="connsiteY429" fmla="*/ 751053 h 1089715"/>
                <a:gd name="connsiteX430" fmla="*/ 21101 w 2926566"/>
                <a:gd name="connsiteY430" fmla="*/ 744709 h 1089715"/>
                <a:gd name="connsiteX431" fmla="*/ 18465 w 2926566"/>
                <a:gd name="connsiteY431" fmla="*/ 732936 h 1089715"/>
                <a:gd name="connsiteX432" fmla="*/ 32851 w 2926566"/>
                <a:gd name="connsiteY432" fmla="*/ 730016 h 1089715"/>
                <a:gd name="connsiteX433" fmla="*/ 44601 w 2926566"/>
                <a:gd name="connsiteY433" fmla="*/ 715118 h 1089715"/>
                <a:gd name="connsiteX434" fmla="*/ 41115 w 2926566"/>
                <a:gd name="connsiteY434" fmla="*/ 703493 h 1089715"/>
                <a:gd name="connsiteX435" fmla="*/ 26225 w 2926566"/>
                <a:gd name="connsiteY435" fmla="*/ 691783 h 1089715"/>
                <a:gd name="connsiteX436" fmla="*/ 48717 w 2926566"/>
                <a:gd name="connsiteY436" fmla="*/ 652463 h 1089715"/>
                <a:gd name="connsiteX437" fmla="*/ 38093 w 2926566"/>
                <a:gd name="connsiteY437" fmla="*/ 639108 h 1089715"/>
                <a:gd name="connsiteX438" fmla="*/ 48717 w 2926566"/>
                <a:gd name="connsiteY438" fmla="*/ 624343 h 1089715"/>
                <a:gd name="connsiteX439" fmla="*/ 44184 w 2926566"/>
                <a:gd name="connsiteY439" fmla="*/ 613372 h 1089715"/>
                <a:gd name="connsiteX440" fmla="*/ 58721 w 2926566"/>
                <a:gd name="connsiteY440" fmla="*/ 604810 h 1089715"/>
                <a:gd name="connsiteX441" fmla="*/ 59169 w 2926566"/>
                <a:gd name="connsiteY441" fmla="*/ 596444 h 1089715"/>
                <a:gd name="connsiteX442" fmla="*/ 48717 w 2926566"/>
                <a:gd name="connsiteY442" fmla="*/ 588290 h 1089715"/>
                <a:gd name="connsiteX443" fmla="*/ 66913 w 2926566"/>
                <a:gd name="connsiteY443" fmla="*/ 575698 h 1089715"/>
                <a:gd name="connsiteX444" fmla="*/ 73217 w 2926566"/>
                <a:gd name="connsiteY444" fmla="*/ 564515 h 1089715"/>
                <a:gd name="connsiteX445" fmla="*/ 65308 w 2926566"/>
                <a:gd name="connsiteY445" fmla="*/ 550246 h 1089715"/>
                <a:gd name="connsiteX446" fmla="*/ 9933 w 2926566"/>
                <a:gd name="connsiteY446" fmla="*/ 494116 h 1089715"/>
                <a:gd name="connsiteX447" fmla="*/ 37266 w 2926566"/>
                <a:gd name="connsiteY447" fmla="*/ 478085 h 1089715"/>
                <a:gd name="connsiteX448" fmla="*/ 11516 w 2926566"/>
                <a:gd name="connsiteY448" fmla="*/ 472442 h 1089715"/>
                <a:gd name="connsiteX449" fmla="*/ 10626 w 2926566"/>
                <a:gd name="connsiteY449" fmla="*/ 463966 h 1089715"/>
                <a:gd name="connsiteX450" fmla="*/ 6738 w 2926566"/>
                <a:gd name="connsiteY450" fmla="*/ 463966 h 1089715"/>
                <a:gd name="connsiteX451" fmla="*/ 12318 w 2926566"/>
                <a:gd name="connsiteY451" fmla="*/ 457064 h 1089715"/>
                <a:gd name="connsiteX452" fmla="*/ 2843 w 2926566"/>
                <a:gd name="connsiteY452" fmla="*/ 444574 h 1089715"/>
                <a:gd name="connsiteX453" fmla="*/ 8076 w 2926566"/>
                <a:gd name="connsiteY453" fmla="*/ 444133 h 1089715"/>
                <a:gd name="connsiteX454" fmla="*/ 8682 w 2926566"/>
                <a:gd name="connsiteY454" fmla="*/ 431525 h 1089715"/>
                <a:gd name="connsiteX455" fmla="*/ 15065 w 2926566"/>
                <a:gd name="connsiteY455" fmla="*/ 414770 h 1089715"/>
                <a:gd name="connsiteX456" fmla="*/ 6959 w 2926566"/>
                <a:gd name="connsiteY456" fmla="*/ 405861 h 1089715"/>
                <a:gd name="connsiteX457" fmla="*/ 1788 w 2926566"/>
                <a:gd name="connsiteY457" fmla="*/ 414329 h 1089715"/>
                <a:gd name="connsiteX458" fmla="*/ -5484 w 2926566"/>
                <a:gd name="connsiteY458" fmla="*/ 402681 h 1089715"/>
                <a:gd name="connsiteX459" fmla="*/ 3386 w 2926566"/>
                <a:gd name="connsiteY459" fmla="*/ 396054 h 1089715"/>
                <a:gd name="connsiteX460" fmla="*/ 2307 w 2926566"/>
                <a:gd name="connsiteY460" fmla="*/ 387814 h 1089715"/>
                <a:gd name="connsiteX461" fmla="*/ 9926 w 2926566"/>
                <a:gd name="connsiteY461" fmla="*/ 385902 h 1089715"/>
                <a:gd name="connsiteX462" fmla="*/ 13633 w 2926566"/>
                <a:gd name="connsiteY462" fmla="*/ 371633 h 1089715"/>
                <a:gd name="connsiteX463" fmla="*/ 13743 w 2926566"/>
                <a:gd name="connsiteY463" fmla="*/ 370720 h 1089715"/>
                <a:gd name="connsiteX464" fmla="*/ 29160 w 2926566"/>
                <a:gd name="connsiteY464" fmla="*/ 369799 h 1089715"/>
                <a:gd name="connsiteX465" fmla="*/ 34063 w 2926566"/>
                <a:gd name="connsiteY465" fmla="*/ 356444 h 1089715"/>
                <a:gd name="connsiteX466" fmla="*/ 50394 w 2926566"/>
                <a:gd name="connsiteY466" fmla="*/ 364952 h 1089715"/>
                <a:gd name="connsiteX467" fmla="*/ 62978 w 2926566"/>
                <a:gd name="connsiteY467" fmla="*/ 355948 h 1089715"/>
                <a:gd name="connsiteX468" fmla="*/ 60523 w 2926566"/>
                <a:gd name="connsiteY468" fmla="*/ 336068 h 1089715"/>
                <a:gd name="connsiteX469" fmla="*/ 69676 w 2926566"/>
                <a:gd name="connsiteY469" fmla="*/ 320587 h 1089715"/>
                <a:gd name="connsiteX470" fmla="*/ 92948 w 2926566"/>
                <a:gd name="connsiteY470" fmla="*/ 307027 h 1089715"/>
                <a:gd name="connsiteX471" fmla="*/ 94954 w 2926566"/>
                <a:gd name="connsiteY471" fmla="*/ 295521 h 1089715"/>
                <a:gd name="connsiteX472" fmla="*/ 85117 w 2926566"/>
                <a:gd name="connsiteY472" fmla="*/ 288666 h 1089715"/>
                <a:gd name="connsiteX473" fmla="*/ 68330 w 2926566"/>
                <a:gd name="connsiteY473" fmla="*/ 293129 h 1089715"/>
                <a:gd name="connsiteX474" fmla="*/ 77562 w 2926566"/>
                <a:gd name="connsiteY474" fmla="*/ 261192 h 1089715"/>
                <a:gd name="connsiteX475" fmla="*/ 77554 w 2926566"/>
                <a:gd name="connsiteY475" fmla="*/ 261058 h 1089715"/>
                <a:gd name="connsiteX476" fmla="*/ 84794 w 2926566"/>
                <a:gd name="connsiteY476" fmla="*/ 259421 h 1089715"/>
                <a:gd name="connsiteX477" fmla="*/ 88076 w 2926566"/>
                <a:gd name="connsiteY477" fmla="*/ 267590 h 1089715"/>
                <a:gd name="connsiteX478" fmla="*/ 114307 w 2926566"/>
                <a:gd name="connsiteY478" fmla="*/ 269990 h 1089715"/>
                <a:gd name="connsiteX479" fmla="*/ 123815 w 2926566"/>
                <a:gd name="connsiteY479" fmla="*/ 255887 h 1089715"/>
                <a:gd name="connsiteX480" fmla="*/ 118573 w 2926566"/>
                <a:gd name="connsiteY480" fmla="*/ 249205 h 1089715"/>
                <a:gd name="connsiteX481" fmla="*/ 121194 w 2926566"/>
                <a:gd name="connsiteY481" fmla="*/ 238990 h 1089715"/>
                <a:gd name="connsiteX482" fmla="*/ 141766 w 2926566"/>
                <a:gd name="connsiteY482" fmla="*/ 236196 h 1089715"/>
                <a:gd name="connsiteX483" fmla="*/ 145135 w 2926566"/>
                <a:gd name="connsiteY483" fmla="*/ 227633 h 1089715"/>
                <a:gd name="connsiteX484" fmla="*/ 143167 w 2926566"/>
                <a:gd name="connsiteY484" fmla="*/ 219259 h 1089715"/>
                <a:gd name="connsiteX485" fmla="*/ 146772 w 2926566"/>
                <a:gd name="connsiteY485" fmla="*/ 214333 h 1089715"/>
                <a:gd name="connsiteX486" fmla="*/ 165133 w 2926566"/>
                <a:gd name="connsiteY486" fmla="*/ 212538 h 1089715"/>
                <a:gd name="connsiteX487" fmla="*/ 177135 w 2926566"/>
                <a:gd name="connsiteY487" fmla="*/ 218299 h 1089715"/>
                <a:gd name="connsiteX488" fmla="*/ 188090 w 2926566"/>
                <a:gd name="connsiteY488" fmla="*/ 203283 h 1089715"/>
                <a:gd name="connsiteX489" fmla="*/ 194197 w 2926566"/>
                <a:gd name="connsiteY489" fmla="*/ 209863 h 1089715"/>
                <a:gd name="connsiteX490" fmla="*/ 209772 w 2926566"/>
                <a:gd name="connsiteY490" fmla="*/ 198537 h 1089715"/>
                <a:gd name="connsiteX491" fmla="*/ 228495 w 2926566"/>
                <a:gd name="connsiteY491" fmla="*/ 199891 h 1089715"/>
                <a:gd name="connsiteX492" fmla="*/ 228495 w 2926566"/>
                <a:gd name="connsiteY492" fmla="*/ 187739 h 1089715"/>
                <a:gd name="connsiteX493" fmla="*/ 221860 w 2926566"/>
                <a:gd name="connsiteY493" fmla="*/ 183238 h 1089715"/>
                <a:gd name="connsiteX494" fmla="*/ 220625 w 2926566"/>
                <a:gd name="connsiteY494" fmla="*/ 173463 h 1089715"/>
                <a:gd name="connsiteX495" fmla="*/ 226528 w 2926566"/>
                <a:gd name="connsiteY495" fmla="*/ 163326 h 1089715"/>
                <a:gd name="connsiteX496" fmla="*/ 223380 w 2926566"/>
                <a:gd name="connsiteY496" fmla="*/ 156558 h 1089715"/>
                <a:gd name="connsiteX497" fmla="*/ 204397 w 2926566"/>
                <a:gd name="connsiteY497" fmla="*/ 156558 h 1089715"/>
                <a:gd name="connsiteX498" fmla="*/ 193457 w 2926566"/>
                <a:gd name="connsiteY498" fmla="*/ 140582 h 1089715"/>
                <a:gd name="connsiteX499" fmla="*/ 214219 w 2926566"/>
                <a:gd name="connsiteY499" fmla="*/ 141337 h 1089715"/>
                <a:gd name="connsiteX500" fmla="*/ 203177 w 2926566"/>
                <a:gd name="connsiteY500" fmla="*/ 127690 h 1089715"/>
                <a:gd name="connsiteX501" fmla="*/ 187429 w 2926566"/>
                <a:gd name="connsiteY501" fmla="*/ 128100 h 1089715"/>
                <a:gd name="connsiteX502" fmla="*/ 199572 w 2926566"/>
                <a:gd name="connsiteY502" fmla="*/ 113886 h 1089715"/>
                <a:gd name="connsiteX503" fmla="*/ 184635 w 2926566"/>
                <a:gd name="connsiteY503" fmla="*/ 98138 h 1089715"/>
                <a:gd name="connsiteX504" fmla="*/ 167124 w 2926566"/>
                <a:gd name="connsiteY504" fmla="*/ 94518 h 1089715"/>
                <a:gd name="connsiteX505" fmla="*/ 193009 w 2926566"/>
                <a:gd name="connsiteY505" fmla="*/ 76314 h 1089715"/>
                <a:gd name="connsiteX506" fmla="*/ 202870 w 2926566"/>
                <a:gd name="connsiteY506" fmla="*/ 73536 h 1089715"/>
                <a:gd name="connsiteX507" fmla="*/ 228188 w 2926566"/>
                <a:gd name="connsiteY507" fmla="*/ 54191 h 1089715"/>
                <a:gd name="connsiteX508" fmla="*/ 232029 w 2926566"/>
                <a:gd name="connsiteY508" fmla="*/ 61439 h 1089715"/>
                <a:gd name="connsiteX509" fmla="*/ 257922 w 2926566"/>
                <a:gd name="connsiteY509" fmla="*/ 46636 h 1089715"/>
                <a:gd name="connsiteX510" fmla="*/ 275141 w 2926566"/>
                <a:gd name="connsiteY510" fmla="*/ 45762 h 1089715"/>
                <a:gd name="connsiteX511" fmla="*/ 291511 w 2926566"/>
                <a:gd name="connsiteY511" fmla="*/ 38144 h 1089715"/>
                <a:gd name="connsiteX512" fmla="*/ 296635 w 2926566"/>
                <a:gd name="connsiteY512" fmla="*/ 27252 h 1089715"/>
                <a:gd name="connsiteX513" fmla="*/ 315303 w 2926566"/>
                <a:gd name="connsiteY513" fmla="*/ 35626 h 1089715"/>
                <a:gd name="connsiteX514" fmla="*/ 328021 w 2926566"/>
                <a:gd name="connsiteY514" fmla="*/ 30195 h 1089715"/>
                <a:gd name="connsiteX515" fmla="*/ 326471 w 2926566"/>
                <a:gd name="connsiteY515" fmla="*/ 22679 h 1089715"/>
                <a:gd name="connsiteX516" fmla="*/ 339291 w 2926566"/>
                <a:gd name="connsiteY516" fmla="*/ 15328 h 1089715"/>
                <a:gd name="connsiteX517" fmla="*/ 339299 w 2926566"/>
                <a:gd name="connsiteY517" fmla="*/ 15321 h 1089715"/>
                <a:gd name="connsiteX518" fmla="*/ 343604 w 2926566"/>
                <a:gd name="connsiteY518" fmla="*/ 18524 h 1089715"/>
                <a:gd name="connsiteX519" fmla="*/ 356243 w 2926566"/>
                <a:gd name="connsiteY519" fmla="*/ 8694 h 1089715"/>
                <a:gd name="connsiteX520" fmla="*/ 359919 w 2926566"/>
                <a:gd name="connsiteY520" fmla="*/ -3159 h 1089715"/>
                <a:gd name="connsiteX521" fmla="*/ 369434 w 2926566"/>
                <a:gd name="connsiteY521" fmla="*/ -3159 h 1089715"/>
                <a:gd name="connsiteX522" fmla="*/ 379106 w 2926566"/>
                <a:gd name="connsiteY522" fmla="*/ 9552 h 1089715"/>
                <a:gd name="connsiteX523" fmla="*/ 359942 w 2926566"/>
                <a:gd name="connsiteY523" fmla="*/ 39576 h 1089715"/>
                <a:gd name="connsiteX524" fmla="*/ 359242 w 2926566"/>
                <a:gd name="connsiteY524" fmla="*/ 66524 h 1089715"/>
                <a:gd name="connsiteX525" fmla="*/ 342431 w 2926566"/>
                <a:gd name="connsiteY525" fmla="*/ 74890 h 1089715"/>
                <a:gd name="connsiteX526" fmla="*/ 355039 w 2926566"/>
                <a:gd name="connsiteY526" fmla="*/ 86026 h 1089715"/>
                <a:gd name="connsiteX527" fmla="*/ 365554 w 2926566"/>
                <a:gd name="connsiteY527" fmla="*/ 108338 h 1089715"/>
                <a:gd name="connsiteX528" fmla="*/ 379570 w 2926566"/>
                <a:gd name="connsiteY528" fmla="*/ 106079 h 1089715"/>
                <a:gd name="connsiteX529" fmla="*/ 384552 w 2926566"/>
                <a:gd name="connsiteY529" fmla="*/ 113312 h 1089715"/>
                <a:gd name="connsiteX530" fmla="*/ 375990 w 2926566"/>
                <a:gd name="connsiteY530" fmla="*/ 121032 h 1089715"/>
                <a:gd name="connsiteX531" fmla="*/ 384702 w 2926566"/>
                <a:gd name="connsiteY531" fmla="*/ 134411 h 1089715"/>
                <a:gd name="connsiteX532" fmla="*/ 371818 w 2926566"/>
                <a:gd name="connsiteY532" fmla="*/ 151112 h 1089715"/>
                <a:gd name="connsiteX533" fmla="*/ 352702 w 2926566"/>
                <a:gd name="connsiteY533" fmla="*/ 154496 h 1089715"/>
                <a:gd name="connsiteX534" fmla="*/ 352702 w 2926566"/>
                <a:gd name="connsiteY534" fmla="*/ 163326 h 1089715"/>
                <a:gd name="connsiteX535" fmla="*/ 344281 w 2926566"/>
                <a:gd name="connsiteY535" fmla="*/ 168182 h 1089715"/>
                <a:gd name="connsiteX536" fmla="*/ 352206 w 2926566"/>
                <a:gd name="connsiteY536" fmla="*/ 185622 h 1089715"/>
                <a:gd name="connsiteX537" fmla="*/ 345705 w 2926566"/>
                <a:gd name="connsiteY537" fmla="*/ 194177 h 1089715"/>
                <a:gd name="connsiteX538" fmla="*/ 354669 w 2926566"/>
                <a:gd name="connsiteY538" fmla="*/ 205864 h 1089715"/>
                <a:gd name="connsiteX539" fmla="*/ 354173 w 2926566"/>
                <a:gd name="connsiteY539" fmla="*/ 215262 h 1089715"/>
                <a:gd name="connsiteX540" fmla="*/ 362075 w 2926566"/>
                <a:gd name="connsiteY540" fmla="*/ 220959 h 1089715"/>
                <a:gd name="connsiteX541" fmla="*/ 375667 w 2926566"/>
                <a:gd name="connsiteY541" fmla="*/ 205180 h 1089715"/>
                <a:gd name="connsiteX542" fmla="*/ 384702 w 2926566"/>
                <a:gd name="connsiteY542" fmla="*/ 209406 h 1089715"/>
                <a:gd name="connsiteX543" fmla="*/ 382065 w 2926566"/>
                <a:gd name="connsiteY543" fmla="*/ 220959 h 1089715"/>
                <a:gd name="connsiteX544" fmla="*/ 395987 w 2926566"/>
                <a:gd name="connsiteY544" fmla="*/ 237408 h 1089715"/>
                <a:gd name="connsiteX545" fmla="*/ 411232 w 2926566"/>
                <a:gd name="connsiteY545" fmla="*/ 241359 h 1089715"/>
                <a:gd name="connsiteX546" fmla="*/ 415899 w 2926566"/>
                <a:gd name="connsiteY546" fmla="*/ 249402 h 1089715"/>
                <a:gd name="connsiteX547" fmla="*/ 425988 w 2926566"/>
                <a:gd name="connsiteY547" fmla="*/ 249402 h 1089715"/>
                <a:gd name="connsiteX548" fmla="*/ 428452 w 2926566"/>
                <a:gd name="connsiteY548" fmla="*/ 245333 h 1089715"/>
                <a:gd name="connsiteX549" fmla="*/ 437306 w 2926566"/>
                <a:gd name="connsiteY549" fmla="*/ 245333 h 1089715"/>
                <a:gd name="connsiteX550" fmla="*/ 440965 w 2926566"/>
                <a:gd name="connsiteY550" fmla="*/ 250756 h 1089715"/>
                <a:gd name="connsiteX551" fmla="*/ 452062 w 2926566"/>
                <a:gd name="connsiteY551" fmla="*/ 250756 h 1089715"/>
                <a:gd name="connsiteX552" fmla="*/ 452062 w 2926566"/>
                <a:gd name="connsiteY552" fmla="*/ 245861 h 1089715"/>
                <a:gd name="connsiteX553" fmla="*/ 466449 w 2926566"/>
                <a:gd name="connsiteY553" fmla="*/ 245152 h 1089715"/>
                <a:gd name="connsiteX554" fmla="*/ 473980 w 2926566"/>
                <a:gd name="connsiteY554" fmla="*/ 234764 h 1089715"/>
                <a:gd name="connsiteX555" fmla="*/ 479907 w 2926566"/>
                <a:gd name="connsiteY555" fmla="*/ 224178 h 1089715"/>
                <a:gd name="connsiteX556" fmla="*/ 488950 w 2926566"/>
                <a:gd name="connsiteY556" fmla="*/ 223556 h 1089715"/>
                <a:gd name="connsiteX557" fmla="*/ 488950 w 2926566"/>
                <a:gd name="connsiteY557" fmla="*/ 233182 h 1089715"/>
                <a:gd name="connsiteX558" fmla="*/ 505988 w 2926566"/>
                <a:gd name="connsiteY558" fmla="*/ 220448 h 1089715"/>
                <a:gd name="connsiteX559" fmla="*/ 517676 w 2926566"/>
                <a:gd name="connsiteY559" fmla="*/ 233001 h 1089715"/>
                <a:gd name="connsiteX560" fmla="*/ 529930 w 2926566"/>
                <a:gd name="connsiteY560" fmla="*/ 234307 h 1089715"/>
                <a:gd name="connsiteX561" fmla="*/ 533495 w 2926566"/>
                <a:gd name="connsiteY561" fmla="*/ 226657 h 1089715"/>
                <a:gd name="connsiteX562" fmla="*/ 542900 w 2926566"/>
                <a:gd name="connsiteY562" fmla="*/ 229113 h 1089715"/>
                <a:gd name="connsiteX563" fmla="*/ 545528 w 2926566"/>
                <a:gd name="connsiteY563" fmla="*/ 236172 h 1089715"/>
                <a:gd name="connsiteX564" fmla="*/ 557483 w 2926566"/>
                <a:gd name="connsiteY564" fmla="*/ 235110 h 1089715"/>
                <a:gd name="connsiteX565" fmla="*/ 560607 w 2926566"/>
                <a:gd name="connsiteY565" fmla="*/ 226657 h 1089715"/>
                <a:gd name="connsiteX566" fmla="*/ 579299 w 2926566"/>
                <a:gd name="connsiteY566" fmla="*/ 219606 h 1089715"/>
                <a:gd name="connsiteX567" fmla="*/ 585532 w 2926566"/>
                <a:gd name="connsiteY567" fmla="*/ 226657 h 1089715"/>
                <a:gd name="connsiteX568" fmla="*/ 608489 w 2926566"/>
                <a:gd name="connsiteY568" fmla="*/ 227374 h 1089715"/>
                <a:gd name="connsiteX569" fmla="*/ 612094 w 2926566"/>
                <a:gd name="connsiteY569" fmla="*/ 243563 h 1089715"/>
                <a:gd name="connsiteX570" fmla="*/ 582384 w 2926566"/>
                <a:gd name="connsiteY570" fmla="*/ 252708 h 1089715"/>
                <a:gd name="connsiteX571" fmla="*/ 580550 w 2926566"/>
                <a:gd name="connsiteY571" fmla="*/ 260593 h 1089715"/>
                <a:gd name="connsiteX572" fmla="*/ 604121 w 2926566"/>
                <a:gd name="connsiteY572" fmla="*/ 264709 h 1089715"/>
                <a:gd name="connsiteX573" fmla="*/ 596440 w 2926566"/>
                <a:gd name="connsiteY573" fmla="*/ 276680 h 1089715"/>
                <a:gd name="connsiteX574" fmla="*/ 601926 w 2926566"/>
                <a:gd name="connsiteY574" fmla="*/ 283732 h 1089715"/>
                <a:gd name="connsiteX575" fmla="*/ 622262 w 2926566"/>
                <a:gd name="connsiteY575" fmla="*/ 279505 h 1089715"/>
                <a:gd name="connsiteX576" fmla="*/ 625402 w 2926566"/>
                <a:gd name="connsiteY576" fmla="*/ 290949 h 1089715"/>
                <a:gd name="connsiteX577" fmla="*/ 607505 w 2926566"/>
                <a:gd name="connsiteY577" fmla="*/ 295356 h 1089715"/>
                <a:gd name="connsiteX578" fmla="*/ 603240 w 2926566"/>
                <a:gd name="connsiteY578" fmla="*/ 312977 h 1089715"/>
                <a:gd name="connsiteX579" fmla="*/ 634720 w 2926566"/>
                <a:gd name="connsiteY579" fmla="*/ 319029 h 1089715"/>
                <a:gd name="connsiteX580" fmla="*/ 674465 w 2926566"/>
                <a:gd name="connsiteY580" fmla="*/ 322272 h 1089715"/>
                <a:gd name="connsiteX581" fmla="*/ 678069 w 2926566"/>
                <a:gd name="connsiteY581" fmla="*/ 330480 h 1089715"/>
                <a:gd name="connsiteX582" fmla="*/ 729485 w 2926566"/>
                <a:gd name="connsiteY582" fmla="*/ 337815 h 1089715"/>
                <a:gd name="connsiteX583" fmla="*/ 730106 w 2926566"/>
                <a:gd name="connsiteY583" fmla="*/ 348613 h 1089715"/>
                <a:gd name="connsiteX584" fmla="*/ 745642 w 2926566"/>
                <a:gd name="connsiteY584" fmla="*/ 355004 h 1089715"/>
                <a:gd name="connsiteX585" fmla="*/ 762854 w 2926566"/>
                <a:gd name="connsiteY585" fmla="*/ 348857 h 1089715"/>
                <a:gd name="connsiteX586" fmla="*/ 780255 w 2926566"/>
                <a:gd name="connsiteY586" fmla="*/ 349258 h 1089715"/>
                <a:gd name="connsiteX587" fmla="*/ 786071 w 2926566"/>
                <a:gd name="connsiteY587" fmla="*/ 334958 h 1089715"/>
                <a:gd name="connsiteX588" fmla="*/ 777980 w 2926566"/>
                <a:gd name="connsiteY588" fmla="*/ 322303 h 1089715"/>
                <a:gd name="connsiteX589" fmla="*/ 786071 w 2926566"/>
                <a:gd name="connsiteY589" fmla="*/ 312820 h 1089715"/>
                <a:gd name="connsiteX590" fmla="*/ 804896 w 2926566"/>
                <a:gd name="connsiteY590" fmla="*/ 323012 h 1089715"/>
                <a:gd name="connsiteX591" fmla="*/ 808721 w 2926566"/>
                <a:gd name="connsiteY591" fmla="*/ 315574 h 1089715"/>
                <a:gd name="connsiteX592" fmla="*/ 824910 w 2926566"/>
                <a:gd name="connsiteY592" fmla="*/ 322492 h 1089715"/>
                <a:gd name="connsiteX593" fmla="*/ 827861 w 2926566"/>
                <a:gd name="connsiteY593" fmla="*/ 313504 h 1089715"/>
                <a:gd name="connsiteX594" fmla="*/ 818850 w 2926566"/>
                <a:gd name="connsiteY594" fmla="*/ 304831 h 1089715"/>
                <a:gd name="connsiteX595" fmla="*/ 827389 w 2926566"/>
                <a:gd name="connsiteY595" fmla="*/ 294663 h 1089715"/>
                <a:gd name="connsiteX596" fmla="*/ 874665 w 2926566"/>
                <a:gd name="connsiteY596" fmla="*/ 329363 h 1089715"/>
                <a:gd name="connsiteX597" fmla="*/ 890028 w 2926566"/>
                <a:gd name="connsiteY597" fmla="*/ 328458 h 1089715"/>
                <a:gd name="connsiteX598" fmla="*/ 881197 w 2926566"/>
                <a:gd name="connsiteY598" fmla="*/ 311206 h 1089715"/>
                <a:gd name="connsiteX599" fmla="*/ 904013 w 2926566"/>
                <a:gd name="connsiteY599" fmla="*/ 294585 h 1089715"/>
                <a:gd name="connsiteX600" fmla="*/ 942466 w 2926566"/>
                <a:gd name="connsiteY600" fmla="*/ 226508 h 1089715"/>
                <a:gd name="connsiteX601" fmla="*/ 949857 w 2926566"/>
                <a:gd name="connsiteY601" fmla="*/ 231230 h 1089715"/>
                <a:gd name="connsiteX602" fmla="*/ 951824 w 2926566"/>
                <a:gd name="connsiteY602" fmla="*/ 240399 h 1089715"/>
                <a:gd name="connsiteX603" fmla="*/ 965597 w 2926566"/>
                <a:gd name="connsiteY603" fmla="*/ 239682 h 1089715"/>
                <a:gd name="connsiteX604" fmla="*/ 970744 w 2926566"/>
                <a:gd name="connsiteY604" fmla="*/ 224776 h 1089715"/>
                <a:gd name="connsiteX605" fmla="*/ 989207 w 2926566"/>
                <a:gd name="connsiteY605" fmla="*/ 223840 h 1089715"/>
                <a:gd name="connsiteX606" fmla="*/ 998714 w 2926566"/>
                <a:gd name="connsiteY606" fmla="*/ 234158 h 1089715"/>
                <a:gd name="connsiteX607" fmla="*/ 1013801 w 2926566"/>
                <a:gd name="connsiteY607" fmla="*/ 228774 h 1089715"/>
                <a:gd name="connsiteX608" fmla="*/ 1019043 w 2926566"/>
                <a:gd name="connsiteY608" fmla="*/ 211862 h 1089715"/>
                <a:gd name="connsiteX609" fmla="*/ 1032163 w 2926566"/>
                <a:gd name="connsiteY609" fmla="*/ 208690 h 1089715"/>
                <a:gd name="connsiteX610" fmla="*/ 1037081 w 2926566"/>
                <a:gd name="connsiteY610" fmla="*/ 197774 h 1089715"/>
                <a:gd name="connsiteX611" fmla="*/ 1049870 w 2926566"/>
                <a:gd name="connsiteY611" fmla="*/ 195657 h 1089715"/>
                <a:gd name="connsiteX612" fmla="*/ 1058748 w 2926566"/>
                <a:gd name="connsiteY612" fmla="*/ 205912 h 1089715"/>
                <a:gd name="connsiteX613" fmla="*/ 1068680 w 2926566"/>
                <a:gd name="connsiteY613" fmla="*/ 199560 h 1089715"/>
                <a:gd name="connsiteX614" fmla="*/ 1067468 w 2926566"/>
                <a:gd name="connsiteY614" fmla="*/ 195114 h 1089715"/>
                <a:gd name="connsiteX615" fmla="*/ 1081595 w 2926566"/>
                <a:gd name="connsiteY615" fmla="*/ 181640 h 1089715"/>
                <a:gd name="connsiteX616" fmla="*/ 1092558 w 2926566"/>
                <a:gd name="connsiteY616" fmla="*/ 195500 h 1089715"/>
                <a:gd name="connsiteX617" fmla="*/ 1114539 w 2926566"/>
                <a:gd name="connsiteY617" fmla="*/ 193729 h 1089715"/>
                <a:gd name="connsiteX618" fmla="*/ 1114539 w 2926566"/>
                <a:gd name="connsiteY618" fmla="*/ 203740 h 1089715"/>
                <a:gd name="connsiteX619" fmla="*/ 1138598 w 2926566"/>
                <a:gd name="connsiteY619" fmla="*/ 218716 h 1089715"/>
                <a:gd name="connsiteX620" fmla="*/ 1151545 w 2926566"/>
                <a:gd name="connsiteY620" fmla="*/ 216741 h 1089715"/>
                <a:gd name="connsiteX621" fmla="*/ 1160084 w 2926566"/>
                <a:gd name="connsiteY621" fmla="*/ 227153 h 1089715"/>
                <a:gd name="connsiteX622" fmla="*/ 1178571 w 2926566"/>
                <a:gd name="connsiteY622" fmla="*/ 222612 h 1089715"/>
                <a:gd name="connsiteX623" fmla="*/ 1198246 w 2926566"/>
                <a:gd name="connsiteY623" fmla="*/ 221022 h 1089715"/>
                <a:gd name="connsiteX624" fmla="*/ 1201221 w 2926566"/>
                <a:gd name="connsiteY624" fmla="*/ 205849 h 1089715"/>
                <a:gd name="connsiteX625" fmla="*/ 1219401 w 2926566"/>
                <a:gd name="connsiteY625" fmla="*/ 202040 h 1089715"/>
                <a:gd name="connsiteX626" fmla="*/ 1230490 w 2926566"/>
                <a:gd name="connsiteY626" fmla="*/ 208241 h 1089715"/>
                <a:gd name="connsiteX627" fmla="*/ 1249213 w 2926566"/>
                <a:gd name="connsiteY627" fmla="*/ 197947 h 1089715"/>
                <a:gd name="connsiteX628" fmla="*/ 1265638 w 2926566"/>
                <a:gd name="connsiteY628" fmla="*/ 203740 h 1089715"/>
                <a:gd name="connsiteX629" fmla="*/ 1270557 w 2926566"/>
                <a:gd name="connsiteY629" fmla="*/ 216796 h 1089715"/>
                <a:gd name="connsiteX630" fmla="*/ 1262191 w 2926566"/>
                <a:gd name="connsiteY630" fmla="*/ 231600 h 1089715"/>
                <a:gd name="connsiteX631" fmla="*/ 1267952 w 2926566"/>
                <a:gd name="connsiteY631" fmla="*/ 247332 h 1089715"/>
                <a:gd name="connsiteX632" fmla="*/ 1285251 w 2926566"/>
                <a:gd name="connsiteY632" fmla="*/ 264560 h 1089715"/>
                <a:gd name="connsiteX633" fmla="*/ 1302525 w 2926566"/>
                <a:gd name="connsiteY633" fmla="*/ 252204 h 1089715"/>
                <a:gd name="connsiteX634" fmla="*/ 1323680 w 2926566"/>
                <a:gd name="connsiteY634" fmla="*/ 246341 h 1089715"/>
                <a:gd name="connsiteX635" fmla="*/ 1341514 w 2926566"/>
                <a:gd name="connsiteY635" fmla="*/ 245270 h 1089715"/>
                <a:gd name="connsiteX636" fmla="*/ 1341514 w 2926566"/>
                <a:gd name="connsiteY636" fmla="*/ 223147 h 1089715"/>
                <a:gd name="connsiteX637" fmla="*/ 1369075 w 2926566"/>
                <a:gd name="connsiteY637" fmla="*/ 206439 h 1089715"/>
                <a:gd name="connsiteX638" fmla="*/ 1398809 w 2926566"/>
                <a:gd name="connsiteY638" fmla="*/ 221038 h 1089715"/>
                <a:gd name="connsiteX639" fmla="*/ 1446785 w 2926566"/>
                <a:gd name="connsiteY639" fmla="*/ 206510 h 1089715"/>
                <a:gd name="connsiteX640" fmla="*/ 1446785 w 2926566"/>
                <a:gd name="connsiteY640" fmla="*/ 196003 h 1089715"/>
                <a:gd name="connsiteX641" fmla="*/ 1468861 w 2926566"/>
                <a:gd name="connsiteY641" fmla="*/ 186976 h 1089715"/>
                <a:gd name="connsiteX642" fmla="*/ 1494226 w 2926566"/>
                <a:gd name="connsiteY642" fmla="*/ 181498 h 1089715"/>
                <a:gd name="connsiteX643" fmla="*/ 1503505 w 2926566"/>
                <a:gd name="connsiteY643" fmla="*/ 191777 h 1089715"/>
                <a:gd name="connsiteX644" fmla="*/ 1535135 w 2926566"/>
                <a:gd name="connsiteY644" fmla="*/ 189817 h 1089715"/>
                <a:gd name="connsiteX645" fmla="*/ 1539125 w 2926566"/>
                <a:gd name="connsiteY645" fmla="*/ 201473 h 1089715"/>
                <a:gd name="connsiteX646" fmla="*/ 1557211 w 2926566"/>
                <a:gd name="connsiteY646" fmla="*/ 216261 h 1089715"/>
                <a:gd name="connsiteX647" fmla="*/ 1577492 w 2926566"/>
                <a:gd name="connsiteY647" fmla="*/ 203740 h 1089715"/>
                <a:gd name="connsiteX648" fmla="*/ 1590690 w 2926566"/>
                <a:gd name="connsiteY648" fmla="*/ 209831 h 1089715"/>
                <a:gd name="connsiteX649" fmla="*/ 1603180 w 2926566"/>
                <a:gd name="connsiteY649" fmla="*/ 199993 h 1089715"/>
                <a:gd name="connsiteX650" fmla="*/ 1620794 w 2926566"/>
                <a:gd name="connsiteY650" fmla="*/ 191997 h 1089715"/>
                <a:gd name="connsiteX651" fmla="*/ 1634638 w 2926566"/>
                <a:gd name="connsiteY651" fmla="*/ 202661 h 1089715"/>
                <a:gd name="connsiteX652" fmla="*/ 1650803 w 2926566"/>
                <a:gd name="connsiteY652" fmla="*/ 204975 h 1089715"/>
                <a:gd name="connsiteX653" fmla="*/ 1653337 w 2926566"/>
                <a:gd name="connsiteY653" fmla="*/ 213420 h 1089715"/>
                <a:gd name="connsiteX654" fmla="*/ 1646844 w 2926566"/>
                <a:gd name="connsiteY654" fmla="*/ 216552 h 1089715"/>
                <a:gd name="connsiteX655" fmla="*/ 1662553 w 2926566"/>
                <a:gd name="connsiteY655" fmla="*/ 250087 h 1089715"/>
                <a:gd name="connsiteX656" fmla="*/ 1675806 w 2926566"/>
                <a:gd name="connsiteY656" fmla="*/ 257382 h 1089715"/>
                <a:gd name="connsiteX657" fmla="*/ 1673406 w 2926566"/>
                <a:gd name="connsiteY657" fmla="*/ 273973 h 1089715"/>
                <a:gd name="connsiteX658" fmla="*/ 1662553 w 2926566"/>
                <a:gd name="connsiteY658" fmla="*/ 272816 h 1089715"/>
                <a:gd name="connsiteX659" fmla="*/ 1660931 w 2926566"/>
                <a:gd name="connsiteY659" fmla="*/ 283834 h 1089715"/>
                <a:gd name="connsiteX660" fmla="*/ 1675806 w 2926566"/>
                <a:gd name="connsiteY660" fmla="*/ 293955 h 1089715"/>
                <a:gd name="connsiteX661" fmla="*/ 1717707 w 2926566"/>
                <a:gd name="connsiteY661" fmla="*/ 302289 h 1089715"/>
                <a:gd name="connsiteX662" fmla="*/ 1741884 w 2926566"/>
                <a:gd name="connsiteY662" fmla="*/ 289941 h 1089715"/>
                <a:gd name="connsiteX663" fmla="*/ 1752107 w 2926566"/>
                <a:gd name="connsiteY663" fmla="*/ 292373 h 1089715"/>
                <a:gd name="connsiteX664" fmla="*/ 1777551 w 2926566"/>
                <a:gd name="connsiteY664" fmla="*/ 267141 h 1089715"/>
                <a:gd name="connsiteX665" fmla="*/ 1784571 w 2926566"/>
                <a:gd name="connsiteY665" fmla="*/ 237408 h 1089715"/>
                <a:gd name="connsiteX666" fmla="*/ 1796377 w 2926566"/>
                <a:gd name="connsiteY666" fmla="*/ 199356 h 1089715"/>
                <a:gd name="connsiteX667" fmla="*/ 1805774 w 2926566"/>
                <a:gd name="connsiteY667" fmla="*/ 192674 h 1089715"/>
                <a:gd name="connsiteX668" fmla="*/ 1815942 w 2926566"/>
                <a:gd name="connsiteY668" fmla="*/ 197341 h 1089715"/>
                <a:gd name="connsiteX669" fmla="*/ 1834421 w 2926566"/>
                <a:gd name="connsiteY669" fmla="*/ 189463 h 1089715"/>
                <a:gd name="connsiteX670" fmla="*/ 1838671 w 2926566"/>
                <a:gd name="connsiteY670" fmla="*/ 181719 h 1089715"/>
                <a:gd name="connsiteX671" fmla="*/ 1851389 w 2926566"/>
                <a:gd name="connsiteY671" fmla="*/ 182836 h 1089715"/>
                <a:gd name="connsiteX672" fmla="*/ 1854687 w 2926566"/>
                <a:gd name="connsiteY672" fmla="*/ 147885 h 1089715"/>
                <a:gd name="connsiteX673" fmla="*/ 1868459 w 2926566"/>
                <a:gd name="connsiteY673" fmla="*/ 151686 h 1089715"/>
                <a:gd name="connsiteX674" fmla="*/ 1885388 w 2926566"/>
                <a:gd name="connsiteY674" fmla="*/ 147547 h 1089715"/>
                <a:gd name="connsiteX675" fmla="*/ 1889346 w 2926566"/>
                <a:gd name="connsiteY675" fmla="*/ 161272 h 1089715"/>
                <a:gd name="connsiteX676" fmla="*/ 1922535 w 2926566"/>
                <a:gd name="connsiteY676" fmla="*/ 170071 h 1089715"/>
                <a:gd name="connsiteX677" fmla="*/ 1927509 w 2926566"/>
                <a:gd name="connsiteY677" fmla="*/ 162744 h 1089715"/>
                <a:gd name="connsiteX678" fmla="*/ 1922795 w 2926566"/>
                <a:gd name="connsiteY678" fmla="*/ 156023 h 1089715"/>
                <a:gd name="connsiteX679" fmla="*/ 1928210 w 2926566"/>
                <a:gd name="connsiteY679" fmla="*/ 149255 h 1089715"/>
                <a:gd name="connsiteX680" fmla="*/ 1924306 w 2926566"/>
                <a:gd name="connsiteY680" fmla="*/ 142195 h 1089715"/>
                <a:gd name="connsiteX681" fmla="*/ 1913445 w 2926566"/>
                <a:gd name="connsiteY681" fmla="*/ 138590 h 1089715"/>
                <a:gd name="connsiteX682" fmla="*/ 1897012 w 2926566"/>
                <a:gd name="connsiteY682" fmla="*/ 84357 h 1089715"/>
                <a:gd name="connsiteX683" fmla="*/ 1873606 w 2926566"/>
                <a:gd name="connsiteY683" fmla="*/ 93140 h 1089715"/>
                <a:gd name="connsiteX684" fmla="*/ 1856757 w 2926566"/>
                <a:gd name="connsiteY684" fmla="*/ 84357 h 1089715"/>
                <a:gd name="connsiteX685" fmla="*/ 1861801 w 2926566"/>
                <a:gd name="connsiteY685" fmla="*/ 63549 h 1089715"/>
                <a:gd name="connsiteX686" fmla="*/ 1852774 w 2926566"/>
                <a:gd name="connsiteY686" fmla="*/ 44031 h 1089715"/>
                <a:gd name="connsiteX687" fmla="*/ 1844770 w 2926566"/>
                <a:gd name="connsiteY687" fmla="*/ 36090 h 1089715"/>
                <a:gd name="connsiteX688" fmla="*/ 1849752 w 2926566"/>
                <a:gd name="connsiteY688" fmla="*/ 24710 h 1089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Lst>
              <a:rect l="l" t="t" r="r" b="b"/>
              <a:pathLst>
                <a:path w="2926566" h="1089715">
                  <a:moveTo>
                    <a:pt x="1465319" y="306358"/>
                  </a:moveTo>
                  <a:lnTo>
                    <a:pt x="1453168" y="286809"/>
                  </a:lnTo>
                  <a:lnTo>
                    <a:pt x="1424182" y="270715"/>
                  </a:lnTo>
                  <a:lnTo>
                    <a:pt x="1403657" y="246341"/>
                  </a:lnTo>
                  <a:lnTo>
                    <a:pt x="1362905" y="250551"/>
                  </a:lnTo>
                  <a:lnTo>
                    <a:pt x="1396542" y="267496"/>
                  </a:lnTo>
                  <a:lnTo>
                    <a:pt x="1420601" y="299928"/>
                  </a:lnTo>
                  <a:lnTo>
                    <a:pt x="1446510" y="312662"/>
                  </a:lnTo>
                  <a:lnTo>
                    <a:pt x="1463430" y="356940"/>
                  </a:lnTo>
                  <a:lnTo>
                    <a:pt x="1476062" y="363197"/>
                  </a:lnTo>
                  <a:close/>
                  <a:moveTo>
                    <a:pt x="154240" y="490598"/>
                  </a:moveTo>
                  <a:lnTo>
                    <a:pt x="142514" y="494116"/>
                  </a:lnTo>
                  <a:lnTo>
                    <a:pt x="143765" y="507244"/>
                  </a:lnTo>
                  <a:lnTo>
                    <a:pt x="124145" y="518687"/>
                  </a:lnTo>
                  <a:lnTo>
                    <a:pt x="130661" y="533664"/>
                  </a:lnTo>
                  <a:lnTo>
                    <a:pt x="138665" y="534199"/>
                  </a:lnTo>
                  <a:lnTo>
                    <a:pt x="132558" y="555433"/>
                  </a:lnTo>
                  <a:lnTo>
                    <a:pt x="151706" y="545642"/>
                  </a:lnTo>
                  <a:lnTo>
                    <a:pt x="153084" y="528406"/>
                  </a:lnTo>
                  <a:lnTo>
                    <a:pt x="162441" y="510510"/>
                  </a:lnTo>
                  <a:close/>
                  <a:moveTo>
                    <a:pt x="94191" y="479903"/>
                  </a:moveTo>
                  <a:lnTo>
                    <a:pt x="90091" y="466586"/>
                  </a:lnTo>
                  <a:lnTo>
                    <a:pt x="75988" y="473575"/>
                  </a:lnTo>
                  <a:lnTo>
                    <a:pt x="73941" y="463076"/>
                  </a:lnTo>
                  <a:lnTo>
                    <a:pt x="65142" y="463501"/>
                  </a:lnTo>
                  <a:lnTo>
                    <a:pt x="51338" y="495801"/>
                  </a:lnTo>
                  <a:lnTo>
                    <a:pt x="44601" y="500940"/>
                  </a:lnTo>
                  <a:lnTo>
                    <a:pt x="57792" y="517373"/>
                  </a:lnTo>
                  <a:lnTo>
                    <a:pt x="72186" y="518372"/>
                  </a:lnTo>
                  <a:lnTo>
                    <a:pt x="74815" y="506590"/>
                  </a:lnTo>
                  <a:lnTo>
                    <a:pt x="90382" y="504025"/>
                  </a:lnTo>
                  <a:lnTo>
                    <a:pt x="101833" y="482988"/>
                  </a:lnTo>
                  <a:close/>
                  <a:moveTo>
                    <a:pt x="1851664" y="26378"/>
                  </a:moveTo>
                  <a:lnTo>
                    <a:pt x="1862140" y="35484"/>
                  </a:lnTo>
                  <a:lnTo>
                    <a:pt x="1872316" y="51350"/>
                  </a:lnTo>
                  <a:lnTo>
                    <a:pt x="1894140" y="35893"/>
                  </a:lnTo>
                  <a:lnTo>
                    <a:pt x="1909675" y="40245"/>
                  </a:lnTo>
                  <a:lnTo>
                    <a:pt x="1931798" y="55301"/>
                  </a:lnTo>
                  <a:lnTo>
                    <a:pt x="1944351" y="75543"/>
                  </a:lnTo>
                  <a:lnTo>
                    <a:pt x="1977240" y="110022"/>
                  </a:lnTo>
                  <a:lnTo>
                    <a:pt x="2006250" y="157990"/>
                  </a:lnTo>
                  <a:lnTo>
                    <a:pt x="2022368" y="173070"/>
                  </a:lnTo>
                  <a:lnTo>
                    <a:pt x="2026279" y="206762"/>
                  </a:lnTo>
                  <a:lnTo>
                    <a:pt x="2031678" y="211909"/>
                  </a:lnTo>
                  <a:lnTo>
                    <a:pt x="2027491" y="228672"/>
                  </a:lnTo>
                  <a:lnTo>
                    <a:pt x="2041830" y="286290"/>
                  </a:lnTo>
                  <a:lnTo>
                    <a:pt x="2031678" y="293420"/>
                  </a:lnTo>
                  <a:lnTo>
                    <a:pt x="2036935" y="304918"/>
                  </a:lnTo>
                  <a:lnTo>
                    <a:pt x="2014632" y="325585"/>
                  </a:lnTo>
                  <a:lnTo>
                    <a:pt x="1983788" y="300826"/>
                  </a:lnTo>
                  <a:lnTo>
                    <a:pt x="1959194" y="308216"/>
                  </a:lnTo>
                  <a:lnTo>
                    <a:pt x="1974439" y="332527"/>
                  </a:lnTo>
                  <a:lnTo>
                    <a:pt x="1933120" y="329882"/>
                  </a:lnTo>
                  <a:lnTo>
                    <a:pt x="1933309" y="342073"/>
                  </a:lnTo>
                  <a:lnTo>
                    <a:pt x="1969803" y="362614"/>
                  </a:lnTo>
                  <a:lnTo>
                    <a:pt x="1981726" y="380928"/>
                  </a:lnTo>
                  <a:lnTo>
                    <a:pt x="1991761" y="382848"/>
                  </a:lnTo>
                  <a:lnTo>
                    <a:pt x="1994578" y="396999"/>
                  </a:lnTo>
                  <a:lnTo>
                    <a:pt x="2028066" y="419342"/>
                  </a:lnTo>
                  <a:lnTo>
                    <a:pt x="2033150" y="432273"/>
                  </a:lnTo>
                  <a:lnTo>
                    <a:pt x="2076506" y="461274"/>
                  </a:lnTo>
                  <a:lnTo>
                    <a:pt x="2120744" y="462628"/>
                  </a:lnTo>
                  <a:lnTo>
                    <a:pt x="2132400" y="455907"/>
                  </a:lnTo>
                  <a:lnTo>
                    <a:pt x="2166502" y="462179"/>
                  </a:lnTo>
                  <a:lnTo>
                    <a:pt x="2178748" y="457276"/>
                  </a:lnTo>
                  <a:lnTo>
                    <a:pt x="2191607" y="471560"/>
                  </a:lnTo>
                  <a:lnTo>
                    <a:pt x="2233169" y="468341"/>
                  </a:lnTo>
                  <a:lnTo>
                    <a:pt x="2217618" y="454144"/>
                  </a:lnTo>
                  <a:lnTo>
                    <a:pt x="2222104" y="446557"/>
                  </a:lnTo>
                  <a:lnTo>
                    <a:pt x="2250508" y="448328"/>
                  </a:lnTo>
                  <a:lnTo>
                    <a:pt x="2291448" y="455474"/>
                  </a:lnTo>
                  <a:lnTo>
                    <a:pt x="2290228" y="465697"/>
                  </a:lnTo>
                  <a:lnTo>
                    <a:pt x="2272512" y="468672"/>
                  </a:lnTo>
                  <a:lnTo>
                    <a:pt x="2286970" y="488835"/>
                  </a:lnTo>
                  <a:lnTo>
                    <a:pt x="2304324" y="500310"/>
                  </a:lnTo>
                  <a:lnTo>
                    <a:pt x="2318065" y="516011"/>
                  </a:lnTo>
                  <a:lnTo>
                    <a:pt x="2318663" y="525935"/>
                  </a:lnTo>
                  <a:lnTo>
                    <a:pt x="2332727" y="534293"/>
                  </a:lnTo>
                  <a:lnTo>
                    <a:pt x="2363531" y="537953"/>
                  </a:lnTo>
                  <a:lnTo>
                    <a:pt x="2369496" y="530130"/>
                  </a:lnTo>
                  <a:lnTo>
                    <a:pt x="2383828" y="539000"/>
                  </a:lnTo>
                  <a:lnTo>
                    <a:pt x="2380247" y="496170"/>
                  </a:lnTo>
                  <a:lnTo>
                    <a:pt x="2420896" y="530130"/>
                  </a:lnTo>
                  <a:lnTo>
                    <a:pt x="2436770" y="530130"/>
                  </a:lnTo>
                  <a:lnTo>
                    <a:pt x="2433968" y="552891"/>
                  </a:lnTo>
                  <a:lnTo>
                    <a:pt x="2462332" y="561729"/>
                  </a:lnTo>
                  <a:lnTo>
                    <a:pt x="2476687" y="549750"/>
                  </a:lnTo>
                  <a:lnTo>
                    <a:pt x="2449213" y="544005"/>
                  </a:lnTo>
                  <a:lnTo>
                    <a:pt x="2449905" y="519671"/>
                  </a:lnTo>
                  <a:lnTo>
                    <a:pt x="2444247" y="505032"/>
                  </a:lnTo>
                  <a:lnTo>
                    <a:pt x="2412247" y="490897"/>
                  </a:lnTo>
                  <a:lnTo>
                    <a:pt x="2410444" y="482256"/>
                  </a:lnTo>
                  <a:lnTo>
                    <a:pt x="2367466" y="446329"/>
                  </a:lnTo>
                  <a:lnTo>
                    <a:pt x="2365648" y="434870"/>
                  </a:lnTo>
                  <a:lnTo>
                    <a:pt x="2349254" y="433107"/>
                  </a:lnTo>
                  <a:lnTo>
                    <a:pt x="2347948" y="422899"/>
                  </a:lnTo>
                  <a:lnTo>
                    <a:pt x="2321646" y="418862"/>
                  </a:lnTo>
                  <a:lnTo>
                    <a:pt x="2318954" y="399690"/>
                  </a:lnTo>
                  <a:lnTo>
                    <a:pt x="2305221" y="388507"/>
                  </a:lnTo>
                  <a:lnTo>
                    <a:pt x="2298019" y="352816"/>
                  </a:lnTo>
                  <a:lnTo>
                    <a:pt x="2307904" y="286290"/>
                  </a:lnTo>
                  <a:lnTo>
                    <a:pt x="2317348" y="280843"/>
                  </a:lnTo>
                  <a:lnTo>
                    <a:pt x="2311816" y="272564"/>
                  </a:lnTo>
                  <a:lnTo>
                    <a:pt x="2315373" y="245207"/>
                  </a:lnTo>
                  <a:lnTo>
                    <a:pt x="2321661" y="244963"/>
                  </a:lnTo>
                  <a:lnTo>
                    <a:pt x="2322212" y="234402"/>
                  </a:lnTo>
                  <a:lnTo>
                    <a:pt x="2342541" y="252377"/>
                  </a:lnTo>
                  <a:lnTo>
                    <a:pt x="2349758" y="290736"/>
                  </a:lnTo>
                  <a:lnTo>
                    <a:pt x="2378767" y="292979"/>
                  </a:lnTo>
                  <a:lnTo>
                    <a:pt x="2375517" y="308546"/>
                  </a:lnTo>
                  <a:lnTo>
                    <a:pt x="2379641" y="322445"/>
                  </a:lnTo>
                  <a:lnTo>
                    <a:pt x="2393114" y="331818"/>
                  </a:lnTo>
                  <a:lnTo>
                    <a:pt x="2411727" y="328300"/>
                  </a:lnTo>
                  <a:lnTo>
                    <a:pt x="2417630" y="368989"/>
                  </a:lnTo>
                  <a:lnTo>
                    <a:pt x="2437951" y="376009"/>
                  </a:lnTo>
                  <a:lnTo>
                    <a:pt x="2426893" y="406829"/>
                  </a:lnTo>
                  <a:lnTo>
                    <a:pt x="2436471" y="417980"/>
                  </a:lnTo>
                  <a:lnTo>
                    <a:pt x="2426318" y="423332"/>
                  </a:lnTo>
                  <a:lnTo>
                    <a:pt x="2418244" y="418862"/>
                  </a:lnTo>
                  <a:lnTo>
                    <a:pt x="2412546" y="426039"/>
                  </a:lnTo>
                  <a:lnTo>
                    <a:pt x="2429569" y="454584"/>
                  </a:lnTo>
                  <a:lnTo>
                    <a:pt x="2435267" y="452357"/>
                  </a:lnTo>
                  <a:lnTo>
                    <a:pt x="2443035" y="478691"/>
                  </a:lnTo>
                  <a:lnTo>
                    <a:pt x="2464245" y="472009"/>
                  </a:lnTo>
                  <a:lnTo>
                    <a:pt x="2470250" y="478691"/>
                  </a:lnTo>
                  <a:lnTo>
                    <a:pt x="2489366" y="491511"/>
                  </a:lnTo>
                  <a:lnTo>
                    <a:pt x="2487273" y="473339"/>
                  </a:lnTo>
                  <a:lnTo>
                    <a:pt x="2499282" y="476794"/>
                  </a:lnTo>
                  <a:lnTo>
                    <a:pt x="2503721" y="491440"/>
                  </a:lnTo>
                  <a:lnTo>
                    <a:pt x="2543190" y="497186"/>
                  </a:lnTo>
                  <a:lnTo>
                    <a:pt x="2561724" y="475559"/>
                  </a:lnTo>
                  <a:lnTo>
                    <a:pt x="2566517" y="491968"/>
                  </a:lnTo>
                  <a:lnTo>
                    <a:pt x="2593417" y="504505"/>
                  </a:lnTo>
                  <a:lnTo>
                    <a:pt x="2593417" y="512359"/>
                  </a:lnTo>
                  <a:lnTo>
                    <a:pt x="2606537" y="526344"/>
                  </a:lnTo>
                  <a:lnTo>
                    <a:pt x="2639749" y="540046"/>
                  </a:lnTo>
                  <a:lnTo>
                    <a:pt x="2649964" y="538189"/>
                  </a:lnTo>
                  <a:lnTo>
                    <a:pt x="2651720" y="545792"/>
                  </a:lnTo>
                  <a:lnTo>
                    <a:pt x="2678588" y="556204"/>
                  </a:lnTo>
                  <a:lnTo>
                    <a:pt x="2682263" y="565719"/>
                  </a:lnTo>
                  <a:lnTo>
                    <a:pt x="2690370" y="558604"/>
                  </a:lnTo>
                  <a:lnTo>
                    <a:pt x="2701341" y="557825"/>
                  </a:lnTo>
                  <a:lnTo>
                    <a:pt x="2724235" y="549365"/>
                  </a:lnTo>
                  <a:lnTo>
                    <a:pt x="2717679" y="591989"/>
                  </a:lnTo>
                  <a:lnTo>
                    <a:pt x="2699971" y="607494"/>
                  </a:lnTo>
                  <a:lnTo>
                    <a:pt x="2684727" y="617929"/>
                  </a:lnTo>
                  <a:lnTo>
                    <a:pt x="2670993" y="641083"/>
                  </a:lnTo>
                  <a:lnTo>
                    <a:pt x="2703253" y="624399"/>
                  </a:lnTo>
                  <a:lnTo>
                    <a:pt x="2712327" y="616174"/>
                  </a:lnTo>
                  <a:lnTo>
                    <a:pt x="2742604" y="642374"/>
                  </a:lnTo>
                  <a:lnTo>
                    <a:pt x="2739912" y="664465"/>
                  </a:lnTo>
                  <a:lnTo>
                    <a:pt x="2751269" y="679072"/>
                  </a:lnTo>
                  <a:lnTo>
                    <a:pt x="2762641" y="650842"/>
                  </a:lnTo>
                  <a:lnTo>
                    <a:pt x="2789234" y="653998"/>
                  </a:lnTo>
                  <a:lnTo>
                    <a:pt x="2806580" y="649835"/>
                  </a:lnTo>
                  <a:lnTo>
                    <a:pt x="2817638" y="627846"/>
                  </a:lnTo>
                  <a:lnTo>
                    <a:pt x="2839194" y="624194"/>
                  </a:lnTo>
                  <a:lnTo>
                    <a:pt x="2852455" y="609430"/>
                  </a:lnTo>
                  <a:lnTo>
                    <a:pt x="2872618" y="607320"/>
                  </a:lnTo>
                  <a:lnTo>
                    <a:pt x="2864890" y="656611"/>
                  </a:lnTo>
                  <a:lnTo>
                    <a:pt x="2888508" y="660798"/>
                  </a:lnTo>
                  <a:lnTo>
                    <a:pt x="2906444" y="655557"/>
                  </a:lnTo>
                  <a:lnTo>
                    <a:pt x="2921083" y="670203"/>
                  </a:lnTo>
                  <a:lnTo>
                    <a:pt x="2904359" y="673335"/>
                  </a:lnTo>
                  <a:lnTo>
                    <a:pt x="2884935" y="695804"/>
                  </a:lnTo>
                  <a:lnTo>
                    <a:pt x="2872359" y="695277"/>
                  </a:lnTo>
                  <a:lnTo>
                    <a:pt x="2849937" y="701557"/>
                  </a:lnTo>
                  <a:lnTo>
                    <a:pt x="2835873" y="675421"/>
                  </a:lnTo>
                  <a:lnTo>
                    <a:pt x="2819424" y="708357"/>
                  </a:lnTo>
                  <a:lnTo>
                    <a:pt x="2820928" y="718274"/>
                  </a:lnTo>
                  <a:lnTo>
                    <a:pt x="2790163" y="733581"/>
                  </a:lnTo>
                  <a:lnTo>
                    <a:pt x="2779066" y="734478"/>
                  </a:lnTo>
                  <a:lnTo>
                    <a:pt x="2776209" y="744182"/>
                  </a:lnTo>
                  <a:lnTo>
                    <a:pt x="2767450" y="737028"/>
                  </a:lnTo>
                  <a:lnTo>
                    <a:pt x="2760225" y="748888"/>
                  </a:lnTo>
                  <a:lnTo>
                    <a:pt x="2715609" y="771767"/>
                  </a:lnTo>
                  <a:lnTo>
                    <a:pt x="2678021" y="780999"/>
                  </a:lnTo>
                  <a:lnTo>
                    <a:pt x="2666964" y="787806"/>
                  </a:lnTo>
                  <a:lnTo>
                    <a:pt x="2626724" y="790545"/>
                  </a:lnTo>
                  <a:lnTo>
                    <a:pt x="2614989" y="782580"/>
                  </a:lnTo>
                  <a:lnTo>
                    <a:pt x="2591914" y="791466"/>
                  </a:lnTo>
                  <a:lnTo>
                    <a:pt x="2559340" y="794638"/>
                  </a:lnTo>
                  <a:lnTo>
                    <a:pt x="2556766" y="788908"/>
                  </a:lnTo>
                  <a:lnTo>
                    <a:pt x="2566816" y="777064"/>
                  </a:lnTo>
                  <a:lnTo>
                    <a:pt x="2568288" y="752265"/>
                  </a:lnTo>
                  <a:lnTo>
                    <a:pt x="2549770" y="753296"/>
                  </a:lnTo>
                  <a:lnTo>
                    <a:pt x="2529913" y="771767"/>
                  </a:lnTo>
                  <a:lnTo>
                    <a:pt x="2536925" y="787279"/>
                  </a:lnTo>
                  <a:lnTo>
                    <a:pt x="2522917" y="781164"/>
                  </a:lnTo>
                  <a:lnTo>
                    <a:pt x="2501423" y="772168"/>
                  </a:lnTo>
                  <a:lnTo>
                    <a:pt x="2459184" y="778921"/>
                  </a:lnTo>
                  <a:lnTo>
                    <a:pt x="2449905" y="784147"/>
                  </a:lnTo>
                  <a:lnTo>
                    <a:pt x="2407194" y="773908"/>
                  </a:lnTo>
                  <a:lnTo>
                    <a:pt x="2397404" y="761197"/>
                  </a:lnTo>
                  <a:lnTo>
                    <a:pt x="2387842" y="780046"/>
                  </a:lnTo>
                  <a:lnTo>
                    <a:pt x="2373077" y="783084"/>
                  </a:lnTo>
                  <a:lnTo>
                    <a:pt x="2379641" y="802720"/>
                  </a:lnTo>
                  <a:lnTo>
                    <a:pt x="2364404" y="823332"/>
                  </a:lnTo>
                  <a:lnTo>
                    <a:pt x="2341628" y="834830"/>
                  </a:lnTo>
                  <a:lnTo>
                    <a:pt x="2305142" y="836782"/>
                  </a:lnTo>
                  <a:lnTo>
                    <a:pt x="2297744" y="829109"/>
                  </a:lnTo>
                  <a:lnTo>
                    <a:pt x="2274425" y="829109"/>
                  </a:lnTo>
                  <a:lnTo>
                    <a:pt x="2243936" y="822010"/>
                  </a:lnTo>
                  <a:lnTo>
                    <a:pt x="2224512" y="843920"/>
                  </a:lnTo>
                  <a:lnTo>
                    <a:pt x="2198769" y="838128"/>
                  </a:lnTo>
                  <a:lnTo>
                    <a:pt x="2204861" y="852467"/>
                  </a:lnTo>
                  <a:lnTo>
                    <a:pt x="2197903" y="856119"/>
                  </a:lnTo>
                  <a:lnTo>
                    <a:pt x="2184808" y="856119"/>
                  </a:lnTo>
                  <a:lnTo>
                    <a:pt x="2194189" y="871497"/>
                  </a:lnTo>
                  <a:lnTo>
                    <a:pt x="2185516" y="879816"/>
                  </a:lnTo>
                  <a:lnTo>
                    <a:pt x="2152367" y="880288"/>
                  </a:lnTo>
                  <a:lnTo>
                    <a:pt x="2132519" y="857662"/>
                  </a:lnTo>
                  <a:lnTo>
                    <a:pt x="2108554" y="856513"/>
                  </a:lnTo>
                  <a:lnTo>
                    <a:pt x="2135973" y="883806"/>
                  </a:lnTo>
                  <a:lnTo>
                    <a:pt x="2093230" y="894108"/>
                  </a:lnTo>
                  <a:lnTo>
                    <a:pt x="2052589" y="897335"/>
                  </a:lnTo>
                  <a:lnTo>
                    <a:pt x="2030734" y="903757"/>
                  </a:lnTo>
                  <a:lnTo>
                    <a:pt x="2022706" y="876747"/>
                  </a:lnTo>
                  <a:lnTo>
                    <a:pt x="2007139" y="867098"/>
                  </a:lnTo>
                  <a:lnTo>
                    <a:pt x="2011987" y="851279"/>
                  </a:lnTo>
                  <a:lnTo>
                    <a:pt x="1996081" y="855482"/>
                  </a:lnTo>
                  <a:lnTo>
                    <a:pt x="1985378" y="849209"/>
                  </a:lnTo>
                  <a:lnTo>
                    <a:pt x="1978216" y="834720"/>
                  </a:lnTo>
                  <a:lnTo>
                    <a:pt x="1966521" y="846777"/>
                  </a:lnTo>
                  <a:lnTo>
                    <a:pt x="1944957" y="854852"/>
                  </a:lnTo>
                  <a:lnTo>
                    <a:pt x="1923432" y="840678"/>
                  </a:lnTo>
                  <a:lnTo>
                    <a:pt x="1888756" y="867098"/>
                  </a:lnTo>
                  <a:lnTo>
                    <a:pt x="1857953" y="820097"/>
                  </a:lnTo>
                  <a:lnTo>
                    <a:pt x="1833146" y="833603"/>
                  </a:lnTo>
                  <a:lnTo>
                    <a:pt x="1831344" y="858071"/>
                  </a:lnTo>
                  <a:lnTo>
                    <a:pt x="1819499" y="869601"/>
                  </a:lnTo>
                  <a:lnTo>
                    <a:pt x="1822120" y="897784"/>
                  </a:lnTo>
                  <a:lnTo>
                    <a:pt x="1794102" y="906519"/>
                  </a:lnTo>
                  <a:lnTo>
                    <a:pt x="1790868" y="871962"/>
                  </a:lnTo>
                  <a:lnTo>
                    <a:pt x="1761906" y="877904"/>
                  </a:lnTo>
                  <a:lnTo>
                    <a:pt x="1780062" y="921150"/>
                  </a:lnTo>
                  <a:lnTo>
                    <a:pt x="1756538" y="920332"/>
                  </a:lnTo>
                  <a:lnTo>
                    <a:pt x="1738956" y="938527"/>
                  </a:lnTo>
                  <a:lnTo>
                    <a:pt x="1729701" y="919387"/>
                  </a:lnTo>
                  <a:lnTo>
                    <a:pt x="1714275" y="917357"/>
                  </a:lnTo>
                  <a:lnTo>
                    <a:pt x="1719871" y="897186"/>
                  </a:lnTo>
                  <a:lnTo>
                    <a:pt x="1676294" y="903962"/>
                  </a:lnTo>
                  <a:lnTo>
                    <a:pt x="1661333" y="913233"/>
                  </a:lnTo>
                  <a:lnTo>
                    <a:pt x="1650984" y="906779"/>
                  </a:lnTo>
                  <a:lnTo>
                    <a:pt x="1631631" y="916617"/>
                  </a:lnTo>
                  <a:lnTo>
                    <a:pt x="1635826" y="929524"/>
                  </a:lnTo>
                  <a:lnTo>
                    <a:pt x="1584733" y="937457"/>
                  </a:lnTo>
                  <a:lnTo>
                    <a:pt x="1557817" y="931602"/>
                  </a:lnTo>
                  <a:lnTo>
                    <a:pt x="1546492" y="900404"/>
                  </a:lnTo>
                  <a:lnTo>
                    <a:pt x="1532263" y="934498"/>
                  </a:lnTo>
                  <a:lnTo>
                    <a:pt x="1516428" y="927407"/>
                  </a:lnTo>
                  <a:lnTo>
                    <a:pt x="1504276" y="941101"/>
                  </a:lnTo>
                  <a:lnTo>
                    <a:pt x="1450547" y="909242"/>
                  </a:lnTo>
                  <a:lnTo>
                    <a:pt x="1392465" y="899247"/>
                  </a:lnTo>
                  <a:lnTo>
                    <a:pt x="1410394" y="920276"/>
                  </a:lnTo>
                  <a:lnTo>
                    <a:pt x="1429833" y="931444"/>
                  </a:lnTo>
                  <a:lnTo>
                    <a:pt x="1446281" y="932090"/>
                  </a:lnTo>
                  <a:lnTo>
                    <a:pt x="1464516" y="947523"/>
                  </a:lnTo>
                  <a:lnTo>
                    <a:pt x="1478250" y="949553"/>
                  </a:lnTo>
                  <a:lnTo>
                    <a:pt x="1505000" y="975682"/>
                  </a:lnTo>
                  <a:lnTo>
                    <a:pt x="1513241" y="971976"/>
                  </a:lnTo>
                  <a:lnTo>
                    <a:pt x="1545650" y="991785"/>
                  </a:lnTo>
                  <a:lnTo>
                    <a:pt x="1533561" y="1025390"/>
                  </a:lnTo>
                  <a:lnTo>
                    <a:pt x="1513847" y="1036353"/>
                  </a:lnTo>
                  <a:lnTo>
                    <a:pt x="1500696" y="1052432"/>
                  </a:lnTo>
                  <a:lnTo>
                    <a:pt x="1481878" y="1045058"/>
                  </a:lnTo>
                  <a:lnTo>
                    <a:pt x="1469593" y="1052432"/>
                  </a:lnTo>
                  <a:lnTo>
                    <a:pt x="1442976" y="1044066"/>
                  </a:lnTo>
                  <a:lnTo>
                    <a:pt x="1416367" y="1043436"/>
                  </a:lnTo>
                  <a:lnTo>
                    <a:pt x="1436121" y="1059499"/>
                  </a:lnTo>
                  <a:lnTo>
                    <a:pt x="1423852" y="1064025"/>
                  </a:lnTo>
                  <a:lnTo>
                    <a:pt x="1400131" y="1057736"/>
                  </a:lnTo>
                  <a:lnTo>
                    <a:pt x="1376213" y="1062246"/>
                  </a:lnTo>
                  <a:lnTo>
                    <a:pt x="1414588" y="1076247"/>
                  </a:lnTo>
                  <a:lnTo>
                    <a:pt x="1406805" y="1083991"/>
                  </a:lnTo>
                  <a:lnTo>
                    <a:pt x="1356286" y="1086557"/>
                  </a:lnTo>
                  <a:lnTo>
                    <a:pt x="1324074" y="1064890"/>
                  </a:lnTo>
                  <a:lnTo>
                    <a:pt x="1346795" y="1033244"/>
                  </a:lnTo>
                  <a:lnTo>
                    <a:pt x="1316991" y="1042555"/>
                  </a:lnTo>
                  <a:lnTo>
                    <a:pt x="1291720" y="1042775"/>
                  </a:lnTo>
                  <a:lnTo>
                    <a:pt x="1299479" y="1026681"/>
                  </a:lnTo>
                  <a:lnTo>
                    <a:pt x="1304863" y="991289"/>
                  </a:lnTo>
                  <a:lnTo>
                    <a:pt x="1285424" y="1006085"/>
                  </a:lnTo>
                  <a:lnTo>
                    <a:pt x="1280048" y="1033748"/>
                  </a:lnTo>
                  <a:lnTo>
                    <a:pt x="1262403" y="1022832"/>
                  </a:lnTo>
                  <a:lnTo>
                    <a:pt x="1227759" y="1016332"/>
                  </a:lnTo>
                  <a:lnTo>
                    <a:pt x="1226531" y="1028625"/>
                  </a:lnTo>
                  <a:lnTo>
                    <a:pt x="1178697" y="1027342"/>
                  </a:lnTo>
                  <a:lnTo>
                    <a:pt x="1185244" y="1012900"/>
                  </a:lnTo>
                  <a:lnTo>
                    <a:pt x="1149522" y="1005841"/>
                  </a:lnTo>
                  <a:lnTo>
                    <a:pt x="1108739" y="1004164"/>
                  </a:lnTo>
                  <a:lnTo>
                    <a:pt x="1078974" y="980703"/>
                  </a:lnTo>
                  <a:lnTo>
                    <a:pt x="1067798" y="969433"/>
                  </a:lnTo>
                  <a:lnTo>
                    <a:pt x="1048044" y="973919"/>
                  </a:lnTo>
                  <a:lnTo>
                    <a:pt x="1047910" y="947523"/>
                  </a:lnTo>
                  <a:lnTo>
                    <a:pt x="1075189" y="918695"/>
                  </a:lnTo>
                  <a:lnTo>
                    <a:pt x="1043771" y="917821"/>
                  </a:lnTo>
                  <a:lnTo>
                    <a:pt x="1035775" y="931444"/>
                  </a:lnTo>
                  <a:lnTo>
                    <a:pt x="1007741" y="936961"/>
                  </a:lnTo>
                  <a:lnTo>
                    <a:pt x="952383" y="926887"/>
                  </a:lnTo>
                  <a:lnTo>
                    <a:pt x="957648" y="895493"/>
                  </a:lnTo>
                  <a:lnTo>
                    <a:pt x="979716" y="884932"/>
                  </a:lnTo>
                  <a:lnTo>
                    <a:pt x="981975" y="872245"/>
                  </a:lnTo>
                  <a:lnTo>
                    <a:pt x="1012448" y="854215"/>
                  </a:lnTo>
                  <a:lnTo>
                    <a:pt x="995732" y="817799"/>
                  </a:lnTo>
                  <a:lnTo>
                    <a:pt x="999612" y="794079"/>
                  </a:lnTo>
                  <a:lnTo>
                    <a:pt x="980180" y="813675"/>
                  </a:lnTo>
                  <a:lnTo>
                    <a:pt x="991946" y="848587"/>
                  </a:lnTo>
                  <a:lnTo>
                    <a:pt x="972113" y="858071"/>
                  </a:lnTo>
                  <a:lnTo>
                    <a:pt x="954830" y="877384"/>
                  </a:lnTo>
                  <a:lnTo>
                    <a:pt x="916212" y="884452"/>
                  </a:lnTo>
                  <a:lnTo>
                    <a:pt x="908727" y="864501"/>
                  </a:lnTo>
                  <a:lnTo>
                    <a:pt x="887202" y="870954"/>
                  </a:lnTo>
                  <a:lnTo>
                    <a:pt x="875554" y="852924"/>
                  </a:lnTo>
                  <a:lnTo>
                    <a:pt x="898268" y="841976"/>
                  </a:lnTo>
                  <a:lnTo>
                    <a:pt x="906933" y="844550"/>
                  </a:lnTo>
                  <a:lnTo>
                    <a:pt x="926671" y="831045"/>
                  </a:lnTo>
                  <a:lnTo>
                    <a:pt x="910915" y="806718"/>
                  </a:lnTo>
                  <a:lnTo>
                    <a:pt x="899015" y="826575"/>
                  </a:lnTo>
                  <a:lnTo>
                    <a:pt x="858972" y="832383"/>
                  </a:lnTo>
                  <a:lnTo>
                    <a:pt x="862687" y="860038"/>
                  </a:lnTo>
                  <a:lnTo>
                    <a:pt x="849906" y="891739"/>
                  </a:lnTo>
                  <a:lnTo>
                    <a:pt x="843586" y="869365"/>
                  </a:lnTo>
                  <a:lnTo>
                    <a:pt x="826815" y="861951"/>
                  </a:lnTo>
                  <a:lnTo>
                    <a:pt x="817552" y="846486"/>
                  </a:lnTo>
                  <a:lnTo>
                    <a:pt x="840564" y="818161"/>
                  </a:lnTo>
                  <a:lnTo>
                    <a:pt x="827200" y="792993"/>
                  </a:lnTo>
                  <a:lnTo>
                    <a:pt x="831600" y="764282"/>
                  </a:lnTo>
                  <a:lnTo>
                    <a:pt x="863293" y="768469"/>
                  </a:lnTo>
                  <a:lnTo>
                    <a:pt x="904808" y="756955"/>
                  </a:lnTo>
                  <a:lnTo>
                    <a:pt x="904060" y="728473"/>
                  </a:lnTo>
                  <a:lnTo>
                    <a:pt x="930220" y="715157"/>
                  </a:lnTo>
                  <a:lnTo>
                    <a:pt x="896780" y="710364"/>
                  </a:lnTo>
                  <a:lnTo>
                    <a:pt x="886329" y="717156"/>
                  </a:lnTo>
                  <a:lnTo>
                    <a:pt x="886061" y="740916"/>
                  </a:lnTo>
                  <a:lnTo>
                    <a:pt x="873658" y="752265"/>
                  </a:lnTo>
                  <a:lnTo>
                    <a:pt x="837927" y="748888"/>
                  </a:lnTo>
                  <a:lnTo>
                    <a:pt x="848347" y="718801"/>
                  </a:lnTo>
                  <a:lnTo>
                    <a:pt x="832489" y="696859"/>
                  </a:lnTo>
                  <a:lnTo>
                    <a:pt x="807683" y="684841"/>
                  </a:lnTo>
                  <a:lnTo>
                    <a:pt x="799317" y="670415"/>
                  </a:lnTo>
                  <a:lnTo>
                    <a:pt x="752371" y="679293"/>
                  </a:lnTo>
                  <a:lnTo>
                    <a:pt x="746366" y="694978"/>
                  </a:lnTo>
                  <a:lnTo>
                    <a:pt x="779082" y="689280"/>
                  </a:lnTo>
                  <a:lnTo>
                    <a:pt x="815049" y="723562"/>
                  </a:lnTo>
                  <a:lnTo>
                    <a:pt x="810846" y="735824"/>
                  </a:lnTo>
                  <a:lnTo>
                    <a:pt x="822526" y="743985"/>
                  </a:lnTo>
                  <a:lnTo>
                    <a:pt x="809178" y="759576"/>
                  </a:lnTo>
                  <a:lnTo>
                    <a:pt x="806785" y="802083"/>
                  </a:lnTo>
                  <a:lnTo>
                    <a:pt x="814246" y="825244"/>
                  </a:lnTo>
                  <a:lnTo>
                    <a:pt x="795728" y="848406"/>
                  </a:lnTo>
                  <a:lnTo>
                    <a:pt x="815143" y="879950"/>
                  </a:lnTo>
                  <a:lnTo>
                    <a:pt x="814246" y="896044"/>
                  </a:lnTo>
                  <a:lnTo>
                    <a:pt x="755062" y="906331"/>
                  </a:lnTo>
                  <a:lnTo>
                    <a:pt x="745201" y="894762"/>
                  </a:lnTo>
                  <a:lnTo>
                    <a:pt x="733837" y="856119"/>
                  </a:lnTo>
                  <a:lnTo>
                    <a:pt x="700129" y="830880"/>
                  </a:lnTo>
                  <a:lnTo>
                    <a:pt x="715075" y="823844"/>
                  </a:lnTo>
                  <a:lnTo>
                    <a:pt x="706032" y="777866"/>
                  </a:lnTo>
                  <a:lnTo>
                    <a:pt x="729343" y="777347"/>
                  </a:lnTo>
                  <a:lnTo>
                    <a:pt x="735938" y="759576"/>
                  </a:lnTo>
                  <a:lnTo>
                    <a:pt x="749380" y="758537"/>
                  </a:lnTo>
                  <a:lnTo>
                    <a:pt x="739204" y="738689"/>
                  </a:lnTo>
                  <a:lnTo>
                    <a:pt x="731743" y="738146"/>
                  </a:lnTo>
                  <a:lnTo>
                    <a:pt x="711714" y="755413"/>
                  </a:lnTo>
                  <a:lnTo>
                    <a:pt x="645329" y="780999"/>
                  </a:lnTo>
                  <a:lnTo>
                    <a:pt x="593197" y="788633"/>
                  </a:lnTo>
                  <a:lnTo>
                    <a:pt x="564936" y="815848"/>
                  </a:lnTo>
                  <a:lnTo>
                    <a:pt x="555515" y="796054"/>
                  </a:lnTo>
                  <a:lnTo>
                    <a:pt x="585973" y="775804"/>
                  </a:lnTo>
                  <a:lnTo>
                    <a:pt x="601406" y="756955"/>
                  </a:lnTo>
                  <a:lnTo>
                    <a:pt x="577756" y="739200"/>
                  </a:lnTo>
                  <a:lnTo>
                    <a:pt x="564896" y="760088"/>
                  </a:lnTo>
                  <a:lnTo>
                    <a:pt x="540704" y="751737"/>
                  </a:lnTo>
                  <a:lnTo>
                    <a:pt x="535313" y="745992"/>
                  </a:lnTo>
                  <a:lnTo>
                    <a:pt x="500046" y="745992"/>
                  </a:lnTo>
                  <a:lnTo>
                    <a:pt x="490854" y="729150"/>
                  </a:lnTo>
                  <a:lnTo>
                    <a:pt x="464466" y="736052"/>
                  </a:lnTo>
                  <a:lnTo>
                    <a:pt x="478034" y="744576"/>
                  </a:lnTo>
                  <a:lnTo>
                    <a:pt x="486588" y="760088"/>
                  </a:lnTo>
                  <a:lnTo>
                    <a:pt x="379208" y="729898"/>
                  </a:lnTo>
                  <a:lnTo>
                    <a:pt x="388519" y="717227"/>
                  </a:lnTo>
                  <a:lnTo>
                    <a:pt x="365806" y="715684"/>
                  </a:lnTo>
                  <a:lnTo>
                    <a:pt x="361012" y="693183"/>
                  </a:lnTo>
                  <a:lnTo>
                    <a:pt x="332625" y="692664"/>
                  </a:lnTo>
                  <a:lnTo>
                    <a:pt x="313477" y="708357"/>
                  </a:lnTo>
                  <a:lnTo>
                    <a:pt x="321843" y="720383"/>
                  </a:lnTo>
                  <a:lnTo>
                    <a:pt x="345784" y="722988"/>
                  </a:lnTo>
                  <a:lnTo>
                    <a:pt x="332924" y="743395"/>
                  </a:lnTo>
                  <a:lnTo>
                    <a:pt x="285680" y="750156"/>
                  </a:lnTo>
                  <a:lnTo>
                    <a:pt x="299665" y="734187"/>
                  </a:lnTo>
                  <a:lnTo>
                    <a:pt x="292550" y="704186"/>
                  </a:lnTo>
                  <a:lnTo>
                    <a:pt x="306677" y="693766"/>
                  </a:lnTo>
                  <a:lnTo>
                    <a:pt x="299208" y="682858"/>
                  </a:lnTo>
                  <a:lnTo>
                    <a:pt x="300318" y="661837"/>
                  </a:lnTo>
                  <a:lnTo>
                    <a:pt x="284483" y="679072"/>
                  </a:lnTo>
                  <a:lnTo>
                    <a:pt x="265060" y="682740"/>
                  </a:lnTo>
                  <a:lnTo>
                    <a:pt x="254876" y="671226"/>
                  </a:lnTo>
                  <a:lnTo>
                    <a:pt x="222593" y="653998"/>
                  </a:lnTo>
                  <a:lnTo>
                    <a:pt x="234256" y="620015"/>
                  </a:lnTo>
                  <a:lnTo>
                    <a:pt x="217217" y="621069"/>
                  </a:lnTo>
                  <a:lnTo>
                    <a:pt x="168777" y="640406"/>
                  </a:lnTo>
                  <a:lnTo>
                    <a:pt x="171429" y="619039"/>
                  </a:lnTo>
                  <a:lnTo>
                    <a:pt x="189727" y="612704"/>
                  </a:lnTo>
                  <a:lnTo>
                    <a:pt x="179063" y="591501"/>
                  </a:lnTo>
                  <a:lnTo>
                    <a:pt x="155027" y="614152"/>
                  </a:lnTo>
                  <a:lnTo>
                    <a:pt x="131118" y="620550"/>
                  </a:lnTo>
                  <a:lnTo>
                    <a:pt x="133809" y="659145"/>
                  </a:lnTo>
                  <a:lnTo>
                    <a:pt x="90760" y="698425"/>
                  </a:lnTo>
                  <a:lnTo>
                    <a:pt x="125869" y="696143"/>
                  </a:lnTo>
                  <a:lnTo>
                    <a:pt x="129520" y="683283"/>
                  </a:lnTo>
                  <a:lnTo>
                    <a:pt x="174160" y="673878"/>
                  </a:lnTo>
                  <a:lnTo>
                    <a:pt x="188814" y="668629"/>
                  </a:lnTo>
                  <a:lnTo>
                    <a:pt x="211834" y="669683"/>
                  </a:lnTo>
                  <a:lnTo>
                    <a:pt x="247124" y="692161"/>
                  </a:lnTo>
                  <a:lnTo>
                    <a:pt x="249799" y="703659"/>
                  </a:lnTo>
                  <a:lnTo>
                    <a:pt x="243228" y="719863"/>
                  </a:lnTo>
                  <a:lnTo>
                    <a:pt x="196590" y="739200"/>
                  </a:lnTo>
                  <a:lnTo>
                    <a:pt x="164290" y="760623"/>
                  </a:lnTo>
                  <a:lnTo>
                    <a:pt x="116779" y="770555"/>
                  </a:lnTo>
                  <a:lnTo>
                    <a:pt x="89091" y="770201"/>
                  </a:lnTo>
                  <a:lnTo>
                    <a:pt x="101518" y="783604"/>
                  </a:lnTo>
                  <a:lnTo>
                    <a:pt x="80576" y="790419"/>
                  </a:lnTo>
                  <a:lnTo>
                    <a:pt x="78207" y="781526"/>
                  </a:lnTo>
                  <a:lnTo>
                    <a:pt x="62672" y="785658"/>
                  </a:lnTo>
                  <a:lnTo>
                    <a:pt x="63073" y="765912"/>
                  </a:lnTo>
                  <a:lnTo>
                    <a:pt x="50126" y="769611"/>
                  </a:lnTo>
                  <a:lnTo>
                    <a:pt x="30782" y="752139"/>
                  </a:lnTo>
                  <a:lnTo>
                    <a:pt x="25713" y="759080"/>
                  </a:lnTo>
                  <a:lnTo>
                    <a:pt x="16489" y="751053"/>
                  </a:lnTo>
                  <a:lnTo>
                    <a:pt x="21101" y="744709"/>
                  </a:lnTo>
                  <a:lnTo>
                    <a:pt x="18465" y="732936"/>
                  </a:lnTo>
                  <a:lnTo>
                    <a:pt x="32851" y="730016"/>
                  </a:lnTo>
                  <a:lnTo>
                    <a:pt x="44601" y="715118"/>
                  </a:lnTo>
                  <a:lnTo>
                    <a:pt x="41115" y="703493"/>
                  </a:lnTo>
                  <a:lnTo>
                    <a:pt x="26225" y="691783"/>
                  </a:lnTo>
                  <a:lnTo>
                    <a:pt x="48717" y="652463"/>
                  </a:lnTo>
                  <a:lnTo>
                    <a:pt x="38093" y="639108"/>
                  </a:lnTo>
                  <a:lnTo>
                    <a:pt x="48717" y="624343"/>
                  </a:lnTo>
                  <a:lnTo>
                    <a:pt x="44184" y="613372"/>
                  </a:lnTo>
                  <a:lnTo>
                    <a:pt x="58721" y="604810"/>
                  </a:lnTo>
                  <a:lnTo>
                    <a:pt x="59169" y="596444"/>
                  </a:lnTo>
                  <a:lnTo>
                    <a:pt x="48717" y="588290"/>
                  </a:lnTo>
                  <a:lnTo>
                    <a:pt x="66913" y="575698"/>
                  </a:lnTo>
                  <a:lnTo>
                    <a:pt x="73217" y="564515"/>
                  </a:lnTo>
                  <a:lnTo>
                    <a:pt x="65308" y="550246"/>
                  </a:lnTo>
                  <a:lnTo>
                    <a:pt x="9933" y="494116"/>
                  </a:lnTo>
                  <a:lnTo>
                    <a:pt x="37266" y="478085"/>
                  </a:lnTo>
                  <a:lnTo>
                    <a:pt x="11516" y="472442"/>
                  </a:lnTo>
                  <a:lnTo>
                    <a:pt x="10626" y="463966"/>
                  </a:lnTo>
                  <a:lnTo>
                    <a:pt x="6738" y="463966"/>
                  </a:lnTo>
                  <a:lnTo>
                    <a:pt x="12318" y="457064"/>
                  </a:lnTo>
                  <a:lnTo>
                    <a:pt x="2843" y="444574"/>
                  </a:lnTo>
                  <a:lnTo>
                    <a:pt x="8076" y="444133"/>
                  </a:lnTo>
                  <a:lnTo>
                    <a:pt x="8682" y="431525"/>
                  </a:lnTo>
                  <a:lnTo>
                    <a:pt x="15065" y="414770"/>
                  </a:lnTo>
                  <a:lnTo>
                    <a:pt x="6959" y="405861"/>
                  </a:lnTo>
                  <a:lnTo>
                    <a:pt x="1788" y="414329"/>
                  </a:lnTo>
                  <a:lnTo>
                    <a:pt x="-5484" y="402681"/>
                  </a:lnTo>
                  <a:lnTo>
                    <a:pt x="3386" y="396054"/>
                  </a:lnTo>
                  <a:lnTo>
                    <a:pt x="2307" y="387814"/>
                  </a:lnTo>
                  <a:lnTo>
                    <a:pt x="9926" y="385902"/>
                  </a:lnTo>
                  <a:lnTo>
                    <a:pt x="13633" y="371633"/>
                  </a:lnTo>
                  <a:lnTo>
                    <a:pt x="13743" y="370720"/>
                  </a:lnTo>
                  <a:lnTo>
                    <a:pt x="29160" y="369799"/>
                  </a:lnTo>
                  <a:lnTo>
                    <a:pt x="34063" y="356444"/>
                  </a:lnTo>
                  <a:lnTo>
                    <a:pt x="50394" y="364952"/>
                  </a:lnTo>
                  <a:lnTo>
                    <a:pt x="62978" y="355948"/>
                  </a:lnTo>
                  <a:lnTo>
                    <a:pt x="60523" y="336068"/>
                  </a:lnTo>
                  <a:lnTo>
                    <a:pt x="69676" y="320587"/>
                  </a:lnTo>
                  <a:lnTo>
                    <a:pt x="92948" y="307027"/>
                  </a:lnTo>
                  <a:lnTo>
                    <a:pt x="94954" y="295521"/>
                  </a:lnTo>
                  <a:lnTo>
                    <a:pt x="85117" y="288666"/>
                  </a:lnTo>
                  <a:lnTo>
                    <a:pt x="68330" y="293129"/>
                  </a:lnTo>
                  <a:lnTo>
                    <a:pt x="77562" y="261192"/>
                  </a:lnTo>
                  <a:lnTo>
                    <a:pt x="77554" y="261058"/>
                  </a:lnTo>
                  <a:lnTo>
                    <a:pt x="84794" y="259421"/>
                  </a:lnTo>
                  <a:lnTo>
                    <a:pt x="88076" y="267590"/>
                  </a:lnTo>
                  <a:lnTo>
                    <a:pt x="114307" y="269990"/>
                  </a:lnTo>
                  <a:lnTo>
                    <a:pt x="123815" y="255887"/>
                  </a:lnTo>
                  <a:lnTo>
                    <a:pt x="118573" y="249205"/>
                  </a:lnTo>
                  <a:lnTo>
                    <a:pt x="121194" y="238990"/>
                  </a:lnTo>
                  <a:lnTo>
                    <a:pt x="141766" y="236196"/>
                  </a:lnTo>
                  <a:lnTo>
                    <a:pt x="145135" y="227633"/>
                  </a:lnTo>
                  <a:lnTo>
                    <a:pt x="143167" y="219259"/>
                  </a:lnTo>
                  <a:lnTo>
                    <a:pt x="146772" y="214333"/>
                  </a:lnTo>
                  <a:lnTo>
                    <a:pt x="165133" y="212538"/>
                  </a:lnTo>
                  <a:lnTo>
                    <a:pt x="177135" y="218299"/>
                  </a:lnTo>
                  <a:lnTo>
                    <a:pt x="188090" y="203283"/>
                  </a:lnTo>
                  <a:lnTo>
                    <a:pt x="194197" y="209863"/>
                  </a:lnTo>
                  <a:lnTo>
                    <a:pt x="209772" y="198537"/>
                  </a:lnTo>
                  <a:lnTo>
                    <a:pt x="228495" y="199891"/>
                  </a:lnTo>
                  <a:lnTo>
                    <a:pt x="228495" y="187739"/>
                  </a:lnTo>
                  <a:lnTo>
                    <a:pt x="221860" y="183238"/>
                  </a:lnTo>
                  <a:lnTo>
                    <a:pt x="220625" y="173463"/>
                  </a:lnTo>
                  <a:lnTo>
                    <a:pt x="226528" y="163326"/>
                  </a:lnTo>
                  <a:lnTo>
                    <a:pt x="223380" y="156558"/>
                  </a:lnTo>
                  <a:lnTo>
                    <a:pt x="204397" y="156558"/>
                  </a:lnTo>
                  <a:lnTo>
                    <a:pt x="193457" y="140582"/>
                  </a:lnTo>
                  <a:lnTo>
                    <a:pt x="214219" y="141337"/>
                  </a:lnTo>
                  <a:lnTo>
                    <a:pt x="203177" y="127690"/>
                  </a:lnTo>
                  <a:lnTo>
                    <a:pt x="187429" y="128100"/>
                  </a:lnTo>
                  <a:lnTo>
                    <a:pt x="199572" y="113886"/>
                  </a:lnTo>
                  <a:lnTo>
                    <a:pt x="184635" y="98138"/>
                  </a:lnTo>
                  <a:lnTo>
                    <a:pt x="167124" y="94518"/>
                  </a:lnTo>
                  <a:lnTo>
                    <a:pt x="193009" y="76314"/>
                  </a:lnTo>
                  <a:lnTo>
                    <a:pt x="202870" y="73536"/>
                  </a:lnTo>
                  <a:lnTo>
                    <a:pt x="228188" y="54191"/>
                  </a:lnTo>
                  <a:lnTo>
                    <a:pt x="232029" y="61439"/>
                  </a:lnTo>
                  <a:lnTo>
                    <a:pt x="257922" y="46636"/>
                  </a:lnTo>
                  <a:lnTo>
                    <a:pt x="275141" y="45762"/>
                  </a:lnTo>
                  <a:lnTo>
                    <a:pt x="291511" y="38144"/>
                  </a:lnTo>
                  <a:lnTo>
                    <a:pt x="296635" y="27252"/>
                  </a:lnTo>
                  <a:lnTo>
                    <a:pt x="315303" y="35626"/>
                  </a:lnTo>
                  <a:lnTo>
                    <a:pt x="328021" y="30195"/>
                  </a:lnTo>
                  <a:lnTo>
                    <a:pt x="326471" y="22679"/>
                  </a:lnTo>
                  <a:lnTo>
                    <a:pt x="339291" y="15328"/>
                  </a:lnTo>
                  <a:lnTo>
                    <a:pt x="339299" y="15321"/>
                  </a:lnTo>
                  <a:lnTo>
                    <a:pt x="343604" y="18524"/>
                  </a:lnTo>
                  <a:lnTo>
                    <a:pt x="356243" y="8694"/>
                  </a:lnTo>
                  <a:lnTo>
                    <a:pt x="359919" y="-3159"/>
                  </a:lnTo>
                  <a:lnTo>
                    <a:pt x="369434" y="-3159"/>
                  </a:lnTo>
                  <a:lnTo>
                    <a:pt x="379106" y="9552"/>
                  </a:lnTo>
                  <a:lnTo>
                    <a:pt x="359942" y="39576"/>
                  </a:lnTo>
                  <a:lnTo>
                    <a:pt x="359242" y="66524"/>
                  </a:lnTo>
                  <a:lnTo>
                    <a:pt x="342431" y="74890"/>
                  </a:lnTo>
                  <a:lnTo>
                    <a:pt x="355039" y="86026"/>
                  </a:lnTo>
                  <a:lnTo>
                    <a:pt x="365554" y="108338"/>
                  </a:lnTo>
                  <a:lnTo>
                    <a:pt x="379570" y="106079"/>
                  </a:lnTo>
                  <a:lnTo>
                    <a:pt x="384552" y="113312"/>
                  </a:lnTo>
                  <a:lnTo>
                    <a:pt x="375990" y="121032"/>
                  </a:lnTo>
                  <a:lnTo>
                    <a:pt x="384702" y="134411"/>
                  </a:lnTo>
                  <a:lnTo>
                    <a:pt x="371818" y="151112"/>
                  </a:lnTo>
                  <a:lnTo>
                    <a:pt x="352702" y="154496"/>
                  </a:lnTo>
                  <a:lnTo>
                    <a:pt x="352702" y="163326"/>
                  </a:lnTo>
                  <a:lnTo>
                    <a:pt x="344281" y="168182"/>
                  </a:lnTo>
                  <a:lnTo>
                    <a:pt x="352206" y="185622"/>
                  </a:lnTo>
                  <a:lnTo>
                    <a:pt x="345705" y="194177"/>
                  </a:lnTo>
                  <a:lnTo>
                    <a:pt x="354669" y="205864"/>
                  </a:lnTo>
                  <a:lnTo>
                    <a:pt x="354173" y="215262"/>
                  </a:lnTo>
                  <a:lnTo>
                    <a:pt x="362075" y="220959"/>
                  </a:lnTo>
                  <a:lnTo>
                    <a:pt x="375667" y="205180"/>
                  </a:lnTo>
                  <a:lnTo>
                    <a:pt x="384702" y="209406"/>
                  </a:lnTo>
                  <a:lnTo>
                    <a:pt x="382065" y="220959"/>
                  </a:lnTo>
                  <a:lnTo>
                    <a:pt x="395987" y="237408"/>
                  </a:lnTo>
                  <a:lnTo>
                    <a:pt x="411232" y="241359"/>
                  </a:lnTo>
                  <a:lnTo>
                    <a:pt x="415899" y="249402"/>
                  </a:lnTo>
                  <a:lnTo>
                    <a:pt x="425988" y="249402"/>
                  </a:lnTo>
                  <a:lnTo>
                    <a:pt x="428452" y="245333"/>
                  </a:lnTo>
                  <a:lnTo>
                    <a:pt x="437306" y="245333"/>
                  </a:lnTo>
                  <a:lnTo>
                    <a:pt x="440965" y="250756"/>
                  </a:lnTo>
                  <a:lnTo>
                    <a:pt x="452062" y="250756"/>
                  </a:lnTo>
                  <a:lnTo>
                    <a:pt x="452062" y="245861"/>
                  </a:lnTo>
                  <a:lnTo>
                    <a:pt x="466449" y="245152"/>
                  </a:lnTo>
                  <a:lnTo>
                    <a:pt x="473980" y="234764"/>
                  </a:lnTo>
                  <a:lnTo>
                    <a:pt x="479907" y="224178"/>
                  </a:lnTo>
                  <a:lnTo>
                    <a:pt x="488950" y="223556"/>
                  </a:lnTo>
                  <a:lnTo>
                    <a:pt x="488950" y="233182"/>
                  </a:lnTo>
                  <a:lnTo>
                    <a:pt x="505988" y="220448"/>
                  </a:lnTo>
                  <a:lnTo>
                    <a:pt x="517676" y="233001"/>
                  </a:lnTo>
                  <a:lnTo>
                    <a:pt x="529930" y="234307"/>
                  </a:lnTo>
                  <a:lnTo>
                    <a:pt x="533495" y="226657"/>
                  </a:lnTo>
                  <a:lnTo>
                    <a:pt x="542900" y="229113"/>
                  </a:lnTo>
                  <a:lnTo>
                    <a:pt x="545528" y="236172"/>
                  </a:lnTo>
                  <a:lnTo>
                    <a:pt x="557483" y="235110"/>
                  </a:lnTo>
                  <a:lnTo>
                    <a:pt x="560607" y="226657"/>
                  </a:lnTo>
                  <a:lnTo>
                    <a:pt x="579299" y="219606"/>
                  </a:lnTo>
                  <a:lnTo>
                    <a:pt x="585532" y="226657"/>
                  </a:lnTo>
                  <a:lnTo>
                    <a:pt x="608489" y="227374"/>
                  </a:lnTo>
                  <a:lnTo>
                    <a:pt x="612094" y="243563"/>
                  </a:lnTo>
                  <a:lnTo>
                    <a:pt x="582384" y="252708"/>
                  </a:lnTo>
                  <a:lnTo>
                    <a:pt x="580550" y="260593"/>
                  </a:lnTo>
                  <a:lnTo>
                    <a:pt x="604121" y="264709"/>
                  </a:lnTo>
                  <a:lnTo>
                    <a:pt x="596440" y="276680"/>
                  </a:lnTo>
                  <a:lnTo>
                    <a:pt x="601926" y="283732"/>
                  </a:lnTo>
                  <a:lnTo>
                    <a:pt x="622262" y="279505"/>
                  </a:lnTo>
                  <a:lnTo>
                    <a:pt x="625402" y="290949"/>
                  </a:lnTo>
                  <a:lnTo>
                    <a:pt x="607505" y="295356"/>
                  </a:lnTo>
                  <a:lnTo>
                    <a:pt x="603240" y="312977"/>
                  </a:lnTo>
                  <a:lnTo>
                    <a:pt x="634720" y="319029"/>
                  </a:lnTo>
                  <a:lnTo>
                    <a:pt x="674465" y="322272"/>
                  </a:lnTo>
                  <a:lnTo>
                    <a:pt x="678069" y="330480"/>
                  </a:lnTo>
                  <a:lnTo>
                    <a:pt x="729485" y="337815"/>
                  </a:lnTo>
                  <a:lnTo>
                    <a:pt x="730106" y="348613"/>
                  </a:lnTo>
                  <a:lnTo>
                    <a:pt x="745642" y="355004"/>
                  </a:lnTo>
                  <a:lnTo>
                    <a:pt x="762854" y="348857"/>
                  </a:lnTo>
                  <a:lnTo>
                    <a:pt x="780255" y="349258"/>
                  </a:lnTo>
                  <a:lnTo>
                    <a:pt x="786071" y="334958"/>
                  </a:lnTo>
                  <a:lnTo>
                    <a:pt x="777980" y="322303"/>
                  </a:lnTo>
                  <a:lnTo>
                    <a:pt x="786071" y="312820"/>
                  </a:lnTo>
                  <a:lnTo>
                    <a:pt x="804896" y="323012"/>
                  </a:lnTo>
                  <a:lnTo>
                    <a:pt x="808721" y="315574"/>
                  </a:lnTo>
                  <a:lnTo>
                    <a:pt x="824910" y="322492"/>
                  </a:lnTo>
                  <a:lnTo>
                    <a:pt x="827861" y="313504"/>
                  </a:lnTo>
                  <a:lnTo>
                    <a:pt x="818850" y="304831"/>
                  </a:lnTo>
                  <a:lnTo>
                    <a:pt x="827389" y="294663"/>
                  </a:lnTo>
                  <a:lnTo>
                    <a:pt x="874665" y="329363"/>
                  </a:lnTo>
                  <a:lnTo>
                    <a:pt x="890028" y="328458"/>
                  </a:lnTo>
                  <a:lnTo>
                    <a:pt x="881197" y="311206"/>
                  </a:lnTo>
                  <a:lnTo>
                    <a:pt x="904013" y="294585"/>
                  </a:lnTo>
                  <a:lnTo>
                    <a:pt x="942466" y="226508"/>
                  </a:lnTo>
                  <a:lnTo>
                    <a:pt x="949857" y="231230"/>
                  </a:lnTo>
                  <a:lnTo>
                    <a:pt x="951824" y="240399"/>
                  </a:lnTo>
                  <a:lnTo>
                    <a:pt x="965597" y="239682"/>
                  </a:lnTo>
                  <a:lnTo>
                    <a:pt x="970744" y="224776"/>
                  </a:lnTo>
                  <a:lnTo>
                    <a:pt x="989207" y="223840"/>
                  </a:lnTo>
                  <a:lnTo>
                    <a:pt x="998714" y="234158"/>
                  </a:lnTo>
                  <a:lnTo>
                    <a:pt x="1013801" y="228774"/>
                  </a:lnTo>
                  <a:lnTo>
                    <a:pt x="1019043" y="211862"/>
                  </a:lnTo>
                  <a:lnTo>
                    <a:pt x="1032163" y="208690"/>
                  </a:lnTo>
                  <a:lnTo>
                    <a:pt x="1037081" y="197774"/>
                  </a:lnTo>
                  <a:lnTo>
                    <a:pt x="1049870" y="195657"/>
                  </a:lnTo>
                  <a:lnTo>
                    <a:pt x="1058748" y="205912"/>
                  </a:lnTo>
                  <a:lnTo>
                    <a:pt x="1068680" y="199560"/>
                  </a:lnTo>
                  <a:lnTo>
                    <a:pt x="1067468" y="195114"/>
                  </a:lnTo>
                  <a:lnTo>
                    <a:pt x="1081595" y="181640"/>
                  </a:lnTo>
                  <a:lnTo>
                    <a:pt x="1092558" y="195500"/>
                  </a:lnTo>
                  <a:lnTo>
                    <a:pt x="1114539" y="193729"/>
                  </a:lnTo>
                  <a:lnTo>
                    <a:pt x="1114539" y="203740"/>
                  </a:lnTo>
                  <a:lnTo>
                    <a:pt x="1138598" y="218716"/>
                  </a:lnTo>
                  <a:lnTo>
                    <a:pt x="1151545" y="216741"/>
                  </a:lnTo>
                  <a:lnTo>
                    <a:pt x="1160084" y="227153"/>
                  </a:lnTo>
                  <a:lnTo>
                    <a:pt x="1178571" y="222612"/>
                  </a:lnTo>
                  <a:lnTo>
                    <a:pt x="1198246" y="221022"/>
                  </a:lnTo>
                  <a:lnTo>
                    <a:pt x="1201221" y="205849"/>
                  </a:lnTo>
                  <a:lnTo>
                    <a:pt x="1219401" y="202040"/>
                  </a:lnTo>
                  <a:lnTo>
                    <a:pt x="1230490" y="208241"/>
                  </a:lnTo>
                  <a:lnTo>
                    <a:pt x="1249213" y="197947"/>
                  </a:lnTo>
                  <a:lnTo>
                    <a:pt x="1265638" y="203740"/>
                  </a:lnTo>
                  <a:lnTo>
                    <a:pt x="1270557" y="216796"/>
                  </a:lnTo>
                  <a:lnTo>
                    <a:pt x="1262191" y="231600"/>
                  </a:lnTo>
                  <a:lnTo>
                    <a:pt x="1267952" y="247332"/>
                  </a:lnTo>
                  <a:lnTo>
                    <a:pt x="1285251" y="264560"/>
                  </a:lnTo>
                  <a:lnTo>
                    <a:pt x="1302525" y="252204"/>
                  </a:lnTo>
                  <a:lnTo>
                    <a:pt x="1323680" y="246341"/>
                  </a:lnTo>
                  <a:lnTo>
                    <a:pt x="1341514" y="245270"/>
                  </a:lnTo>
                  <a:lnTo>
                    <a:pt x="1341514" y="223147"/>
                  </a:lnTo>
                  <a:lnTo>
                    <a:pt x="1369075" y="206439"/>
                  </a:lnTo>
                  <a:lnTo>
                    <a:pt x="1398809" y="221038"/>
                  </a:lnTo>
                  <a:lnTo>
                    <a:pt x="1446785" y="206510"/>
                  </a:lnTo>
                  <a:lnTo>
                    <a:pt x="1446785" y="196003"/>
                  </a:lnTo>
                  <a:lnTo>
                    <a:pt x="1468861" y="186976"/>
                  </a:lnTo>
                  <a:lnTo>
                    <a:pt x="1494226" y="181498"/>
                  </a:lnTo>
                  <a:lnTo>
                    <a:pt x="1503505" y="191777"/>
                  </a:lnTo>
                  <a:lnTo>
                    <a:pt x="1535135" y="189817"/>
                  </a:lnTo>
                  <a:lnTo>
                    <a:pt x="1539125" y="201473"/>
                  </a:lnTo>
                  <a:lnTo>
                    <a:pt x="1557211" y="216261"/>
                  </a:lnTo>
                  <a:lnTo>
                    <a:pt x="1577492" y="203740"/>
                  </a:lnTo>
                  <a:lnTo>
                    <a:pt x="1590690" y="209831"/>
                  </a:lnTo>
                  <a:lnTo>
                    <a:pt x="1603180" y="199993"/>
                  </a:lnTo>
                  <a:lnTo>
                    <a:pt x="1620794" y="191997"/>
                  </a:lnTo>
                  <a:lnTo>
                    <a:pt x="1634638" y="202661"/>
                  </a:lnTo>
                  <a:lnTo>
                    <a:pt x="1650803" y="204975"/>
                  </a:lnTo>
                  <a:lnTo>
                    <a:pt x="1653337" y="213420"/>
                  </a:lnTo>
                  <a:lnTo>
                    <a:pt x="1646844" y="216552"/>
                  </a:lnTo>
                  <a:lnTo>
                    <a:pt x="1662553" y="250087"/>
                  </a:lnTo>
                  <a:lnTo>
                    <a:pt x="1675806" y="257382"/>
                  </a:lnTo>
                  <a:lnTo>
                    <a:pt x="1673406" y="273973"/>
                  </a:lnTo>
                  <a:lnTo>
                    <a:pt x="1662553" y="272816"/>
                  </a:lnTo>
                  <a:lnTo>
                    <a:pt x="1660931" y="283834"/>
                  </a:lnTo>
                  <a:lnTo>
                    <a:pt x="1675806" y="293955"/>
                  </a:lnTo>
                  <a:lnTo>
                    <a:pt x="1717707" y="302289"/>
                  </a:lnTo>
                  <a:lnTo>
                    <a:pt x="1741884" y="289941"/>
                  </a:lnTo>
                  <a:lnTo>
                    <a:pt x="1752107" y="292373"/>
                  </a:lnTo>
                  <a:lnTo>
                    <a:pt x="1777551" y="267141"/>
                  </a:lnTo>
                  <a:lnTo>
                    <a:pt x="1784571" y="237408"/>
                  </a:lnTo>
                  <a:lnTo>
                    <a:pt x="1796377" y="199356"/>
                  </a:lnTo>
                  <a:lnTo>
                    <a:pt x="1805774" y="192674"/>
                  </a:lnTo>
                  <a:lnTo>
                    <a:pt x="1815942" y="197341"/>
                  </a:lnTo>
                  <a:lnTo>
                    <a:pt x="1834421" y="189463"/>
                  </a:lnTo>
                  <a:lnTo>
                    <a:pt x="1838671" y="181719"/>
                  </a:lnTo>
                  <a:lnTo>
                    <a:pt x="1851389" y="182836"/>
                  </a:lnTo>
                  <a:lnTo>
                    <a:pt x="1854687" y="147885"/>
                  </a:lnTo>
                  <a:lnTo>
                    <a:pt x="1868459" y="151686"/>
                  </a:lnTo>
                  <a:lnTo>
                    <a:pt x="1885388" y="147547"/>
                  </a:lnTo>
                  <a:lnTo>
                    <a:pt x="1889346" y="161272"/>
                  </a:lnTo>
                  <a:lnTo>
                    <a:pt x="1922535" y="170071"/>
                  </a:lnTo>
                  <a:lnTo>
                    <a:pt x="1927509" y="162744"/>
                  </a:lnTo>
                  <a:lnTo>
                    <a:pt x="1922795" y="156023"/>
                  </a:lnTo>
                  <a:lnTo>
                    <a:pt x="1928210" y="149255"/>
                  </a:lnTo>
                  <a:lnTo>
                    <a:pt x="1924306" y="142195"/>
                  </a:lnTo>
                  <a:lnTo>
                    <a:pt x="1913445" y="138590"/>
                  </a:lnTo>
                  <a:lnTo>
                    <a:pt x="1897012" y="84357"/>
                  </a:lnTo>
                  <a:lnTo>
                    <a:pt x="1873606" y="93140"/>
                  </a:lnTo>
                  <a:lnTo>
                    <a:pt x="1856757" y="84357"/>
                  </a:lnTo>
                  <a:lnTo>
                    <a:pt x="1861801" y="63549"/>
                  </a:lnTo>
                  <a:lnTo>
                    <a:pt x="1852774" y="44031"/>
                  </a:lnTo>
                  <a:lnTo>
                    <a:pt x="1844770" y="36090"/>
                  </a:lnTo>
                  <a:lnTo>
                    <a:pt x="1849752" y="24710"/>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34" name="Freeform: Shape 1533">
              <a:extLst>
                <a:ext uri="{FF2B5EF4-FFF2-40B4-BE49-F238E27FC236}">
                  <a16:creationId xmlns:a16="http://schemas.microsoft.com/office/drawing/2014/main" id="{DA9CC527-8EF5-4856-9476-B4EFAA073ED8}"/>
                </a:ext>
              </a:extLst>
            </p:cNvPr>
            <p:cNvSpPr/>
            <p:nvPr/>
          </p:nvSpPr>
          <p:spPr>
            <a:xfrm flipV="1">
              <a:off x="5551002" y="2602555"/>
              <a:ext cx="305227" cy="296999"/>
            </a:xfrm>
            <a:custGeom>
              <a:avLst/>
              <a:gdLst>
                <a:gd name="connsiteX0" fmla="*/ 254800 w 280586"/>
                <a:gd name="connsiteY0" fmla="*/ 270991 h 273022"/>
                <a:gd name="connsiteX1" fmla="*/ 241019 w 280586"/>
                <a:gd name="connsiteY1" fmla="*/ 270991 h 273022"/>
                <a:gd name="connsiteX2" fmla="*/ 229151 w 280586"/>
                <a:gd name="connsiteY2" fmla="*/ 265057 h 273022"/>
                <a:gd name="connsiteX3" fmla="*/ 199174 w 280586"/>
                <a:gd name="connsiteY3" fmla="*/ 265836 h 273022"/>
                <a:gd name="connsiteX4" fmla="*/ 182426 w 280586"/>
                <a:gd name="connsiteY4" fmla="*/ 252386 h 273022"/>
                <a:gd name="connsiteX5" fmla="*/ 188329 w 280586"/>
                <a:gd name="connsiteY5" fmla="*/ 237614 h 273022"/>
                <a:gd name="connsiteX6" fmla="*/ 176523 w 280586"/>
                <a:gd name="connsiteY6" fmla="*/ 224211 h 273022"/>
                <a:gd name="connsiteX7" fmla="*/ 176523 w 280586"/>
                <a:gd name="connsiteY7" fmla="*/ 210785 h 273022"/>
                <a:gd name="connsiteX8" fmla="*/ 157423 w 280586"/>
                <a:gd name="connsiteY8" fmla="*/ 216609 h 273022"/>
                <a:gd name="connsiteX9" fmla="*/ 154440 w 280586"/>
                <a:gd name="connsiteY9" fmla="*/ 203584 h 273022"/>
                <a:gd name="connsiteX10" fmla="*/ 163239 w 280586"/>
                <a:gd name="connsiteY10" fmla="*/ 197539 h 273022"/>
                <a:gd name="connsiteX11" fmla="*/ 158320 w 280586"/>
                <a:gd name="connsiteY11" fmla="*/ 189063 h 273022"/>
                <a:gd name="connsiteX12" fmla="*/ 146428 w 280586"/>
                <a:gd name="connsiteY12" fmla="*/ 189063 h 273022"/>
                <a:gd name="connsiteX13" fmla="*/ 145531 w 280586"/>
                <a:gd name="connsiteY13" fmla="*/ 166861 h 273022"/>
                <a:gd name="connsiteX14" fmla="*/ 139140 w 280586"/>
                <a:gd name="connsiteY14" fmla="*/ 158676 h 273022"/>
                <a:gd name="connsiteX15" fmla="*/ 123243 w 280586"/>
                <a:gd name="connsiteY15" fmla="*/ 162911 h 273022"/>
                <a:gd name="connsiteX16" fmla="*/ 116514 w 280586"/>
                <a:gd name="connsiteY16" fmla="*/ 152860 h 273022"/>
                <a:gd name="connsiteX17" fmla="*/ 96342 w 280586"/>
                <a:gd name="connsiteY17" fmla="*/ 148933 h 273022"/>
                <a:gd name="connsiteX18" fmla="*/ 89842 w 280586"/>
                <a:gd name="connsiteY18" fmla="*/ 125039 h 273022"/>
                <a:gd name="connsiteX19" fmla="*/ 61911 w 280586"/>
                <a:gd name="connsiteY19" fmla="*/ 116406 h 273022"/>
                <a:gd name="connsiteX20" fmla="*/ 56858 w 280586"/>
                <a:gd name="connsiteY20" fmla="*/ 110653 h 273022"/>
                <a:gd name="connsiteX21" fmla="*/ 41244 w 280586"/>
                <a:gd name="connsiteY21" fmla="*/ 116406 h 273022"/>
                <a:gd name="connsiteX22" fmla="*/ 25023 w 280586"/>
                <a:gd name="connsiteY22" fmla="*/ 112172 h 273022"/>
                <a:gd name="connsiteX23" fmla="*/ -4694 w 280586"/>
                <a:gd name="connsiteY23" fmla="*/ 124544 h 273022"/>
                <a:gd name="connsiteX24" fmla="*/ 7953 w 280586"/>
                <a:gd name="connsiteY24" fmla="*/ 100603 h 273022"/>
                <a:gd name="connsiteX25" fmla="*/ 28462 w 280586"/>
                <a:gd name="connsiteY25" fmla="*/ 87334 h 273022"/>
                <a:gd name="connsiteX26" fmla="*/ 28462 w 280586"/>
                <a:gd name="connsiteY26" fmla="*/ 67257 h 273022"/>
                <a:gd name="connsiteX27" fmla="*/ 38300 w 280586"/>
                <a:gd name="connsiteY27" fmla="*/ 67257 h 273022"/>
                <a:gd name="connsiteX28" fmla="*/ 36325 w 280586"/>
                <a:gd name="connsiteY28" fmla="*/ 53374 h 273022"/>
                <a:gd name="connsiteX29" fmla="*/ 21088 w 280586"/>
                <a:gd name="connsiteY29" fmla="*/ 53374 h 273022"/>
                <a:gd name="connsiteX30" fmla="*/ 11250 w 280586"/>
                <a:gd name="connsiteY30" fmla="*/ 45063 h 273022"/>
                <a:gd name="connsiteX31" fmla="*/ 7953 w 280586"/>
                <a:gd name="connsiteY31" fmla="*/ 30976 h 273022"/>
                <a:gd name="connsiteX32" fmla="*/ 41747 w 280586"/>
                <a:gd name="connsiteY32" fmla="*/ 30645 h 273022"/>
                <a:gd name="connsiteX33" fmla="*/ 52789 w 280586"/>
                <a:gd name="connsiteY33" fmla="*/ 36091 h 273022"/>
                <a:gd name="connsiteX34" fmla="*/ 62643 w 280586"/>
                <a:gd name="connsiteY34" fmla="*/ 30299 h 273022"/>
                <a:gd name="connsiteX35" fmla="*/ 83892 w 280586"/>
                <a:gd name="connsiteY35" fmla="*/ 35407 h 273022"/>
                <a:gd name="connsiteX36" fmla="*/ 93155 w 280586"/>
                <a:gd name="connsiteY36" fmla="*/ 39507 h 273022"/>
                <a:gd name="connsiteX37" fmla="*/ 96783 w 280586"/>
                <a:gd name="connsiteY37" fmla="*/ 28300 h 273022"/>
                <a:gd name="connsiteX38" fmla="*/ 103788 w 280586"/>
                <a:gd name="connsiteY38" fmla="*/ 27883 h 273022"/>
                <a:gd name="connsiteX39" fmla="*/ 113193 w 280586"/>
                <a:gd name="connsiteY39" fmla="*/ 4052 h 273022"/>
                <a:gd name="connsiteX40" fmla="*/ 126052 w 280586"/>
                <a:gd name="connsiteY40" fmla="*/ 1659 h 273022"/>
                <a:gd name="connsiteX41" fmla="*/ 129594 w 280586"/>
                <a:gd name="connsiteY41" fmla="*/ -2032 h 273022"/>
                <a:gd name="connsiteX42" fmla="*/ 137094 w 280586"/>
                <a:gd name="connsiteY42" fmla="*/ 11465 h 273022"/>
                <a:gd name="connsiteX43" fmla="*/ 180860 w 280586"/>
                <a:gd name="connsiteY43" fmla="*/ 10458 h 273022"/>
                <a:gd name="connsiteX44" fmla="*/ 173218 w 280586"/>
                <a:gd name="connsiteY44" fmla="*/ 35044 h 273022"/>
                <a:gd name="connsiteX45" fmla="*/ 161759 w 280586"/>
                <a:gd name="connsiteY45" fmla="*/ 35044 h 273022"/>
                <a:gd name="connsiteX46" fmla="*/ 162412 w 280586"/>
                <a:gd name="connsiteY46" fmla="*/ 57844 h 273022"/>
                <a:gd name="connsiteX47" fmla="*/ 146562 w 280586"/>
                <a:gd name="connsiteY47" fmla="*/ 58088 h 273022"/>
                <a:gd name="connsiteX48" fmla="*/ 147971 w 280586"/>
                <a:gd name="connsiteY48" fmla="*/ 67517 h 273022"/>
                <a:gd name="connsiteX49" fmla="*/ 163782 w 280586"/>
                <a:gd name="connsiteY49" fmla="*/ 86326 h 273022"/>
                <a:gd name="connsiteX50" fmla="*/ 170440 w 280586"/>
                <a:gd name="connsiteY50" fmla="*/ 75827 h 273022"/>
                <a:gd name="connsiteX51" fmla="*/ 190477 w 280586"/>
                <a:gd name="connsiteY51" fmla="*/ 83635 h 273022"/>
                <a:gd name="connsiteX52" fmla="*/ 198190 w 280586"/>
                <a:gd name="connsiteY52" fmla="*/ 100068 h 273022"/>
                <a:gd name="connsiteX53" fmla="*/ 213419 w 280586"/>
                <a:gd name="connsiteY53" fmla="*/ 102649 h 273022"/>
                <a:gd name="connsiteX54" fmla="*/ 225429 w 280586"/>
                <a:gd name="connsiteY54" fmla="*/ 134539 h 273022"/>
                <a:gd name="connsiteX55" fmla="*/ 240956 w 280586"/>
                <a:gd name="connsiteY55" fmla="*/ 148933 h 273022"/>
                <a:gd name="connsiteX56" fmla="*/ 237745 w 280586"/>
                <a:gd name="connsiteY56" fmla="*/ 161313 h 273022"/>
                <a:gd name="connsiteX57" fmla="*/ 249330 w 280586"/>
                <a:gd name="connsiteY57" fmla="*/ 166861 h 273022"/>
                <a:gd name="connsiteX58" fmla="*/ 254800 w 280586"/>
                <a:gd name="connsiteY58" fmla="*/ 177982 h 273022"/>
                <a:gd name="connsiteX59" fmla="*/ 245741 w 280586"/>
                <a:gd name="connsiteY59" fmla="*/ 186411 h 273022"/>
                <a:gd name="connsiteX60" fmla="*/ 234070 w 280586"/>
                <a:gd name="connsiteY60" fmla="*/ 186411 h 273022"/>
                <a:gd name="connsiteX61" fmla="*/ 220691 w 280586"/>
                <a:gd name="connsiteY61" fmla="*/ 199900 h 273022"/>
                <a:gd name="connsiteX62" fmla="*/ 218747 w 280586"/>
                <a:gd name="connsiteY62" fmla="*/ 230539 h 273022"/>
                <a:gd name="connsiteX63" fmla="*/ 229647 w 280586"/>
                <a:gd name="connsiteY63" fmla="*/ 241360 h 273022"/>
                <a:gd name="connsiteX64" fmla="*/ 249330 w 280586"/>
                <a:gd name="connsiteY64" fmla="*/ 241360 h 273022"/>
                <a:gd name="connsiteX65" fmla="*/ 259648 w 280586"/>
                <a:gd name="connsiteY65" fmla="*/ 250057 h 273022"/>
                <a:gd name="connsiteX66" fmla="*/ 275892 w 280586"/>
                <a:gd name="connsiteY66" fmla="*/ 252386 h 273022"/>
                <a:gd name="connsiteX67" fmla="*/ 263426 w 280586"/>
                <a:gd name="connsiteY67" fmla="*/ 265057 h 273022"/>
                <a:gd name="connsiteX68" fmla="*/ 254800 w 280586"/>
                <a:gd name="connsiteY68" fmla="*/ 270991 h 273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280586" h="273022">
                  <a:moveTo>
                    <a:pt x="254800" y="270991"/>
                  </a:moveTo>
                  <a:lnTo>
                    <a:pt x="241019" y="270991"/>
                  </a:lnTo>
                  <a:lnTo>
                    <a:pt x="229151" y="265057"/>
                  </a:lnTo>
                  <a:lnTo>
                    <a:pt x="199174" y="265836"/>
                  </a:lnTo>
                  <a:lnTo>
                    <a:pt x="182426" y="252386"/>
                  </a:lnTo>
                  <a:lnTo>
                    <a:pt x="188329" y="237614"/>
                  </a:lnTo>
                  <a:lnTo>
                    <a:pt x="176523" y="224211"/>
                  </a:lnTo>
                  <a:lnTo>
                    <a:pt x="176523" y="210785"/>
                  </a:lnTo>
                  <a:lnTo>
                    <a:pt x="157423" y="216609"/>
                  </a:lnTo>
                  <a:lnTo>
                    <a:pt x="154440" y="203584"/>
                  </a:lnTo>
                  <a:lnTo>
                    <a:pt x="163239" y="197539"/>
                  </a:lnTo>
                  <a:lnTo>
                    <a:pt x="158320" y="189063"/>
                  </a:lnTo>
                  <a:lnTo>
                    <a:pt x="146428" y="189063"/>
                  </a:lnTo>
                  <a:lnTo>
                    <a:pt x="145531" y="166861"/>
                  </a:lnTo>
                  <a:lnTo>
                    <a:pt x="139140" y="158676"/>
                  </a:lnTo>
                  <a:lnTo>
                    <a:pt x="123243" y="162911"/>
                  </a:lnTo>
                  <a:lnTo>
                    <a:pt x="116514" y="152860"/>
                  </a:lnTo>
                  <a:lnTo>
                    <a:pt x="96342" y="148933"/>
                  </a:lnTo>
                  <a:lnTo>
                    <a:pt x="89842" y="125039"/>
                  </a:lnTo>
                  <a:lnTo>
                    <a:pt x="61911" y="116406"/>
                  </a:lnTo>
                  <a:lnTo>
                    <a:pt x="56858" y="110653"/>
                  </a:lnTo>
                  <a:lnTo>
                    <a:pt x="41244" y="116406"/>
                  </a:lnTo>
                  <a:lnTo>
                    <a:pt x="25023" y="112172"/>
                  </a:lnTo>
                  <a:lnTo>
                    <a:pt x="-4694" y="124544"/>
                  </a:lnTo>
                  <a:lnTo>
                    <a:pt x="7953" y="100603"/>
                  </a:lnTo>
                  <a:lnTo>
                    <a:pt x="28462" y="87334"/>
                  </a:lnTo>
                  <a:lnTo>
                    <a:pt x="28462" y="67257"/>
                  </a:lnTo>
                  <a:lnTo>
                    <a:pt x="38300" y="67257"/>
                  </a:lnTo>
                  <a:lnTo>
                    <a:pt x="36325" y="53374"/>
                  </a:lnTo>
                  <a:lnTo>
                    <a:pt x="21088" y="53374"/>
                  </a:lnTo>
                  <a:lnTo>
                    <a:pt x="11250" y="45063"/>
                  </a:lnTo>
                  <a:lnTo>
                    <a:pt x="7953" y="30976"/>
                  </a:lnTo>
                  <a:lnTo>
                    <a:pt x="41747" y="30645"/>
                  </a:lnTo>
                  <a:lnTo>
                    <a:pt x="52789" y="36091"/>
                  </a:lnTo>
                  <a:lnTo>
                    <a:pt x="62643" y="30299"/>
                  </a:lnTo>
                  <a:lnTo>
                    <a:pt x="83892" y="35407"/>
                  </a:lnTo>
                  <a:lnTo>
                    <a:pt x="93155" y="39507"/>
                  </a:lnTo>
                  <a:lnTo>
                    <a:pt x="96783" y="28300"/>
                  </a:lnTo>
                  <a:lnTo>
                    <a:pt x="103788" y="27883"/>
                  </a:lnTo>
                  <a:lnTo>
                    <a:pt x="113193" y="4052"/>
                  </a:lnTo>
                  <a:lnTo>
                    <a:pt x="126052" y="1659"/>
                  </a:lnTo>
                  <a:lnTo>
                    <a:pt x="129594" y="-2032"/>
                  </a:lnTo>
                  <a:lnTo>
                    <a:pt x="137094" y="11465"/>
                  </a:lnTo>
                  <a:lnTo>
                    <a:pt x="180860" y="10458"/>
                  </a:lnTo>
                  <a:lnTo>
                    <a:pt x="173218" y="35044"/>
                  </a:lnTo>
                  <a:lnTo>
                    <a:pt x="161759" y="35044"/>
                  </a:lnTo>
                  <a:lnTo>
                    <a:pt x="162412" y="57844"/>
                  </a:lnTo>
                  <a:lnTo>
                    <a:pt x="146562" y="58088"/>
                  </a:lnTo>
                  <a:lnTo>
                    <a:pt x="147971" y="67517"/>
                  </a:lnTo>
                  <a:lnTo>
                    <a:pt x="163782" y="86326"/>
                  </a:lnTo>
                  <a:lnTo>
                    <a:pt x="170440" y="75827"/>
                  </a:lnTo>
                  <a:lnTo>
                    <a:pt x="190477" y="83635"/>
                  </a:lnTo>
                  <a:lnTo>
                    <a:pt x="198190" y="100068"/>
                  </a:lnTo>
                  <a:lnTo>
                    <a:pt x="213419" y="102649"/>
                  </a:lnTo>
                  <a:lnTo>
                    <a:pt x="225429" y="134539"/>
                  </a:lnTo>
                  <a:lnTo>
                    <a:pt x="240956" y="148933"/>
                  </a:lnTo>
                  <a:lnTo>
                    <a:pt x="237745" y="161313"/>
                  </a:lnTo>
                  <a:lnTo>
                    <a:pt x="249330" y="166861"/>
                  </a:lnTo>
                  <a:lnTo>
                    <a:pt x="254800" y="177982"/>
                  </a:lnTo>
                  <a:lnTo>
                    <a:pt x="245741" y="186411"/>
                  </a:lnTo>
                  <a:lnTo>
                    <a:pt x="234070" y="186411"/>
                  </a:lnTo>
                  <a:lnTo>
                    <a:pt x="220691" y="199900"/>
                  </a:lnTo>
                  <a:lnTo>
                    <a:pt x="218747" y="230539"/>
                  </a:lnTo>
                  <a:lnTo>
                    <a:pt x="229647" y="241360"/>
                  </a:lnTo>
                  <a:lnTo>
                    <a:pt x="249330" y="241360"/>
                  </a:lnTo>
                  <a:lnTo>
                    <a:pt x="259648" y="250057"/>
                  </a:lnTo>
                  <a:lnTo>
                    <a:pt x="275892" y="252386"/>
                  </a:lnTo>
                  <a:lnTo>
                    <a:pt x="263426" y="265057"/>
                  </a:lnTo>
                  <a:lnTo>
                    <a:pt x="254800" y="270991"/>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35" name="Freeform: Shape 1534">
              <a:extLst>
                <a:ext uri="{FF2B5EF4-FFF2-40B4-BE49-F238E27FC236}">
                  <a16:creationId xmlns:a16="http://schemas.microsoft.com/office/drawing/2014/main" id="{FD65ED63-6252-4390-844B-245826C60FA1}"/>
                </a:ext>
              </a:extLst>
            </p:cNvPr>
            <p:cNvSpPr/>
            <p:nvPr/>
          </p:nvSpPr>
          <p:spPr>
            <a:xfrm flipV="1">
              <a:off x="5551002" y="2602555"/>
              <a:ext cx="305227" cy="296999"/>
            </a:xfrm>
            <a:custGeom>
              <a:avLst/>
              <a:gdLst>
                <a:gd name="connsiteX0" fmla="*/ 254800 w 280586"/>
                <a:gd name="connsiteY0" fmla="*/ 270991 h 273022"/>
                <a:gd name="connsiteX1" fmla="*/ 241019 w 280586"/>
                <a:gd name="connsiteY1" fmla="*/ 270991 h 273022"/>
                <a:gd name="connsiteX2" fmla="*/ 229151 w 280586"/>
                <a:gd name="connsiteY2" fmla="*/ 265057 h 273022"/>
                <a:gd name="connsiteX3" fmla="*/ 199174 w 280586"/>
                <a:gd name="connsiteY3" fmla="*/ 265836 h 273022"/>
                <a:gd name="connsiteX4" fmla="*/ 182426 w 280586"/>
                <a:gd name="connsiteY4" fmla="*/ 252386 h 273022"/>
                <a:gd name="connsiteX5" fmla="*/ 188329 w 280586"/>
                <a:gd name="connsiteY5" fmla="*/ 237614 h 273022"/>
                <a:gd name="connsiteX6" fmla="*/ 176523 w 280586"/>
                <a:gd name="connsiteY6" fmla="*/ 224211 h 273022"/>
                <a:gd name="connsiteX7" fmla="*/ 176523 w 280586"/>
                <a:gd name="connsiteY7" fmla="*/ 210785 h 273022"/>
                <a:gd name="connsiteX8" fmla="*/ 157423 w 280586"/>
                <a:gd name="connsiteY8" fmla="*/ 216609 h 273022"/>
                <a:gd name="connsiteX9" fmla="*/ 154440 w 280586"/>
                <a:gd name="connsiteY9" fmla="*/ 203584 h 273022"/>
                <a:gd name="connsiteX10" fmla="*/ 163239 w 280586"/>
                <a:gd name="connsiteY10" fmla="*/ 197539 h 273022"/>
                <a:gd name="connsiteX11" fmla="*/ 158320 w 280586"/>
                <a:gd name="connsiteY11" fmla="*/ 189063 h 273022"/>
                <a:gd name="connsiteX12" fmla="*/ 146428 w 280586"/>
                <a:gd name="connsiteY12" fmla="*/ 189063 h 273022"/>
                <a:gd name="connsiteX13" fmla="*/ 145531 w 280586"/>
                <a:gd name="connsiteY13" fmla="*/ 166861 h 273022"/>
                <a:gd name="connsiteX14" fmla="*/ 139140 w 280586"/>
                <a:gd name="connsiteY14" fmla="*/ 158676 h 273022"/>
                <a:gd name="connsiteX15" fmla="*/ 123243 w 280586"/>
                <a:gd name="connsiteY15" fmla="*/ 162911 h 273022"/>
                <a:gd name="connsiteX16" fmla="*/ 116514 w 280586"/>
                <a:gd name="connsiteY16" fmla="*/ 152860 h 273022"/>
                <a:gd name="connsiteX17" fmla="*/ 96342 w 280586"/>
                <a:gd name="connsiteY17" fmla="*/ 148933 h 273022"/>
                <a:gd name="connsiteX18" fmla="*/ 89842 w 280586"/>
                <a:gd name="connsiteY18" fmla="*/ 125039 h 273022"/>
                <a:gd name="connsiteX19" fmla="*/ 61911 w 280586"/>
                <a:gd name="connsiteY19" fmla="*/ 116406 h 273022"/>
                <a:gd name="connsiteX20" fmla="*/ 56858 w 280586"/>
                <a:gd name="connsiteY20" fmla="*/ 110653 h 273022"/>
                <a:gd name="connsiteX21" fmla="*/ 41244 w 280586"/>
                <a:gd name="connsiteY21" fmla="*/ 116406 h 273022"/>
                <a:gd name="connsiteX22" fmla="*/ 25023 w 280586"/>
                <a:gd name="connsiteY22" fmla="*/ 112172 h 273022"/>
                <a:gd name="connsiteX23" fmla="*/ -4694 w 280586"/>
                <a:gd name="connsiteY23" fmla="*/ 124544 h 273022"/>
                <a:gd name="connsiteX24" fmla="*/ 7953 w 280586"/>
                <a:gd name="connsiteY24" fmla="*/ 100603 h 273022"/>
                <a:gd name="connsiteX25" fmla="*/ 28462 w 280586"/>
                <a:gd name="connsiteY25" fmla="*/ 87334 h 273022"/>
                <a:gd name="connsiteX26" fmla="*/ 28462 w 280586"/>
                <a:gd name="connsiteY26" fmla="*/ 67257 h 273022"/>
                <a:gd name="connsiteX27" fmla="*/ 38300 w 280586"/>
                <a:gd name="connsiteY27" fmla="*/ 67257 h 273022"/>
                <a:gd name="connsiteX28" fmla="*/ 36325 w 280586"/>
                <a:gd name="connsiteY28" fmla="*/ 53374 h 273022"/>
                <a:gd name="connsiteX29" fmla="*/ 21088 w 280586"/>
                <a:gd name="connsiteY29" fmla="*/ 53374 h 273022"/>
                <a:gd name="connsiteX30" fmla="*/ 11250 w 280586"/>
                <a:gd name="connsiteY30" fmla="*/ 45063 h 273022"/>
                <a:gd name="connsiteX31" fmla="*/ 7953 w 280586"/>
                <a:gd name="connsiteY31" fmla="*/ 30976 h 273022"/>
                <a:gd name="connsiteX32" fmla="*/ 41747 w 280586"/>
                <a:gd name="connsiteY32" fmla="*/ 30645 h 273022"/>
                <a:gd name="connsiteX33" fmla="*/ 52789 w 280586"/>
                <a:gd name="connsiteY33" fmla="*/ 36091 h 273022"/>
                <a:gd name="connsiteX34" fmla="*/ 62643 w 280586"/>
                <a:gd name="connsiteY34" fmla="*/ 30299 h 273022"/>
                <a:gd name="connsiteX35" fmla="*/ 83892 w 280586"/>
                <a:gd name="connsiteY35" fmla="*/ 35407 h 273022"/>
                <a:gd name="connsiteX36" fmla="*/ 93155 w 280586"/>
                <a:gd name="connsiteY36" fmla="*/ 39507 h 273022"/>
                <a:gd name="connsiteX37" fmla="*/ 96783 w 280586"/>
                <a:gd name="connsiteY37" fmla="*/ 28300 h 273022"/>
                <a:gd name="connsiteX38" fmla="*/ 103788 w 280586"/>
                <a:gd name="connsiteY38" fmla="*/ 27883 h 273022"/>
                <a:gd name="connsiteX39" fmla="*/ 113193 w 280586"/>
                <a:gd name="connsiteY39" fmla="*/ 4052 h 273022"/>
                <a:gd name="connsiteX40" fmla="*/ 126052 w 280586"/>
                <a:gd name="connsiteY40" fmla="*/ 1659 h 273022"/>
                <a:gd name="connsiteX41" fmla="*/ 129594 w 280586"/>
                <a:gd name="connsiteY41" fmla="*/ -2032 h 273022"/>
                <a:gd name="connsiteX42" fmla="*/ 137094 w 280586"/>
                <a:gd name="connsiteY42" fmla="*/ 11465 h 273022"/>
                <a:gd name="connsiteX43" fmla="*/ 180860 w 280586"/>
                <a:gd name="connsiteY43" fmla="*/ 10458 h 273022"/>
                <a:gd name="connsiteX44" fmla="*/ 173218 w 280586"/>
                <a:gd name="connsiteY44" fmla="*/ 35044 h 273022"/>
                <a:gd name="connsiteX45" fmla="*/ 161759 w 280586"/>
                <a:gd name="connsiteY45" fmla="*/ 35044 h 273022"/>
                <a:gd name="connsiteX46" fmla="*/ 162412 w 280586"/>
                <a:gd name="connsiteY46" fmla="*/ 57844 h 273022"/>
                <a:gd name="connsiteX47" fmla="*/ 146562 w 280586"/>
                <a:gd name="connsiteY47" fmla="*/ 58088 h 273022"/>
                <a:gd name="connsiteX48" fmla="*/ 147971 w 280586"/>
                <a:gd name="connsiteY48" fmla="*/ 67517 h 273022"/>
                <a:gd name="connsiteX49" fmla="*/ 163782 w 280586"/>
                <a:gd name="connsiteY49" fmla="*/ 86326 h 273022"/>
                <a:gd name="connsiteX50" fmla="*/ 170440 w 280586"/>
                <a:gd name="connsiteY50" fmla="*/ 75827 h 273022"/>
                <a:gd name="connsiteX51" fmla="*/ 190477 w 280586"/>
                <a:gd name="connsiteY51" fmla="*/ 83635 h 273022"/>
                <a:gd name="connsiteX52" fmla="*/ 198190 w 280586"/>
                <a:gd name="connsiteY52" fmla="*/ 100068 h 273022"/>
                <a:gd name="connsiteX53" fmla="*/ 213419 w 280586"/>
                <a:gd name="connsiteY53" fmla="*/ 102649 h 273022"/>
                <a:gd name="connsiteX54" fmla="*/ 225429 w 280586"/>
                <a:gd name="connsiteY54" fmla="*/ 134539 h 273022"/>
                <a:gd name="connsiteX55" fmla="*/ 240956 w 280586"/>
                <a:gd name="connsiteY55" fmla="*/ 148933 h 273022"/>
                <a:gd name="connsiteX56" fmla="*/ 237745 w 280586"/>
                <a:gd name="connsiteY56" fmla="*/ 161313 h 273022"/>
                <a:gd name="connsiteX57" fmla="*/ 249330 w 280586"/>
                <a:gd name="connsiteY57" fmla="*/ 166861 h 273022"/>
                <a:gd name="connsiteX58" fmla="*/ 254800 w 280586"/>
                <a:gd name="connsiteY58" fmla="*/ 177982 h 273022"/>
                <a:gd name="connsiteX59" fmla="*/ 245741 w 280586"/>
                <a:gd name="connsiteY59" fmla="*/ 186411 h 273022"/>
                <a:gd name="connsiteX60" fmla="*/ 234070 w 280586"/>
                <a:gd name="connsiteY60" fmla="*/ 186411 h 273022"/>
                <a:gd name="connsiteX61" fmla="*/ 220691 w 280586"/>
                <a:gd name="connsiteY61" fmla="*/ 199900 h 273022"/>
                <a:gd name="connsiteX62" fmla="*/ 218747 w 280586"/>
                <a:gd name="connsiteY62" fmla="*/ 230539 h 273022"/>
                <a:gd name="connsiteX63" fmla="*/ 229647 w 280586"/>
                <a:gd name="connsiteY63" fmla="*/ 241360 h 273022"/>
                <a:gd name="connsiteX64" fmla="*/ 249330 w 280586"/>
                <a:gd name="connsiteY64" fmla="*/ 241360 h 273022"/>
                <a:gd name="connsiteX65" fmla="*/ 259648 w 280586"/>
                <a:gd name="connsiteY65" fmla="*/ 250057 h 273022"/>
                <a:gd name="connsiteX66" fmla="*/ 275892 w 280586"/>
                <a:gd name="connsiteY66" fmla="*/ 252386 h 273022"/>
                <a:gd name="connsiteX67" fmla="*/ 263426 w 280586"/>
                <a:gd name="connsiteY67" fmla="*/ 265057 h 273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80586" h="273022">
                  <a:moveTo>
                    <a:pt x="254800" y="270991"/>
                  </a:moveTo>
                  <a:lnTo>
                    <a:pt x="241019" y="270991"/>
                  </a:lnTo>
                  <a:lnTo>
                    <a:pt x="229151" y="265057"/>
                  </a:lnTo>
                  <a:lnTo>
                    <a:pt x="199174" y="265836"/>
                  </a:lnTo>
                  <a:lnTo>
                    <a:pt x="182426" y="252386"/>
                  </a:lnTo>
                  <a:lnTo>
                    <a:pt x="188329" y="237614"/>
                  </a:lnTo>
                  <a:lnTo>
                    <a:pt x="176523" y="224211"/>
                  </a:lnTo>
                  <a:lnTo>
                    <a:pt x="176523" y="210785"/>
                  </a:lnTo>
                  <a:lnTo>
                    <a:pt x="157423" y="216609"/>
                  </a:lnTo>
                  <a:lnTo>
                    <a:pt x="154440" y="203584"/>
                  </a:lnTo>
                  <a:lnTo>
                    <a:pt x="163239" y="197539"/>
                  </a:lnTo>
                  <a:lnTo>
                    <a:pt x="158320" y="189063"/>
                  </a:lnTo>
                  <a:lnTo>
                    <a:pt x="146428" y="189063"/>
                  </a:lnTo>
                  <a:lnTo>
                    <a:pt x="145531" y="166861"/>
                  </a:lnTo>
                  <a:lnTo>
                    <a:pt x="139140" y="158676"/>
                  </a:lnTo>
                  <a:lnTo>
                    <a:pt x="123243" y="162911"/>
                  </a:lnTo>
                  <a:lnTo>
                    <a:pt x="116514" y="152860"/>
                  </a:lnTo>
                  <a:lnTo>
                    <a:pt x="96342" y="148933"/>
                  </a:lnTo>
                  <a:lnTo>
                    <a:pt x="89842" y="125039"/>
                  </a:lnTo>
                  <a:lnTo>
                    <a:pt x="61911" y="116406"/>
                  </a:lnTo>
                  <a:lnTo>
                    <a:pt x="56858" y="110653"/>
                  </a:lnTo>
                  <a:lnTo>
                    <a:pt x="41244" y="116406"/>
                  </a:lnTo>
                  <a:lnTo>
                    <a:pt x="25023" y="112172"/>
                  </a:lnTo>
                  <a:lnTo>
                    <a:pt x="-4694" y="124544"/>
                  </a:lnTo>
                  <a:lnTo>
                    <a:pt x="7953" y="100603"/>
                  </a:lnTo>
                  <a:lnTo>
                    <a:pt x="28462" y="87334"/>
                  </a:lnTo>
                  <a:lnTo>
                    <a:pt x="28462" y="67257"/>
                  </a:lnTo>
                  <a:lnTo>
                    <a:pt x="38300" y="67257"/>
                  </a:lnTo>
                  <a:lnTo>
                    <a:pt x="36325" y="53374"/>
                  </a:lnTo>
                  <a:lnTo>
                    <a:pt x="21088" y="53374"/>
                  </a:lnTo>
                  <a:lnTo>
                    <a:pt x="11250" y="45063"/>
                  </a:lnTo>
                  <a:lnTo>
                    <a:pt x="7953" y="30976"/>
                  </a:lnTo>
                  <a:lnTo>
                    <a:pt x="41747" y="30645"/>
                  </a:lnTo>
                  <a:lnTo>
                    <a:pt x="52789" y="36091"/>
                  </a:lnTo>
                  <a:lnTo>
                    <a:pt x="62643" y="30299"/>
                  </a:lnTo>
                  <a:lnTo>
                    <a:pt x="83892" y="35407"/>
                  </a:lnTo>
                  <a:lnTo>
                    <a:pt x="93155" y="39507"/>
                  </a:lnTo>
                  <a:lnTo>
                    <a:pt x="96783" y="28300"/>
                  </a:lnTo>
                  <a:lnTo>
                    <a:pt x="103788" y="27883"/>
                  </a:lnTo>
                  <a:lnTo>
                    <a:pt x="113193" y="4052"/>
                  </a:lnTo>
                  <a:lnTo>
                    <a:pt x="126052" y="1659"/>
                  </a:lnTo>
                  <a:lnTo>
                    <a:pt x="129594" y="-2032"/>
                  </a:lnTo>
                  <a:lnTo>
                    <a:pt x="137094" y="11465"/>
                  </a:lnTo>
                  <a:lnTo>
                    <a:pt x="180860" y="10458"/>
                  </a:lnTo>
                  <a:lnTo>
                    <a:pt x="173218" y="35044"/>
                  </a:lnTo>
                  <a:lnTo>
                    <a:pt x="161759" y="35044"/>
                  </a:lnTo>
                  <a:lnTo>
                    <a:pt x="162412" y="57844"/>
                  </a:lnTo>
                  <a:lnTo>
                    <a:pt x="146562" y="58088"/>
                  </a:lnTo>
                  <a:lnTo>
                    <a:pt x="147971" y="67517"/>
                  </a:lnTo>
                  <a:lnTo>
                    <a:pt x="163782" y="86326"/>
                  </a:lnTo>
                  <a:lnTo>
                    <a:pt x="170440" y="75827"/>
                  </a:lnTo>
                  <a:lnTo>
                    <a:pt x="190477" y="83635"/>
                  </a:lnTo>
                  <a:lnTo>
                    <a:pt x="198190" y="100068"/>
                  </a:lnTo>
                  <a:lnTo>
                    <a:pt x="213419" y="102649"/>
                  </a:lnTo>
                  <a:lnTo>
                    <a:pt x="225429" y="134539"/>
                  </a:lnTo>
                  <a:lnTo>
                    <a:pt x="240956" y="148933"/>
                  </a:lnTo>
                  <a:lnTo>
                    <a:pt x="237745" y="161313"/>
                  </a:lnTo>
                  <a:lnTo>
                    <a:pt x="249330" y="166861"/>
                  </a:lnTo>
                  <a:lnTo>
                    <a:pt x="254800" y="177982"/>
                  </a:lnTo>
                  <a:lnTo>
                    <a:pt x="245741" y="186411"/>
                  </a:lnTo>
                  <a:lnTo>
                    <a:pt x="234070" y="186411"/>
                  </a:lnTo>
                  <a:lnTo>
                    <a:pt x="220691" y="199900"/>
                  </a:lnTo>
                  <a:lnTo>
                    <a:pt x="218747" y="230539"/>
                  </a:lnTo>
                  <a:lnTo>
                    <a:pt x="229647" y="241360"/>
                  </a:lnTo>
                  <a:lnTo>
                    <a:pt x="249330" y="241360"/>
                  </a:lnTo>
                  <a:lnTo>
                    <a:pt x="259648" y="250057"/>
                  </a:lnTo>
                  <a:lnTo>
                    <a:pt x="275892" y="252386"/>
                  </a:lnTo>
                  <a:lnTo>
                    <a:pt x="263426" y="26505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36" name="Freeform: Shape 1535">
              <a:extLst>
                <a:ext uri="{FF2B5EF4-FFF2-40B4-BE49-F238E27FC236}">
                  <a16:creationId xmlns:a16="http://schemas.microsoft.com/office/drawing/2014/main" id="{A1EF27AF-5C25-433D-8ACE-593805748D6B}"/>
                </a:ext>
              </a:extLst>
            </p:cNvPr>
            <p:cNvSpPr/>
            <p:nvPr/>
          </p:nvSpPr>
          <p:spPr>
            <a:xfrm flipV="1">
              <a:off x="5543194" y="2557608"/>
              <a:ext cx="278122" cy="219365"/>
            </a:xfrm>
            <a:custGeom>
              <a:avLst/>
              <a:gdLst>
                <a:gd name="connsiteX0" fmla="*/ 244944 w 255669"/>
                <a:gd name="connsiteY0" fmla="*/ 174739 h 201656"/>
                <a:gd name="connsiteX1" fmla="*/ 222578 w 255669"/>
                <a:gd name="connsiteY1" fmla="*/ 175762 h 201656"/>
                <a:gd name="connsiteX2" fmla="*/ 215203 w 255669"/>
                <a:gd name="connsiteY2" fmla="*/ 168647 h 201656"/>
                <a:gd name="connsiteX3" fmla="*/ 193560 w 255669"/>
                <a:gd name="connsiteY3" fmla="*/ 162359 h 201656"/>
                <a:gd name="connsiteX4" fmla="*/ 193560 w 255669"/>
                <a:gd name="connsiteY4" fmla="*/ 182223 h 201656"/>
                <a:gd name="connsiteX5" fmla="*/ 188641 w 255669"/>
                <a:gd name="connsiteY5" fmla="*/ 185395 h 201656"/>
                <a:gd name="connsiteX6" fmla="*/ 189027 w 255669"/>
                <a:gd name="connsiteY6" fmla="*/ 196602 h 201656"/>
                <a:gd name="connsiteX7" fmla="*/ 179465 w 255669"/>
                <a:gd name="connsiteY7" fmla="*/ 199514 h 201656"/>
                <a:gd name="connsiteX8" fmla="*/ 166416 w 255669"/>
                <a:gd name="connsiteY8" fmla="*/ 188645 h 201656"/>
                <a:gd name="connsiteX9" fmla="*/ 166416 w 255669"/>
                <a:gd name="connsiteY9" fmla="*/ 175762 h 201656"/>
                <a:gd name="connsiteX10" fmla="*/ 151746 w 255669"/>
                <a:gd name="connsiteY10" fmla="*/ 166318 h 201656"/>
                <a:gd name="connsiteX11" fmla="*/ 147017 w 255669"/>
                <a:gd name="connsiteY11" fmla="*/ 173236 h 201656"/>
                <a:gd name="connsiteX12" fmla="*/ 130442 w 255669"/>
                <a:gd name="connsiteY12" fmla="*/ 162359 h 201656"/>
                <a:gd name="connsiteX13" fmla="*/ 125358 w 255669"/>
                <a:gd name="connsiteY13" fmla="*/ 171638 h 201656"/>
                <a:gd name="connsiteX14" fmla="*/ 90265 w 255669"/>
                <a:gd name="connsiteY14" fmla="*/ 175762 h 201656"/>
                <a:gd name="connsiteX15" fmla="*/ 87801 w 255669"/>
                <a:gd name="connsiteY15" fmla="*/ 168647 h 201656"/>
                <a:gd name="connsiteX16" fmla="*/ 73541 w 255669"/>
                <a:gd name="connsiteY16" fmla="*/ 168647 h 201656"/>
                <a:gd name="connsiteX17" fmla="*/ 66324 w 255669"/>
                <a:gd name="connsiteY17" fmla="*/ 145533 h 201656"/>
                <a:gd name="connsiteX18" fmla="*/ 45011 w 255669"/>
                <a:gd name="connsiteY18" fmla="*/ 139591 h 201656"/>
                <a:gd name="connsiteX19" fmla="*/ 43406 w 255669"/>
                <a:gd name="connsiteY19" fmla="*/ 128517 h 201656"/>
                <a:gd name="connsiteX20" fmla="*/ 28768 w 255669"/>
                <a:gd name="connsiteY20" fmla="*/ 119900 h 201656"/>
                <a:gd name="connsiteX21" fmla="*/ 23747 w 255669"/>
                <a:gd name="connsiteY21" fmla="*/ 133814 h 201656"/>
                <a:gd name="connsiteX22" fmla="*/ 6644 w 255669"/>
                <a:gd name="connsiteY22" fmla="*/ 135010 h 201656"/>
                <a:gd name="connsiteX23" fmla="*/ 2505 w 255669"/>
                <a:gd name="connsiteY23" fmla="*/ 108771 h 201656"/>
                <a:gd name="connsiteX24" fmla="*/ -4673 w 255669"/>
                <a:gd name="connsiteY24" fmla="*/ 101365 h 201656"/>
                <a:gd name="connsiteX25" fmla="*/ -4673 w 255669"/>
                <a:gd name="connsiteY25" fmla="*/ 91819 h 201656"/>
                <a:gd name="connsiteX26" fmla="*/ 2505 w 255669"/>
                <a:gd name="connsiteY26" fmla="*/ 86916 h 201656"/>
                <a:gd name="connsiteX27" fmla="*/ -4673 w 255669"/>
                <a:gd name="connsiteY27" fmla="*/ 78652 h 201656"/>
                <a:gd name="connsiteX28" fmla="*/ 2505 w 255669"/>
                <a:gd name="connsiteY28" fmla="*/ 44826 h 201656"/>
                <a:gd name="connsiteX29" fmla="*/ 15986 w 255669"/>
                <a:gd name="connsiteY29" fmla="*/ 42851 h 201656"/>
                <a:gd name="connsiteX30" fmla="*/ 17954 w 255669"/>
                <a:gd name="connsiteY30" fmla="*/ 31085 h 201656"/>
                <a:gd name="connsiteX31" fmla="*/ 2505 w 255669"/>
                <a:gd name="connsiteY31" fmla="*/ 11748 h 201656"/>
                <a:gd name="connsiteX32" fmla="*/ 32222 w 255669"/>
                <a:gd name="connsiteY32" fmla="*/ -624 h 201656"/>
                <a:gd name="connsiteX33" fmla="*/ 48443 w 255669"/>
                <a:gd name="connsiteY33" fmla="*/ 3610 h 201656"/>
                <a:gd name="connsiteX34" fmla="*/ 64057 w 255669"/>
                <a:gd name="connsiteY34" fmla="*/ -2143 h 201656"/>
                <a:gd name="connsiteX35" fmla="*/ 69110 w 255669"/>
                <a:gd name="connsiteY35" fmla="*/ 3610 h 201656"/>
                <a:gd name="connsiteX36" fmla="*/ 97041 w 255669"/>
                <a:gd name="connsiteY36" fmla="*/ 12244 h 201656"/>
                <a:gd name="connsiteX37" fmla="*/ 103542 w 255669"/>
                <a:gd name="connsiteY37" fmla="*/ 36138 h 201656"/>
                <a:gd name="connsiteX38" fmla="*/ 123713 w 255669"/>
                <a:gd name="connsiteY38" fmla="*/ 40065 h 201656"/>
                <a:gd name="connsiteX39" fmla="*/ 130442 w 255669"/>
                <a:gd name="connsiteY39" fmla="*/ 50115 h 201656"/>
                <a:gd name="connsiteX40" fmla="*/ 146339 w 255669"/>
                <a:gd name="connsiteY40" fmla="*/ 45881 h 201656"/>
                <a:gd name="connsiteX41" fmla="*/ 152730 w 255669"/>
                <a:gd name="connsiteY41" fmla="*/ 54066 h 201656"/>
                <a:gd name="connsiteX42" fmla="*/ 153627 w 255669"/>
                <a:gd name="connsiteY42" fmla="*/ 76268 h 201656"/>
                <a:gd name="connsiteX43" fmla="*/ 165519 w 255669"/>
                <a:gd name="connsiteY43" fmla="*/ 76268 h 201656"/>
                <a:gd name="connsiteX44" fmla="*/ 170438 w 255669"/>
                <a:gd name="connsiteY44" fmla="*/ 84744 h 201656"/>
                <a:gd name="connsiteX45" fmla="*/ 161639 w 255669"/>
                <a:gd name="connsiteY45" fmla="*/ 90788 h 201656"/>
                <a:gd name="connsiteX46" fmla="*/ 164622 w 255669"/>
                <a:gd name="connsiteY46" fmla="*/ 103813 h 201656"/>
                <a:gd name="connsiteX47" fmla="*/ 183723 w 255669"/>
                <a:gd name="connsiteY47" fmla="*/ 97989 h 201656"/>
                <a:gd name="connsiteX48" fmla="*/ 183723 w 255669"/>
                <a:gd name="connsiteY48" fmla="*/ 111416 h 201656"/>
                <a:gd name="connsiteX49" fmla="*/ 195528 w 255669"/>
                <a:gd name="connsiteY49" fmla="*/ 124818 h 201656"/>
                <a:gd name="connsiteX50" fmla="*/ 189625 w 255669"/>
                <a:gd name="connsiteY50" fmla="*/ 139591 h 201656"/>
                <a:gd name="connsiteX51" fmla="*/ 206373 w 255669"/>
                <a:gd name="connsiteY51" fmla="*/ 153041 h 201656"/>
                <a:gd name="connsiteX52" fmla="*/ 236350 w 255669"/>
                <a:gd name="connsiteY52" fmla="*/ 152262 h 201656"/>
                <a:gd name="connsiteX53" fmla="*/ 248219 w 255669"/>
                <a:gd name="connsiteY53" fmla="*/ 158196 h 201656"/>
                <a:gd name="connsiteX54" fmla="*/ 250997 w 255669"/>
                <a:gd name="connsiteY54" fmla="*/ 168647 h 201656"/>
                <a:gd name="connsiteX55" fmla="*/ 244944 w 255669"/>
                <a:gd name="connsiteY55" fmla="*/ 174739 h 201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55669" h="201656">
                  <a:moveTo>
                    <a:pt x="244944" y="174739"/>
                  </a:moveTo>
                  <a:lnTo>
                    <a:pt x="222578" y="175762"/>
                  </a:lnTo>
                  <a:lnTo>
                    <a:pt x="215203" y="168647"/>
                  </a:lnTo>
                  <a:lnTo>
                    <a:pt x="193560" y="162359"/>
                  </a:lnTo>
                  <a:lnTo>
                    <a:pt x="193560" y="182223"/>
                  </a:lnTo>
                  <a:lnTo>
                    <a:pt x="188641" y="185395"/>
                  </a:lnTo>
                  <a:lnTo>
                    <a:pt x="189027" y="196602"/>
                  </a:lnTo>
                  <a:lnTo>
                    <a:pt x="179465" y="199514"/>
                  </a:lnTo>
                  <a:lnTo>
                    <a:pt x="166416" y="188645"/>
                  </a:lnTo>
                  <a:lnTo>
                    <a:pt x="166416" y="175762"/>
                  </a:lnTo>
                  <a:lnTo>
                    <a:pt x="151746" y="166318"/>
                  </a:lnTo>
                  <a:lnTo>
                    <a:pt x="147017" y="173236"/>
                  </a:lnTo>
                  <a:lnTo>
                    <a:pt x="130442" y="162359"/>
                  </a:lnTo>
                  <a:lnTo>
                    <a:pt x="125358" y="171638"/>
                  </a:lnTo>
                  <a:lnTo>
                    <a:pt x="90265" y="175762"/>
                  </a:lnTo>
                  <a:lnTo>
                    <a:pt x="87801" y="168647"/>
                  </a:lnTo>
                  <a:lnTo>
                    <a:pt x="73541" y="168647"/>
                  </a:lnTo>
                  <a:lnTo>
                    <a:pt x="66324" y="145533"/>
                  </a:lnTo>
                  <a:lnTo>
                    <a:pt x="45011" y="139591"/>
                  </a:lnTo>
                  <a:lnTo>
                    <a:pt x="43406" y="128517"/>
                  </a:lnTo>
                  <a:lnTo>
                    <a:pt x="28768" y="119900"/>
                  </a:lnTo>
                  <a:lnTo>
                    <a:pt x="23747" y="133814"/>
                  </a:lnTo>
                  <a:lnTo>
                    <a:pt x="6644" y="135010"/>
                  </a:lnTo>
                  <a:lnTo>
                    <a:pt x="2505" y="108771"/>
                  </a:lnTo>
                  <a:lnTo>
                    <a:pt x="-4673" y="101365"/>
                  </a:lnTo>
                  <a:lnTo>
                    <a:pt x="-4673" y="91819"/>
                  </a:lnTo>
                  <a:lnTo>
                    <a:pt x="2505" y="86916"/>
                  </a:lnTo>
                  <a:lnTo>
                    <a:pt x="-4673" y="78652"/>
                  </a:lnTo>
                  <a:lnTo>
                    <a:pt x="2505" y="44826"/>
                  </a:lnTo>
                  <a:lnTo>
                    <a:pt x="15986" y="42851"/>
                  </a:lnTo>
                  <a:lnTo>
                    <a:pt x="17954" y="31085"/>
                  </a:lnTo>
                  <a:lnTo>
                    <a:pt x="2505" y="11748"/>
                  </a:lnTo>
                  <a:lnTo>
                    <a:pt x="32222" y="-624"/>
                  </a:lnTo>
                  <a:lnTo>
                    <a:pt x="48443" y="3610"/>
                  </a:lnTo>
                  <a:lnTo>
                    <a:pt x="64057" y="-2143"/>
                  </a:lnTo>
                  <a:lnTo>
                    <a:pt x="69110" y="3610"/>
                  </a:lnTo>
                  <a:lnTo>
                    <a:pt x="97041" y="12244"/>
                  </a:lnTo>
                  <a:lnTo>
                    <a:pt x="103542" y="36138"/>
                  </a:lnTo>
                  <a:lnTo>
                    <a:pt x="123713" y="40065"/>
                  </a:lnTo>
                  <a:lnTo>
                    <a:pt x="130442" y="50115"/>
                  </a:lnTo>
                  <a:lnTo>
                    <a:pt x="146339" y="45881"/>
                  </a:lnTo>
                  <a:lnTo>
                    <a:pt x="152730" y="54066"/>
                  </a:lnTo>
                  <a:lnTo>
                    <a:pt x="153627" y="76268"/>
                  </a:lnTo>
                  <a:lnTo>
                    <a:pt x="165519" y="76268"/>
                  </a:lnTo>
                  <a:lnTo>
                    <a:pt x="170438" y="84744"/>
                  </a:lnTo>
                  <a:lnTo>
                    <a:pt x="161639" y="90788"/>
                  </a:lnTo>
                  <a:lnTo>
                    <a:pt x="164622" y="103813"/>
                  </a:lnTo>
                  <a:lnTo>
                    <a:pt x="183723" y="97989"/>
                  </a:lnTo>
                  <a:lnTo>
                    <a:pt x="183723" y="111416"/>
                  </a:lnTo>
                  <a:lnTo>
                    <a:pt x="195528" y="124818"/>
                  </a:lnTo>
                  <a:lnTo>
                    <a:pt x="189625" y="139591"/>
                  </a:lnTo>
                  <a:lnTo>
                    <a:pt x="206373" y="153041"/>
                  </a:lnTo>
                  <a:lnTo>
                    <a:pt x="236350" y="152262"/>
                  </a:lnTo>
                  <a:lnTo>
                    <a:pt x="248219" y="158196"/>
                  </a:lnTo>
                  <a:lnTo>
                    <a:pt x="250997" y="168647"/>
                  </a:lnTo>
                  <a:lnTo>
                    <a:pt x="244944" y="174739"/>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37" name="Freeform: Shape 1536">
              <a:extLst>
                <a:ext uri="{FF2B5EF4-FFF2-40B4-BE49-F238E27FC236}">
                  <a16:creationId xmlns:a16="http://schemas.microsoft.com/office/drawing/2014/main" id="{C4D4555C-2F5E-4593-A3D3-0DA82618F03D}"/>
                </a:ext>
              </a:extLst>
            </p:cNvPr>
            <p:cNvSpPr/>
            <p:nvPr/>
          </p:nvSpPr>
          <p:spPr>
            <a:xfrm flipV="1">
              <a:off x="5543194" y="2557608"/>
              <a:ext cx="278122" cy="219365"/>
            </a:xfrm>
            <a:custGeom>
              <a:avLst/>
              <a:gdLst>
                <a:gd name="connsiteX0" fmla="*/ 244944 w 255669"/>
                <a:gd name="connsiteY0" fmla="*/ 174739 h 201656"/>
                <a:gd name="connsiteX1" fmla="*/ 222578 w 255669"/>
                <a:gd name="connsiteY1" fmla="*/ 175762 h 201656"/>
                <a:gd name="connsiteX2" fmla="*/ 215203 w 255669"/>
                <a:gd name="connsiteY2" fmla="*/ 168647 h 201656"/>
                <a:gd name="connsiteX3" fmla="*/ 193560 w 255669"/>
                <a:gd name="connsiteY3" fmla="*/ 162359 h 201656"/>
                <a:gd name="connsiteX4" fmla="*/ 193560 w 255669"/>
                <a:gd name="connsiteY4" fmla="*/ 182223 h 201656"/>
                <a:gd name="connsiteX5" fmla="*/ 188641 w 255669"/>
                <a:gd name="connsiteY5" fmla="*/ 185395 h 201656"/>
                <a:gd name="connsiteX6" fmla="*/ 189027 w 255669"/>
                <a:gd name="connsiteY6" fmla="*/ 196602 h 201656"/>
                <a:gd name="connsiteX7" fmla="*/ 179465 w 255669"/>
                <a:gd name="connsiteY7" fmla="*/ 199514 h 201656"/>
                <a:gd name="connsiteX8" fmla="*/ 166416 w 255669"/>
                <a:gd name="connsiteY8" fmla="*/ 188645 h 201656"/>
                <a:gd name="connsiteX9" fmla="*/ 166416 w 255669"/>
                <a:gd name="connsiteY9" fmla="*/ 175762 h 201656"/>
                <a:gd name="connsiteX10" fmla="*/ 151746 w 255669"/>
                <a:gd name="connsiteY10" fmla="*/ 166318 h 201656"/>
                <a:gd name="connsiteX11" fmla="*/ 147017 w 255669"/>
                <a:gd name="connsiteY11" fmla="*/ 173236 h 201656"/>
                <a:gd name="connsiteX12" fmla="*/ 130442 w 255669"/>
                <a:gd name="connsiteY12" fmla="*/ 162359 h 201656"/>
                <a:gd name="connsiteX13" fmla="*/ 125358 w 255669"/>
                <a:gd name="connsiteY13" fmla="*/ 171638 h 201656"/>
                <a:gd name="connsiteX14" fmla="*/ 90265 w 255669"/>
                <a:gd name="connsiteY14" fmla="*/ 175762 h 201656"/>
                <a:gd name="connsiteX15" fmla="*/ 87801 w 255669"/>
                <a:gd name="connsiteY15" fmla="*/ 168647 h 201656"/>
                <a:gd name="connsiteX16" fmla="*/ 73541 w 255669"/>
                <a:gd name="connsiteY16" fmla="*/ 168647 h 201656"/>
                <a:gd name="connsiteX17" fmla="*/ 66324 w 255669"/>
                <a:gd name="connsiteY17" fmla="*/ 145533 h 201656"/>
                <a:gd name="connsiteX18" fmla="*/ 45011 w 255669"/>
                <a:gd name="connsiteY18" fmla="*/ 139591 h 201656"/>
                <a:gd name="connsiteX19" fmla="*/ 43406 w 255669"/>
                <a:gd name="connsiteY19" fmla="*/ 128517 h 201656"/>
                <a:gd name="connsiteX20" fmla="*/ 28768 w 255669"/>
                <a:gd name="connsiteY20" fmla="*/ 119900 h 201656"/>
                <a:gd name="connsiteX21" fmla="*/ 23747 w 255669"/>
                <a:gd name="connsiteY21" fmla="*/ 133814 h 201656"/>
                <a:gd name="connsiteX22" fmla="*/ 6644 w 255669"/>
                <a:gd name="connsiteY22" fmla="*/ 135010 h 201656"/>
                <a:gd name="connsiteX23" fmla="*/ 2505 w 255669"/>
                <a:gd name="connsiteY23" fmla="*/ 108771 h 201656"/>
                <a:gd name="connsiteX24" fmla="*/ -4673 w 255669"/>
                <a:gd name="connsiteY24" fmla="*/ 101365 h 201656"/>
                <a:gd name="connsiteX25" fmla="*/ -4673 w 255669"/>
                <a:gd name="connsiteY25" fmla="*/ 91819 h 201656"/>
                <a:gd name="connsiteX26" fmla="*/ 2505 w 255669"/>
                <a:gd name="connsiteY26" fmla="*/ 86916 h 201656"/>
                <a:gd name="connsiteX27" fmla="*/ -4673 w 255669"/>
                <a:gd name="connsiteY27" fmla="*/ 78652 h 201656"/>
                <a:gd name="connsiteX28" fmla="*/ 2505 w 255669"/>
                <a:gd name="connsiteY28" fmla="*/ 44826 h 201656"/>
                <a:gd name="connsiteX29" fmla="*/ 15986 w 255669"/>
                <a:gd name="connsiteY29" fmla="*/ 42851 h 201656"/>
                <a:gd name="connsiteX30" fmla="*/ 17954 w 255669"/>
                <a:gd name="connsiteY30" fmla="*/ 31085 h 201656"/>
                <a:gd name="connsiteX31" fmla="*/ 2505 w 255669"/>
                <a:gd name="connsiteY31" fmla="*/ 11748 h 201656"/>
                <a:gd name="connsiteX32" fmla="*/ 32222 w 255669"/>
                <a:gd name="connsiteY32" fmla="*/ -624 h 201656"/>
                <a:gd name="connsiteX33" fmla="*/ 48443 w 255669"/>
                <a:gd name="connsiteY33" fmla="*/ 3610 h 201656"/>
                <a:gd name="connsiteX34" fmla="*/ 64057 w 255669"/>
                <a:gd name="connsiteY34" fmla="*/ -2143 h 201656"/>
                <a:gd name="connsiteX35" fmla="*/ 69110 w 255669"/>
                <a:gd name="connsiteY35" fmla="*/ 3610 h 201656"/>
                <a:gd name="connsiteX36" fmla="*/ 97041 w 255669"/>
                <a:gd name="connsiteY36" fmla="*/ 12244 h 201656"/>
                <a:gd name="connsiteX37" fmla="*/ 103542 w 255669"/>
                <a:gd name="connsiteY37" fmla="*/ 36138 h 201656"/>
                <a:gd name="connsiteX38" fmla="*/ 123713 w 255669"/>
                <a:gd name="connsiteY38" fmla="*/ 40065 h 201656"/>
                <a:gd name="connsiteX39" fmla="*/ 130442 w 255669"/>
                <a:gd name="connsiteY39" fmla="*/ 50115 h 201656"/>
                <a:gd name="connsiteX40" fmla="*/ 146339 w 255669"/>
                <a:gd name="connsiteY40" fmla="*/ 45881 h 201656"/>
                <a:gd name="connsiteX41" fmla="*/ 152730 w 255669"/>
                <a:gd name="connsiteY41" fmla="*/ 54066 h 201656"/>
                <a:gd name="connsiteX42" fmla="*/ 153627 w 255669"/>
                <a:gd name="connsiteY42" fmla="*/ 76268 h 201656"/>
                <a:gd name="connsiteX43" fmla="*/ 165519 w 255669"/>
                <a:gd name="connsiteY43" fmla="*/ 76268 h 201656"/>
                <a:gd name="connsiteX44" fmla="*/ 170438 w 255669"/>
                <a:gd name="connsiteY44" fmla="*/ 84744 h 201656"/>
                <a:gd name="connsiteX45" fmla="*/ 161639 w 255669"/>
                <a:gd name="connsiteY45" fmla="*/ 90788 h 201656"/>
                <a:gd name="connsiteX46" fmla="*/ 164622 w 255669"/>
                <a:gd name="connsiteY46" fmla="*/ 103813 h 201656"/>
                <a:gd name="connsiteX47" fmla="*/ 183723 w 255669"/>
                <a:gd name="connsiteY47" fmla="*/ 97989 h 201656"/>
                <a:gd name="connsiteX48" fmla="*/ 183723 w 255669"/>
                <a:gd name="connsiteY48" fmla="*/ 111416 h 201656"/>
                <a:gd name="connsiteX49" fmla="*/ 195528 w 255669"/>
                <a:gd name="connsiteY49" fmla="*/ 124818 h 201656"/>
                <a:gd name="connsiteX50" fmla="*/ 189625 w 255669"/>
                <a:gd name="connsiteY50" fmla="*/ 139591 h 201656"/>
                <a:gd name="connsiteX51" fmla="*/ 206373 w 255669"/>
                <a:gd name="connsiteY51" fmla="*/ 153041 h 201656"/>
                <a:gd name="connsiteX52" fmla="*/ 236350 w 255669"/>
                <a:gd name="connsiteY52" fmla="*/ 152262 h 201656"/>
                <a:gd name="connsiteX53" fmla="*/ 248219 w 255669"/>
                <a:gd name="connsiteY53" fmla="*/ 158196 h 201656"/>
                <a:gd name="connsiteX54" fmla="*/ 250997 w 255669"/>
                <a:gd name="connsiteY54" fmla="*/ 168647 h 201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55669" h="201656">
                  <a:moveTo>
                    <a:pt x="244944" y="174739"/>
                  </a:moveTo>
                  <a:lnTo>
                    <a:pt x="222578" y="175762"/>
                  </a:lnTo>
                  <a:lnTo>
                    <a:pt x="215203" y="168647"/>
                  </a:lnTo>
                  <a:lnTo>
                    <a:pt x="193560" y="162359"/>
                  </a:lnTo>
                  <a:lnTo>
                    <a:pt x="193560" y="182223"/>
                  </a:lnTo>
                  <a:lnTo>
                    <a:pt x="188641" y="185395"/>
                  </a:lnTo>
                  <a:lnTo>
                    <a:pt x="189027" y="196602"/>
                  </a:lnTo>
                  <a:lnTo>
                    <a:pt x="179465" y="199514"/>
                  </a:lnTo>
                  <a:lnTo>
                    <a:pt x="166416" y="188645"/>
                  </a:lnTo>
                  <a:lnTo>
                    <a:pt x="166416" y="175762"/>
                  </a:lnTo>
                  <a:lnTo>
                    <a:pt x="151746" y="166318"/>
                  </a:lnTo>
                  <a:lnTo>
                    <a:pt x="147017" y="173236"/>
                  </a:lnTo>
                  <a:lnTo>
                    <a:pt x="130442" y="162359"/>
                  </a:lnTo>
                  <a:lnTo>
                    <a:pt x="125358" y="171638"/>
                  </a:lnTo>
                  <a:lnTo>
                    <a:pt x="90265" y="175762"/>
                  </a:lnTo>
                  <a:lnTo>
                    <a:pt x="87801" y="168647"/>
                  </a:lnTo>
                  <a:lnTo>
                    <a:pt x="73541" y="168647"/>
                  </a:lnTo>
                  <a:lnTo>
                    <a:pt x="66324" y="145533"/>
                  </a:lnTo>
                  <a:lnTo>
                    <a:pt x="45011" y="139591"/>
                  </a:lnTo>
                  <a:lnTo>
                    <a:pt x="43406" y="128517"/>
                  </a:lnTo>
                  <a:lnTo>
                    <a:pt x="28768" y="119900"/>
                  </a:lnTo>
                  <a:lnTo>
                    <a:pt x="23747" y="133814"/>
                  </a:lnTo>
                  <a:lnTo>
                    <a:pt x="6644" y="135010"/>
                  </a:lnTo>
                  <a:lnTo>
                    <a:pt x="2505" y="108771"/>
                  </a:lnTo>
                  <a:lnTo>
                    <a:pt x="-4673" y="101365"/>
                  </a:lnTo>
                  <a:lnTo>
                    <a:pt x="-4673" y="91819"/>
                  </a:lnTo>
                  <a:lnTo>
                    <a:pt x="2505" y="86916"/>
                  </a:lnTo>
                  <a:lnTo>
                    <a:pt x="-4673" y="78652"/>
                  </a:lnTo>
                  <a:lnTo>
                    <a:pt x="2505" y="44826"/>
                  </a:lnTo>
                  <a:lnTo>
                    <a:pt x="15986" y="42851"/>
                  </a:lnTo>
                  <a:lnTo>
                    <a:pt x="17954" y="31085"/>
                  </a:lnTo>
                  <a:lnTo>
                    <a:pt x="2505" y="11748"/>
                  </a:lnTo>
                  <a:lnTo>
                    <a:pt x="32222" y="-624"/>
                  </a:lnTo>
                  <a:lnTo>
                    <a:pt x="48443" y="3610"/>
                  </a:lnTo>
                  <a:lnTo>
                    <a:pt x="64057" y="-2143"/>
                  </a:lnTo>
                  <a:lnTo>
                    <a:pt x="69110" y="3610"/>
                  </a:lnTo>
                  <a:lnTo>
                    <a:pt x="97041" y="12244"/>
                  </a:lnTo>
                  <a:lnTo>
                    <a:pt x="103542" y="36138"/>
                  </a:lnTo>
                  <a:lnTo>
                    <a:pt x="123713" y="40065"/>
                  </a:lnTo>
                  <a:lnTo>
                    <a:pt x="130442" y="50115"/>
                  </a:lnTo>
                  <a:lnTo>
                    <a:pt x="146339" y="45881"/>
                  </a:lnTo>
                  <a:lnTo>
                    <a:pt x="152730" y="54066"/>
                  </a:lnTo>
                  <a:lnTo>
                    <a:pt x="153627" y="76268"/>
                  </a:lnTo>
                  <a:lnTo>
                    <a:pt x="165519" y="76268"/>
                  </a:lnTo>
                  <a:lnTo>
                    <a:pt x="170438" y="84744"/>
                  </a:lnTo>
                  <a:lnTo>
                    <a:pt x="161639" y="90788"/>
                  </a:lnTo>
                  <a:lnTo>
                    <a:pt x="164622" y="103813"/>
                  </a:lnTo>
                  <a:lnTo>
                    <a:pt x="183723" y="97989"/>
                  </a:lnTo>
                  <a:lnTo>
                    <a:pt x="183723" y="111416"/>
                  </a:lnTo>
                  <a:lnTo>
                    <a:pt x="195528" y="124818"/>
                  </a:lnTo>
                  <a:lnTo>
                    <a:pt x="189625" y="139591"/>
                  </a:lnTo>
                  <a:lnTo>
                    <a:pt x="206373" y="153041"/>
                  </a:lnTo>
                  <a:lnTo>
                    <a:pt x="236350" y="152262"/>
                  </a:lnTo>
                  <a:lnTo>
                    <a:pt x="248219" y="158196"/>
                  </a:lnTo>
                  <a:lnTo>
                    <a:pt x="250997" y="16864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38" name="Freeform: Shape 1537">
              <a:extLst>
                <a:ext uri="{FF2B5EF4-FFF2-40B4-BE49-F238E27FC236}">
                  <a16:creationId xmlns:a16="http://schemas.microsoft.com/office/drawing/2014/main" id="{65A03775-50DB-4257-B752-0221CF9C5CEF}"/>
                </a:ext>
              </a:extLst>
            </p:cNvPr>
            <p:cNvSpPr/>
            <p:nvPr/>
          </p:nvSpPr>
          <p:spPr>
            <a:xfrm flipV="1">
              <a:off x="5220895" y="2528423"/>
              <a:ext cx="376876" cy="335226"/>
            </a:xfrm>
            <a:custGeom>
              <a:avLst/>
              <a:gdLst>
                <a:gd name="connsiteX0" fmla="*/ 288515 w 346451"/>
                <a:gd name="connsiteY0" fmla="*/ 239737 h 308163"/>
                <a:gd name="connsiteX1" fmla="*/ 266864 w 346451"/>
                <a:gd name="connsiteY1" fmla="*/ 259585 h 308163"/>
                <a:gd name="connsiteX2" fmla="*/ 251108 w 346451"/>
                <a:gd name="connsiteY2" fmla="*/ 254155 h 308163"/>
                <a:gd name="connsiteX3" fmla="*/ 233502 w 346451"/>
                <a:gd name="connsiteY3" fmla="*/ 264284 h 308163"/>
                <a:gd name="connsiteX4" fmla="*/ 232149 w 346451"/>
                <a:gd name="connsiteY4" fmla="*/ 273043 h 308163"/>
                <a:gd name="connsiteX5" fmla="*/ 198748 w 346451"/>
                <a:gd name="connsiteY5" fmla="*/ 270147 h 308163"/>
                <a:gd name="connsiteX6" fmla="*/ 187604 w 346451"/>
                <a:gd name="connsiteY6" fmla="*/ 254454 h 308163"/>
                <a:gd name="connsiteX7" fmla="*/ 174193 w 346451"/>
                <a:gd name="connsiteY7" fmla="*/ 254604 h 308163"/>
                <a:gd name="connsiteX8" fmla="*/ 174909 w 346451"/>
                <a:gd name="connsiteY8" fmla="*/ 237683 h 308163"/>
                <a:gd name="connsiteX9" fmla="*/ 157327 w 346451"/>
                <a:gd name="connsiteY9" fmla="*/ 242783 h 308163"/>
                <a:gd name="connsiteX10" fmla="*/ 133575 w 346451"/>
                <a:gd name="connsiteY10" fmla="*/ 236817 h 308163"/>
                <a:gd name="connsiteX11" fmla="*/ 88023 w 346451"/>
                <a:gd name="connsiteY11" fmla="*/ 258122 h 308163"/>
                <a:gd name="connsiteX12" fmla="*/ 85654 w 346451"/>
                <a:gd name="connsiteY12" fmla="*/ 274059 h 308163"/>
                <a:gd name="connsiteX13" fmla="*/ 70724 w 346451"/>
                <a:gd name="connsiteY13" fmla="*/ 280701 h 308163"/>
                <a:gd name="connsiteX14" fmla="*/ 70323 w 346451"/>
                <a:gd name="connsiteY14" fmla="*/ 298448 h 308163"/>
                <a:gd name="connsiteX15" fmla="*/ 64090 w 346451"/>
                <a:gd name="connsiteY15" fmla="*/ 306059 h 308163"/>
                <a:gd name="connsiteX16" fmla="*/ 42935 w 346451"/>
                <a:gd name="connsiteY16" fmla="*/ 289996 h 308163"/>
                <a:gd name="connsiteX17" fmla="*/ 32365 w 346451"/>
                <a:gd name="connsiteY17" fmla="*/ 279780 h 308163"/>
                <a:gd name="connsiteX18" fmla="*/ 13862 w 346451"/>
                <a:gd name="connsiteY18" fmla="*/ 285187 h 308163"/>
                <a:gd name="connsiteX19" fmla="*/ 8676 w 346451"/>
                <a:gd name="connsiteY19" fmla="*/ 305602 h 308163"/>
                <a:gd name="connsiteX20" fmla="*/ -4396 w 346451"/>
                <a:gd name="connsiteY20" fmla="*/ 295245 h 308163"/>
                <a:gd name="connsiteX21" fmla="*/ 1380 w 346451"/>
                <a:gd name="connsiteY21" fmla="*/ 271477 h 308163"/>
                <a:gd name="connsiteX22" fmla="*/ -1839 w 346451"/>
                <a:gd name="connsiteY22" fmla="*/ 264748 h 308163"/>
                <a:gd name="connsiteX23" fmla="*/ 11218 w 346451"/>
                <a:gd name="connsiteY23" fmla="*/ 255469 h 308163"/>
                <a:gd name="connsiteX24" fmla="*/ 21552 w 346451"/>
                <a:gd name="connsiteY24" fmla="*/ 222470 h 308163"/>
                <a:gd name="connsiteX25" fmla="*/ 38142 w 346451"/>
                <a:gd name="connsiteY25" fmla="*/ 220014 h 308163"/>
                <a:gd name="connsiteX26" fmla="*/ 34388 w 346451"/>
                <a:gd name="connsiteY26" fmla="*/ 212262 h 308163"/>
                <a:gd name="connsiteX27" fmla="*/ 37756 w 346451"/>
                <a:gd name="connsiteY27" fmla="*/ 203873 h 308163"/>
                <a:gd name="connsiteX28" fmla="*/ 24023 w 346451"/>
                <a:gd name="connsiteY28" fmla="*/ 193539 h 308163"/>
                <a:gd name="connsiteX29" fmla="*/ 21552 w 346451"/>
                <a:gd name="connsiteY29" fmla="*/ 176925 h 308163"/>
                <a:gd name="connsiteX30" fmla="*/ 32719 w 346451"/>
                <a:gd name="connsiteY30" fmla="*/ 171204 h 308163"/>
                <a:gd name="connsiteX31" fmla="*/ 32168 w 346451"/>
                <a:gd name="connsiteY31" fmla="*/ 155873 h 308163"/>
                <a:gd name="connsiteX32" fmla="*/ 42935 w 346451"/>
                <a:gd name="connsiteY32" fmla="*/ 155873 h 308163"/>
                <a:gd name="connsiteX33" fmla="*/ 51844 w 346451"/>
                <a:gd name="connsiteY33" fmla="*/ 146791 h 308163"/>
                <a:gd name="connsiteX34" fmla="*/ 59926 w 346451"/>
                <a:gd name="connsiteY34" fmla="*/ 146673 h 308163"/>
                <a:gd name="connsiteX35" fmla="*/ 67159 w 346451"/>
                <a:gd name="connsiteY35" fmla="*/ 132530 h 308163"/>
                <a:gd name="connsiteX36" fmla="*/ 64294 w 346451"/>
                <a:gd name="connsiteY36" fmla="*/ 119103 h 308163"/>
                <a:gd name="connsiteX37" fmla="*/ 80719 w 346451"/>
                <a:gd name="connsiteY37" fmla="*/ 95910 h 308163"/>
                <a:gd name="connsiteX38" fmla="*/ 80719 w 346451"/>
                <a:gd name="connsiteY38" fmla="*/ 95902 h 308163"/>
                <a:gd name="connsiteX39" fmla="*/ 105125 w 346451"/>
                <a:gd name="connsiteY39" fmla="*/ 99160 h 308163"/>
                <a:gd name="connsiteX40" fmla="*/ 120054 w 346451"/>
                <a:gd name="connsiteY40" fmla="*/ 76998 h 308163"/>
                <a:gd name="connsiteX41" fmla="*/ 126948 w 346451"/>
                <a:gd name="connsiteY41" fmla="*/ 56552 h 308163"/>
                <a:gd name="connsiteX42" fmla="*/ 148174 w 346451"/>
                <a:gd name="connsiteY42" fmla="*/ 47336 h 308163"/>
                <a:gd name="connsiteX43" fmla="*/ 164914 w 346451"/>
                <a:gd name="connsiteY43" fmla="*/ 34051 h 308163"/>
                <a:gd name="connsiteX44" fmla="*/ 170006 w 346451"/>
                <a:gd name="connsiteY44" fmla="*/ 28589 h 308163"/>
                <a:gd name="connsiteX45" fmla="*/ 186439 w 346451"/>
                <a:gd name="connsiteY45" fmla="*/ 24481 h 308163"/>
                <a:gd name="connsiteX46" fmla="*/ 197512 w 346451"/>
                <a:gd name="connsiteY46" fmla="*/ 30297 h 308163"/>
                <a:gd name="connsiteX47" fmla="*/ 201699 w 346451"/>
                <a:gd name="connsiteY47" fmla="*/ 29950 h 308163"/>
                <a:gd name="connsiteX48" fmla="*/ 217227 w 346451"/>
                <a:gd name="connsiteY48" fmla="*/ 38812 h 308163"/>
                <a:gd name="connsiteX49" fmla="*/ 225608 w 346451"/>
                <a:gd name="connsiteY49" fmla="*/ 37443 h 308163"/>
                <a:gd name="connsiteX50" fmla="*/ 230386 w 346451"/>
                <a:gd name="connsiteY50" fmla="*/ 27896 h 308163"/>
                <a:gd name="connsiteX51" fmla="*/ 234573 w 346451"/>
                <a:gd name="connsiteY51" fmla="*/ 9819 h 308163"/>
                <a:gd name="connsiteX52" fmla="*/ 265667 w 346451"/>
                <a:gd name="connsiteY52" fmla="*/ 1988 h 308163"/>
                <a:gd name="connsiteX53" fmla="*/ 292568 w 346451"/>
                <a:gd name="connsiteY53" fmla="*/ 2665 h 308163"/>
                <a:gd name="connsiteX54" fmla="*/ 311708 w 346451"/>
                <a:gd name="connsiteY54" fmla="*/ -2105 h 308163"/>
                <a:gd name="connsiteX55" fmla="*/ 315005 w 346451"/>
                <a:gd name="connsiteY55" fmla="*/ 11983 h 308163"/>
                <a:gd name="connsiteX56" fmla="*/ 324843 w 346451"/>
                <a:gd name="connsiteY56" fmla="*/ 20294 h 308163"/>
                <a:gd name="connsiteX57" fmla="*/ 340080 w 346451"/>
                <a:gd name="connsiteY57" fmla="*/ 20294 h 308163"/>
                <a:gd name="connsiteX58" fmla="*/ 342055 w 346451"/>
                <a:gd name="connsiteY58" fmla="*/ 34177 h 308163"/>
                <a:gd name="connsiteX59" fmla="*/ 332217 w 346451"/>
                <a:gd name="connsiteY59" fmla="*/ 34177 h 308163"/>
                <a:gd name="connsiteX60" fmla="*/ 332217 w 346451"/>
                <a:gd name="connsiteY60" fmla="*/ 54254 h 308163"/>
                <a:gd name="connsiteX61" fmla="*/ 311708 w 346451"/>
                <a:gd name="connsiteY61" fmla="*/ 67522 h 308163"/>
                <a:gd name="connsiteX62" fmla="*/ 299061 w 346451"/>
                <a:gd name="connsiteY62" fmla="*/ 91464 h 308163"/>
                <a:gd name="connsiteX63" fmla="*/ 314510 w 346451"/>
                <a:gd name="connsiteY63" fmla="*/ 110800 h 308163"/>
                <a:gd name="connsiteX64" fmla="*/ 312542 w 346451"/>
                <a:gd name="connsiteY64" fmla="*/ 122566 h 308163"/>
                <a:gd name="connsiteX65" fmla="*/ 299061 w 346451"/>
                <a:gd name="connsiteY65" fmla="*/ 124542 h 308163"/>
                <a:gd name="connsiteX66" fmla="*/ 291883 w 346451"/>
                <a:gd name="connsiteY66" fmla="*/ 158368 h 308163"/>
                <a:gd name="connsiteX67" fmla="*/ 299061 w 346451"/>
                <a:gd name="connsiteY67" fmla="*/ 166631 h 308163"/>
                <a:gd name="connsiteX68" fmla="*/ 291883 w 346451"/>
                <a:gd name="connsiteY68" fmla="*/ 171534 h 308163"/>
                <a:gd name="connsiteX69" fmla="*/ 291883 w 346451"/>
                <a:gd name="connsiteY69" fmla="*/ 181081 h 308163"/>
                <a:gd name="connsiteX70" fmla="*/ 299061 w 346451"/>
                <a:gd name="connsiteY70" fmla="*/ 188486 h 308163"/>
                <a:gd name="connsiteX71" fmla="*/ 303200 w 346451"/>
                <a:gd name="connsiteY71" fmla="*/ 214726 h 308163"/>
                <a:gd name="connsiteX72" fmla="*/ 303413 w 346451"/>
                <a:gd name="connsiteY72" fmla="*/ 214710 h 308163"/>
                <a:gd name="connsiteX73" fmla="*/ 301500 w 346451"/>
                <a:gd name="connsiteY73" fmla="*/ 237911 h 308163"/>
                <a:gd name="connsiteX74" fmla="*/ 288515 w 346451"/>
                <a:gd name="connsiteY74" fmla="*/ 239737 h 308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46451" h="308163">
                  <a:moveTo>
                    <a:pt x="288515" y="239737"/>
                  </a:moveTo>
                  <a:lnTo>
                    <a:pt x="266864" y="259585"/>
                  </a:lnTo>
                  <a:lnTo>
                    <a:pt x="251108" y="254155"/>
                  </a:lnTo>
                  <a:lnTo>
                    <a:pt x="233502" y="264284"/>
                  </a:lnTo>
                  <a:lnTo>
                    <a:pt x="232149" y="273043"/>
                  </a:lnTo>
                  <a:lnTo>
                    <a:pt x="198748" y="270147"/>
                  </a:lnTo>
                  <a:lnTo>
                    <a:pt x="187604" y="254454"/>
                  </a:lnTo>
                  <a:lnTo>
                    <a:pt x="174193" y="254604"/>
                  </a:lnTo>
                  <a:lnTo>
                    <a:pt x="174909" y="237683"/>
                  </a:lnTo>
                  <a:lnTo>
                    <a:pt x="157327" y="242783"/>
                  </a:lnTo>
                  <a:lnTo>
                    <a:pt x="133575" y="236817"/>
                  </a:lnTo>
                  <a:lnTo>
                    <a:pt x="88023" y="258122"/>
                  </a:lnTo>
                  <a:lnTo>
                    <a:pt x="85654" y="274059"/>
                  </a:lnTo>
                  <a:lnTo>
                    <a:pt x="70724" y="280701"/>
                  </a:lnTo>
                  <a:lnTo>
                    <a:pt x="70323" y="298448"/>
                  </a:lnTo>
                  <a:lnTo>
                    <a:pt x="64090" y="306059"/>
                  </a:lnTo>
                  <a:lnTo>
                    <a:pt x="42935" y="289996"/>
                  </a:lnTo>
                  <a:lnTo>
                    <a:pt x="32365" y="279780"/>
                  </a:lnTo>
                  <a:lnTo>
                    <a:pt x="13862" y="285187"/>
                  </a:lnTo>
                  <a:lnTo>
                    <a:pt x="8676" y="305602"/>
                  </a:lnTo>
                  <a:lnTo>
                    <a:pt x="-4396" y="295245"/>
                  </a:lnTo>
                  <a:lnTo>
                    <a:pt x="1380" y="271477"/>
                  </a:lnTo>
                  <a:lnTo>
                    <a:pt x="-1839" y="264748"/>
                  </a:lnTo>
                  <a:lnTo>
                    <a:pt x="11218" y="255469"/>
                  </a:lnTo>
                  <a:lnTo>
                    <a:pt x="21552" y="222470"/>
                  </a:lnTo>
                  <a:lnTo>
                    <a:pt x="38142" y="220014"/>
                  </a:lnTo>
                  <a:lnTo>
                    <a:pt x="34388" y="212262"/>
                  </a:lnTo>
                  <a:lnTo>
                    <a:pt x="37756" y="203873"/>
                  </a:lnTo>
                  <a:lnTo>
                    <a:pt x="24023" y="193539"/>
                  </a:lnTo>
                  <a:lnTo>
                    <a:pt x="21552" y="176925"/>
                  </a:lnTo>
                  <a:lnTo>
                    <a:pt x="32719" y="171204"/>
                  </a:lnTo>
                  <a:lnTo>
                    <a:pt x="32168" y="155873"/>
                  </a:lnTo>
                  <a:lnTo>
                    <a:pt x="42935" y="155873"/>
                  </a:lnTo>
                  <a:lnTo>
                    <a:pt x="51844" y="146791"/>
                  </a:lnTo>
                  <a:lnTo>
                    <a:pt x="59926" y="146673"/>
                  </a:lnTo>
                  <a:lnTo>
                    <a:pt x="67159" y="132530"/>
                  </a:lnTo>
                  <a:lnTo>
                    <a:pt x="64294" y="119103"/>
                  </a:lnTo>
                  <a:lnTo>
                    <a:pt x="80719" y="95910"/>
                  </a:lnTo>
                  <a:lnTo>
                    <a:pt x="80719" y="95902"/>
                  </a:lnTo>
                  <a:lnTo>
                    <a:pt x="105125" y="99160"/>
                  </a:lnTo>
                  <a:lnTo>
                    <a:pt x="120054" y="76998"/>
                  </a:lnTo>
                  <a:lnTo>
                    <a:pt x="126948" y="56552"/>
                  </a:lnTo>
                  <a:lnTo>
                    <a:pt x="148174" y="47336"/>
                  </a:lnTo>
                  <a:lnTo>
                    <a:pt x="164914" y="34051"/>
                  </a:lnTo>
                  <a:lnTo>
                    <a:pt x="170006" y="28589"/>
                  </a:lnTo>
                  <a:lnTo>
                    <a:pt x="186439" y="24481"/>
                  </a:lnTo>
                  <a:lnTo>
                    <a:pt x="197512" y="30297"/>
                  </a:lnTo>
                  <a:lnTo>
                    <a:pt x="201699" y="29950"/>
                  </a:lnTo>
                  <a:lnTo>
                    <a:pt x="217227" y="38812"/>
                  </a:lnTo>
                  <a:lnTo>
                    <a:pt x="225608" y="37443"/>
                  </a:lnTo>
                  <a:lnTo>
                    <a:pt x="230386" y="27896"/>
                  </a:lnTo>
                  <a:lnTo>
                    <a:pt x="234573" y="9819"/>
                  </a:lnTo>
                  <a:lnTo>
                    <a:pt x="265667" y="1988"/>
                  </a:lnTo>
                  <a:lnTo>
                    <a:pt x="292568" y="2665"/>
                  </a:lnTo>
                  <a:lnTo>
                    <a:pt x="311708" y="-2105"/>
                  </a:lnTo>
                  <a:lnTo>
                    <a:pt x="315005" y="11983"/>
                  </a:lnTo>
                  <a:lnTo>
                    <a:pt x="324843" y="20294"/>
                  </a:lnTo>
                  <a:lnTo>
                    <a:pt x="340080" y="20294"/>
                  </a:lnTo>
                  <a:lnTo>
                    <a:pt x="342055" y="34177"/>
                  </a:lnTo>
                  <a:lnTo>
                    <a:pt x="332217" y="34177"/>
                  </a:lnTo>
                  <a:lnTo>
                    <a:pt x="332217" y="54254"/>
                  </a:lnTo>
                  <a:lnTo>
                    <a:pt x="311708" y="67522"/>
                  </a:lnTo>
                  <a:lnTo>
                    <a:pt x="299061" y="91464"/>
                  </a:lnTo>
                  <a:lnTo>
                    <a:pt x="314510" y="110800"/>
                  </a:lnTo>
                  <a:lnTo>
                    <a:pt x="312542" y="122566"/>
                  </a:lnTo>
                  <a:lnTo>
                    <a:pt x="299061" y="124542"/>
                  </a:lnTo>
                  <a:lnTo>
                    <a:pt x="291883" y="158368"/>
                  </a:lnTo>
                  <a:lnTo>
                    <a:pt x="299061" y="166631"/>
                  </a:lnTo>
                  <a:lnTo>
                    <a:pt x="291883" y="171534"/>
                  </a:lnTo>
                  <a:lnTo>
                    <a:pt x="291883" y="181081"/>
                  </a:lnTo>
                  <a:lnTo>
                    <a:pt x="299061" y="188486"/>
                  </a:lnTo>
                  <a:lnTo>
                    <a:pt x="303200" y="214726"/>
                  </a:lnTo>
                  <a:lnTo>
                    <a:pt x="303413" y="214710"/>
                  </a:lnTo>
                  <a:lnTo>
                    <a:pt x="301500" y="237911"/>
                  </a:lnTo>
                  <a:lnTo>
                    <a:pt x="288515" y="239737"/>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39" name="Freeform: Shape 1538">
              <a:extLst>
                <a:ext uri="{FF2B5EF4-FFF2-40B4-BE49-F238E27FC236}">
                  <a16:creationId xmlns:a16="http://schemas.microsoft.com/office/drawing/2014/main" id="{B893C847-6351-4E9D-A915-C85DD6910836}"/>
                </a:ext>
              </a:extLst>
            </p:cNvPr>
            <p:cNvSpPr/>
            <p:nvPr/>
          </p:nvSpPr>
          <p:spPr>
            <a:xfrm flipV="1">
              <a:off x="5220895" y="2528423"/>
              <a:ext cx="376876" cy="335226"/>
            </a:xfrm>
            <a:custGeom>
              <a:avLst/>
              <a:gdLst>
                <a:gd name="connsiteX0" fmla="*/ 288515 w 346451"/>
                <a:gd name="connsiteY0" fmla="*/ 239737 h 308163"/>
                <a:gd name="connsiteX1" fmla="*/ 266864 w 346451"/>
                <a:gd name="connsiteY1" fmla="*/ 259585 h 308163"/>
                <a:gd name="connsiteX2" fmla="*/ 251108 w 346451"/>
                <a:gd name="connsiteY2" fmla="*/ 254155 h 308163"/>
                <a:gd name="connsiteX3" fmla="*/ 233502 w 346451"/>
                <a:gd name="connsiteY3" fmla="*/ 264284 h 308163"/>
                <a:gd name="connsiteX4" fmla="*/ 232149 w 346451"/>
                <a:gd name="connsiteY4" fmla="*/ 273043 h 308163"/>
                <a:gd name="connsiteX5" fmla="*/ 198748 w 346451"/>
                <a:gd name="connsiteY5" fmla="*/ 270147 h 308163"/>
                <a:gd name="connsiteX6" fmla="*/ 187604 w 346451"/>
                <a:gd name="connsiteY6" fmla="*/ 254454 h 308163"/>
                <a:gd name="connsiteX7" fmla="*/ 174193 w 346451"/>
                <a:gd name="connsiteY7" fmla="*/ 254604 h 308163"/>
                <a:gd name="connsiteX8" fmla="*/ 174909 w 346451"/>
                <a:gd name="connsiteY8" fmla="*/ 237683 h 308163"/>
                <a:gd name="connsiteX9" fmla="*/ 157327 w 346451"/>
                <a:gd name="connsiteY9" fmla="*/ 242783 h 308163"/>
                <a:gd name="connsiteX10" fmla="*/ 133575 w 346451"/>
                <a:gd name="connsiteY10" fmla="*/ 236817 h 308163"/>
                <a:gd name="connsiteX11" fmla="*/ 88023 w 346451"/>
                <a:gd name="connsiteY11" fmla="*/ 258122 h 308163"/>
                <a:gd name="connsiteX12" fmla="*/ 85654 w 346451"/>
                <a:gd name="connsiteY12" fmla="*/ 274059 h 308163"/>
                <a:gd name="connsiteX13" fmla="*/ 70724 w 346451"/>
                <a:gd name="connsiteY13" fmla="*/ 280701 h 308163"/>
                <a:gd name="connsiteX14" fmla="*/ 70323 w 346451"/>
                <a:gd name="connsiteY14" fmla="*/ 298448 h 308163"/>
                <a:gd name="connsiteX15" fmla="*/ 64090 w 346451"/>
                <a:gd name="connsiteY15" fmla="*/ 306059 h 308163"/>
                <a:gd name="connsiteX16" fmla="*/ 42935 w 346451"/>
                <a:gd name="connsiteY16" fmla="*/ 289996 h 308163"/>
                <a:gd name="connsiteX17" fmla="*/ 32365 w 346451"/>
                <a:gd name="connsiteY17" fmla="*/ 279780 h 308163"/>
                <a:gd name="connsiteX18" fmla="*/ 13862 w 346451"/>
                <a:gd name="connsiteY18" fmla="*/ 285187 h 308163"/>
                <a:gd name="connsiteX19" fmla="*/ 8676 w 346451"/>
                <a:gd name="connsiteY19" fmla="*/ 305602 h 308163"/>
                <a:gd name="connsiteX20" fmla="*/ -4396 w 346451"/>
                <a:gd name="connsiteY20" fmla="*/ 295245 h 308163"/>
                <a:gd name="connsiteX21" fmla="*/ 1380 w 346451"/>
                <a:gd name="connsiteY21" fmla="*/ 271477 h 308163"/>
                <a:gd name="connsiteX22" fmla="*/ -1839 w 346451"/>
                <a:gd name="connsiteY22" fmla="*/ 264748 h 308163"/>
                <a:gd name="connsiteX23" fmla="*/ 11218 w 346451"/>
                <a:gd name="connsiteY23" fmla="*/ 255469 h 308163"/>
                <a:gd name="connsiteX24" fmla="*/ 21552 w 346451"/>
                <a:gd name="connsiteY24" fmla="*/ 222470 h 308163"/>
                <a:gd name="connsiteX25" fmla="*/ 38142 w 346451"/>
                <a:gd name="connsiteY25" fmla="*/ 220014 h 308163"/>
                <a:gd name="connsiteX26" fmla="*/ 34388 w 346451"/>
                <a:gd name="connsiteY26" fmla="*/ 212262 h 308163"/>
                <a:gd name="connsiteX27" fmla="*/ 37756 w 346451"/>
                <a:gd name="connsiteY27" fmla="*/ 203873 h 308163"/>
                <a:gd name="connsiteX28" fmla="*/ 24023 w 346451"/>
                <a:gd name="connsiteY28" fmla="*/ 193539 h 308163"/>
                <a:gd name="connsiteX29" fmla="*/ 21552 w 346451"/>
                <a:gd name="connsiteY29" fmla="*/ 176925 h 308163"/>
                <a:gd name="connsiteX30" fmla="*/ 32719 w 346451"/>
                <a:gd name="connsiteY30" fmla="*/ 171204 h 308163"/>
                <a:gd name="connsiteX31" fmla="*/ 32168 w 346451"/>
                <a:gd name="connsiteY31" fmla="*/ 155873 h 308163"/>
                <a:gd name="connsiteX32" fmla="*/ 42935 w 346451"/>
                <a:gd name="connsiteY32" fmla="*/ 155873 h 308163"/>
                <a:gd name="connsiteX33" fmla="*/ 51844 w 346451"/>
                <a:gd name="connsiteY33" fmla="*/ 146791 h 308163"/>
                <a:gd name="connsiteX34" fmla="*/ 59926 w 346451"/>
                <a:gd name="connsiteY34" fmla="*/ 146673 h 308163"/>
                <a:gd name="connsiteX35" fmla="*/ 67159 w 346451"/>
                <a:gd name="connsiteY35" fmla="*/ 132530 h 308163"/>
                <a:gd name="connsiteX36" fmla="*/ 64294 w 346451"/>
                <a:gd name="connsiteY36" fmla="*/ 119103 h 308163"/>
                <a:gd name="connsiteX37" fmla="*/ 80719 w 346451"/>
                <a:gd name="connsiteY37" fmla="*/ 95910 h 308163"/>
                <a:gd name="connsiteX38" fmla="*/ 80719 w 346451"/>
                <a:gd name="connsiteY38" fmla="*/ 95902 h 308163"/>
                <a:gd name="connsiteX39" fmla="*/ 105125 w 346451"/>
                <a:gd name="connsiteY39" fmla="*/ 99160 h 308163"/>
                <a:gd name="connsiteX40" fmla="*/ 120054 w 346451"/>
                <a:gd name="connsiteY40" fmla="*/ 76998 h 308163"/>
                <a:gd name="connsiteX41" fmla="*/ 126948 w 346451"/>
                <a:gd name="connsiteY41" fmla="*/ 56552 h 308163"/>
                <a:gd name="connsiteX42" fmla="*/ 148174 w 346451"/>
                <a:gd name="connsiteY42" fmla="*/ 47336 h 308163"/>
                <a:gd name="connsiteX43" fmla="*/ 164914 w 346451"/>
                <a:gd name="connsiteY43" fmla="*/ 34051 h 308163"/>
                <a:gd name="connsiteX44" fmla="*/ 170006 w 346451"/>
                <a:gd name="connsiteY44" fmla="*/ 28589 h 308163"/>
                <a:gd name="connsiteX45" fmla="*/ 186439 w 346451"/>
                <a:gd name="connsiteY45" fmla="*/ 24481 h 308163"/>
                <a:gd name="connsiteX46" fmla="*/ 197512 w 346451"/>
                <a:gd name="connsiteY46" fmla="*/ 30297 h 308163"/>
                <a:gd name="connsiteX47" fmla="*/ 201699 w 346451"/>
                <a:gd name="connsiteY47" fmla="*/ 29950 h 308163"/>
                <a:gd name="connsiteX48" fmla="*/ 217227 w 346451"/>
                <a:gd name="connsiteY48" fmla="*/ 38812 h 308163"/>
                <a:gd name="connsiteX49" fmla="*/ 225608 w 346451"/>
                <a:gd name="connsiteY49" fmla="*/ 37443 h 308163"/>
                <a:gd name="connsiteX50" fmla="*/ 230386 w 346451"/>
                <a:gd name="connsiteY50" fmla="*/ 27896 h 308163"/>
                <a:gd name="connsiteX51" fmla="*/ 234573 w 346451"/>
                <a:gd name="connsiteY51" fmla="*/ 9819 h 308163"/>
                <a:gd name="connsiteX52" fmla="*/ 265667 w 346451"/>
                <a:gd name="connsiteY52" fmla="*/ 1988 h 308163"/>
                <a:gd name="connsiteX53" fmla="*/ 292568 w 346451"/>
                <a:gd name="connsiteY53" fmla="*/ 2665 h 308163"/>
                <a:gd name="connsiteX54" fmla="*/ 311708 w 346451"/>
                <a:gd name="connsiteY54" fmla="*/ -2105 h 308163"/>
                <a:gd name="connsiteX55" fmla="*/ 315005 w 346451"/>
                <a:gd name="connsiteY55" fmla="*/ 11983 h 308163"/>
                <a:gd name="connsiteX56" fmla="*/ 324843 w 346451"/>
                <a:gd name="connsiteY56" fmla="*/ 20294 h 308163"/>
                <a:gd name="connsiteX57" fmla="*/ 340080 w 346451"/>
                <a:gd name="connsiteY57" fmla="*/ 20294 h 308163"/>
                <a:gd name="connsiteX58" fmla="*/ 342055 w 346451"/>
                <a:gd name="connsiteY58" fmla="*/ 34177 h 308163"/>
                <a:gd name="connsiteX59" fmla="*/ 332217 w 346451"/>
                <a:gd name="connsiteY59" fmla="*/ 34177 h 308163"/>
                <a:gd name="connsiteX60" fmla="*/ 332217 w 346451"/>
                <a:gd name="connsiteY60" fmla="*/ 54254 h 308163"/>
                <a:gd name="connsiteX61" fmla="*/ 311708 w 346451"/>
                <a:gd name="connsiteY61" fmla="*/ 67522 h 308163"/>
                <a:gd name="connsiteX62" fmla="*/ 299061 w 346451"/>
                <a:gd name="connsiteY62" fmla="*/ 91464 h 308163"/>
                <a:gd name="connsiteX63" fmla="*/ 314510 w 346451"/>
                <a:gd name="connsiteY63" fmla="*/ 110800 h 308163"/>
                <a:gd name="connsiteX64" fmla="*/ 312542 w 346451"/>
                <a:gd name="connsiteY64" fmla="*/ 122566 h 308163"/>
                <a:gd name="connsiteX65" fmla="*/ 299061 w 346451"/>
                <a:gd name="connsiteY65" fmla="*/ 124542 h 308163"/>
                <a:gd name="connsiteX66" fmla="*/ 291883 w 346451"/>
                <a:gd name="connsiteY66" fmla="*/ 158368 h 308163"/>
                <a:gd name="connsiteX67" fmla="*/ 299061 w 346451"/>
                <a:gd name="connsiteY67" fmla="*/ 166631 h 308163"/>
                <a:gd name="connsiteX68" fmla="*/ 291883 w 346451"/>
                <a:gd name="connsiteY68" fmla="*/ 171534 h 308163"/>
                <a:gd name="connsiteX69" fmla="*/ 291883 w 346451"/>
                <a:gd name="connsiteY69" fmla="*/ 181081 h 308163"/>
                <a:gd name="connsiteX70" fmla="*/ 299061 w 346451"/>
                <a:gd name="connsiteY70" fmla="*/ 188486 h 308163"/>
                <a:gd name="connsiteX71" fmla="*/ 303200 w 346451"/>
                <a:gd name="connsiteY71" fmla="*/ 214726 h 308163"/>
                <a:gd name="connsiteX72" fmla="*/ 303413 w 346451"/>
                <a:gd name="connsiteY72" fmla="*/ 214710 h 308163"/>
                <a:gd name="connsiteX73" fmla="*/ 301500 w 346451"/>
                <a:gd name="connsiteY73" fmla="*/ 237911 h 308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346451" h="308163">
                  <a:moveTo>
                    <a:pt x="288515" y="239737"/>
                  </a:moveTo>
                  <a:lnTo>
                    <a:pt x="266864" y="259585"/>
                  </a:lnTo>
                  <a:lnTo>
                    <a:pt x="251108" y="254155"/>
                  </a:lnTo>
                  <a:lnTo>
                    <a:pt x="233502" y="264284"/>
                  </a:lnTo>
                  <a:lnTo>
                    <a:pt x="232149" y="273043"/>
                  </a:lnTo>
                  <a:lnTo>
                    <a:pt x="198748" y="270147"/>
                  </a:lnTo>
                  <a:lnTo>
                    <a:pt x="187604" y="254454"/>
                  </a:lnTo>
                  <a:lnTo>
                    <a:pt x="174193" y="254604"/>
                  </a:lnTo>
                  <a:lnTo>
                    <a:pt x="174909" y="237683"/>
                  </a:lnTo>
                  <a:lnTo>
                    <a:pt x="157327" y="242783"/>
                  </a:lnTo>
                  <a:lnTo>
                    <a:pt x="133575" y="236817"/>
                  </a:lnTo>
                  <a:lnTo>
                    <a:pt x="88023" y="258122"/>
                  </a:lnTo>
                  <a:lnTo>
                    <a:pt x="85654" y="274059"/>
                  </a:lnTo>
                  <a:lnTo>
                    <a:pt x="70724" y="280701"/>
                  </a:lnTo>
                  <a:lnTo>
                    <a:pt x="70323" y="298448"/>
                  </a:lnTo>
                  <a:lnTo>
                    <a:pt x="64090" y="306059"/>
                  </a:lnTo>
                  <a:lnTo>
                    <a:pt x="42935" y="289996"/>
                  </a:lnTo>
                  <a:lnTo>
                    <a:pt x="32365" y="279780"/>
                  </a:lnTo>
                  <a:lnTo>
                    <a:pt x="13862" y="285187"/>
                  </a:lnTo>
                  <a:lnTo>
                    <a:pt x="8676" y="305602"/>
                  </a:lnTo>
                  <a:lnTo>
                    <a:pt x="-4396" y="295245"/>
                  </a:lnTo>
                  <a:lnTo>
                    <a:pt x="1380" y="271477"/>
                  </a:lnTo>
                  <a:lnTo>
                    <a:pt x="-1839" y="264748"/>
                  </a:lnTo>
                  <a:lnTo>
                    <a:pt x="11218" y="255469"/>
                  </a:lnTo>
                  <a:lnTo>
                    <a:pt x="21552" y="222470"/>
                  </a:lnTo>
                  <a:lnTo>
                    <a:pt x="38142" y="220014"/>
                  </a:lnTo>
                  <a:lnTo>
                    <a:pt x="34388" y="212262"/>
                  </a:lnTo>
                  <a:lnTo>
                    <a:pt x="37756" y="203873"/>
                  </a:lnTo>
                  <a:lnTo>
                    <a:pt x="24023" y="193539"/>
                  </a:lnTo>
                  <a:lnTo>
                    <a:pt x="21552" y="176925"/>
                  </a:lnTo>
                  <a:lnTo>
                    <a:pt x="32719" y="171204"/>
                  </a:lnTo>
                  <a:lnTo>
                    <a:pt x="32168" y="155873"/>
                  </a:lnTo>
                  <a:lnTo>
                    <a:pt x="42935" y="155873"/>
                  </a:lnTo>
                  <a:lnTo>
                    <a:pt x="51844" y="146791"/>
                  </a:lnTo>
                  <a:lnTo>
                    <a:pt x="59926" y="146673"/>
                  </a:lnTo>
                  <a:lnTo>
                    <a:pt x="67159" y="132530"/>
                  </a:lnTo>
                  <a:lnTo>
                    <a:pt x="64294" y="119103"/>
                  </a:lnTo>
                  <a:lnTo>
                    <a:pt x="80719" y="95910"/>
                  </a:lnTo>
                  <a:lnTo>
                    <a:pt x="80719" y="95902"/>
                  </a:lnTo>
                  <a:lnTo>
                    <a:pt x="105125" y="99160"/>
                  </a:lnTo>
                  <a:lnTo>
                    <a:pt x="120054" y="76998"/>
                  </a:lnTo>
                  <a:lnTo>
                    <a:pt x="126948" y="56552"/>
                  </a:lnTo>
                  <a:lnTo>
                    <a:pt x="148174" y="47336"/>
                  </a:lnTo>
                  <a:lnTo>
                    <a:pt x="164914" y="34051"/>
                  </a:lnTo>
                  <a:lnTo>
                    <a:pt x="170006" y="28589"/>
                  </a:lnTo>
                  <a:lnTo>
                    <a:pt x="186439" y="24481"/>
                  </a:lnTo>
                  <a:lnTo>
                    <a:pt x="197512" y="30297"/>
                  </a:lnTo>
                  <a:lnTo>
                    <a:pt x="201699" y="29950"/>
                  </a:lnTo>
                  <a:lnTo>
                    <a:pt x="217227" y="38812"/>
                  </a:lnTo>
                  <a:lnTo>
                    <a:pt x="225608" y="37443"/>
                  </a:lnTo>
                  <a:lnTo>
                    <a:pt x="230386" y="27896"/>
                  </a:lnTo>
                  <a:lnTo>
                    <a:pt x="234573" y="9819"/>
                  </a:lnTo>
                  <a:lnTo>
                    <a:pt x="265667" y="1988"/>
                  </a:lnTo>
                  <a:lnTo>
                    <a:pt x="292568" y="2665"/>
                  </a:lnTo>
                  <a:lnTo>
                    <a:pt x="311708" y="-2105"/>
                  </a:lnTo>
                  <a:lnTo>
                    <a:pt x="315005" y="11983"/>
                  </a:lnTo>
                  <a:lnTo>
                    <a:pt x="324843" y="20294"/>
                  </a:lnTo>
                  <a:lnTo>
                    <a:pt x="340080" y="20294"/>
                  </a:lnTo>
                  <a:lnTo>
                    <a:pt x="342055" y="34177"/>
                  </a:lnTo>
                  <a:lnTo>
                    <a:pt x="332217" y="34177"/>
                  </a:lnTo>
                  <a:lnTo>
                    <a:pt x="332217" y="54254"/>
                  </a:lnTo>
                  <a:lnTo>
                    <a:pt x="311708" y="67522"/>
                  </a:lnTo>
                  <a:lnTo>
                    <a:pt x="299061" y="91464"/>
                  </a:lnTo>
                  <a:lnTo>
                    <a:pt x="314510" y="110800"/>
                  </a:lnTo>
                  <a:lnTo>
                    <a:pt x="312542" y="122566"/>
                  </a:lnTo>
                  <a:lnTo>
                    <a:pt x="299061" y="124542"/>
                  </a:lnTo>
                  <a:lnTo>
                    <a:pt x="291883" y="158368"/>
                  </a:lnTo>
                  <a:lnTo>
                    <a:pt x="299061" y="166631"/>
                  </a:lnTo>
                  <a:lnTo>
                    <a:pt x="291883" y="171534"/>
                  </a:lnTo>
                  <a:lnTo>
                    <a:pt x="291883" y="181081"/>
                  </a:lnTo>
                  <a:lnTo>
                    <a:pt x="299061" y="188486"/>
                  </a:lnTo>
                  <a:lnTo>
                    <a:pt x="303200" y="214726"/>
                  </a:lnTo>
                  <a:lnTo>
                    <a:pt x="303413" y="214710"/>
                  </a:lnTo>
                  <a:lnTo>
                    <a:pt x="301500" y="23791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40" name="Freeform: Shape 1539">
              <a:extLst>
                <a:ext uri="{FF2B5EF4-FFF2-40B4-BE49-F238E27FC236}">
                  <a16:creationId xmlns:a16="http://schemas.microsoft.com/office/drawing/2014/main" id="{84E3E0F0-FAA1-42B9-8537-B5AADBD27ACB}"/>
                </a:ext>
              </a:extLst>
            </p:cNvPr>
            <p:cNvSpPr/>
            <p:nvPr/>
          </p:nvSpPr>
          <p:spPr>
            <a:xfrm flipV="1">
              <a:off x="5379853" y="2449059"/>
              <a:ext cx="281623" cy="195154"/>
            </a:xfrm>
            <a:custGeom>
              <a:avLst/>
              <a:gdLst>
                <a:gd name="connsiteX0" fmla="*/ 254355 w 258888"/>
                <a:gd name="connsiteY0" fmla="*/ 71126 h 179399"/>
                <a:gd name="connsiteX1" fmla="*/ 237884 w 258888"/>
                <a:gd name="connsiteY1" fmla="*/ 72291 h 179399"/>
                <a:gd name="connsiteX2" fmla="*/ 216910 w 258888"/>
                <a:gd name="connsiteY2" fmla="*/ 88669 h 179399"/>
                <a:gd name="connsiteX3" fmla="*/ 204750 w 258888"/>
                <a:gd name="connsiteY3" fmla="*/ 85914 h 179399"/>
                <a:gd name="connsiteX4" fmla="*/ 177110 w 258888"/>
                <a:gd name="connsiteY4" fmla="*/ 110382 h 179399"/>
                <a:gd name="connsiteX5" fmla="*/ 172986 w 258888"/>
                <a:gd name="connsiteY5" fmla="*/ 134732 h 179399"/>
                <a:gd name="connsiteX6" fmla="*/ 163637 w 258888"/>
                <a:gd name="connsiteY6" fmla="*/ 141399 h 179399"/>
                <a:gd name="connsiteX7" fmla="*/ 148856 w 258888"/>
                <a:gd name="connsiteY7" fmla="*/ 135960 h 179399"/>
                <a:gd name="connsiteX8" fmla="*/ 135698 w 258888"/>
                <a:gd name="connsiteY8" fmla="*/ 143366 h 179399"/>
                <a:gd name="connsiteX9" fmla="*/ 142277 w 258888"/>
                <a:gd name="connsiteY9" fmla="*/ 151598 h 179399"/>
                <a:gd name="connsiteX10" fmla="*/ 137492 w 258888"/>
                <a:gd name="connsiteY10" fmla="*/ 166111 h 179399"/>
                <a:gd name="connsiteX11" fmla="*/ 124262 w 258888"/>
                <a:gd name="connsiteY11" fmla="*/ 166457 h 179399"/>
                <a:gd name="connsiteX12" fmla="*/ 113480 w 258888"/>
                <a:gd name="connsiteY12" fmla="*/ 176350 h 179399"/>
                <a:gd name="connsiteX13" fmla="*/ 103375 w 258888"/>
                <a:gd name="connsiteY13" fmla="*/ 172863 h 179399"/>
                <a:gd name="connsiteX14" fmla="*/ 101344 w 258888"/>
                <a:gd name="connsiteY14" fmla="*/ 161822 h 179399"/>
                <a:gd name="connsiteX15" fmla="*/ 85911 w 258888"/>
                <a:gd name="connsiteY15" fmla="*/ 154967 h 179399"/>
                <a:gd name="connsiteX16" fmla="*/ 89594 w 258888"/>
                <a:gd name="connsiteY16" fmla="*/ 136031 h 179399"/>
                <a:gd name="connsiteX17" fmla="*/ 67534 w 258888"/>
                <a:gd name="connsiteY17" fmla="*/ 139171 h 179399"/>
                <a:gd name="connsiteX18" fmla="*/ 57106 w 258888"/>
                <a:gd name="connsiteY18" fmla="*/ 137046 h 179399"/>
                <a:gd name="connsiteX19" fmla="*/ 45797 w 258888"/>
                <a:gd name="connsiteY19" fmla="*/ 156336 h 179399"/>
                <a:gd name="connsiteX20" fmla="*/ 23871 w 258888"/>
                <a:gd name="connsiteY20" fmla="*/ 177097 h 179399"/>
                <a:gd name="connsiteX21" fmla="*/ -4509 w 258888"/>
                <a:gd name="connsiteY21" fmla="*/ 160798 h 179399"/>
                <a:gd name="connsiteX22" fmla="*/ 362 w 258888"/>
                <a:gd name="connsiteY22" fmla="*/ 146451 h 179399"/>
                <a:gd name="connsiteX23" fmla="*/ 8870 w 258888"/>
                <a:gd name="connsiteY23" fmla="*/ 159878 h 179399"/>
                <a:gd name="connsiteX24" fmla="*/ 27278 w 258888"/>
                <a:gd name="connsiteY24" fmla="*/ 157477 h 179399"/>
                <a:gd name="connsiteX25" fmla="*/ 41988 w 258888"/>
                <a:gd name="connsiteY25" fmla="*/ 132379 h 179399"/>
                <a:gd name="connsiteX26" fmla="*/ 6824 w 258888"/>
                <a:gd name="connsiteY26" fmla="*/ 129444 h 179399"/>
                <a:gd name="connsiteX27" fmla="*/ 4156 w 258888"/>
                <a:gd name="connsiteY27" fmla="*/ 112869 h 179399"/>
                <a:gd name="connsiteX28" fmla="*/ 18157 w 258888"/>
                <a:gd name="connsiteY28" fmla="*/ 107313 h 179399"/>
                <a:gd name="connsiteX29" fmla="*/ 14553 w 258888"/>
                <a:gd name="connsiteY29" fmla="*/ 95602 h 179399"/>
                <a:gd name="connsiteX30" fmla="*/ 26578 w 258888"/>
                <a:gd name="connsiteY30" fmla="*/ 85158 h 179399"/>
                <a:gd name="connsiteX31" fmla="*/ 27955 w 258888"/>
                <a:gd name="connsiteY31" fmla="*/ 52686 h 179399"/>
                <a:gd name="connsiteX32" fmla="*/ 41366 w 258888"/>
                <a:gd name="connsiteY32" fmla="*/ 52537 h 179399"/>
                <a:gd name="connsiteX33" fmla="*/ 52510 w 258888"/>
                <a:gd name="connsiteY33" fmla="*/ 68230 h 179399"/>
                <a:gd name="connsiteX34" fmla="*/ 85911 w 258888"/>
                <a:gd name="connsiteY34" fmla="*/ 71126 h 179399"/>
                <a:gd name="connsiteX35" fmla="*/ 87265 w 258888"/>
                <a:gd name="connsiteY35" fmla="*/ 62366 h 179399"/>
                <a:gd name="connsiteX36" fmla="*/ 104870 w 258888"/>
                <a:gd name="connsiteY36" fmla="*/ 52238 h 179399"/>
                <a:gd name="connsiteX37" fmla="*/ 120626 w 258888"/>
                <a:gd name="connsiteY37" fmla="*/ 57668 h 179399"/>
                <a:gd name="connsiteX38" fmla="*/ 142277 w 258888"/>
                <a:gd name="connsiteY38" fmla="*/ 37820 h 179399"/>
                <a:gd name="connsiteX39" fmla="*/ 155263 w 258888"/>
                <a:gd name="connsiteY39" fmla="*/ 35994 h 179399"/>
                <a:gd name="connsiteX40" fmla="*/ 157175 w 258888"/>
                <a:gd name="connsiteY40" fmla="*/ 12792 h 179399"/>
                <a:gd name="connsiteX41" fmla="*/ 174065 w 258888"/>
                <a:gd name="connsiteY41" fmla="*/ 11612 h 179399"/>
                <a:gd name="connsiteX42" fmla="*/ 179086 w 258888"/>
                <a:gd name="connsiteY42" fmla="*/ -2302 h 179399"/>
                <a:gd name="connsiteX43" fmla="*/ 193724 w 258888"/>
                <a:gd name="connsiteY43" fmla="*/ 6315 h 179399"/>
                <a:gd name="connsiteX44" fmla="*/ 195329 w 258888"/>
                <a:gd name="connsiteY44" fmla="*/ 17389 h 179399"/>
                <a:gd name="connsiteX45" fmla="*/ 216642 w 258888"/>
                <a:gd name="connsiteY45" fmla="*/ 23331 h 179399"/>
                <a:gd name="connsiteX46" fmla="*/ 223859 w 258888"/>
                <a:gd name="connsiteY46" fmla="*/ 46445 h 179399"/>
                <a:gd name="connsiteX47" fmla="*/ 238119 w 258888"/>
                <a:gd name="connsiteY47" fmla="*/ 46445 h 179399"/>
                <a:gd name="connsiteX48" fmla="*/ 240583 w 258888"/>
                <a:gd name="connsiteY48" fmla="*/ 53560 h 179399"/>
                <a:gd name="connsiteX49" fmla="*/ 254379 w 258888"/>
                <a:gd name="connsiteY49" fmla="*/ 51939 h 179399"/>
                <a:gd name="connsiteX50" fmla="*/ 254355 w 258888"/>
                <a:gd name="connsiteY50" fmla="*/ 52537 h 179399"/>
                <a:gd name="connsiteX51" fmla="*/ 254355 w 258888"/>
                <a:gd name="connsiteY51" fmla="*/ 71126 h 179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58888" h="179399">
                  <a:moveTo>
                    <a:pt x="254355" y="71126"/>
                  </a:moveTo>
                  <a:lnTo>
                    <a:pt x="237884" y="72291"/>
                  </a:lnTo>
                  <a:lnTo>
                    <a:pt x="216910" y="88669"/>
                  </a:lnTo>
                  <a:lnTo>
                    <a:pt x="204750" y="85914"/>
                  </a:lnTo>
                  <a:lnTo>
                    <a:pt x="177110" y="110382"/>
                  </a:lnTo>
                  <a:lnTo>
                    <a:pt x="172986" y="134732"/>
                  </a:lnTo>
                  <a:lnTo>
                    <a:pt x="163637" y="141399"/>
                  </a:lnTo>
                  <a:lnTo>
                    <a:pt x="148856" y="135960"/>
                  </a:lnTo>
                  <a:lnTo>
                    <a:pt x="135698" y="143366"/>
                  </a:lnTo>
                  <a:lnTo>
                    <a:pt x="142277" y="151598"/>
                  </a:lnTo>
                  <a:lnTo>
                    <a:pt x="137492" y="166111"/>
                  </a:lnTo>
                  <a:lnTo>
                    <a:pt x="124262" y="166457"/>
                  </a:lnTo>
                  <a:lnTo>
                    <a:pt x="113480" y="176350"/>
                  </a:lnTo>
                  <a:lnTo>
                    <a:pt x="103375" y="172863"/>
                  </a:lnTo>
                  <a:lnTo>
                    <a:pt x="101344" y="161822"/>
                  </a:lnTo>
                  <a:lnTo>
                    <a:pt x="85911" y="154967"/>
                  </a:lnTo>
                  <a:lnTo>
                    <a:pt x="89594" y="136031"/>
                  </a:lnTo>
                  <a:lnTo>
                    <a:pt x="67534" y="139171"/>
                  </a:lnTo>
                  <a:lnTo>
                    <a:pt x="57106" y="137046"/>
                  </a:lnTo>
                  <a:lnTo>
                    <a:pt x="45797" y="156336"/>
                  </a:lnTo>
                  <a:lnTo>
                    <a:pt x="23871" y="177097"/>
                  </a:lnTo>
                  <a:lnTo>
                    <a:pt x="-4509" y="160798"/>
                  </a:lnTo>
                  <a:lnTo>
                    <a:pt x="362" y="146451"/>
                  </a:lnTo>
                  <a:lnTo>
                    <a:pt x="8870" y="159878"/>
                  </a:lnTo>
                  <a:lnTo>
                    <a:pt x="27278" y="157477"/>
                  </a:lnTo>
                  <a:lnTo>
                    <a:pt x="41988" y="132379"/>
                  </a:lnTo>
                  <a:lnTo>
                    <a:pt x="6824" y="129444"/>
                  </a:lnTo>
                  <a:lnTo>
                    <a:pt x="4156" y="112869"/>
                  </a:lnTo>
                  <a:lnTo>
                    <a:pt x="18157" y="107313"/>
                  </a:lnTo>
                  <a:lnTo>
                    <a:pt x="14553" y="95602"/>
                  </a:lnTo>
                  <a:lnTo>
                    <a:pt x="26578" y="85158"/>
                  </a:lnTo>
                  <a:lnTo>
                    <a:pt x="27955" y="52686"/>
                  </a:lnTo>
                  <a:lnTo>
                    <a:pt x="41366" y="52537"/>
                  </a:lnTo>
                  <a:lnTo>
                    <a:pt x="52510" y="68230"/>
                  </a:lnTo>
                  <a:lnTo>
                    <a:pt x="85911" y="71126"/>
                  </a:lnTo>
                  <a:lnTo>
                    <a:pt x="87265" y="62366"/>
                  </a:lnTo>
                  <a:lnTo>
                    <a:pt x="104870" y="52238"/>
                  </a:lnTo>
                  <a:lnTo>
                    <a:pt x="120626" y="57668"/>
                  </a:lnTo>
                  <a:lnTo>
                    <a:pt x="142277" y="37820"/>
                  </a:lnTo>
                  <a:lnTo>
                    <a:pt x="155263" y="35994"/>
                  </a:lnTo>
                  <a:lnTo>
                    <a:pt x="157175" y="12792"/>
                  </a:lnTo>
                  <a:lnTo>
                    <a:pt x="174065" y="11612"/>
                  </a:lnTo>
                  <a:lnTo>
                    <a:pt x="179086" y="-2302"/>
                  </a:lnTo>
                  <a:lnTo>
                    <a:pt x="193724" y="6315"/>
                  </a:lnTo>
                  <a:lnTo>
                    <a:pt x="195329" y="17389"/>
                  </a:lnTo>
                  <a:lnTo>
                    <a:pt x="216642" y="23331"/>
                  </a:lnTo>
                  <a:lnTo>
                    <a:pt x="223859" y="46445"/>
                  </a:lnTo>
                  <a:lnTo>
                    <a:pt x="238119" y="46445"/>
                  </a:lnTo>
                  <a:lnTo>
                    <a:pt x="240583" y="53560"/>
                  </a:lnTo>
                  <a:lnTo>
                    <a:pt x="254379" y="51939"/>
                  </a:lnTo>
                  <a:lnTo>
                    <a:pt x="254355" y="52537"/>
                  </a:lnTo>
                  <a:lnTo>
                    <a:pt x="254355" y="7112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41" name="Freeform: Shape 1540">
              <a:extLst>
                <a:ext uri="{FF2B5EF4-FFF2-40B4-BE49-F238E27FC236}">
                  <a16:creationId xmlns:a16="http://schemas.microsoft.com/office/drawing/2014/main" id="{B84751A2-10F3-410B-BC78-6001BD392537}"/>
                </a:ext>
              </a:extLst>
            </p:cNvPr>
            <p:cNvSpPr/>
            <p:nvPr/>
          </p:nvSpPr>
          <p:spPr>
            <a:xfrm flipV="1">
              <a:off x="5379853" y="2449059"/>
              <a:ext cx="281623" cy="195154"/>
            </a:xfrm>
            <a:custGeom>
              <a:avLst/>
              <a:gdLst>
                <a:gd name="connsiteX0" fmla="*/ 254355 w 258888"/>
                <a:gd name="connsiteY0" fmla="*/ 71126 h 179399"/>
                <a:gd name="connsiteX1" fmla="*/ 237884 w 258888"/>
                <a:gd name="connsiteY1" fmla="*/ 72291 h 179399"/>
                <a:gd name="connsiteX2" fmla="*/ 216910 w 258888"/>
                <a:gd name="connsiteY2" fmla="*/ 88669 h 179399"/>
                <a:gd name="connsiteX3" fmla="*/ 204750 w 258888"/>
                <a:gd name="connsiteY3" fmla="*/ 85914 h 179399"/>
                <a:gd name="connsiteX4" fmla="*/ 177110 w 258888"/>
                <a:gd name="connsiteY4" fmla="*/ 110382 h 179399"/>
                <a:gd name="connsiteX5" fmla="*/ 172986 w 258888"/>
                <a:gd name="connsiteY5" fmla="*/ 134732 h 179399"/>
                <a:gd name="connsiteX6" fmla="*/ 163637 w 258888"/>
                <a:gd name="connsiteY6" fmla="*/ 141399 h 179399"/>
                <a:gd name="connsiteX7" fmla="*/ 148856 w 258888"/>
                <a:gd name="connsiteY7" fmla="*/ 135960 h 179399"/>
                <a:gd name="connsiteX8" fmla="*/ 135698 w 258888"/>
                <a:gd name="connsiteY8" fmla="*/ 143366 h 179399"/>
                <a:gd name="connsiteX9" fmla="*/ 142277 w 258888"/>
                <a:gd name="connsiteY9" fmla="*/ 151598 h 179399"/>
                <a:gd name="connsiteX10" fmla="*/ 137492 w 258888"/>
                <a:gd name="connsiteY10" fmla="*/ 166111 h 179399"/>
                <a:gd name="connsiteX11" fmla="*/ 124262 w 258888"/>
                <a:gd name="connsiteY11" fmla="*/ 166457 h 179399"/>
                <a:gd name="connsiteX12" fmla="*/ 113480 w 258888"/>
                <a:gd name="connsiteY12" fmla="*/ 176350 h 179399"/>
                <a:gd name="connsiteX13" fmla="*/ 103375 w 258888"/>
                <a:gd name="connsiteY13" fmla="*/ 172863 h 179399"/>
                <a:gd name="connsiteX14" fmla="*/ 101344 w 258888"/>
                <a:gd name="connsiteY14" fmla="*/ 161822 h 179399"/>
                <a:gd name="connsiteX15" fmla="*/ 85911 w 258888"/>
                <a:gd name="connsiteY15" fmla="*/ 154967 h 179399"/>
                <a:gd name="connsiteX16" fmla="*/ 89594 w 258888"/>
                <a:gd name="connsiteY16" fmla="*/ 136031 h 179399"/>
                <a:gd name="connsiteX17" fmla="*/ 67534 w 258888"/>
                <a:gd name="connsiteY17" fmla="*/ 139171 h 179399"/>
                <a:gd name="connsiteX18" fmla="*/ 57106 w 258888"/>
                <a:gd name="connsiteY18" fmla="*/ 137046 h 179399"/>
                <a:gd name="connsiteX19" fmla="*/ 45797 w 258888"/>
                <a:gd name="connsiteY19" fmla="*/ 156336 h 179399"/>
                <a:gd name="connsiteX20" fmla="*/ 23871 w 258888"/>
                <a:gd name="connsiteY20" fmla="*/ 177097 h 179399"/>
                <a:gd name="connsiteX21" fmla="*/ -4509 w 258888"/>
                <a:gd name="connsiteY21" fmla="*/ 160798 h 179399"/>
                <a:gd name="connsiteX22" fmla="*/ 362 w 258888"/>
                <a:gd name="connsiteY22" fmla="*/ 146451 h 179399"/>
                <a:gd name="connsiteX23" fmla="*/ 8870 w 258888"/>
                <a:gd name="connsiteY23" fmla="*/ 159878 h 179399"/>
                <a:gd name="connsiteX24" fmla="*/ 27278 w 258888"/>
                <a:gd name="connsiteY24" fmla="*/ 157477 h 179399"/>
                <a:gd name="connsiteX25" fmla="*/ 41988 w 258888"/>
                <a:gd name="connsiteY25" fmla="*/ 132379 h 179399"/>
                <a:gd name="connsiteX26" fmla="*/ 6824 w 258888"/>
                <a:gd name="connsiteY26" fmla="*/ 129444 h 179399"/>
                <a:gd name="connsiteX27" fmla="*/ 4156 w 258888"/>
                <a:gd name="connsiteY27" fmla="*/ 112869 h 179399"/>
                <a:gd name="connsiteX28" fmla="*/ 18157 w 258888"/>
                <a:gd name="connsiteY28" fmla="*/ 107313 h 179399"/>
                <a:gd name="connsiteX29" fmla="*/ 14553 w 258888"/>
                <a:gd name="connsiteY29" fmla="*/ 95602 h 179399"/>
                <a:gd name="connsiteX30" fmla="*/ 26578 w 258888"/>
                <a:gd name="connsiteY30" fmla="*/ 85158 h 179399"/>
                <a:gd name="connsiteX31" fmla="*/ 27955 w 258888"/>
                <a:gd name="connsiteY31" fmla="*/ 52686 h 179399"/>
                <a:gd name="connsiteX32" fmla="*/ 41366 w 258888"/>
                <a:gd name="connsiteY32" fmla="*/ 52537 h 179399"/>
                <a:gd name="connsiteX33" fmla="*/ 52510 w 258888"/>
                <a:gd name="connsiteY33" fmla="*/ 68230 h 179399"/>
                <a:gd name="connsiteX34" fmla="*/ 85911 w 258888"/>
                <a:gd name="connsiteY34" fmla="*/ 71126 h 179399"/>
                <a:gd name="connsiteX35" fmla="*/ 87265 w 258888"/>
                <a:gd name="connsiteY35" fmla="*/ 62366 h 179399"/>
                <a:gd name="connsiteX36" fmla="*/ 104870 w 258888"/>
                <a:gd name="connsiteY36" fmla="*/ 52238 h 179399"/>
                <a:gd name="connsiteX37" fmla="*/ 120626 w 258888"/>
                <a:gd name="connsiteY37" fmla="*/ 57668 h 179399"/>
                <a:gd name="connsiteX38" fmla="*/ 142277 w 258888"/>
                <a:gd name="connsiteY38" fmla="*/ 37820 h 179399"/>
                <a:gd name="connsiteX39" fmla="*/ 155263 w 258888"/>
                <a:gd name="connsiteY39" fmla="*/ 35994 h 179399"/>
                <a:gd name="connsiteX40" fmla="*/ 157175 w 258888"/>
                <a:gd name="connsiteY40" fmla="*/ 12792 h 179399"/>
                <a:gd name="connsiteX41" fmla="*/ 174065 w 258888"/>
                <a:gd name="connsiteY41" fmla="*/ 11612 h 179399"/>
                <a:gd name="connsiteX42" fmla="*/ 179086 w 258888"/>
                <a:gd name="connsiteY42" fmla="*/ -2302 h 179399"/>
                <a:gd name="connsiteX43" fmla="*/ 193724 w 258888"/>
                <a:gd name="connsiteY43" fmla="*/ 6315 h 179399"/>
                <a:gd name="connsiteX44" fmla="*/ 195329 w 258888"/>
                <a:gd name="connsiteY44" fmla="*/ 17389 h 179399"/>
                <a:gd name="connsiteX45" fmla="*/ 216642 w 258888"/>
                <a:gd name="connsiteY45" fmla="*/ 23331 h 179399"/>
                <a:gd name="connsiteX46" fmla="*/ 223859 w 258888"/>
                <a:gd name="connsiteY46" fmla="*/ 46445 h 179399"/>
                <a:gd name="connsiteX47" fmla="*/ 238119 w 258888"/>
                <a:gd name="connsiteY47" fmla="*/ 46445 h 179399"/>
                <a:gd name="connsiteX48" fmla="*/ 240583 w 258888"/>
                <a:gd name="connsiteY48" fmla="*/ 53560 h 179399"/>
                <a:gd name="connsiteX49" fmla="*/ 254379 w 258888"/>
                <a:gd name="connsiteY49" fmla="*/ 51939 h 179399"/>
                <a:gd name="connsiteX50" fmla="*/ 254355 w 258888"/>
                <a:gd name="connsiteY50" fmla="*/ 52537 h 179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58888" h="179399">
                  <a:moveTo>
                    <a:pt x="254355" y="71126"/>
                  </a:moveTo>
                  <a:lnTo>
                    <a:pt x="237884" y="72291"/>
                  </a:lnTo>
                  <a:lnTo>
                    <a:pt x="216910" y="88669"/>
                  </a:lnTo>
                  <a:lnTo>
                    <a:pt x="204750" y="85914"/>
                  </a:lnTo>
                  <a:lnTo>
                    <a:pt x="177110" y="110382"/>
                  </a:lnTo>
                  <a:lnTo>
                    <a:pt x="172986" y="134732"/>
                  </a:lnTo>
                  <a:lnTo>
                    <a:pt x="163637" y="141399"/>
                  </a:lnTo>
                  <a:lnTo>
                    <a:pt x="148856" y="135960"/>
                  </a:lnTo>
                  <a:lnTo>
                    <a:pt x="135698" y="143366"/>
                  </a:lnTo>
                  <a:lnTo>
                    <a:pt x="142277" y="151598"/>
                  </a:lnTo>
                  <a:lnTo>
                    <a:pt x="137492" y="166111"/>
                  </a:lnTo>
                  <a:lnTo>
                    <a:pt x="124262" y="166457"/>
                  </a:lnTo>
                  <a:lnTo>
                    <a:pt x="113480" y="176350"/>
                  </a:lnTo>
                  <a:lnTo>
                    <a:pt x="103375" y="172863"/>
                  </a:lnTo>
                  <a:lnTo>
                    <a:pt x="101344" y="161822"/>
                  </a:lnTo>
                  <a:lnTo>
                    <a:pt x="85911" y="154967"/>
                  </a:lnTo>
                  <a:lnTo>
                    <a:pt x="89594" y="136031"/>
                  </a:lnTo>
                  <a:lnTo>
                    <a:pt x="67534" y="139171"/>
                  </a:lnTo>
                  <a:lnTo>
                    <a:pt x="57106" y="137046"/>
                  </a:lnTo>
                  <a:lnTo>
                    <a:pt x="45797" y="156336"/>
                  </a:lnTo>
                  <a:lnTo>
                    <a:pt x="23871" y="177097"/>
                  </a:lnTo>
                  <a:lnTo>
                    <a:pt x="-4509" y="160798"/>
                  </a:lnTo>
                  <a:lnTo>
                    <a:pt x="362" y="146451"/>
                  </a:lnTo>
                  <a:lnTo>
                    <a:pt x="8870" y="159878"/>
                  </a:lnTo>
                  <a:lnTo>
                    <a:pt x="27278" y="157477"/>
                  </a:lnTo>
                  <a:lnTo>
                    <a:pt x="41988" y="132379"/>
                  </a:lnTo>
                  <a:lnTo>
                    <a:pt x="6824" y="129444"/>
                  </a:lnTo>
                  <a:lnTo>
                    <a:pt x="4156" y="112869"/>
                  </a:lnTo>
                  <a:lnTo>
                    <a:pt x="18157" y="107313"/>
                  </a:lnTo>
                  <a:lnTo>
                    <a:pt x="14553" y="95602"/>
                  </a:lnTo>
                  <a:lnTo>
                    <a:pt x="26578" y="85158"/>
                  </a:lnTo>
                  <a:lnTo>
                    <a:pt x="27955" y="52686"/>
                  </a:lnTo>
                  <a:lnTo>
                    <a:pt x="41366" y="52537"/>
                  </a:lnTo>
                  <a:lnTo>
                    <a:pt x="52510" y="68230"/>
                  </a:lnTo>
                  <a:lnTo>
                    <a:pt x="85911" y="71126"/>
                  </a:lnTo>
                  <a:lnTo>
                    <a:pt x="87265" y="62366"/>
                  </a:lnTo>
                  <a:lnTo>
                    <a:pt x="104870" y="52238"/>
                  </a:lnTo>
                  <a:lnTo>
                    <a:pt x="120626" y="57668"/>
                  </a:lnTo>
                  <a:lnTo>
                    <a:pt x="142277" y="37820"/>
                  </a:lnTo>
                  <a:lnTo>
                    <a:pt x="155263" y="35994"/>
                  </a:lnTo>
                  <a:lnTo>
                    <a:pt x="157175" y="12792"/>
                  </a:lnTo>
                  <a:lnTo>
                    <a:pt x="174065" y="11612"/>
                  </a:lnTo>
                  <a:lnTo>
                    <a:pt x="179086" y="-2302"/>
                  </a:lnTo>
                  <a:lnTo>
                    <a:pt x="193724" y="6315"/>
                  </a:lnTo>
                  <a:lnTo>
                    <a:pt x="195329" y="17389"/>
                  </a:lnTo>
                  <a:lnTo>
                    <a:pt x="216642" y="23331"/>
                  </a:lnTo>
                  <a:lnTo>
                    <a:pt x="223859" y="46445"/>
                  </a:lnTo>
                  <a:lnTo>
                    <a:pt x="238119" y="46445"/>
                  </a:lnTo>
                  <a:lnTo>
                    <a:pt x="240583" y="53560"/>
                  </a:lnTo>
                  <a:lnTo>
                    <a:pt x="254379" y="51939"/>
                  </a:lnTo>
                  <a:lnTo>
                    <a:pt x="254355" y="52537"/>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42" name="Freeform: Shape 1541">
              <a:extLst>
                <a:ext uri="{FF2B5EF4-FFF2-40B4-BE49-F238E27FC236}">
                  <a16:creationId xmlns:a16="http://schemas.microsoft.com/office/drawing/2014/main" id="{0A447ED1-5AF8-4557-B9EA-D5E29732B5E3}"/>
                </a:ext>
              </a:extLst>
            </p:cNvPr>
            <p:cNvSpPr/>
            <p:nvPr/>
          </p:nvSpPr>
          <p:spPr>
            <a:xfrm flipV="1">
              <a:off x="5272383" y="2103012"/>
              <a:ext cx="802065" cy="403544"/>
            </a:xfrm>
            <a:custGeom>
              <a:avLst/>
              <a:gdLst>
                <a:gd name="connsiteX0" fmla="*/ 574830 w 737314"/>
                <a:gd name="connsiteY0" fmla="*/ 121537 h 370966"/>
                <a:gd name="connsiteX1" fmla="*/ 505337 w 737314"/>
                <a:gd name="connsiteY1" fmla="*/ 124323 h 370966"/>
                <a:gd name="connsiteX2" fmla="*/ 491336 w 737314"/>
                <a:gd name="connsiteY2" fmla="*/ 113179 h 370966"/>
                <a:gd name="connsiteX3" fmla="*/ 487810 w 737314"/>
                <a:gd name="connsiteY3" fmla="*/ 91803 h 370966"/>
                <a:gd name="connsiteX4" fmla="*/ 468190 w 737314"/>
                <a:gd name="connsiteY4" fmla="*/ 110928 h 370966"/>
                <a:gd name="connsiteX5" fmla="*/ 497868 w 737314"/>
                <a:gd name="connsiteY5" fmla="*/ 142755 h 370966"/>
                <a:gd name="connsiteX6" fmla="*/ 560932 w 737314"/>
                <a:gd name="connsiteY6" fmla="*/ 135923 h 370966"/>
                <a:gd name="connsiteX7" fmla="*/ 568873 w 737314"/>
                <a:gd name="connsiteY7" fmla="*/ 143982 h 370966"/>
                <a:gd name="connsiteX8" fmla="*/ 583236 w 737314"/>
                <a:gd name="connsiteY8" fmla="*/ 142133 h 370966"/>
                <a:gd name="connsiteX9" fmla="*/ 718523 w 737314"/>
                <a:gd name="connsiteY9" fmla="*/ 208455 h 370966"/>
                <a:gd name="connsiteX10" fmla="*/ 719735 w 737314"/>
                <a:gd name="connsiteY10" fmla="*/ 212901 h 370966"/>
                <a:gd name="connsiteX11" fmla="*/ 709803 w 737314"/>
                <a:gd name="connsiteY11" fmla="*/ 219252 h 370966"/>
                <a:gd name="connsiteX12" fmla="*/ 700926 w 737314"/>
                <a:gd name="connsiteY12" fmla="*/ 208998 h 370966"/>
                <a:gd name="connsiteX13" fmla="*/ 688137 w 737314"/>
                <a:gd name="connsiteY13" fmla="*/ 211115 h 370966"/>
                <a:gd name="connsiteX14" fmla="*/ 683218 w 737314"/>
                <a:gd name="connsiteY14" fmla="*/ 222031 h 370966"/>
                <a:gd name="connsiteX15" fmla="*/ 670099 w 737314"/>
                <a:gd name="connsiteY15" fmla="*/ 225202 h 370966"/>
                <a:gd name="connsiteX16" fmla="*/ 664857 w 737314"/>
                <a:gd name="connsiteY16" fmla="*/ 242115 h 370966"/>
                <a:gd name="connsiteX17" fmla="*/ 649770 w 737314"/>
                <a:gd name="connsiteY17" fmla="*/ 247498 h 370966"/>
                <a:gd name="connsiteX18" fmla="*/ 640263 w 737314"/>
                <a:gd name="connsiteY18" fmla="*/ 237181 h 370966"/>
                <a:gd name="connsiteX19" fmla="*/ 621799 w 737314"/>
                <a:gd name="connsiteY19" fmla="*/ 238117 h 370966"/>
                <a:gd name="connsiteX20" fmla="*/ 616652 w 737314"/>
                <a:gd name="connsiteY20" fmla="*/ 253023 h 370966"/>
                <a:gd name="connsiteX21" fmla="*/ 602880 w 737314"/>
                <a:gd name="connsiteY21" fmla="*/ 253739 h 370966"/>
                <a:gd name="connsiteX22" fmla="*/ 600912 w 737314"/>
                <a:gd name="connsiteY22" fmla="*/ 244571 h 370966"/>
                <a:gd name="connsiteX23" fmla="*/ 593522 w 737314"/>
                <a:gd name="connsiteY23" fmla="*/ 239848 h 370966"/>
                <a:gd name="connsiteX24" fmla="*/ 555069 w 737314"/>
                <a:gd name="connsiteY24" fmla="*/ 307925 h 370966"/>
                <a:gd name="connsiteX25" fmla="*/ 532253 w 737314"/>
                <a:gd name="connsiteY25" fmla="*/ 324547 h 370966"/>
                <a:gd name="connsiteX26" fmla="*/ 541083 w 737314"/>
                <a:gd name="connsiteY26" fmla="*/ 341798 h 370966"/>
                <a:gd name="connsiteX27" fmla="*/ 525721 w 737314"/>
                <a:gd name="connsiteY27" fmla="*/ 342703 h 370966"/>
                <a:gd name="connsiteX28" fmla="*/ 478445 w 737314"/>
                <a:gd name="connsiteY28" fmla="*/ 308004 h 370966"/>
                <a:gd name="connsiteX29" fmla="*/ 469906 w 737314"/>
                <a:gd name="connsiteY29" fmla="*/ 318172 h 370966"/>
                <a:gd name="connsiteX30" fmla="*/ 478917 w 737314"/>
                <a:gd name="connsiteY30" fmla="*/ 326845 h 370966"/>
                <a:gd name="connsiteX31" fmla="*/ 475966 w 737314"/>
                <a:gd name="connsiteY31" fmla="*/ 335833 h 370966"/>
                <a:gd name="connsiteX32" fmla="*/ 459777 w 737314"/>
                <a:gd name="connsiteY32" fmla="*/ 328915 h 370966"/>
                <a:gd name="connsiteX33" fmla="*/ 455952 w 737314"/>
                <a:gd name="connsiteY33" fmla="*/ 336352 h 370966"/>
                <a:gd name="connsiteX34" fmla="*/ 437127 w 737314"/>
                <a:gd name="connsiteY34" fmla="*/ 326160 h 370966"/>
                <a:gd name="connsiteX35" fmla="*/ 429036 w 737314"/>
                <a:gd name="connsiteY35" fmla="*/ 335644 h 370966"/>
                <a:gd name="connsiteX36" fmla="*/ 437127 w 737314"/>
                <a:gd name="connsiteY36" fmla="*/ 348299 h 370966"/>
                <a:gd name="connsiteX37" fmla="*/ 431311 w 737314"/>
                <a:gd name="connsiteY37" fmla="*/ 362599 h 370966"/>
                <a:gd name="connsiteX38" fmla="*/ 413910 w 737314"/>
                <a:gd name="connsiteY38" fmla="*/ 362198 h 370966"/>
                <a:gd name="connsiteX39" fmla="*/ 396698 w 737314"/>
                <a:gd name="connsiteY39" fmla="*/ 368344 h 370966"/>
                <a:gd name="connsiteX40" fmla="*/ 381162 w 737314"/>
                <a:gd name="connsiteY40" fmla="*/ 361954 h 370966"/>
                <a:gd name="connsiteX41" fmla="*/ 380540 w 737314"/>
                <a:gd name="connsiteY41" fmla="*/ 351156 h 370966"/>
                <a:gd name="connsiteX42" fmla="*/ 329125 w 737314"/>
                <a:gd name="connsiteY42" fmla="*/ 343821 h 370966"/>
                <a:gd name="connsiteX43" fmla="*/ 325520 w 737314"/>
                <a:gd name="connsiteY43" fmla="*/ 335612 h 370966"/>
                <a:gd name="connsiteX44" fmla="*/ 285776 w 737314"/>
                <a:gd name="connsiteY44" fmla="*/ 332370 h 370966"/>
                <a:gd name="connsiteX45" fmla="*/ 254295 w 737314"/>
                <a:gd name="connsiteY45" fmla="*/ 326318 h 370966"/>
                <a:gd name="connsiteX46" fmla="*/ 258561 w 737314"/>
                <a:gd name="connsiteY46" fmla="*/ 308696 h 370966"/>
                <a:gd name="connsiteX47" fmla="*/ 276457 w 737314"/>
                <a:gd name="connsiteY47" fmla="*/ 304289 h 370966"/>
                <a:gd name="connsiteX48" fmla="*/ 273317 w 737314"/>
                <a:gd name="connsiteY48" fmla="*/ 292846 h 370966"/>
                <a:gd name="connsiteX49" fmla="*/ 252981 w 737314"/>
                <a:gd name="connsiteY49" fmla="*/ 297072 h 370966"/>
                <a:gd name="connsiteX50" fmla="*/ 247495 w 737314"/>
                <a:gd name="connsiteY50" fmla="*/ 290021 h 370966"/>
                <a:gd name="connsiteX51" fmla="*/ 255177 w 737314"/>
                <a:gd name="connsiteY51" fmla="*/ 278050 h 370966"/>
                <a:gd name="connsiteX52" fmla="*/ 231606 w 737314"/>
                <a:gd name="connsiteY52" fmla="*/ 273934 h 370966"/>
                <a:gd name="connsiteX53" fmla="*/ 233440 w 737314"/>
                <a:gd name="connsiteY53" fmla="*/ 266048 h 370966"/>
                <a:gd name="connsiteX54" fmla="*/ 263149 w 737314"/>
                <a:gd name="connsiteY54" fmla="*/ 256903 h 370966"/>
                <a:gd name="connsiteX55" fmla="*/ 259545 w 737314"/>
                <a:gd name="connsiteY55" fmla="*/ 240714 h 370966"/>
                <a:gd name="connsiteX56" fmla="*/ 236588 w 737314"/>
                <a:gd name="connsiteY56" fmla="*/ 239998 h 370966"/>
                <a:gd name="connsiteX57" fmla="*/ 230354 w 737314"/>
                <a:gd name="connsiteY57" fmla="*/ 232946 h 370966"/>
                <a:gd name="connsiteX58" fmla="*/ 211663 w 737314"/>
                <a:gd name="connsiteY58" fmla="*/ 239998 h 370966"/>
                <a:gd name="connsiteX59" fmla="*/ 208538 w 737314"/>
                <a:gd name="connsiteY59" fmla="*/ 248451 h 370966"/>
                <a:gd name="connsiteX60" fmla="*/ 196584 w 737314"/>
                <a:gd name="connsiteY60" fmla="*/ 249513 h 370966"/>
                <a:gd name="connsiteX61" fmla="*/ 193955 w 737314"/>
                <a:gd name="connsiteY61" fmla="*/ 242454 h 370966"/>
                <a:gd name="connsiteX62" fmla="*/ 184550 w 737314"/>
                <a:gd name="connsiteY62" fmla="*/ 239998 h 370966"/>
                <a:gd name="connsiteX63" fmla="*/ 180985 w 737314"/>
                <a:gd name="connsiteY63" fmla="*/ 247648 h 370966"/>
                <a:gd name="connsiteX64" fmla="*/ 168731 w 737314"/>
                <a:gd name="connsiteY64" fmla="*/ 246341 h 370966"/>
                <a:gd name="connsiteX65" fmla="*/ 157044 w 737314"/>
                <a:gd name="connsiteY65" fmla="*/ 233789 h 370966"/>
                <a:gd name="connsiteX66" fmla="*/ 140005 w 737314"/>
                <a:gd name="connsiteY66" fmla="*/ 246522 h 370966"/>
                <a:gd name="connsiteX67" fmla="*/ 140005 w 737314"/>
                <a:gd name="connsiteY67" fmla="*/ 236897 h 370966"/>
                <a:gd name="connsiteX68" fmla="*/ 130962 w 737314"/>
                <a:gd name="connsiteY68" fmla="*/ 237519 h 370966"/>
                <a:gd name="connsiteX69" fmla="*/ 125036 w 737314"/>
                <a:gd name="connsiteY69" fmla="*/ 248104 h 370966"/>
                <a:gd name="connsiteX70" fmla="*/ 117504 w 737314"/>
                <a:gd name="connsiteY70" fmla="*/ 258493 h 370966"/>
                <a:gd name="connsiteX71" fmla="*/ 103118 w 737314"/>
                <a:gd name="connsiteY71" fmla="*/ 259201 h 370966"/>
                <a:gd name="connsiteX72" fmla="*/ 103118 w 737314"/>
                <a:gd name="connsiteY72" fmla="*/ 264096 h 370966"/>
                <a:gd name="connsiteX73" fmla="*/ 92021 w 737314"/>
                <a:gd name="connsiteY73" fmla="*/ 264096 h 370966"/>
                <a:gd name="connsiteX74" fmla="*/ 88361 w 737314"/>
                <a:gd name="connsiteY74" fmla="*/ 258674 h 370966"/>
                <a:gd name="connsiteX75" fmla="*/ 79507 w 737314"/>
                <a:gd name="connsiteY75" fmla="*/ 258674 h 370966"/>
                <a:gd name="connsiteX76" fmla="*/ 77044 w 737314"/>
                <a:gd name="connsiteY76" fmla="*/ 262743 h 370966"/>
                <a:gd name="connsiteX77" fmla="*/ 66955 w 737314"/>
                <a:gd name="connsiteY77" fmla="*/ 262743 h 370966"/>
                <a:gd name="connsiteX78" fmla="*/ 62287 w 737314"/>
                <a:gd name="connsiteY78" fmla="*/ 254700 h 370966"/>
                <a:gd name="connsiteX79" fmla="*/ 47043 w 737314"/>
                <a:gd name="connsiteY79" fmla="*/ 250749 h 370966"/>
                <a:gd name="connsiteX80" fmla="*/ 33121 w 737314"/>
                <a:gd name="connsiteY80" fmla="*/ 234300 h 370966"/>
                <a:gd name="connsiteX81" fmla="*/ 35757 w 737314"/>
                <a:gd name="connsiteY81" fmla="*/ 222747 h 370966"/>
                <a:gd name="connsiteX82" fmla="*/ 26722 w 737314"/>
                <a:gd name="connsiteY82" fmla="*/ 218521 h 370966"/>
                <a:gd name="connsiteX83" fmla="*/ 13131 w 737314"/>
                <a:gd name="connsiteY83" fmla="*/ 234300 h 370966"/>
                <a:gd name="connsiteX84" fmla="*/ 5229 w 737314"/>
                <a:gd name="connsiteY84" fmla="*/ 228602 h 370966"/>
                <a:gd name="connsiteX85" fmla="*/ 5725 w 737314"/>
                <a:gd name="connsiteY85" fmla="*/ 219205 h 370966"/>
                <a:gd name="connsiteX86" fmla="*/ -3239 w 737314"/>
                <a:gd name="connsiteY86" fmla="*/ 207518 h 370966"/>
                <a:gd name="connsiteX87" fmla="*/ 3261 w 737314"/>
                <a:gd name="connsiteY87" fmla="*/ 198963 h 370966"/>
                <a:gd name="connsiteX88" fmla="*/ -4664 w 737314"/>
                <a:gd name="connsiteY88" fmla="*/ 181523 h 370966"/>
                <a:gd name="connsiteX89" fmla="*/ 3757 w 737314"/>
                <a:gd name="connsiteY89" fmla="*/ 176667 h 370966"/>
                <a:gd name="connsiteX90" fmla="*/ 3757 w 737314"/>
                <a:gd name="connsiteY90" fmla="*/ 167837 h 370966"/>
                <a:gd name="connsiteX91" fmla="*/ 22874 w 737314"/>
                <a:gd name="connsiteY91" fmla="*/ 164453 h 370966"/>
                <a:gd name="connsiteX92" fmla="*/ 35757 w 737314"/>
                <a:gd name="connsiteY92" fmla="*/ 147752 h 370966"/>
                <a:gd name="connsiteX93" fmla="*/ 27045 w 737314"/>
                <a:gd name="connsiteY93" fmla="*/ 134373 h 370966"/>
                <a:gd name="connsiteX94" fmla="*/ 35608 w 737314"/>
                <a:gd name="connsiteY94" fmla="*/ 126652 h 370966"/>
                <a:gd name="connsiteX95" fmla="*/ 41140 w 737314"/>
                <a:gd name="connsiteY95" fmla="*/ 134672 h 370966"/>
                <a:gd name="connsiteX96" fmla="*/ 78264 w 737314"/>
                <a:gd name="connsiteY96" fmla="*/ 148618 h 370966"/>
                <a:gd name="connsiteX97" fmla="*/ 106990 w 737314"/>
                <a:gd name="connsiteY97" fmla="*/ 142101 h 370966"/>
                <a:gd name="connsiteX98" fmla="*/ 102087 w 737314"/>
                <a:gd name="connsiteY98" fmla="*/ 113305 h 370966"/>
                <a:gd name="connsiteX99" fmla="*/ 71960 w 737314"/>
                <a:gd name="connsiteY99" fmla="*/ 102137 h 370966"/>
                <a:gd name="connsiteX100" fmla="*/ 72991 w 737314"/>
                <a:gd name="connsiteY100" fmla="*/ 91559 h 370966"/>
                <a:gd name="connsiteX101" fmla="*/ 62311 w 737314"/>
                <a:gd name="connsiteY101" fmla="*/ 87270 h 370966"/>
                <a:gd name="connsiteX102" fmla="*/ 73809 w 737314"/>
                <a:gd name="connsiteY102" fmla="*/ 60882 h 370966"/>
                <a:gd name="connsiteX103" fmla="*/ 101142 w 737314"/>
                <a:gd name="connsiteY103" fmla="*/ 48817 h 370966"/>
                <a:gd name="connsiteX104" fmla="*/ 94130 w 737314"/>
                <a:gd name="connsiteY104" fmla="*/ 33934 h 370966"/>
                <a:gd name="connsiteX105" fmla="*/ 122510 w 737314"/>
                <a:gd name="connsiteY105" fmla="*/ 50233 h 370966"/>
                <a:gd name="connsiteX106" fmla="*/ 144436 w 737314"/>
                <a:gd name="connsiteY106" fmla="*/ 29472 h 370966"/>
                <a:gd name="connsiteX107" fmla="*/ 155745 w 737314"/>
                <a:gd name="connsiteY107" fmla="*/ 10182 h 370966"/>
                <a:gd name="connsiteX108" fmla="*/ 166173 w 737314"/>
                <a:gd name="connsiteY108" fmla="*/ 12307 h 370966"/>
                <a:gd name="connsiteX109" fmla="*/ 166173 w 737314"/>
                <a:gd name="connsiteY109" fmla="*/ 99469 h 370966"/>
                <a:gd name="connsiteX110" fmla="*/ 207822 w 737314"/>
                <a:gd name="connsiteY110" fmla="*/ 112691 h 370966"/>
                <a:gd name="connsiteX111" fmla="*/ 224137 w 737314"/>
                <a:gd name="connsiteY111" fmla="*/ 134782 h 370966"/>
                <a:gd name="connsiteX112" fmla="*/ 247495 w 737314"/>
                <a:gd name="connsiteY112" fmla="*/ 126101 h 370966"/>
                <a:gd name="connsiteX113" fmla="*/ 233943 w 737314"/>
                <a:gd name="connsiteY113" fmla="*/ 114934 h 370966"/>
                <a:gd name="connsiteX114" fmla="*/ 243734 w 737314"/>
                <a:gd name="connsiteY114" fmla="*/ 92638 h 370966"/>
                <a:gd name="connsiteX115" fmla="*/ 270571 w 737314"/>
                <a:gd name="connsiteY115" fmla="*/ 62605 h 370966"/>
                <a:gd name="connsiteX116" fmla="*/ 307749 w 737314"/>
                <a:gd name="connsiteY116" fmla="*/ 62660 h 370966"/>
                <a:gd name="connsiteX117" fmla="*/ 325685 w 737314"/>
                <a:gd name="connsiteY117" fmla="*/ 71427 h 370966"/>
                <a:gd name="connsiteX118" fmla="*/ 343929 w 737314"/>
                <a:gd name="connsiteY118" fmla="*/ 50233 h 370966"/>
                <a:gd name="connsiteX119" fmla="*/ 343929 w 737314"/>
                <a:gd name="connsiteY119" fmla="*/ 29236 h 370966"/>
                <a:gd name="connsiteX120" fmla="*/ 352995 w 737314"/>
                <a:gd name="connsiteY120" fmla="*/ 29236 h 370966"/>
                <a:gd name="connsiteX121" fmla="*/ 355513 w 737314"/>
                <a:gd name="connsiteY121" fmla="*/ 9285 h 370966"/>
                <a:gd name="connsiteX122" fmla="*/ 376652 w 737314"/>
                <a:gd name="connsiteY122" fmla="*/ 9285 h 370966"/>
                <a:gd name="connsiteX123" fmla="*/ 385577 w 737314"/>
                <a:gd name="connsiteY123" fmla="*/ -2623 h 370966"/>
                <a:gd name="connsiteX124" fmla="*/ 394156 w 737314"/>
                <a:gd name="connsiteY124" fmla="*/ 12307 h 370966"/>
                <a:gd name="connsiteX125" fmla="*/ 431295 w 737314"/>
                <a:gd name="connsiteY125" fmla="*/ 38782 h 370966"/>
                <a:gd name="connsiteX126" fmla="*/ 438150 w 737314"/>
                <a:gd name="connsiteY126" fmla="*/ 50871 h 370966"/>
                <a:gd name="connsiteX127" fmla="*/ 474691 w 737314"/>
                <a:gd name="connsiteY127" fmla="*/ 39129 h 370966"/>
                <a:gd name="connsiteX128" fmla="*/ 476847 w 737314"/>
                <a:gd name="connsiteY128" fmla="*/ 50871 h 370966"/>
                <a:gd name="connsiteX129" fmla="*/ 488188 w 737314"/>
                <a:gd name="connsiteY129" fmla="*/ 56813 h 370966"/>
                <a:gd name="connsiteX130" fmla="*/ 513861 w 737314"/>
                <a:gd name="connsiteY130" fmla="*/ 47793 h 370966"/>
                <a:gd name="connsiteX131" fmla="*/ 541382 w 737314"/>
                <a:gd name="connsiteY131" fmla="*/ 50233 h 370966"/>
                <a:gd name="connsiteX132" fmla="*/ 578419 w 737314"/>
                <a:gd name="connsiteY132" fmla="*/ 50587 h 370966"/>
                <a:gd name="connsiteX133" fmla="*/ 580733 w 737314"/>
                <a:gd name="connsiteY133" fmla="*/ 45102 h 370966"/>
                <a:gd name="connsiteX134" fmla="*/ 600007 w 737314"/>
                <a:gd name="connsiteY134" fmla="*/ 36885 h 370966"/>
                <a:gd name="connsiteX135" fmla="*/ 600007 w 737314"/>
                <a:gd name="connsiteY135" fmla="*/ 36885 h 370966"/>
                <a:gd name="connsiteX136" fmla="*/ 598149 w 737314"/>
                <a:gd name="connsiteY136" fmla="*/ 50981 h 370966"/>
                <a:gd name="connsiteX137" fmla="*/ 610655 w 737314"/>
                <a:gd name="connsiteY137" fmla="*/ 56340 h 370966"/>
                <a:gd name="connsiteX138" fmla="*/ 604375 w 737314"/>
                <a:gd name="connsiteY138" fmla="*/ 86790 h 370966"/>
                <a:gd name="connsiteX139" fmla="*/ 587879 w 737314"/>
                <a:gd name="connsiteY139" fmla="*/ 99075 h 370966"/>
                <a:gd name="connsiteX140" fmla="*/ 625065 w 737314"/>
                <a:gd name="connsiteY140" fmla="*/ 112565 h 370966"/>
                <a:gd name="connsiteX141" fmla="*/ 637996 w 737314"/>
                <a:gd name="connsiteY141" fmla="*/ 99485 h 370966"/>
                <a:gd name="connsiteX142" fmla="*/ 644780 w 737314"/>
                <a:gd name="connsiteY142" fmla="*/ 115107 h 370966"/>
                <a:gd name="connsiteX143" fmla="*/ 639059 w 737314"/>
                <a:gd name="connsiteY143" fmla="*/ 122221 h 370966"/>
                <a:gd name="connsiteX144" fmla="*/ 651053 w 737314"/>
                <a:gd name="connsiteY144" fmla="*/ 154788 h 370966"/>
                <a:gd name="connsiteX145" fmla="*/ 681676 w 737314"/>
                <a:gd name="connsiteY145" fmla="*/ 147406 h 370966"/>
                <a:gd name="connsiteX146" fmla="*/ 694008 w 737314"/>
                <a:gd name="connsiteY146" fmla="*/ 155103 h 370966"/>
                <a:gd name="connsiteX147" fmla="*/ 694008 w 737314"/>
                <a:gd name="connsiteY147" fmla="*/ 179587 h 370966"/>
                <a:gd name="connsiteX148" fmla="*/ 708222 w 737314"/>
                <a:gd name="connsiteY148" fmla="*/ 179587 h 370966"/>
                <a:gd name="connsiteX149" fmla="*/ 715674 w 737314"/>
                <a:gd name="connsiteY149" fmla="*/ 191030 h 370966"/>
                <a:gd name="connsiteX150" fmla="*/ 732650 w 737314"/>
                <a:gd name="connsiteY150" fmla="*/ 194981 h 370966"/>
                <a:gd name="connsiteX151" fmla="*/ 718523 w 737314"/>
                <a:gd name="connsiteY151" fmla="*/ 208455 h 370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737314" h="370966">
                  <a:moveTo>
                    <a:pt x="574830" y="121537"/>
                  </a:moveTo>
                  <a:lnTo>
                    <a:pt x="505337" y="124323"/>
                  </a:lnTo>
                  <a:lnTo>
                    <a:pt x="491336" y="113179"/>
                  </a:lnTo>
                  <a:lnTo>
                    <a:pt x="487810" y="91803"/>
                  </a:lnTo>
                  <a:lnTo>
                    <a:pt x="468190" y="110928"/>
                  </a:lnTo>
                  <a:lnTo>
                    <a:pt x="497868" y="142755"/>
                  </a:lnTo>
                  <a:lnTo>
                    <a:pt x="560932" y="135923"/>
                  </a:lnTo>
                  <a:lnTo>
                    <a:pt x="568873" y="143982"/>
                  </a:lnTo>
                  <a:lnTo>
                    <a:pt x="583236" y="142133"/>
                  </a:lnTo>
                  <a:close/>
                  <a:moveTo>
                    <a:pt x="718523" y="208455"/>
                  </a:moveTo>
                  <a:lnTo>
                    <a:pt x="719735" y="212901"/>
                  </a:lnTo>
                  <a:lnTo>
                    <a:pt x="709803" y="219252"/>
                  </a:lnTo>
                  <a:lnTo>
                    <a:pt x="700926" y="208998"/>
                  </a:lnTo>
                  <a:lnTo>
                    <a:pt x="688137" y="211115"/>
                  </a:lnTo>
                  <a:lnTo>
                    <a:pt x="683218" y="222031"/>
                  </a:lnTo>
                  <a:lnTo>
                    <a:pt x="670099" y="225202"/>
                  </a:lnTo>
                  <a:lnTo>
                    <a:pt x="664857" y="242115"/>
                  </a:lnTo>
                  <a:lnTo>
                    <a:pt x="649770" y="247498"/>
                  </a:lnTo>
                  <a:lnTo>
                    <a:pt x="640263" y="237181"/>
                  </a:lnTo>
                  <a:lnTo>
                    <a:pt x="621799" y="238117"/>
                  </a:lnTo>
                  <a:lnTo>
                    <a:pt x="616652" y="253023"/>
                  </a:lnTo>
                  <a:lnTo>
                    <a:pt x="602880" y="253739"/>
                  </a:lnTo>
                  <a:lnTo>
                    <a:pt x="600912" y="244571"/>
                  </a:lnTo>
                  <a:lnTo>
                    <a:pt x="593522" y="239848"/>
                  </a:lnTo>
                  <a:lnTo>
                    <a:pt x="555069" y="307925"/>
                  </a:lnTo>
                  <a:lnTo>
                    <a:pt x="532253" y="324547"/>
                  </a:lnTo>
                  <a:lnTo>
                    <a:pt x="541083" y="341798"/>
                  </a:lnTo>
                  <a:lnTo>
                    <a:pt x="525721" y="342703"/>
                  </a:lnTo>
                  <a:lnTo>
                    <a:pt x="478445" y="308004"/>
                  </a:lnTo>
                  <a:lnTo>
                    <a:pt x="469906" y="318172"/>
                  </a:lnTo>
                  <a:lnTo>
                    <a:pt x="478917" y="326845"/>
                  </a:lnTo>
                  <a:lnTo>
                    <a:pt x="475966" y="335833"/>
                  </a:lnTo>
                  <a:lnTo>
                    <a:pt x="459777" y="328915"/>
                  </a:lnTo>
                  <a:lnTo>
                    <a:pt x="455952" y="336352"/>
                  </a:lnTo>
                  <a:lnTo>
                    <a:pt x="437127" y="326160"/>
                  </a:lnTo>
                  <a:lnTo>
                    <a:pt x="429036" y="335644"/>
                  </a:lnTo>
                  <a:lnTo>
                    <a:pt x="437127" y="348299"/>
                  </a:lnTo>
                  <a:lnTo>
                    <a:pt x="431311" y="362599"/>
                  </a:lnTo>
                  <a:lnTo>
                    <a:pt x="413910" y="362198"/>
                  </a:lnTo>
                  <a:lnTo>
                    <a:pt x="396698" y="368344"/>
                  </a:lnTo>
                  <a:lnTo>
                    <a:pt x="381162" y="361954"/>
                  </a:lnTo>
                  <a:lnTo>
                    <a:pt x="380540" y="351156"/>
                  </a:lnTo>
                  <a:lnTo>
                    <a:pt x="329125" y="343821"/>
                  </a:lnTo>
                  <a:lnTo>
                    <a:pt x="325520" y="335612"/>
                  </a:lnTo>
                  <a:lnTo>
                    <a:pt x="285776" y="332370"/>
                  </a:lnTo>
                  <a:lnTo>
                    <a:pt x="254295" y="326318"/>
                  </a:lnTo>
                  <a:lnTo>
                    <a:pt x="258561" y="308696"/>
                  </a:lnTo>
                  <a:lnTo>
                    <a:pt x="276457" y="304289"/>
                  </a:lnTo>
                  <a:lnTo>
                    <a:pt x="273317" y="292846"/>
                  </a:lnTo>
                  <a:lnTo>
                    <a:pt x="252981" y="297072"/>
                  </a:lnTo>
                  <a:lnTo>
                    <a:pt x="247495" y="290021"/>
                  </a:lnTo>
                  <a:lnTo>
                    <a:pt x="255177" y="278050"/>
                  </a:lnTo>
                  <a:lnTo>
                    <a:pt x="231606" y="273934"/>
                  </a:lnTo>
                  <a:lnTo>
                    <a:pt x="233440" y="266048"/>
                  </a:lnTo>
                  <a:lnTo>
                    <a:pt x="263149" y="256903"/>
                  </a:lnTo>
                  <a:lnTo>
                    <a:pt x="259545" y="240714"/>
                  </a:lnTo>
                  <a:lnTo>
                    <a:pt x="236588" y="239998"/>
                  </a:lnTo>
                  <a:lnTo>
                    <a:pt x="230354" y="232946"/>
                  </a:lnTo>
                  <a:lnTo>
                    <a:pt x="211663" y="239998"/>
                  </a:lnTo>
                  <a:lnTo>
                    <a:pt x="208538" y="248451"/>
                  </a:lnTo>
                  <a:lnTo>
                    <a:pt x="196584" y="249513"/>
                  </a:lnTo>
                  <a:lnTo>
                    <a:pt x="193955" y="242454"/>
                  </a:lnTo>
                  <a:lnTo>
                    <a:pt x="184550" y="239998"/>
                  </a:lnTo>
                  <a:lnTo>
                    <a:pt x="180985" y="247648"/>
                  </a:lnTo>
                  <a:lnTo>
                    <a:pt x="168731" y="246341"/>
                  </a:lnTo>
                  <a:lnTo>
                    <a:pt x="157044" y="233789"/>
                  </a:lnTo>
                  <a:lnTo>
                    <a:pt x="140005" y="246522"/>
                  </a:lnTo>
                  <a:lnTo>
                    <a:pt x="140005" y="236897"/>
                  </a:lnTo>
                  <a:lnTo>
                    <a:pt x="130962" y="237519"/>
                  </a:lnTo>
                  <a:lnTo>
                    <a:pt x="125036" y="248104"/>
                  </a:lnTo>
                  <a:lnTo>
                    <a:pt x="117504" y="258493"/>
                  </a:lnTo>
                  <a:lnTo>
                    <a:pt x="103118" y="259201"/>
                  </a:lnTo>
                  <a:lnTo>
                    <a:pt x="103118" y="264096"/>
                  </a:lnTo>
                  <a:lnTo>
                    <a:pt x="92021" y="264096"/>
                  </a:lnTo>
                  <a:lnTo>
                    <a:pt x="88361" y="258674"/>
                  </a:lnTo>
                  <a:lnTo>
                    <a:pt x="79507" y="258674"/>
                  </a:lnTo>
                  <a:lnTo>
                    <a:pt x="77044" y="262743"/>
                  </a:lnTo>
                  <a:lnTo>
                    <a:pt x="66955" y="262743"/>
                  </a:lnTo>
                  <a:lnTo>
                    <a:pt x="62287" y="254700"/>
                  </a:lnTo>
                  <a:lnTo>
                    <a:pt x="47043" y="250749"/>
                  </a:lnTo>
                  <a:lnTo>
                    <a:pt x="33121" y="234300"/>
                  </a:lnTo>
                  <a:lnTo>
                    <a:pt x="35757" y="222747"/>
                  </a:lnTo>
                  <a:lnTo>
                    <a:pt x="26722" y="218521"/>
                  </a:lnTo>
                  <a:lnTo>
                    <a:pt x="13131" y="234300"/>
                  </a:lnTo>
                  <a:lnTo>
                    <a:pt x="5229" y="228602"/>
                  </a:lnTo>
                  <a:lnTo>
                    <a:pt x="5725" y="219205"/>
                  </a:lnTo>
                  <a:lnTo>
                    <a:pt x="-3239" y="207518"/>
                  </a:lnTo>
                  <a:lnTo>
                    <a:pt x="3261" y="198963"/>
                  </a:lnTo>
                  <a:lnTo>
                    <a:pt x="-4664" y="181523"/>
                  </a:lnTo>
                  <a:lnTo>
                    <a:pt x="3757" y="176667"/>
                  </a:lnTo>
                  <a:lnTo>
                    <a:pt x="3757" y="167837"/>
                  </a:lnTo>
                  <a:lnTo>
                    <a:pt x="22874" y="164453"/>
                  </a:lnTo>
                  <a:lnTo>
                    <a:pt x="35757" y="147752"/>
                  </a:lnTo>
                  <a:lnTo>
                    <a:pt x="27045" y="134373"/>
                  </a:lnTo>
                  <a:lnTo>
                    <a:pt x="35608" y="126652"/>
                  </a:lnTo>
                  <a:lnTo>
                    <a:pt x="41140" y="134672"/>
                  </a:lnTo>
                  <a:lnTo>
                    <a:pt x="78264" y="148618"/>
                  </a:lnTo>
                  <a:lnTo>
                    <a:pt x="106990" y="142101"/>
                  </a:lnTo>
                  <a:lnTo>
                    <a:pt x="102087" y="113305"/>
                  </a:lnTo>
                  <a:lnTo>
                    <a:pt x="71960" y="102137"/>
                  </a:lnTo>
                  <a:lnTo>
                    <a:pt x="72991" y="91559"/>
                  </a:lnTo>
                  <a:lnTo>
                    <a:pt x="62311" y="87270"/>
                  </a:lnTo>
                  <a:lnTo>
                    <a:pt x="73809" y="60882"/>
                  </a:lnTo>
                  <a:lnTo>
                    <a:pt x="101142" y="48817"/>
                  </a:lnTo>
                  <a:lnTo>
                    <a:pt x="94130" y="33934"/>
                  </a:lnTo>
                  <a:lnTo>
                    <a:pt x="122510" y="50233"/>
                  </a:lnTo>
                  <a:lnTo>
                    <a:pt x="144436" y="29472"/>
                  </a:lnTo>
                  <a:lnTo>
                    <a:pt x="155745" y="10182"/>
                  </a:lnTo>
                  <a:lnTo>
                    <a:pt x="166173" y="12307"/>
                  </a:lnTo>
                  <a:lnTo>
                    <a:pt x="166173" y="99469"/>
                  </a:lnTo>
                  <a:lnTo>
                    <a:pt x="207822" y="112691"/>
                  </a:lnTo>
                  <a:lnTo>
                    <a:pt x="224137" y="134782"/>
                  </a:lnTo>
                  <a:lnTo>
                    <a:pt x="247495" y="126101"/>
                  </a:lnTo>
                  <a:lnTo>
                    <a:pt x="233943" y="114934"/>
                  </a:lnTo>
                  <a:lnTo>
                    <a:pt x="243734" y="92638"/>
                  </a:lnTo>
                  <a:lnTo>
                    <a:pt x="270571" y="62605"/>
                  </a:lnTo>
                  <a:lnTo>
                    <a:pt x="307749" y="62660"/>
                  </a:lnTo>
                  <a:lnTo>
                    <a:pt x="325685" y="71427"/>
                  </a:lnTo>
                  <a:lnTo>
                    <a:pt x="343929" y="50233"/>
                  </a:lnTo>
                  <a:lnTo>
                    <a:pt x="343929" y="29236"/>
                  </a:lnTo>
                  <a:lnTo>
                    <a:pt x="352995" y="29236"/>
                  </a:lnTo>
                  <a:lnTo>
                    <a:pt x="355513" y="9285"/>
                  </a:lnTo>
                  <a:lnTo>
                    <a:pt x="376652" y="9285"/>
                  </a:lnTo>
                  <a:lnTo>
                    <a:pt x="385577" y="-2623"/>
                  </a:lnTo>
                  <a:lnTo>
                    <a:pt x="394156" y="12307"/>
                  </a:lnTo>
                  <a:lnTo>
                    <a:pt x="431295" y="38782"/>
                  </a:lnTo>
                  <a:lnTo>
                    <a:pt x="438150" y="50871"/>
                  </a:lnTo>
                  <a:lnTo>
                    <a:pt x="474691" y="39129"/>
                  </a:lnTo>
                  <a:lnTo>
                    <a:pt x="476847" y="50871"/>
                  </a:lnTo>
                  <a:lnTo>
                    <a:pt x="488188" y="56813"/>
                  </a:lnTo>
                  <a:lnTo>
                    <a:pt x="513861" y="47793"/>
                  </a:lnTo>
                  <a:lnTo>
                    <a:pt x="541382" y="50233"/>
                  </a:lnTo>
                  <a:lnTo>
                    <a:pt x="578419" y="50587"/>
                  </a:lnTo>
                  <a:lnTo>
                    <a:pt x="580733" y="45102"/>
                  </a:lnTo>
                  <a:lnTo>
                    <a:pt x="600007" y="36885"/>
                  </a:lnTo>
                  <a:lnTo>
                    <a:pt x="600007" y="36885"/>
                  </a:lnTo>
                  <a:lnTo>
                    <a:pt x="598149" y="50981"/>
                  </a:lnTo>
                  <a:lnTo>
                    <a:pt x="610655" y="56340"/>
                  </a:lnTo>
                  <a:lnTo>
                    <a:pt x="604375" y="86790"/>
                  </a:lnTo>
                  <a:lnTo>
                    <a:pt x="587879" y="99075"/>
                  </a:lnTo>
                  <a:lnTo>
                    <a:pt x="625065" y="112565"/>
                  </a:lnTo>
                  <a:lnTo>
                    <a:pt x="637996" y="99485"/>
                  </a:lnTo>
                  <a:lnTo>
                    <a:pt x="644780" y="115107"/>
                  </a:lnTo>
                  <a:lnTo>
                    <a:pt x="639059" y="122221"/>
                  </a:lnTo>
                  <a:lnTo>
                    <a:pt x="651053" y="154788"/>
                  </a:lnTo>
                  <a:lnTo>
                    <a:pt x="681676" y="147406"/>
                  </a:lnTo>
                  <a:lnTo>
                    <a:pt x="694008" y="155103"/>
                  </a:lnTo>
                  <a:lnTo>
                    <a:pt x="694008" y="179587"/>
                  </a:lnTo>
                  <a:lnTo>
                    <a:pt x="708222" y="179587"/>
                  </a:lnTo>
                  <a:lnTo>
                    <a:pt x="715674" y="191030"/>
                  </a:lnTo>
                  <a:lnTo>
                    <a:pt x="732650" y="194981"/>
                  </a:lnTo>
                  <a:lnTo>
                    <a:pt x="718523" y="20845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43" name="Freeform: Shape 1542">
              <a:extLst>
                <a:ext uri="{FF2B5EF4-FFF2-40B4-BE49-F238E27FC236}">
                  <a16:creationId xmlns:a16="http://schemas.microsoft.com/office/drawing/2014/main" id="{90FA3947-1B50-4AEB-9D23-3C77CA165672}"/>
                </a:ext>
              </a:extLst>
            </p:cNvPr>
            <p:cNvSpPr/>
            <p:nvPr/>
          </p:nvSpPr>
          <p:spPr>
            <a:xfrm flipV="1">
              <a:off x="5272383" y="2103012"/>
              <a:ext cx="802065" cy="403544"/>
            </a:xfrm>
            <a:custGeom>
              <a:avLst/>
              <a:gdLst>
                <a:gd name="connsiteX0" fmla="*/ 574830 w 737314"/>
                <a:gd name="connsiteY0" fmla="*/ 121537 h 370966"/>
                <a:gd name="connsiteX1" fmla="*/ 505337 w 737314"/>
                <a:gd name="connsiteY1" fmla="*/ 124323 h 370966"/>
                <a:gd name="connsiteX2" fmla="*/ 491336 w 737314"/>
                <a:gd name="connsiteY2" fmla="*/ 113179 h 370966"/>
                <a:gd name="connsiteX3" fmla="*/ 487810 w 737314"/>
                <a:gd name="connsiteY3" fmla="*/ 91803 h 370966"/>
                <a:gd name="connsiteX4" fmla="*/ 468190 w 737314"/>
                <a:gd name="connsiteY4" fmla="*/ 110928 h 370966"/>
                <a:gd name="connsiteX5" fmla="*/ 497868 w 737314"/>
                <a:gd name="connsiteY5" fmla="*/ 142755 h 370966"/>
                <a:gd name="connsiteX6" fmla="*/ 560932 w 737314"/>
                <a:gd name="connsiteY6" fmla="*/ 135923 h 370966"/>
                <a:gd name="connsiteX7" fmla="*/ 568873 w 737314"/>
                <a:gd name="connsiteY7" fmla="*/ 143982 h 370966"/>
                <a:gd name="connsiteX8" fmla="*/ 583236 w 737314"/>
                <a:gd name="connsiteY8" fmla="*/ 142133 h 370966"/>
                <a:gd name="connsiteX9" fmla="*/ 718523 w 737314"/>
                <a:gd name="connsiteY9" fmla="*/ 208455 h 370966"/>
                <a:gd name="connsiteX10" fmla="*/ 719735 w 737314"/>
                <a:gd name="connsiteY10" fmla="*/ 212901 h 370966"/>
                <a:gd name="connsiteX11" fmla="*/ 709803 w 737314"/>
                <a:gd name="connsiteY11" fmla="*/ 219252 h 370966"/>
                <a:gd name="connsiteX12" fmla="*/ 700926 w 737314"/>
                <a:gd name="connsiteY12" fmla="*/ 208998 h 370966"/>
                <a:gd name="connsiteX13" fmla="*/ 688137 w 737314"/>
                <a:gd name="connsiteY13" fmla="*/ 211115 h 370966"/>
                <a:gd name="connsiteX14" fmla="*/ 683218 w 737314"/>
                <a:gd name="connsiteY14" fmla="*/ 222031 h 370966"/>
                <a:gd name="connsiteX15" fmla="*/ 670099 w 737314"/>
                <a:gd name="connsiteY15" fmla="*/ 225202 h 370966"/>
                <a:gd name="connsiteX16" fmla="*/ 664857 w 737314"/>
                <a:gd name="connsiteY16" fmla="*/ 242115 h 370966"/>
                <a:gd name="connsiteX17" fmla="*/ 649770 w 737314"/>
                <a:gd name="connsiteY17" fmla="*/ 247498 h 370966"/>
                <a:gd name="connsiteX18" fmla="*/ 640263 w 737314"/>
                <a:gd name="connsiteY18" fmla="*/ 237181 h 370966"/>
                <a:gd name="connsiteX19" fmla="*/ 621799 w 737314"/>
                <a:gd name="connsiteY19" fmla="*/ 238117 h 370966"/>
                <a:gd name="connsiteX20" fmla="*/ 616652 w 737314"/>
                <a:gd name="connsiteY20" fmla="*/ 253023 h 370966"/>
                <a:gd name="connsiteX21" fmla="*/ 602880 w 737314"/>
                <a:gd name="connsiteY21" fmla="*/ 253739 h 370966"/>
                <a:gd name="connsiteX22" fmla="*/ 600912 w 737314"/>
                <a:gd name="connsiteY22" fmla="*/ 244571 h 370966"/>
                <a:gd name="connsiteX23" fmla="*/ 593522 w 737314"/>
                <a:gd name="connsiteY23" fmla="*/ 239848 h 370966"/>
                <a:gd name="connsiteX24" fmla="*/ 555069 w 737314"/>
                <a:gd name="connsiteY24" fmla="*/ 307925 h 370966"/>
                <a:gd name="connsiteX25" fmla="*/ 532253 w 737314"/>
                <a:gd name="connsiteY25" fmla="*/ 324547 h 370966"/>
                <a:gd name="connsiteX26" fmla="*/ 541083 w 737314"/>
                <a:gd name="connsiteY26" fmla="*/ 341798 h 370966"/>
                <a:gd name="connsiteX27" fmla="*/ 525721 w 737314"/>
                <a:gd name="connsiteY27" fmla="*/ 342703 h 370966"/>
                <a:gd name="connsiteX28" fmla="*/ 478445 w 737314"/>
                <a:gd name="connsiteY28" fmla="*/ 308004 h 370966"/>
                <a:gd name="connsiteX29" fmla="*/ 469906 w 737314"/>
                <a:gd name="connsiteY29" fmla="*/ 318172 h 370966"/>
                <a:gd name="connsiteX30" fmla="*/ 478917 w 737314"/>
                <a:gd name="connsiteY30" fmla="*/ 326845 h 370966"/>
                <a:gd name="connsiteX31" fmla="*/ 475966 w 737314"/>
                <a:gd name="connsiteY31" fmla="*/ 335833 h 370966"/>
                <a:gd name="connsiteX32" fmla="*/ 459777 w 737314"/>
                <a:gd name="connsiteY32" fmla="*/ 328915 h 370966"/>
                <a:gd name="connsiteX33" fmla="*/ 455952 w 737314"/>
                <a:gd name="connsiteY33" fmla="*/ 336352 h 370966"/>
                <a:gd name="connsiteX34" fmla="*/ 437127 w 737314"/>
                <a:gd name="connsiteY34" fmla="*/ 326160 h 370966"/>
                <a:gd name="connsiteX35" fmla="*/ 429036 w 737314"/>
                <a:gd name="connsiteY35" fmla="*/ 335644 h 370966"/>
                <a:gd name="connsiteX36" fmla="*/ 437127 w 737314"/>
                <a:gd name="connsiteY36" fmla="*/ 348299 h 370966"/>
                <a:gd name="connsiteX37" fmla="*/ 431311 w 737314"/>
                <a:gd name="connsiteY37" fmla="*/ 362599 h 370966"/>
                <a:gd name="connsiteX38" fmla="*/ 413910 w 737314"/>
                <a:gd name="connsiteY38" fmla="*/ 362198 h 370966"/>
                <a:gd name="connsiteX39" fmla="*/ 396698 w 737314"/>
                <a:gd name="connsiteY39" fmla="*/ 368344 h 370966"/>
                <a:gd name="connsiteX40" fmla="*/ 381162 w 737314"/>
                <a:gd name="connsiteY40" fmla="*/ 361954 h 370966"/>
                <a:gd name="connsiteX41" fmla="*/ 380540 w 737314"/>
                <a:gd name="connsiteY41" fmla="*/ 351156 h 370966"/>
                <a:gd name="connsiteX42" fmla="*/ 329125 w 737314"/>
                <a:gd name="connsiteY42" fmla="*/ 343821 h 370966"/>
                <a:gd name="connsiteX43" fmla="*/ 325520 w 737314"/>
                <a:gd name="connsiteY43" fmla="*/ 335612 h 370966"/>
                <a:gd name="connsiteX44" fmla="*/ 285776 w 737314"/>
                <a:gd name="connsiteY44" fmla="*/ 332370 h 370966"/>
                <a:gd name="connsiteX45" fmla="*/ 254295 w 737314"/>
                <a:gd name="connsiteY45" fmla="*/ 326318 h 370966"/>
                <a:gd name="connsiteX46" fmla="*/ 258561 w 737314"/>
                <a:gd name="connsiteY46" fmla="*/ 308696 h 370966"/>
                <a:gd name="connsiteX47" fmla="*/ 276457 w 737314"/>
                <a:gd name="connsiteY47" fmla="*/ 304289 h 370966"/>
                <a:gd name="connsiteX48" fmla="*/ 273317 w 737314"/>
                <a:gd name="connsiteY48" fmla="*/ 292846 h 370966"/>
                <a:gd name="connsiteX49" fmla="*/ 252981 w 737314"/>
                <a:gd name="connsiteY49" fmla="*/ 297072 h 370966"/>
                <a:gd name="connsiteX50" fmla="*/ 247495 w 737314"/>
                <a:gd name="connsiteY50" fmla="*/ 290021 h 370966"/>
                <a:gd name="connsiteX51" fmla="*/ 255177 w 737314"/>
                <a:gd name="connsiteY51" fmla="*/ 278050 h 370966"/>
                <a:gd name="connsiteX52" fmla="*/ 231606 w 737314"/>
                <a:gd name="connsiteY52" fmla="*/ 273934 h 370966"/>
                <a:gd name="connsiteX53" fmla="*/ 233440 w 737314"/>
                <a:gd name="connsiteY53" fmla="*/ 266048 h 370966"/>
                <a:gd name="connsiteX54" fmla="*/ 263149 w 737314"/>
                <a:gd name="connsiteY54" fmla="*/ 256903 h 370966"/>
                <a:gd name="connsiteX55" fmla="*/ 259545 w 737314"/>
                <a:gd name="connsiteY55" fmla="*/ 240714 h 370966"/>
                <a:gd name="connsiteX56" fmla="*/ 236588 w 737314"/>
                <a:gd name="connsiteY56" fmla="*/ 239998 h 370966"/>
                <a:gd name="connsiteX57" fmla="*/ 230354 w 737314"/>
                <a:gd name="connsiteY57" fmla="*/ 232946 h 370966"/>
                <a:gd name="connsiteX58" fmla="*/ 211663 w 737314"/>
                <a:gd name="connsiteY58" fmla="*/ 239998 h 370966"/>
                <a:gd name="connsiteX59" fmla="*/ 208538 w 737314"/>
                <a:gd name="connsiteY59" fmla="*/ 248451 h 370966"/>
                <a:gd name="connsiteX60" fmla="*/ 196584 w 737314"/>
                <a:gd name="connsiteY60" fmla="*/ 249513 h 370966"/>
                <a:gd name="connsiteX61" fmla="*/ 193955 w 737314"/>
                <a:gd name="connsiteY61" fmla="*/ 242454 h 370966"/>
                <a:gd name="connsiteX62" fmla="*/ 184550 w 737314"/>
                <a:gd name="connsiteY62" fmla="*/ 239998 h 370966"/>
                <a:gd name="connsiteX63" fmla="*/ 180985 w 737314"/>
                <a:gd name="connsiteY63" fmla="*/ 247648 h 370966"/>
                <a:gd name="connsiteX64" fmla="*/ 168731 w 737314"/>
                <a:gd name="connsiteY64" fmla="*/ 246341 h 370966"/>
                <a:gd name="connsiteX65" fmla="*/ 157044 w 737314"/>
                <a:gd name="connsiteY65" fmla="*/ 233789 h 370966"/>
                <a:gd name="connsiteX66" fmla="*/ 140005 w 737314"/>
                <a:gd name="connsiteY66" fmla="*/ 246522 h 370966"/>
                <a:gd name="connsiteX67" fmla="*/ 140005 w 737314"/>
                <a:gd name="connsiteY67" fmla="*/ 236897 h 370966"/>
                <a:gd name="connsiteX68" fmla="*/ 130962 w 737314"/>
                <a:gd name="connsiteY68" fmla="*/ 237519 h 370966"/>
                <a:gd name="connsiteX69" fmla="*/ 125036 w 737314"/>
                <a:gd name="connsiteY69" fmla="*/ 248104 h 370966"/>
                <a:gd name="connsiteX70" fmla="*/ 117504 w 737314"/>
                <a:gd name="connsiteY70" fmla="*/ 258493 h 370966"/>
                <a:gd name="connsiteX71" fmla="*/ 103118 w 737314"/>
                <a:gd name="connsiteY71" fmla="*/ 259201 h 370966"/>
                <a:gd name="connsiteX72" fmla="*/ 103118 w 737314"/>
                <a:gd name="connsiteY72" fmla="*/ 264096 h 370966"/>
                <a:gd name="connsiteX73" fmla="*/ 92021 w 737314"/>
                <a:gd name="connsiteY73" fmla="*/ 264096 h 370966"/>
                <a:gd name="connsiteX74" fmla="*/ 88361 w 737314"/>
                <a:gd name="connsiteY74" fmla="*/ 258674 h 370966"/>
                <a:gd name="connsiteX75" fmla="*/ 79507 w 737314"/>
                <a:gd name="connsiteY75" fmla="*/ 258674 h 370966"/>
                <a:gd name="connsiteX76" fmla="*/ 77044 w 737314"/>
                <a:gd name="connsiteY76" fmla="*/ 262743 h 370966"/>
                <a:gd name="connsiteX77" fmla="*/ 66955 w 737314"/>
                <a:gd name="connsiteY77" fmla="*/ 262743 h 370966"/>
                <a:gd name="connsiteX78" fmla="*/ 62287 w 737314"/>
                <a:gd name="connsiteY78" fmla="*/ 254700 h 370966"/>
                <a:gd name="connsiteX79" fmla="*/ 47043 w 737314"/>
                <a:gd name="connsiteY79" fmla="*/ 250749 h 370966"/>
                <a:gd name="connsiteX80" fmla="*/ 33121 w 737314"/>
                <a:gd name="connsiteY80" fmla="*/ 234300 h 370966"/>
                <a:gd name="connsiteX81" fmla="*/ 35757 w 737314"/>
                <a:gd name="connsiteY81" fmla="*/ 222747 h 370966"/>
                <a:gd name="connsiteX82" fmla="*/ 26722 w 737314"/>
                <a:gd name="connsiteY82" fmla="*/ 218521 h 370966"/>
                <a:gd name="connsiteX83" fmla="*/ 13131 w 737314"/>
                <a:gd name="connsiteY83" fmla="*/ 234300 h 370966"/>
                <a:gd name="connsiteX84" fmla="*/ 5229 w 737314"/>
                <a:gd name="connsiteY84" fmla="*/ 228602 h 370966"/>
                <a:gd name="connsiteX85" fmla="*/ 5725 w 737314"/>
                <a:gd name="connsiteY85" fmla="*/ 219205 h 370966"/>
                <a:gd name="connsiteX86" fmla="*/ -3239 w 737314"/>
                <a:gd name="connsiteY86" fmla="*/ 207518 h 370966"/>
                <a:gd name="connsiteX87" fmla="*/ 3261 w 737314"/>
                <a:gd name="connsiteY87" fmla="*/ 198963 h 370966"/>
                <a:gd name="connsiteX88" fmla="*/ -4664 w 737314"/>
                <a:gd name="connsiteY88" fmla="*/ 181523 h 370966"/>
                <a:gd name="connsiteX89" fmla="*/ 3757 w 737314"/>
                <a:gd name="connsiteY89" fmla="*/ 176667 h 370966"/>
                <a:gd name="connsiteX90" fmla="*/ 3757 w 737314"/>
                <a:gd name="connsiteY90" fmla="*/ 167837 h 370966"/>
                <a:gd name="connsiteX91" fmla="*/ 22874 w 737314"/>
                <a:gd name="connsiteY91" fmla="*/ 164453 h 370966"/>
                <a:gd name="connsiteX92" fmla="*/ 35757 w 737314"/>
                <a:gd name="connsiteY92" fmla="*/ 147752 h 370966"/>
                <a:gd name="connsiteX93" fmla="*/ 27045 w 737314"/>
                <a:gd name="connsiteY93" fmla="*/ 134373 h 370966"/>
                <a:gd name="connsiteX94" fmla="*/ 35608 w 737314"/>
                <a:gd name="connsiteY94" fmla="*/ 126652 h 370966"/>
                <a:gd name="connsiteX95" fmla="*/ 41140 w 737314"/>
                <a:gd name="connsiteY95" fmla="*/ 134672 h 370966"/>
                <a:gd name="connsiteX96" fmla="*/ 78264 w 737314"/>
                <a:gd name="connsiteY96" fmla="*/ 148618 h 370966"/>
                <a:gd name="connsiteX97" fmla="*/ 106990 w 737314"/>
                <a:gd name="connsiteY97" fmla="*/ 142101 h 370966"/>
                <a:gd name="connsiteX98" fmla="*/ 102087 w 737314"/>
                <a:gd name="connsiteY98" fmla="*/ 113305 h 370966"/>
                <a:gd name="connsiteX99" fmla="*/ 71960 w 737314"/>
                <a:gd name="connsiteY99" fmla="*/ 102137 h 370966"/>
                <a:gd name="connsiteX100" fmla="*/ 72991 w 737314"/>
                <a:gd name="connsiteY100" fmla="*/ 91559 h 370966"/>
                <a:gd name="connsiteX101" fmla="*/ 62311 w 737314"/>
                <a:gd name="connsiteY101" fmla="*/ 87270 h 370966"/>
                <a:gd name="connsiteX102" fmla="*/ 73809 w 737314"/>
                <a:gd name="connsiteY102" fmla="*/ 60882 h 370966"/>
                <a:gd name="connsiteX103" fmla="*/ 101142 w 737314"/>
                <a:gd name="connsiteY103" fmla="*/ 48817 h 370966"/>
                <a:gd name="connsiteX104" fmla="*/ 94130 w 737314"/>
                <a:gd name="connsiteY104" fmla="*/ 33934 h 370966"/>
                <a:gd name="connsiteX105" fmla="*/ 122510 w 737314"/>
                <a:gd name="connsiteY105" fmla="*/ 50233 h 370966"/>
                <a:gd name="connsiteX106" fmla="*/ 144436 w 737314"/>
                <a:gd name="connsiteY106" fmla="*/ 29472 h 370966"/>
                <a:gd name="connsiteX107" fmla="*/ 155745 w 737314"/>
                <a:gd name="connsiteY107" fmla="*/ 10182 h 370966"/>
                <a:gd name="connsiteX108" fmla="*/ 166173 w 737314"/>
                <a:gd name="connsiteY108" fmla="*/ 12307 h 370966"/>
                <a:gd name="connsiteX109" fmla="*/ 166173 w 737314"/>
                <a:gd name="connsiteY109" fmla="*/ 99469 h 370966"/>
                <a:gd name="connsiteX110" fmla="*/ 207822 w 737314"/>
                <a:gd name="connsiteY110" fmla="*/ 112691 h 370966"/>
                <a:gd name="connsiteX111" fmla="*/ 224137 w 737314"/>
                <a:gd name="connsiteY111" fmla="*/ 134782 h 370966"/>
                <a:gd name="connsiteX112" fmla="*/ 247495 w 737314"/>
                <a:gd name="connsiteY112" fmla="*/ 126101 h 370966"/>
                <a:gd name="connsiteX113" fmla="*/ 233943 w 737314"/>
                <a:gd name="connsiteY113" fmla="*/ 114934 h 370966"/>
                <a:gd name="connsiteX114" fmla="*/ 243734 w 737314"/>
                <a:gd name="connsiteY114" fmla="*/ 92638 h 370966"/>
                <a:gd name="connsiteX115" fmla="*/ 270571 w 737314"/>
                <a:gd name="connsiteY115" fmla="*/ 62605 h 370966"/>
                <a:gd name="connsiteX116" fmla="*/ 307749 w 737314"/>
                <a:gd name="connsiteY116" fmla="*/ 62660 h 370966"/>
                <a:gd name="connsiteX117" fmla="*/ 325685 w 737314"/>
                <a:gd name="connsiteY117" fmla="*/ 71427 h 370966"/>
                <a:gd name="connsiteX118" fmla="*/ 343929 w 737314"/>
                <a:gd name="connsiteY118" fmla="*/ 50233 h 370966"/>
                <a:gd name="connsiteX119" fmla="*/ 343929 w 737314"/>
                <a:gd name="connsiteY119" fmla="*/ 29236 h 370966"/>
                <a:gd name="connsiteX120" fmla="*/ 352995 w 737314"/>
                <a:gd name="connsiteY120" fmla="*/ 29236 h 370966"/>
                <a:gd name="connsiteX121" fmla="*/ 355513 w 737314"/>
                <a:gd name="connsiteY121" fmla="*/ 9285 h 370966"/>
                <a:gd name="connsiteX122" fmla="*/ 376652 w 737314"/>
                <a:gd name="connsiteY122" fmla="*/ 9285 h 370966"/>
                <a:gd name="connsiteX123" fmla="*/ 385577 w 737314"/>
                <a:gd name="connsiteY123" fmla="*/ -2623 h 370966"/>
                <a:gd name="connsiteX124" fmla="*/ 394156 w 737314"/>
                <a:gd name="connsiteY124" fmla="*/ 12307 h 370966"/>
                <a:gd name="connsiteX125" fmla="*/ 431295 w 737314"/>
                <a:gd name="connsiteY125" fmla="*/ 38782 h 370966"/>
                <a:gd name="connsiteX126" fmla="*/ 438150 w 737314"/>
                <a:gd name="connsiteY126" fmla="*/ 50871 h 370966"/>
                <a:gd name="connsiteX127" fmla="*/ 474691 w 737314"/>
                <a:gd name="connsiteY127" fmla="*/ 39129 h 370966"/>
                <a:gd name="connsiteX128" fmla="*/ 476847 w 737314"/>
                <a:gd name="connsiteY128" fmla="*/ 50871 h 370966"/>
                <a:gd name="connsiteX129" fmla="*/ 488188 w 737314"/>
                <a:gd name="connsiteY129" fmla="*/ 56813 h 370966"/>
                <a:gd name="connsiteX130" fmla="*/ 513861 w 737314"/>
                <a:gd name="connsiteY130" fmla="*/ 47793 h 370966"/>
                <a:gd name="connsiteX131" fmla="*/ 541382 w 737314"/>
                <a:gd name="connsiteY131" fmla="*/ 50233 h 370966"/>
                <a:gd name="connsiteX132" fmla="*/ 578419 w 737314"/>
                <a:gd name="connsiteY132" fmla="*/ 50587 h 370966"/>
                <a:gd name="connsiteX133" fmla="*/ 580733 w 737314"/>
                <a:gd name="connsiteY133" fmla="*/ 45102 h 370966"/>
                <a:gd name="connsiteX134" fmla="*/ 600007 w 737314"/>
                <a:gd name="connsiteY134" fmla="*/ 36885 h 370966"/>
                <a:gd name="connsiteX135" fmla="*/ 600007 w 737314"/>
                <a:gd name="connsiteY135" fmla="*/ 36885 h 370966"/>
                <a:gd name="connsiteX136" fmla="*/ 598149 w 737314"/>
                <a:gd name="connsiteY136" fmla="*/ 50981 h 370966"/>
                <a:gd name="connsiteX137" fmla="*/ 610655 w 737314"/>
                <a:gd name="connsiteY137" fmla="*/ 56340 h 370966"/>
                <a:gd name="connsiteX138" fmla="*/ 604375 w 737314"/>
                <a:gd name="connsiteY138" fmla="*/ 86790 h 370966"/>
                <a:gd name="connsiteX139" fmla="*/ 587879 w 737314"/>
                <a:gd name="connsiteY139" fmla="*/ 99075 h 370966"/>
                <a:gd name="connsiteX140" fmla="*/ 625065 w 737314"/>
                <a:gd name="connsiteY140" fmla="*/ 112565 h 370966"/>
                <a:gd name="connsiteX141" fmla="*/ 637996 w 737314"/>
                <a:gd name="connsiteY141" fmla="*/ 99485 h 370966"/>
                <a:gd name="connsiteX142" fmla="*/ 644780 w 737314"/>
                <a:gd name="connsiteY142" fmla="*/ 115107 h 370966"/>
                <a:gd name="connsiteX143" fmla="*/ 639059 w 737314"/>
                <a:gd name="connsiteY143" fmla="*/ 122221 h 370966"/>
                <a:gd name="connsiteX144" fmla="*/ 651053 w 737314"/>
                <a:gd name="connsiteY144" fmla="*/ 154788 h 370966"/>
                <a:gd name="connsiteX145" fmla="*/ 681676 w 737314"/>
                <a:gd name="connsiteY145" fmla="*/ 147406 h 370966"/>
                <a:gd name="connsiteX146" fmla="*/ 694008 w 737314"/>
                <a:gd name="connsiteY146" fmla="*/ 155103 h 370966"/>
                <a:gd name="connsiteX147" fmla="*/ 694008 w 737314"/>
                <a:gd name="connsiteY147" fmla="*/ 179587 h 370966"/>
                <a:gd name="connsiteX148" fmla="*/ 708222 w 737314"/>
                <a:gd name="connsiteY148" fmla="*/ 179587 h 370966"/>
                <a:gd name="connsiteX149" fmla="*/ 715674 w 737314"/>
                <a:gd name="connsiteY149" fmla="*/ 191030 h 370966"/>
                <a:gd name="connsiteX150" fmla="*/ 732650 w 737314"/>
                <a:gd name="connsiteY150" fmla="*/ 194981 h 370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737314" h="370966">
                  <a:moveTo>
                    <a:pt x="574830" y="121537"/>
                  </a:moveTo>
                  <a:lnTo>
                    <a:pt x="505337" y="124323"/>
                  </a:lnTo>
                  <a:lnTo>
                    <a:pt x="491336" y="113179"/>
                  </a:lnTo>
                  <a:lnTo>
                    <a:pt x="487810" y="91803"/>
                  </a:lnTo>
                  <a:lnTo>
                    <a:pt x="468190" y="110928"/>
                  </a:lnTo>
                  <a:lnTo>
                    <a:pt x="497868" y="142755"/>
                  </a:lnTo>
                  <a:lnTo>
                    <a:pt x="560932" y="135923"/>
                  </a:lnTo>
                  <a:lnTo>
                    <a:pt x="568873" y="143982"/>
                  </a:lnTo>
                  <a:lnTo>
                    <a:pt x="583236" y="142133"/>
                  </a:lnTo>
                  <a:close/>
                  <a:moveTo>
                    <a:pt x="718523" y="208455"/>
                  </a:moveTo>
                  <a:lnTo>
                    <a:pt x="719735" y="212901"/>
                  </a:lnTo>
                  <a:lnTo>
                    <a:pt x="709803" y="219252"/>
                  </a:lnTo>
                  <a:lnTo>
                    <a:pt x="700926" y="208998"/>
                  </a:lnTo>
                  <a:lnTo>
                    <a:pt x="688137" y="211115"/>
                  </a:lnTo>
                  <a:lnTo>
                    <a:pt x="683218" y="222031"/>
                  </a:lnTo>
                  <a:lnTo>
                    <a:pt x="670099" y="225202"/>
                  </a:lnTo>
                  <a:lnTo>
                    <a:pt x="664857" y="242115"/>
                  </a:lnTo>
                  <a:lnTo>
                    <a:pt x="649770" y="247498"/>
                  </a:lnTo>
                  <a:lnTo>
                    <a:pt x="640263" y="237181"/>
                  </a:lnTo>
                  <a:lnTo>
                    <a:pt x="621799" y="238117"/>
                  </a:lnTo>
                  <a:lnTo>
                    <a:pt x="616652" y="253023"/>
                  </a:lnTo>
                  <a:lnTo>
                    <a:pt x="602880" y="253739"/>
                  </a:lnTo>
                  <a:lnTo>
                    <a:pt x="600912" y="244571"/>
                  </a:lnTo>
                  <a:lnTo>
                    <a:pt x="593522" y="239848"/>
                  </a:lnTo>
                  <a:lnTo>
                    <a:pt x="555069" y="307925"/>
                  </a:lnTo>
                  <a:lnTo>
                    <a:pt x="532253" y="324547"/>
                  </a:lnTo>
                  <a:lnTo>
                    <a:pt x="541083" y="341798"/>
                  </a:lnTo>
                  <a:lnTo>
                    <a:pt x="525721" y="342703"/>
                  </a:lnTo>
                  <a:lnTo>
                    <a:pt x="478445" y="308004"/>
                  </a:lnTo>
                  <a:lnTo>
                    <a:pt x="469906" y="318172"/>
                  </a:lnTo>
                  <a:lnTo>
                    <a:pt x="478917" y="326845"/>
                  </a:lnTo>
                  <a:lnTo>
                    <a:pt x="475966" y="335833"/>
                  </a:lnTo>
                  <a:lnTo>
                    <a:pt x="459777" y="328915"/>
                  </a:lnTo>
                  <a:lnTo>
                    <a:pt x="455952" y="336352"/>
                  </a:lnTo>
                  <a:lnTo>
                    <a:pt x="437127" y="326160"/>
                  </a:lnTo>
                  <a:lnTo>
                    <a:pt x="429036" y="335644"/>
                  </a:lnTo>
                  <a:lnTo>
                    <a:pt x="437127" y="348299"/>
                  </a:lnTo>
                  <a:lnTo>
                    <a:pt x="431311" y="362599"/>
                  </a:lnTo>
                  <a:lnTo>
                    <a:pt x="413910" y="362198"/>
                  </a:lnTo>
                  <a:lnTo>
                    <a:pt x="396698" y="368344"/>
                  </a:lnTo>
                  <a:lnTo>
                    <a:pt x="381162" y="361954"/>
                  </a:lnTo>
                  <a:lnTo>
                    <a:pt x="380540" y="351156"/>
                  </a:lnTo>
                  <a:lnTo>
                    <a:pt x="329125" y="343821"/>
                  </a:lnTo>
                  <a:lnTo>
                    <a:pt x="325520" y="335612"/>
                  </a:lnTo>
                  <a:lnTo>
                    <a:pt x="285776" y="332370"/>
                  </a:lnTo>
                  <a:lnTo>
                    <a:pt x="254295" y="326318"/>
                  </a:lnTo>
                  <a:lnTo>
                    <a:pt x="258561" y="308696"/>
                  </a:lnTo>
                  <a:lnTo>
                    <a:pt x="276457" y="304289"/>
                  </a:lnTo>
                  <a:lnTo>
                    <a:pt x="273317" y="292846"/>
                  </a:lnTo>
                  <a:lnTo>
                    <a:pt x="252981" y="297072"/>
                  </a:lnTo>
                  <a:lnTo>
                    <a:pt x="247495" y="290021"/>
                  </a:lnTo>
                  <a:lnTo>
                    <a:pt x="255177" y="278050"/>
                  </a:lnTo>
                  <a:lnTo>
                    <a:pt x="231606" y="273934"/>
                  </a:lnTo>
                  <a:lnTo>
                    <a:pt x="233440" y="266048"/>
                  </a:lnTo>
                  <a:lnTo>
                    <a:pt x="263149" y="256903"/>
                  </a:lnTo>
                  <a:lnTo>
                    <a:pt x="259545" y="240714"/>
                  </a:lnTo>
                  <a:lnTo>
                    <a:pt x="236588" y="239998"/>
                  </a:lnTo>
                  <a:lnTo>
                    <a:pt x="230354" y="232946"/>
                  </a:lnTo>
                  <a:lnTo>
                    <a:pt x="211663" y="239998"/>
                  </a:lnTo>
                  <a:lnTo>
                    <a:pt x="208538" y="248451"/>
                  </a:lnTo>
                  <a:lnTo>
                    <a:pt x="196584" y="249513"/>
                  </a:lnTo>
                  <a:lnTo>
                    <a:pt x="193955" y="242454"/>
                  </a:lnTo>
                  <a:lnTo>
                    <a:pt x="184550" y="239998"/>
                  </a:lnTo>
                  <a:lnTo>
                    <a:pt x="180985" y="247648"/>
                  </a:lnTo>
                  <a:lnTo>
                    <a:pt x="168731" y="246341"/>
                  </a:lnTo>
                  <a:lnTo>
                    <a:pt x="157044" y="233789"/>
                  </a:lnTo>
                  <a:lnTo>
                    <a:pt x="140005" y="246522"/>
                  </a:lnTo>
                  <a:lnTo>
                    <a:pt x="140005" y="236897"/>
                  </a:lnTo>
                  <a:lnTo>
                    <a:pt x="130962" y="237519"/>
                  </a:lnTo>
                  <a:lnTo>
                    <a:pt x="125036" y="248104"/>
                  </a:lnTo>
                  <a:lnTo>
                    <a:pt x="117504" y="258493"/>
                  </a:lnTo>
                  <a:lnTo>
                    <a:pt x="103118" y="259201"/>
                  </a:lnTo>
                  <a:lnTo>
                    <a:pt x="103118" y="264096"/>
                  </a:lnTo>
                  <a:lnTo>
                    <a:pt x="92021" y="264096"/>
                  </a:lnTo>
                  <a:lnTo>
                    <a:pt x="88361" y="258674"/>
                  </a:lnTo>
                  <a:lnTo>
                    <a:pt x="79507" y="258674"/>
                  </a:lnTo>
                  <a:lnTo>
                    <a:pt x="77044" y="262743"/>
                  </a:lnTo>
                  <a:lnTo>
                    <a:pt x="66955" y="262743"/>
                  </a:lnTo>
                  <a:lnTo>
                    <a:pt x="62287" y="254700"/>
                  </a:lnTo>
                  <a:lnTo>
                    <a:pt x="47043" y="250749"/>
                  </a:lnTo>
                  <a:lnTo>
                    <a:pt x="33121" y="234300"/>
                  </a:lnTo>
                  <a:lnTo>
                    <a:pt x="35757" y="222747"/>
                  </a:lnTo>
                  <a:lnTo>
                    <a:pt x="26722" y="218521"/>
                  </a:lnTo>
                  <a:lnTo>
                    <a:pt x="13131" y="234300"/>
                  </a:lnTo>
                  <a:lnTo>
                    <a:pt x="5229" y="228602"/>
                  </a:lnTo>
                  <a:lnTo>
                    <a:pt x="5725" y="219205"/>
                  </a:lnTo>
                  <a:lnTo>
                    <a:pt x="-3239" y="207518"/>
                  </a:lnTo>
                  <a:lnTo>
                    <a:pt x="3261" y="198963"/>
                  </a:lnTo>
                  <a:lnTo>
                    <a:pt x="-4664" y="181523"/>
                  </a:lnTo>
                  <a:lnTo>
                    <a:pt x="3757" y="176667"/>
                  </a:lnTo>
                  <a:lnTo>
                    <a:pt x="3757" y="167837"/>
                  </a:lnTo>
                  <a:lnTo>
                    <a:pt x="22874" y="164453"/>
                  </a:lnTo>
                  <a:lnTo>
                    <a:pt x="35757" y="147752"/>
                  </a:lnTo>
                  <a:lnTo>
                    <a:pt x="27045" y="134373"/>
                  </a:lnTo>
                  <a:lnTo>
                    <a:pt x="35608" y="126652"/>
                  </a:lnTo>
                  <a:lnTo>
                    <a:pt x="41140" y="134672"/>
                  </a:lnTo>
                  <a:lnTo>
                    <a:pt x="78264" y="148618"/>
                  </a:lnTo>
                  <a:lnTo>
                    <a:pt x="106990" y="142101"/>
                  </a:lnTo>
                  <a:lnTo>
                    <a:pt x="102087" y="113305"/>
                  </a:lnTo>
                  <a:lnTo>
                    <a:pt x="71960" y="102137"/>
                  </a:lnTo>
                  <a:lnTo>
                    <a:pt x="72991" y="91559"/>
                  </a:lnTo>
                  <a:lnTo>
                    <a:pt x="62311" y="87270"/>
                  </a:lnTo>
                  <a:lnTo>
                    <a:pt x="73809" y="60882"/>
                  </a:lnTo>
                  <a:lnTo>
                    <a:pt x="101142" y="48817"/>
                  </a:lnTo>
                  <a:lnTo>
                    <a:pt x="94130" y="33934"/>
                  </a:lnTo>
                  <a:lnTo>
                    <a:pt x="122510" y="50233"/>
                  </a:lnTo>
                  <a:lnTo>
                    <a:pt x="144436" y="29472"/>
                  </a:lnTo>
                  <a:lnTo>
                    <a:pt x="155745" y="10182"/>
                  </a:lnTo>
                  <a:lnTo>
                    <a:pt x="166173" y="12307"/>
                  </a:lnTo>
                  <a:lnTo>
                    <a:pt x="166173" y="99469"/>
                  </a:lnTo>
                  <a:lnTo>
                    <a:pt x="207822" y="112691"/>
                  </a:lnTo>
                  <a:lnTo>
                    <a:pt x="224137" y="134782"/>
                  </a:lnTo>
                  <a:lnTo>
                    <a:pt x="247495" y="126101"/>
                  </a:lnTo>
                  <a:lnTo>
                    <a:pt x="233943" y="114934"/>
                  </a:lnTo>
                  <a:lnTo>
                    <a:pt x="243734" y="92638"/>
                  </a:lnTo>
                  <a:lnTo>
                    <a:pt x="270571" y="62605"/>
                  </a:lnTo>
                  <a:lnTo>
                    <a:pt x="307749" y="62660"/>
                  </a:lnTo>
                  <a:lnTo>
                    <a:pt x="325685" y="71427"/>
                  </a:lnTo>
                  <a:lnTo>
                    <a:pt x="343929" y="50233"/>
                  </a:lnTo>
                  <a:lnTo>
                    <a:pt x="343929" y="29236"/>
                  </a:lnTo>
                  <a:lnTo>
                    <a:pt x="352995" y="29236"/>
                  </a:lnTo>
                  <a:lnTo>
                    <a:pt x="355513" y="9285"/>
                  </a:lnTo>
                  <a:lnTo>
                    <a:pt x="376652" y="9285"/>
                  </a:lnTo>
                  <a:lnTo>
                    <a:pt x="385577" y="-2623"/>
                  </a:lnTo>
                  <a:lnTo>
                    <a:pt x="394156" y="12307"/>
                  </a:lnTo>
                  <a:lnTo>
                    <a:pt x="431295" y="38782"/>
                  </a:lnTo>
                  <a:lnTo>
                    <a:pt x="438150" y="50871"/>
                  </a:lnTo>
                  <a:lnTo>
                    <a:pt x="474691" y="39129"/>
                  </a:lnTo>
                  <a:lnTo>
                    <a:pt x="476847" y="50871"/>
                  </a:lnTo>
                  <a:lnTo>
                    <a:pt x="488188" y="56813"/>
                  </a:lnTo>
                  <a:lnTo>
                    <a:pt x="513861" y="47793"/>
                  </a:lnTo>
                  <a:lnTo>
                    <a:pt x="541382" y="50233"/>
                  </a:lnTo>
                  <a:lnTo>
                    <a:pt x="578419" y="50587"/>
                  </a:lnTo>
                  <a:lnTo>
                    <a:pt x="580733" y="45102"/>
                  </a:lnTo>
                  <a:lnTo>
                    <a:pt x="600007" y="36885"/>
                  </a:lnTo>
                  <a:lnTo>
                    <a:pt x="600007" y="36885"/>
                  </a:lnTo>
                  <a:lnTo>
                    <a:pt x="598149" y="50981"/>
                  </a:lnTo>
                  <a:lnTo>
                    <a:pt x="610655" y="56340"/>
                  </a:lnTo>
                  <a:lnTo>
                    <a:pt x="604375" y="86790"/>
                  </a:lnTo>
                  <a:lnTo>
                    <a:pt x="587879" y="99075"/>
                  </a:lnTo>
                  <a:lnTo>
                    <a:pt x="625065" y="112565"/>
                  </a:lnTo>
                  <a:lnTo>
                    <a:pt x="637996" y="99485"/>
                  </a:lnTo>
                  <a:lnTo>
                    <a:pt x="644780" y="115107"/>
                  </a:lnTo>
                  <a:lnTo>
                    <a:pt x="639059" y="122221"/>
                  </a:lnTo>
                  <a:lnTo>
                    <a:pt x="651053" y="154788"/>
                  </a:lnTo>
                  <a:lnTo>
                    <a:pt x="681676" y="147406"/>
                  </a:lnTo>
                  <a:lnTo>
                    <a:pt x="694008" y="155103"/>
                  </a:lnTo>
                  <a:lnTo>
                    <a:pt x="694008" y="179587"/>
                  </a:lnTo>
                  <a:lnTo>
                    <a:pt x="708222" y="179587"/>
                  </a:lnTo>
                  <a:lnTo>
                    <a:pt x="715674" y="191030"/>
                  </a:lnTo>
                  <a:lnTo>
                    <a:pt x="732650" y="194981"/>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44" name="Freeform: Shape 1543">
              <a:extLst>
                <a:ext uri="{FF2B5EF4-FFF2-40B4-BE49-F238E27FC236}">
                  <a16:creationId xmlns:a16="http://schemas.microsoft.com/office/drawing/2014/main" id="{6FD0F125-FBBD-4475-9AEE-92196554E945}"/>
                </a:ext>
              </a:extLst>
            </p:cNvPr>
            <p:cNvSpPr/>
            <p:nvPr/>
          </p:nvSpPr>
          <p:spPr>
            <a:xfrm flipV="1">
              <a:off x="5720892" y="2441903"/>
              <a:ext cx="210222" cy="105166"/>
            </a:xfrm>
            <a:custGeom>
              <a:avLst/>
              <a:gdLst>
                <a:gd name="connsiteX0" fmla="*/ 168278 w 193251"/>
                <a:gd name="connsiteY0" fmla="*/ 82595 h 96676"/>
                <a:gd name="connsiteX1" fmla="*/ 165964 w 193251"/>
                <a:gd name="connsiteY1" fmla="*/ 88080 h 96676"/>
                <a:gd name="connsiteX2" fmla="*/ 128927 w 193251"/>
                <a:gd name="connsiteY2" fmla="*/ 87726 h 96676"/>
                <a:gd name="connsiteX3" fmla="*/ 101405 w 193251"/>
                <a:gd name="connsiteY3" fmla="*/ 85286 h 96676"/>
                <a:gd name="connsiteX4" fmla="*/ 75733 w 193251"/>
                <a:gd name="connsiteY4" fmla="*/ 94305 h 96676"/>
                <a:gd name="connsiteX5" fmla="*/ 64392 w 193251"/>
                <a:gd name="connsiteY5" fmla="*/ 88363 h 96676"/>
                <a:gd name="connsiteX6" fmla="*/ 62236 w 193251"/>
                <a:gd name="connsiteY6" fmla="*/ 76621 h 96676"/>
                <a:gd name="connsiteX7" fmla="*/ 25694 w 193251"/>
                <a:gd name="connsiteY7" fmla="*/ 88363 h 96676"/>
                <a:gd name="connsiteX8" fmla="*/ 18839 w 193251"/>
                <a:gd name="connsiteY8" fmla="*/ 76275 h 96676"/>
                <a:gd name="connsiteX9" fmla="*/ 27308 w 193251"/>
                <a:gd name="connsiteY9" fmla="*/ 66784 h 96676"/>
                <a:gd name="connsiteX10" fmla="*/ 12087 w 193251"/>
                <a:gd name="connsiteY10" fmla="*/ 56592 h 96676"/>
                <a:gd name="connsiteX11" fmla="*/ 24419 w 193251"/>
                <a:gd name="connsiteY11" fmla="*/ 49273 h 96676"/>
                <a:gd name="connsiteX12" fmla="*/ 35343 w 193251"/>
                <a:gd name="connsiteY12" fmla="*/ 55521 h 96676"/>
                <a:gd name="connsiteX13" fmla="*/ 62196 w 193251"/>
                <a:gd name="connsiteY13" fmla="*/ 38837 h 96676"/>
                <a:gd name="connsiteX14" fmla="*/ 34179 w 193251"/>
                <a:gd name="connsiteY14" fmla="*/ 22404 h 96676"/>
                <a:gd name="connsiteX15" fmla="*/ 25002 w 193251"/>
                <a:gd name="connsiteY15" fmla="*/ 28637 h 96676"/>
                <a:gd name="connsiteX16" fmla="*/ 13598 w 193251"/>
                <a:gd name="connsiteY16" fmla="*/ 21034 h 96676"/>
                <a:gd name="connsiteX17" fmla="*/ 6 w 193251"/>
                <a:gd name="connsiteY17" fmla="*/ 22404 h 96676"/>
                <a:gd name="connsiteX18" fmla="*/ -4818 w 193251"/>
                <a:gd name="connsiteY18" fmla="*/ 8757 h 96676"/>
                <a:gd name="connsiteX19" fmla="*/ 19800 w 193251"/>
                <a:gd name="connsiteY19" fmla="*/ 4751 h 96676"/>
                <a:gd name="connsiteX20" fmla="*/ 34580 w 193251"/>
                <a:gd name="connsiteY20" fmla="*/ 6144 h 96676"/>
                <a:gd name="connsiteX21" fmla="*/ 44591 w 193251"/>
                <a:gd name="connsiteY21" fmla="*/ -2371 h 96676"/>
                <a:gd name="connsiteX22" fmla="*/ 72160 w 193251"/>
                <a:gd name="connsiteY22" fmla="*/ 6057 h 96676"/>
                <a:gd name="connsiteX23" fmla="*/ 73852 w 193251"/>
                <a:gd name="connsiteY23" fmla="*/ 18225 h 96676"/>
                <a:gd name="connsiteX24" fmla="*/ 86058 w 193251"/>
                <a:gd name="connsiteY24" fmla="*/ 30101 h 96676"/>
                <a:gd name="connsiteX25" fmla="*/ 101405 w 193251"/>
                <a:gd name="connsiteY25" fmla="*/ 33123 h 96676"/>
                <a:gd name="connsiteX26" fmla="*/ 104404 w 193251"/>
                <a:gd name="connsiteY26" fmla="*/ 23081 h 96676"/>
                <a:gd name="connsiteX27" fmla="*/ 116854 w 193251"/>
                <a:gd name="connsiteY27" fmla="*/ 24544 h 96676"/>
                <a:gd name="connsiteX28" fmla="*/ 123520 w 193251"/>
                <a:gd name="connsiteY28" fmla="*/ 41394 h 96676"/>
                <a:gd name="connsiteX29" fmla="*/ 149358 w 193251"/>
                <a:gd name="connsiteY29" fmla="*/ 41394 h 96676"/>
                <a:gd name="connsiteX30" fmla="*/ 155984 w 193251"/>
                <a:gd name="connsiteY30" fmla="*/ 54955 h 96676"/>
                <a:gd name="connsiteX31" fmla="*/ 188433 w 193251"/>
                <a:gd name="connsiteY31" fmla="*/ 67752 h 96676"/>
                <a:gd name="connsiteX32" fmla="*/ 187552 w 193251"/>
                <a:gd name="connsiteY32" fmla="*/ 74378 h 96676"/>
                <a:gd name="connsiteX33" fmla="*/ 187552 w 193251"/>
                <a:gd name="connsiteY33" fmla="*/ 74378 h 96676"/>
                <a:gd name="connsiteX34" fmla="*/ 168278 w 193251"/>
                <a:gd name="connsiteY34" fmla="*/ 82595 h 96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93251" h="96676">
                  <a:moveTo>
                    <a:pt x="168278" y="82595"/>
                  </a:moveTo>
                  <a:lnTo>
                    <a:pt x="165964" y="88080"/>
                  </a:lnTo>
                  <a:lnTo>
                    <a:pt x="128927" y="87726"/>
                  </a:lnTo>
                  <a:lnTo>
                    <a:pt x="101405" y="85286"/>
                  </a:lnTo>
                  <a:lnTo>
                    <a:pt x="75733" y="94305"/>
                  </a:lnTo>
                  <a:lnTo>
                    <a:pt x="64392" y="88363"/>
                  </a:lnTo>
                  <a:lnTo>
                    <a:pt x="62236" y="76621"/>
                  </a:lnTo>
                  <a:lnTo>
                    <a:pt x="25694" y="88363"/>
                  </a:lnTo>
                  <a:lnTo>
                    <a:pt x="18839" y="76275"/>
                  </a:lnTo>
                  <a:lnTo>
                    <a:pt x="27308" y="66784"/>
                  </a:lnTo>
                  <a:lnTo>
                    <a:pt x="12087" y="56592"/>
                  </a:lnTo>
                  <a:lnTo>
                    <a:pt x="24419" y="49273"/>
                  </a:lnTo>
                  <a:lnTo>
                    <a:pt x="35343" y="55521"/>
                  </a:lnTo>
                  <a:lnTo>
                    <a:pt x="62196" y="38837"/>
                  </a:lnTo>
                  <a:lnTo>
                    <a:pt x="34179" y="22404"/>
                  </a:lnTo>
                  <a:lnTo>
                    <a:pt x="25002" y="28637"/>
                  </a:lnTo>
                  <a:lnTo>
                    <a:pt x="13598" y="21034"/>
                  </a:lnTo>
                  <a:lnTo>
                    <a:pt x="6" y="22404"/>
                  </a:lnTo>
                  <a:lnTo>
                    <a:pt x="-4818" y="8757"/>
                  </a:lnTo>
                  <a:lnTo>
                    <a:pt x="19800" y="4751"/>
                  </a:lnTo>
                  <a:lnTo>
                    <a:pt x="34580" y="6144"/>
                  </a:lnTo>
                  <a:lnTo>
                    <a:pt x="44591" y="-2371"/>
                  </a:lnTo>
                  <a:lnTo>
                    <a:pt x="72160" y="6057"/>
                  </a:lnTo>
                  <a:lnTo>
                    <a:pt x="73852" y="18225"/>
                  </a:lnTo>
                  <a:lnTo>
                    <a:pt x="86058" y="30101"/>
                  </a:lnTo>
                  <a:lnTo>
                    <a:pt x="101405" y="33123"/>
                  </a:lnTo>
                  <a:lnTo>
                    <a:pt x="104404" y="23081"/>
                  </a:lnTo>
                  <a:lnTo>
                    <a:pt x="116854" y="24544"/>
                  </a:lnTo>
                  <a:lnTo>
                    <a:pt x="123520" y="41394"/>
                  </a:lnTo>
                  <a:lnTo>
                    <a:pt x="149358" y="41394"/>
                  </a:lnTo>
                  <a:lnTo>
                    <a:pt x="155984" y="54955"/>
                  </a:lnTo>
                  <a:lnTo>
                    <a:pt x="188433" y="67752"/>
                  </a:lnTo>
                  <a:lnTo>
                    <a:pt x="187552" y="74378"/>
                  </a:lnTo>
                  <a:lnTo>
                    <a:pt x="187552" y="74378"/>
                  </a:lnTo>
                  <a:lnTo>
                    <a:pt x="168278" y="82595"/>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45" name="Freeform: Shape 1544">
              <a:extLst>
                <a:ext uri="{FF2B5EF4-FFF2-40B4-BE49-F238E27FC236}">
                  <a16:creationId xmlns:a16="http://schemas.microsoft.com/office/drawing/2014/main" id="{66A88F71-FA5A-4A40-A15D-53BA3CCE9E1A}"/>
                </a:ext>
              </a:extLst>
            </p:cNvPr>
            <p:cNvSpPr/>
            <p:nvPr/>
          </p:nvSpPr>
          <p:spPr>
            <a:xfrm flipV="1">
              <a:off x="5720892" y="2441903"/>
              <a:ext cx="210222" cy="105166"/>
            </a:xfrm>
            <a:custGeom>
              <a:avLst/>
              <a:gdLst>
                <a:gd name="connsiteX0" fmla="*/ 168278 w 193251"/>
                <a:gd name="connsiteY0" fmla="*/ 82595 h 96676"/>
                <a:gd name="connsiteX1" fmla="*/ 165964 w 193251"/>
                <a:gd name="connsiteY1" fmla="*/ 88080 h 96676"/>
                <a:gd name="connsiteX2" fmla="*/ 128927 w 193251"/>
                <a:gd name="connsiteY2" fmla="*/ 87726 h 96676"/>
                <a:gd name="connsiteX3" fmla="*/ 101405 w 193251"/>
                <a:gd name="connsiteY3" fmla="*/ 85286 h 96676"/>
                <a:gd name="connsiteX4" fmla="*/ 75733 w 193251"/>
                <a:gd name="connsiteY4" fmla="*/ 94305 h 96676"/>
                <a:gd name="connsiteX5" fmla="*/ 64392 w 193251"/>
                <a:gd name="connsiteY5" fmla="*/ 88363 h 96676"/>
                <a:gd name="connsiteX6" fmla="*/ 62236 w 193251"/>
                <a:gd name="connsiteY6" fmla="*/ 76621 h 96676"/>
                <a:gd name="connsiteX7" fmla="*/ 25694 w 193251"/>
                <a:gd name="connsiteY7" fmla="*/ 88363 h 96676"/>
                <a:gd name="connsiteX8" fmla="*/ 18839 w 193251"/>
                <a:gd name="connsiteY8" fmla="*/ 76275 h 96676"/>
                <a:gd name="connsiteX9" fmla="*/ 27308 w 193251"/>
                <a:gd name="connsiteY9" fmla="*/ 66784 h 96676"/>
                <a:gd name="connsiteX10" fmla="*/ 12087 w 193251"/>
                <a:gd name="connsiteY10" fmla="*/ 56592 h 96676"/>
                <a:gd name="connsiteX11" fmla="*/ 24419 w 193251"/>
                <a:gd name="connsiteY11" fmla="*/ 49273 h 96676"/>
                <a:gd name="connsiteX12" fmla="*/ 35343 w 193251"/>
                <a:gd name="connsiteY12" fmla="*/ 55521 h 96676"/>
                <a:gd name="connsiteX13" fmla="*/ 62196 w 193251"/>
                <a:gd name="connsiteY13" fmla="*/ 38837 h 96676"/>
                <a:gd name="connsiteX14" fmla="*/ 34179 w 193251"/>
                <a:gd name="connsiteY14" fmla="*/ 22404 h 96676"/>
                <a:gd name="connsiteX15" fmla="*/ 25002 w 193251"/>
                <a:gd name="connsiteY15" fmla="*/ 28637 h 96676"/>
                <a:gd name="connsiteX16" fmla="*/ 13598 w 193251"/>
                <a:gd name="connsiteY16" fmla="*/ 21034 h 96676"/>
                <a:gd name="connsiteX17" fmla="*/ 6 w 193251"/>
                <a:gd name="connsiteY17" fmla="*/ 22404 h 96676"/>
                <a:gd name="connsiteX18" fmla="*/ -4818 w 193251"/>
                <a:gd name="connsiteY18" fmla="*/ 8757 h 96676"/>
                <a:gd name="connsiteX19" fmla="*/ 19800 w 193251"/>
                <a:gd name="connsiteY19" fmla="*/ 4751 h 96676"/>
                <a:gd name="connsiteX20" fmla="*/ 34580 w 193251"/>
                <a:gd name="connsiteY20" fmla="*/ 6144 h 96676"/>
                <a:gd name="connsiteX21" fmla="*/ 44591 w 193251"/>
                <a:gd name="connsiteY21" fmla="*/ -2371 h 96676"/>
                <a:gd name="connsiteX22" fmla="*/ 72160 w 193251"/>
                <a:gd name="connsiteY22" fmla="*/ 6057 h 96676"/>
                <a:gd name="connsiteX23" fmla="*/ 73852 w 193251"/>
                <a:gd name="connsiteY23" fmla="*/ 18225 h 96676"/>
                <a:gd name="connsiteX24" fmla="*/ 86058 w 193251"/>
                <a:gd name="connsiteY24" fmla="*/ 30101 h 96676"/>
                <a:gd name="connsiteX25" fmla="*/ 101405 w 193251"/>
                <a:gd name="connsiteY25" fmla="*/ 33123 h 96676"/>
                <a:gd name="connsiteX26" fmla="*/ 104404 w 193251"/>
                <a:gd name="connsiteY26" fmla="*/ 23081 h 96676"/>
                <a:gd name="connsiteX27" fmla="*/ 116854 w 193251"/>
                <a:gd name="connsiteY27" fmla="*/ 24544 h 96676"/>
                <a:gd name="connsiteX28" fmla="*/ 123520 w 193251"/>
                <a:gd name="connsiteY28" fmla="*/ 41394 h 96676"/>
                <a:gd name="connsiteX29" fmla="*/ 149358 w 193251"/>
                <a:gd name="connsiteY29" fmla="*/ 41394 h 96676"/>
                <a:gd name="connsiteX30" fmla="*/ 155984 w 193251"/>
                <a:gd name="connsiteY30" fmla="*/ 54955 h 96676"/>
                <a:gd name="connsiteX31" fmla="*/ 188433 w 193251"/>
                <a:gd name="connsiteY31" fmla="*/ 67752 h 96676"/>
                <a:gd name="connsiteX32" fmla="*/ 187552 w 193251"/>
                <a:gd name="connsiteY32" fmla="*/ 74378 h 96676"/>
                <a:gd name="connsiteX33" fmla="*/ 187552 w 193251"/>
                <a:gd name="connsiteY33" fmla="*/ 74378 h 96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3251" h="96676">
                  <a:moveTo>
                    <a:pt x="168278" y="82595"/>
                  </a:moveTo>
                  <a:lnTo>
                    <a:pt x="165964" y="88080"/>
                  </a:lnTo>
                  <a:lnTo>
                    <a:pt x="128927" y="87726"/>
                  </a:lnTo>
                  <a:lnTo>
                    <a:pt x="101405" y="85286"/>
                  </a:lnTo>
                  <a:lnTo>
                    <a:pt x="75733" y="94305"/>
                  </a:lnTo>
                  <a:lnTo>
                    <a:pt x="64392" y="88363"/>
                  </a:lnTo>
                  <a:lnTo>
                    <a:pt x="62236" y="76621"/>
                  </a:lnTo>
                  <a:lnTo>
                    <a:pt x="25694" y="88363"/>
                  </a:lnTo>
                  <a:lnTo>
                    <a:pt x="18839" y="76275"/>
                  </a:lnTo>
                  <a:lnTo>
                    <a:pt x="27308" y="66784"/>
                  </a:lnTo>
                  <a:lnTo>
                    <a:pt x="12087" y="56592"/>
                  </a:lnTo>
                  <a:lnTo>
                    <a:pt x="24419" y="49273"/>
                  </a:lnTo>
                  <a:lnTo>
                    <a:pt x="35343" y="55521"/>
                  </a:lnTo>
                  <a:lnTo>
                    <a:pt x="62196" y="38837"/>
                  </a:lnTo>
                  <a:lnTo>
                    <a:pt x="34179" y="22404"/>
                  </a:lnTo>
                  <a:lnTo>
                    <a:pt x="25002" y="28637"/>
                  </a:lnTo>
                  <a:lnTo>
                    <a:pt x="13598" y="21034"/>
                  </a:lnTo>
                  <a:lnTo>
                    <a:pt x="6" y="22404"/>
                  </a:lnTo>
                  <a:lnTo>
                    <a:pt x="-4818" y="8757"/>
                  </a:lnTo>
                  <a:lnTo>
                    <a:pt x="19800" y="4751"/>
                  </a:lnTo>
                  <a:lnTo>
                    <a:pt x="34580" y="6144"/>
                  </a:lnTo>
                  <a:lnTo>
                    <a:pt x="44591" y="-2371"/>
                  </a:lnTo>
                  <a:lnTo>
                    <a:pt x="72160" y="6057"/>
                  </a:lnTo>
                  <a:lnTo>
                    <a:pt x="73852" y="18225"/>
                  </a:lnTo>
                  <a:lnTo>
                    <a:pt x="86058" y="30101"/>
                  </a:lnTo>
                  <a:lnTo>
                    <a:pt x="101405" y="33123"/>
                  </a:lnTo>
                  <a:lnTo>
                    <a:pt x="104404" y="23081"/>
                  </a:lnTo>
                  <a:lnTo>
                    <a:pt x="116854" y="24544"/>
                  </a:lnTo>
                  <a:lnTo>
                    <a:pt x="123520" y="41394"/>
                  </a:lnTo>
                  <a:lnTo>
                    <a:pt x="149358" y="41394"/>
                  </a:lnTo>
                  <a:lnTo>
                    <a:pt x="155984" y="54955"/>
                  </a:lnTo>
                  <a:lnTo>
                    <a:pt x="188433" y="67752"/>
                  </a:lnTo>
                  <a:lnTo>
                    <a:pt x="187552" y="74378"/>
                  </a:lnTo>
                  <a:lnTo>
                    <a:pt x="187552" y="74378"/>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46" name="Freeform: Shape 1545">
              <a:extLst>
                <a:ext uri="{FF2B5EF4-FFF2-40B4-BE49-F238E27FC236}">
                  <a16:creationId xmlns:a16="http://schemas.microsoft.com/office/drawing/2014/main" id="{604273E5-E1D0-4BB0-9195-5DD187276B28}"/>
                </a:ext>
              </a:extLst>
            </p:cNvPr>
            <p:cNvSpPr/>
            <p:nvPr/>
          </p:nvSpPr>
          <p:spPr>
            <a:xfrm flipV="1">
              <a:off x="5458223" y="2381117"/>
              <a:ext cx="335567" cy="206815"/>
            </a:xfrm>
            <a:custGeom>
              <a:avLst/>
              <a:gdLst>
                <a:gd name="connsiteX0" fmla="*/ 209586 w 308477"/>
                <a:gd name="connsiteY0" fmla="*/ 31976 h 190119"/>
                <a:gd name="connsiteX1" fmla="*/ 195813 w 308477"/>
                <a:gd name="connsiteY1" fmla="*/ 39382 h 190119"/>
                <a:gd name="connsiteX2" fmla="*/ 202038 w 308477"/>
                <a:gd name="connsiteY2" fmla="*/ 48181 h 190119"/>
                <a:gd name="connsiteX3" fmla="*/ 216637 w 308477"/>
                <a:gd name="connsiteY3" fmla="*/ 47118 h 190119"/>
                <a:gd name="connsiteX4" fmla="*/ 221887 w 308477"/>
                <a:gd name="connsiteY4" fmla="*/ 58932 h 190119"/>
                <a:gd name="connsiteX5" fmla="*/ 229757 w 308477"/>
                <a:gd name="connsiteY5" fmla="*/ 61387 h 190119"/>
                <a:gd name="connsiteX6" fmla="*/ 231119 w 308477"/>
                <a:gd name="connsiteY6" fmla="*/ 71445 h 190119"/>
                <a:gd name="connsiteX7" fmla="*/ 237785 w 308477"/>
                <a:gd name="connsiteY7" fmla="*/ 70556 h 190119"/>
                <a:gd name="connsiteX8" fmla="*/ 252872 w 308477"/>
                <a:gd name="connsiteY8" fmla="*/ 78481 h 190119"/>
                <a:gd name="connsiteX9" fmla="*/ 257625 w 308477"/>
                <a:gd name="connsiteY9" fmla="*/ 73192 h 190119"/>
                <a:gd name="connsiteX10" fmla="*/ 252211 w 308477"/>
                <a:gd name="connsiteY10" fmla="*/ 66503 h 190119"/>
                <a:gd name="connsiteX11" fmla="*/ 255264 w 308477"/>
                <a:gd name="connsiteY11" fmla="*/ 58585 h 190119"/>
                <a:gd name="connsiteX12" fmla="*/ 266668 w 308477"/>
                <a:gd name="connsiteY12" fmla="*/ 66188 h 190119"/>
                <a:gd name="connsiteX13" fmla="*/ 275845 w 308477"/>
                <a:gd name="connsiteY13" fmla="*/ 59955 h 190119"/>
                <a:gd name="connsiteX14" fmla="*/ 303862 w 308477"/>
                <a:gd name="connsiteY14" fmla="*/ 76388 h 190119"/>
                <a:gd name="connsiteX15" fmla="*/ 277010 w 308477"/>
                <a:gd name="connsiteY15" fmla="*/ 93072 h 190119"/>
                <a:gd name="connsiteX16" fmla="*/ 266086 w 308477"/>
                <a:gd name="connsiteY16" fmla="*/ 86823 h 190119"/>
                <a:gd name="connsiteX17" fmla="*/ 253753 w 308477"/>
                <a:gd name="connsiteY17" fmla="*/ 94143 h 190119"/>
                <a:gd name="connsiteX18" fmla="*/ 268974 w 308477"/>
                <a:gd name="connsiteY18" fmla="*/ 104335 h 190119"/>
                <a:gd name="connsiteX19" fmla="*/ 260506 w 308477"/>
                <a:gd name="connsiteY19" fmla="*/ 113826 h 190119"/>
                <a:gd name="connsiteX20" fmla="*/ 223367 w 308477"/>
                <a:gd name="connsiteY20" fmla="*/ 87351 h 190119"/>
                <a:gd name="connsiteX21" fmla="*/ 214788 w 308477"/>
                <a:gd name="connsiteY21" fmla="*/ 72421 h 190119"/>
                <a:gd name="connsiteX22" fmla="*/ 205863 w 308477"/>
                <a:gd name="connsiteY22" fmla="*/ 84329 h 190119"/>
                <a:gd name="connsiteX23" fmla="*/ 184724 w 308477"/>
                <a:gd name="connsiteY23" fmla="*/ 84329 h 190119"/>
                <a:gd name="connsiteX24" fmla="*/ 182206 w 308477"/>
                <a:gd name="connsiteY24" fmla="*/ 104279 h 190119"/>
                <a:gd name="connsiteX25" fmla="*/ 173140 w 308477"/>
                <a:gd name="connsiteY25" fmla="*/ 104279 h 190119"/>
                <a:gd name="connsiteX26" fmla="*/ 173140 w 308477"/>
                <a:gd name="connsiteY26" fmla="*/ 125277 h 190119"/>
                <a:gd name="connsiteX27" fmla="*/ 154896 w 308477"/>
                <a:gd name="connsiteY27" fmla="*/ 146471 h 190119"/>
                <a:gd name="connsiteX28" fmla="*/ 136960 w 308477"/>
                <a:gd name="connsiteY28" fmla="*/ 137704 h 190119"/>
                <a:gd name="connsiteX29" fmla="*/ 99782 w 308477"/>
                <a:gd name="connsiteY29" fmla="*/ 137649 h 190119"/>
                <a:gd name="connsiteX30" fmla="*/ 72945 w 308477"/>
                <a:gd name="connsiteY30" fmla="*/ 167681 h 190119"/>
                <a:gd name="connsiteX31" fmla="*/ 61281 w 308477"/>
                <a:gd name="connsiteY31" fmla="*/ 152208 h 190119"/>
                <a:gd name="connsiteX32" fmla="*/ 53576 w 308477"/>
                <a:gd name="connsiteY32" fmla="*/ 154483 h 190119"/>
                <a:gd name="connsiteX33" fmla="*/ 50428 w 308477"/>
                <a:gd name="connsiteY33" fmla="*/ 176212 h 190119"/>
                <a:gd name="connsiteX34" fmla="*/ 40716 w 308477"/>
                <a:gd name="connsiteY34" fmla="*/ 160260 h 190119"/>
                <a:gd name="connsiteX35" fmla="*/ 30438 w 308477"/>
                <a:gd name="connsiteY35" fmla="*/ 160866 h 190119"/>
                <a:gd name="connsiteX36" fmla="*/ 31374 w 308477"/>
                <a:gd name="connsiteY36" fmla="*/ 180077 h 190119"/>
                <a:gd name="connsiteX37" fmla="*/ 37033 w 308477"/>
                <a:gd name="connsiteY37" fmla="*/ 187734 h 190119"/>
                <a:gd name="connsiteX38" fmla="*/ -4616 w 308477"/>
                <a:gd name="connsiteY38" fmla="*/ 174513 h 190119"/>
                <a:gd name="connsiteX39" fmla="*/ -4616 w 308477"/>
                <a:gd name="connsiteY39" fmla="*/ 87351 h 190119"/>
                <a:gd name="connsiteX40" fmla="*/ 17444 w 308477"/>
                <a:gd name="connsiteY40" fmla="*/ 84211 h 190119"/>
                <a:gd name="connsiteX41" fmla="*/ 13761 w 308477"/>
                <a:gd name="connsiteY41" fmla="*/ 103146 h 190119"/>
                <a:gd name="connsiteX42" fmla="*/ 29194 w 308477"/>
                <a:gd name="connsiteY42" fmla="*/ 110001 h 190119"/>
                <a:gd name="connsiteX43" fmla="*/ 31225 w 308477"/>
                <a:gd name="connsiteY43" fmla="*/ 121043 h 190119"/>
                <a:gd name="connsiteX44" fmla="*/ 41330 w 308477"/>
                <a:gd name="connsiteY44" fmla="*/ 124529 h 190119"/>
                <a:gd name="connsiteX45" fmla="*/ 52112 w 308477"/>
                <a:gd name="connsiteY45" fmla="*/ 114636 h 190119"/>
                <a:gd name="connsiteX46" fmla="*/ 65342 w 308477"/>
                <a:gd name="connsiteY46" fmla="*/ 114290 h 190119"/>
                <a:gd name="connsiteX47" fmla="*/ 70127 w 308477"/>
                <a:gd name="connsiteY47" fmla="*/ 99778 h 190119"/>
                <a:gd name="connsiteX48" fmla="*/ 63548 w 308477"/>
                <a:gd name="connsiteY48" fmla="*/ 91546 h 190119"/>
                <a:gd name="connsiteX49" fmla="*/ 76706 w 308477"/>
                <a:gd name="connsiteY49" fmla="*/ 84140 h 190119"/>
                <a:gd name="connsiteX50" fmla="*/ 91487 w 308477"/>
                <a:gd name="connsiteY50" fmla="*/ 89578 h 190119"/>
                <a:gd name="connsiteX51" fmla="*/ 100836 w 308477"/>
                <a:gd name="connsiteY51" fmla="*/ 82912 h 190119"/>
                <a:gd name="connsiteX52" fmla="*/ 104960 w 308477"/>
                <a:gd name="connsiteY52" fmla="*/ 58562 h 190119"/>
                <a:gd name="connsiteX53" fmla="*/ 132600 w 308477"/>
                <a:gd name="connsiteY53" fmla="*/ 34094 h 190119"/>
                <a:gd name="connsiteX54" fmla="*/ 144760 w 308477"/>
                <a:gd name="connsiteY54" fmla="*/ 36848 h 190119"/>
                <a:gd name="connsiteX55" fmla="*/ 165734 w 308477"/>
                <a:gd name="connsiteY55" fmla="*/ 20470 h 190119"/>
                <a:gd name="connsiteX56" fmla="*/ 182206 w 308477"/>
                <a:gd name="connsiteY56" fmla="*/ 19306 h 190119"/>
                <a:gd name="connsiteX57" fmla="*/ 182206 w 308477"/>
                <a:gd name="connsiteY57" fmla="*/ 716 h 190119"/>
                <a:gd name="connsiteX58" fmla="*/ 182229 w 308477"/>
                <a:gd name="connsiteY58" fmla="*/ 118 h 190119"/>
                <a:gd name="connsiteX59" fmla="*/ 203526 w 308477"/>
                <a:gd name="connsiteY59" fmla="*/ -2385 h 190119"/>
                <a:gd name="connsiteX60" fmla="*/ 214788 w 308477"/>
                <a:gd name="connsiteY60" fmla="*/ 15599 h 190119"/>
                <a:gd name="connsiteX61" fmla="*/ 209586 w 308477"/>
                <a:gd name="connsiteY61" fmla="*/ 31976 h 190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08477" h="190119">
                  <a:moveTo>
                    <a:pt x="209586" y="31976"/>
                  </a:moveTo>
                  <a:lnTo>
                    <a:pt x="195813" y="39382"/>
                  </a:lnTo>
                  <a:lnTo>
                    <a:pt x="202038" y="48181"/>
                  </a:lnTo>
                  <a:lnTo>
                    <a:pt x="216637" y="47118"/>
                  </a:lnTo>
                  <a:lnTo>
                    <a:pt x="221887" y="58932"/>
                  </a:lnTo>
                  <a:lnTo>
                    <a:pt x="229757" y="61387"/>
                  </a:lnTo>
                  <a:lnTo>
                    <a:pt x="231119" y="71445"/>
                  </a:lnTo>
                  <a:lnTo>
                    <a:pt x="237785" y="70556"/>
                  </a:lnTo>
                  <a:lnTo>
                    <a:pt x="252872" y="78481"/>
                  </a:lnTo>
                  <a:lnTo>
                    <a:pt x="257625" y="73192"/>
                  </a:lnTo>
                  <a:lnTo>
                    <a:pt x="252211" y="66503"/>
                  </a:lnTo>
                  <a:lnTo>
                    <a:pt x="255264" y="58585"/>
                  </a:lnTo>
                  <a:lnTo>
                    <a:pt x="266668" y="66188"/>
                  </a:lnTo>
                  <a:lnTo>
                    <a:pt x="275845" y="59955"/>
                  </a:lnTo>
                  <a:lnTo>
                    <a:pt x="303862" y="76388"/>
                  </a:lnTo>
                  <a:lnTo>
                    <a:pt x="277010" y="93072"/>
                  </a:lnTo>
                  <a:lnTo>
                    <a:pt x="266086" y="86823"/>
                  </a:lnTo>
                  <a:lnTo>
                    <a:pt x="253753" y="94143"/>
                  </a:lnTo>
                  <a:lnTo>
                    <a:pt x="268974" y="104335"/>
                  </a:lnTo>
                  <a:lnTo>
                    <a:pt x="260506" y="113826"/>
                  </a:lnTo>
                  <a:lnTo>
                    <a:pt x="223367" y="87351"/>
                  </a:lnTo>
                  <a:lnTo>
                    <a:pt x="214788" y="72421"/>
                  </a:lnTo>
                  <a:lnTo>
                    <a:pt x="205863" y="84329"/>
                  </a:lnTo>
                  <a:lnTo>
                    <a:pt x="184724" y="84329"/>
                  </a:lnTo>
                  <a:lnTo>
                    <a:pt x="182206" y="104279"/>
                  </a:lnTo>
                  <a:lnTo>
                    <a:pt x="173140" y="104279"/>
                  </a:lnTo>
                  <a:lnTo>
                    <a:pt x="173140" y="125277"/>
                  </a:lnTo>
                  <a:lnTo>
                    <a:pt x="154896" y="146471"/>
                  </a:lnTo>
                  <a:lnTo>
                    <a:pt x="136960" y="137704"/>
                  </a:lnTo>
                  <a:lnTo>
                    <a:pt x="99782" y="137649"/>
                  </a:lnTo>
                  <a:lnTo>
                    <a:pt x="72945" y="167681"/>
                  </a:lnTo>
                  <a:lnTo>
                    <a:pt x="61281" y="152208"/>
                  </a:lnTo>
                  <a:lnTo>
                    <a:pt x="53576" y="154483"/>
                  </a:lnTo>
                  <a:lnTo>
                    <a:pt x="50428" y="176212"/>
                  </a:lnTo>
                  <a:lnTo>
                    <a:pt x="40716" y="160260"/>
                  </a:lnTo>
                  <a:lnTo>
                    <a:pt x="30438" y="160866"/>
                  </a:lnTo>
                  <a:lnTo>
                    <a:pt x="31374" y="180077"/>
                  </a:lnTo>
                  <a:lnTo>
                    <a:pt x="37033" y="187734"/>
                  </a:lnTo>
                  <a:lnTo>
                    <a:pt x="-4616" y="174513"/>
                  </a:lnTo>
                  <a:lnTo>
                    <a:pt x="-4616" y="87351"/>
                  </a:lnTo>
                  <a:lnTo>
                    <a:pt x="17444" y="84211"/>
                  </a:lnTo>
                  <a:lnTo>
                    <a:pt x="13761" y="103146"/>
                  </a:lnTo>
                  <a:lnTo>
                    <a:pt x="29194" y="110001"/>
                  </a:lnTo>
                  <a:lnTo>
                    <a:pt x="31225" y="121043"/>
                  </a:lnTo>
                  <a:lnTo>
                    <a:pt x="41330" y="124529"/>
                  </a:lnTo>
                  <a:lnTo>
                    <a:pt x="52112" y="114636"/>
                  </a:lnTo>
                  <a:lnTo>
                    <a:pt x="65342" y="114290"/>
                  </a:lnTo>
                  <a:lnTo>
                    <a:pt x="70127" y="99778"/>
                  </a:lnTo>
                  <a:lnTo>
                    <a:pt x="63548" y="91546"/>
                  </a:lnTo>
                  <a:lnTo>
                    <a:pt x="76706" y="84140"/>
                  </a:lnTo>
                  <a:lnTo>
                    <a:pt x="91487" y="89578"/>
                  </a:lnTo>
                  <a:lnTo>
                    <a:pt x="100836" y="82912"/>
                  </a:lnTo>
                  <a:lnTo>
                    <a:pt x="104960" y="58562"/>
                  </a:lnTo>
                  <a:lnTo>
                    <a:pt x="132600" y="34094"/>
                  </a:lnTo>
                  <a:lnTo>
                    <a:pt x="144760" y="36848"/>
                  </a:lnTo>
                  <a:lnTo>
                    <a:pt x="165734" y="20470"/>
                  </a:lnTo>
                  <a:lnTo>
                    <a:pt x="182206" y="19306"/>
                  </a:lnTo>
                  <a:lnTo>
                    <a:pt x="182206" y="716"/>
                  </a:lnTo>
                  <a:lnTo>
                    <a:pt x="182229" y="118"/>
                  </a:lnTo>
                  <a:lnTo>
                    <a:pt x="203526" y="-2385"/>
                  </a:lnTo>
                  <a:lnTo>
                    <a:pt x="214788" y="15599"/>
                  </a:lnTo>
                  <a:lnTo>
                    <a:pt x="209586" y="31976"/>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47" name="Freeform: Shape 1546">
              <a:extLst>
                <a:ext uri="{FF2B5EF4-FFF2-40B4-BE49-F238E27FC236}">
                  <a16:creationId xmlns:a16="http://schemas.microsoft.com/office/drawing/2014/main" id="{2BC3D564-7939-41EB-A039-1C4DC3490ADC}"/>
                </a:ext>
              </a:extLst>
            </p:cNvPr>
            <p:cNvSpPr/>
            <p:nvPr/>
          </p:nvSpPr>
          <p:spPr>
            <a:xfrm flipV="1">
              <a:off x="5458223" y="2381117"/>
              <a:ext cx="335567" cy="206815"/>
            </a:xfrm>
            <a:custGeom>
              <a:avLst/>
              <a:gdLst>
                <a:gd name="connsiteX0" fmla="*/ 209586 w 308477"/>
                <a:gd name="connsiteY0" fmla="*/ 31976 h 190119"/>
                <a:gd name="connsiteX1" fmla="*/ 195813 w 308477"/>
                <a:gd name="connsiteY1" fmla="*/ 39382 h 190119"/>
                <a:gd name="connsiteX2" fmla="*/ 202038 w 308477"/>
                <a:gd name="connsiteY2" fmla="*/ 48181 h 190119"/>
                <a:gd name="connsiteX3" fmla="*/ 216637 w 308477"/>
                <a:gd name="connsiteY3" fmla="*/ 47118 h 190119"/>
                <a:gd name="connsiteX4" fmla="*/ 221887 w 308477"/>
                <a:gd name="connsiteY4" fmla="*/ 58932 h 190119"/>
                <a:gd name="connsiteX5" fmla="*/ 229757 w 308477"/>
                <a:gd name="connsiteY5" fmla="*/ 61387 h 190119"/>
                <a:gd name="connsiteX6" fmla="*/ 231119 w 308477"/>
                <a:gd name="connsiteY6" fmla="*/ 71445 h 190119"/>
                <a:gd name="connsiteX7" fmla="*/ 237785 w 308477"/>
                <a:gd name="connsiteY7" fmla="*/ 70556 h 190119"/>
                <a:gd name="connsiteX8" fmla="*/ 252872 w 308477"/>
                <a:gd name="connsiteY8" fmla="*/ 78481 h 190119"/>
                <a:gd name="connsiteX9" fmla="*/ 257625 w 308477"/>
                <a:gd name="connsiteY9" fmla="*/ 73192 h 190119"/>
                <a:gd name="connsiteX10" fmla="*/ 252211 w 308477"/>
                <a:gd name="connsiteY10" fmla="*/ 66503 h 190119"/>
                <a:gd name="connsiteX11" fmla="*/ 255264 w 308477"/>
                <a:gd name="connsiteY11" fmla="*/ 58585 h 190119"/>
                <a:gd name="connsiteX12" fmla="*/ 266668 w 308477"/>
                <a:gd name="connsiteY12" fmla="*/ 66188 h 190119"/>
                <a:gd name="connsiteX13" fmla="*/ 275845 w 308477"/>
                <a:gd name="connsiteY13" fmla="*/ 59955 h 190119"/>
                <a:gd name="connsiteX14" fmla="*/ 303862 w 308477"/>
                <a:gd name="connsiteY14" fmla="*/ 76388 h 190119"/>
                <a:gd name="connsiteX15" fmla="*/ 277010 w 308477"/>
                <a:gd name="connsiteY15" fmla="*/ 93072 h 190119"/>
                <a:gd name="connsiteX16" fmla="*/ 266086 w 308477"/>
                <a:gd name="connsiteY16" fmla="*/ 86823 h 190119"/>
                <a:gd name="connsiteX17" fmla="*/ 253753 w 308477"/>
                <a:gd name="connsiteY17" fmla="*/ 94143 h 190119"/>
                <a:gd name="connsiteX18" fmla="*/ 268974 w 308477"/>
                <a:gd name="connsiteY18" fmla="*/ 104335 h 190119"/>
                <a:gd name="connsiteX19" fmla="*/ 260506 w 308477"/>
                <a:gd name="connsiteY19" fmla="*/ 113826 h 190119"/>
                <a:gd name="connsiteX20" fmla="*/ 223367 w 308477"/>
                <a:gd name="connsiteY20" fmla="*/ 87351 h 190119"/>
                <a:gd name="connsiteX21" fmla="*/ 214788 w 308477"/>
                <a:gd name="connsiteY21" fmla="*/ 72421 h 190119"/>
                <a:gd name="connsiteX22" fmla="*/ 205863 w 308477"/>
                <a:gd name="connsiteY22" fmla="*/ 84329 h 190119"/>
                <a:gd name="connsiteX23" fmla="*/ 184724 w 308477"/>
                <a:gd name="connsiteY23" fmla="*/ 84329 h 190119"/>
                <a:gd name="connsiteX24" fmla="*/ 182206 w 308477"/>
                <a:gd name="connsiteY24" fmla="*/ 104279 h 190119"/>
                <a:gd name="connsiteX25" fmla="*/ 173140 w 308477"/>
                <a:gd name="connsiteY25" fmla="*/ 104279 h 190119"/>
                <a:gd name="connsiteX26" fmla="*/ 173140 w 308477"/>
                <a:gd name="connsiteY26" fmla="*/ 125277 h 190119"/>
                <a:gd name="connsiteX27" fmla="*/ 154896 w 308477"/>
                <a:gd name="connsiteY27" fmla="*/ 146471 h 190119"/>
                <a:gd name="connsiteX28" fmla="*/ 136960 w 308477"/>
                <a:gd name="connsiteY28" fmla="*/ 137704 h 190119"/>
                <a:gd name="connsiteX29" fmla="*/ 99782 w 308477"/>
                <a:gd name="connsiteY29" fmla="*/ 137649 h 190119"/>
                <a:gd name="connsiteX30" fmla="*/ 72945 w 308477"/>
                <a:gd name="connsiteY30" fmla="*/ 167681 h 190119"/>
                <a:gd name="connsiteX31" fmla="*/ 61281 w 308477"/>
                <a:gd name="connsiteY31" fmla="*/ 152208 h 190119"/>
                <a:gd name="connsiteX32" fmla="*/ 53576 w 308477"/>
                <a:gd name="connsiteY32" fmla="*/ 154483 h 190119"/>
                <a:gd name="connsiteX33" fmla="*/ 50428 w 308477"/>
                <a:gd name="connsiteY33" fmla="*/ 176212 h 190119"/>
                <a:gd name="connsiteX34" fmla="*/ 40716 w 308477"/>
                <a:gd name="connsiteY34" fmla="*/ 160260 h 190119"/>
                <a:gd name="connsiteX35" fmla="*/ 30438 w 308477"/>
                <a:gd name="connsiteY35" fmla="*/ 160866 h 190119"/>
                <a:gd name="connsiteX36" fmla="*/ 31374 w 308477"/>
                <a:gd name="connsiteY36" fmla="*/ 180077 h 190119"/>
                <a:gd name="connsiteX37" fmla="*/ 37033 w 308477"/>
                <a:gd name="connsiteY37" fmla="*/ 187734 h 190119"/>
                <a:gd name="connsiteX38" fmla="*/ -4616 w 308477"/>
                <a:gd name="connsiteY38" fmla="*/ 174513 h 190119"/>
                <a:gd name="connsiteX39" fmla="*/ -4616 w 308477"/>
                <a:gd name="connsiteY39" fmla="*/ 87351 h 190119"/>
                <a:gd name="connsiteX40" fmla="*/ 17444 w 308477"/>
                <a:gd name="connsiteY40" fmla="*/ 84211 h 190119"/>
                <a:gd name="connsiteX41" fmla="*/ 13761 w 308477"/>
                <a:gd name="connsiteY41" fmla="*/ 103146 h 190119"/>
                <a:gd name="connsiteX42" fmla="*/ 29194 w 308477"/>
                <a:gd name="connsiteY42" fmla="*/ 110001 h 190119"/>
                <a:gd name="connsiteX43" fmla="*/ 31225 w 308477"/>
                <a:gd name="connsiteY43" fmla="*/ 121043 h 190119"/>
                <a:gd name="connsiteX44" fmla="*/ 41330 w 308477"/>
                <a:gd name="connsiteY44" fmla="*/ 124529 h 190119"/>
                <a:gd name="connsiteX45" fmla="*/ 52112 w 308477"/>
                <a:gd name="connsiteY45" fmla="*/ 114636 h 190119"/>
                <a:gd name="connsiteX46" fmla="*/ 65342 w 308477"/>
                <a:gd name="connsiteY46" fmla="*/ 114290 h 190119"/>
                <a:gd name="connsiteX47" fmla="*/ 70127 w 308477"/>
                <a:gd name="connsiteY47" fmla="*/ 99778 h 190119"/>
                <a:gd name="connsiteX48" fmla="*/ 63548 w 308477"/>
                <a:gd name="connsiteY48" fmla="*/ 91546 h 190119"/>
                <a:gd name="connsiteX49" fmla="*/ 76706 w 308477"/>
                <a:gd name="connsiteY49" fmla="*/ 84140 h 190119"/>
                <a:gd name="connsiteX50" fmla="*/ 91487 w 308477"/>
                <a:gd name="connsiteY50" fmla="*/ 89578 h 190119"/>
                <a:gd name="connsiteX51" fmla="*/ 100836 w 308477"/>
                <a:gd name="connsiteY51" fmla="*/ 82912 h 190119"/>
                <a:gd name="connsiteX52" fmla="*/ 104960 w 308477"/>
                <a:gd name="connsiteY52" fmla="*/ 58562 h 190119"/>
                <a:gd name="connsiteX53" fmla="*/ 132600 w 308477"/>
                <a:gd name="connsiteY53" fmla="*/ 34094 h 190119"/>
                <a:gd name="connsiteX54" fmla="*/ 144760 w 308477"/>
                <a:gd name="connsiteY54" fmla="*/ 36848 h 190119"/>
                <a:gd name="connsiteX55" fmla="*/ 165734 w 308477"/>
                <a:gd name="connsiteY55" fmla="*/ 20470 h 190119"/>
                <a:gd name="connsiteX56" fmla="*/ 182206 w 308477"/>
                <a:gd name="connsiteY56" fmla="*/ 19306 h 190119"/>
                <a:gd name="connsiteX57" fmla="*/ 182206 w 308477"/>
                <a:gd name="connsiteY57" fmla="*/ 716 h 190119"/>
                <a:gd name="connsiteX58" fmla="*/ 182229 w 308477"/>
                <a:gd name="connsiteY58" fmla="*/ 118 h 190119"/>
                <a:gd name="connsiteX59" fmla="*/ 203526 w 308477"/>
                <a:gd name="connsiteY59" fmla="*/ -2385 h 190119"/>
                <a:gd name="connsiteX60" fmla="*/ 214788 w 308477"/>
                <a:gd name="connsiteY60" fmla="*/ 15599 h 190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08477" h="190119">
                  <a:moveTo>
                    <a:pt x="209586" y="31976"/>
                  </a:moveTo>
                  <a:lnTo>
                    <a:pt x="195813" y="39382"/>
                  </a:lnTo>
                  <a:lnTo>
                    <a:pt x="202038" y="48181"/>
                  </a:lnTo>
                  <a:lnTo>
                    <a:pt x="216637" y="47118"/>
                  </a:lnTo>
                  <a:lnTo>
                    <a:pt x="221887" y="58932"/>
                  </a:lnTo>
                  <a:lnTo>
                    <a:pt x="229757" y="61387"/>
                  </a:lnTo>
                  <a:lnTo>
                    <a:pt x="231119" y="71445"/>
                  </a:lnTo>
                  <a:lnTo>
                    <a:pt x="237785" y="70556"/>
                  </a:lnTo>
                  <a:lnTo>
                    <a:pt x="252872" y="78481"/>
                  </a:lnTo>
                  <a:lnTo>
                    <a:pt x="257625" y="73192"/>
                  </a:lnTo>
                  <a:lnTo>
                    <a:pt x="252211" y="66503"/>
                  </a:lnTo>
                  <a:lnTo>
                    <a:pt x="255264" y="58585"/>
                  </a:lnTo>
                  <a:lnTo>
                    <a:pt x="266668" y="66188"/>
                  </a:lnTo>
                  <a:lnTo>
                    <a:pt x="275845" y="59955"/>
                  </a:lnTo>
                  <a:lnTo>
                    <a:pt x="303862" y="76388"/>
                  </a:lnTo>
                  <a:lnTo>
                    <a:pt x="277010" y="93072"/>
                  </a:lnTo>
                  <a:lnTo>
                    <a:pt x="266086" y="86823"/>
                  </a:lnTo>
                  <a:lnTo>
                    <a:pt x="253753" y="94143"/>
                  </a:lnTo>
                  <a:lnTo>
                    <a:pt x="268974" y="104335"/>
                  </a:lnTo>
                  <a:lnTo>
                    <a:pt x="260506" y="113826"/>
                  </a:lnTo>
                  <a:lnTo>
                    <a:pt x="223367" y="87351"/>
                  </a:lnTo>
                  <a:lnTo>
                    <a:pt x="214788" y="72421"/>
                  </a:lnTo>
                  <a:lnTo>
                    <a:pt x="205863" y="84329"/>
                  </a:lnTo>
                  <a:lnTo>
                    <a:pt x="184724" y="84329"/>
                  </a:lnTo>
                  <a:lnTo>
                    <a:pt x="182206" y="104279"/>
                  </a:lnTo>
                  <a:lnTo>
                    <a:pt x="173140" y="104279"/>
                  </a:lnTo>
                  <a:lnTo>
                    <a:pt x="173140" y="125277"/>
                  </a:lnTo>
                  <a:lnTo>
                    <a:pt x="154896" y="146471"/>
                  </a:lnTo>
                  <a:lnTo>
                    <a:pt x="136960" y="137704"/>
                  </a:lnTo>
                  <a:lnTo>
                    <a:pt x="99782" y="137649"/>
                  </a:lnTo>
                  <a:lnTo>
                    <a:pt x="72945" y="167681"/>
                  </a:lnTo>
                  <a:lnTo>
                    <a:pt x="61281" y="152208"/>
                  </a:lnTo>
                  <a:lnTo>
                    <a:pt x="53576" y="154483"/>
                  </a:lnTo>
                  <a:lnTo>
                    <a:pt x="50428" y="176212"/>
                  </a:lnTo>
                  <a:lnTo>
                    <a:pt x="40716" y="160260"/>
                  </a:lnTo>
                  <a:lnTo>
                    <a:pt x="30438" y="160866"/>
                  </a:lnTo>
                  <a:lnTo>
                    <a:pt x="31374" y="180077"/>
                  </a:lnTo>
                  <a:lnTo>
                    <a:pt x="37033" y="187734"/>
                  </a:lnTo>
                  <a:lnTo>
                    <a:pt x="-4616" y="174513"/>
                  </a:lnTo>
                  <a:lnTo>
                    <a:pt x="-4616" y="87351"/>
                  </a:lnTo>
                  <a:lnTo>
                    <a:pt x="17444" y="84211"/>
                  </a:lnTo>
                  <a:lnTo>
                    <a:pt x="13761" y="103146"/>
                  </a:lnTo>
                  <a:lnTo>
                    <a:pt x="29194" y="110001"/>
                  </a:lnTo>
                  <a:lnTo>
                    <a:pt x="31225" y="121043"/>
                  </a:lnTo>
                  <a:lnTo>
                    <a:pt x="41330" y="124529"/>
                  </a:lnTo>
                  <a:lnTo>
                    <a:pt x="52112" y="114636"/>
                  </a:lnTo>
                  <a:lnTo>
                    <a:pt x="65342" y="114290"/>
                  </a:lnTo>
                  <a:lnTo>
                    <a:pt x="70127" y="99778"/>
                  </a:lnTo>
                  <a:lnTo>
                    <a:pt x="63548" y="91546"/>
                  </a:lnTo>
                  <a:lnTo>
                    <a:pt x="76706" y="84140"/>
                  </a:lnTo>
                  <a:lnTo>
                    <a:pt x="91487" y="89578"/>
                  </a:lnTo>
                  <a:lnTo>
                    <a:pt x="100836" y="82912"/>
                  </a:lnTo>
                  <a:lnTo>
                    <a:pt x="104960" y="58562"/>
                  </a:lnTo>
                  <a:lnTo>
                    <a:pt x="132600" y="34094"/>
                  </a:lnTo>
                  <a:lnTo>
                    <a:pt x="144760" y="36848"/>
                  </a:lnTo>
                  <a:lnTo>
                    <a:pt x="165734" y="20470"/>
                  </a:lnTo>
                  <a:lnTo>
                    <a:pt x="182206" y="19306"/>
                  </a:lnTo>
                  <a:lnTo>
                    <a:pt x="182206" y="716"/>
                  </a:lnTo>
                  <a:lnTo>
                    <a:pt x="182229" y="118"/>
                  </a:lnTo>
                  <a:lnTo>
                    <a:pt x="203526" y="-2385"/>
                  </a:lnTo>
                  <a:lnTo>
                    <a:pt x="214788" y="15599"/>
                  </a:lnTo>
                  <a:close/>
                </a:path>
              </a:pathLst>
            </a:custGeom>
            <a:solidFill>
              <a:schemeClr val="accent2"/>
            </a:solidFill>
            <a:ln w="635" cap="rnd">
              <a:solidFill>
                <a:schemeClr val="bg1"/>
              </a:solidFill>
              <a:prstDash val="solid"/>
              <a:round/>
            </a:ln>
          </p:spPr>
          <p:txBody>
            <a:bodyPr rtlCol="0" anchor="ctr"/>
            <a:lstStyle/>
            <a:p>
              <a:endParaRPr lang="en-US" dirty="0"/>
            </a:p>
          </p:txBody>
        </p:sp>
        <p:sp>
          <p:nvSpPr>
            <p:cNvPr id="1548" name="Freeform: Shape 1547">
              <a:extLst>
                <a:ext uri="{FF2B5EF4-FFF2-40B4-BE49-F238E27FC236}">
                  <a16:creationId xmlns:a16="http://schemas.microsoft.com/office/drawing/2014/main" id="{3CB850E0-16C6-43B6-88E9-24B0A11B6F5A}"/>
                </a:ext>
              </a:extLst>
            </p:cNvPr>
            <p:cNvSpPr/>
            <p:nvPr/>
          </p:nvSpPr>
          <p:spPr>
            <a:xfrm flipV="1">
              <a:off x="5676253" y="2499965"/>
              <a:ext cx="154668" cy="98060"/>
            </a:xfrm>
            <a:custGeom>
              <a:avLst/>
              <a:gdLst>
                <a:gd name="connsiteX0" fmla="*/ 129929 w 142182"/>
                <a:gd name="connsiteY0" fmla="*/ 31393 h 90144"/>
                <a:gd name="connsiteX1" fmla="*/ 119729 w 142182"/>
                <a:gd name="connsiteY1" fmla="*/ 37547 h 90144"/>
                <a:gd name="connsiteX2" fmla="*/ 114039 w 142182"/>
                <a:gd name="connsiteY2" fmla="*/ 31393 h 90144"/>
                <a:gd name="connsiteX3" fmla="*/ 108341 w 142182"/>
                <a:gd name="connsiteY3" fmla="*/ 51462 h 90144"/>
                <a:gd name="connsiteX4" fmla="*/ 85699 w 142182"/>
                <a:gd name="connsiteY4" fmla="*/ 44544 h 90144"/>
                <a:gd name="connsiteX5" fmla="*/ 75688 w 142182"/>
                <a:gd name="connsiteY5" fmla="*/ 53059 h 90144"/>
                <a:gd name="connsiteX6" fmla="*/ 60908 w 142182"/>
                <a:gd name="connsiteY6" fmla="*/ 51666 h 90144"/>
                <a:gd name="connsiteX7" fmla="*/ 36290 w 142182"/>
                <a:gd name="connsiteY7" fmla="*/ 55672 h 90144"/>
                <a:gd name="connsiteX8" fmla="*/ 41114 w 142182"/>
                <a:gd name="connsiteY8" fmla="*/ 69319 h 90144"/>
                <a:gd name="connsiteX9" fmla="*/ 54706 w 142182"/>
                <a:gd name="connsiteY9" fmla="*/ 67950 h 90144"/>
                <a:gd name="connsiteX10" fmla="*/ 51653 w 142182"/>
                <a:gd name="connsiteY10" fmla="*/ 75867 h 90144"/>
                <a:gd name="connsiteX11" fmla="*/ 57067 w 142182"/>
                <a:gd name="connsiteY11" fmla="*/ 82557 h 90144"/>
                <a:gd name="connsiteX12" fmla="*/ 52314 w 142182"/>
                <a:gd name="connsiteY12" fmla="*/ 87845 h 90144"/>
                <a:gd name="connsiteX13" fmla="*/ 37227 w 142182"/>
                <a:gd name="connsiteY13" fmla="*/ 79920 h 90144"/>
                <a:gd name="connsiteX14" fmla="*/ 30561 w 142182"/>
                <a:gd name="connsiteY14" fmla="*/ 80809 h 90144"/>
                <a:gd name="connsiteX15" fmla="*/ 29199 w 142182"/>
                <a:gd name="connsiteY15" fmla="*/ 70751 h 90144"/>
                <a:gd name="connsiteX16" fmla="*/ 21329 w 142182"/>
                <a:gd name="connsiteY16" fmla="*/ 68296 h 90144"/>
                <a:gd name="connsiteX17" fmla="*/ 16079 w 142182"/>
                <a:gd name="connsiteY17" fmla="*/ 56483 h 90144"/>
                <a:gd name="connsiteX18" fmla="*/ 1481 w 142182"/>
                <a:gd name="connsiteY18" fmla="*/ 57545 h 90144"/>
                <a:gd name="connsiteX19" fmla="*/ -4745 w 142182"/>
                <a:gd name="connsiteY19" fmla="*/ 48747 h 90144"/>
                <a:gd name="connsiteX20" fmla="*/ 9028 w 142182"/>
                <a:gd name="connsiteY20" fmla="*/ 41341 h 90144"/>
                <a:gd name="connsiteX21" fmla="*/ 14230 w 142182"/>
                <a:gd name="connsiteY21" fmla="*/ 24963 h 90144"/>
                <a:gd name="connsiteX22" fmla="*/ 2968 w 142182"/>
                <a:gd name="connsiteY22" fmla="*/ 6980 h 90144"/>
                <a:gd name="connsiteX23" fmla="*/ 8052 w 142182"/>
                <a:gd name="connsiteY23" fmla="*/ -2299 h 90144"/>
                <a:gd name="connsiteX24" fmla="*/ 24627 w 142182"/>
                <a:gd name="connsiteY24" fmla="*/ 8577 h 90144"/>
                <a:gd name="connsiteX25" fmla="*/ 29356 w 142182"/>
                <a:gd name="connsiteY25" fmla="*/ 1659 h 90144"/>
                <a:gd name="connsiteX26" fmla="*/ 44027 w 142182"/>
                <a:gd name="connsiteY26" fmla="*/ 11104 h 90144"/>
                <a:gd name="connsiteX27" fmla="*/ 44027 w 142182"/>
                <a:gd name="connsiteY27" fmla="*/ 23987 h 90144"/>
                <a:gd name="connsiteX28" fmla="*/ 57075 w 142182"/>
                <a:gd name="connsiteY28" fmla="*/ 34856 h 90144"/>
                <a:gd name="connsiteX29" fmla="*/ 66637 w 142182"/>
                <a:gd name="connsiteY29" fmla="*/ 31944 h 90144"/>
                <a:gd name="connsiteX30" fmla="*/ 66252 w 142182"/>
                <a:gd name="connsiteY30" fmla="*/ 20737 h 90144"/>
                <a:gd name="connsiteX31" fmla="*/ 71170 w 142182"/>
                <a:gd name="connsiteY31" fmla="*/ 17565 h 90144"/>
                <a:gd name="connsiteX32" fmla="*/ 71170 w 142182"/>
                <a:gd name="connsiteY32" fmla="*/ -2299 h 90144"/>
                <a:gd name="connsiteX33" fmla="*/ 92813 w 142182"/>
                <a:gd name="connsiteY33" fmla="*/ 3989 h 90144"/>
                <a:gd name="connsiteX34" fmla="*/ 100188 w 142182"/>
                <a:gd name="connsiteY34" fmla="*/ 11104 h 90144"/>
                <a:gd name="connsiteX35" fmla="*/ 122555 w 142182"/>
                <a:gd name="connsiteY35" fmla="*/ 10080 h 90144"/>
                <a:gd name="connsiteX36" fmla="*/ 128607 w 142182"/>
                <a:gd name="connsiteY36" fmla="*/ 3989 h 90144"/>
                <a:gd name="connsiteX37" fmla="*/ 137437 w 142182"/>
                <a:gd name="connsiteY37" fmla="*/ 8711 h 90144"/>
                <a:gd name="connsiteX38" fmla="*/ 129929 w 142182"/>
                <a:gd name="connsiteY38" fmla="*/ 31393 h 90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2182" h="90144">
                  <a:moveTo>
                    <a:pt x="129929" y="31393"/>
                  </a:moveTo>
                  <a:lnTo>
                    <a:pt x="119729" y="37547"/>
                  </a:lnTo>
                  <a:lnTo>
                    <a:pt x="114039" y="31393"/>
                  </a:lnTo>
                  <a:lnTo>
                    <a:pt x="108341" y="51462"/>
                  </a:lnTo>
                  <a:lnTo>
                    <a:pt x="85699" y="44544"/>
                  </a:lnTo>
                  <a:lnTo>
                    <a:pt x="75688" y="53059"/>
                  </a:lnTo>
                  <a:lnTo>
                    <a:pt x="60908" y="51666"/>
                  </a:lnTo>
                  <a:lnTo>
                    <a:pt x="36290" y="55672"/>
                  </a:lnTo>
                  <a:lnTo>
                    <a:pt x="41114" y="69319"/>
                  </a:lnTo>
                  <a:lnTo>
                    <a:pt x="54706" y="67950"/>
                  </a:lnTo>
                  <a:lnTo>
                    <a:pt x="51653" y="75867"/>
                  </a:lnTo>
                  <a:lnTo>
                    <a:pt x="57067" y="82557"/>
                  </a:lnTo>
                  <a:lnTo>
                    <a:pt x="52314" y="87845"/>
                  </a:lnTo>
                  <a:lnTo>
                    <a:pt x="37227" y="79920"/>
                  </a:lnTo>
                  <a:lnTo>
                    <a:pt x="30561" y="80809"/>
                  </a:lnTo>
                  <a:lnTo>
                    <a:pt x="29199" y="70751"/>
                  </a:lnTo>
                  <a:lnTo>
                    <a:pt x="21329" y="68296"/>
                  </a:lnTo>
                  <a:lnTo>
                    <a:pt x="16079" y="56483"/>
                  </a:lnTo>
                  <a:lnTo>
                    <a:pt x="1481" y="57545"/>
                  </a:lnTo>
                  <a:lnTo>
                    <a:pt x="-4745" y="48747"/>
                  </a:lnTo>
                  <a:lnTo>
                    <a:pt x="9028" y="41341"/>
                  </a:lnTo>
                  <a:lnTo>
                    <a:pt x="14230" y="24963"/>
                  </a:lnTo>
                  <a:lnTo>
                    <a:pt x="2968" y="6980"/>
                  </a:lnTo>
                  <a:lnTo>
                    <a:pt x="8052" y="-2299"/>
                  </a:lnTo>
                  <a:lnTo>
                    <a:pt x="24627" y="8577"/>
                  </a:lnTo>
                  <a:lnTo>
                    <a:pt x="29356" y="1659"/>
                  </a:lnTo>
                  <a:lnTo>
                    <a:pt x="44027" y="11104"/>
                  </a:lnTo>
                  <a:lnTo>
                    <a:pt x="44027" y="23987"/>
                  </a:lnTo>
                  <a:lnTo>
                    <a:pt x="57075" y="34856"/>
                  </a:lnTo>
                  <a:lnTo>
                    <a:pt x="66637" y="31944"/>
                  </a:lnTo>
                  <a:lnTo>
                    <a:pt x="66252" y="20737"/>
                  </a:lnTo>
                  <a:lnTo>
                    <a:pt x="71170" y="17565"/>
                  </a:lnTo>
                  <a:lnTo>
                    <a:pt x="71170" y="-2299"/>
                  </a:lnTo>
                  <a:lnTo>
                    <a:pt x="92813" y="3989"/>
                  </a:lnTo>
                  <a:lnTo>
                    <a:pt x="100188" y="11104"/>
                  </a:lnTo>
                  <a:lnTo>
                    <a:pt x="122555" y="10080"/>
                  </a:lnTo>
                  <a:lnTo>
                    <a:pt x="128607" y="3989"/>
                  </a:lnTo>
                  <a:lnTo>
                    <a:pt x="137437" y="8711"/>
                  </a:lnTo>
                  <a:lnTo>
                    <a:pt x="129929" y="31393"/>
                  </a:lnTo>
                </a:path>
              </a:pathLst>
            </a:custGeom>
            <a:solidFill>
              <a:schemeClr val="accent2"/>
            </a:solidFill>
            <a:ln w="635" cap="flat">
              <a:solidFill>
                <a:schemeClr val="bg1"/>
              </a:solidFill>
              <a:prstDash val="solid"/>
              <a:miter/>
            </a:ln>
          </p:spPr>
          <p:txBody>
            <a:bodyPr rtlCol="0" anchor="ctr"/>
            <a:lstStyle/>
            <a:p>
              <a:endParaRPr lang="en-US" dirty="0"/>
            </a:p>
          </p:txBody>
        </p:sp>
        <p:sp>
          <p:nvSpPr>
            <p:cNvPr id="1549" name="Freeform: Shape 1548">
              <a:extLst>
                <a:ext uri="{FF2B5EF4-FFF2-40B4-BE49-F238E27FC236}">
                  <a16:creationId xmlns:a16="http://schemas.microsoft.com/office/drawing/2014/main" id="{E3552F4E-CE69-4379-9469-D296B34F9640}"/>
                </a:ext>
              </a:extLst>
            </p:cNvPr>
            <p:cNvSpPr/>
            <p:nvPr/>
          </p:nvSpPr>
          <p:spPr>
            <a:xfrm flipV="1">
              <a:off x="5676253" y="2499965"/>
              <a:ext cx="154668" cy="98060"/>
            </a:xfrm>
            <a:custGeom>
              <a:avLst/>
              <a:gdLst>
                <a:gd name="connsiteX0" fmla="*/ 129929 w 142182"/>
                <a:gd name="connsiteY0" fmla="*/ 31393 h 90144"/>
                <a:gd name="connsiteX1" fmla="*/ 119729 w 142182"/>
                <a:gd name="connsiteY1" fmla="*/ 37547 h 90144"/>
                <a:gd name="connsiteX2" fmla="*/ 114039 w 142182"/>
                <a:gd name="connsiteY2" fmla="*/ 31393 h 90144"/>
                <a:gd name="connsiteX3" fmla="*/ 108341 w 142182"/>
                <a:gd name="connsiteY3" fmla="*/ 51462 h 90144"/>
                <a:gd name="connsiteX4" fmla="*/ 85699 w 142182"/>
                <a:gd name="connsiteY4" fmla="*/ 44544 h 90144"/>
                <a:gd name="connsiteX5" fmla="*/ 75688 w 142182"/>
                <a:gd name="connsiteY5" fmla="*/ 53059 h 90144"/>
                <a:gd name="connsiteX6" fmla="*/ 60908 w 142182"/>
                <a:gd name="connsiteY6" fmla="*/ 51666 h 90144"/>
                <a:gd name="connsiteX7" fmla="*/ 36290 w 142182"/>
                <a:gd name="connsiteY7" fmla="*/ 55672 h 90144"/>
                <a:gd name="connsiteX8" fmla="*/ 41114 w 142182"/>
                <a:gd name="connsiteY8" fmla="*/ 69319 h 90144"/>
                <a:gd name="connsiteX9" fmla="*/ 54706 w 142182"/>
                <a:gd name="connsiteY9" fmla="*/ 67950 h 90144"/>
                <a:gd name="connsiteX10" fmla="*/ 51653 w 142182"/>
                <a:gd name="connsiteY10" fmla="*/ 75867 h 90144"/>
                <a:gd name="connsiteX11" fmla="*/ 57067 w 142182"/>
                <a:gd name="connsiteY11" fmla="*/ 82557 h 90144"/>
                <a:gd name="connsiteX12" fmla="*/ 52314 w 142182"/>
                <a:gd name="connsiteY12" fmla="*/ 87845 h 90144"/>
                <a:gd name="connsiteX13" fmla="*/ 37227 w 142182"/>
                <a:gd name="connsiteY13" fmla="*/ 79920 h 90144"/>
                <a:gd name="connsiteX14" fmla="*/ 30561 w 142182"/>
                <a:gd name="connsiteY14" fmla="*/ 80809 h 90144"/>
                <a:gd name="connsiteX15" fmla="*/ 29199 w 142182"/>
                <a:gd name="connsiteY15" fmla="*/ 70751 h 90144"/>
                <a:gd name="connsiteX16" fmla="*/ 21329 w 142182"/>
                <a:gd name="connsiteY16" fmla="*/ 68296 h 90144"/>
                <a:gd name="connsiteX17" fmla="*/ 16079 w 142182"/>
                <a:gd name="connsiteY17" fmla="*/ 56483 h 90144"/>
                <a:gd name="connsiteX18" fmla="*/ 1481 w 142182"/>
                <a:gd name="connsiteY18" fmla="*/ 57545 h 90144"/>
                <a:gd name="connsiteX19" fmla="*/ -4745 w 142182"/>
                <a:gd name="connsiteY19" fmla="*/ 48747 h 90144"/>
                <a:gd name="connsiteX20" fmla="*/ 9028 w 142182"/>
                <a:gd name="connsiteY20" fmla="*/ 41341 h 90144"/>
                <a:gd name="connsiteX21" fmla="*/ 14230 w 142182"/>
                <a:gd name="connsiteY21" fmla="*/ 24963 h 90144"/>
                <a:gd name="connsiteX22" fmla="*/ 2968 w 142182"/>
                <a:gd name="connsiteY22" fmla="*/ 6980 h 90144"/>
                <a:gd name="connsiteX23" fmla="*/ 8052 w 142182"/>
                <a:gd name="connsiteY23" fmla="*/ -2299 h 90144"/>
                <a:gd name="connsiteX24" fmla="*/ 24627 w 142182"/>
                <a:gd name="connsiteY24" fmla="*/ 8577 h 90144"/>
                <a:gd name="connsiteX25" fmla="*/ 29356 w 142182"/>
                <a:gd name="connsiteY25" fmla="*/ 1659 h 90144"/>
                <a:gd name="connsiteX26" fmla="*/ 44027 w 142182"/>
                <a:gd name="connsiteY26" fmla="*/ 11104 h 90144"/>
                <a:gd name="connsiteX27" fmla="*/ 44027 w 142182"/>
                <a:gd name="connsiteY27" fmla="*/ 23987 h 90144"/>
                <a:gd name="connsiteX28" fmla="*/ 57075 w 142182"/>
                <a:gd name="connsiteY28" fmla="*/ 34856 h 90144"/>
                <a:gd name="connsiteX29" fmla="*/ 66637 w 142182"/>
                <a:gd name="connsiteY29" fmla="*/ 31944 h 90144"/>
                <a:gd name="connsiteX30" fmla="*/ 66252 w 142182"/>
                <a:gd name="connsiteY30" fmla="*/ 20737 h 90144"/>
                <a:gd name="connsiteX31" fmla="*/ 71170 w 142182"/>
                <a:gd name="connsiteY31" fmla="*/ 17565 h 90144"/>
                <a:gd name="connsiteX32" fmla="*/ 71170 w 142182"/>
                <a:gd name="connsiteY32" fmla="*/ -2299 h 90144"/>
                <a:gd name="connsiteX33" fmla="*/ 92813 w 142182"/>
                <a:gd name="connsiteY33" fmla="*/ 3989 h 90144"/>
                <a:gd name="connsiteX34" fmla="*/ 100188 w 142182"/>
                <a:gd name="connsiteY34" fmla="*/ 11104 h 90144"/>
                <a:gd name="connsiteX35" fmla="*/ 122555 w 142182"/>
                <a:gd name="connsiteY35" fmla="*/ 10080 h 90144"/>
                <a:gd name="connsiteX36" fmla="*/ 128607 w 142182"/>
                <a:gd name="connsiteY36" fmla="*/ 3989 h 90144"/>
                <a:gd name="connsiteX37" fmla="*/ 137437 w 142182"/>
                <a:gd name="connsiteY37" fmla="*/ 8711 h 90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42182" h="90144">
                  <a:moveTo>
                    <a:pt x="129929" y="31393"/>
                  </a:moveTo>
                  <a:lnTo>
                    <a:pt x="119729" y="37547"/>
                  </a:lnTo>
                  <a:lnTo>
                    <a:pt x="114039" y="31393"/>
                  </a:lnTo>
                  <a:lnTo>
                    <a:pt x="108341" y="51462"/>
                  </a:lnTo>
                  <a:lnTo>
                    <a:pt x="85699" y="44544"/>
                  </a:lnTo>
                  <a:lnTo>
                    <a:pt x="75688" y="53059"/>
                  </a:lnTo>
                  <a:lnTo>
                    <a:pt x="60908" y="51666"/>
                  </a:lnTo>
                  <a:lnTo>
                    <a:pt x="36290" y="55672"/>
                  </a:lnTo>
                  <a:lnTo>
                    <a:pt x="41114" y="69319"/>
                  </a:lnTo>
                  <a:lnTo>
                    <a:pt x="54706" y="67950"/>
                  </a:lnTo>
                  <a:lnTo>
                    <a:pt x="51653" y="75867"/>
                  </a:lnTo>
                  <a:lnTo>
                    <a:pt x="57067" y="82557"/>
                  </a:lnTo>
                  <a:lnTo>
                    <a:pt x="52314" y="87845"/>
                  </a:lnTo>
                  <a:lnTo>
                    <a:pt x="37227" y="79920"/>
                  </a:lnTo>
                  <a:lnTo>
                    <a:pt x="30561" y="80809"/>
                  </a:lnTo>
                  <a:lnTo>
                    <a:pt x="29199" y="70751"/>
                  </a:lnTo>
                  <a:lnTo>
                    <a:pt x="21329" y="68296"/>
                  </a:lnTo>
                  <a:lnTo>
                    <a:pt x="16079" y="56483"/>
                  </a:lnTo>
                  <a:lnTo>
                    <a:pt x="1481" y="57545"/>
                  </a:lnTo>
                  <a:lnTo>
                    <a:pt x="-4745" y="48747"/>
                  </a:lnTo>
                  <a:lnTo>
                    <a:pt x="9028" y="41341"/>
                  </a:lnTo>
                  <a:lnTo>
                    <a:pt x="14230" y="24963"/>
                  </a:lnTo>
                  <a:lnTo>
                    <a:pt x="2968" y="6980"/>
                  </a:lnTo>
                  <a:lnTo>
                    <a:pt x="8052" y="-2299"/>
                  </a:lnTo>
                  <a:lnTo>
                    <a:pt x="24627" y="8577"/>
                  </a:lnTo>
                  <a:lnTo>
                    <a:pt x="29356" y="1659"/>
                  </a:lnTo>
                  <a:lnTo>
                    <a:pt x="44027" y="11104"/>
                  </a:lnTo>
                  <a:lnTo>
                    <a:pt x="44027" y="23987"/>
                  </a:lnTo>
                  <a:lnTo>
                    <a:pt x="57075" y="34856"/>
                  </a:lnTo>
                  <a:lnTo>
                    <a:pt x="66637" y="31944"/>
                  </a:lnTo>
                  <a:lnTo>
                    <a:pt x="66252" y="20737"/>
                  </a:lnTo>
                  <a:lnTo>
                    <a:pt x="71170" y="17565"/>
                  </a:lnTo>
                  <a:lnTo>
                    <a:pt x="71170" y="-2299"/>
                  </a:lnTo>
                  <a:lnTo>
                    <a:pt x="92813" y="3989"/>
                  </a:lnTo>
                  <a:lnTo>
                    <a:pt x="100188" y="11104"/>
                  </a:lnTo>
                  <a:lnTo>
                    <a:pt x="122555" y="10080"/>
                  </a:lnTo>
                  <a:lnTo>
                    <a:pt x="128607" y="3989"/>
                  </a:lnTo>
                  <a:lnTo>
                    <a:pt x="137437" y="8711"/>
                  </a:lnTo>
                  <a:close/>
                </a:path>
              </a:pathLst>
            </a:custGeom>
            <a:solidFill>
              <a:schemeClr val="accent2"/>
            </a:solidFill>
            <a:ln w="635" cap="rnd">
              <a:solidFill>
                <a:schemeClr val="bg1"/>
              </a:solidFill>
              <a:prstDash val="solid"/>
              <a:round/>
            </a:ln>
          </p:spPr>
          <p:txBody>
            <a:bodyPr rtlCol="0" anchor="ctr"/>
            <a:lstStyle/>
            <a:p>
              <a:endParaRPr lang="en-US" dirty="0"/>
            </a:p>
          </p:txBody>
        </p:sp>
      </p:grpSp>
      <p:grpSp>
        <p:nvGrpSpPr>
          <p:cNvPr id="6" name="AMER">
            <a:extLst>
              <a:ext uri="{FF2B5EF4-FFF2-40B4-BE49-F238E27FC236}">
                <a16:creationId xmlns:a16="http://schemas.microsoft.com/office/drawing/2014/main" id="{41A6D176-B16B-4311-8C88-87703CFBD6D1}"/>
              </a:ext>
            </a:extLst>
          </p:cNvPr>
          <p:cNvGrpSpPr/>
          <p:nvPr/>
        </p:nvGrpSpPr>
        <p:grpSpPr>
          <a:xfrm>
            <a:off x="1068522" y="1008743"/>
            <a:ext cx="3056792" cy="3712251"/>
            <a:chOff x="1068522" y="1008743"/>
            <a:chExt cx="3056792" cy="3712251"/>
          </a:xfrm>
        </p:grpSpPr>
        <p:sp>
          <p:nvSpPr>
            <p:cNvPr id="1060" name="Freeform: Shape 1059">
              <a:extLst>
                <a:ext uri="{FF2B5EF4-FFF2-40B4-BE49-F238E27FC236}">
                  <a16:creationId xmlns:a16="http://schemas.microsoft.com/office/drawing/2014/main" id="{1EAC0C1B-F91A-4688-AA26-5ACCF88F02A2}"/>
                </a:ext>
              </a:extLst>
            </p:cNvPr>
            <p:cNvSpPr/>
            <p:nvPr/>
          </p:nvSpPr>
          <p:spPr>
            <a:xfrm flipV="1">
              <a:off x="3622433" y="4667394"/>
              <a:ext cx="39955" cy="29603"/>
            </a:xfrm>
            <a:custGeom>
              <a:avLst/>
              <a:gdLst>
                <a:gd name="connsiteX0" fmla="*/ 6144 w 36729"/>
                <a:gd name="connsiteY0" fmla="*/ 27738 h 27213"/>
                <a:gd name="connsiteX1" fmla="*/ -2608 w 36729"/>
                <a:gd name="connsiteY1" fmla="*/ 19318 h 27213"/>
                <a:gd name="connsiteX2" fmla="*/ 15761 w 36729"/>
                <a:gd name="connsiteY2" fmla="*/ 14131 h 27213"/>
                <a:gd name="connsiteX3" fmla="*/ 34122 w 36729"/>
                <a:gd name="connsiteY3" fmla="*/ 525 h 27213"/>
                <a:gd name="connsiteX4" fmla="*/ 27558 w 36729"/>
                <a:gd name="connsiteY4" fmla="*/ 24252 h 27213"/>
                <a:gd name="connsiteX5" fmla="*/ 6144 w 36729"/>
                <a:gd name="connsiteY5" fmla="*/ 27738 h 2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729" h="27213">
                  <a:moveTo>
                    <a:pt x="6144" y="27738"/>
                  </a:moveTo>
                  <a:lnTo>
                    <a:pt x="-2608" y="19318"/>
                  </a:lnTo>
                  <a:lnTo>
                    <a:pt x="15761" y="14131"/>
                  </a:lnTo>
                  <a:lnTo>
                    <a:pt x="34122" y="525"/>
                  </a:lnTo>
                  <a:lnTo>
                    <a:pt x="27558" y="24252"/>
                  </a:lnTo>
                  <a:lnTo>
                    <a:pt x="6144" y="27738"/>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061" name="Freeform: Shape 1060">
              <a:extLst>
                <a:ext uri="{FF2B5EF4-FFF2-40B4-BE49-F238E27FC236}">
                  <a16:creationId xmlns:a16="http://schemas.microsoft.com/office/drawing/2014/main" id="{4B38B2AD-7FE9-4FB5-A8C5-210B5F506A2A}"/>
                </a:ext>
              </a:extLst>
            </p:cNvPr>
            <p:cNvSpPr/>
            <p:nvPr/>
          </p:nvSpPr>
          <p:spPr>
            <a:xfrm flipV="1">
              <a:off x="3622433" y="4667394"/>
              <a:ext cx="39955" cy="29603"/>
            </a:xfrm>
            <a:custGeom>
              <a:avLst/>
              <a:gdLst>
                <a:gd name="connsiteX0" fmla="*/ 6144 w 36729"/>
                <a:gd name="connsiteY0" fmla="*/ 27738 h 27213"/>
                <a:gd name="connsiteX1" fmla="*/ -2608 w 36729"/>
                <a:gd name="connsiteY1" fmla="*/ 19318 h 27213"/>
                <a:gd name="connsiteX2" fmla="*/ 15761 w 36729"/>
                <a:gd name="connsiteY2" fmla="*/ 14131 h 27213"/>
                <a:gd name="connsiteX3" fmla="*/ 34122 w 36729"/>
                <a:gd name="connsiteY3" fmla="*/ 525 h 27213"/>
                <a:gd name="connsiteX4" fmla="*/ 27558 w 36729"/>
                <a:gd name="connsiteY4" fmla="*/ 24252 h 272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29" h="27213">
                  <a:moveTo>
                    <a:pt x="6144" y="27738"/>
                  </a:moveTo>
                  <a:lnTo>
                    <a:pt x="-2608" y="19318"/>
                  </a:lnTo>
                  <a:lnTo>
                    <a:pt x="15761" y="14131"/>
                  </a:lnTo>
                  <a:lnTo>
                    <a:pt x="34122" y="525"/>
                  </a:lnTo>
                  <a:lnTo>
                    <a:pt x="27558" y="24252"/>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062" name="Freeform: Shape 1061">
              <a:extLst>
                <a:ext uri="{FF2B5EF4-FFF2-40B4-BE49-F238E27FC236}">
                  <a16:creationId xmlns:a16="http://schemas.microsoft.com/office/drawing/2014/main" id="{589D8833-B3EB-4262-9DC7-247E2BAA94BB}"/>
                </a:ext>
              </a:extLst>
            </p:cNvPr>
            <p:cNvSpPr/>
            <p:nvPr/>
          </p:nvSpPr>
          <p:spPr>
            <a:xfrm flipV="1">
              <a:off x="3168394" y="4588141"/>
              <a:ext cx="33423" cy="27560"/>
            </a:xfrm>
            <a:custGeom>
              <a:avLst/>
              <a:gdLst>
                <a:gd name="connsiteX0" fmla="*/ -2145 w 30725"/>
                <a:gd name="connsiteY0" fmla="*/ 13091 h 25335"/>
                <a:gd name="connsiteX1" fmla="*/ 3105 w 30725"/>
                <a:gd name="connsiteY1" fmla="*/ 418 h 25335"/>
                <a:gd name="connsiteX2" fmla="*/ 17861 w 30725"/>
                <a:gd name="connsiteY2" fmla="*/ 5709 h 25335"/>
                <a:gd name="connsiteX3" fmla="*/ 28580 w 30725"/>
                <a:gd name="connsiteY3" fmla="*/ 25754 h 25335"/>
                <a:gd name="connsiteX4" fmla="*/ -2145 w 30725"/>
                <a:gd name="connsiteY4" fmla="*/ 13091 h 25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25" h="25335">
                  <a:moveTo>
                    <a:pt x="-2145" y="13091"/>
                  </a:moveTo>
                  <a:lnTo>
                    <a:pt x="3105" y="418"/>
                  </a:lnTo>
                  <a:lnTo>
                    <a:pt x="17861" y="5709"/>
                  </a:lnTo>
                  <a:lnTo>
                    <a:pt x="28580" y="25754"/>
                  </a:lnTo>
                  <a:lnTo>
                    <a:pt x="-2145" y="13091"/>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063" name="Freeform: Shape 1062">
              <a:extLst>
                <a:ext uri="{FF2B5EF4-FFF2-40B4-BE49-F238E27FC236}">
                  <a16:creationId xmlns:a16="http://schemas.microsoft.com/office/drawing/2014/main" id="{69AC56B8-80B3-4397-BC15-46497EDE2BB9}"/>
                </a:ext>
              </a:extLst>
            </p:cNvPr>
            <p:cNvSpPr/>
            <p:nvPr/>
          </p:nvSpPr>
          <p:spPr>
            <a:xfrm flipV="1">
              <a:off x="3168394" y="4588141"/>
              <a:ext cx="33423" cy="27560"/>
            </a:xfrm>
            <a:custGeom>
              <a:avLst/>
              <a:gdLst>
                <a:gd name="connsiteX0" fmla="*/ -2145 w 30725"/>
                <a:gd name="connsiteY0" fmla="*/ 13091 h 25335"/>
                <a:gd name="connsiteX1" fmla="*/ 3105 w 30725"/>
                <a:gd name="connsiteY1" fmla="*/ 418 h 25335"/>
                <a:gd name="connsiteX2" fmla="*/ 17861 w 30725"/>
                <a:gd name="connsiteY2" fmla="*/ 5709 h 25335"/>
                <a:gd name="connsiteX3" fmla="*/ 28580 w 30725"/>
                <a:gd name="connsiteY3" fmla="*/ 25754 h 25335"/>
              </a:gdLst>
              <a:ahLst/>
              <a:cxnLst>
                <a:cxn ang="0">
                  <a:pos x="connsiteX0" y="connsiteY0"/>
                </a:cxn>
                <a:cxn ang="0">
                  <a:pos x="connsiteX1" y="connsiteY1"/>
                </a:cxn>
                <a:cxn ang="0">
                  <a:pos x="connsiteX2" y="connsiteY2"/>
                </a:cxn>
                <a:cxn ang="0">
                  <a:pos x="connsiteX3" y="connsiteY3"/>
                </a:cxn>
              </a:cxnLst>
              <a:rect l="l" t="t" r="r" b="b"/>
              <a:pathLst>
                <a:path w="30725" h="25335">
                  <a:moveTo>
                    <a:pt x="-2145" y="13091"/>
                  </a:moveTo>
                  <a:lnTo>
                    <a:pt x="3105" y="418"/>
                  </a:lnTo>
                  <a:lnTo>
                    <a:pt x="17861" y="5709"/>
                  </a:lnTo>
                  <a:lnTo>
                    <a:pt x="28580" y="2575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064" name="Freeform: Shape 1063">
              <a:extLst>
                <a:ext uri="{FF2B5EF4-FFF2-40B4-BE49-F238E27FC236}">
                  <a16:creationId xmlns:a16="http://schemas.microsoft.com/office/drawing/2014/main" id="{B47FB605-F578-489A-8C32-78D3AD9F249F}"/>
                </a:ext>
              </a:extLst>
            </p:cNvPr>
            <p:cNvSpPr/>
            <p:nvPr/>
          </p:nvSpPr>
          <p:spPr>
            <a:xfrm flipV="1">
              <a:off x="3198084" y="4592318"/>
              <a:ext cx="38713" cy="32044"/>
            </a:xfrm>
            <a:custGeom>
              <a:avLst/>
              <a:gdLst>
                <a:gd name="connsiteX0" fmla="*/ 11587 w 35588"/>
                <a:gd name="connsiteY0" fmla="*/ 29885 h 29457"/>
                <a:gd name="connsiteX1" fmla="*/ -2178 w 35588"/>
                <a:gd name="connsiteY1" fmla="*/ 7107 h 29457"/>
                <a:gd name="connsiteX2" fmla="*/ 4709 w 35588"/>
                <a:gd name="connsiteY2" fmla="*/ 427 h 29457"/>
                <a:gd name="connsiteX3" fmla="*/ 33411 w 35588"/>
                <a:gd name="connsiteY3" fmla="*/ 17843 h 29457"/>
                <a:gd name="connsiteX4" fmla="*/ 21441 w 35588"/>
                <a:gd name="connsiteY4" fmla="*/ 27656 h 29457"/>
                <a:gd name="connsiteX5" fmla="*/ 11587 w 35588"/>
                <a:gd name="connsiteY5" fmla="*/ 29885 h 29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588" h="29457">
                  <a:moveTo>
                    <a:pt x="11587" y="29885"/>
                  </a:moveTo>
                  <a:lnTo>
                    <a:pt x="-2178" y="7107"/>
                  </a:lnTo>
                  <a:lnTo>
                    <a:pt x="4709" y="427"/>
                  </a:lnTo>
                  <a:lnTo>
                    <a:pt x="33411" y="17843"/>
                  </a:lnTo>
                  <a:lnTo>
                    <a:pt x="21441" y="27656"/>
                  </a:lnTo>
                  <a:lnTo>
                    <a:pt x="11587" y="2988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065" name="Freeform: Shape 1064">
              <a:extLst>
                <a:ext uri="{FF2B5EF4-FFF2-40B4-BE49-F238E27FC236}">
                  <a16:creationId xmlns:a16="http://schemas.microsoft.com/office/drawing/2014/main" id="{2914F9A2-172A-4D5E-A568-05E58B2020AA}"/>
                </a:ext>
              </a:extLst>
            </p:cNvPr>
            <p:cNvSpPr/>
            <p:nvPr/>
          </p:nvSpPr>
          <p:spPr>
            <a:xfrm flipV="1">
              <a:off x="3198084" y="4592318"/>
              <a:ext cx="38713" cy="32044"/>
            </a:xfrm>
            <a:custGeom>
              <a:avLst/>
              <a:gdLst>
                <a:gd name="connsiteX0" fmla="*/ 11587 w 35588"/>
                <a:gd name="connsiteY0" fmla="*/ 29885 h 29457"/>
                <a:gd name="connsiteX1" fmla="*/ -2178 w 35588"/>
                <a:gd name="connsiteY1" fmla="*/ 7107 h 29457"/>
                <a:gd name="connsiteX2" fmla="*/ 4709 w 35588"/>
                <a:gd name="connsiteY2" fmla="*/ 427 h 29457"/>
                <a:gd name="connsiteX3" fmla="*/ 33411 w 35588"/>
                <a:gd name="connsiteY3" fmla="*/ 17843 h 29457"/>
                <a:gd name="connsiteX4" fmla="*/ 21441 w 35588"/>
                <a:gd name="connsiteY4" fmla="*/ 27656 h 29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88" h="29457">
                  <a:moveTo>
                    <a:pt x="11587" y="29885"/>
                  </a:moveTo>
                  <a:lnTo>
                    <a:pt x="-2178" y="7107"/>
                  </a:lnTo>
                  <a:lnTo>
                    <a:pt x="4709" y="427"/>
                  </a:lnTo>
                  <a:lnTo>
                    <a:pt x="33411" y="17843"/>
                  </a:lnTo>
                  <a:lnTo>
                    <a:pt x="21441" y="27656"/>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168" name="Freeform: Shape 1167">
              <a:extLst>
                <a:ext uri="{FF2B5EF4-FFF2-40B4-BE49-F238E27FC236}">
                  <a16:creationId xmlns:a16="http://schemas.microsoft.com/office/drawing/2014/main" id="{9CAFDB2D-0F15-45D3-911C-E4F89617F00E}"/>
                </a:ext>
              </a:extLst>
            </p:cNvPr>
            <p:cNvSpPr/>
            <p:nvPr/>
          </p:nvSpPr>
          <p:spPr>
            <a:xfrm flipV="1">
              <a:off x="1307593" y="2972703"/>
              <a:ext cx="32285" cy="36736"/>
            </a:xfrm>
            <a:custGeom>
              <a:avLst/>
              <a:gdLst>
                <a:gd name="connsiteX0" fmla="*/ 7373 w 29679"/>
                <a:gd name="connsiteY0" fmla="*/ 32057 h 33770"/>
                <a:gd name="connsiteX1" fmla="*/ 6945 w 29679"/>
                <a:gd name="connsiteY1" fmla="*/ 31136 h 33770"/>
                <a:gd name="connsiteX2" fmla="*/ -261 w 29679"/>
                <a:gd name="connsiteY2" fmla="*/ 18386 h 33770"/>
                <a:gd name="connsiteX3" fmla="*/ 6945 w 29679"/>
                <a:gd name="connsiteY3" fmla="*/ -1714 h 33770"/>
                <a:gd name="connsiteX4" fmla="*/ 29419 w 29679"/>
                <a:gd name="connsiteY4" fmla="*/ 9446 h 33770"/>
                <a:gd name="connsiteX5" fmla="*/ 16273 w 29679"/>
                <a:gd name="connsiteY5" fmla="*/ 26815 h 33770"/>
                <a:gd name="connsiteX6" fmla="*/ 7373 w 29679"/>
                <a:gd name="connsiteY6" fmla="*/ 32057 h 3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679" h="33770">
                  <a:moveTo>
                    <a:pt x="7373" y="32057"/>
                  </a:moveTo>
                  <a:lnTo>
                    <a:pt x="6945" y="31136"/>
                  </a:lnTo>
                  <a:lnTo>
                    <a:pt x="-261" y="18386"/>
                  </a:lnTo>
                  <a:lnTo>
                    <a:pt x="6945" y="-1714"/>
                  </a:lnTo>
                  <a:lnTo>
                    <a:pt x="29419" y="9446"/>
                  </a:lnTo>
                  <a:lnTo>
                    <a:pt x="16273" y="26815"/>
                  </a:lnTo>
                  <a:lnTo>
                    <a:pt x="7373" y="32057"/>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169" name="Freeform: Shape 1168">
              <a:extLst>
                <a:ext uri="{FF2B5EF4-FFF2-40B4-BE49-F238E27FC236}">
                  <a16:creationId xmlns:a16="http://schemas.microsoft.com/office/drawing/2014/main" id="{BCDD654A-F6B1-4B12-AA50-F3088DF214A8}"/>
                </a:ext>
              </a:extLst>
            </p:cNvPr>
            <p:cNvSpPr/>
            <p:nvPr/>
          </p:nvSpPr>
          <p:spPr>
            <a:xfrm flipV="1">
              <a:off x="1307593" y="2972703"/>
              <a:ext cx="32285" cy="36736"/>
            </a:xfrm>
            <a:custGeom>
              <a:avLst/>
              <a:gdLst>
                <a:gd name="connsiteX0" fmla="*/ 7373 w 29679"/>
                <a:gd name="connsiteY0" fmla="*/ 32057 h 33770"/>
                <a:gd name="connsiteX1" fmla="*/ 6945 w 29679"/>
                <a:gd name="connsiteY1" fmla="*/ 31136 h 33770"/>
                <a:gd name="connsiteX2" fmla="*/ -261 w 29679"/>
                <a:gd name="connsiteY2" fmla="*/ 18386 h 33770"/>
                <a:gd name="connsiteX3" fmla="*/ 6945 w 29679"/>
                <a:gd name="connsiteY3" fmla="*/ -1714 h 33770"/>
                <a:gd name="connsiteX4" fmla="*/ 29419 w 29679"/>
                <a:gd name="connsiteY4" fmla="*/ 9446 h 33770"/>
                <a:gd name="connsiteX5" fmla="*/ 16273 w 29679"/>
                <a:gd name="connsiteY5" fmla="*/ 26815 h 3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79" h="33770">
                  <a:moveTo>
                    <a:pt x="7373" y="32057"/>
                  </a:moveTo>
                  <a:lnTo>
                    <a:pt x="6945" y="31136"/>
                  </a:lnTo>
                  <a:lnTo>
                    <a:pt x="-261" y="18386"/>
                  </a:lnTo>
                  <a:lnTo>
                    <a:pt x="6945" y="-1714"/>
                  </a:lnTo>
                  <a:lnTo>
                    <a:pt x="29419" y="9446"/>
                  </a:lnTo>
                  <a:lnTo>
                    <a:pt x="16273" y="2681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198" name="Freeform: Shape 1197">
              <a:extLst>
                <a:ext uri="{FF2B5EF4-FFF2-40B4-BE49-F238E27FC236}">
                  <a16:creationId xmlns:a16="http://schemas.microsoft.com/office/drawing/2014/main" id="{A21B82BC-E23C-49BE-96C9-FCA740B8F4D3}"/>
                </a:ext>
              </a:extLst>
            </p:cNvPr>
            <p:cNvSpPr/>
            <p:nvPr/>
          </p:nvSpPr>
          <p:spPr>
            <a:xfrm flipV="1">
              <a:off x="2918480" y="3298434"/>
              <a:ext cx="767297" cy="845034"/>
            </a:xfrm>
            <a:custGeom>
              <a:avLst/>
              <a:gdLst>
                <a:gd name="connsiteX0" fmla="*/ 405560 w 705353"/>
                <a:gd name="connsiteY0" fmla="*/ 59397 h 776815"/>
                <a:gd name="connsiteX1" fmla="*/ 411800 w 705353"/>
                <a:gd name="connsiteY1" fmla="*/ 50543 h 776815"/>
                <a:gd name="connsiteX2" fmla="*/ 435033 w 705353"/>
                <a:gd name="connsiteY2" fmla="*/ 95858 h 776815"/>
                <a:gd name="connsiteX3" fmla="*/ 450616 w 705353"/>
                <a:gd name="connsiteY3" fmla="*/ 111002 h 776815"/>
                <a:gd name="connsiteX4" fmla="*/ 455385 w 705353"/>
                <a:gd name="connsiteY4" fmla="*/ 138966 h 776815"/>
                <a:gd name="connsiteX5" fmla="*/ 451891 w 705353"/>
                <a:gd name="connsiteY5" fmla="*/ 163849 h 776815"/>
                <a:gd name="connsiteX6" fmla="*/ 465034 w 705353"/>
                <a:gd name="connsiteY6" fmla="*/ 181243 h 776815"/>
                <a:gd name="connsiteX7" fmla="*/ 493060 w 705353"/>
                <a:gd name="connsiteY7" fmla="*/ 203910 h 776815"/>
                <a:gd name="connsiteX8" fmla="*/ 507250 w 705353"/>
                <a:gd name="connsiteY8" fmla="*/ 204601 h 776815"/>
                <a:gd name="connsiteX9" fmla="*/ 510405 w 705353"/>
                <a:gd name="connsiteY9" fmla="*/ 209046 h 776815"/>
                <a:gd name="connsiteX10" fmla="*/ 523690 w 705353"/>
                <a:gd name="connsiteY10" fmla="*/ 213833 h 776815"/>
                <a:gd name="connsiteX11" fmla="*/ 528349 w 705353"/>
                <a:gd name="connsiteY11" fmla="*/ 221325 h 776815"/>
                <a:gd name="connsiteX12" fmla="*/ 571100 w 705353"/>
                <a:gd name="connsiteY12" fmla="*/ 225881 h 776815"/>
                <a:gd name="connsiteX13" fmla="*/ 575885 w 705353"/>
                <a:gd name="connsiteY13" fmla="*/ 237484 h 776815"/>
                <a:gd name="connsiteX14" fmla="*/ 590217 w 705353"/>
                <a:gd name="connsiteY14" fmla="*/ 244976 h 776815"/>
                <a:gd name="connsiteX15" fmla="*/ 590217 w 705353"/>
                <a:gd name="connsiteY15" fmla="*/ 260314 h 776815"/>
                <a:gd name="connsiteX16" fmla="*/ 608460 w 705353"/>
                <a:gd name="connsiteY16" fmla="*/ 286876 h 776815"/>
                <a:gd name="connsiteX17" fmla="*/ 613843 w 705353"/>
                <a:gd name="connsiteY17" fmla="*/ 320568 h 776815"/>
                <a:gd name="connsiteX18" fmla="*/ 623122 w 705353"/>
                <a:gd name="connsiteY18" fmla="*/ 331397 h 776815"/>
                <a:gd name="connsiteX19" fmla="*/ 628662 w 705353"/>
                <a:gd name="connsiteY19" fmla="*/ 361249 h 776815"/>
                <a:gd name="connsiteX20" fmla="*/ 627009 w 705353"/>
                <a:gd name="connsiteY20" fmla="*/ 415773 h 776815"/>
                <a:gd name="connsiteX21" fmla="*/ 640759 w 705353"/>
                <a:gd name="connsiteY21" fmla="*/ 424470 h 776815"/>
                <a:gd name="connsiteX22" fmla="*/ 658695 w 705353"/>
                <a:gd name="connsiteY22" fmla="*/ 459043 h 776815"/>
                <a:gd name="connsiteX23" fmla="*/ 661268 w 705353"/>
                <a:gd name="connsiteY23" fmla="*/ 465898 h 776815"/>
                <a:gd name="connsiteX24" fmla="*/ 672444 w 705353"/>
                <a:gd name="connsiteY24" fmla="*/ 473154 h 776815"/>
                <a:gd name="connsiteX25" fmla="*/ 682911 w 705353"/>
                <a:gd name="connsiteY25" fmla="*/ 487360 h 776815"/>
                <a:gd name="connsiteX26" fmla="*/ 679724 w 705353"/>
                <a:gd name="connsiteY26" fmla="*/ 494223 h 776815"/>
                <a:gd name="connsiteX27" fmla="*/ 691883 w 705353"/>
                <a:gd name="connsiteY27" fmla="*/ 497985 h 776815"/>
                <a:gd name="connsiteX28" fmla="*/ 703090 w 705353"/>
                <a:gd name="connsiteY28" fmla="*/ 536367 h 776815"/>
                <a:gd name="connsiteX29" fmla="*/ 691033 w 705353"/>
                <a:gd name="connsiteY29" fmla="*/ 570831 h 776815"/>
                <a:gd name="connsiteX30" fmla="*/ 684233 w 705353"/>
                <a:gd name="connsiteY30" fmla="*/ 575372 h 776815"/>
                <a:gd name="connsiteX31" fmla="*/ 666014 w 705353"/>
                <a:gd name="connsiteY31" fmla="*/ 575080 h 776815"/>
                <a:gd name="connsiteX32" fmla="*/ 643057 w 705353"/>
                <a:gd name="connsiteY32" fmla="*/ 591985 h 776815"/>
                <a:gd name="connsiteX33" fmla="*/ 635068 w 705353"/>
                <a:gd name="connsiteY33" fmla="*/ 603641 h 776815"/>
                <a:gd name="connsiteX34" fmla="*/ 607578 w 705353"/>
                <a:gd name="connsiteY34" fmla="*/ 620027 h 776815"/>
                <a:gd name="connsiteX35" fmla="*/ 585424 w 705353"/>
                <a:gd name="connsiteY35" fmla="*/ 616800 h 776815"/>
                <a:gd name="connsiteX36" fmla="*/ 575586 w 705353"/>
                <a:gd name="connsiteY36" fmla="*/ 621758 h 776815"/>
                <a:gd name="connsiteX37" fmla="*/ 562553 w 705353"/>
                <a:gd name="connsiteY37" fmla="*/ 620971 h 776815"/>
                <a:gd name="connsiteX38" fmla="*/ 547466 w 705353"/>
                <a:gd name="connsiteY38" fmla="*/ 629337 h 776815"/>
                <a:gd name="connsiteX39" fmla="*/ 540910 w 705353"/>
                <a:gd name="connsiteY39" fmla="*/ 630211 h 776815"/>
                <a:gd name="connsiteX40" fmla="*/ 533040 w 705353"/>
                <a:gd name="connsiteY40" fmla="*/ 619389 h 776815"/>
                <a:gd name="connsiteX41" fmla="*/ 519503 w 705353"/>
                <a:gd name="connsiteY41" fmla="*/ 613668 h 776815"/>
                <a:gd name="connsiteX42" fmla="*/ 529593 w 705353"/>
                <a:gd name="connsiteY42" fmla="*/ 633123 h 776815"/>
                <a:gd name="connsiteX43" fmla="*/ 525052 w 705353"/>
                <a:gd name="connsiteY43" fmla="*/ 641213 h 776815"/>
                <a:gd name="connsiteX44" fmla="*/ 507132 w 705353"/>
                <a:gd name="connsiteY44" fmla="*/ 647651 h 776815"/>
                <a:gd name="connsiteX45" fmla="*/ 501788 w 705353"/>
                <a:gd name="connsiteY45" fmla="*/ 652460 h 776815"/>
                <a:gd name="connsiteX46" fmla="*/ 496743 w 705353"/>
                <a:gd name="connsiteY46" fmla="*/ 651311 h 776815"/>
                <a:gd name="connsiteX47" fmla="*/ 492564 w 705353"/>
                <a:gd name="connsiteY47" fmla="*/ 655828 h 776815"/>
                <a:gd name="connsiteX48" fmla="*/ 486488 w 705353"/>
                <a:gd name="connsiteY48" fmla="*/ 655372 h 776815"/>
                <a:gd name="connsiteX49" fmla="*/ 483883 w 705353"/>
                <a:gd name="connsiteY49" fmla="*/ 659763 h 776815"/>
                <a:gd name="connsiteX50" fmla="*/ 467781 w 705353"/>
                <a:gd name="connsiteY50" fmla="*/ 660865 h 776815"/>
                <a:gd name="connsiteX51" fmla="*/ 449585 w 705353"/>
                <a:gd name="connsiteY51" fmla="*/ 637617 h 776815"/>
                <a:gd name="connsiteX52" fmla="*/ 444753 w 705353"/>
                <a:gd name="connsiteY52" fmla="*/ 649682 h 776815"/>
                <a:gd name="connsiteX53" fmla="*/ 453260 w 705353"/>
                <a:gd name="connsiteY53" fmla="*/ 659511 h 776815"/>
                <a:gd name="connsiteX54" fmla="*/ 454339 w 705353"/>
                <a:gd name="connsiteY54" fmla="*/ 668955 h 776815"/>
                <a:gd name="connsiteX55" fmla="*/ 435647 w 705353"/>
                <a:gd name="connsiteY55" fmla="*/ 673544 h 776815"/>
                <a:gd name="connsiteX56" fmla="*/ 425809 w 705353"/>
                <a:gd name="connsiteY56" fmla="*/ 686577 h 776815"/>
                <a:gd name="connsiteX57" fmla="*/ 429414 w 705353"/>
                <a:gd name="connsiteY57" fmla="*/ 707370 h 776815"/>
                <a:gd name="connsiteX58" fmla="*/ 414445 w 705353"/>
                <a:gd name="connsiteY58" fmla="*/ 714453 h 776815"/>
                <a:gd name="connsiteX59" fmla="*/ 409943 w 705353"/>
                <a:gd name="connsiteY59" fmla="*/ 735324 h 776815"/>
                <a:gd name="connsiteX60" fmla="*/ 408747 w 705353"/>
                <a:gd name="connsiteY60" fmla="*/ 750104 h 776815"/>
                <a:gd name="connsiteX61" fmla="*/ 400672 w 705353"/>
                <a:gd name="connsiteY61" fmla="*/ 759745 h 776815"/>
                <a:gd name="connsiteX62" fmla="*/ 387930 w 705353"/>
                <a:gd name="connsiteY62" fmla="*/ 737245 h 776815"/>
                <a:gd name="connsiteX63" fmla="*/ 379761 w 705353"/>
                <a:gd name="connsiteY63" fmla="*/ 717310 h 776815"/>
                <a:gd name="connsiteX64" fmla="*/ 373174 w 705353"/>
                <a:gd name="connsiteY64" fmla="*/ 716530 h 776815"/>
                <a:gd name="connsiteX65" fmla="*/ 370703 w 705353"/>
                <a:gd name="connsiteY65" fmla="*/ 722858 h 776815"/>
                <a:gd name="connsiteX66" fmla="*/ 362439 w 705353"/>
                <a:gd name="connsiteY66" fmla="*/ 723401 h 776815"/>
                <a:gd name="connsiteX67" fmla="*/ 357433 w 705353"/>
                <a:gd name="connsiteY67" fmla="*/ 716530 h 776815"/>
                <a:gd name="connsiteX68" fmla="*/ 346895 w 705353"/>
                <a:gd name="connsiteY68" fmla="*/ 717695 h 776815"/>
                <a:gd name="connsiteX69" fmla="*/ 338278 w 705353"/>
                <a:gd name="connsiteY69" fmla="*/ 728438 h 776815"/>
                <a:gd name="connsiteX70" fmla="*/ 322246 w 705353"/>
                <a:gd name="connsiteY70" fmla="*/ 720639 h 776815"/>
                <a:gd name="connsiteX71" fmla="*/ 325630 w 705353"/>
                <a:gd name="connsiteY71" fmla="*/ 710187 h 776815"/>
                <a:gd name="connsiteX72" fmla="*/ 293182 w 705353"/>
                <a:gd name="connsiteY72" fmla="*/ 709251 h 776815"/>
                <a:gd name="connsiteX73" fmla="*/ 288420 w 705353"/>
                <a:gd name="connsiteY73" fmla="*/ 703985 h 776815"/>
                <a:gd name="connsiteX74" fmla="*/ 280778 w 705353"/>
                <a:gd name="connsiteY74" fmla="*/ 707566 h 776815"/>
                <a:gd name="connsiteX75" fmla="*/ 275781 w 705353"/>
                <a:gd name="connsiteY75" fmla="*/ 700499 h 776815"/>
                <a:gd name="connsiteX76" fmla="*/ 265306 w 705353"/>
                <a:gd name="connsiteY76" fmla="*/ 696950 h 776815"/>
                <a:gd name="connsiteX77" fmla="*/ 253941 w 705353"/>
                <a:gd name="connsiteY77" fmla="*/ 709251 h 776815"/>
                <a:gd name="connsiteX78" fmla="*/ 253941 w 705353"/>
                <a:gd name="connsiteY78" fmla="*/ 724605 h 776815"/>
                <a:gd name="connsiteX79" fmla="*/ 247252 w 705353"/>
                <a:gd name="connsiteY79" fmla="*/ 733373 h 776815"/>
                <a:gd name="connsiteX80" fmla="*/ 259812 w 705353"/>
                <a:gd name="connsiteY80" fmla="*/ 752056 h 776815"/>
                <a:gd name="connsiteX81" fmla="*/ 247252 w 705353"/>
                <a:gd name="connsiteY81" fmla="*/ 776068 h 776815"/>
                <a:gd name="connsiteX82" fmla="*/ 232377 w 705353"/>
                <a:gd name="connsiteY82" fmla="*/ 774581 h 776815"/>
                <a:gd name="connsiteX83" fmla="*/ 227844 w 705353"/>
                <a:gd name="connsiteY83" fmla="*/ 761800 h 776815"/>
                <a:gd name="connsiteX84" fmla="*/ 220847 w 705353"/>
                <a:gd name="connsiteY84" fmla="*/ 761800 h 776815"/>
                <a:gd name="connsiteX85" fmla="*/ 212820 w 705353"/>
                <a:gd name="connsiteY85" fmla="*/ 752505 h 776815"/>
                <a:gd name="connsiteX86" fmla="*/ 202935 w 705353"/>
                <a:gd name="connsiteY86" fmla="*/ 757164 h 776815"/>
                <a:gd name="connsiteX87" fmla="*/ 195828 w 705353"/>
                <a:gd name="connsiteY87" fmla="*/ 747759 h 776815"/>
                <a:gd name="connsiteX88" fmla="*/ 175932 w 705353"/>
                <a:gd name="connsiteY88" fmla="*/ 760737 h 776815"/>
                <a:gd name="connsiteX89" fmla="*/ 162797 w 705353"/>
                <a:gd name="connsiteY89" fmla="*/ 760422 h 776815"/>
                <a:gd name="connsiteX90" fmla="*/ 175932 w 705353"/>
                <a:gd name="connsiteY90" fmla="*/ 729571 h 776815"/>
                <a:gd name="connsiteX91" fmla="*/ 187738 w 705353"/>
                <a:gd name="connsiteY91" fmla="*/ 720584 h 776815"/>
                <a:gd name="connsiteX92" fmla="*/ 159287 w 705353"/>
                <a:gd name="connsiteY92" fmla="*/ 701868 h 776815"/>
                <a:gd name="connsiteX93" fmla="*/ 154541 w 705353"/>
                <a:gd name="connsiteY93" fmla="*/ 692259 h 776815"/>
                <a:gd name="connsiteX94" fmla="*/ 134362 w 705353"/>
                <a:gd name="connsiteY94" fmla="*/ 691928 h 776815"/>
                <a:gd name="connsiteX95" fmla="*/ 127531 w 705353"/>
                <a:gd name="connsiteY95" fmla="*/ 702270 h 776815"/>
                <a:gd name="connsiteX96" fmla="*/ 114632 w 705353"/>
                <a:gd name="connsiteY96" fmla="*/ 697099 h 776815"/>
                <a:gd name="connsiteX97" fmla="*/ 111264 w 705353"/>
                <a:gd name="connsiteY97" fmla="*/ 715279 h 776815"/>
                <a:gd name="connsiteX98" fmla="*/ 99443 w 705353"/>
                <a:gd name="connsiteY98" fmla="*/ 715279 h 776815"/>
                <a:gd name="connsiteX99" fmla="*/ 99443 w 705353"/>
                <a:gd name="connsiteY99" fmla="*/ 707944 h 776815"/>
                <a:gd name="connsiteX100" fmla="*/ 71323 w 705353"/>
                <a:gd name="connsiteY100" fmla="*/ 707944 h 776815"/>
                <a:gd name="connsiteX101" fmla="*/ 71323 w 705353"/>
                <a:gd name="connsiteY101" fmla="*/ 698602 h 776815"/>
                <a:gd name="connsiteX102" fmla="*/ 85292 w 705353"/>
                <a:gd name="connsiteY102" fmla="*/ 687631 h 776815"/>
                <a:gd name="connsiteX103" fmla="*/ 69457 w 705353"/>
                <a:gd name="connsiteY103" fmla="*/ 686097 h 776815"/>
                <a:gd name="connsiteX104" fmla="*/ 69457 w 705353"/>
                <a:gd name="connsiteY104" fmla="*/ 674583 h 776815"/>
                <a:gd name="connsiteX105" fmla="*/ 81924 w 705353"/>
                <a:gd name="connsiteY105" fmla="*/ 654404 h 776815"/>
                <a:gd name="connsiteX106" fmla="*/ 82545 w 705353"/>
                <a:gd name="connsiteY106" fmla="*/ 653286 h 776815"/>
                <a:gd name="connsiteX107" fmla="*/ 70701 w 705353"/>
                <a:gd name="connsiteY107" fmla="*/ 589184 h 776815"/>
                <a:gd name="connsiteX108" fmla="*/ 56110 w 705353"/>
                <a:gd name="connsiteY108" fmla="*/ 593851 h 776815"/>
                <a:gd name="connsiteX109" fmla="*/ 50498 w 705353"/>
                <a:gd name="connsiteY109" fmla="*/ 589184 h 776815"/>
                <a:gd name="connsiteX110" fmla="*/ 18530 w 705353"/>
                <a:gd name="connsiteY110" fmla="*/ 575576 h 776815"/>
                <a:gd name="connsiteX111" fmla="*/ 13115 w 705353"/>
                <a:gd name="connsiteY111" fmla="*/ 551478 h 776815"/>
                <a:gd name="connsiteX112" fmla="*/ -2263 w 705353"/>
                <a:gd name="connsiteY112" fmla="*/ 535100 h 776815"/>
                <a:gd name="connsiteX113" fmla="*/ 538 w 705353"/>
                <a:gd name="connsiteY113" fmla="*/ 515543 h 776815"/>
                <a:gd name="connsiteX114" fmla="*/ 15082 w 705353"/>
                <a:gd name="connsiteY114" fmla="*/ 502864 h 776815"/>
                <a:gd name="connsiteX115" fmla="*/ 14099 w 705353"/>
                <a:gd name="connsiteY115" fmla="*/ 494411 h 776815"/>
                <a:gd name="connsiteX116" fmla="*/ 25904 w 705353"/>
                <a:gd name="connsiteY116" fmla="*/ 491767 h 776815"/>
                <a:gd name="connsiteX117" fmla="*/ 32302 w 705353"/>
                <a:gd name="connsiteY117" fmla="*/ 482779 h 776815"/>
                <a:gd name="connsiteX118" fmla="*/ 45091 w 705353"/>
                <a:gd name="connsiteY118" fmla="*/ 482779 h 776815"/>
                <a:gd name="connsiteX119" fmla="*/ 57778 w 705353"/>
                <a:gd name="connsiteY119" fmla="*/ 491767 h 776815"/>
                <a:gd name="connsiteX120" fmla="*/ 57778 w 705353"/>
                <a:gd name="connsiteY120" fmla="*/ 467197 h 776815"/>
                <a:gd name="connsiteX121" fmla="*/ 67482 w 705353"/>
                <a:gd name="connsiteY121" fmla="*/ 460019 h 776815"/>
                <a:gd name="connsiteX122" fmla="*/ 76879 w 705353"/>
                <a:gd name="connsiteY122" fmla="*/ 465339 h 776815"/>
                <a:gd name="connsiteX123" fmla="*/ 96050 w 705353"/>
                <a:gd name="connsiteY123" fmla="*/ 460019 h 776815"/>
                <a:gd name="connsiteX124" fmla="*/ 127397 w 705353"/>
                <a:gd name="connsiteY124" fmla="*/ 483307 h 776815"/>
                <a:gd name="connsiteX125" fmla="*/ 149859 w 705353"/>
                <a:gd name="connsiteY125" fmla="*/ 491019 h 776815"/>
                <a:gd name="connsiteX126" fmla="*/ 157327 w 705353"/>
                <a:gd name="connsiteY126" fmla="*/ 485455 h 776815"/>
                <a:gd name="connsiteX127" fmla="*/ 151008 w 705353"/>
                <a:gd name="connsiteY127" fmla="*/ 470620 h 776815"/>
                <a:gd name="connsiteX128" fmla="*/ 154219 w 705353"/>
                <a:gd name="connsiteY128" fmla="*/ 445963 h 776815"/>
                <a:gd name="connsiteX129" fmla="*/ 191145 w 705353"/>
                <a:gd name="connsiteY129" fmla="*/ 433945 h 776815"/>
                <a:gd name="connsiteX130" fmla="*/ 211372 w 705353"/>
                <a:gd name="connsiteY130" fmla="*/ 414160 h 776815"/>
                <a:gd name="connsiteX131" fmla="*/ 231173 w 705353"/>
                <a:gd name="connsiteY131" fmla="*/ 416977 h 776815"/>
                <a:gd name="connsiteX132" fmla="*/ 242860 w 705353"/>
                <a:gd name="connsiteY132" fmla="*/ 405880 h 776815"/>
                <a:gd name="connsiteX133" fmla="*/ 240153 w 705353"/>
                <a:gd name="connsiteY133" fmla="*/ 387236 h 776815"/>
                <a:gd name="connsiteX134" fmla="*/ 247244 w 705353"/>
                <a:gd name="connsiteY134" fmla="*/ 377493 h 776815"/>
                <a:gd name="connsiteX135" fmla="*/ 247244 w 705353"/>
                <a:gd name="connsiteY135" fmla="*/ 359659 h 776815"/>
                <a:gd name="connsiteX136" fmla="*/ 276765 w 705353"/>
                <a:gd name="connsiteY136" fmla="*/ 359659 h 776815"/>
                <a:gd name="connsiteX137" fmla="*/ 276765 w 705353"/>
                <a:gd name="connsiteY137" fmla="*/ 341684 h 776815"/>
                <a:gd name="connsiteX138" fmla="*/ 289554 w 705353"/>
                <a:gd name="connsiteY138" fmla="*/ 332704 h 776815"/>
                <a:gd name="connsiteX139" fmla="*/ 292308 w 705353"/>
                <a:gd name="connsiteY139" fmla="*/ 308574 h 776815"/>
                <a:gd name="connsiteX140" fmla="*/ 280692 w 705353"/>
                <a:gd name="connsiteY140" fmla="*/ 283688 h 776815"/>
                <a:gd name="connsiteX141" fmla="*/ 287586 w 705353"/>
                <a:gd name="connsiteY141" fmla="*/ 266642 h 776815"/>
                <a:gd name="connsiteX142" fmla="*/ 282785 w 705353"/>
                <a:gd name="connsiteY142" fmla="*/ 243267 h 776815"/>
                <a:gd name="connsiteX143" fmla="*/ 323395 w 705353"/>
                <a:gd name="connsiteY143" fmla="*/ 237788 h 776815"/>
                <a:gd name="connsiteX144" fmla="*/ 330581 w 705353"/>
                <a:gd name="connsiteY144" fmla="*/ 205742 h 776815"/>
                <a:gd name="connsiteX145" fmla="*/ 343645 w 705353"/>
                <a:gd name="connsiteY145" fmla="*/ 210433 h 776815"/>
                <a:gd name="connsiteX146" fmla="*/ 353947 w 705353"/>
                <a:gd name="connsiteY146" fmla="*/ 204767 h 776815"/>
                <a:gd name="connsiteX147" fmla="*/ 344566 w 705353"/>
                <a:gd name="connsiteY147" fmla="*/ 169195 h 776815"/>
                <a:gd name="connsiteX148" fmla="*/ 359621 w 705353"/>
                <a:gd name="connsiteY148" fmla="*/ 173861 h 776815"/>
                <a:gd name="connsiteX149" fmla="*/ 359984 w 705353"/>
                <a:gd name="connsiteY149" fmla="*/ 173972 h 776815"/>
                <a:gd name="connsiteX150" fmla="*/ 362053 w 705353"/>
                <a:gd name="connsiteY150" fmla="*/ 138876 h 776815"/>
                <a:gd name="connsiteX151" fmla="*/ 314644 w 705353"/>
                <a:gd name="connsiteY151" fmla="*/ 108460 h 776815"/>
                <a:gd name="connsiteX152" fmla="*/ 292135 w 705353"/>
                <a:gd name="connsiteY152" fmla="*/ 79577 h 776815"/>
                <a:gd name="connsiteX153" fmla="*/ 300753 w 705353"/>
                <a:gd name="connsiteY153" fmla="*/ 71101 h 776815"/>
                <a:gd name="connsiteX154" fmla="*/ 310504 w 705353"/>
                <a:gd name="connsiteY154" fmla="*/ 78956 h 776815"/>
                <a:gd name="connsiteX155" fmla="*/ 322915 w 705353"/>
                <a:gd name="connsiteY155" fmla="*/ 60184 h 776815"/>
                <a:gd name="connsiteX156" fmla="*/ 335791 w 705353"/>
                <a:gd name="connsiteY156" fmla="*/ 60184 h 776815"/>
                <a:gd name="connsiteX157" fmla="*/ 361408 w 705353"/>
                <a:gd name="connsiteY157" fmla="*/ 36992 h 776815"/>
                <a:gd name="connsiteX158" fmla="*/ 368397 w 705353"/>
                <a:gd name="connsiteY158" fmla="*/ 21488 h 776815"/>
                <a:gd name="connsiteX159" fmla="*/ 362596 w 705353"/>
                <a:gd name="connsiteY159" fmla="*/ 3150 h 776815"/>
                <a:gd name="connsiteX160" fmla="*/ 375401 w 705353"/>
                <a:gd name="connsiteY160" fmla="*/ -748 h 776815"/>
                <a:gd name="connsiteX161" fmla="*/ 390882 w 705353"/>
                <a:gd name="connsiteY161" fmla="*/ 31624 h 776815"/>
                <a:gd name="connsiteX162" fmla="*/ 405560 w 705353"/>
                <a:gd name="connsiteY162" fmla="*/ 59397 h 776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705353" h="776815">
                  <a:moveTo>
                    <a:pt x="405560" y="59397"/>
                  </a:moveTo>
                  <a:lnTo>
                    <a:pt x="411800" y="50543"/>
                  </a:lnTo>
                  <a:lnTo>
                    <a:pt x="435033" y="95858"/>
                  </a:lnTo>
                  <a:lnTo>
                    <a:pt x="450616" y="111002"/>
                  </a:lnTo>
                  <a:lnTo>
                    <a:pt x="455385" y="138966"/>
                  </a:lnTo>
                  <a:lnTo>
                    <a:pt x="451891" y="163849"/>
                  </a:lnTo>
                  <a:lnTo>
                    <a:pt x="465034" y="181243"/>
                  </a:lnTo>
                  <a:lnTo>
                    <a:pt x="493060" y="203910"/>
                  </a:lnTo>
                  <a:lnTo>
                    <a:pt x="507250" y="204601"/>
                  </a:lnTo>
                  <a:lnTo>
                    <a:pt x="510405" y="209046"/>
                  </a:lnTo>
                  <a:lnTo>
                    <a:pt x="523690" y="213833"/>
                  </a:lnTo>
                  <a:lnTo>
                    <a:pt x="528349" y="221325"/>
                  </a:lnTo>
                  <a:lnTo>
                    <a:pt x="571100" y="225881"/>
                  </a:lnTo>
                  <a:lnTo>
                    <a:pt x="575885" y="237484"/>
                  </a:lnTo>
                  <a:lnTo>
                    <a:pt x="590217" y="244976"/>
                  </a:lnTo>
                  <a:lnTo>
                    <a:pt x="590217" y="260314"/>
                  </a:lnTo>
                  <a:lnTo>
                    <a:pt x="608460" y="286876"/>
                  </a:lnTo>
                  <a:lnTo>
                    <a:pt x="613843" y="320568"/>
                  </a:lnTo>
                  <a:lnTo>
                    <a:pt x="623122" y="331397"/>
                  </a:lnTo>
                  <a:lnTo>
                    <a:pt x="628662" y="361249"/>
                  </a:lnTo>
                  <a:lnTo>
                    <a:pt x="627009" y="415773"/>
                  </a:lnTo>
                  <a:lnTo>
                    <a:pt x="640759" y="424470"/>
                  </a:lnTo>
                  <a:lnTo>
                    <a:pt x="658695" y="459043"/>
                  </a:lnTo>
                  <a:lnTo>
                    <a:pt x="661268" y="465898"/>
                  </a:lnTo>
                  <a:lnTo>
                    <a:pt x="672444" y="473154"/>
                  </a:lnTo>
                  <a:lnTo>
                    <a:pt x="682911" y="487360"/>
                  </a:lnTo>
                  <a:lnTo>
                    <a:pt x="679724" y="494223"/>
                  </a:lnTo>
                  <a:lnTo>
                    <a:pt x="691883" y="497985"/>
                  </a:lnTo>
                  <a:lnTo>
                    <a:pt x="703090" y="536367"/>
                  </a:lnTo>
                  <a:lnTo>
                    <a:pt x="691033" y="570831"/>
                  </a:lnTo>
                  <a:lnTo>
                    <a:pt x="684233" y="575372"/>
                  </a:lnTo>
                  <a:lnTo>
                    <a:pt x="666014" y="575080"/>
                  </a:lnTo>
                  <a:lnTo>
                    <a:pt x="643057" y="591985"/>
                  </a:lnTo>
                  <a:lnTo>
                    <a:pt x="635068" y="603641"/>
                  </a:lnTo>
                  <a:lnTo>
                    <a:pt x="607578" y="620027"/>
                  </a:lnTo>
                  <a:lnTo>
                    <a:pt x="585424" y="616800"/>
                  </a:lnTo>
                  <a:lnTo>
                    <a:pt x="575586" y="621758"/>
                  </a:lnTo>
                  <a:lnTo>
                    <a:pt x="562553" y="620971"/>
                  </a:lnTo>
                  <a:lnTo>
                    <a:pt x="547466" y="629337"/>
                  </a:lnTo>
                  <a:lnTo>
                    <a:pt x="540910" y="630211"/>
                  </a:lnTo>
                  <a:lnTo>
                    <a:pt x="533040" y="619389"/>
                  </a:lnTo>
                  <a:lnTo>
                    <a:pt x="519503" y="613668"/>
                  </a:lnTo>
                  <a:lnTo>
                    <a:pt x="529593" y="633123"/>
                  </a:lnTo>
                  <a:lnTo>
                    <a:pt x="525052" y="641213"/>
                  </a:lnTo>
                  <a:lnTo>
                    <a:pt x="507132" y="647651"/>
                  </a:lnTo>
                  <a:lnTo>
                    <a:pt x="501788" y="652460"/>
                  </a:lnTo>
                  <a:lnTo>
                    <a:pt x="496743" y="651311"/>
                  </a:lnTo>
                  <a:lnTo>
                    <a:pt x="492564" y="655828"/>
                  </a:lnTo>
                  <a:lnTo>
                    <a:pt x="486488" y="655372"/>
                  </a:lnTo>
                  <a:lnTo>
                    <a:pt x="483883" y="659763"/>
                  </a:lnTo>
                  <a:lnTo>
                    <a:pt x="467781" y="660865"/>
                  </a:lnTo>
                  <a:lnTo>
                    <a:pt x="449585" y="637617"/>
                  </a:lnTo>
                  <a:lnTo>
                    <a:pt x="444753" y="649682"/>
                  </a:lnTo>
                  <a:lnTo>
                    <a:pt x="453260" y="659511"/>
                  </a:lnTo>
                  <a:lnTo>
                    <a:pt x="454339" y="668955"/>
                  </a:lnTo>
                  <a:lnTo>
                    <a:pt x="435647" y="673544"/>
                  </a:lnTo>
                  <a:lnTo>
                    <a:pt x="425809" y="686577"/>
                  </a:lnTo>
                  <a:lnTo>
                    <a:pt x="429414" y="707370"/>
                  </a:lnTo>
                  <a:lnTo>
                    <a:pt x="414445" y="714453"/>
                  </a:lnTo>
                  <a:lnTo>
                    <a:pt x="409943" y="735324"/>
                  </a:lnTo>
                  <a:lnTo>
                    <a:pt x="408747" y="750104"/>
                  </a:lnTo>
                  <a:lnTo>
                    <a:pt x="400672" y="759745"/>
                  </a:lnTo>
                  <a:lnTo>
                    <a:pt x="387930" y="737245"/>
                  </a:lnTo>
                  <a:lnTo>
                    <a:pt x="379761" y="717310"/>
                  </a:lnTo>
                  <a:lnTo>
                    <a:pt x="373174" y="716530"/>
                  </a:lnTo>
                  <a:lnTo>
                    <a:pt x="370703" y="722858"/>
                  </a:lnTo>
                  <a:lnTo>
                    <a:pt x="362439" y="723401"/>
                  </a:lnTo>
                  <a:lnTo>
                    <a:pt x="357433" y="716530"/>
                  </a:lnTo>
                  <a:lnTo>
                    <a:pt x="346895" y="717695"/>
                  </a:lnTo>
                  <a:lnTo>
                    <a:pt x="338278" y="728438"/>
                  </a:lnTo>
                  <a:lnTo>
                    <a:pt x="322246" y="720639"/>
                  </a:lnTo>
                  <a:lnTo>
                    <a:pt x="325630" y="710187"/>
                  </a:lnTo>
                  <a:lnTo>
                    <a:pt x="293182" y="709251"/>
                  </a:lnTo>
                  <a:lnTo>
                    <a:pt x="288420" y="703985"/>
                  </a:lnTo>
                  <a:lnTo>
                    <a:pt x="280778" y="707566"/>
                  </a:lnTo>
                  <a:lnTo>
                    <a:pt x="275781" y="700499"/>
                  </a:lnTo>
                  <a:lnTo>
                    <a:pt x="265306" y="696950"/>
                  </a:lnTo>
                  <a:lnTo>
                    <a:pt x="253941" y="709251"/>
                  </a:lnTo>
                  <a:lnTo>
                    <a:pt x="253941" y="724605"/>
                  </a:lnTo>
                  <a:lnTo>
                    <a:pt x="247252" y="733373"/>
                  </a:lnTo>
                  <a:lnTo>
                    <a:pt x="259812" y="752056"/>
                  </a:lnTo>
                  <a:lnTo>
                    <a:pt x="247252" y="776068"/>
                  </a:lnTo>
                  <a:lnTo>
                    <a:pt x="232377" y="774581"/>
                  </a:lnTo>
                  <a:lnTo>
                    <a:pt x="227844" y="761800"/>
                  </a:lnTo>
                  <a:lnTo>
                    <a:pt x="220847" y="761800"/>
                  </a:lnTo>
                  <a:lnTo>
                    <a:pt x="212820" y="752505"/>
                  </a:lnTo>
                  <a:lnTo>
                    <a:pt x="202935" y="757164"/>
                  </a:lnTo>
                  <a:lnTo>
                    <a:pt x="195828" y="747759"/>
                  </a:lnTo>
                  <a:lnTo>
                    <a:pt x="175932" y="760737"/>
                  </a:lnTo>
                  <a:lnTo>
                    <a:pt x="162797" y="760422"/>
                  </a:lnTo>
                  <a:lnTo>
                    <a:pt x="175932" y="729571"/>
                  </a:lnTo>
                  <a:lnTo>
                    <a:pt x="187738" y="720584"/>
                  </a:lnTo>
                  <a:lnTo>
                    <a:pt x="159287" y="701868"/>
                  </a:lnTo>
                  <a:lnTo>
                    <a:pt x="154541" y="692259"/>
                  </a:lnTo>
                  <a:lnTo>
                    <a:pt x="134362" y="691928"/>
                  </a:lnTo>
                  <a:lnTo>
                    <a:pt x="127531" y="702270"/>
                  </a:lnTo>
                  <a:lnTo>
                    <a:pt x="114632" y="697099"/>
                  </a:lnTo>
                  <a:lnTo>
                    <a:pt x="111264" y="715279"/>
                  </a:lnTo>
                  <a:lnTo>
                    <a:pt x="99443" y="715279"/>
                  </a:lnTo>
                  <a:lnTo>
                    <a:pt x="99443" y="707944"/>
                  </a:lnTo>
                  <a:lnTo>
                    <a:pt x="71323" y="707944"/>
                  </a:lnTo>
                  <a:lnTo>
                    <a:pt x="71323" y="698602"/>
                  </a:lnTo>
                  <a:lnTo>
                    <a:pt x="85292" y="687631"/>
                  </a:lnTo>
                  <a:lnTo>
                    <a:pt x="69457" y="686097"/>
                  </a:lnTo>
                  <a:lnTo>
                    <a:pt x="69457" y="674583"/>
                  </a:lnTo>
                  <a:lnTo>
                    <a:pt x="81924" y="654404"/>
                  </a:lnTo>
                  <a:lnTo>
                    <a:pt x="82545" y="653286"/>
                  </a:lnTo>
                  <a:lnTo>
                    <a:pt x="70701" y="589184"/>
                  </a:lnTo>
                  <a:lnTo>
                    <a:pt x="56110" y="593851"/>
                  </a:lnTo>
                  <a:lnTo>
                    <a:pt x="50498" y="589184"/>
                  </a:lnTo>
                  <a:lnTo>
                    <a:pt x="18530" y="575576"/>
                  </a:lnTo>
                  <a:lnTo>
                    <a:pt x="13115" y="551478"/>
                  </a:lnTo>
                  <a:lnTo>
                    <a:pt x="-2263" y="535100"/>
                  </a:lnTo>
                  <a:lnTo>
                    <a:pt x="538" y="515543"/>
                  </a:lnTo>
                  <a:lnTo>
                    <a:pt x="15082" y="502864"/>
                  </a:lnTo>
                  <a:lnTo>
                    <a:pt x="14099" y="494411"/>
                  </a:lnTo>
                  <a:lnTo>
                    <a:pt x="25904" y="491767"/>
                  </a:lnTo>
                  <a:lnTo>
                    <a:pt x="32302" y="482779"/>
                  </a:lnTo>
                  <a:lnTo>
                    <a:pt x="45091" y="482779"/>
                  </a:lnTo>
                  <a:lnTo>
                    <a:pt x="57778" y="491767"/>
                  </a:lnTo>
                  <a:lnTo>
                    <a:pt x="57778" y="467197"/>
                  </a:lnTo>
                  <a:lnTo>
                    <a:pt x="67482" y="460019"/>
                  </a:lnTo>
                  <a:lnTo>
                    <a:pt x="76879" y="465339"/>
                  </a:lnTo>
                  <a:lnTo>
                    <a:pt x="96050" y="460019"/>
                  </a:lnTo>
                  <a:lnTo>
                    <a:pt x="127397" y="483307"/>
                  </a:lnTo>
                  <a:lnTo>
                    <a:pt x="149859" y="491019"/>
                  </a:lnTo>
                  <a:lnTo>
                    <a:pt x="157327" y="485455"/>
                  </a:lnTo>
                  <a:lnTo>
                    <a:pt x="151008" y="470620"/>
                  </a:lnTo>
                  <a:lnTo>
                    <a:pt x="154219" y="445963"/>
                  </a:lnTo>
                  <a:lnTo>
                    <a:pt x="191145" y="433945"/>
                  </a:lnTo>
                  <a:lnTo>
                    <a:pt x="211372" y="414160"/>
                  </a:lnTo>
                  <a:lnTo>
                    <a:pt x="231173" y="416977"/>
                  </a:lnTo>
                  <a:lnTo>
                    <a:pt x="242860" y="405880"/>
                  </a:lnTo>
                  <a:lnTo>
                    <a:pt x="240153" y="387236"/>
                  </a:lnTo>
                  <a:lnTo>
                    <a:pt x="247244" y="377493"/>
                  </a:lnTo>
                  <a:lnTo>
                    <a:pt x="247244" y="359659"/>
                  </a:lnTo>
                  <a:lnTo>
                    <a:pt x="276765" y="359659"/>
                  </a:lnTo>
                  <a:lnTo>
                    <a:pt x="276765" y="341684"/>
                  </a:lnTo>
                  <a:lnTo>
                    <a:pt x="289554" y="332704"/>
                  </a:lnTo>
                  <a:lnTo>
                    <a:pt x="292308" y="308574"/>
                  </a:lnTo>
                  <a:lnTo>
                    <a:pt x="280692" y="283688"/>
                  </a:lnTo>
                  <a:lnTo>
                    <a:pt x="287586" y="266642"/>
                  </a:lnTo>
                  <a:lnTo>
                    <a:pt x="282785" y="243267"/>
                  </a:lnTo>
                  <a:lnTo>
                    <a:pt x="323395" y="237788"/>
                  </a:lnTo>
                  <a:lnTo>
                    <a:pt x="330581" y="205742"/>
                  </a:lnTo>
                  <a:lnTo>
                    <a:pt x="343645" y="210433"/>
                  </a:lnTo>
                  <a:lnTo>
                    <a:pt x="353947" y="204767"/>
                  </a:lnTo>
                  <a:lnTo>
                    <a:pt x="344566" y="169195"/>
                  </a:lnTo>
                  <a:lnTo>
                    <a:pt x="359621" y="173861"/>
                  </a:lnTo>
                  <a:lnTo>
                    <a:pt x="359984" y="173972"/>
                  </a:lnTo>
                  <a:lnTo>
                    <a:pt x="362053" y="138876"/>
                  </a:lnTo>
                  <a:lnTo>
                    <a:pt x="314644" y="108460"/>
                  </a:lnTo>
                  <a:lnTo>
                    <a:pt x="292135" y="79577"/>
                  </a:lnTo>
                  <a:lnTo>
                    <a:pt x="300753" y="71101"/>
                  </a:lnTo>
                  <a:lnTo>
                    <a:pt x="310504" y="78956"/>
                  </a:lnTo>
                  <a:lnTo>
                    <a:pt x="322915" y="60184"/>
                  </a:lnTo>
                  <a:lnTo>
                    <a:pt x="335791" y="60184"/>
                  </a:lnTo>
                  <a:lnTo>
                    <a:pt x="361408" y="36992"/>
                  </a:lnTo>
                  <a:lnTo>
                    <a:pt x="368397" y="21488"/>
                  </a:lnTo>
                  <a:lnTo>
                    <a:pt x="362596" y="3150"/>
                  </a:lnTo>
                  <a:lnTo>
                    <a:pt x="375401" y="-748"/>
                  </a:lnTo>
                  <a:lnTo>
                    <a:pt x="390882" y="31624"/>
                  </a:lnTo>
                  <a:lnTo>
                    <a:pt x="405560" y="59397"/>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199" name="Freeform: Shape 1198">
              <a:extLst>
                <a:ext uri="{FF2B5EF4-FFF2-40B4-BE49-F238E27FC236}">
                  <a16:creationId xmlns:a16="http://schemas.microsoft.com/office/drawing/2014/main" id="{BFA002FB-F10E-44B0-9151-DDC61E6B4C29}"/>
                </a:ext>
              </a:extLst>
            </p:cNvPr>
            <p:cNvSpPr/>
            <p:nvPr/>
          </p:nvSpPr>
          <p:spPr>
            <a:xfrm flipV="1">
              <a:off x="2918480" y="3298434"/>
              <a:ext cx="767297" cy="845034"/>
            </a:xfrm>
            <a:custGeom>
              <a:avLst/>
              <a:gdLst>
                <a:gd name="connsiteX0" fmla="*/ 405560 w 705353"/>
                <a:gd name="connsiteY0" fmla="*/ 59397 h 776815"/>
                <a:gd name="connsiteX1" fmla="*/ 411800 w 705353"/>
                <a:gd name="connsiteY1" fmla="*/ 50543 h 776815"/>
                <a:gd name="connsiteX2" fmla="*/ 435033 w 705353"/>
                <a:gd name="connsiteY2" fmla="*/ 95858 h 776815"/>
                <a:gd name="connsiteX3" fmla="*/ 450616 w 705353"/>
                <a:gd name="connsiteY3" fmla="*/ 111002 h 776815"/>
                <a:gd name="connsiteX4" fmla="*/ 455385 w 705353"/>
                <a:gd name="connsiteY4" fmla="*/ 138966 h 776815"/>
                <a:gd name="connsiteX5" fmla="*/ 451891 w 705353"/>
                <a:gd name="connsiteY5" fmla="*/ 163849 h 776815"/>
                <a:gd name="connsiteX6" fmla="*/ 465034 w 705353"/>
                <a:gd name="connsiteY6" fmla="*/ 181243 h 776815"/>
                <a:gd name="connsiteX7" fmla="*/ 493060 w 705353"/>
                <a:gd name="connsiteY7" fmla="*/ 203910 h 776815"/>
                <a:gd name="connsiteX8" fmla="*/ 507250 w 705353"/>
                <a:gd name="connsiteY8" fmla="*/ 204601 h 776815"/>
                <a:gd name="connsiteX9" fmla="*/ 510405 w 705353"/>
                <a:gd name="connsiteY9" fmla="*/ 209046 h 776815"/>
                <a:gd name="connsiteX10" fmla="*/ 523690 w 705353"/>
                <a:gd name="connsiteY10" fmla="*/ 213833 h 776815"/>
                <a:gd name="connsiteX11" fmla="*/ 528349 w 705353"/>
                <a:gd name="connsiteY11" fmla="*/ 221325 h 776815"/>
                <a:gd name="connsiteX12" fmla="*/ 571100 w 705353"/>
                <a:gd name="connsiteY12" fmla="*/ 225881 h 776815"/>
                <a:gd name="connsiteX13" fmla="*/ 575885 w 705353"/>
                <a:gd name="connsiteY13" fmla="*/ 237484 h 776815"/>
                <a:gd name="connsiteX14" fmla="*/ 590217 w 705353"/>
                <a:gd name="connsiteY14" fmla="*/ 244976 h 776815"/>
                <a:gd name="connsiteX15" fmla="*/ 590217 w 705353"/>
                <a:gd name="connsiteY15" fmla="*/ 260314 h 776815"/>
                <a:gd name="connsiteX16" fmla="*/ 608460 w 705353"/>
                <a:gd name="connsiteY16" fmla="*/ 286876 h 776815"/>
                <a:gd name="connsiteX17" fmla="*/ 613843 w 705353"/>
                <a:gd name="connsiteY17" fmla="*/ 320568 h 776815"/>
                <a:gd name="connsiteX18" fmla="*/ 623122 w 705353"/>
                <a:gd name="connsiteY18" fmla="*/ 331397 h 776815"/>
                <a:gd name="connsiteX19" fmla="*/ 628662 w 705353"/>
                <a:gd name="connsiteY19" fmla="*/ 361249 h 776815"/>
                <a:gd name="connsiteX20" fmla="*/ 627009 w 705353"/>
                <a:gd name="connsiteY20" fmla="*/ 415773 h 776815"/>
                <a:gd name="connsiteX21" fmla="*/ 640759 w 705353"/>
                <a:gd name="connsiteY21" fmla="*/ 424470 h 776815"/>
                <a:gd name="connsiteX22" fmla="*/ 658695 w 705353"/>
                <a:gd name="connsiteY22" fmla="*/ 459043 h 776815"/>
                <a:gd name="connsiteX23" fmla="*/ 661268 w 705353"/>
                <a:gd name="connsiteY23" fmla="*/ 465898 h 776815"/>
                <a:gd name="connsiteX24" fmla="*/ 672444 w 705353"/>
                <a:gd name="connsiteY24" fmla="*/ 473154 h 776815"/>
                <a:gd name="connsiteX25" fmla="*/ 682911 w 705353"/>
                <a:gd name="connsiteY25" fmla="*/ 487360 h 776815"/>
                <a:gd name="connsiteX26" fmla="*/ 679724 w 705353"/>
                <a:gd name="connsiteY26" fmla="*/ 494223 h 776815"/>
                <a:gd name="connsiteX27" fmla="*/ 691883 w 705353"/>
                <a:gd name="connsiteY27" fmla="*/ 497985 h 776815"/>
                <a:gd name="connsiteX28" fmla="*/ 703090 w 705353"/>
                <a:gd name="connsiteY28" fmla="*/ 536367 h 776815"/>
                <a:gd name="connsiteX29" fmla="*/ 691033 w 705353"/>
                <a:gd name="connsiteY29" fmla="*/ 570831 h 776815"/>
                <a:gd name="connsiteX30" fmla="*/ 684233 w 705353"/>
                <a:gd name="connsiteY30" fmla="*/ 575372 h 776815"/>
                <a:gd name="connsiteX31" fmla="*/ 666014 w 705353"/>
                <a:gd name="connsiteY31" fmla="*/ 575080 h 776815"/>
                <a:gd name="connsiteX32" fmla="*/ 643057 w 705353"/>
                <a:gd name="connsiteY32" fmla="*/ 591985 h 776815"/>
                <a:gd name="connsiteX33" fmla="*/ 635068 w 705353"/>
                <a:gd name="connsiteY33" fmla="*/ 603641 h 776815"/>
                <a:gd name="connsiteX34" fmla="*/ 607578 w 705353"/>
                <a:gd name="connsiteY34" fmla="*/ 620027 h 776815"/>
                <a:gd name="connsiteX35" fmla="*/ 585424 w 705353"/>
                <a:gd name="connsiteY35" fmla="*/ 616800 h 776815"/>
                <a:gd name="connsiteX36" fmla="*/ 575586 w 705353"/>
                <a:gd name="connsiteY36" fmla="*/ 621758 h 776815"/>
                <a:gd name="connsiteX37" fmla="*/ 562553 w 705353"/>
                <a:gd name="connsiteY37" fmla="*/ 620971 h 776815"/>
                <a:gd name="connsiteX38" fmla="*/ 547466 w 705353"/>
                <a:gd name="connsiteY38" fmla="*/ 629337 h 776815"/>
                <a:gd name="connsiteX39" fmla="*/ 540910 w 705353"/>
                <a:gd name="connsiteY39" fmla="*/ 630211 h 776815"/>
                <a:gd name="connsiteX40" fmla="*/ 533040 w 705353"/>
                <a:gd name="connsiteY40" fmla="*/ 619389 h 776815"/>
                <a:gd name="connsiteX41" fmla="*/ 519503 w 705353"/>
                <a:gd name="connsiteY41" fmla="*/ 613668 h 776815"/>
                <a:gd name="connsiteX42" fmla="*/ 529593 w 705353"/>
                <a:gd name="connsiteY42" fmla="*/ 633123 h 776815"/>
                <a:gd name="connsiteX43" fmla="*/ 525052 w 705353"/>
                <a:gd name="connsiteY43" fmla="*/ 641213 h 776815"/>
                <a:gd name="connsiteX44" fmla="*/ 507132 w 705353"/>
                <a:gd name="connsiteY44" fmla="*/ 647651 h 776815"/>
                <a:gd name="connsiteX45" fmla="*/ 501788 w 705353"/>
                <a:gd name="connsiteY45" fmla="*/ 652460 h 776815"/>
                <a:gd name="connsiteX46" fmla="*/ 496743 w 705353"/>
                <a:gd name="connsiteY46" fmla="*/ 651311 h 776815"/>
                <a:gd name="connsiteX47" fmla="*/ 492564 w 705353"/>
                <a:gd name="connsiteY47" fmla="*/ 655828 h 776815"/>
                <a:gd name="connsiteX48" fmla="*/ 486488 w 705353"/>
                <a:gd name="connsiteY48" fmla="*/ 655372 h 776815"/>
                <a:gd name="connsiteX49" fmla="*/ 483883 w 705353"/>
                <a:gd name="connsiteY49" fmla="*/ 659763 h 776815"/>
                <a:gd name="connsiteX50" fmla="*/ 467781 w 705353"/>
                <a:gd name="connsiteY50" fmla="*/ 660865 h 776815"/>
                <a:gd name="connsiteX51" fmla="*/ 449585 w 705353"/>
                <a:gd name="connsiteY51" fmla="*/ 637617 h 776815"/>
                <a:gd name="connsiteX52" fmla="*/ 444753 w 705353"/>
                <a:gd name="connsiteY52" fmla="*/ 649682 h 776815"/>
                <a:gd name="connsiteX53" fmla="*/ 453260 w 705353"/>
                <a:gd name="connsiteY53" fmla="*/ 659511 h 776815"/>
                <a:gd name="connsiteX54" fmla="*/ 454339 w 705353"/>
                <a:gd name="connsiteY54" fmla="*/ 668955 h 776815"/>
                <a:gd name="connsiteX55" fmla="*/ 435647 w 705353"/>
                <a:gd name="connsiteY55" fmla="*/ 673544 h 776815"/>
                <a:gd name="connsiteX56" fmla="*/ 425809 w 705353"/>
                <a:gd name="connsiteY56" fmla="*/ 686577 h 776815"/>
                <a:gd name="connsiteX57" fmla="*/ 429414 w 705353"/>
                <a:gd name="connsiteY57" fmla="*/ 707370 h 776815"/>
                <a:gd name="connsiteX58" fmla="*/ 414445 w 705353"/>
                <a:gd name="connsiteY58" fmla="*/ 714453 h 776815"/>
                <a:gd name="connsiteX59" fmla="*/ 409943 w 705353"/>
                <a:gd name="connsiteY59" fmla="*/ 735324 h 776815"/>
                <a:gd name="connsiteX60" fmla="*/ 408747 w 705353"/>
                <a:gd name="connsiteY60" fmla="*/ 750104 h 776815"/>
                <a:gd name="connsiteX61" fmla="*/ 400672 w 705353"/>
                <a:gd name="connsiteY61" fmla="*/ 759745 h 776815"/>
                <a:gd name="connsiteX62" fmla="*/ 387930 w 705353"/>
                <a:gd name="connsiteY62" fmla="*/ 737245 h 776815"/>
                <a:gd name="connsiteX63" fmla="*/ 379761 w 705353"/>
                <a:gd name="connsiteY63" fmla="*/ 717310 h 776815"/>
                <a:gd name="connsiteX64" fmla="*/ 373174 w 705353"/>
                <a:gd name="connsiteY64" fmla="*/ 716530 h 776815"/>
                <a:gd name="connsiteX65" fmla="*/ 370703 w 705353"/>
                <a:gd name="connsiteY65" fmla="*/ 722858 h 776815"/>
                <a:gd name="connsiteX66" fmla="*/ 362439 w 705353"/>
                <a:gd name="connsiteY66" fmla="*/ 723401 h 776815"/>
                <a:gd name="connsiteX67" fmla="*/ 357433 w 705353"/>
                <a:gd name="connsiteY67" fmla="*/ 716530 h 776815"/>
                <a:gd name="connsiteX68" fmla="*/ 346895 w 705353"/>
                <a:gd name="connsiteY68" fmla="*/ 717695 h 776815"/>
                <a:gd name="connsiteX69" fmla="*/ 338278 w 705353"/>
                <a:gd name="connsiteY69" fmla="*/ 728438 h 776815"/>
                <a:gd name="connsiteX70" fmla="*/ 322246 w 705353"/>
                <a:gd name="connsiteY70" fmla="*/ 720639 h 776815"/>
                <a:gd name="connsiteX71" fmla="*/ 325630 w 705353"/>
                <a:gd name="connsiteY71" fmla="*/ 710187 h 776815"/>
                <a:gd name="connsiteX72" fmla="*/ 293182 w 705353"/>
                <a:gd name="connsiteY72" fmla="*/ 709251 h 776815"/>
                <a:gd name="connsiteX73" fmla="*/ 288420 w 705353"/>
                <a:gd name="connsiteY73" fmla="*/ 703985 h 776815"/>
                <a:gd name="connsiteX74" fmla="*/ 280778 w 705353"/>
                <a:gd name="connsiteY74" fmla="*/ 707566 h 776815"/>
                <a:gd name="connsiteX75" fmla="*/ 275781 w 705353"/>
                <a:gd name="connsiteY75" fmla="*/ 700499 h 776815"/>
                <a:gd name="connsiteX76" fmla="*/ 265306 w 705353"/>
                <a:gd name="connsiteY76" fmla="*/ 696950 h 776815"/>
                <a:gd name="connsiteX77" fmla="*/ 253941 w 705353"/>
                <a:gd name="connsiteY77" fmla="*/ 709251 h 776815"/>
                <a:gd name="connsiteX78" fmla="*/ 253941 w 705353"/>
                <a:gd name="connsiteY78" fmla="*/ 724605 h 776815"/>
                <a:gd name="connsiteX79" fmla="*/ 247252 w 705353"/>
                <a:gd name="connsiteY79" fmla="*/ 733373 h 776815"/>
                <a:gd name="connsiteX80" fmla="*/ 259812 w 705353"/>
                <a:gd name="connsiteY80" fmla="*/ 752056 h 776815"/>
                <a:gd name="connsiteX81" fmla="*/ 247252 w 705353"/>
                <a:gd name="connsiteY81" fmla="*/ 776068 h 776815"/>
                <a:gd name="connsiteX82" fmla="*/ 232377 w 705353"/>
                <a:gd name="connsiteY82" fmla="*/ 774581 h 776815"/>
                <a:gd name="connsiteX83" fmla="*/ 227844 w 705353"/>
                <a:gd name="connsiteY83" fmla="*/ 761800 h 776815"/>
                <a:gd name="connsiteX84" fmla="*/ 220847 w 705353"/>
                <a:gd name="connsiteY84" fmla="*/ 761800 h 776815"/>
                <a:gd name="connsiteX85" fmla="*/ 212820 w 705353"/>
                <a:gd name="connsiteY85" fmla="*/ 752505 h 776815"/>
                <a:gd name="connsiteX86" fmla="*/ 202935 w 705353"/>
                <a:gd name="connsiteY86" fmla="*/ 757164 h 776815"/>
                <a:gd name="connsiteX87" fmla="*/ 195828 w 705353"/>
                <a:gd name="connsiteY87" fmla="*/ 747759 h 776815"/>
                <a:gd name="connsiteX88" fmla="*/ 175932 w 705353"/>
                <a:gd name="connsiteY88" fmla="*/ 760737 h 776815"/>
                <a:gd name="connsiteX89" fmla="*/ 162797 w 705353"/>
                <a:gd name="connsiteY89" fmla="*/ 760422 h 776815"/>
                <a:gd name="connsiteX90" fmla="*/ 175932 w 705353"/>
                <a:gd name="connsiteY90" fmla="*/ 729571 h 776815"/>
                <a:gd name="connsiteX91" fmla="*/ 187738 w 705353"/>
                <a:gd name="connsiteY91" fmla="*/ 720584 h 776815"/>
                <a:gd name="connsiteX92" fmla="*/ 159287 w 705353"/>
                <a:gd name="connsiteY92" fmla="*/ 701868 h 776815"/>
                <a:gd name="connsiteX93" fmla="*/ 154541 w 705353"/>
                <a:gd name="connsiteY93" fmla="*/ 692259 h 776815"/>
                <a:gd name="connsiteX94" fmla="*/ 134362 w 705353"/>
                <a:gd name="connsiteY94" fmla="*/ 691928 h 776815"/>
                <a:gd name="connsiteX95" fmla="*/ 127531 w 705353"/>
                <a:gd name="connsiteY95" fmla="*/ 702270 h 776815"/>
                <a:gd name="connsiteX96" fmla="*/ 114632 w 705353"/>
                <a:gd name="connsiteY96" fmla="*/ 697099 h 776815"/>
                <a:gd name="connsiteX97" fmla="*/ 111264 w 705353"/>
                <a:gd name="connsiteY97" fmla="*/ 715279 h 776815"/>
                <a:gd name="connsiteX98" fmla="*/ 99443 w 705353"/>
                <a:gd name="connsiteY98" fmla="*/ 715279 h 776815"/>
                <a:gd name="connsiteX99" fmla="*/ 99443 w 705353"/>
                <a:gd name="connsiteY99" fmla="*/ 707944 h 776815"/>
                <a:gd name="connsiteX100" fmla="*/ 71323 w 705353"/>
                <a:gd name="connsiteY100" fmla="*/ 707944 h 776815"/>
                <a:gd name="connsiteX101" fmla="*/ 71323 w 705353"/>
                <a:gd name="connsiteY101" fmla="*/ 698602 h 776815"/>
                <a:gd name="connsiteX102" fmla="*/ 85292 w 705353"/>
                <a:gd name="connsiteY102" fmla="*/ 687631 h 776815"/>
                <a:gd name="connsiteX103" fmla="*/ 69457 w 705353"/>
                <a:gd name="connsiteY103" fmla="*/ 686097 h 776815"/>
                <a:gd name="connsiteX104" fmla="*/ 69457 w 705353"/>
                <a:gd name="connsiteY104" fmla="*/ 674583 h 776815"/>
                <a:gd name="connsiteX105" fmla="*/ 81924 w 705353"/>
                <a:gd name="connsiteY105" fmla="*/ 654404 h 776815"/>
                <a:gd name="connsiteX106" fmla="*/ 82545 w 705353"/>
                <a:gd name="connsiteY106" fmla="*/ 653286 h 776815"/>
                <a:gd name="connsiteX107" fmla="*/ 70701 w 705353"/>
                <a:gd name="connsiteY107" fmla="*/ 589184 h 776815"/>
                <a:gd name="connsiteX108" fmla="*/ 56110 w 705353"/>
                <a:gd name="connsiteY108" fmla="*/ 593851 h 776815"/>
                <a:gd name="connsiteX109" fmla="*/ 50498 w 705353"/>
                <a:gd name="connsiteY109" fmla="*/ 589184 h 776815"/>
                <a:gd name="connsiteX110" fmla="*/ 18530 w 705353"/>
                <a:gd name="connsiteY110" fmla="*/ 575576 h 776815"/>
                <a:gd name="connsiteX111" fmla="*/ 13115 w 705353"/>
                <a:gd name="connsiteY111" fmla="*/ 551478 h 776815"/>
                <a:gd name="connsiteX112" fmla="*/ -2263 w 705353"/>
                <a:gd name="connsiteY112" fmla="*/ 535100 h 776815"/>
                <a:gd name="connsiteX113" fmla="*/ 538 w 705353"/>
                <a:gd name="connsiteY113" fmla="*/ 515543 h 776815"/>
                <a:gd name="connsiteX114" fmla="*/ 15082 w 705353"/>
                <a:gd name="connsiteY114" fmla="*/ 502864 h 776815"/>
                <a:gd name="connsiteX115" fmla="*/ 14099 w 705353"/>
                <a:gd name="connsiteY115" fmla="*/ 494411 h 776815"/>
                <a:gd name="connsiteX116" fmla="*/ 25904 w 705353"/>
                <a:gd name="connsiteY116" fmla="*/ 491767 h 776815"/>
                <a:gd name="connsiteX117" fmla="*/ 32302 w 705353"/>
                <a:gd name="connsiteY117" fmla="*/ 482779 h 776815"/>
                <a:gd name="connsiteX118" fmla="*/ 45091 w 705353"/>
                <a:gd name="connsiteY118" fmla="*/ 482779 h 776815"/>
                <a:gd name="connsiteX119" fmla="*/ 57778 w 705353"/>
                <a:gd name="connsiteY119" fmla="*/ 491767 h 776815"/>
                <a:gd name="connsiteX120" fmla="*/ 57778 w 705353"/>
                <a:gd name="connsiteY120" fmla="*/ 467197 h 776815"/>
                <a:gd name="connsiteX121" fmla="*/ 67482 w 705353"/>
                <a:gd name="connsiteY121" fmla="*/ 460019 h 776815"/>
                <a:gd name="connsiteX122" fmla="*/ 76879 w 705353"/>
                <a:gd name="connsiteY122" fmla="*/ 465339 h 776815"/>
                <a:gd name="connsiteX123" fmla="*/ 96050 w 705353"/>
                <a:gd name="connsiteY123" fmla="*/ 460019 h 776815"/>
                <a:gd name="connsiteX124" fmla="*/ 127397 w 705353"/>
                <a:gd name="connsiteY124" fmla="*/ 483307 h 776815"/>
                <a:gd name="connsiteX125" fmla="*/ 149859 w 705353"/>
                <a:gd name="connsiteY125" fmla="*/ 491019 h 776815"/>
                <a:gd name="connsiteX126" fmla="*/ 157327 w 705353"/>
                <a:gd name="connsiteY126" fmla="*/ 485455 h 776815"/>
                <a:gd name="connsiteX127" fmla="*/ 151008 w 705353"/>
                <a:gd name="connsiteY127" fmla="*/ 470620 h 776815"/>
                <a:gd name="connsiteX128" fmla="*/ 154219 w 705353"/>
                <a:gd name="connsiteY128" fmla="*/ 445963 h 776815"/>
                <a:gd name="connsiteX129" fmla="*/ 191145 w 705353"/>
                <a:gd name="connsiteY129" fmla="*/ 433945 h 776815"/>
                <a:gd name="connsiteX130" fmla="*/ 211372 w 705353"/>
                <a:gd name="connsiteY130" fmla="*/ 414160 h 776815"/>
                <a:gd name="connsiteX131" fmla="*/ 231173 w 705353"/>
                <a:gd name="connsiteY131" fmla="*/ 416977 h 776815"/>
                <a:gd name="connsiteX132" fmla="*/ 242860 w 705353"/>
                <a:gd name="connsiteY132" fmla="*/ 405880 h 776815"/>
                <a:gd name="connsiteX133" fmla="*/ 240153 w 705353"/>
                <a:gd name="connsiteY133" fmla="*/ 387236 h 776815"/>
                <a:gd name="connsiteX134" fmla="*/ 247244 w 705353"/>
                <a:gd name="connsiteY134" fmla="*/ 377493 h 776815"/>
                <a:gd name="connsiteX135" fmla="*/ 247244 w 705353"/>
                <a:gd name="connsiteY135" fmla="*/ 359659 h 776815"/>
                <a:gd name="connsiteX136" fmla="*/ 276765 w 705353"/>
                <a:gd name="connsiteY136" fmla="*/ 359659 h 776815"/>
                <a:gd name="connsiteX137" fmla="*/ 276765 w 705353"/>
                <a:gd name="connsiteY137" fmla="*/ 341684 h 776815"/>
                <a:gd name="connsiteX138" fmla="*/ 289554 w 705353"/>
                <a:gd name="connsiteY138" fmla="*/ 332704 h 776815"/>
                <a:gd name="connsiteX139" fmla="*/ 292308 w 705353"/>
                <a:gd name="connsiteY139" fmla="*/ 308574 h 776815"/>
                <a:gd name="connsiteX140" fmla="*/ 280692 w 705353"/>
                <a:gd name="connsiteY140" fmla="*/ 283688 h 776815"/>
                <a:gd name="connsiteX141" fmla="*/ 287586 w 705353"/>
                <a:gd name="connsiteY141" fmla="*/ 266642 h 776815"/>
                <a:gd name="connsiteX142" fmla="*/ 282785 w 705353"/>
                <a:gd name="connsiteY142" fmla="*/ 243267 h 776815"/>
                <a:gd name="connsiteX143" fmla="*/ 323395 w 705353"/>
                <a:gd name="connsiteY143" fmla="*/ 237788 h 776815"/>
                <a:gd name="connsiteX144" fmla="*/ 330581 w 705353"/>
                <a:gd name="connsiteY144" fmla="*/ 205742 h 776815"/>
                <a:gd name="connsiteX145" fmla="*/ 343645 w 705353"/>
                <a:gd name="connsiteY145" fmla="*/ 210433 h 776815"/>
                <a:gd name="connsiteX146" fmla="*/ 353947 w 705353"/>
                <a:gd name="connsiteY146" fmla="*/ 204767 h 776815"/>
                <a:gd name="connsiteX147" fmla="*/ 344566 w 705353"/>
                <a:gd name="connsiteY147" fmla="*/ 169195 h 776815"/>
                <a:gd name="connsiteX148" fmla="*/ 359621 w 705353"/>
                <a:gd name="connsiteY148" fmla="*/ 173861 h 776815"/>
                <a:gd name="connsiteX149" fmla="*/ 359984 w 705353"/>
                <a:gd name="connsiteY149" fmla="*/ 173972 h 776815"/>
                <a:gd name="connsiteX150" fmla="*/ 362053 w 705353"/>
                <a:gd name="connsiteY150" fmla="*/ 138876 h 776815"/>
                <a:gd name="connsiteX151" fmla="*/ 314644 w 705353"/>
                <a:gd name="connsiteY151" fmla="*/ 108460 h 776815"/>
                <a:gd name="connsiteX152" fmla="*/ 292135 w 705353"/>
                <a:gd name="connsiteY152" fmla="*/ 79577 h 776815"/>
                <a:gd name="connsiteX153" fmla="*/ 300753 w 705353"/>
                <a:gd name="connsiteY153" fmla="*/ 71101 h 776815"/>
                <a:gd name="connsiteX154" fmla="*/ 310504 w 705353"/>
                <a:gd name="connsiteY154" fmla="*/ 78956 h 776815"/>
                <a:gd name="connsiteX155" fmla="*/ 322915 w 705353"/>
                <a:gd name="connsiteY155" fmla="*/ 60184 h 776815"/>
                <a:gd name="connsiteX156" fmla="*/ 335791 w 705353"/>
                <a:gd name="connsiteY156" fmla="*/ 60184 h 776815"/>
                <a:gd name="connsiteX157" fmla="*/ 361408 w 705353"/>
                <a:gd name="connsiteY157" fmla="*/ 36992 h 776815"/>
                <a:gd name="connsiteX158" fmla="*/ 368397 w 705353"/>
                <a:gd name="connsiteY158" fmla="*/ 21488 h 776815"/>
                <a:gd name="connsiteX159" fmla="*/ 362596 w 705353"/>
                <a:gd name="connsiteY159" fmla="*/ 3150 h 776815"/>
                <a:gd name="connsiteX160" fmla="*/ 375401 w 705353"/>
                <a:gd name="connsiteY160" fmla="*/ -748 h 776815"/>
                <a:gd name="connsiteX161" fmla="*/ 390882 w 705353"/>
                <a:gd name="connsiteY161" fmla="*/ 31624 h 776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705353" h="776815">
                  <a:moveTo>
                    <a:pt x="405560" y="59397"/>
                  </a:moveTo>
                  <a:lnTo>
                    <a:pt x="411800" y="50543"/>
                  </a:lnTo>
                  <a:lnTo>
                    <a:pt x="435033" y="95858"/>
                  </a:lnTo>
                  <a:lnTo>
                    <a:pt x="450616" y="111002"/>
                  </a:lnTo>
                  <a:lnTo>
                    <a:pt x="455385" y="138966"/>
                  </a:lnTo>
                  <a:lnTo>
                    <a:pt x="451891" y="163849"/>
                  </a:lnTo>
                  <a:lnTo>
                    <a:pt x="465034" y="181243"/>
                  </a:lnTo>
                  <a:lnTo>
                    <a:pt x="493060" y="203910"/>
                  </a:lnTo>
                  <a:lnTo>
                    <a:pt x="507250" y="204601"/>
                  </a:lnTo>
                  <a:lnTo>
                    <a:pt x="510405" y="209046"/>
                  </a:lnTo>
                  <a:lnTo>
                    <a:pt x="523690" y="213833"/>
                  </a:lnTo>
                  <a:lnTo>
                    <a:pt x="528349" y="221325"/>
                  </a:lnTo>
                  <a:lnTo>
                    <a:pt x="571100" y="225881"/>
                  </a:lnTo>
                  <a:lnTo>
                    <a:pt x="575885" y="237484"/>
                  </a:lnTo>
                  <a:lnTo>
                    <a:pt x="590217" y="244976"/>
                  </a:lnTo>
                  <a:lnTo>
                    <a:pt x="590217" y="260314"/>
                  </a:lnTo>
                  <a:lnTo>
                    <a:pt x="608460" y="286876"/>
                  </a:lnTo>
                  <a:lnTo>
                    <a:pt x="613843" y="320568"/>
                  </a:lnTo>
                  <a:lnTo>
                    <a:pt x="623122" y="331397"/>
                  </a:lnTo>
                  <a:lnTo>
                    <a:pt x="628662" y="361249"/>
                  </a:lnTo>
                  <a:lnTo>
                    <a:pt x="627009" y="415773"/>
                  </a:lnTo>
                  <a:lnTo>
                    <a:pt x="640759" y="424470"/>
                  </a:lnTo>
                  <a:lnTo>
                    <a:pt x="658695" y="459043"/>
                  </a:lnTo>
                  <a:lnTo>
                    <a:pt x="661268" y="465898"/>
                  </a:lnTo>
                  <a:lnTo>
                    <a:pt x="672444" y="473154"/>
                  </a:lnTo>
                  <a:lnTo>
                    <a:pt x="682911" y="487360"/>
                  </a:lnTo>
                  <a:lnTo>
                    <a:pt x="679724" y="494223"/>
                  </a:lnTo>
                  <a:lnTo>
                    <a:pt x="691883" y="497985"/>
                  </a:lnTo>
                  <a:lnTo>
                    <a:pt x="703090" y="536367"/>
                  </a:lnTo>
                  <a:lnTo>
                    <a:pt x="691033" y="570831"/>
                  </a:lnTo>
                  <a:lnTo>
                    <a:pt x="684233" y="575372"/>
                  </a:lnTo>
                  <a:lnTo>
                    <a:pt x="666014" y="575080"/>
                  </a:lnTo>
                  <a:lnTo>
                    <a:pt x="643057" y="591985"/>
                  </a:lnTo>
                  <a:lnTo>
                    <a:pt x="635068" y="603641"/>
                  </a:lnTo>
                  <a:lnTo>
                    <a:pt x="607578" y="620027"/>
                  </a:lnTo>
                  <a:lnTo>
                    <a:pt x="585424" y="616800"/>
                  </a:lnTo>
                  <a:lnTo>
                    <a:pt x="575586" y="621758"/>
                  </a:lnTo>
                  <a:lnTo>
                    <a:pt x="562553" y="620971"/>
                  </a:lnTo>
                  <a:lnTo>
                    <a:pt x="547466" y="629337"/>
                  </a:lnTo>
                  <a:lnTo>
                    <a:pt x="540910" y="630211"/>
                  </a:lnTo>
                  <a:lnTo>
                    <a:pt x="533040" y="619389"/>
                  </a:lnTo>
                  <a:lnTo>
                    <a:pt x="519503" y="613668"/>
                  </a:lnTo>
                  <a:lnTo>
                    <a:pt x="529593" y="633123"/>
                  </a:lnTo>
                  <a:lnTo>
                    <a:pt x="525052" y="641213"/>
                  </a:lnTo>
                  <a:lnTo>
                    <a:pt x="507132" y="647651"/>
                  </a:lnTo>
                  <a:lnTo>
                    <a:pt x="501788" y="652460"/>
                  </a:lnTo>
                  <a:lnTo>
                    <a:pt x="496743" y="651311"/>
                  </a:lnTo>
                  <a:lnTo>
                    <a:pt x="492564" y="655828"/>
                  </a:lnTo>
                  <a:lnTo>
                    <a:pt x="486488" y="655372"/>
                  </a:lnTo>
                  <a:lnTo>
                    <a:pt x="483883" y="659763"/>
                  </a:lnTo>
                  <a:lnTo>
                    <a:pt x="467781" y="660865"/>
                  </a:lnTo>
                  <a:lnTo>
                    <a:pt x="449585" y="637617"/>
                  </a:lnTo>
                  <a:lnTo>
                    <a:pt x="444753" y="649682"/>
                  </a:lnTo>
                  <a:lnTo>
                    <a:pt x="453260" y="659511"/>
                  </a:lnTo>
                  <a:lnTo>
                    <a:pt x="454339" y="668955"/>
                  </a:lnTo>
                  <a:lnTo>
                    <a:pt x="435647" y="673544"/>
                  </a:lnTo>
                  <a:lnTo>
                    <a:pt x="425809" y="686577"/>
                  </a:lnTo>
                  <a:lnTo>
                    <a:pt x="429414" y="707370"/>
                  </a:lnTo>
                  <a:lnTo>
                    <a:pt x="414445" y="714453"/>
                  </a:lnTo>
                  <a:lnTo>
                    <a:pt x="409943" y="735324"/>
                  </a:lnTo>
                  <a:lnTo>
                    <a:pt x="408747" y="750104"/>
                  </a:lnTo>
                  <a:lnTo>
                    <a:pt x="400672" y="759745"/>
                  </a:lnTo>
                  <a:lnTo>
                    <a:pt x="387930" y="737245"/>
                  </a:lnTo>
                  <a:lnTo>
                    <a:pt x="379761" y="717310"/>
                  </a:lnTo>
                  <a:lnTo>
                    <a:pt x="373174" y="716530"/>
                  </a:lnTo>
                  <a:lnTo>
                    <a:pt x="370703" y="722858"/>
                  </a:lnTo>
                  <a:lnTo>
                    <a:pt x="362439" y="723401"/>
                  </a:lnTo>
                  <a:lnTo>
                    <a:pt x="357433" y="716530"/>
                  </a:lnTo>
                  <a:lnTo>
                    <a:pt x="346895" y="717695"/>
                  </a:lnTo>
                  <a:lnTo>
                    <a:pt x="338278" y="728438"/>
                  </a:lnTo>
                  <a:lnTo>
                    <a:pt x="322246" y="720639"/>
                  </a:lnTo>
                  <a:lnTo>
                    <a:pt x="325630" y="710187"/>
                  </a:lnTo>
                  <a:lnTo>
                    <a:pt x="293182" y="709251"/>
                  </a:lnTo>
                  <a:lnTo>
                    <a:pt x="288420" y="703985"/>
                  </a:lnTo>
                  <a:lnTo>
                    <a:pt x="280778" y="707566"/>
                  </a:lnTo>
                  <a:lnTo>
                    <a:pt x="275781" y="700499"/>
                  </a:lnTo>
                  <a:lnTo>
                    <a:pt x="265306" y="696950"/>
                  </a:lnTo>
                  <a:lnTo>
                    <a:pt x="253941" y="709251"/>
                  </a:lnTo>
                  <a:lnTo>
                    <a:pt x="253941" y="724605"/>
                  </a:lnTo>
                  <a:lnTo>
                    <a:pt x="247252" y="733373"/>
                  </a:lnTo>
                  <a:lnTo>
                    <a:pt x="259812" y="752056"/>
                  </a:lnTo>
                  <a:lnTo>
                    <a:pt x="247252" y="776068"/>
                  </a:lnTo>
                  <a:lnTo>
                    <a:pt x="232377" y="774581"/>
                  </a:lnTo>
                  <a:lnTo>
                    <a:pt x="227844" y="761800"/>
                  </a:lnTo>
                  <a:lnTo>
                    <a:pt x="220847" y="761800"/>
                  </a:lnTo>
                  <a:lnTo>
                    <a:pt x="212820" y="752505"/>
                  </a:lnTo>
                  <a:lnTo>
                    <a:pt x="202935" y="757164"/>
                  </a:lnTo>
                  <a:lnTo>
                    <a:pt x="195828" y="747759"/>
                  </a:lnTo>
                  <a:lnTo>
                    <a:pt x="175932" y="760737"/>
                  </a:lnTo>
                  <a:lnTo>
                    <a:pt x="162797" y="760422"/>
                  </a:lnTo>
                  <a:lnTo>
                    <a:pt x="175932" y="729571"/>
                  </a:lnTo>
                  <a:lnTo>
                    <a:pt x="187738" y="720584"/>
                  </a:lnTo>
                  <a:lnTo>
                    <a:pt x="159287" y="701868"/>
                  </a:lnTo>
                  <a:lnTo>
                    <a:pt x="154541" y="692259"/>
                  </a:lnTo>
                  <a:lnTo>
                    <a:pt x="134362" y="691928"/>
                  </a:lnTo>
                  <a:lnTo>
                    <a:pt x="127531" y="702270"/>
                  </a:lnTo>
                  <a:lnTo>
                    <a:pt x="114632" y="697099"/>
                  </a:lnTo>
                  <a:lnTo>
                    <a:pt x="111264" y="715279"/>
                  </a:lnTo>
                  <a:lnTo>
                    <a:pt x="99443" y="715279"/>
                  </a:lnTo>
                  <a:lnTo>
                    <a:pt x="99443" y="707944"/>
                  </a:lnTo>
                  <a:lnTo>
                    <a:pt x="71323" y="707944"/>
                  </a:lnTo>
                  <a:lnTo>
                    <a:pt x="71323" y="698602"/>
                  </a:lnTo>
                  <a:lnTo>
                    <a:pt x="85292" y="687631"/>
                  </a:lnTo>
                  <a:lnTo>
                    <a:pt x="69457" y="686097"/>
                  </a:lnTo>
                  <a:lnTo>
                    <a:pt x="69457" y="674583"/>
                  </a:lnTo>
                  <a:lnTo>
                    <a:pt x="81924" y="654404"/>
                  </a:lnTo>
                  <a:lnTo>
                    <a:pt x="82545" y="653286"/>
                  </a:lnTo>
                  <a:lnTo>
                    <a:pt x="70701" y="589184"/>
                  </a:lnTo>
                  <a:lnTo>
                    <a:pt x="56110" y="593851"/>
                  </a:lnTo>
                  <a:lnTo>
                    <a:pt x="50498" y="589184"/>
                  </a:lnTo>
                  <a:lnTo>
                    <a:pt x="18530" y="575576"/>
                  </a:lnTo>
                  <a:lnTo>
                    <a:pt x="13115" y="551478"/>
                  </a:lnTo>
                  <a:lnTo>
                    <a:pt x="-2263" y="535100"/>
                  </a:lnTo>
                  <a:lnTo>
                    <a:pt x="538" y="515543"/>
                  </a:lnTo>
                  <a:lnTo>
                    <a:pt x="15082" y="502864"/>
                  </a:lnTo>
                  <a:lnTo>
                    <a:pt x="14099" y="494411"/>
                  </a:lnTo>
                  <a:lnTo>
                    <a:pt x="25904" y="491767"/>
                  </a:lnTo>
                  <a:lnTo>
                    <a:pt x="32302" y="482779"/>
                  </a:lnTo>
                  <a:lnTo>
                    <a:pt x="45091" y="482779"/>
                  </a:lnTo>
                  <a:lnTo>
                    <a:pt x="57778" y="491767"/>
                  </a:lnTo>
                  <a:lnTo>
                    <a:pt x="57778" y="467197"/>
                  </a:lnTo>
                  <a:lnTo>
                    <a:pt x="67482" y="460019"/>
                  </a:lnTo>
                  <a:lnTo>
                    <a:pt x="76879" y="465339"/>
                  </a:lnTo>
                  <a:lnTo>
                    <a:pt x="96050" y="460019"/>
                  </a:lnTo>
                  <a:lnTo>
                    <a:pt x="127397" y="483307"/>
                  </a:lnTo>
                  <a:lnTo>
                    <a:pt x="149859" y="491019"/>
                  </a:lnTo>
                  <a:lnTo>
                    <a:pt x="157327" y="485455"/>
                  </a:lnTo>
                  <a:lnTo>
                    <a:pt x="151008" y="470620"/>
                  </a:lnTo>
                  <a:lnTo>
                    <a:pt x="154219" y="445963"/>
                  </a:lnTo>
                  <a:lnTo>
                    <a:pt x="191145" y="433945"/>
                  </a:lnTo>
                  <a:lnTo>
                    <a:pt x="211372" y="414160"/>
                  </a:lnTo>
                  <a:lnTo>
                    <a:pt x="231173" y="416977"/>
                  </a:lnTo>
                  <a:lnTo>
                    <a:pt x="242860" y="405880"/>
                  </a:lnTo>
                  <a:lnTo>
                    <a:pt x="240153" y="387236"/>
                  </a:lnTo>
                  <a:lnTo>
                    <a:pt x="247244" y="377493"/>
                  </a:lnTo>
                  <a:lnTo>
                    <a:pt x="247244" y="359659"/>
                  </a:lnTo>
                  <a:lnTo>
                    <a:pt x="276765" y="359659"/>
                  </a:lnTo>
                  <a:lnTo>
                    <a:pt x="276765" y="341684"/>
                  </a:lnTo>
                  <a:lnTo>
                    <a:pt x="289554" y="332704"/>
                  </a:lnTo>
                  <a:lnTo>
                    <a:pt x="292308" y="308574"/>
                  </a:lnTo>
                  <a:lnTo>
                    <a:pt x="280692" y="283688"/>
                  </a:lnTo>
                  <a:lnTo>
                    <a:pt x="287586" y="266642"/>
                  </a:lnTo>
                  <a:lnTo>
                    <a:pt x="282785" y="243267"/>
                  </a:lnTo>
                  <a:lnTo>
                    <a:pt x="323395" y="237788"/>
                  </a:lnTo>
                  <a:lnTo>
                    <a:pt x="330581" y="205742"/>
                  </a:lnTo>
                  <a:lnTo>
                    <a:pt x="343645" y="210433"/>
                  </a:lnTo>
                  <a:lnTo>
                    <a:pt x="353947" y="204767"/>
                  </a:lnTo>
                  <a:lnTo>
                    <a:pt x="344566" y="169195"/>
                  </a:lnTo>
                  <a:lnTo>
                    <a:pt x="359621" y="173861"/>
                  </a:lnTo>
                  <a:lnTo>
                    <a:pt x="359984" y="173972"/>
                  </a:lnTo>
                  <a:lnTo>
                    <a:pt x="362053" y="138876"/>
                  </a:lnTo>
                  <a:lnTo>
                    <a:pt x="314644" y="108460"/>
                  </a:lnTo>
                  <a:lnTo>
                    <a:pt x="292135" y="79577"/>
                  </a:lnTo>
                  <a:lnTo>
                    <a:pt x="300753" y="71101"/>
                  </a:lnTo>
                  <a:lnTo>
                    <a:pt x="310504" y="78956"/>
                  </a:lnTo>
                  <a:lnTo>
                    <a:pt x="322915" y="60184"/>
                  </a:lnTo>
                  <a:lnTo>
                    <a:pt x="335791" y="60184"/>
                  </a:lnTo>
                  <a:lnTo>
                    <a:pt x="361408" y="36992"/>
                  </a:lnTo>
                  <a:lnTo>
                    <a:pt x="368397" y="21488"/>
                  </a:lnTo>
                  <a:lnTo>
                    <a:pt x="362596" y="3150"/>
                  </a:lnTo>
                  <a:lnTo>
                    <a:pt x="375401" y="-748"/>
                  </a:lnTo>
                  <a:lnTo>
                    <a:pt x="390882" y="3162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00" name="Freeform: Shape 1199">
              <a:extLst>
                <a:ext uri="{FF2B5EF4-FFF2-40B4-BE49-F238E27FC236}">
                  <a16:creationId xmlns:a16="http://schemas.microsoft.com/office/drawing/2014/main" id="{F27CBC7A-1786-4645-B16B-162FBB97851D}"/>
                </a:ext>
              </a:extLst>
            </p:cNvPr>
            <p:cNvSpPr/>
            <p:nvPr/>
          </p:nvSpPr>
          <p:spPr>
            <a:xfrm flipV="1">
              <a:off x="3297241" y="3286208"/>
              <a:ext cx="59560" cy="76992"/>
            </a:xfrm>
            <a:custGeom>
              <a:avLst/>
              <a:gdLst>
                <a:gd name="connsiteX0" fmla="*/ 45105 w 54752"/>
                <a:gd name="connsiteY0" fmla="*/ 43768 h 70776"/>
                <a:gd name="connsiteX1" fmla="*/ 27366 w 54752"/>
                <a:gd name="connsiteY1" fmla="*/ 62177 h 70776"/>
                <a:gd name="connsiteX2" fmla="*/ 7974 w 54752"/>
                <a:gd name="connsiteY2" fmla="*/ 69504 h 70776"/>
                <a:gd name="connsiteX3" fmla="*/ 7974 w 54752"/>
                <a:gd name="connsiteY3" fmla="*/ 69504 h 70776"/>
                <a:gd name="connsiteX4" fmla="*/ -2288 w 54752"/>
                <a:gd name="connsiteY4" fmla="*/ 55896 h 70776"/>
                <a:gd name="connsiteX5" fmla="*/ -1297 w 54752"/>
                <a:gd name="connsiteY5" fmla="*/ 36410 h 70776"/>
                <a:gd name="connsiteX6" fmla="*/ 7974 w 54752"/>
                <a:gd name="connsiteY6" fmla="*/ 26556 h 70776"/>
                <a:gd name="connsiteX7" fmla="*/ -1313 w 54752"/>
                <a:gd name="connsiteY7" fmla="*/ -108 h 70776"/>
                <a:gd name="connsiteX8" fmla="*/ 9225 w 54752"/>
                <a:gd name="connsiteY8" fmla="*/ -1272 h 70776"/>
                <a:gd name="connsiteX9" fmla="*/ 14231 w 54752"/>
                <a:gd name="connsiteY9" fmla="*/ 5598 h 70776"/>
                <a:gd name="connsiteX10" fmla="*/ 22495 w 54752"/>
                <a:gd name="connsiteY10" fmla="*/ 5055 h 70776"/>
                <a:gd name="connsiteX11" fmla="*/ 24966 w 54752"/>
                <a:gd name="connsiteY11" fmla="*/ -1272 h 70776"/>
                <a:gd name="connsiteX12" fmla="*/ 31553 w 54752"/>
                <a:gd name="connsiteY12" fmla="*/ -493 h 70776"/>
                <a:gd name="connsiteX13" fmla="*/ 39722 w 54752"/>
                <a:gd name="connsiteY13" fmla="*/ 19442 h 70776"/>
                <a:gd name="connsiteX14" fmla="*/ 52464 w 54752"/>
                <a:gd name="connsiteY14" fmla="*/ 41943 h 70776"/>
                <a:gd name="connsiteX15" fmla="*/ 45105 w 54752"/>
                <a:gd name="connsiteY15" fmla="*/ 43768 h 7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752" h="70776">
                  <a:moveTo>
                    <a:pt x="45105" y="43768"/>
                  </a:moveTo>
                  <a:lnTo>
                    <a:pt x="27366" y="62177"/>
                  </a:lnTo>
                  <a:lnTo>
                    <a:pt x="7974" y="69504"/>
                  </a:lnTo>
                  <a:lnTo>
                    <a:pt x="7974" y="69504"/>
                  </a:lnTo>
                  <a:lnTo>
                    <a:pt x="-2288" y="55896"/>
                  </a:lnTo>
                  <a:lnTo>
                    <a:pt x="-1297" y="36410"/>
                  </a:lnTo>
                  <a:lnTo>
                    <a:pt x="7974" y="26556"/>
                  </a:lnTo>
                  <a:lnTo>
                    <a:pt x="-1313" y="-108"/>
                  </a:lnTo>
                  <a:lnTo>
                    <a:pt x="9225" y="-1272"/>
                  </a:lnTo>
                  <a:lnTo>
                    <a:pt x="14231" y="5598"/>
                  </a:lnTo>
                  <a:lnTo>
                    <a:pt x="22495" y="5055"/>
                  </a:lnTo>
                  <a:lnTo>
                    <a:pt x="24966" y="-1272"/>
                  </a:lnTo>
                  <a:lnTo>
                    <a:pt x="31553" y="-493"/>
                  </a:lnTo>
                  <a:lnTo>
                    <a:pt x="39722" y="19442"/>
                  </a:lnTo>
                  <a:lnTo>
                    <a:pt x="52464" y="41943"/>
                  </a:lnTo>
                  <a:lnTo>
                    <a:pt x="45105" y="43768"/>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01" name="Freeform: Shape 1200">
              <a:extLst>
                <a:ext uri="{FF2B5EF4-FFF2-40B4-BE49-F238E27FC236}">
                  <a16:creationId xmlns:a16="http://schemas.microsoft.com/office/drawing/2014/main" id="{A82BC997-69FD-47AE-A83B-8132A06F531D}"/>
                </a:ext>
              </a:extLst>
            </p:cNvPr>
            <p:cNvSpPr/>
            <p:nvPr/>
          </p:nvSpPr>
          <p:spPr>
            <a:xfrm flipV="1">
              <a:off x="3297241" y="3286208"/>
              <a:ext cx="59560" cy="76992"/>
            </a:xfrm>
            <a:custGeom>
              <a:avLst/>
              <a:gdLst>
                <a:gd name="connsiteX0" fmla="*/ 45105 w 54752"/>
                <a:gd name="connsiteY0" fmla="*/ 43768 h 70776"/>
                <a:gd name="connsiteX1" fmla="*/ 27366 w 54752"/>
                <a:gd name="connsiteY1" fmla="*/ 62177 h 70776"/>
                <a:gd name="connsiteX2" fmla="*/ 7974 w 54752"/>
                <a:gd name="connsiteY2" fmla="*/ 69504 h 70776"/>
                <a:gd name="connsiteX3" fmla="*/ 7974 w 54752"/>
                <a:gd name="connsiteY3" fmla="*/ 69504 h 70776"/>
                <a:gd name="connsiteX4" fmla="*/ -2288 w 54752"/>
                <a:gd name="connsiteY4" fmla="*/ 55896 h 70776"/>
                <a:gd name="connsiteX5" fmla="*/ -1297 w 54752"/>
                <a:gd name="connsiteY5" fmla="*/ 36410 h 70776"/>
                <a:gd name="connsiteX6" fmla="*/ 7974 w 54752"/>
                <a:gd name="connsiteY6" fmla="*/ 26556 h 70776"/>
                <a:gd name="connsiteX7" fmla="*/ -1313 w 54752"/>
                <a:gd name="connsiteY7" fmla="*/ -108 h 70776"/>
                <a:gd name="connsiteX8" fmla="*/ 9225 w 54752"/>
                <a:gd name="connsiteY8" fmla="*/ -1272 h 70776"/>
                <a:gd name="connsiteX9" fmla="*/ 14231 w 54752"/>
                <a:gd name="connsiteY9" fmla="*/ 5598 h 70776"/>
                <a:gd name="connsiteX10" fmla="*/ 22495 w 54752"/>
                <a:gd name="connsiteY10" fmla="*/ 5055 h 70776"/>
                <a:gd name="connsiteX11" fmla="*/ 24966 w 54752"/>
                <a:gd name="connsiteY11" fmla="*/ -1272 h 70776"/>
                <a:gd name="connsiteX12" fmla="*/ 31553 w 54752"/>
                <a:gd name="connsiteY12" fmla="*/ -493 h 70776"/>
                <a:gd name="connsiteX13" fmla="*/ 39722 w 54752"/>
                <a:gd name="connsiteY13" fmla="*/ 19442 h 70776"/>
                <a:gd name="connsiteX14" fmla="*/ 52464 w 54752"/>
                <a:gd name="connsiteY14" fmla="*/ 41943 h 7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4752" h="70776">
                  <a:moveTo>
                    <a:pt x="45105" y="43768"/>
                  </a:moveTo>
                  <a:lnTo>
                    <a:pt x="27366" y="62177"/>
                  </a:lnTo>
                  <a:lnTo>
                    <a:pt x="7974" y="69504"/>
                  </a:lnTo>
                  <a:lnTo>
                    <a:pt x="7974" y="69504"/>
                  </a:lnTo>
                  <a:lnTo>
                    <a:pt x="-2288" y="55896"/>
                  </a:lnTo>
                  <a:lnTo>
                    <a:pt x="-1297" y="36410"/>
                  </a:lnTo>
                  <a:lnTo>
                    <a:pt x="7974" y="26556"/>
                  </a:lnTo>
                  <a:lnTo>
                    <a:pt x="-1313" y="-108"/>
                  </a:lnTo>
                  <a:lnTo>
                    <a:pt x="9225" y="-1272"/>
                  </a:lnTo>
                  <a:lnTo>
                    <a:pt x="14231" y="5598"/>
                  </a:lnTo>
                  <a:lnTo>
                    <a:pt x="22495" y="5055"/>
                  </a:lnTo>
                  <a:lnTo>
                    <a:pt x="24966" y="-1272"/>
                  </a:lnTo>
                  <a:lnTo>
                    <a:pt x="31553" y="-493"/>
                  </a:lnTo>
                  <a:lnTo>
                    <a:pt x="39722" y="19442"/>
                  </a:lnTo>
                  <a:lnTo>
                    <a:pt x="52464" y="4194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02" name="Freeform: Shape 1201">
              <a:extLst>
                <a:ext uri="{FF2B5EF4-FFF2-40B4-BE49-F238E27FC236}">
                  <a16:creationId xmlns:a16="http://schemas.microsoft.com/office/drawing/2014/main" id="{EA9C0E4A-A15A-464D-98E6-12A0DFA9C17F}"/>
                </a:ext>
              </a:extLst>
            </p:cNvPr>
            <p:cNvSpPr/>
            <p:nvPr/>
          </p:nvSpPr>
          <p:spPr>
            <a:xfrm flipV="1">
              <a:off x="3227689" y="3282339"/>
              <a:ext cx="80715" cy="88241"/>
            </a:xfrm>
            <a:custGeom>
              <a:avLst/>
              <a:gdLst>
                <a:gd name="connsiteX0" fmla="*/ 62700 w 74199"/>
                <a:gd name="connsiteY0" fmla="*/ 43196 h 81117"/>
                <a:gd name="connsiteX1" fmla="*/ 61708 w 74199"/>
                <a:gd name="connsiteY1" fmla="*/ 62683 h 81117"/>
                <a:gd name="connsiteX2" fmla="*/ 71971 w 74199"/>
                <a:gd name="connsiteY2" fmla="*/ 76290 h 81117"/>
                <a:gd name="connsiteX3" fmla="*/ 71971 w 74199"/>
                <a:gd name="connsiteY3" fmla="*/ 76290 h 81117"/>
                <a:gd name="connsiteX4" fmla="*/ 69122 w 74199"/>
                <a:gd name="connsiteY4" fmla="*/ 77376 h 81117"/>
                <a:gd name="connsiteX5" fmla="*/ 41576 w 74199"/>
                <a:gd name="connsiteY5" fmla="*/ 79848 h 81117"/>
                <a:gd name="connsiteX6" fmla="*/ 32400 w 74199"/>
                <a:gd name="connsiteY6" fmla="*/ 73150 h 81117"/>
                <a:gd name="connsiteX7" fmla="*/ 13708 w 74199"/>
                <a:gd name="connsiteY7" fmla="*/ 78793 h 81117"/>
                <a:gd name="connsiteX8" fmla="*/ 13874 w 74199"/>
                <a:gd name="connsiteY8" fmla="*/ 61880 h 81117"/>
                <a:gd name="connsiteX9" fmla="*/ 4358 w 74199"/>
                <a:gd name="connsiteY9" fmla="*/ 61880 h 81117"/>
                <a:gd name="connsiteX10" fmla="*/ -2229 w 74199"/>
                <a:gd name="connsiteY10" fmla="*/ 42378 h 81117"/>
                <a:gd name="connsiteX11" fmla="*/ 13874 w 74199"/>
                <a:gd name="connsiteY11" fmla="*/ 28755 h 81117"/>
                <a:gd name="connsiteX12" fmla="*/ 15573 w 74199"/>
                <a:gd name="connsiteY12" fmla="*/ 17343 h 81117"/>
                <a:gd name="connsiteX13" fmla="*/ 23349 w 74199"/>
                <a:gd name="connsiteY13" fmla="*/ 10984 h 81117"/>
                <a:gd name="connsiteX14" fmla="*/ 26159 w 74199"/>
                <a:gd name="connsiteY14" fmla="*/ -1270 h 81117"/>
                <a:gd name="connsiteX15" fmla="*/ 41419 w 74199"/>
                <a:gd name="connsiteY15" fmla="*/ -829 h 81117"/>
                <a:gd name="connsiteX16" fmla="*/ 38035 w 74199"/>
                <a:gd name="connsiteY16" fmla="*/ 9622 h 81117"/>
                <a:gd name="connsiteX17" fmla="*/ 54066 w 74199"/>
                <a:gd name="connsiteY17" fmla="*/ 17421 h 81117"/>
                <a:gd name="connsiteX18" fmla="*/ 62684 w 74199"/>
                <a:gd name="connsiteY18" fmla="*/ 6679 h 81117"/>
                <a:gd name="connsiteX19" fmla="*/ 71971 w 74199"/>
                <a:gd name="connsiteY19" fmla="*/ 33343 h 81117"/>
                <a:gd name="connsiteX20" fmla="*/ 62700 w 74199"/>
                <a:gd name="connsiteY20" fmla="*/ 43196 h 81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4199" h="81117">
                  <a:moveTo>
                    <a:pt x="62700" y="43196"/>
                  </a:moveTo>
                  <a:lnTo>
                    <a:pt x="61708" y="62683"/>
                  </a:lnTo>
                  <a:lnTo>
                    <a:pt x="71971" y="76290"/>
                  </a:lnTo>
                  <a:lnTo>
                    <a:pt x="71971" y="76290"/>
                  </a:lnTo>
                  <a:lnTo>
                    <a:pt x="69122" y="77376"/>
                  </a:lnTo>
                  <a:lnTo>
                    <a:pt x="41576" y="79848"/>
                  </a:lnTo>
                  <a:lnTo>
                    <a:pt x="32400" y="73150"/>
                  </a:lnTo>
                  <a:lnTo>
                    <a:pt x="13708" y="78793"/>
                  </a:lnTo>
                  <a:lnTo>
                    <a:pt x="13874" y="61880"/>
                  </a:lnTo>
                  <a:lnTo>
                    <a:pt x="4358" y="61880"/>
                  </a:lnTo>
                  <a:lnTo>
                    <a:pt x="-2229" y="42378"/>
                  </a:lnTo>
                  <a:lnTo>
                    <a:pt x="13874" y="28755"/>
                  </a:lnTo>
                  <a:lnTo>
                    <a:pt x="15573" y="17343"/>
                  </a:lnTo>
                  <a:lnTo>
                    <a:pt x="23349" y="10984"/>
                  </a:lnTo>
                  <a:lnTo>
                    <a:pt x="26159" y="-1270"/>
                  </a:lnTo>
                  <a:lnTo>
                    <a:pt x="41419" y="-829"/>
                  </a:lnTo>
                  <a:lnTo>
                    <a:pt x="38035" y="9622"/>
                  </a:lnTo>
                  <a:lnTo>
                    <a:pt x="54066" y="17421"/>
                  </a:lnTo>
                  <a:lnTo>
                    <a:pt x="62684" y="6679"/>
                  </a:lnTo>
                  <a:lnTo>
                    <a:pt x="71971" y="33343"/>
                  </a:lnTo>
                  <a:lnTo>
                    <a:pt x="62700" y="43196"/>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03" name="Freeform: Shape 1202">
              <a:extLst>
                <a:ext uri="{FF2B5EF4-FFF2-40B4-BE49-F238E27FC236}">
                  <a16:creationId xmlns:a16="http://schemas.microsoft.com/office/drawing/2014/main" id="{9004CF59-FF8B-4C1C-892E-E80001BA5DE5}"/>
                </a:ext>
              </a:extLst>
            </p:cNvPr>
            <p:cNvSpPr/>
            <p:nvPr/>
          </p:nvSpPr>
          <p:spPr>
            <a:xfrm flipV="1">
              <a:off x="3227689" y="3282339"/>
              <a:ext cx="80715" cy="88241"/>
            </a:xfrm>
            <a:custGeom>
              <a:avLst/>
              <a:gdLst>
                <a:gd name="connsiteX0" fmla="*/ 62700 w 74199"/>
                <a:gd name="connsiteY0" fmla="*/ 43196 h 81117"/>
                <a:gd name="connsiteX1" fmla="*/ 61708 w 74199"/>
                <a:gd name="connsiteY1" fmla="*/ 62683 h 81117"/>
                <a:gd name="connsiteX2" fmla="*/ 71971 w 74199"/>
                <a:gd name="connsiteY2" fmla="*/ 76290 h 81117"/>
                <a:gd name="connsiteX3" fmla="*/ 71971 w 74199"/>
                <a:gd name="connsiteY3" fmla="*/ 76290 h 81117"/>
                <a:gd name="connsiteX4" fmla="*/ 69122 w 74199"/>
                <a:gd name="connsiteY4" fmla="*/ 77376 h 81117"/>
                <a:gd name="connsiteX5" fmla="*/ 41576 w 74199"/>
                <a:gd name="connsiteY5" fmla="*/ 79848 h 81117"/>
                <a:gd name="connsiteX6" fmla="*/ 32400 w 74199"/>
                <a:gd name="connsiteY6" fmla="*/ 73150 h 81117"/>
                <a:gd name="connsiteX7" fmla="*/ 13708 w 74199"/>
                <a:gd name="connsiteY7" fmla="*/ 78793 h 81117"/>
                <a:gd name="connsiteX8" fmla="*/ 13874 w 74199"/>
                <a:gd name="connsiteY8" fmla="*/ 61880 h 81117"/>
                <a:gd name="connsiteX9" fmla="*/ 4358 w 74199"/>
                <a:gd name="connsiteY9" fmla="*/ 61880 h 81117"/>
                <a:gd name="connsiteX10" fmla="*/ -2229 w 74199"/>
                <a:gd name="connsiteY10" fmla="*/ 42378 h 81117"/>
                <a:gd name="connsiteX11" fmla="*/ 13874 w 74199"/>
                <a:gd name="connsiteY11" fmla="*/ 28755 h 81117"/>
                <a:gd name="connsiteX12" fmla="*/ 15573 w 74199"/>
                <a:gd name="connsiteY12" fmla="*/ 17343 h 81117"/>
                <a:gd name="connsiteX13" fmla="*/ 23349 w 74199"/>
                <a:gd name="connsiteY13" fmla="*/ 10984 h 81117"/>
                <a:gd name="connsiteX14" fmla="*/ 26159 w 74199"/>
                <a:gd name="connsiteY14" fmla="*/ -1270 h 81117"/>
                <a:gd name="connsiteX15" fmla="*/ 41419 w 74199"/>
                <a:gd name="connsiteY15" fmla="*/ -829 h 81117"/>
                <a:gd name="connsiteX16" fmla="*/ 38035 w 74199"/>
                <a:gd name="connsiteY16" fmla="*/ 9622 h 81117"/>
                <a:gd name="connsiteX17" fmla="*/ 54066 w 74199"/>
                <a:gd name="connsiteY17" fmla="*/ 17421 h 81117"/>
                <a:gd name="connsiteX18" fmla="*/ 62684 w 74199"/>
                <a:gd name="connsiteY18" fmla="*/ 6679 h 81117"/>
                <a:gd name="connsiteX19" fmla="*/ 71971 w 74199"/>
                <a:gd name="connsiteY19" fmla="*/ 33343 h 81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4199" h="81117">
                  <a:moveTo>
                    <a:pt x="62700" y="43196"/>
                  </a:moveTo>
                  <a:lnTo>
                    <a:pt x="61708" y="62683"/>
                  </a:lnTo>
                  <a:lnTo>
                    <a:pt x="71971" y="76290"/>
                  </a:lnTo>
                  <a:lnTo>
                    <a:pt x="71971" y="76290"/>
                  </a:lnTo>
                  <a:lnTo>
                    <a:pt x="69122" y="77376"/>
                  </a:lnTo>
                  <a:lnTo>
                    <a:pt x="41576" y="79848"/>
                  </a:lnTo>
                  <a:lnTo>
                    <a:pt x="32400" y="73150"/>
                  </a:lnTo>
                  <a:lnTo>
                    <a:pt x="13708" y="78793"/>
                  </a:lnTo>
                  <a:lnTo>
                    <a:pt x="13874" y="61880"/>
                  </a:lnTo>
                  <a:lnTo>
                    <a:pt x="4358" y="61880"/>
                  </a:lnTo>
                  <a:lnTo>
                    <a:pt x="-2229" y="42378"/>
                  </a:lnTo>
                  <a:lnTo>
                    <a:pt x="13874" y="28755"/>
                  </a:lnTo>
                  <a:lnTo>
                    <a:pt x="15573" y="17343"/>
                  </a:lnTo>
                  <a:lnTo>
                    <a:pt x="23349" y="10984"/>
                  </a:lnTo>
                  <a:lnTo>
                    <a:pt x="26159" y="-1270"/>
                  </a:lnTo>
                  <a:lnTo>
                    <a:pt x="41419" y="-829"/>
                  </a:lnTo>
                  <a:lnTo>
                    <a:pt x="38035" y="9622"/>
                  </a:lnTo>
                  <a:lnTo>
                    <a:pt x="54066" y="17421"/>
                  </a:lnTo>
                  <a:lnTo>
                    <a:pt x="62684" y="6679"/>
                  </a:lnTo>
                  <a:lnTo>
                    <a:pt x="71971" y="3334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04" name="Freeform: Shape 1203">
              <a:extLst>
                <a:ext uri="{FF2B5EF4-FFF2-40B4-BE49-F238E27FC236}">
                  <a16:creationId xmlns:a16="http://schemas.microsoft.com/office/drawing/2014/main" id="{64662B4D-7283-4C3F-87E4-5ADBEC8DF9A3}"/>
                </a:ext>
              </a:extLst>
            </p:cNvPr>
            <p:cNvSpPr/>
            <p:nvPr/>
          </p:nvSpPr>
          <p:spPr>
            <a:xfrm flipV="1">
              <a:off x="3164198" y="3232143"/>
              <a:ext cx="94371" cy="152357"/>
            </a:xfrm>
            <a:custGeom>
              <a:avLst/>
              <a:gdLst>
                <a:gd name="connsiteX0" fmla="*/ 13474 w 86752"/>
                <a:gd name="connsiteY0" fmla="*/ 126674 h 140057"/>
                <a:gd name="connsiteX1" fmla="*/ 16772 w 86752"/>
                <a:gd name="connsiteY1" fmla="*/ 113083 h 140057"/>
                <a:gd name="connsiteX2" fmla="*/ 1732 w 86752"/>
                <a:gd name="connsiteY2" fmla="*/ 109037 h 140057"/>
                <a:gd name="connsiteX3" fmla="*/ -2171 w 86752"/>
                <a:gd name="connsiteY3" fmla="*/ 95280 h 140057"/>
                <a:gd name="connsiteX4" fmla="*/ 6588 w 86752"/>
                <a:gd name="connsiteY4" fmla="*/ 76337 h 140057"/>
                <a:gd name="connsiteX5" fmla="*/ 21462 w 86752"/>
                <a:gd name="connsiteY5" fmla="*/ 77824 h 140057"/>
                <a:gd name="connsiteX6" fmla="*/ 34023 w 86752"/>
                <a:gd name="connsiteY6" fmla="*/ 53813 h 140057"/>
                <a:gd name="connsiteX7" fmla="*/ 21462 w 86752"/>
                <a:gd name="connsiteY7" fmla="*/ 35129 h 140057"/>
                <a:gd name="connsiteX8" fmla="*/ 28152 w 86752"/>
                <a:gd name="connsiteY8" fmla="*/ 26362 h 140057"/>
                <a:gd name="connsiteX9" fmla="*/ 28152 w 86752"/>
                <a:gd name="connsiteY9" fmla="*/ 11007 h 140057"/>
                <a:gd name="connsiteX10" fmla="*/ 39517 w 86752"/>
                <a:gd name="connsiteY10" fmla="*/ -1294 h 140057"/>
                <a:gd name="connsiteX11" fmla="*/ 49992 w 86752"/>
                <a:gd name="connsiteY11" fmla="*/ 2255 h 140057"/>
                <a:gd name="connsiteX12" fmla="*/ 54989 w 86752"/>
                <a:gd name="connsiteY12" fmla="*/ 9323 h 140057"/>
                <a:gd name="connsiteX13" fmla="*/ 62631 w 86752"/>
                <a:gd name="connsiteY13" fmla="*/ 5742 h 140057"/>
                <a:gd name="connsiteX14" fmla="*/ 67393 w 86752"/>
                <a:gd name="connsiteY14" fmla="*/ 11007 h 140057"/>
                <a:gd name="connsiteX15" fmla="*/ 84581 w 86752"/>
                <a:gd name="connsiteY15" fmla="*/ 11503 h 140057"/>
                <a:gd name="connsiteX16" fmla="*/ 81771 w 86752"/>
                <a:gd name="connsiteY16" fmla="*/ 23757 h 140057"/>
                <a:gd name="connsiteX17" fmla="*/ 73996 w 86752"/>
                <a:gd name="connsiteY17" fmla="*/ 30116 h 140057"/>
                <a:gd name="connsiteX18" fmla="*/ 72296 w 86752"/>
                <a:gd name="connsiteY18" fmla="*/ 41527 h 140057"/>
                <a:gd name="connsiteX19" fmla="*/ 56193 w 86752"/>
                <a:gd name="connsiteY19" fmla="*/ 55151 h 140057"/>
                <a:gd name="connsiteX20" fmla="*/ 62781 w 86752"/>
                <a:gd name="connsiteY20" fmla="*/ 74653 h 140057"/>
                <a:gd name="connsiteX21" fmla="*/ 72296 w 86752"/>
                <a:gd name="connsiteY21" fmla="*/ 74653 h 140057"/>
                <a:gd name="connsiteX22" fmla="*/ 72131 w 86752"/>
                <a:gd name="connsiteY22" fmla="*/ 91566 h 140057"/>
                <a:gd name="connsiteX23" fmla="*/ 51471 w 86752"/>
                <a:gd name="connsiteY23" fmla="*/ 107408 h 140057"/>
                <a:gd name="connsiteX24" fmla="*/ 50228 w 86752"/>
                <a:gd name="connsiteY24" fmla="*/ 118663 h 140057"/>
                <a:gd name="connsiteX25" fmla="*/ 26177 w 86752"/>
                <a:gd name="connsiteY25" fmla="*/ 138763 h 140057"/>
                <a:gd name="connsiteX26" fmla="*/ 26177 w 86752"/>
                <a:gd name="connsiteY26" fmla="*/ 138763 h 140057"/>
                <a:gd name="connsiteX27" fmla="*/ 13474 w 86752"/>
                <a:gd name="connsiteY27" fmla="*/ 126674 h 140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6752" h="140057">
                  <a:moveTo>
                    <a:pt x="13474" y="126674"/>
                  </a:moveTo>
                  <a:lnTo>
                    <a:pt x="16772" y="113083"/>
                  </a:lnTo>
                  <a:lnTo>
                    <a:pt x="1732" y="109037"/>
                  </a:lnTo>
                  <a:lnTo>
                    <a:pt x="-2171" y="95280"/>
                  </a:lnTo>
                  <a:lnTo>
                    <a:pt x="6588" y="76337"/>
                  </a:lnTo>
                  <a:lnTo>
                    <a:pt x="21462" y="77824"/>
                  </a:lnTo>
                  <a:lnTo>
                    <a:pt x="34023" y="53813"/>
                  </a:lnTo>
                  <a:lnTo>
                    <a:pt x="21462" y="35129"/>
                  </a:lnTo>
                  <a:lnTo>
                    <a:pt x="28152" y="26362"/>
                  </a:lnTo>
                  <a:lnTo>
                    <a:pt x="28152" y="11007"/>
                  </a:lnTo>
                  <a:lnTo>
                    <a:pt x="39517" y="-1294"/>
                  </a:lnTo>
                  <a:lnTo>
                    <a:pt x="49992" y="2255"/>
                  </a:lnTo>
                  <a:lnTo>
                    <a:pt x="54989" y="9323"/>
                  </a:lnTo>
                  <a:lnTo>
                    <a:pt x="62631" y="5742"/>
                  </a:lnTo>
                  <a:lnTo>
                    <a:pt x="67393" y="11007"/>
                  </a:lnTo>
                  <a:lnTo>
                    <a:pt x="84581" y="11503"/>
                  </a:lnTo>
                  <a:lnTo>
                    <a:pt x="81771" y="23757"/>
                  </a:lnTo>
                  <a:lnTo>
                    <a:pt x="73996" y="30116"/>
                  </a:lnTo>
                  <a:lnTo>
                    <a:pt x="72296" y="41527"/>
                  </a:lnTo>
                  <a:lnTo>
                    <a:pt x="56193" y="55151"/>
                  </a:lnTo>
                  <a:lnTo>
                    <a:pt x="62781" y="74653"/>
                  </a:lnTo>
                  <a:lnTo>
                    <a:pt x="72296" y="74653"/>
                  </a:lnTo>
                  <a:lnTo>
                    <a:pt x="72131" y="91566"/>
                  </a:lnTo>
                  <a:lnTo>
                    <a:pt x="51471" y="107408"/>
                  </a:lnTo>
                  <a:lnTo>
                    <a:pt x="50228" y="118663"/>
                  </a:lnTo>
                  <a:lnTo>
                    <a:pt x="26177" y="138763"/>
                  </a:lnTo>
                  <a:lnTo>
                    <a:pt x="26177" y="138763"/>
                  </a:lnTo>
                  <a:lnTo>
                    <a:pt x="13474" y="12667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05" name="Freeform: Shape 1204">
              <a:extLst>
                <a:ext uri="{FF2B5EF4-FFF2-40B4-BE49-F238E27FC236}">
                  <a16:creationId xmlns:a16="http://schemas.microsoft.com/office/drawing/2014/main" id="{3FB970BA-ECFA-4C0F-9DA8-769F1D47F148}"/>
                </a:ext>
              </a:extLst>
            </p:cNvPr>
            <p:cNvSpPr/>
            <p:nvPr/>
          </p:nvSpPr>
          <p:spPr>
            <a:xfrm flipV="1">
              <a:off x="3164198" y="3232143"/>
              <a:ext cx="94371" cy="152357"/>
            </a:xfrm>
            <a:custGeom>
              <a:avLst/>
              <a:gdLst>
                <a:gd name="connsiteX0" fmla="*/ 13474 w 86752"/>
                <a:gd name="connsiteY0" fmla="*/ 126674 h 140057"/>
                <a:gd name="connsiteX1" fmla="*/ 16772 w 86752"/>
                <a:gd name="connsiteY1" fmla="*/ 113083 h 140057"/>
                <a:gd name="connsiteX2" fmla="*/ 1732 w 86752"/>
                <a:gd name="connsiteY2" fmla="*/ 109037 h 140057"/>
                <a:gd name="connsiteX3" fmla="*/ -2171 w 86752"/>
                <a:gd name="connsiteY3" fmla="*/ 95280 h 140057"/>
                <a:gd name="connsiteX4" fmla="*/ 6588 w 86752"/>
                <a:gd name="connsiteY4" fmla="*/ 76337 h 140057"/>
                <a:gd name="connsiteX5" fmla="*/ 21462 w 86752"/>
                <a:gd name="connsiteY5" fmla="*/ 77824 h 140057"/>
                <a:gd name="connsiteX6" fmla="*/ 34023 w 86752"/>
                <a:gd name="connsiteY6" fmla="*/ 53813 h 140057"/>
                <a:gd name="connsiteX7" fmla="*/ 21462 w 86752"/>
                <a:gd name="connsiteY7" fmla="*/ 35129 h 140057"/>
                <a:gd name="connsiteX8" fmla="*/ 28152 w 86752"/>
                <a:gd name="connsiteY8" fmla="*/ 26362 h 140057"/>
                <a:gd name="connsiteX9" fmla="*/ 28152 w 86752"/>
                <a:gd name="connsiteY9" fmla="*/ 11007 h 140057"/>
                <a:gd name="connsiteX10" fmla="*/ 39517 w 86752"/>
                <a:gd name="connsiteY10" fmla="*/ -1294 h 140057"/>
                <a:gd name="connsiteX11" fmla="*/ 49992 w 86752"/>
                <a:gd name="connsiteY11" fmla="*/ 2255 h 140057"/>
                <a:gd name="connsiteX12" fmla="*/ 54989 w 86752"/>
                <a:gd name="connsiteY12" fmla="*/ 9323 h 140057"/>
                <a:gd name="connsiteX13" fmla="*/ 62631 w 86752"/>
                <a:gd name="connsiteY13" fmla="*/ 5742 h 140057"/>
                <a:gd name="connsiteX14" fmla="*/ 67393 w 86752"/>
                <a:gd name="connsiteY14" fmla="*/ 11007 h 140057"/>
                <a:gd name="connsiteX15" fmla="*/ 84581 w 86752"/>
                <a:gd name="connsiteY15" fmla="*/ 11503 h 140057"/>
                <a:gd name="connsiteX16" fmla="*/ 81771 w 86752"/>
                <a:gd name="connsiteY16" fmla="*/ 23757 h 140057"/>
                <a:gd name="connsiteX17" fmla="*/ 73996 w 86752"/>
                <a:gd name="connsiteY17" fmla="*/ 30116 h 140057"/>
                <a:gd name="connsiteX18" fmla="*/ 72296 w 86752"/>
                <a:gd name="connsiteY18" fmla="*/ 41527 h 140057"/>
                <a:gd name="connsiteX19" fmla="*/ 56193 w 86752"/>
                <a:gd name="connsiteY19" fmla="*/ 55151 h 140057"/>
                <a:gd name="connsiteX20" fmla="*/ 62781 w 86752"/>
                <a:gd name="connsiteY20" fmla="*/ 74653 h 140057"/>
                <a:gd name="connsiteX21" fmla="*/ 72296 w 86752"/>
                <a:gd name="connsiteY21" fmla="*/ 74653 h 140057"/>
                <a:gd name="connsiteX22" fmla="*/ 72131 w 86752"/>
                <a:gd name="connsiteY22" fmla="*/ 91566 h 140057"/>
                <a:gd name="connsiteX23" fmla="*/ 51471 w 86752"/>
                <a:gd name="connsiteY23" fmla="*/ 107408 h 140057"/>
                <a:gd name="connsiteX24" fmla="*/ 50228 w 86752"/>
                <a:gd name="connsiteY24" fmla="*/ 118663 h 140057"/>
                <a:gd name="connsiteX25" fmla="*/ 26177 w 86752"/>
                <a:gd name="connsiteY25" fmla="*/ 138763 h 140057"/>
                <a:gd name="connsiteX26" fmla="*/ 26177 w 86752"/>
                <a:gd name="connsiteY26" fmla="*/ 138763 h 140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6752" h="140057">
                  <a:moveTo>
                    <a:pt x="13474" y="126674"/>
                  </a:moveTo>
                  <a:lnTo>
                    <a:pt x="16772" y="113083"/>
                  </a:lnTo>
                  <a:lnTo>
                    <a:pt x="1732" y="109037"/>
                  </a:lnTo>
                  <a:lnTo>
                    <a:pt x="-2171" y="95280"/>
                  </a:lnTo>
                  <a:lnTo>
                    <a:pt x="6588" y="76337"/>
                  </a:lnTo>
                  <a:lnTo>
                    <a:pt x="21462" y="77824"/>
                  </a:lnTo>
                  <a:lnTo>
                    <a:pt x="34023" y="53813"/>
                  </a:lnTo>
                  <a:lnTo>
                    <a:pt x="21462" y="35129"/>
                  </a:lnTo>
                  <a:lnTo>
                    <a:pt x="28152" y="26362"/>
                  </a:lnTo>
                  <a:lnTo>
                    <a:pt x="28152" y="11007"/>
                  </a:lnTo>
                  <a:lnTo>
                    <a:pt x="39517" y="-1294"/>
                  </a:lnTo>
                  <a:lnTo>
                    <a:pt x="49992" y="2255"/>
                  </a:lnTo>
                  <a:lnTo>
                    <a:pt x="54989" y="9323"/>
                  </a:lnTo>
                  <a:lnTo>
                    <a:pt x="62631" y="5742"/>
                  </a:lnTo>
                  <a:lnTo>
                    <a:pt x="67393" y="11007"/>
                  </a:lnTo>
                  <a:lnTo>
                    <a:pt x="84581" y="11503"/>
                  </a:lnTo>
                  <a:lnTo>
                    <a:pt x="81771" y="23757"/>
                  </a:lnTo>
                  <a:lnTo>
                    <a:pt x="73996" y="30116"/>
                  </a:lnTo>
                  <a:lnTo>
                    <a:pt x="72296" y="41527"/>
                  </a:lnTo>
                  <a:lnTo>
                    <a:pt x="56193" y="55151"/>
                  </a:lnTo>
                  <a:lnTo>
                    <a:pt x="62781" y="74653"/>
                  </a:lnTo>
                  <a:lnTo>
                    <a:pt x="72296" y="74653"/>
                  </a:lnTo>
                  <a:lnTo>
                    <a:pt x="72131" y="91566"/>
                  </a:lnTo>
                  <a:lnTo>
                    <a:pt x="51471" y="107408"/>
                  </a:lnTo>
                  <a:lnTo>
                    <a:pt x="50228" y="118663"/>
                  </a:lnTo>
                  <a:lnTo>
                    <a:pt x="26177" y="138763"/>
                  </a:lnTo>
                  <a:lnTo>
                    <a:pt x="26177" y="13876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06" name="Freeform: Shape 1205">
              <a:extLst>
                <a:ext uri="{FF2B5EF4-FFF2-40B4-BE49-F238E27FC236}">
                  <a16:creationId xmlns:a16="http://schemas.microsoft.com/office/drawing/2014/main" id="{107CD0AD-F241-4E6D-B712-BA26EB91B9F3}"/>
                </a:ext>
              </a:extLst>
            </p:cNvPr>
            <p:cNvSpPr/>
            <p:nvPr/>
          </p:nvSpPr>
          <p:spPr>
            <a:xfrm flipV="1">
              <a:off x="2927350" y="3155725"/>
              <a:ext cx="267685" cy="234237"/>
            </a:xfrm>
            <a:custGeom>
              <a:avLst/>
              <a:gdLst>
                <a:gd name="connsiteX0" fmla="*/ -2019 w 246075"/>
                <a:gd name="connsiteY0" fmla="*/ 157620 h 215327"/>
                <a:gd name="connsiteX1" fmla="*/ 10227 w 246075"/>
                <a:gd name="connsiteY1" fmla="*/ 153921 h 215327"/>
                <a:gd name="connsiteX2" fmla="*/ 18978 w 246075"/>
                <a:gd name="connsiteY2" fmla="*/ 137756 h 215327"/>
                <a:gd name="connsiteX3" fmla="*/ 16523 w 246075"/>
                <a:gd name="connsiteY3" fmla="*/ 124416 h 215327"/>
                <a:gd name="connsiteX4" fmla="*/ 28210 w 246075"/>
                <a:gd name="connsiteY4" fmla="*/ 118057 h 215327"/>
                <a:gd name="connsiteX5" fmla="*/ 57841 w 246075"/>
                <a:gd name="connsiteY5" fmla="*/ 118057 h 215327"/>
                <a:gd name="connsiteX6" fmla="*/ 70630 w 246075"/>
                <a:gd name="connsiteY6" fmla="*/ 99704 h 215327"/>
                <a:gd name="connsiteX7" fmla="*/ 104952 w 246075"/>
                <a:gd name="connsiteY7" fmla="*/ 106488 h 215327"/>
                <a:gd name="connsiteX8" fmla="*/ 109500 w 246075"/>
                <a:gd name="connsiteY8" fmla="*/ 95155 h 215327"/>
                <a:gd name="connsiteX9" fmla="*/ 99647 w 246075"/>
                <a:gd name="connsiteY9" fmla="*/ 82799 h 215327"/>
                <a:gd name="connsiteX10" fmla="*/ 105384 w 246075"/>
                <a:gd name="connsiteY10" fmla="*/ 55647 h 215327"/>
                <a:gd name="connsiteX11" fmla="*/ 112609 w 246075"/>
                <a:gd name="connsiteY11" fmla="*/ 46037 h 215327"/>
                <a:gd name="connsiteX12" fmla="*/ 103417 w 246075"/>
                <a:gd name="connsiteY12" fmla="*/ 40048 h 215327"/>
                <a:gd name="connsiteX13" fmla="*/ 113837 w 246075"/>
                <a:gd name="connsiteY13" fmla="*/ 29533 h 215327"/>
                <a:gd name="connsiteX14" fmla="*/ 119622 w 246075"/>
                <a:gd name="connsiteY14" fmla="*/ 9000 h 215327"/>
                <a:gd name="connsiteX15" fmla="*/ 126453 w 246075"/>
                <a:gd name="connsiteY15" fmla="*/ -1341 h 215327"/>
                <a:gd name="connsiteX16" fmla="*/ 146632 w 246075"/>
                <a:gd name="connsiteY16" fmla="*/ -1010 h 215327"/>
                <a:gd name="connsiteX17" fmla="*/ 151378 w 246075"/>
                <a:gd name="connsiteY17" fmla="*/ 8599 h 215327"/>
                <a:gd name="connsiteX18" fmla="*/ 179828 w 246075"/>
                <a:gd name="connsiteY18" fmla="*/ 27314 h 215327"/>
                <a:gd name="connsiteX19" fmla="*/ 168023 w 246075"/>
                <a:gd name="connsiteY19" fmla="*/ 36302 h 215327"/>
                <a:gd name="connsiteX20" fmla="*/ 154888 w 246075"/>
                <a:gd name="connsiteY20" fmla="*/ 67153 h 215327"/>
                <a:gd name="connsiteX21" fmla="*/ 168023 w 246075"/>
                <a:gd name="connsiteY21" fmla="*/ 67468 h 215327"/>
                <a:gd name="connsiteX22" fmla="*/ 187919 w 246075"/>
                <a:gd name="connsiteY22" fmla="*/ 54490 h 215327"/>
                <a:gd name="connsiteX23" fmla="*/ 195025 w 246075"/>
                <a:gd name="connsiteY23" fmla="*/ 63895 h 215327"/>
                <a:gd name="connsiteX24" fmla="*/ 204910 w 246075"/>
                <a:gd name="connsiteY24" fmla="*/ 59235 h 215327"/>
                <a:gd name="connsiteX25" fmla="*/ 212938 w 246075"/>
                <a:gd name="connsiteY25" fmla="*/ 68530 h 215327"/>
                <a:gd name="connsiteX26" fmla="*/ 219934 w 246075"/>
                <a:gd name="connsiteY26" fmla="*/ 68530 h 215327"/>
                <a:gd name="connsiteX27" fmla="*/ 224468 w 246075"/>
                <a:gd name="connsiteY27" fmla="*/ 81311 h 215327"/>
                <a:gd name="connsiteX28" fmla="*/ 215708 w 246075"/>
                <a:gd name="connsiteY28" fmla="*/ 100255 h 215327"/>
                <a:gd name="connsiteX29" fmla="*/ 219612 w 246075"/>
                <a:gd name="connsiteY29" fmla="*/ 114012 h 215327"/>
                <a:gd name="connsiteX30" fmla="*/ 234651 w 246075"/>
                <a:gd name="connsiteY30" fmla="*/ 118057 h 215327"/>
                <a:gd name="connsiteX31" fmla="*/ 231354 w 246075"/>
                <a:gd name="connsiteY31" fmla="*/ 131649 h 215327"/>
                <a:gd name="connsiteX32" fmla="*/ 244056 w 246075"/>
                <a:gd name="connsiteY32" fmla="*/ 143737 h 215327"/>
                <a:gd name="connsiteX33" fmla="*/ 241184 w 246075"/>
                <a:gd name="connsiteY33" fmla="*/ 146130 h 215327"/>
                <a:gd name="connsiteX34" fmla="*/ 240916 w 246075"/>
                <a:gd name="connsiteY34" fmla="*/ 146138 h 215327"/>
                <a:gd name="connsiteX35" fmla="*/ 229410 w 246075"/>
                <a:gd name="connsiteY35" fmla="*/ 146397 h 215327"/>
                <a:gd name="connsiteX36" fmla="*/ 225656 w 246075"/>
                <a:gd name="connsiteY36" fmla="*/ 163460 h 215327"/>
                <a:gd name="connsiteX37" fmla="*/ 216196 w 246075"/>
                <a:gd name="connsiteY37" fmla="*/ 167859 h 215327"/>
                <a:gd name="connsiteX38" fmla="*/ 196938 w 246075"/>
                <a:gd name="connsiteY38" fmla="*/ 170165 h 215327"/>
                <a:gd name="connsiteX39" fmla="*/ 188013 w 246075"/>
                <a:gd name="connsiteY39" fmla="*/ 180231 h 215327"/>
                <a:gd name="connsiteX40" fmla="*/ 201227 w 246075"/>
                <a:gd name="connsiteY40" fmla="*/ 182246 h 215327"/>
                <a:gd name="connsiteX41" fmla="*/ 204666 w 246075"/>
                <a:gd name="connsiteY41" fmla="*/ 193461 h 215327"/>
                <a:gd name="connsiteX42" fmla="*/ 169180 w 246075"/>
                <a:gd name="connsiteY42" fmla="*/ 189612 h 215327"/>
                <a:gd name="connsiteX43" fmla="*/ 164363 w 246075"/>
                <a:gd name="connsiteY43" fmla="*/ 187527 h 215327"/>
                <a:gd name="connsiteX44" fmla="*/ 159657 w 246075"/>
                <a:gd name="connsiteY44" fmla="*/ 179782 h 215327"/>
                <a:gd name="connsiteX45" fmla="*/ 143917 w 246075"/>
                <a:gd name="connsiteY45" fmla="*/ 175800 h 215327"/>
                <a:gd name="connsiteX46" fmla="*/ 127932 w 246075"/>
                <a:gd name="connsiteY46" fmla="*/ 185842 h 215327"/>
                <a:gd name="connsiteX47" fmla="*/ 94406 w 246075"/>
                <a:gd name="connsiteY47" fmla="*/ 184253 h 215327"/>
                <a:gd name="connsiteX48" fmla="*/ 87354 w 246075"/>
                <a:gd name="connsiteY48" fmla="*/ 200111 h 215327"/>
                <a:gd name="connsiteX49" fmla="*/ 68088 w 246075"/>
                <a:gd name="connsiteY49" fmla="*/ 203298 h 215327"/>
                <a:gd name="connsiteX50" fmla="*/ 64452 w 246075"/>
                <a:gd name="connsiteY50" fmla="*/ 213718 h 215327"/>
                <a:gd name="connsiteX51" fmla="*/ 55110 w 246075"/>
                <a:gd name="connsiteY51" fmla="*/ 213986 h 215327"/>
                <a:gd name="connsiteX52" fmla="*/ 54008 w 246075"/>
                <a:gd name="connsiteY52" fmla="*/ 198435 h 215327"/>
                <a:gd name="connsiteX53" fmla="*/ 41983 w 246075"/>
                <a:gd name="connsiteY53" fmla="*/ 192626 h 215327"/>
                <a:gd name="connsiteX54" fmla="*/ 39669 w 246075"/>
                <a:gd name="connsiteY54" fmla="*/ 184024 h 215327"/>
                <a:gd name="connsiteX55" fmla="*/ 42699 w 246075"/>
                <a:gd name="connsiteY55" fmla="*/ 167001 h 215327"/>
                <a:gd name="connsiteX56" fmla="*/ 41117 w 246075"/>
                <a:gd name="connsiteY56" fmla="*/ 156416 h 215327"/>
                <a:gd name="connsiteX57" fmla="*/ 30949 w 246075"/>
                <a:gd name="connsiteY57" fmla="*/ 151489 h 215327"/>
                <a:gd name="connsiteX58" fmla="*/ 19805 w 246075"/>
                <a:gd name="connsiteY58" fmla="*/ 168756 h 215327"/>
                <a:gd name="connsiteX59" fmla="*/ 27982 w 246075"/>
                <a:gd name="connsiteY59" fmla="*/ 184788 h 215327"/>
                <a:gd name="connsiteX60" fmla="*/ 29965 w 246075"/>
                <a:gd name="connsiteY60" fmla="*/ 193059 h 215327"/>
                <a:gd name="connsiteX61" fmla="*/ 25817 w 246075"/>
                <a:gd name="connsiteY61" fmla="*/ 199001 h 215327"/>
                <a:gd name="connsiteX62" fmla="*/ 10620 w 246075"/>
                <a:gd name="connsiteY62" fmla="*/ 185669 h 215327"/>
                <a:gd name="connsiteX63" fmla="*/ -2019 w 246075"/>
                <a:gd name="connsiteY63" fmla="*/ 157620 h 215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46075" h="215327">
                  <a:moveTo>
                    <a:pt x="-2019" y="157620"/>
                  </a:moveTo>
                  <a:lnTo>
                    <a:pt x="10227" y="153921"/>
                  </a:lnTo>
                  <a:lnTo>
                    <a:pt x="18978" y="137756"/>
                  </a:lnTo>
                  <a:lnTo>
                    <a:pt x="16523" y="124416"/>
                  </a:lnTo>
                  <a:lnTo>
                    <a:pt x="28210" y="118057"/>
                  </a:lnTo>
                  <a:lnTo>
                    <a:pt x="57841" y="118057"/>
                  </a:lnTo>
                  <a:lnTo>
                    <a:pt x="70630" y="99704"/>
                  </a:lnTo>
                  <a:lnTo>
                    <a:pt x="104952" y="106488"/>
                  </a:lnTo>
                  <a:lnTo>
                    <a:pt x="109500" y="95155"/>
                  </a:lnTo>
                  <a:lnTo>
                    <a:pt x="99647" y="82799"/>
                  </a:lnTo>
                  <a:lnTo>
                    <a:pt x="105384" y="55647"/>
                  </a:lnTo>
                  <a:lnTo>
                    <a:pt x="112609" y="46037"/>
                  </a:lnTo>
                  <a:lnTo>
                    <a:pt x="103417" y="40048"/>
                  </a:lnTo>
                  <a:lnTo>
                    <a:pt x="113837" y="29533"/>
                  </a:lnTo>
                  <a:lnTo>
                    <a:pt x="119622" y="9000"/>
                  </a:lnTo>
                  <a:lnTo>
                    <a:pt x="126453" y="-1341"/>
                  </a:lnTo>
                  <a:lnTo>
                    <a:pt x="146632" y="-1010"/>
                  </a:lnTo>
                  <a:lnTo>
                    <a:pt x="151378" y="8599"/>
                  </a:lnTo>
                  <a:lnTo>
                    <a:pt x="179828" y="27314"/>
                  </a:lnTo>
                  <a:lnTo>
                    <a:pt x="168023" y="36302"/>
                  </a:lnTo>
                  <a:lnTo>
                    <a:pt x="154888" y="67153"/>
                  </a:lnTo>
                  <a:lnTo>
                    <a:pt x="168023" y="67468"/>
                  </a:lnTo>
                  <a:lnTo>
                    <a:pt x="187919" y="54490"/>
                  </a:lnTo>
                  <a:lnTo>
                    <a:pt x="195025" y="63895"/>
                  </a:lnTo>
                  <a:lnTo>
                    <a:pt x="204910" y="59235"/>
                  </a:lnTo>
                  <a:lnTo>
                    <a:pt x="212938" y="68530"/>
                  </a:lnTo>
                  <a:lnTo>
                    <a:pt x="219934" y="68530"/>
                  </a:lnTo>
                  <a:lnTo>
                    <a:pt x="224468" y="81311"/>
                  </a:lnTo>
                  <a:lnTo>
                    <a:pt x="215708" y="100255"/>
                  </a:lnTo>
                  <a:lnTo>
                    <a:pt x="219612" y="114012"/>
                  </a:lnTo>
                  <a:lnTo>
                    <a:pt x="234651" y="118057"/>
                  </a:lnTo>
                  <a:lnTo>
                    <a:pt x="231354" y="131649"/>
                  </a:lnTo>
                  <a:lnTo>
                    <a:pt x="244056" y="143737"/>
                  </a:lnTo>
                  <a:lnTo>
                    <a:pt x="241184" y="146130"/>
                  </a:lnTo>
                  <a:lnTo>
                    <a:pt x="240916" y="146138"/>
                  </a:lnTo>
                  <a:lnTo>
                    <a:pt x="229410" y="146397"/>
                  </a:lnTo>
                  <a:lnTo>
                    <a:pt x="225656" y="163460"/>
                  </a:lnTo>
                  <a:lnTo>
                    <a:pt x="216196" y="167859"/>
                  </a:lnTo>
                  <a:lnTo>
                    <a:pt x="196938" y="170165"/>
                  </a:lnTo>
                  <a:lnTo>
                    <a:pt x="188013" y="180231"/>
                  </a:lnTo>
                  <a:lnTo>
                    <a:pt x="201227" y="182246"/>
                  </a:lnTo>
                  <a:lnTo>
                    <a:pt x="204666" y="193461"/>
                  </a:lnTo>
                  <a:lnTo>
                    <a:pt x="169180" y="189612"/>
                  </a:lnTo>
                  <a:lnTo>
                    <a:pt x="164363" y="187527"/>
                  </a:lnTo>
                  <a:lnTo>
                    <a:pt x="159657" y="179782"/>
                  </a:lnTo>
                  <a:lnTo>
                    <a:pt x="143917" y="175800"/>
                  </a:lnTo>
                  <a:lnTo>
                    <a:pt x="127932" y="185842"/>
                  </a:lnTo>
                  <a:lnTo>
                    <a:pt x="94406" y="184253"/>
                  </a:lnTo>
                  <a:lnTo>
                    <a:pt x="87354" y="200111"/>
                  </a:lnTo>
                  <a:lnTo>
                    <a:pt x="68088" y="203298"/>
                  </a:lnTo>
                  <a:lnTo>
                    <a:pt x="64452" y="213718"/>
                  </a:lnTo>
                  <a:lnTo>
                    <a:pt x="55110" y="213986"/>
                  </a:lnTo>
                  <a:lnTo>
                    <a:pt x="54008" y="198435"/>
                  </a:lnTo>
                  <a:lnTo>
                    <a:pt x="41983" y="192626"/>
                  </a:lnTo>
                  <a:lnTo>
                    <a:pt x="39669" y="184024"/>
                  </a:lnTo>
                  <a:lnTo>
                    <a:pt x="42699" y="167001"/>
                  </a:lnTo>
                  <a:lnTo>
                    <a:pt x="41117" y="156416"/>
                  </a:lnTo>
                  <a:lnTo>
                    <a:pt x="30949" y="151489"/>
                  </a:lnTo>
                  <a:lnTo>
                    <a:pt x="19805" y="168756"/>
                  </a:lnTo>
                  <a:lnTo>
                    <a:pt x="27982" y="184788"/>
                  </a:lnTo>
                  <a:lnTo>
                    <a:pt x="29965" y="193059"/>
                  </a:lnTo>
                  <a:lnTo>
                    <a:pt x="25817" y="199001"/>
                  </a:lnTo>
                  <a:lnTo>
                    <a:pt x="10620" y="185669"/>
                  </a:lnTo>
                  <a:lnTo>
                    <a:pt x="-2019" y="157620"/>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07" name="Freeform: Shape 1206">
              <a:extLst>
                <a:ext uri="{FF2B5EF4-FFF2-40B4-BE49-F238E27FC236}">
                  <a16:creationId xmlns:a16="http://schemas.microsoft.com/office/drawing/2014/main" id="{1314043D-8734-473F-8BF1-16B57AF3DA83}"/>
                </a:ext>
              </a:extLst>
            </p:cNvPr>
            <p:cNvSpPr/>
            <p:nvPr/>
          </p:nvSpPr>
          <p:spPr>
            <a:xfrm flipV="1">
              <a:off x="2927350" y="3155725"/>
              <a:ext cx="267685" cy="234237"/>
            </a:xfrm>
            <a:custGeom>
              <a:avLst/>
              <a:gdLst>
                <a:gd name="connsiteX0" fmla="*/ -2019 w 246075"/>
                <a:gd name="connsiteY0" fmla="*/ 157620 h 215327"/>
                <a:gd name="connsiteX1" fmla="*/ 10227 w 246075"/>
                <a:gd name="connsiteY1" fmla="*/ 153921 h 215327"/>
                <a:gd name="connsiteX2" fmla="*/ 18978 w 246075"/>
                <a:gd name="connsiteY2" fmla="*/ 137756 h 215327"/>
                <a:gd name="connsiteX3" fmla="*/ 16523 w 246075"/>
                <a:gd name="connsiteY3" fmla="*/ 124416 h 215327"/>
                <a:gd name="connsiteX4" fmla="*/ 28210 w 246075"/>
                <a:gd name="connsiteY4" fmla="*/ 118057 h 215327"/>
                <a:gd name="connsiteX5" fmla="*/ 57841 w 246075"/>
                <a:gd name="connsiteY5" fmla="*/ 118057 h 215327"/>
                <a:gd name="connsiteX6" fmla="*/ 70630 w 246075"/>
                <a:gd name="connsiteY6" fmla="*/ 99704 h 215327"/>
                <a:gd name="connsiteX7" fmla="*/ 104952 w 246075"/>
                <a:gd name="connsiteY7" fmla="*/ 106488 h 215327"/>
                <a:gd name="connsiteX8" fmla="*/ 109500 w 246075"/>
                <a:gd name="connsiteY8" fmla="*/ 95155 h 215327"/>
                <a:gd name="connsiteX9" fmla="*/ 99647 w 246075"/>
                <a:gd name="connsiteY9" fmla="*/ 82799 h 215327"/>
                <a:gd name="connsiteX10" fmla="*/ 105384 w 246075"/>
                <a:gd name="connsiteY10" fmla="*/ 55647 h 215327"/>
                <a:gd name="connsiteX11" fmla="*/ 112609 w 246075"/>
                <a:gd name="connsiteY11" fmla="*/ 46037 h 215327"/>
                <a:gd name="connsiteX12" fmla="*/ 103417 w 246075"/>
                <a:gd name="connsiteY12" fmla="*/ 40048 h 215327"/>
                <a:gd name="connsiteX13" fmla="*/ 113837 w 246075"/>
                <a:gd name="connsiteY13" fmla="*/ 29533 h 215327"/>
                <a:gd name="connsiteX14" fmla="*/ 119622 w 246075"/>
                <a:gd name="connsiteY14" fmla="*/ 9000 h 215327"/>
                <a:gd name="connsiteX15" fmla="*/ 126453 w 246075"/>
                <a:gd name="connsiteY15" fmla="*/ -1341 h 215327"/>
                <a:gd name="connsiteX16" fmla="*/ 146632 w 246075"/>
                <a:gd name="connsiteY16" fmla="*/ -1010 h 215327"/>
                <a:gd name="connsiteX17" fmla="*/ 151378 w 246075"/>
                <a:gd name="connsiteY17" fmla="*/ 8599 h 215327"/>
                <a:gd name="connsiteX18" fmla="*/ 179828 w 246075"/>
                <a:gd name="connsiteY18" fmla="*/ 27314 h 215327"/>
                <a:gd name="connsiteX19" fmla="*/ 168023 w 246075"/>
                <a:gd name="connsiteY19" fmla="*/ 36302 h 215327"/>
                <a:gd name="connsiteX20" fmla="*/ 154888 w 246075"/>
                <a:gd name="connsiteY20" fmla="*/ 67153 h 215327"/>
                <a:gd name="connsiteX21" fmla="*/ 168023 w 246075"/>
                <a:gd name="connsiteY21" fmla="*/ 67468 h 215327"/>
                <a:gd name="connsiteX22" fmla="*/ 187919 w 246075"/>
                <a:gd name="connsiteY22" fmla="*/ 54490 h 215327"/>
                <a:gd name="connsiteX23" fmla="*/ 195025 w 246075"/>
                <a:gd name="connsiteY23" fmla="*/ 63895 h 215327"/>
                <a:gd name="connsiteX24" fmla="*/ 204910 w 246075"/>
                <a:gd name="connsiteY24" fmla="*/ 59235 h 215327"/>
                <a:gd name="connsiteX25" fmla="*/ 212938 w 246075"/>
                <a:gd name="connsiteY25" fmla="*/ 68530 h 215327"/>
                <a:gd name="connsiteX26" fmla="*/ 219934 w 246075"/>
                <a:gd name="connsiteY26" fmla="*/ 68530 h 215327"/>
                <a:gd name="connsiteX27" fmla="*/ 224468 w 246075"/>
                <a:gd name="connsiteY27" fmla="*/ 81311 h 215327"/>
                <a:gd name="connsiteX28" fmla="*/ 215708 w 246075"/>
                <a:gd name="connsiteY28" fmla="*/ 100255 h 215327"/>
                <a:gd name="connsiteX29" fmla="*/ 219612 w 246075"/>
                <a:gd name="connsiteY29" fmla="*/ 114012 h 215327"/>
                <a:gd name="connsiteX30" fmla="*/ 234651 w 246075"/>
                <a:gd name="connsiteY30" fmla="*/ 118057 h 215327"/>
                <a:gd name="connsiteX31" fmla="*/ 231354 w 246075"/>
                <a:gd name="connsiteY31" fmla="*/ 131649 h 215327"/>
                <a:gd name="connsiteX32" fmla="*/ 244056 w 246075"/>
                <a:gd name="connsiteY32" fmla="*/ 143737 h 215327"/>
                <a:gd name="connsiteX33" fmla="*/ 241184 w 246075"/>
                <a:gd name="connsiteY33" fmla="*/ 146130 h 215327"/>
                <a:gd name="connsiteX34" fmla="*/ 240916 w 246075"/>
                <a:gd name="connsiteY34" fmla="*/ 146138 h 215327"/>
                <a:gd name="connsiteX35" fmla="*/ 229410 w 246075"/>
                <a:gd name="connsiteY35" fmla="*/ 146397 h 215327"/>
                <a:gd name="connsiteX36" fmla="*/ 225656 w 246075"/>
                <a:gd name="connsiteY36" fmla="*/ 163460 h 215327"/>
                <a:gd name="connsiteX37" fmla="*/ 216196 w 246075"/>
                <a:gd name="connsiteY37" fmla="*/ 167859 h 215327"/>
                <a:gd name="connsiteX38" fmla="*/ 196938 w 246075"/>
                <a:gd name="connsiteY38" fmla="*/ 170165 h 215327"/>
                <a:gd name="connsiteX39" fmla="*/ 188013 w 246075"/>
                <a:gd name="connsiteY39" fmla="*/ 180231 h 215327"/>
                <a:gd name="connsiteX40" fmla="*/ 201227 w 246075"/>
                <a:gd name="connsiteY40" fmla="*/ 182246 h 215327"/>
                <a:gd name="connsiteX41" fmla="*/ 204666 w 246075"/>
                <a:gd name="connsiteY41" fmla="*/ 193461 h 215327"/>
                <a:gd name="connsiteX42" fmla="*/ 169180 w 246075"/>
                <a:gd name="connsiteY42" fmla="*/ 189612 h 215327"/>
                <a:gd name="connsiteX43" fmla="*/ 164363 w 246075"/>
                <a:gd name="connsiteY43" fmla="*/ 187527 h 215327"/>
                <a:gd name="connsiteX44" fmla="*/ 159657 w 246075"/>
                <a:gd name="connsiteY44" fmla="*/ 179782 h 215327"/>
                <a:gd name="connsiteX45" fmla="*/ 143917 w 246075"/>
                <a:gd name="connsiteY45" fmla="*/ 175800 h 215327"/>
                <a:gd name="connsiteX46" fmla="*/ 127932 w 246075"/>
                <a:gd name="connsiteY46" fmla="*/ 185842 h 215327"/>
                <a:gd name="connsiteX47" fmla="*/ 94406 w 246075"/>
                <a:gd name="connsiteY47" fmla="*/ 184253 h 215327"/>
                <a:gd name="connsiteX48" fmla="*/ 87354 w 246075"/>
                <a:gd name="connsiteY48" fmla="*/ 200111 h 215327"/>
                <a:gd name="connsiteX49" fmla="*/ 68088 w 246075"/>
                <a:gd name="connsiteY49" fmla="*/ 203298 h 215327"/>
                <a:gd name="connsiteX50" fmla="*/ 64452 w 246075"/>
                <a:gd name="connsiteY50" fmla="*/ 213718 h 215327"/>
                <a:gd name="connsiteX51" fmla="*/ 55110 w 246075"/>
                <a:gd name="connsiteY51" fmla="*/ 213986 h 215327"/>
                <a:gd name="connsiteX52" fmla="*/ 54008 w 246075"/>
                <a:gd name="connsiteY52" fmla="*/ 198435 h 215327"/>
                <a:gd name="connsiteX53" fmla="*/ 41983 w 246075"/>
                <a:gd name="connsiteY53" fmla="*/ 192626 h 215327"/>
                <a:gd name="connsiteX54" fmla="*/ 39669 w 246075"/>
                <a:gd name="connsiteY54" fmla="*/ 184024 h 215327"/>
                <a:gd name="connsiteX55" fmla="*/ 42699 w 246075"/>
                <a:gd name="connsiteY55" fmla="*/ 167001 h 215327"/>
                <a:gd name="connsiteX56" fmla="*/ 41117 w 246075"/>
                <a:gd name="connsiteY56" fmla="*/ 156416 h 215327"/>
                <a:gd name="connsiteX57" fmla="*/ 30949 w 246075"/>
                <a:gd name="connsiteY57" fmla="*/ 151489 h 215327"/>
                <a:gd name="connsiteX58" fmla="*/ 19805 w 246075"/>
                <a:gd name="connsiteY58" fmla="*/ 168756 h 215327"/>
                <a:gd name="connsiteX59" fmla="*/ 27982 w 246075"/>
                <a:gd name="connsiteY59" fmla="*/ 184788 h 215327"/>
                <a:gd name="connsiteX60" fmla="*/ 29965 w 246075"/>
                <a:gd name="connsiteY60" fmla="*/ 193059 h 215327"/>
                <a:gd name="connsiteX61" fmla="*/ 25817 w 246075"/>
                <a:gd name="connsiteY61" fmla="*/ 199001 h 215327"/>
                <a:gd name="connsiteX62" fmla="*/ 10620 w 246075"/>
                <a:gd name="connsiteY62" fmla="*/ 185669 h 215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46075" h="215327">
                  <a:moveTo>
                    <a:pt x="-2019" y="157620"/>
                  </a:moveTo>
                  <a:lnTo>
                    <a:pt x="10227" y="153921"/>
                  </a:lnTo>
                  <a:lnTo>
                    <a:pt x="18978" y="137756"/>
                  </a:lnTo>
                  <a:lnTo>
                    <a:pt x="16523" y="124416"/>
                  </a:lnTo>
                  <a:lnTo>
                    <a:pt x="28210" y="118057"/>
                  </a:lnTo>
                  <a:lnTo>
                    <a:pt x="57841" y="118057"/>
                  </a:lnTo>
                  <a:lnTo>
                    <a:pt x="70630" y="99704"/>
                  </a:lnTo>
                  <a:lnTo>
                    <a:pt x="104952" y="106488"/>
                  </a:lnTo>
                  <a:lnTo>
                    <a:pt x="109500" y="95155"/>
                  </a:lnTo>
                  <a:lnTo>
                    <a:pt x="99647" y="82799"/>
                  </a:lnTo>
                  <a:lnTo>
                    <a:pt x="105384" y="55647"/>
                  </a:lnTo>
                  <a:lnTo>
                    <a:pt x="112609" y="46037"/>
                  </a:lnTo>
                  <a:lnTo>
                    <a:pt x="103417" y="40048"/>
                  </a:lnTo>
                  <a:lnTo>
                    <a:pt x="113837" y="29533"/>
                  </a:lnTo>
                  <a:lnTo>
                    <a:pt x="119622" y="9000"/>
                  </a:lnTo>
                  <a:lnTo>
                    <a:pt x="126453" y="-1341"/>
                  </a:lnTo>
                  <a:lnTo>
                    <a:pt x="146632" y="-1010"/>
                  </a:lnTo>
                  <a:lnTo>
                    <a:pt x="151378" y="8599"/>
                  </a:lnTo>
                  <a:lnTo>
                    <a:pt x="179828" y="27314"/>
                  </a:lnTo>
                  <a:lnTo>
                    <a:pt x="168023" y="36302"/>
                  </a:lnTo>
                  <a:lnTo>
                    <a:pt x="154888" y="67153"/>
                  </a:lnTo>
                  <a:lnTo>
                    <a:pt x="168023" y="67468"/>
                  </a:lnTo>
                  <a:lnTo>
                    <a:pt x="187919" y="54490"/>
                  </a:lnTo>
                  <a:lnTo>
                    <a:pt x="195025" y="63895"/>
                  </a:lnTo>
                  <a:lnTo>
                    <a:pt x="204910" y="59235"/>
                  </a:lnTo>
                  <a:lnTo>
                    <a:pt x="212938" y="68530"/>
                  </a:lnTo>
                  <a:lnTo>
                    <a:pt x="219934" y="68530"/>
                  </a:lnTo>
                  <a:lnTo>
                    <a:pt x="224468" y="81311"/>
                  </a:lnTo>
                  <a:lnTo>
                    <a:pt x="215708" y="100255"/>
                  </a:lnTo>
                  <a:lnTo>
                    <a:pt x="219612" y="114012"/>
                  </a:lnTo>
                  <a:lnTo>
                    <a:pt x="234651" y="118057"/>
                  </a:lnTo>
                  <a:lnTo>
                    <a:pt x="231354" y="131649"/>
                  </a:lnTo>
                  <a:lnTo>
                    <a:pt x="244056" y="143737"/>
                  </a:lnTo>
                  <a:lnTo>
                    <a:pt x="241184" y="146130"/>
                  </a:lnTo>
                  <a:lnTo>
                    <a:pt x="240916" y="146138"/>
                  </a:lnTo>
                  <a:lnTo>
                    <a:pt x="229410" y="146397"/>
                  </a:lnTo>
                  <a:lnTo>
                    <a:pt x="225656" y="163460"/>
                  </a:lnTo>
                  <a:lnTo>
                    <a:pt x="216196" y="167859"/>
                  </a:lnTo>
                  <a:lnTo>
                    <a:pt x="196938" y="170165"/>
                  </a:lnTo>
                  <a:lnTo>
                    <a:pt x="188013" y="180231"/>
                  </a:lnTo>
                  <a:lnTo>
                    <a:pt x="201227" y="182246"/>
                  </a:lnTo>
                  <a:lnTo>
                    <a:pt x="204666" y="193461"/>
                  </a:lnTo>
                  <a:lnTo>
                    <a:pt x="169180" y="189612"/>
                  </a:lnTo>
                  <a:lnTo>
                    <a:pt x="164363" y="187527"/>
                  </a:lnTo>
                  <a:lnTo>
                    <a:pt x="159657" y="179782"/>
                  </a:lnTo>
                  <a:lnTo>
                    <a:pt x="143917" y="175800"/>
                  </a:lnTo>
                  <a:lnTo>
                    <a:pt x="127932" y="185842"/>
                  </a:lnTo>
                  <a:lnTo>
                    <a:pt x="94406" y="184253"/>
                  </a:lnTo>
                  <a:lnTo>
                    <a:pt x="87354" y="200111"/>
                  </a:lnTo>
                  <a:lnTo>
                    <a:pt x="68088" y="203298"/>
                  </a:lnTo>
                  <a:lnTo>
                    <a:pt x="64452" y="213718"/>
                  </a:lnTo>
                  <a:lnTo>
                    <a:pt x="55110" y="213986"/>
                  </a:lnTo>
                  <a:lnTo>
                    <a:pt x="54008" y="198435"/>
                  </a:lnTo>
                  <a:lnTo>
                    <a:pt x="41983" y="192626"/>
                  </a:lnTo>
                  <a:lnTo>
                    <a:pt x="39669" y="184024"/>
                  </a:lnTo>
                  <a:lnTo>
                    <a:pt x="42699" y="167001"/>
                  </a:lnTo>
                  <a:lnTo>
                    <a:pt x="41117" y="156416"/>
                  </a:lnTo>
                  <a:lnTo>
                    <a:pt x="30949" y="151489"/>
                  </a:lnTo>
                  <a:lnTo>
                    <a:pt x="19805" y="168756"/>
                  </a:lnTo>
                  <a:lnTo>
                    <a:pt x="27982" y="184788"/>
                  </a:lnTo>
                  <a:lnTo>
                    <a:pt x="29965" y="193059"/>
                  </a:lnTo>
                  <a:lnTo>
                    <a:pt x="25817" y="199001"/>
                  </a:lnTo>
                  <a:lnTo>
                    <a:pt x="10620" y="185669"/>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08" name="Freeform: Shape 1207">
              <a:extLst>
                <a:ext uri="{FF2B5EF4-FFF2-40B4-BE49-F238E27FC236}">
                  <a16:creationId xmlns:a16="http://schemas.microsoft.com/office/drawing/2014/main" id="{12206C2C-C96F-4E69-BE38-B110D27730DA}"/>
                </a:ext>
              </a:extLst>
            </p:cNvPr>
            <p:cNvSpPr/>
            <p:nvPr/>
          </p:nvSpPr>
          <p:spPr>
            <a:xfrm flipV="1">
              <a:off x="3161039" y="3178054"/>
              <a:ext cx="15521" cy="16950"/>
            </a:xfrm>
            <a:custGeom>
              <a:avLst/>
              <a:gdLst>
                <a:gd name="connsiteX0" fmla="*/ -2128 w 14268"/>
                <a:gd name="connsiteY0" fmla="*/ 1976 h 15582"/>
                <a:gd name="connsiteX1" fmla="*/ -901 w 14268"/>
                <a:gd name="connsiteY1" fmla="*/ -1455 h 15582"/>
                <a:gd name="connsiteX2" fmla="*/ 12140 w 14268"/>
                <a:gd name="connsiteY2" fmla="*/ 2236 h 15582"/>
                <a:gd name="connsiteX3" fmla="*/ 10535 w 14268"/>
                <a:gd name="connsiteY3" fmla="*/ 14127 h 15582"/>
                <a:gd name="connsiteX4" fmla="*/ 1319 w 14268"/>
                <a:gd name="connsiteY4" fmla="*/ 12947 h 15582"/>
                <a:gd name="connsiteX5" fmla="*/ -2128 w 14268"/>
                <a:gd name="connsiteY5" fmla="*/ 1976 h 1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8" h="15582">
                  <a:moveTo>
                    <a:pt x="-2128" y="1976"/>
                  </a:moveTo>
                  <a:lnTo>
                    <a:pt x="-901" y="-1455"/>
                  </a:lnTo>
                  <a:lnTo>
                    <a:pt x="12140" y="2236"/>
                  </a:lnTo>
                  <a:lnTo>
                    <a:pt x="10535" y="14127"/>
                  </a:lnTo>
                  <a:lnTo>
                    <a:pt x="1319" y="12947"/>
                  </a:lnTo>
                  <a:lnTo>
                    <a:pt x="-2128" y="1976"/>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09" name="Freeform: Shape 1208">
              <a:extLst>
                <a:ext uri="{FF2B5EF4-FFF2-40B4-BE49-F238E27FC236}">
                  <a16:creationId xmlns:a16="http://schemas.microsoft.com/office/drawing/2014/main" id="{4EDB2DF4-42BA-4202-91FA-730696A99AC5}"/>
                </a:ext>
              </a:extLst>
            </p:cNvPr>
            <p:cNvSpPr/>
            <p:nvPr/>
          </p:nvSpPr>
          <p:spPr>
            <a:xfrm flipV="1">
              <a:off x="3161039" y="3178054"/>
              <a:ext cx="15521" cy="16950"/>
            </a:xfrm>
            <a:custGeom>
              <a:avLst/>
              <a:gdLst>
                <a:gd name="connsiteX0" fmla="*/ -2128 w 14268"/>
                <a:gd name="connsiteY0" fmla="*/ 1976 h 15582"/>
                <a:gd name="connsiteX1" fmla="*/ -901 w 14268"/>
                <a:gd name="connsiteY1" fmla="*/ -1455 h 15582"/>
                <a:gd name="connsiteX2" fmla="*/ 12140 w 14268"/>
                <a:gd name="connsiteY2" fmla="*/ 2236 h 15582"/>
                <a:gd name="connsiteX3" fmla="*/ 10535 w 14268"/>
                <a:gd name="connsiteY3" fmla="*/ 14127 h 15582"/>
                <a:gd name="connsiteX4" fmla="*/ 1319 w 14268"/>
                <a:gd name="connsiteY4" fmla="*/ 12947 h 155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8" h="15582">
                  <a:moveTo>
                    <a:pt x="-2128" y="1976"/>
                  </a:moveTo>
                  <a:lnTo>
                    <a:pt x="-901" y="-1455"/>
                  </a:lnTo>
                  <a:lnTo>
                    <a:pt x="12140" y="2236"/>
                  </a:lnTo>
                  <a:lnTo>
                    <a:pt x="10535" y="14127"/>
                  </a:lnTo>
                  <a:lnTo>
                    <a:pt x="1319" y="12947"/>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10" name="Freeform: Shape 1209">
              <a:extLst>
                <a:ext uri="{FF2B5EF4-FFF2-40B4-BE49-F238E27FC236}">
                  <a16:creationId xmlns:a16="http://schemas.microsoft.com/office/drawing/2014/main" id="{B952D70B-4996-4977-945F-5241B4DC9246}"/>
                </a:ext>
              </a:extLst>
            </p:cNvPr>
            <p:cNvSpPr/>
            <p:nvPr/>
          </p:nvSpPr>
          <p:spPr>
            <a:xfrm flipV="1">
              <a:off x="2817851" y="3147071"/>
              <a:ext cx="241821" cy="341261"/>
            </a:xfrm>
            <a:custGeom>
              <a:avLst/>
              <a:gdLst>
                <a:gd name="connsiteX0" fmla="*/ 24336 w 222299"/>
                <a:gd name="connsiteY0" fmla="*/ 87785 h 313711"/>
                <a:gd name="connsiteX1" fmla="*/ 26831 w 222299"/>
                <a:gd name="connsiteY1" fmla="*/ 79135 h 313711"/>
                <a:gd name="connsiteX2" fmla="*/ 43523 w 222299"/>
                <a:gd name="connsiteY2" fmla="*/ 74539 h 313711"/>
                <a:gd name="connsiteX3" fmla="*/ 50409 w 222299"/>
                <a:gd name="connsiteY3" fmla="*/ 82150 h 313711"/>
                <a:gd name="connsiteX4" fmla="*/ 64222 w 222299"/>
                <a:gd name="connsiteY4" fmla="*/ 73674 h 313711"/>
                <a:gd name="connsiteX5" fmla="*/ 83543 w 222299"/>
                <a:gd name="connsiteY5" fmla="*/ 67802 h 313711"/>
                <a:gd name="connsiteX6" fmla="*/ 88068 w 222299"/>
                <a:gd name="connsiteY6" fmla="*/ 55438 h 313711"/>
                <a:gd name="connsiteX7" fmla="*/ 100133 w 222299"/>
                <a:gd name="connsiteY7" fmla="*/ 49890 h 313711"/>
                <a:gd name="connsiteX8" fmla="*/ 107956 w 222299"/>
                <a:gd name="connsiteY8" fmla="*/ 29160 h 313711"/>
                <a:gd name="connsiteX9" fmla="*/ 122225 w 222299"/>
                <a:gd name="connsiteY9" fmla="*/ 26901 h 313711"/>
                <a:gd name="connsiteX10" fmla="*/ 129127 w 222299"/>
                <a:gd name="connsiteY10" fmla="*/ 33630 h 313711"/>
                <a:gd name="connsiteX11" fmla="*/ 136485 w 222299"/>
                <a:gd name="connsiteY11" fmla="*/ 26901 h 313711"/>
                <a:gd name="connsiteX12" fmla="*/ 142451 w 222299"/>
                <a:gd name="connsiteY12" fmla="*/ 34110 h 313711"/>
                <a:gd name="connsiteX13" fmla="*/ 157247 w 222299"/>
                <a:gd name="connsiteY13" fmla="*/ 23667 h 313711"/>
                <a:gd name="connsiteX14" fmla="*/ 148495 w 222299"/>
                <a:gd name="connsiteY14" fmla="*/ 5849 h 313711"/>
                <a:gd name="connsiteX15" fmla="*/ 165849 w 222299"/>
                <a:gd name="connsiteY15" fmla="*/ -1282 h 313711"/>
                <a:gd name="connsiteX16" fmla="*/ 165849 w 222299"/>
                <a:gd name="connsiteY16" fmla="*/ -1282 h 313711"/>
                <a:gd name="connsiteX17" fmla="*/ 175419 w 222299"/>
                <a:gd name="connsiteY17" fmla="*/ 50504 h 313711"/>
                <a:gd name="connsiteX18" fmla="*/ 174797 w 222299"/>
                <a:gd name="connsiteY18" fmla="*/ 51621 h 313711"/>
                <a:gd name="connsiteX19" fmla="*/ 162331 w 222299"/>
                <a:gd name="connsiteY19" fmla="*/ 71800 h 313711"/>
                <a:gd name="connsiteX20" fmla="*/ 162331 w 222299"/>
                <a:gd name="connsiteY20" fmla="*/ 83314 h 313711"/>
                <a:gd name="connsiteX21" fmla="*/ 178166 w 222299"/>
                <a:gd name="connsiteY21" fmla="*/ 84849 h 313711"/>
                <a:gd name="connsiteX22" fmla="*/ 164196 w 222299"/>
                <a:gd name="connsiteY22" fmla="*/ 95820 h 313711"/>
                <a:gd name="connsiteX23" fmla="*/ 164196 w 222299"/>
                <a:gd name="connsiteY23" fmla="*/ 105162 h 313711"/>
                <a:gd name="connsiteX24" fmla="*/ 192316 w 222299"/>
                <a:gd name="connsiteY24" fmla="*/ 105162 h 313711"/>
                <a:gd name="connsiteX25" fmla="*/ 192316 w 222299"/>
                <a:gd name="connsiteY25" fmla="*/ 112497 h 313711"/>
                <a:gd name="connsiteX26" fmla="*/ 204137 w 222299"/>
                <a:gd name="connsiteY26" fmla="*/ 112497 h 313711"/>
                <a:gd name="connsiteX27" fmla="*/ 207505 w 222299"/>
                <a:gd name="connsiteY27" fmla="*/ 94317 h 313711"/>
                <a:gd name="connsiteX28" fmla="*/ 220405 w 222299"/>
                <a:gd name="connsiteY28" fmla="*/ 99488 h 313711"/>
                <a:gd name="connsiteX29" fmla="*/ 214620 w 222299"/>
                <a:gd name="connsiteY29" fmla="*/ 120021 h 313711"/>
                <a:gd name="connsiteX30" fmla="*/ 204200 w 222299"/>
                <a:gd name="connsiteY30" fmla="*/ 130535 h 313711"/>
                <a:gd name="connsiteX31" fmla="*/ 213392 w 222299"/>
                <a:gd name="connsiteY31" fmla="*/ 136524 h 313711"/>
                <a:gd name="connsiteX32" fmla="*/ 206167 w 222299"/>
                <a:gd name="connsiteY32" fmla="*/ 146134 h 313711"/>
                <a:gd name="connsiteX33" fmla="*/ 200430 w 222299"/>
                <a:gd name="connsiteY33" fmla="*/ 173286 h 313711"/>
                <a:gd name="connsiteX34" fmla="*/ 210283 w 222299"/>
                <a:gd name="connsiteY34" fmla="*/ 185642 h 313711"/>
                <a:gd name="connsiteX35" fmla="*/ 205735 w 222299"/>
                <a:gd name="connsiteY35" fmla="*/ 196975 h 313711"/>
                <a:gd name="connsiteX36" fmla="*/ 171413 w 222299"/>
                <a:gd name="connsiteY36" fmla="*/ 190191 h 313711"/>
                <a:gd name="connsiteX37" fmla="*/ 158624 w 222299"/>
                <a:gd name="connsiteY37" fmla="*/ 208544 h 313711"/>
                <a:gd name="connsiteX38" fmla="*/ 128993 w 222299"/>
                <a:gd name="connsiteY38" fmla="*/ 208544 h 313711"/>
                <a:gd name="connsiteX39" fmla="*/ 117306 w 222299"/>
                <a:gd name="connsiteY39" fmla="*/ 214903 h 313711"/>
                <a:gd name="connsiteX40" fmla="*/ 119761 w 222299"/>
                <a:gd name="connsiteY40" fmla="*/ 228243 h 313711"/>
                <a:gd name="connsiteX41" fmla="*/ 111010 w 222299"/>
                <a:gd name="connsiteY41" fmla="*/ 244408 h 313711"/>
                <a:gd name="connsiteX42" fmla="*/ 98764 w 222299"/>
                <a:gd name="connsiteY42" fmla="*/ 248107 h 313711"/>
                <a:gd name="connsiteX43" fmla="*/ 111403 w 222299"/>
                <a:gd name="connsiteY43" fmla="*/ 276156 h 313711"/>
                <a:gd name="connsiteX44" fmla="*/ 126600 w 222299"/>
                <a:gd name="connsiteY44" fmla="*/ 289489 h 313711"/>
                <a:gd name="connsiteX45" fmla="*/ 137241 w 222299"/>
                <a:gd name="connsiteY45" fmla="*/ 298484 h 313711"/>
                <a:gd name="connsiteX46" fmla="*/ 141018 w 222299"/>
                <a:gd name="connsiteY46" fmla="*/ 306456 h 313711"/>
                <a:gd name="connsiteX47" fmla="*/ 131732 w 222299"/>
                <a:gd name="connsiteY47" fmla="*/ 312430 h 313711"/>
                <a:gd name="connsiteX48" fmla="*/ 103399 w 222299"/>
                <a:gd name="connsiteY48" fmla="*/ 290480 h 313711"/>
                <a:gd name="connsiteX49" fmla="*/ 87793 w 222299"/>
                <a:gd name="connsiteY49" fmla="*/ 290944 h 313711"/>
                <a:gd name="connsiteX50" fmla="*/ 83330 w 222299"/>
                <a:gd name="connsiteY50" fmla="*/ 283547 h 313711"/>
                <a:gd name="connsiteX51" fmla="*/ 75004 w 222299"/>
                <a:gd name="connsiteY51" fmla="*/ 287198 h 313711"/>
                <a:gd name="connsiteX52" fmla="*/ 60381 w 222299"/>
                <a:gd name="connsiteY52" fmla="*/ 268633 h 313711"/>
                <a:gd name="connsiteX53" fmla="*/ 58579 w 222299"/>
                <a:gd name="connsiteY53" fmla="*/ 254498 h 313711"/>
                <a:gd name="connsiteX54" fmla="*/ 41988 w 222299"/>
                <a:gd name="connsiteY54" fmla="*/ 240166 h 313711"/>
                <a:gd name="connsiteX55" fmla="*/ 39092 w 222299"/>
                <a:gd name="connsiteY55" fmla="*/ 226661 h 313711"/>
                <a:gd name="connsiteX56" fmla="*/ 37164 w 222299"/>
                <a:gd name="connsiteY56" fmla="*/ 219263 h 313711"/>
                <a:gd name="connsiteX57" fmla="*/ 24336 w 222299"/>
                <a:gd name="connsiteY57" fmla="*/ 203161 h 313711"/>
                <a:gd name="connsiteX58" fmla="*/ 29994 w 222299"/>
                <a:gd name="connsiteY58" fmla="*/ 196007 h 313711"/>
                <a:gd name="connsiteX59" fmla="*/ 26854 w 222299"/>
                <a:gd name="connsiteY59" fmla="*/ 178158 h 313711"/>
                <a:gd name="connsiteX60" fmla="*/ 28963 w 222299"/>
                <a:gd name="connsiteY60" fmla="*/ 149573 h 313711"/>
                <a:gd name="connsiteX61" fmla="*/ 36141 w 222299"/>
                <a:gd name="connsiteY61" fmla="*/ 147645 h 313711"/>
                <a:gd name="connsiteX62" fmla="*/ 23281 w 222299"/>
                <a:gd name="connsiteY62" fmla="*/ 122272 h 313711"/>
                <a:gd name="connsiteX63" fmla="*/ 11673 w 222299"/>
                <a:gd name="connsiteY63" fmla="*/ 119974 h 313711"/>
                <a:gd name="connsiteX64" fmla="*/ 8824 w 222299"/>
                <a:gd name="connsiteY64" fmla="*/ 108239 h 313711"/>
                <a:gd name="connsiteX65" fmla="*/ -38 w 222299"/>
                <a:gd name="connsiteY65" fmla="*/ 107240 h 313711"/>
                <a:gd name="connsiteX66" fmla="*/ -1895 w 222299"/>
                <a:gd name="connsiteY66" fmla="*/ 98842 h 313711"/>
                <a:gd name="connsiteX67" fmla="*/ -1864 w 222299"/>
                <a:gd name="connsiteY67" fmla="*/ 98826 h 313711"/>
                <a:gd name="connsiteX68" fmla="*/ 24336 w 222299"/>
                <a:gd name="connsiteY68" fmla="*/ 87785 h 313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222299" h="313711">
                  <a:moveTo>
                    <a:pt x="24336" y="87785"/>
                  </a:moveTo>
                  <a:lnTo>
                    <a:pt x="26831" y="79135"/>
                  </a:lnTo>
                  <a:lnTo>
                    <a:pt x="43523" y="74539"/>
                  </a:lnTo>
                  <a:lnTo>
                    <a:pt x="50409" y="82150"/>
                  </a:lnTo>
                  <a:lnTo>
                    <a:pt x="64222" y="73674"/>
                  </a:lnTo>
                  <a:lnTo>
                    <a:pt x="83543" y="67802"/>
                  </a:lnTo>
                  <a:lnTo>
                    <a:pt x="88068" y="55438"/>
                  </a:lnTo>
                  <a:lnTo>
                    <a:pt x="100133" y="49890"/>
                  </a:lnTo>
                  <a:lnTo>
                    <a:pt x="107956" y="29160"/>
                  </a:lnTo>
                  <a:lnTo>
                    <a:pt x="122225" y="26901"/>
                  </a:lnTo>
                  <a:lnTo>
                    <a:pt x="129127" y="33630"/>
                  </a:lnTo>
                  <a:lnTo>
                    <a:pt x="136485" y="26901"/>
                  </a:lnTo>
                  <a:lnTo>
                    <a:pt x="142451" y="34110"/>
                  </a:lnTo>
                  <a:lnTo>
                    <a:pt x="157247" y="23667"/>
                  </a:lnTo>
                  <a:lnTo>
                    <a:pt x="148495" y="5849"/>
                  </a:lnTo>
                  <a:lnTo>
                    <a:pt x="165849" y="-1282"/>
                  </a:lnTo>
                  <a:lnTo>
                    <a:pt x="165849" y="-1282"/>
                  </a:lnTo>
                  <a:lnTo>
                    <a:pt x="175419" y="50504"/>
                  </a:lnTo>
                  <a:lnTo>
                    <a:pt x="174797" y="51621"/>
                  </a:lnTo>
                  <a:lnTo>
                    <a:pt x="162331" y="71800"/>
                  </a:lnTo>
                  <a:lnTo>
                    <a:pt x="162331" y="83314"/>
                  </a:lnTo>
                  <a:lnTo>
                    <a:pt x="178166" y="84849"/>
                  </a:lnTo>
                  <a:lnTo>
                    <a:pt x="164196" y="95820"/>
                  </a:lnTo>
                  <a:lnTo>
                    <a:pt x="164196" y="105162"/>
                  </a:lnTo>
                  <a:lnTo>
                    <a:pt x="192316" y="105162"/>
                  </a:lnTo>
                  <a:lnTo>
                    <a:pt x="192316" y="112497"/>
                  </a:lnTo>
                  <a:lnTo>
                    <a:pt x="204137" y="112497"/>
                  </a:lnTo>
                  <a:lnTo>
                    <a:pt x="207505" y="94317"/>
                  </a:lnTo>
                  <a:lnTo>
                    <a:pt x="220405" y="99488"/>
                  </a:lnTo>
                  <a:lnTo>
                    <a:pt x="214620" y="120021"/>
                  </a:lnTo>
                  <a:lnTo>
                    <a:pt x="204200" y="130535"/>
                  </a:lnTo>
                  <a:lnTo>
                    <a:pt x="213392" y="136524"/>
                  </a:lnTo>
                  <a:lnTo>
                    <a:pt x="206167" y="146134"/>
                  </a:lnTo>
                  <a:lnTo>
                    <a:pt x="200430" y="173286"/>
                  </a:lnTo>
                  <a:lnTo>
                    <a:pt x="210283" y="185642"/>
                  </a:lnTo>
                  <a:lnTo>
                    <a:pt x="205735" y="196975"/>
                  </a:lnTo>
                  <a:lnTo>
                    <a:pt x="171413" y="190191"/>
                  </a:lnTo>
                  <a:lnTo>
                    <a:pt x="158624" y="208544"/>
                  </a:lnTo>
                  <a:lnTo>
                    <a:pt x="128993" y="208544"/>
                  </a:lnTo>
                  <a:lnTo>
                    <a:pt x="117306" y="214903"/>
                  </a:lnTo>
                  <a:lnTo>
                    <a:pt x="119761" y="228243"/>
                  </a:lnTo>
                  <a:lnTo>
                    <a:pt x="111010" y="244408"/>
                  </a:lnTo>
                  <a:lnTo>
                    <a:pt x="98764" y="248107"/>
                  </a:lnTo>
                  <a:lnTo>
                    <a:pt x="111403" y="276156"/>
                  </a:lnTo>
                  <a:lnTo>
                    <a:pt x="126600" y="289489"/>
                  </a:lnTo>
                  <a:lnTo>
                    <a:pt x="137241" y="298484"/>
                  </a:lnTo>
                  <a:lnTo>
                    <a:pt x="141018" y="306456"/>
                  </a:lnTo>
                  <a:lnTo>
                    <a:pt x="131732" y="312430"/>
                  </a:lnTo>
                  <a:lnTo>
                    <a:pt x="103399" y="290480"/>
                  </a:lnTo>
                  <a:lnTo>
                    <a:pt x="87793" y="290944"/>
                  </a:lnTo>
                  <a:lnTo>
                    <a:pt x="83330" y="283547"/>
                  </a:lnTo>
                  <a:lnTo>
                    <a:pt x="75004" y="287198"/>
                  </a:lnTo>
                  <a:lnTo>
                    <a:pt x="60381" y="268633"/>
                  </a:lnTo>
                  <a:lnTo>
                    <a:pt x="58579" y="254498"/>
                  </a:lnTo>
                  <a:lnTo>
                    <a:pt x="41988" y="240166"/>
                  </a:lnTo>
                  <a:lnTo>
                    <a:pt x="39092" y="226661"/>
                  </a:lnTo>
                  <a:lnTo>
                    <a:pt x="37164" y="219263"/>
                  </a:lnTo>
                  <a:lnTo>
                    <a:pt x="24336" y="203161"/>
                  </a:lnTo>
                  <a:lnTo>
                    <a:pt x="29994" y="196007"/>
                  </a:lnTo>
                  <a:lnTo>
                    <a:pt x="26854" y="178158"/>
                  </a:lnTo>
                  <a:lnTo>
                    <a:pt x="28963" y="149573"/>
                  </a:lnTo>
                  <a:lnTo>
                    <a:pt x="36141" y="147645"/>
                  </a:lnTo>
                  <a:lnTo>
                    <a:pt x="23281" y="122272"/>
                  </a:lnTo>
                  <a:lnTo>
                    <a:pt x="11673" y="119974"/>
                  </a:lnTo>
                  <a:lnTo>
                    <a:pt x="8824" y="108239"/>
                  </a:lnTo>
                  <a:lnTo>
                    <a:pt x="-38" y="107240"/>
                  </a:lnTo>
                  <a:lnTo>
                    <a:pt x="-1895" y="98842"/>
                  </a:lnTo>
                  <a:lnTo>
                    <a:pt x="-1864" y="98826"/>
                  </a:lnTo>
                  <a:lnTo>
                    <a:pt x="24336" y="8778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11" name="Freeform: Shape 1210">
              <a:extLst>
                <a:ext uri="{FF2B5EF4-FFF2-40B4-BE49-F238E27FC236}">
                  <a16:creationId xmlns:a16="http://schemas.microsoft.com/office/drawing/2014/main" id="{E9BF640F-5651-4E20-A0C7-E0DF883A3F2A}"/>
                </a:ext>
              </a:extLst>
            </p:cNvPr>
            <p:cNvSpPr/>
            <p:nvPr/>
          </p:nvSpPr>
          <p:spPr>
            <a:xfrm flipV="1">
              <a:off x="2817851" y="3147071"/>
              <a:ext cx="241821" cy="341261"/>
            </a:xfrm>
            <a:custGeom>
              <a:avLst/>
              <a:gdLst>
                <a:gd name="connsiteX0" fmla="*/ 24336 w 222299"/>
                <a:gd name="connsiteY0" fmla="*/ 87785 h 313711"/>
                <a:gd name="connsiteX1" fmla="*/ 26831 w 222299"/>
                <a:gd name="connsiteY1" fmla="*/ 79135 h 313711"/>
                <a:gd name="connsiteX2" fmla="*/ 43523 w 222299"/>
                <a:gd name="connsiteY2" fmla="*/ 74539 h 313711"/>
                <a:gd name="connsiteX3" fmla="*/ 50409 w 222299"/>
                <a:gd name="connsiteY3" fmla="*/ 82150 h 313711"/>
                <a:gd name="connsiteX4" fmla="*/ 64222 w 222299"/>
                <a:gd name="connsiteY4" fmla="*/ 73674 h 313711"/>
                <a:gd name="connsiteX5" fmla="*/ 83543 w 222299"/>
                <a:gd name="connsiteY5" fmla="*/ 67802 h 313711"/>
                <a:gd name="connsiteX6" fmla="*/ 88068 w 222299"/>
                <a:gd name="connsiteY6" fmla="*/ 55438 h 313711"/>
                <a:gd name="connsiteX7" fmla="*/ 100133 w 222299"/>
                <a:gd name="connsiteY7" fmla="*/ 49890 h 313711"/>
                <a:gd name="connsiteX8" fmla="*/ 107956 w 222299"/>
                <a:gd name="connsiteY8" fmla="*/ 29160 h 313711"/>
                <a:gd name="connsiteX9" fmla="*/ 122225 w 222299"/>
                <a:gd name="connsiteY9" fmla="*/ 26901 h 313711"/>
                <a:gd name="connsiteX10" fmla="*/ 129127 w 222299"/>
                <a:gd name="connsiteY10" fmla="*/ 33630 h 313711"/>
                <a:gd name="connsiteX11" fmla="*/ 136485 w 222299"/>
                <a:gd name="connsiteY11" fmla="*/ 26901 h 313711"/>
                <a:gd name="connsiteX12" fmla="*/ 142451 w 222299"/>
                <a:gd name="connsiteY12" fmla="*/ 34110 h 313711"/>
                <a:gd name="connsiteX13" fmla="*/ 157247 w 222299"/>
                <a:gd name="connsiteY13" fmla="*/ 23667 h 313711"/>
                <a:gd name="connsiteX14" fmla="*/ 148495 w 222299"/>
                <a:gd name="connsiteY14" fmla="*/ 5849 h 313711"/>
                <a:gd name="connsiteX15" fmla="*/ 165849 w 222299"/>
                <a:gd name="connsiteY15" fmla="*/ -1282 h 313711"/>
                <a:gd name="connsiteX16" fmla="*/ 165849 w 222299"/>
                <a:gd name="connsiteY16" fmla="*/ -1282 h 313711"/>
                <a:gd name="connsiteX17" fmla="*/ 175419 w 222299"/>
                <a:gd name="connsiteY17" fmla="*/ 50504 h 313711"/>
                <a:gd name="connsiteX18" fmla="*/ 174797 w 222299"/>
                <a:gd name="connsiteY18" fmla="*/ 51621 h 313711"/>
                <a:gd name="connsiteX19" fmla="*/ 162331 w 222299"/>
                <a:gd name="connsiteY19" fmla="*/ 71800 h 313711"/>
                <a:gd name="connsiteX20" fmla="*/ 162331 w 222299"/>
                <a:gd name="connsiteY20" fmla="*/ 83314 h 313711"/>
                <a:gd name="connsiteX21" fmla="*/ 178166 w 222299"/>
                <a:gd name="connsiteY21" fmla="*/ 84849 h 313711"/>
                <a:gd name="connsiteX22" fmla="*/ 164196 w 222299"/>
                <a:gd name="connsiteY22" fmla="*/ 95820 h 313711"/>
                <a:gd name="connsiteX23" fmla="*/ 164196 w 222299"/>
                <a:gd name="connsiteY23" fmla="*/ 105162 h 313711"/>
                <a:gd name="connsiteX24" fmla="*/ 192316 w 222299"/>
                <a:gd name="connsiteY24" fmla="*/ 105162 h 313711"/>
                <a:gd name="connsiteX25" fmla="*/ 192316 w 222299"/>
                <a:gd name="connsiteY25" fmla="*/ 112497 h 313711"/>
                <a:gd name="connsiteX26" fmla="*/ 204137 w 222299"/>
                <a:gd name="connsiteY26" fmla="*/ 112497 h 313711"/>
                <a:gd name="connsiteX27" fmla="*/ 207505 w 222299"/>
                <a:gd name="connsiteY27" fmla="*/ 94317 h 313711"/>
                <a:gd name="connsiteX28" fmla="*/ 220405 w 222299"/>
                <a:gd name="connsiteY28" fmla="*/ 99488 h 313711"/>
                <a:gd name="connsiteX29" fmla="*/ 214620 w 222299"/>
                <a:gd name="connsiteY29" fmla="*/ 120021 h 313711"/>
                <a:gd name="connsiteX30" fmla="*/ 204200 w 222299"/>
                <a:gd name="connsiteY30" fmla="*/ 130535 h 313711"/>
                <a:gd name="connsiteX31" fmla="*/ 213392 w 222299"/>
                <a:gd name="connsiteY31" fmla="*/ 136524 h 313711"/>
                <a:gd name="connsiteX32" fmla="*/ 206167 w 222299"/>
                <a:gd name="connsiteY32" fmla="*/ 146134 h 313711"/>
                <a:gd name="connsiteX33" fmla="*/ 200430 w 222299"/>
                <a:gd name="connsiteY33" fmla="*/ 173286 h 313711"/>
                <a:gd name="connsiteX34" fmla="*/ 210283 w 222299"/>
                <a:gd name="connsiteY34" fmla="*/ 185642 h 313711"/>
                <a:gd name="connsiteX35" fmla="*/ 205735 w 222299"/>
                <a:gd name="connsiteY35" fmla="*/ 196975 h 313711"/>
                <a:gd name="connsiteX36" fmla="*/ 171413 w 222299"/>
                <a:gd name="connsiteY36" fmla="*/ 190191 h 313711"/>
                <a:gd name="connsiteX37" fmla="*/ 158624 w 222299"/>
                <a:gd name="connsiteY37" fmla="*/ 208544 h 313711"/>
                <a:gd name="connsiteX38" fmla="*/ 128993 w 222299"/>
                <a:gd name="connsiteY38" fmla="*/ 208544 h 313711"/>
                <a:gd name="connsiteX39" fmla="*/ 117306 w 222299"/>
                <a:gd name="connsiteY39" fmla="*/ 214903 h 313711"/>
                <a:gd name="connsiteX40" fmla="*/ 119761 w 222299"/>
                <a:gd name="connsiteY40" fmla="*/ 228243 h 313711"/>
                <a:gd name="connsiteX41" fmla="*/ 111010 w 222299"/>
                <a:gd name="connsiteY41" fmla="*/ 244408 h 313711"/>
                <a:gd name="connsiteX42" fmla="*/ 98764 w 222299"/>
                <a:gd name="connsiteY42" fmla="*/ 248107 h 313711"/>
                <a:gd name="connsiteX43" fmla="*/ 111403 w 222299"/>
                <a:gd name="connsiteY43" fmla="*/ 276156 h 313711"/>
                <a:gd name="connsiteX44" fmla="*/ 126600 w 222299"/>
                <a:gd name="connsiteY44" fmla="*/ 289489 h 313711"/>
                <a:gd name="connsiteX45" fmla="*/ 137241 w 222299"/>
                <a:gd name="connsiteY45" fmla="*/ 298484 h 313711"/>
                <a:gd name="connsiteX46" fmla="*/ 141018 w 222299"/>
                <a:gd name="connsiteY46" fmla="*/ 306456 h 313711"/>
                <a:gd name="connsiteX47" fmla="*/ 131732 w 222299"/>
                <a:gd name="connsiteY47" fmla="*/ 312430 h 313711"/>
                <a:gd name="connsiteX48" fmla="*/ 103399 w 222299"/>
                <a:gd name="connsiteY48" fmla="*/ 290480 h 313711"/>
                <a:gd name="connsiteX49" fmla="*/ 87793 w 222299"/>
                <a:gd name="connsiteY49" fmla="*/ 290944 h 313711"/>
                <a:gd name="connsiteX50" fmla="*/ 83330 w 222299"/>
                <a:gd name="connsiteY50" fmla="*/ 283547 h 313711"/>
                <a:gd name="connsiteX51" fmla="*/ 75004 w 222299"/>
                <a:gd name="connsiteY51" fmla="*/ 287198 h 313711"/>
                <a:gd name="connsiteX52" fmla="*/ 60381 w 222299"/>
                <a:gd name="connsiteY52" fmla="*/ 268633 h 313711"/>
                <a:gd name="connsiteX53" fmla="*/ 58579 w 222299"/>
                <a:gd name="connsiteY53" fmla="*/ 254498 h 313711"/>
                <a:gd name="connsiteX54" fmla="*/ 41988 w 222299"/>
                <a:gd name="connsiteY54" fmla="*/ 240166 h 313711"/>
                <a:gd name="connsiteX55" fmla="*/ 39092 w 222299"/>
                <a:gd name="connsiteY55" fmla="*/ 226661 h 313711"/>
                <a:gd name="connsiteX56" fmla="*/ 37164 w 222299"/>
                <a:gd name="connsiteY56" fmla="*/ 219263 h 313711"/>
                <a:gd name="connsiteX57" fmla="*/ 24336 w 222299"/>
                <a:gd name="connsiteY57" fmla="*/ 203161 h 313711"/>
                <a:gd name="connsiteX58" fmla="*/ 29994 w 222299"/>
                <a:gd name="connsiteY58" fmla="*/ 196007 h 313711"/>
                <a:gd name="connsiteX59" fmla="*/ 26854 w 222299"/>
                <a:gd name="connsiteY59" fmla="*/ 178158 h 313711"/>
                <a:gd name="connsiteX60" fmla="*/ 28963 w 222299"/>
                <a:gd name="connsiteY60" fmla="*/ 149573 h 313711"/>
                <a:gd name="connsiteX61" fmla="*/ 36141 w 222299"/>
                <a:gd name="connsiteY61" fmla="*/ 147645 h 313711"/>
                <a:gd name="connsiteX62" fmla="*/ 23281 w 222299"/>
                <a:gd name="connsiteY62" fmla="*/ 122272 h 313711"/>
                <a:gd name="connsiteX63" fmla="*/ 11673 w 222299"/>
                <a:gd name="connsiteY63" fmla="*/ 119974 h 313711"/>
                <a:gd name="connsiteX64" fmla="*/ 8824 w 222299"/>
                <a:gd name="connsiteY64" fmla="*/ 108239 h 313711"/>
                <a:gd name="connsiteX65" fmla="*/ -38 w 222299"/>
                <a:gd name="connsiteY65" fmla="*/ 107240 h 313711"/>
                <a:gd name="connsiteX66" fmla="*/ -1895 w 222299"/>
                <a:gd name="connsiteY66" fmla="*/ 98842 h 313711"/>
                <a:gd name="connsiteX67" fmla="*/ -1864 w 222299"/>
                <a:gd name="connsiteY67" fmla="*/ 98826 h 313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2299" h="313711">
                  <a:moveTo>
                    <a:pt x="24336" y="87785"/>
                  </a:moveTo>
                  <a:lnTo>
                    <a:pt x="26831" y="79135"/>
                  </a:lnTo>
                  <a:lnTo>
                    <a:pt x="43523" y="74539"/>
                  </a:lnTo>
                  <a:lnTo>
                    <a:pt x="50409" y="82150"/>
                  </a:lnTo>
                  <a:lnTo>
                    <a:pt x="64222" y="73674"/>
                  </a:lnTo>
                  <a:lnTo>
                    <a:pt x="83543" y="67802"/>
                  </a:lnTo>
                  <a:lnTo>
                    <a:pt x="88068" y="55438"/>
                  </a:lnTo>
                  <a:lnTo>
                    <a:pt x="100133" y="49890"/>
                  </a:lnTo>
                  <a:lnTo>
                    <a:pt x="107956" y="29160"/>
                  </a:lnTo>
                  <a:lnTo>
                    <a:pt x="122225" y="26901"/>
                  </a:lnTo>
                  <a:lnTo>
                    <a:pt x="129127" y="33630"/>
                  </a:lnTo>
                  <a:lnTo>
                    <a:pt x="136485" y="26901"/>
                  </a:lnTo>
                  <a:lnTo>
                    <a:pt x="142451" y="34110"/>
                  </a:lnTo>
                  <a:lnTo>
                    <a:pt x="157247" y="23667"/>
                  </a:lnTo>
                  <a:lnTo>
                    <a:pt x="148495" y="5849"/>
                  </a:lnTo>
                  <a:lnTo>
                    <a:pt x="165849" y="-1282"/>
                  </a:lnTo>
                  <a:lnTo>
                    <a:pt x="165849" y="-1282"/>
                  </a:lnTo>
                  <a:lnTo>
                    <a:pt x="175419" y="50504"/>
                  </a:lnTo>
                  <a:lnTo>
                    <a:pt x="174797" y="51621"/>
                  </a:lnTo>
                  <a:lnTo>
                    <a:pt x="162331" y="71800"/>
                  </a:lnTo>
                  <a:lnTo>
                    <a:pt x="162331" y="83314"/>
                  </a:lnTo>
                  <a:lnTo>
                    <a:pt x="178166" y="84849"/>
                  </a:lnTo>
                  <a:lnTo>
                    <a:pt x="164196" y="95820"/>
                  </a:lnTo>
                  <a:lnTo>
                    <a:pt x="164196" y="105162"/>
                  </a:lnTo>
                  <a:lnTo>
                    <a:pt x="192316" y="105162"/>
                  </a:lnTo>
                  <a:lnTo>
                    <a:pt x="192316" y="112497"/>
                  </a:lnTo>
                  <a:lnTo>
                    <a:pt x="204137" y="112497"/>
                  </a:lnTo>
                  <a:lnTo>
                    <a:pt x="207505" y="94317"/>
                  </a:lnTo>
                  <a:lnTo>
                    <a:pt x="220405" y="99488"/>
                  </a:lnTo>
                  <a:lnTo>
                    <a:pt x="214620" y="120021"/>
                  </a:lnTo>
                  <a:lnTo>
                    <a:pt x="204200" y="130535"/>
                  </a:lnTo>
                  <a:lnTo>
                    <a:pt x="213392" y="136524"/>
                  </a:lnTo>
                  <a:lnTo>
                    <a:pt x="206167" y="146134"/>
                  </a:lnTo>
                  <a:lnTo>
                    <a:pt x="200430" y="173286"/>
                  </a:lnTo>
                  <a:lnTo>
                    <a:pt x="210283" y="185642"/>
                  </a:lnTo>
                  <a:lnTo>
                    <a:pt x="205735" y="196975"/>
                  </a:lnTo>
                  <a:lnTo>
                    <a:pt x="171413" y="190191"/>
                  </a:lnTo>
                  <a:lnTo>
                    <a:pt x="158624" y="208544"/>
                  </a:lnTo>
                  <a:lnTo>
                    <a:pt x="128993" y="208544"/>
                  </a:lnTo>
                  <a:lnTo>
                    <a:pt x="117306" y="214903"/>
                  </a:lnTo>
                  <a:lnTo>
                    <a:pt x="119761" y="228243"/>
                  </a:lnTo>
                  <a:lnTo>
                    <a:pt x="111010" y="244408"/>
                  </a:lnTo>
                  <a:lnTo>
                    <a:pt x="98764" y="248107"/>
                  </a:lnTo>
                  <a:lnTo>
                    <a:pt x="111403" y="276156"/>
                  </a:lnTo>
                  <a:lnTo>
                    <a:pt x="126600" y="289489"/>
                  </a:lnTo>
                  <a:lnTo>
                    <a:pt x="137241" y="298484"/>
                  </a:lnTo>
                  <a:lnTo>
                    <a:pt x="141018" y="306456"/>
                  </a:lnTo>
                  <a:lnTo>
                    <a:pt x="131732" y="312430"/>
                  </a:lnTo>
                  <a:lnTo>
                    <a:pt x="103399" y="290480"/>
                  </a:lnTo>
                  <a:lnTo>
                    <a:pt x="87793" y="290944"/>
                  </a:lnTo>
                  <a:lnTo>
                    <a:pt x="83330" y="283547"/>
                  </a:lnTo>
                  <a:lnTo>
                    <a:pt x="75004" y="287198"/>
                  </a:lnTo>
                  <a:lnTo>
                    <a:pt x="60381" y="268633"/>
                  </a:lnTo>
                  <a:lnTo>
                    <a:pt x="58579" y="254498"/>
                  </a:lnTo>
                  <a:lnTo>
                    <a:pt x="41988" y="240166"/>
                  </a:lnTo>
                  <a:lnTo>
                    <a:pt x="39092" y="226661"/>
                  </a:lnTo>
                  <a:lnTo>
                    <a:pt x="37164" y="219263"/>
                  </a:lnTo>
                  <a:lnTo>
                    <a:pt x="24336" y="203161"/>
                  </a:lnTo>
                  <a:lnTo>
                    <a:pt x="29994" y="196007"/>
                  </a:lnTo>
                  <a:lnTo>
                    <a:pt x="26854" y="178158"/>
                  </a:lnTo>
                  <a:lnTo>
                    <a:pt x="28963" y="149573"/>
                  </a:lnTo>
                  <a:lnTo>
                    <a:pt x="36141" y="147645"/>
                  </a:lnTo>
                  <a:lnTo>
                    <a:pt x="23281" y="122272"/>
                  </a:lnTo>
                  <a:lnTo>
                    <a:pt x="11673" y="119974"/>
                  </a:lnTo>
                  <a:lnTo>
                    <a:pt x="8824" y="108239"/>
                  </a:lnTo>
                  <a:lnTo>
                    <a:pt x="-38" y="107240"/>
                  </a:lnTo>
                  <a:lnTo>
                    <a:pt x="-1895" y="98842"/>
                  </a:lnTo>
                  <a:lnTo>
                    <a:pt x="-1864" y="98826"/>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12" name="Freeform: Shape 1211">
              <a:extLst>
                <a:ext uri="{FF2B5EF4-FFF2-40B4-BE49-F238E27FC236}">
                  <a16:creationId xmlns:a16="http://schemas.microsoft.com/office/drawing/2014/main" id="{240661E9-D769-447F-AD2B-0B96E3713A33}"/>
                </a:ext>
              </a:extLst>
            </p:cNvPr>
            <p:cNvSpPr/>
            <p:nvPr/>
          </p:nvSpPr>
          <p:spPr>
            <a:xfrm flipV="1">
              <a:off x="2783452" y="3379416"/>
              <a:ext cx="111647" cy="131621"/>
            </a:xfrm>
            <a:custGeom>
              <a:avLst/>
              <a:gdLst>
                <a:gd name="connsiteX0" fmla="*/ 23106 w 102634"/>
                <a:gd name="connsiteY0" fmla="*/ 5144 h 120995"/>
                <a:gd name="connsiteX1" fmla="*/ 29859 w 102634"/>
                <a:gd name="connsiteY1" fmla="*/ -1113 h 120995"/>
                <a:gd name="connsiteX2" fmla="*/ 39335 w 102634"/>
                <a:gd name="connsiteY2" fmla="*/ 5671 h 120995"/>
                <a:gd name="connsiteX3" fmla="*/ 46803 w 102634"/>
                <a:gd name="connsiteY3" fmla="*/ 33563 h 120995"/>
                <a:gd name="connsiteX4" fmla="*/ 73475 w 102634"/>
                <a:gd name="connsiteY4" fmla="*/ 40158 h 120995"/>
                <a:gd name="connsiteX5" fmla="*/ 92576 w 102634"/>
                <a:gd name="connsiteY5" fmla="*/ 60628 h 120995"/>
                <a:gd name="connsiteX6" fmla="*/ 92576 w 102634"/>
                <a:gd name="connsiteY6" fmla="*/ 73315 h 120995"/>
                <a:gd name="connsiteX7" fmla="*/ 100840 w 102634"/>
                <a:gd name="connsiteY7" fmla="*/ 76479 h 120995"/>
                <a:gd name="connsiteX8" fmla="*/ 92576 w 102634"/>
                <a:gd name="connsiteY8" fmla="*/ 96784 h 120995"/>
                <a:gd name="connsiteX9" fmla="*/ 82132 w 102634"/>
                <a:gd name="connsiteY9" fmla="*/ 103190 h 120995"/>
                <a:gd name="connsiteX10" fmla="*/ 75246 w 102634"/>
                <a:gd name="connsiteY10" fmla="*/ 95580 h 120995"/>
                <a:gd name="connsiteX11" fmla="*/ 58554 w 102634"/>
                <a:gd name="connsiteY11" fmla="*/ 100176 h 120995"/>
                <a:gd name="connsiteX12" fmla="*/ 56059 w 102634"/>
                <a:gd name="connsiteY12" fmla="*/ 108825 h 120995"/>
                <a:gd name="connsiteX13" fmla="*/ 29859 w 102634"/>
                <a:gd name="connsiteY13" fmla="*/ 119867 h 120995"/>
                <a:gd name="connsiteX14" fmla="*/ 29828 w 102634"/>
                <a:gd name="connsiteY14" fmla="*/ 119883 h 120995"/>
                <a:gd name="connsiteX15" fmla="*/ 29300 w 102634"/>
                <a:gd name="connsiteY15" fmla="*/ 117522 h 120995"/>
                <a:gd name="connsiteX16" fmla="*/ 13442 w 102634"/>
                <a:gd name="connsiteY16" fmla="*/ 109274 h 120995"/>
                <a:gd name="connsiteX17" fmla="*/ 13442 w 102634"/>
                <a:gd name="connsiteY17" fmla="*/ 94494 h 120995"/>
                <a:gd name="connsiteX18" fmla="*/ 5682 w 102634"/>
                <a:gd name="connsiteY18" fmla="*/ 86143 h 120995"/>
                <a:gd name="connsiteX19" fmla="*/ 4722 w 102634"/>
                <a:gd name="connsiteY19" fmla="*/ 79163 h 120995"/>
                <a:gd name="connsiteX20" fmla="*/ -1795 w 102634"/>
                <a:gd name="connsiteY20" fmla="*/ 73291 h 120995"/>
                <a:gd name="connsiteX21" fmla="*/ -1795 w 102634"/>
                <a:gd name="connsiteY21" fmla="*/ 48556 h 120995"/>
                <a:gd name="connsiteX22" fmla="*/ 12482 w 102634"/>
                <a:gd name="connsiteY22" fmla="*/ 38104 h 120995"/>
                <a:gd name="connsiteX23" fmla="*/ 8673 w 102634"/>
                <a:gd name="connsiteY23" fmla="*/ 28345 h 120995"/>
                <a:gd name="connsiteX24" fmla="*/ 7854 w 102634"/>
                <a:gd name="connsiteY24" fmla="*/ 7253 h 120995"/>
                <a:gd name="connsiteX25" fmla="*/ 23106 w 102634"/>
                <a:gd name="connsiteY25" fmla="*/ 5144 h 120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2634" h="120995">
                  <a:moveTo>
                    <a:pt x="23106" y="5144"/>
                  </a:moveTo>
                  <a:lnTo>
                    <a:pt x="29859" y="-1113"/>
                  </a:lnTo>
                  <a:lnTo>
                    <a:pt x="39335" y="5671"/>
                  </a:lnTo>
                  <a:lnTo>
                    <a:pt x="46803" y="33563"/>
                  </a:lnTo>
                  <a:lnTo>
                    <a:pt x="73475" y="40158"/>
                  </a:lnTo>
                  <a:lnTo>
                    <a:pt x="92576" y="60628"/>
                  </a:lnTo>
                  <a:lnTo>
                    <a:pt x="92576" y="73315"/>
                  </a:lnTo>
                  <a:lnTo>
                    <a:pt x="100840" y="76479"/>
                  </a:lnTo>
                  <a:lnTo>
                    <a:pt x="92576" y="96784"/>
                  </a:lnTo>
                  <a:lnTo>
                    <a:pt x="82132" y="103190"/>
                  </a:lnTo>
                  <a:lnTo>
                    <a:pt x="75246" y="95580"/>
                  </a:lnTo>
                  <a:lnTo>
                    <a:pt x="58554" y="100176"/>
                  </a:lnTo>
                  <a:lnTo>
                    <a:pt x="56059" y="108825"/>
                  </a:lnTo>
                  <a:lnTo>
                    <a:pt x="29859" y="119867"/>
                  </a:lnTo>
                  <a:lnTo>
                    <a:pt x="29828" y="119883"/>
                  </a:lnTo>
                  <a:lnTo>
                    <a:pt x="29300" y="117522"/>
                  </a:lnTo>
                  <a:lnTo>
                    <a:pt x="13442" y="109274"/>
                  </a:lnTo>
                  <a:lnTo>
                    <a:pt x="13442" y="94494"/>
                  </a:lnTo>
                  <a:lnTo>
                    <a:pt x="5682" y="86143"/>
                  </a:lnTo>
                  <a:lnTo>
                    <a:pt x="4722" y="79163"/>
                  </a:lnTo>
                  <a:lnTo>
                    <a:pt x="-1795" y="73291"/>
                  </a:lnTo>
                  <a:lnTo>
                    <a:pt x="-1795" y="48556"/>
                  </a:lnTo>
                  <a:lnTo>
                    <a:pt x="12482" y="38104"/>
                  </a:lnTo>
                  <a:lnTo>
                    <a:pt x="8673" y="28345"/>
                  </a:lnTo>
                  <a:lnTo>
                    <a:pt x="7854" y="7253"/>
                  </a:lnTo>
                  <a:lnTo>
                    <a:pt x="23106" y="514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13" name="Freeform: Shape 1212">
              <a:extLst>
                <a:ext uri="{FF2B5EF4-FFF2-40B4-BE49-F238E27FC236}">
                  <a16:creationId xmlns:a16="http://schemas.microsoft.com/office/drawing/2014/main" id="{0E70BE1F-C9CA-4419-9D4A-DBCAB4100160}"/>
                </a:ext>
              </a:extLst>
            </p:cNvPr>
            <p:cNvSpPr/>
            <p:nvPr/>
          </p:nvSpPr>
          <p:spPr>
            <a:xfrm flipV="1">
              <a:off x="2783452" y="3379416"/>
              <a:ext cx="111647" cy="131621"/>
            </a:xfrm>
            <a:custGeom>
              <a:avLst/>
              <a:gdLst>
                <a:gd name="connsiteX0" fmla="*/ 23106 w 102634"/>
                <a:gd name="connsiteY0" fmla="*/ 5144 h 120995"/>
                <a:gd name="connsiteX1" fmla="*/ 29859 w 102634"/>
                <a:gd name="connsiteY1" fmla="*/ -1113 h 120995"/>
                <a:gd name="connsiteX2" fmla="*/ 39335 w 102634"/>
                <a:gd name="connsiteY2" fmla="*/ 5671 h 120995"/>
                <a:gd name="connsiteX3" fmla="*/ 46803 w 102634"/>
                <a:gd name="connsiteY3" fmla="*/ 33563 h 120995"/>
                <a:gd name="connsiteX4" fmla="*/ 73475 w 102634"/>
                <a:gd name="connsiteY4" fmla="*/ 40158 h 120995"/>
                <a:gd name="connsiteX5" fmla="*/ 92576 w 102634"/>
                <a:gd name="connsiteY5" fmla="*/ 60628 h 120995"/>
                <a:gd name="connsiteX6" fmla="*/ 92576 w 102634"/>
                <a:gd name="connsiteY6" fmla="*/ 73315 h 120995"/>
                <a:gd name="connsiteX7" fmla="*/ 100840 w 102634"/>
                <a:gd name="connsiteY7" fmla="*/ 76479 h 120995"/>
                <a:gd name="connsiteX8" fmla="*/ 92576 w 102634"/>
                <a:gd name="connsiteY8" fmla="*/ 96784 h 120995"/>
                <a:gd name="connsiteX9" fmla="*/ 82132 w 102634"/>
                <a:gd name="connsiteY9" fmla="*/ 103190 h 120995"/>
                <a:gd name="connsiteX10" fmla="*/ 75246 w 102634"/>
                <a:gd name="connsiteY10" fmla="*/ 95580 h 120995"/>
                <a:gd name="connsiteX11" fmla="*/ 58554 w 102634"/>
                <a:gd name="connsiteY11" fmla="*/ 100176 h 120995"/>
                <a:gd name="connsiteX12" fmla="*/ 56059 w 102634"/>
                <a:gd name="connsiteY12" fmla="*/ 108825 h 120995"/>
                <a:gd name="connsiteX13" fmla="*/ 29859 w 102634"/>
                <a:gd name="connsiteY13" fmla="*/ 119867 h 120995"/>
                <a:gd name="connsiteX14" fmla="*/ 29828 w 102634"/>
                <a:gd name="connsiteY14" fmla="*/ 119883 h 120995"/>
                <a:gd name="connsiteX15" fmla="*/ 29300 w 102634"/>
                <a:gd name="connsiteY15" fmla="*/ 117522 h 120995"/>
                <a:gd name="connsiteX16" fmla="*/ 13442 w 102634"/>
                <a:gd name="connsiteY16" fmla="*/ 109274 h 120995"/>
                <a:gd name="connsiteX17" fmla="*/ 13442 w 102634"/>
                <a:gd name="connsiteY17" fmla="*/ 94494 h 120995"/>
                <a:gd name="connsiteX18" fmla="*/ 5682 w 102634"/>
                <a:gd name="connsiteY18" fmla="*/ 86143 h 120995"/>
                <a:gd name="connsiteX19" fmla="*/ 4722 w 102634"/>
                <a:gd name="connsiteY19" fmla="*/ 79163 h 120995"/>
                <a:gd name="connsiteX20" fmla="*/ -1795 w 102634"/>
                <a:gd name="connsiteY20" fmla="*/ 73291 h 120995"/>
                <a:gd name="connsiteX21" fmla="*/ -1795 w 102634"/>
                <a:gd name="connsiteY21" fmla="*/ 48556 h 120995"/>
                <a:gd name="connsiteX22" fmla="*/ 12482 w 102634"/>
                <a:gd name="connsiteY22" fmla="*/ 38104 h 120995"/>
                <a:gd name="connsiteX23" fmla="*/ 8673 w 102634"/>
                <a:gd name="connsiteY23" fmla="*/ 28345 h 120995"/>
                <a:gd name="connsiteX24" fmla="*/ 7854 w 102634"/>
                <a:gd name="connsiteY24" fmla="*/ 7253 h 120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2634" h="120995">
                  <a:moveTo>
                    <a:pt x="23106" y="5144"/>
                  </a:moveTo>
                  <a:lnTo>
                    <a:pt x="29859" y="-1113"/>
                  </a:lnTo>
                  <a:lnTo>
                    <a:pt x="39335" y="5671"/>
                  </a:lnTo>
                  <a:lnTo>
                    <a:pt x="46803" y="33563"/>
                  </a:lnTo>
                  <a:lnTo>
                    <a:pt x="73475" y="40158"/>
                  </a:lnTo>
                  <a:lnTo>
                    <a:pt x="92576" y="60628"/>
                  </a:lnTo>
                  <a:lnTo>
                    <a:pt x="92576" y="73315"/>
                  </a:lnTo>
                  <a:lnTo>
                    <a:pt x="100840" y="76479"/>
                  </a:lnTo>
                  <a:lnTo>
                    <a:pt x="92576" y="96784"/>
                  </a:lnTo>
                  <a:lnTo>
                    <a:pt x="82132" y="103190"/>
                  </a:lnTo>
                  <a:lnTo>
                    <a:pt x="75246" y="95580"/>
                  </a:lnTo>
                  <a:lnTo>
                    <a:pt x="58554" y="100176"/>
                  </a:lnTo>
                  <a:lnTo>
                    <a:pt x="56059" y="108825"/>
                  </a:lnTo>
                  <a:lnTo>
                    <a:pt x="29859" y="119867"/>
                  </a:lnTo>
                  <a:lnTo>
                    <a:pt x="29828" y="119883"/>
                  </a:lnTo>
                  <a:lnTo>
                    <a:pt x="29300" y="117522"/>
                  </a:lnTo>
                  <a:lnTo>
                    <a:pt x="13442" y="109274"/>
                  </a:lnTo>
                  <a:lnTo>
                    <a:pt x="13442" y="94494"/>
                  </a:lnTo>
                  <a:lnTo>
                    <a:pt x="5682" y="86143"/>
                  </a:lnTo>
                  <a:lnTo>
                    <a:pt x="4722" y="79163"/>
                  </a:lnTo>
                  <a:lnTo>
                    <a:pt x="-1795" y="73291"/>
                  </a:lnTo>
                  <a:lnTo>
                    <a:pt x="-1795" y="48556"/>
                  </a:lnTo>
                  <a:lnTo>
                    <a:pt x="12482" y="38104"/>
                  </a:lnTo>
                  <a:lnTo>
                    <a:pt x="8673" y="28345"/>
                  </a:lnTo>
                  <a:lnTo>
                    <a:pt x="7854" y="725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14" name="Freeform: Shape 1213">
              <a:extLst>
                <a:ext uri="{FF2B5EF4-FFF2-40B4-BE49-F238E27FC236}">
                  <a16:creationId xmlns:a16="http://schemas.microsoft.com/office/drawing/2014/main" id="{A91403E4-7BCF-4E6B-813E-464297E62FA1}"/>
                </a:ext>
              </a:extLst>
            </p:cNvPr>
            <p:cNvSpPr/>
            <p:nvPr/>
          </p:nvSpPr>
          <p:spPr>
            <a:xfrm flipV="1">
              <a:off x="2776303" y="3404542"/>
              <a:ext cx="248756" cy="392158"/>
            </a:xfrm>
            <a:custGeom>
              <a:avLst/>
              <a:gdLst>
                <a:gd name="connsiteX0" fmla="*/ 207985 w 228674"/>
                <a:gd name="connsiteY0" fmla="*/ 25214 h 360499"/>
                <a:gd name="connsiteX1" fmla="*/ 220553 w 228674"/>
                <a:gd name="connsiteY1" fmla="*/ 39191 h 360499"/>
                <a:gd name="connsiteX2" fmla="*/ 212597 w 228674"/>
                <a:gd name="connsiteY2" fmla="*/ 48462 h 360499"/>
                <a:gd name="connsiteX3" fmla="*/ 211943 w 228674"/>
                <a:gd name="connsiteY3" fmla="*/ 72143 h 360499"/>
                <a:gd name="connsiteX4" fmla="*/ 223040 w 228674"/>
                <a:gd name="connsiteY4" fmla="*/ 78951 h 360499"/>
                <a:gd name="connsiteX5" fmla="*/ 215453 w 228674"/>
                <a:gd name="connsiteY5" fmla="*/ 103419 h 360499"/>
                <a:gd name="connsiteX6" fmla="*/ 226818 w 228674"/>
                <a:gd name="connsiteY6" fmla="*/ 114870 h 360499"/>
                <a:gd name="connsiteX7" fmla="*/ 207985 w 228674"/>
                <a:gd name="connsiteY7" fmla="*/ 146406 h 360499"/>
                <a:gd name="connsiteX8" fmla="*/ 198588 w 228674"/>
                <a:gd name="connsiteY8" fmla="*/ 141086 h 360499"/>
                <a:gd name="connsiteX9" fmla="*/ 188884 w 228674"/>
                <a:gd name="connsiteY9" fmla="*/ 148264 h 360499"/>
                <a:gd name="connsiteX10" fmla="*/ 188884 w 228674"/>
                <a:gd name="connsiteY10" fmla="*/ 172834 h 360499"/>
                <a:gd name="connsiteX11" fmla="*/ 176197 w 228674"/>
                <a:gd name="connsiteY11" fmla="*/ 163846 h 360499"/>
                <a:gd name="connsiteX12" fmla="*/ 163408 w 228674"/>
                <a:gd name="connsiteY12" fmla="*/ 163846 h 360499"/>
                <a:gd name="connsiteX13" fmla="*/ 157010 w 228674"/>
                <a:gd name="connsiteY13" fmla="*/ 172834 h 360499"/>
                <a:gd name="connsiteX14" fmla="*/ 145204 w 228674"/>
                <a:gd name="connsiteY14" fmla="*/ 175478 h 360499"/>
                <a:gd name="connsiteX15" fmla="*/ 146188 w 228674"/>
                <a:gd name="connsiteY15" fmla="*/ 183931 h 360499"/>
                <a:gd name="connsiteX16" fmla="*/ 131644 w 228674"/>
                <a:gd name="connsiteY16" fmla="*/ 196610 h 360499"/>
                <a:gd name="connsiteX17" fmla="*/ 128843 w 228674"/>
                <a:gd name="connsiteY17" fmla="*/ 216167 h 360499"/>
                <a:gd name="connsiteX18" fmla="*/ 144221 w 228674"/>
                <a:gd name="connsiteY18" fmla="*/ 232545 h 360499"/>
                <a:gd name="connsiteX19" fmla="*/ 149635 w 228674"/>
                <a:gd name="connsiteY19" fmla="*/ 256643 h 360499"/>
                <a:gd name="connsiteX20" fmla="*/ 181604 w 228674"/>
                <a:gd name="connsiteY20" fmla="*/ 270251 h 360499"/>
                <a:gd name="connsiteX21" fmla="*/ 187215 w 228674"/>
                <a:gd name="connsiteY21" fmla="*/ 274918 h 360499"/>
                <a:gd name="connsiteX22" fmla="*/ 201807 w 228674"/>
                <a:gd name="connsiteY22" fmla="*/ 270251 h 360499"/>
                <a:gd name="connsiteX23" fmla="*/ 204081 w 228674"/>
                <a:gd name="connsiteY23" fmla="*/ 282567 h 360499"/>
                <a:gd name="connsiteX24" fmla="*/ 186727 w 228674"/>
                <a:gd name="connsiteY24" fmla="*/ 289698 h 360499"/>
                <a:gd name="connsiteX25" fmla="*/ 195479 w 228674"/>
                <a:gd name="connsiteY25" fmla="*/ 307516 h 360499"/>
                <a:gd name="connsiteX26" fmla="*/ 180683 w 228674"/>
                <a:gd name="connsiteY26" fmla="*/ 317959 h 360499"/>
                <a:gd name="connsiteX27" fmla="*/ 174717 w 228674"/>
                <a:gd name="connsiteY27" fmla="*/ 310750 h 360499"/>
                <a:gd name="connsiteX28" fmla="*/ 167359 w 228674"/>
                <a:gd name="connsiteY28" fmla="*/ 317479 h 360499"/>
                <a:gd name="connsiteX29" fmla="*/ 160457 w 228674"/>
                <a:gd name="connsiteY29" fmla="*/ 310750 h 360499"/>
                <a:gd name="connsiteX30" fmla="*/ 146188 w 228674"/>
                <a:gd name="connsiteY30" fmla="*/ 313009 h 360499"/>
                <a:gd name="connsiteX31" fmla="*/ 138365 w 228674"/>
                <a:gd name="connsiteY31" fmla="*/ 333739 h 360499"/>
                <a:gd name="connsiteX32" fmla="*/ 126301 w 228674"/>
                <a:gd name="connsiteY32" fmla="*/ 339288 h 360499"/>
                <a:gd name="connsiteX33" fmla="*/ 121775 w 228674"/>
                <a:gd name="connsiteY33" fmla="*/ 351652 h 360499"/>
                <a:gd name="connsiteX34" fmla="*/ 102454 w 228674"/>
                <a:gd name="connsiteY34" fmla="*/ 357523 h 360499"/>
                <a:gd name="connsiteX35" fmla="*/ 99086 w 228674"/>
                <a:gd name="connsiteY35" fmla="*/ 359593 h 360499"/>
                <a:gd name="connsiteX36" fmla="*/ 107349 w 228674"/>
                <a:gd name="connsiteY36" fmla="*/ 339288 h 360499"/>
                <a:gd name="connsiteX37" fmla="*/ 99086 w 228674"/>
                <a:gd name="connsiteY37" fmla="*/ 336124 h 360499"/>
                <a:gd name="connsiteX38" fmla="*/ 99086 w 228674"/>
                <a:gd name="connsiteY38" fmla="*/ 323437 h 360499"/>
                <a:gd name="connsiteX39" fmla="*/ 79985 w 228674"/>
                <a:gd name="connsiteY39" fmla="*/ 302967 h 360499"/>
                <a:gd name="connsiteX40" fmla="*/ 53313 w 228674"/>
                <a:gd name="connsiteY40" fmla="*/ 296372 h 360499"/>
                <a:gd name="connsiteX41" fmla="*/ 45844 w 228674"/>
                <a:gd name="connsiteY41" fmla="*/ 268480 h 360499"/>
                <a:gd name="connsiteX42" fmla="*/ 36368 w 228674"/>
                <a:gd name="connsiteY42" fmla="*/ 261696 h 360499"/>
                <a:gd name="connsiteX43" fmla="*/ 29616 w 228674"/>
                <a:gd name="connsiteY43" fmla="*/ 267953 h 360499"/>
                <a:gd name="connsiteX44" fmla="*/ 14363 w 228674"/>
                <a:gd name="connsiteY44" fmla="*/ 270062 h 360499"/>
                <a:gd name="connsiteX45" fmla="*/ 15182 w 228674"/>
                <a:gd name="connsiteY45" fmla="*/ 291154 h 360499"/>
                <a:gd name="connsiteX46" fmla="*/ 14977 w 228674"/>
                <a:gd name="connsiteY46" fmla="*/ 290949 h 360499"/>
                <a:gd name="connsiteX47" fmla="*/ -1857 w 228674"/>
                <a:gd name="connsiteY47" fmla="*/ 273155 h 360499"/>
                <a:gd name="connsiteX48" fmla="*/ -369 w 228674"/>
                <a:gd name="connsiteY48" fmla="*/ 255801 h 360499"/>
                <a:gd name="connsiteX49" fmla="*/ 7823 w 228674"/>
                <a:gd name="connsiteY49" fmla="*/ 249576 h 360499"/>
                <a:gd name="connsiteX50" fmla="*/ -70 w 228674"/>
                <a:gd name="connsiteY50" fmla="*/ 240383 h 360499"/>
                <a:gd name="connsiteX51" fmla="*/ 21439 w 228674"/>
                <a:gd name="connsiteY51" fmla="*/ 225611 h 360499"/>
                <a:gd name="connsiteX52" fmla="*/ 43278 w 228674"/>
                <a:gd name="connsiteY52" fmla="*/ 190597 h 360499"/>
                <a:gd name="connsiteX53" fmla="*/ 58743 w 228674"/>
                <a:gd name="connsiteY53" fmla="*/ 139339 h 360499"/>
                <a:gd name="connsiteX54" fmla="*/ 89106 w 228674"/>
                <a:gd name="connsiteY54" fmla="*/ 100602 h 360499"/>
                <a:gd name="connsiteX55" fmla="*/ 87815 w 228674"/>
                <a:gd name="connsiteY55" fmla="*/ 81706 h 360499"/>
                <a:gd name="connsiteX56" fmla="*/ 107239 w 228674"/>
                <a:gd name="connsiteY56" fmla="*/ 58080 h 360499"/>
                <a:gd name="connsiteX57" fmla="*/ 158080 w 228674"/>
                <a:gd name="connsiteY57" fmla="*/ 30503 h 360499"/>
                <a:gd name="connsiteX58" fmla="*/ 193362 w 228674"/>
                <a:gd name="connsiteY58" fmla="*/ -679 h 360499"/>
                <a:gd name="connsiteX59" fmla="*/ 193386 w 228674"/>
                <a:gd name="connsiteY59" fmla="*/ -907 h 360499"/>
                <a:gd name="connsiteX60" fmla="*/ 205781 w 228674"/>
                <a:gd name="connsiteY60" fmla="*/ 2217 h 360499"/>
                <a:gd name="connsiteX61" fmla="*/ 207985 w 228674"/>
                <a:gd name="connsiteY61" fmla="*/ 25214 h 360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28674" h="360499">
                  <a:moveTo>
                    <a:pt x="207985" y="25214"/>
                  </a:moveTo>
                  <a:lnTo>
                    <a:pt x="220553" y="39191"/>
                  </a:lnTo>
                  <a:lnTo>
                    <a:pt x="212597" y="48462"/>
                  </a:lnTo>
                  <a:lnTo>
                    <a:pt x="211943" y="72143"/>
                  </a:lnTo>
                  <a:lnTo>
                    <a:pt x="223040" y="78951"/>
                  </a:lnTo>
                  <a:lnTo>
                    <a:pt x="215453" y="103419"/>
                  </a:lnTo>
                  <a:lnTo>
                    <a:pt x="226818" y="114870"/>
                  </a:lnTo>
                  <a:lnTo>
                    <a:pt x="207985" y="146406"/>
                  </a:lnTo>
                  <a:lnTo>
                    <a:pt x="198588" y="141086"/>
                  </a:lnTo>
                  <a:lnTo>
                    <a:pt x="188884" y="148264"/>
                  </a:lnTo>
                  <a:lnTo>
                    <a:pt x="188884" y="172834"/>
                  </a:lnTo>
                  <a:lnTo>
                    <a:pt x="176197" y="163846"/>
                  </a:lnTo>
                  <a:lnTo>
                    <a:pt x="163408" y="163846"/>
                  </a:lnTo>
                  <a:lnTo>
                    <a:pt x="157010" y="172834"/>
                  </a:lnTo>
                  <a:lnTo>
                    <a:pt x="145204" y="175478"/>
                  </a:lnTo>
                  <a:lnTo>
                    <a:pt x="146188" y="183931"/>
                  </a:lnTo>
                  <a:lnTo>
                    <a:pt x="131644" y="196610"/>
                  </a:lnTo>
                  <a:lnTo>
                    <a:pt x="128843" y="216167"/>
                  </a:lnTo>
                  <a:lnTo>
                    <a:pt x="144221" y="232545"/>
                  </a:lnTo>
                  <a:lnTo>
                    <a:pt x="149635" y="256643"/>
                  </a:lnTo>
                  <a:lnTo>
                    <a:pt x="181604" y="270251"/>
                  </a:lnTo>
                  <a:lnTo>
                    <a:pt x="187215" y="274918"/>
                  </a:lnTo>
                  <a:lnTo>
                    <a:pt x="201807" y="270251"/>
                  </a:lnTo>
                  <a:lnTo>
                    <a:pt x="204081" y="282567"/>
                  </a:lnTo>
                  <a:lnTo>
                    <a:pt x="186727" y="289698"/>
                  </a:lnTo>
                  <a:lnTo>
                    <a:pt x="195479" y="307516"/>
                  </a:lnTo>
                  <a:lnTo>
                    <a:pt x="180683" y="317959"/>
                  </a:lnTo>
                  <a:lnTo>
                    <a:pt x="174717" y="310750"/>
                  </a:lnTo>
                  <a:lnTo>
                    <a:pt x="167359" y="317479"/>
                  </a:lnTo>
                  <a:lnTo>
                    <a:pt x="160457" y="310750"/>
                  </a:lnTo>
                  <a:lnTo>
                    <a:pt x="146188" y="313009"/>
                  </a:lnTo>
                  <a:lnTo>
                    <a:pt x="138365" y="333739"/>
                  </a:lnTo>
                  <a:lnTo>
                    <a:pt x="126301" y="339288"/>
                  </a:lnTo>
                  <a:lnTo>
                    <a:pt x="121775" y="351652"/>
                  </a:lnTo>
                  <a:lnTo>
                    <a:pt x="102454" y="357523"/>
                  </a:lnTo>
                  <a:lnTo>
                    <a:pt x="99086" y="359593"/>
                  </a:lnTo>
                  <a:lnTo>
                    <a:pt x="107349" y="339288"/>
                  </a:lnTo>
                  <a:lnTo>
                    <a:pt x="99086" y="336124"/>
                  </a:lnTo>
                  <a:lnTo>
                    <a:pt x="99086" y="323437"/>
                  </a:lnTo>
                  <a:lnTo>
                    <a:pt x="79985" y="302967"/>
                  </a:lnTo>
                  <a:lnTo>
                    <a:pt x="53313" y="296372"/>
                  </a:lnTo>
                  <a:lnTo>
                    <a:pt x="45844" y="268480"/>
                  </a:lnTo>
                  <a:lnTo>
                    <a:pt x="36368" y="261696"/>
                  </a:lnTo>
                  <a:lnTo>
                    <a:pt x="29616" y="267953"/>
                  </a:lnTo>
                  <a:lnTo>
                    <a:pt x="14363" y="270062"/>
                  </a:lnTo>
                  <a:lnTo>
                    <a:pt x="15182" y="291154"/>
                  </a:lnTo>
                  <a:lnTo>
                    <a:pt x="14977" y="290949"/>
                  </a:lnTo>
                  <a:lnTo>
                    <a:pt x="-1857" y="273155"/>
                  </a:lnTo>
                  <a:lnTo>
                    <a:pt x="-369" y="255801"/>
                  </a:lnTo>
                  <a:lnTo>
                    <a:pt x="7823" y="249576"/>
                  </a:lnTo>
                  <a:lnTo>
                    <a:pt x="-70" y="240383"/>
                  </a:lnTo>
                  <a:lnTo>
                    <a:pt x="21439" y="225611"/>
                  </a:lnTo>
                  <a:lnTo>
                    <a:pt x="43278" y="190597"/>
                  </a:lnTo>
                  <a:lnTo>
                    <a:pt x="58743" y="139339"/>
                  </a:lnTo>
                  <a:lnTo>
                    <a:pt x="89106" y="100602"/>
                  </a:lnTo>
                  <a:lnTo>
                    <a:pt x="87815" y="81706"/>
                  </a:lnTo>
                  <a:lnTo>
                    <a:pt x="107239" y="58080"/>
                  </a:lnTo>
                  <a:lnTo>
                    <a:pt x="158080" y="30503"/>
                  </a:lnTo>
                  <a:lnTo>
                    <a:pt x="193362" y="-679"/>
                  </a:lnTo>
                  <a:lnTo>
                    <a:pt x="193386" y="-907"/>
                  </a:lnTo>
                  <a:lnTo>
                    <a:pt x="205781" y="2217"/>
                  </a:lnTo>
                  <a:lnTo>
                    <a:pt x="207985" y="2521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15" name="Freeform: Shape 1214">
              <a:extLst>
                <a:ext uri="{FF2B5EF4-FFF2-40B4-BE49-F238E27FC236}">
                  <a16:creationId xmlns:a16="http://schemas.microsoft.com/office/drawing/2014/main" id="{6F342D4D-5A2A-4331-883C-43979FC86229}"/>
                </a:ext>
              </a:extLst>
            </p:cNvPr>
            <p:cNvSpPr/>
            <p:nvPr/>
          </p:nvSpPr>
          <p:spPr>
            <a:xfrm flipV="1">
              <a:off x="2776303" y="3404542"/>
              <a:ext cx="248756" cy="392158"/>
            </a:xfrm>
            <a:custGeom>
              <a:avLst/>
              <a:gdLst>
                <a:gd name="connsiteX0" fmla="*/ 207985 w 228674"/>
                <a:gd name="connsiteY0" fmla="*/ 25214 h 360499"/>
                <a:gd name="connsiteX1" fmla="*/ 220553 w 228674"/>
                <a:gd name="connsiteY1" fmla="*/ 39191 h 360499"/>
                <a:gd name="connsiteX2" fmla="*/ 212597 w 228674"/>
                <a:gd name="connsiteY2" fmla="*/ 48462 h 360499"/>
                <a:gd name="connsiteX3" fmla="*/ 211943 w 228674"/>
                <a:gd name="connsiteY3" fmla="*/ 72143 h 360499"/>
                <a:gd name="connsiteX4" fmla="*/ 223040 w 228674"/>
                <a:gd name="connsiteY4" fmla="*/ 78951 h 360499"/>
                <a:gd name="connsiteX5" fmla="*/ 215453 w 228674"/>
                <a:gd name="connsiteY5" fmla="*/ 103419 h 360499"/>
                <a:gd name="connsiteX6" fmla="*/ 226818 w 228674"/>
                <a:gd name="connsiteY6" fmla="*/ 114870 h 360499"/>
                <a:gd name="connsiteX7" fmla="*/ 207985 w 228674"/>
                <a:gd name="connsiteY7" fmla="*/ 146406 h 360499"/>
                <a:gd name="connsiteX8" fmla="*/ 198588 w 228674"/>
                <a:gd name="connsiteY8" fmla="*/ 141086 h 360499"/>
                <a:gd name="connsiteX9" fmla="*/ 188884 w 228674"/>
                <a:gd name="connsiteY9" fmla="*/ 148264 h 360499"/>
                <a:gd name="connsiteX10" fmla="*/ 188884 w 228674"/>
                <a:gd name="connsiteY10" fmla="*/ 172834 h 360499"/>
                <a:gd name="connsiteX11" fmla="*/ 176197 w 228674"/>
                <a:gd name="connsiteY11" fmla="*/ 163846 h 360499"/>
                <a:gd name="connsiteX12" fmla="*/ 163408 w 228674"/>
                <a:gd name="connsiteY12" fmla="*/ 163846 h 360499"/>
                <a:gd name="connsiteX13" fmla="*/ 157010 w 228674"/>
                <a:gd name="connsiteY13" fmla="*/ 172834 h 360499"/>
                <a:gd name="connsiteX14" fmla="*/ 145204 w 228674"/>
                <a:gd name="connsiteY14" fmla="*/ 175478 h 360499"/>
                <a:gd name="connsiteX15" fmla="*/ 146188 w 228674"/>
                <a:gd name="connsiteY15" fmla="*/ 183931 h 360499"/>
                <a:gd name="connsiteX16" fmla="*/ 131644 w 228674"/>
                <a:gd name="connsiteY16" fmla="*/ 196610 h 360499"/>
                <a:gd name="connsiteX17" fmla="*/ 128843 w 228674"/>
                <a:gd name="connsiteY17" fmla="*/ 216167 h 360499"/>
                <a:gd name="connsiteX18" fmla="*/ 144221 w 228674"/>
                <a:gd name="connsiteY18" fmla="*/ 232545 h 360499"/>
                <a:gd name="connsiteX19" fmla="*/ 149635 w 228674"/>
                <a:gd name="connsiteY19" fmla="*/ 256643 h 360499"/>
                <a:gd name="connsiteX20" fmla="*/ 181604 w 228674"/>
                <a:gd name="connsiteY20" fmla="*/ 270251 h 360499"/>
                <a:gd name="connsiteX21" fmla="*/ 187215 w 228674"/>
                <a:gd name="connsiteY21" fmla="*/ 274918 h 360499"/>
                <a:gd name="connsiteX22" fmla="*/ 201807 w 228674"/>
                <a:gd name="connsiteY22" fmla="*/ 270251 h 360499"/>
                <a:gd name="connsiteX23" fmla="*/ 204081 w 228674"/>
                <a:gd name="connsiteY23" fmla="*/ 282567 h 360499"/>
                <a:gd name="connsiteX24" fmla="*/ 186727 w 228674"/>
                <a:gd name="connsiteY24" fmla="*/ 289698 h 360499"/>
                <a:gd name="connsiteX25" fmla="*/ 195479 w 228674"/>
                <a:gd name="connsiteY25" fmla="*/ 307516 h 360499"/>
                <a:gd name="connsiteX26" fmla="*/ 180683 w 228674"/>
                <a:gd name="connsiteY26" fmla="*/ 317959 h 360499"/>
                <a:gd name="connsiteX27" fmla="*/ 174717 w 228674"/>
                <a:gd name="connsiteY27" fmla="*/ 310750 h 360499"/>
                <a:gd name="connsiteX28" fmla="*/ 167359 w 228674"/>
                <a:gd name="connsiteY28" fmla="*/ 317479 h 360499"/>
                <a:gd name="connsiteX29" fmla="*/ 160457 w 228674"/>
                <a:gd name="connsiteY29" fmla="*/ 310750 h 360499"/>
                <a:gd name="connsiteX30" fmla="*/ 146188 w 228674"/>
                <a:gd name="connsiteY30" fmla="*/ 313009 h 360499"/>
                <a:gd name="connsiteX31" fmla="*/ 138365 w 228674"/>
                <a:gd name="connsiteY31" fmla="*/ 333739 h 360499"/>
                <a:gd name="connsiteX32" fmla="*/ 126301 w 228674"/>
                <a:gd name="connsiteY32" fmla="*/ 339288 h 360499"/>
                <a:gd name="connsiteX33" fmla="*/ 121775 w 228674"/>
                <a:gd name="connsiteY33" fmla="*/ 351652 h 360499"/>
                <a:gd name="connsiteX34" fmla="*/ 102454 w 228674"/>
                <a:gd name="connsiteY34" fmla="*/ 357523 h 360499"/>
                <a:gd name="connsiteX35" fmla="*/ 99086 w 228674"/>
                <a:gd name="connsiteY35" fmla="*/ 359593 h 360499"/>
                <a:gd name="connsiteX36" fmla="*/ 107349 w 228674"/>
                <a:gd name="connsiteY36" fmla="*/ 339288 h 360499"/>
                <a:gd name="connsiteX37" fmla="*/ 99086 w 228674"/>
                <a:gd name="connsiteY37" fmla="*/ 336124 h 360499"/>
                <a:gd name="connsiteX38" fmla="*/ 99086 w 228674"/>
                <a:gd name="connsiteY38" fmla="*/ 323437 h 360499"/>
                <a:gd name="connsiteX39" fmla="*/ 79985 w 228674"/>
                <a:gd name="connsiteY39" fmla="*/ 302967 h 360499"/>
                <a:gd name="connsiteX40" fmla="*/ 53313 w 228674"/>
                <a:gd name="connsiteY40" fmla="*/ 296372 h 360499"/>
                <a:gd name="connsiteX41" fmla="*/ 45844 w 228674"/>
                <a:gd name="connsiteY41" fmla="*/ 268480 h 360499"/>
                <a:gd name="connsiteX42" fmla="*/ 36368 w 228674"/>
                <a:gd name="connsiteY42" fmla="*/ 261696 h 360499"/>
                <a:gd name="connsiteX43" fmla="*/ 29616 w 228674"/>
                <a:gd name="connsiteY43" fmla="*/ 267953 h 360499"/>
                <a:gd name="connsiteX44" fmla="*/ 14363 w 228674"/>
                <a:gd name="connsiteY44" fmla="*/ 270062 h 360499"/>
                <a:gd name="connsiteX45" fmla="*/ 15182 w 228674"/>
                <a:gd name="connsiteY45" fmla="*/ 291154 h 360499"/>
                <a:gd name="connsiteX46" fmla="*/ 14977 w 228674"/>
                <a:gd name="connsiteY46" fmla="*/ 290949 h 360499"/>
                <a:gd name="connsiteX47" fmla="*/ -1857 w 228674"/>
                <a:gd name="connsiteY47" fmla="*/ 273155 h 360499"/>
                <a:gd name="connsiteX48" fmla="*/ -369 w 228674"/>
                <a:gd name="connsiteY48" fmla="*/ 255801 h 360499"/>
                <a:gd name="connsiteX49" fmla="*/ 7823 w 228674"/>
                <a:gd name="connsiteY49" fmla="*/ 249576 h 360499"/>
                <a:gd name="connsiteX50" fmla="*/ -70 w 228674"/>
                <a:gd name="connsiteY50" fmla="*/ 240383 h 360499"/>
                <a:gd name="connsiteX51" fmla="*/ 21439 w 228674"/>
                <a:gd name="connsiteY51" fmla="*/ 225611 h 360499"/>
                <a:gd name="connsiteX52" fmla="*/ 43278 w 228674"/>
                <a:gd name="connsiteY52" fmla="*/ 190597 h 360499"/>
                <a:gd name="connsiteX53" fmla="*/ 58743 w 228674"/>
                <a:gd name="connsiteY53" fmla="*/ 139339 h 360499"/>
                <a:gd name="connsiteX54" fmla="*/ 89106 w 228674"/>
                <a:gd name="connsiteY54" fmla="*/ 100602 h 360499"/>
                <a:gd name="connsiteX55" fmla="*/ 87815 w 228674"/>
                <a:gd name="connsiteY55" fmla="*/ 81706 h 360499"/>
                <a:gd name="connsiteX56" fmla="*/ 107239 w 228674"/>
                <a:gd name="connsiteY56" fmla="*/ 58080 h 360499"/>
                <a:gd name="connsiteX57" fmla="*/ 158080 w 228674"/>
                <a:gd name="connsiteY57" fmla="*/ 30503 h 360499"/>
                <a:gd name="connsiteX58" fmla="*/ 193362 w 228674"/>
                <a:gd name="connsiteY58" fmla="*/ -679 h 360499"/>
                <a:gd name="connsiteX59" fmla="*/ 193386 w 228674"/>
                <a:gd name="connsiteY59" fmla="*/ -907 h 360499"/>
                <a:gd name="connsiteX60" fmla="*/ 205781 w 228674"/>
                <a:gd name="connsiteY60" fmla="*/ 2217 h 360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228674" h="360499">
                  <a:moveTo>
                    <a:pt x="207985" y="25214"/>
                  </a:moveTo>
                  <a:lnTo>
                    <a:pt x="220553" y="39191"/>
                  </a:lnTo>
                  <a:lnTo>
                    <a:pt x="212597" y="48462"/>
                  </a:lnTo>
                  <a:lnTo>
                    <a:pt x="211943" y="72143"/>
                  </a:lnTo>
                  <a:lnTo>
                    <a:pt x="223040" y="78951"/>
                  </a:lnTo>
                  <a:lnTo>
                    <a:pt x="215453" y="103419"/>
                  </a:lnTo>
                  <a:lnTo>
                    <a:pt x="226818" y="114870"/>
                  </a:lnTo>
                  <a:lnTo>
                    <a:pt x="207985" y="146406"/>
                  </a:lnTo>
                  <a:lnTo>
                    <a:pt x="198588" y="141086"/>
                  </a:lnTo>
                  <a:lnTo>
                    <a:pt x="188884" y="148264"/>
                  </a:lnTo>
                  <a:lnTo>
                    <a:pt x="188884" y="172834"/>
                  </a:lnTo>
                  <a:lnTo>
                    <a:pt x="176197" y="163846"/>
                  </a:lnTo>
                  <a:lnTo>
                    <a:pt x="163408" y="163846"/>
                  </a:lnTo>
                  <a:lnTo>
                    <a:pt x="157010" y="172834"/>
                  </a:lnTo>
                  <a:lnTo>
                    <a:pt x="145204" y="175478"/>
                  </a:lnTo>
                  <a:lnTo>
                    <a:pt x="146188" y="183931"/>
                  </a:lnTo>
                  <a:lnTo>
                    <a:pt x="131644" y="196610"/>
                  </a:lnTo>
                  <a:lnTo>
                    <a:pt x="128843" y="216167"/>
                  </a:lnTo>
                  <a:lnTo>
                    <a:pt x="144221" y="232545"/>
                  </a:lnTo>
                  <a:lnTo>
                    <a:pt x="149635" y="256643"/>
                  </a:lnTo>
                  <a:lnTo>
                    <a:pt x="181604" y="270251"/>
                  </a:lnTo>
                  <a:lnTo>
                    <a:pt x="187215" y="274918"/>
                  </a:lnTo>
                  <a:lnTo>
                    <a:pt x="201807" y="270251"/>
                  </a:lnTo>
                  <a:lnTo>
                    <a:pt x="204081" y="282567"/>
                  </a:lnTo>
                  <a:lnTo>
                    <a:pt x="186727" y="289698"/>
                  </a:lnTo>
                  <a:lnTo>
                    <a:pt x="195479" y="307516"/>
                  </a:lnTo>
                  <a:lnTo>
                    <a:pt x="180683" y="317959"/>
                  </a:lnTo>
                  <a:lnTo>
                    <a:pt x="174717" y="310750"/>
                  </a:lnTo>
                  <a:lnTo>
                    <a:pt x="167359" y="317479"/>
                  </a:lnTo>
                  <a:lnTo>
                    <a:pt x="160457" y="310750"/>
                  </a:lnTo>
                  <a:lnTo>
                    <a:pt x="146188" y="313009"/>
                  </a:lnTo>
                  <a:lnTo>
                    <a:pt x="138365" y="333739"/>
                  </a:lnTo>
                  <a:lnTo>
                    <a:pt x="126301" y="339288"/>
                  </a:lnTo>
                  <a:lnTo>
                    <a:pt x="121775" y="351652"/>
                  </a:lnTo>
                  <a:lnTo>
                    <a:pt x="102454" y="357523"/>
                  </a:lnTo>
                  <a:lnTo>
                    <a:pt x="99086" y="359593"/>
                  </a:lnTo>
                  <a:lnTo>
                    <a:pt x="107349" y="339288"/>
                  </a:lnTo>
                  <a:lnTo>
                    <a:pt x="99086" y="336124"/>
                  </a:lnTo>
                  <a:lnTo>
                    <a:pt x="99086" y="323437"/>
                  </a:lnTo>
                  <a:lnTo>
                    <a:pt x="79985" y="302967"/>
                  </a:lnTo>
                  <a:lnTo>
                    <a:pt x="53313" y="296372"/>
                  </a:lnTo>
                  <a:lnTo>
                    <a:pt x="45844" y="268480"/>
                  </a:lnTo>
                  <a:lnTo>
                    <a:pt x="36368" y="261696"/>
                  </a:lnTo>
                  <a:lnTo>
                    <a:pt x="29616" y="267953"/>
                  </a:lnTo>
                  <a:lnTo>
                    <a:pt x="14363" y="270062"/>
                  </a:lnTo>
                  <a:lnTo>
                    <a:pt x="15182" y="291154"/>
                  </a:lnTo>
                  <a:lnTo>
                    <a:pt x="14977" y="290949"/>
                  </a:lnTo>
                  <a:lnTo>
                    <a:pt x="-1857" y="273155"/>
                  </a:lnTo>
                  <a:lnTo>
                    <a:pt x="-369" y="255801"/>
                  </a:lnTo>
                  <a:lnTo>
                    <a:pt x="7823" y="249576"/>
                  </a:lnTo>
                  <a:lnTo>
                    <a:pt x="-70" y="240383"/>
                  </a:lnTo>
                  <a:lnTo>
                    <a:pt x="21439" y="225611"/>
                  </a:lnTo>
                  <a:lnTo>
                    <a:pt x="43278" y="190597"/>
                  </a:lnTo>
                  <a:lnTo>
                    <a:pt x="58743" y="139339"/>
                  </a:lnTo>
                  <a:lnTo>
                    <a:pt x="89106" y="100602"/>
                  </a:lnTo>
                  <a:lnTo>
                    <a:pt x="87815" y="81706"/>
                  </a:lnTo>
                  <a:lnTo>
                    <a:pt x="107239" y="58080"/>
                  </a:lnTo>
                  <a:lnTo>
                    <a:pt x="158080" y="30503"/>
                  </a:lnTo>
                  <a:lnTo>
                    <a:pt x="193362" y="-679"/>
                  </a:lnTo>
                  <a:lnTo>
                    <a:pt x="193386" y="-907"/>
                  </a:lnTo>
                  <a:lnTo>
                    <a:pt x="205781" y="2217"/>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16" name="Freeform: Shape 1215">
              <a:extLst>
                <a:ext uri="{FF2B5EF4-FFF2-40B4-BE49-F238E27FC236}">
                  <a16:creationId xmlns:a16="http://schemas.microsoft.com/office/drawing/2014/main" id="{311E8623-EEFE-4E15-92B7-A8659CD429F5}"/>
                </a:ext>
              </a:extLst>
            </p:cNvPr>
            <p:cNvSpPr/>
            <p:nvPr/>
          </p:nvSpPr>
          <p:spPr>
            <a:xfrm flipV="1">
              <a:off x="3141922" y="3813233"/>
              <a:ext cx="164051" cy="181671"/>
            </a:xfrm>
            <a:custGeom>
              <a:avLst/>
              <a:gdLst>
                <a:gd name="connsiteX0" fmla="*/ 43636 w 150807"/>
                <a:gd name="connsiteY0" fmla="*/ 166500 h 167005"/>
                <a:gd name="connsiteX1" fmla="*/ 11392 w 150807"/>
                <a:gd name="connsiteY1" fmla="*/ 159779 h 167005"/>
                <a:gd name="connsiteX2" fmla="*/ -209 w 150807"/>
                <a:gd name="connsiteY2" fmla="*/ 138521 h 167005"/>
                <a:gd name="connsiteX3" fmla="*/ 5285 w 150807"/>
                <a:gd name="connsiteY3" fmla="*/ 126142 h 167005"/>
                <a:gd name="connsiteX4" fmla="*/ -2184 w 150807"/>
                <a:gd name="connsiteY4" fmla="*/ 106286 h 167005"/>
                <a:gd name="connsiteX5" fmla="*/ 27179 w 150807"/>
                <a:gd name="connsiteY5" fmla="*/ 67156 h 167005"/>
                <a:gd name="connsiteX6" fmla="*/ 44273 w 150807"/>
                <a:gd name="connsiteY6" fmla="*/ 69407 h 167005"/>
                <a:gd name="connsiteX7" fmla="*/ 86811 w 150807"/>
                <a:gd name="connsiteY7" fmla="*/ 39421 h 167005"/>
                <a:gd name="connsiteX8" fmla="*/ 68395 w 150807"/>
                <a:gd name="connsiteY8" fmla="*/ 2547 h 167005"/>
                <a:gd name="connsiteX9" fmla="*/ 103063 w 150807"/>
                <a:gd name="connsiteY9" fmla="*/ -505 h 167005"/>
                <a:gd name="connsiteX10" fmla="*/ 135653 w 150807"/>
                <a:gd name="connsiteY10" fmla="*/ 16354 h 167005"/>
                <a:gd name="connsiteX11" fmla="*/ 139242 w 150807"/>
                <a:gd name="connsiteY11" fmla="*/ 32866 h 167005"/>
                <a:gd name="connsiteX12" fmla="*/ 148623 w 150807"/>
                <a:gd name="connsiteY12" fmla="*/ 68439 h 167005"/>
                <a:gd name="connsiteX13" fmla="*/ 138322 w 150807"/>
                <a:gd name="connsiteY13" fmla="*/ 74104 h 167005"/>
                <a:gd name="connsiteX14" fmla="*/ 125257 w 150807"/>
                <a:gd name="connsiteY14" fmla="*/ 69413 h 167005"/>
                <a:gd name="connsiteX15" fmla="*/ 118071 w 150807"/>
                <a:gd name="connsiteY15" fmla="*/ 101459 h 167005"/>
                <a:gd name="connsiteX16" fmla="*/ 77462 w 150807"/>
                <a:gd name="connsiteY16" fmla="*/ 106938 h 167005"/>
                <a:gd name="connsiteX17" fmla="*/ 82262 w 150807"/>
                <a:gd name="connsiteY17" fmla="*/ 130313 h 167005"/>
                <a:gd name="connsiteX18" fmla="*/ 75368 w 150807"/>
                <a:gd name="connsiteY18" fmla="*/ 147360 h 167005"/>
                <a:gd name="connsiteX19" fmla="*/ 77462 w 150807"/>
                <a:gd name="connsiteY19" fmla="*/ 151853 h 167005"/>
                <a:gd name="connsiteX20" fmla="*/ 60942 w 150807"/>
                <a:gd name="connsiteY20" fmla="*/ 165091 h 167005"/>
                <a:gd name="connsiteX21" fmla="*/ 43636 w 150807"/>
                <a:gd name="connsiteY21" fmla="*/ 166500 h 167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0807" h="167005">
                  <a:moveTo>
                    <a:pt x="43636" y="166500"/>
                  </a:moveTo>
                  <a:lnTo>
                    <a:pt x="11392" y="159779"/>
                  </a:lnTo>
                  <a:lnTo>
                    <a:pt x="-209" y="138521"/>
                  </a:lnTo>
                  <a:lnTo>
                    <a:pt x="5285" y="126142"/>
                  </a:lnTo>
                  <a:lnTo>
                    <a:pt x="-2184" y="106286"/>
                  </a:lnTo>
                  <a:lnTo>
                    <a:pt x="27179" y="67156"/>
                  </a:lnTo>
                  <a:lnTo>
                    <a:pt x="44273" y="69407"/>
                  </a:lnTo>
                  <a:lnTo>
                    <a:pt x="86811" y="39421"/>
                  </a:lnTo>
                  <a:lnTo>
                    <a:pt x="68395" y="2547"/>
                  </a:lnTo>
                  <a:lnTo>
                    <a:pt x="103063" y="-505"/>
                  </a:lnTo>
                  <a:lnTo>
                    <a:pt x="135653" y="16354"/>
                  </a:lnTo>
                  <a:lnTo>
                    <a:pt x="139242" y="32866"/>
                  </a:lnTo>
                  <a:lnTo>
                    <a:pt x="148623" y="68439"/>
                  </a:lnTo>
                  <a:lnTo>
                    <a:pt x="138322" y="74104"/>
                  </a:lnTo>
                  <a:lnTo>
                    <a:pt x="125257" y="69413"/>
                  </a:lnTo>
                  <a:lnTo>
                    <a:pt x="118071" y="101459"/>
                  </a:lnTo>
                  <a:lnTo>
                    <a:pt x="77462" y="106938"/>
                  </a:lnTo>
                  <a:lnTo>
                    <a:pt x="82262" y="130313"/>
                  </a:lnTo>
                  <a:lnTo>
                    <a:pt x="75368" y="147360"/>
                  </a:lnTo>
                  <a:lnTo>
                    <a:pt x="77462" y="151853"/>
                  </a:lnTo>
                  <a:lnTo>
                    <a:pt x="60942" y="165091"/>
                  </a:lnTo>
                  <a:lnTo>
                    <a:pt x="43636" y="166500"/>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17" name="Freeform: Shape 1216">
              <a:extLst>
                <a:ext uri="{FF2B5EF4-FFF2-40B4-BE49-F238E27FC236}">
                  <a16:creationId xmlns:a16="http://schemas.microsoft.com/office/drawing/2014/main" id="{D6454B22-6197-43BF-AE62-10B1A851DD2C}"/>
                </a:ext>
              </a:extLst>
            </p:cNvPr>
            <p:cNvSpPr/>
            <p:nvPr/>
          </p:nvSpPr>
          <p:spPr>
            <a:xfrm flipV="1">
              <a:off x="3141922" y="3813233"/>
              <a:ext cx="164051" cy="181671"/>
            </a:xfrm>
            <a:custGeom>
              <a:avLst/>
              <a:gdLst>
                <a:gd name="connsiteX0" fmla="*/ 43636 w 150807"/>
                <a:gd name="connsiteY0" fmla="*/ 166500 h 167005"/>
                <a:gd name="connsiteX1" fmla="*/ 11392 w 150807"/>
                <a:gd name="connsiteY1" fmla="*/ 159779 h 167005"/>
                <a:gd name="connsiteX2" fmla="*/ -209 w 150807"/>
                <a:gd name="connsiteY2" fmla="*/ 138521 h 167005"/>
                <a:gd name="connsiteX3" fmla="*/ 5285 w 150807"/>
                <a:gd name="connsiteY3" fmla="*/ 126142 h 167005"/>
                <a:gd name="connsiteX4" fmla="*/ -2184 w 150807"/>
                <a:gd name="connsiteY4" fmla="*/ 106286 h 167005"/>
                <a:gd name="connsiteX5" fmla="*/ 27179 w 150807"/>
                <a:gd name="connsiteY5" fmla="*/ 67156 h 167005"/>
                <a:gd name="connsiteX6" fmla="*/ 44273 w 150807"/>
                <a:gd name="connsiteY6" fmla="*/ 69407 h 167005"/>
                <a:gd name="connsiteX7" fmla="*/ 86811 w 150807"/>
                <a:gd name="connsiteY7" fmla="*/ 39421 h 167005"/>
                <a:gd name="connsiteX8" fmla="*/ 68395 w 150807"/>
                <a:gd name="connsiteY8" fmla="*/ 2547 h 167005"/>
                <a:gd name="connsiteX9" fmla="*/ 103063 w 150807"/>
                <a:gd name="connsiteY9" fmla="*/ -505 h 167005"/>
                <a:gd name="connsiteX10" fmla="*/ 135653 w 150807"/>
                <a:gd name="connsiteY10" fmla="*/ 16354 h 167005"/>
                <a:gd name="connsiteX11" fmla="*/ 139242 w 150807"/>
                <a:gd name="connsiteY11" fmla="*/ 32866 h 167005"/>
                <a:gd name="connsiteX12" fmla="*/ 148623 w 150807"/>
                <a:gd name="connsiteY12" fmla="*/ 68439 h 167005"/>
                <a:gd name="connsiteX13" fmla="*/ 138322 w 150807"/>
                <a:gd name="connsiteY13" fmla="*/ 74104 h 167005"/>
                <a:gd name="connsiteX14" fmla="*/ 125257 w 150807"/>
                <a:gd name="connsiteY14" fmla="*/ 69413 h 167005"/>
                <a:gd name="connsiteX15" fmla="*/ 118071 w 150807"/>
                <a:gd name="connsiteY15" fmla="*/ 101459 h 167005"/>
                <a:gd name="connsiteX16" fmla="*/ 77462 w 150807"/>
                <a:gd name="connsiteY16" fmla="*/ 106938 h 167005"/>
                <a:gd name="connsiteX17" fmla="*/ 82262 w 150807"/>
                <a:gd name="connsiteY17" fmla="*/ 130313 h 167005"/>
                <a:gd name="connsiteX18" fmla="*/ 75368 w 150807"/>
                <a:gd name="connsiteY18" fmla="*/ 147360 h 167005"/>
                <a:gd name="connsiteX19" fmla="*/ 77462 w 150807"/>
                <a:gd name="connsiteY19" fmla="*/ 151853 h 167005"/>
                <a:gd name="connsiteX20" fmla="*/ 60942 w 150807"/>
                <a:gd name="connsiteY20" fmla="*/ 165091 h 167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807" h="167005">
                  <a:moveTo>
                    <a:pt x="43636" y="166500"/>
                  </a:moveTo>
                  <a:lnTo>
                    <a:pt x="11392" y="159779"/>
                  </a:lnTo>
                  <a:lnTo>
                    <a:pt x="-209" y="138521"/>
                  </a:lnTo>
                  <a:lnTo>
                    <a:pt x="5285" y="126142"/>
                  </a:lnTo>
                  <a:lnTo>
                    <a:pt x="-2184" y="106286"/>
                  </a:lnTo>
                  <a:lnTo>
                    <a:pt x="27179" y="67156"/>
                  </a:lnTo>
                  <a:lnTo>
                    <a:pt x="44273" y="69407"/>
                  </a:lnTo>
                  <a:lnTo>
                    <a:pt x="86811" y="39421"/>
                  </a:lnTo>
                  <a:lnTo>
                    <a:pt x="68395" y="2547"/>
                  </a:lnTo>
                  <a:lnTo>
                    <a:pt x="103063" y="-505"/>
                  </a:lnTo>
                  <a:lnTo>
                    <a:pt x="135653" y="16354"/>
                  </a:lnTo>
                  <a:lnTo>
                    <a:pt x="139242" y="32866"/>
                  </a:lnTo>
                  <a:lnTo>
                    <a:pt x="148623" y="68439"/>
                  </a:lnTo>
                  <a:lnTo>
                    <a:pt x="138322" y="74104"/>
                  </a:lnTo>
                  <a:lnTo>
                    <a:pt x="125257" y="69413"/>
                  </a:lnTo>
                  <a:lnTo>
                    <a:pt x="118071" y="101459"/>
                  </a:lnTo>
                  <a:lnTo>
                    <a:pt x="77462" y="106938"/>
                  </a:lnTo>
                  <a:lnTo>
                    <a:pt x="82262" y="130313"/>
                  </a:lnTo>
                  <a:lnTo>
                    <a:pt x="75368" y="147360"/>
                  </a:lnTo>
                  <a:lnTo>
                    <a:pt x="77462" y="151853"/>
                  </a:lnTo>
                  <a:lnTo>
                    <a:pt x="60942" y="165091"/>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18" name="Freeform: Shape 1217">
              <a:extLst>
                <a:ext uri="{FF2B5EF4-FFF2-40B4-BE49-F238E27FC236}">
                  <a16:creationId xmlns:a16="http://schemas.microsoft.com/office/drawing/2014/main" id="{A7F69208-29F7-44CD-9AB9-5B604318284F}"/>
                </a:ext>
              </a:extLst>
            </p:cNvPr>
            <p:cNvSpPr/>
            <p:nvPr/>
          </p:nvSpPr>
          <p:spPr>
            <a:xfrm flipV="1">
              <a:off x="3215772" y="4056090"/>
              <a:ext cx="113539" cy="119568"/>
            </a:xfrm>
            <a:custGeom>
              <a:avLst/>
              <a:gdLst>
                <a:gd name="connsiteX0" fmla="*/ 46302 w 104373"/>
                <a:gd name="connsiteY0" fmla="*/ -225 h 109915"/>
                <a:gd name="connsiteX1" fmla="*/ 80403 w 104373"/>
                <a:gd name="connsiteY1" fmla="*/ 6456 h 109915"/>
                <a:gd name="connsiteX2" fmla="*/ 102140 w 104373"/>
                <a:gd name="connsiteY2" fmla="*/ 29365 h 109915"/>
                <a:gd name="connsiteX3" fmla="*/ 89336 w 104373"/>
                <a:gd name="connsiteY3" fmla="*/ 33263 h 109915"/>
                <a:gd name="connsiteX4" fmla="*/ 95136 w 104373"/>
                <a:gd name="connsiteY4" fmla="*/ 51601 h 109915"/>
                <a:gd name="connsiteX5" fmla="*/ 88147 w 104373"/>
                <a:gd name="connsiteY5" fmla="*/ 67105 h 109915"/>
                <a:gd name="connsiteX6" fmla="*/ 62530 w 104373"/>
                <a:gd name="connsiteY6" fmla="*/ 90297 h 109915"/>
                <a:gd name="connsiteX7" fmla="*/ 49654 w 104373"/>
                <a:gd name="connsiteY7" fmla="*/ 90297 h 109915"/>
                <a:gd name="connsiteX8" fmla="*/ 37243 w 104373"/>
                <a:gd name="connsiteY8" fmla="*/ 109069 h 109915"/>
                <a:gd name="connsiteX9" fmla="*/ 27492 w 104373"/>
                <a:gd name="connsiteY9" fmla="*/ 101214 h 109915"/>
                <a:gd name="connsiteX10" fmla="*/ 18874 w 104373"/>
                <a:gd name="connsiteY10" fmla="*/ 109690 h 109915"/>
                <a:gd name="connsiteX11" fmla="*/ 11406 w 104373"/>
                <a:gd name="connsiteY11" fmla="*/ 94420 h 109915"/>
                <a:gd name="connsiteX12" fmla="*/ 8265 w 104373"/>
                <a:gd name="connsiteY12" fmla="*/ 66450 h 109915"/>
                <a:gd name="connsiteX13" fmla="*/ 458 w 104373"/>
                <a:gd name="connsiteY13" fmla="*/ 54811 h 109915"/>
                <a:gd name="connsiteX14" fmla="*/ 6298 w 104373"/>
                <a:gd name="connsiteY14" fmla="*/ 41690 h 109915"/>
                <a:gd name="connsiteX15" fmla="*/ -2233 w 104373"/>
                <a:gd name="connsiteY15" fmla="*/ 29365 h 109915"/>
                <a:gd name="connsiteX16" fmla="*/ 5967 w 104373"/>
                <a:gd name="connsiteY16" fmla="*/ 12100 h 109915"/>
                <a:gd name="connsiteX17" fmla="*/ 26626 w 104373"/>
                <a:gd name="connsiteY17" fmla="*/ 11390 h 109915"/>
                <a:gd name="connsiteX18" fmla="*/ 46302 w 104373"/>
                <a:gd name="connsiteY18" fmla="*/ -225 h 109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373" h="109915">
                  <a:moveTo>
                    <a:pt x="46302" y="-225"/>
                  </a:moveTo>
                  <a:lnTo>
                    <a:pt x="80403" y="6456"/>
                  </a:lnTo>
                  <a:lnTo>
                    <a:pt x="102140" y="29365"/>
                  </a:lnTo>
                  <a:lnTo>
                    <a:pt x="89336" y="33263"/>
                  </a:lnTo>
                  <a:lnTo>
                    <a:pt x="95136" y="51601"/>
                  </a:lnTo>
                  <a:lnTo>
                    <a:pt x="88147" y="67105"/>
                  </a:lnTo>
                  <a:lnTo>
                    <a:pt x="62530" y="90297"/>
                  </a:lnTo>
                  <a:lnTo>
                    <a:pt x="49654" y="90297"/>
                  </a:lnTo>
                  <a:lnTo>
                    <a:pt x="37243" y="109069"/>
                  </a:lnTo>
                  <a:lnTo>
                    <a:pt x="27492" y="101214"/>
                  </a:lnTo>
                  <a:lnTo>
                    <a:pt x="18874" y="109690"/>
                  </a:lnTo>
                  <a:lnTo>
                    <a:pt x="11406" y="94420"/>
                  </a:lnTo>
                  <a:lnTo>
                    <a:pt x="8265" y="66450"/>
                  </a:lnTo>
                  <a:lnTo>
                    <a:pt x="458" y="54811"/>
                  </a:lnTo>
                  <a:lnTo>
                    <a:pt x="6298" y="41690"/>
                  </a:lnTo>
                  <a:lnTo>
                    <a:pt x="-2233" y="29365"/>
                  </a:lnTo>
                  <a:lnTo>
                    <a:pt x="5967" y="12100"/>
                  </a:lnTo>
                  <a:lnTo>
                    <a:pt x="26626" y="11390"/>
                  </a:lnTo>
                  <a:lnTo>
                    <a:pt x="46302" y="-22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19" name="Freeform: Shape 1218">
              <a:extLst>
                <a:ext uri="{FF2B5EF4-FFF2-40B4-BE49-F238E27FC236}">
                  <a16:creationId xmlns:a16="http://schemas.microsoft.com/office/drawing/2014/main" id="{B2AC6FFB-7802-4D98-851A-A48DA52707DF}"/>
                </a:ext>
              </a:extLst>
            </p:cNvPr>
            <p:cNvSpPr/>
            <p:nvPr/>
          </p:nvSpPr>
          <p:spPr>
            <a:xfrm flipV="1">
              <a:off x="3215772" y="4056090"/>
              <a:ext cx="113539" cy="119568"/>
            </a:xfrm>
            <a:custGeom>
              <a:avLst/>
              <a:gdLst>
                <a:gd name="connsiteX0" fmla="*/ 46302 w 104373"/>
                <a:gd name="connsiteY0" fmla="*/ -225 h 109915"/>
                <a:gd name="connsiteX1" fmla="*/ 80403 w 104373"/>
                <a:gd name="connsiteY1" fmla="*/ 6456 h 109915"/>
                <a:gd name="connsiteX2" fmla="*/ 102140 w 104373"/>
                <a:gd name="connsiteY2" fmla="*/ 29365 h 109915"/>
                <a:gd name="connsiteX3" fmla="*/ 89336 w 104373"/>
                <a:gd name="connsiteY3" fmla="*/ 33263 h 109915"/>
                <a:gd name="connsiteX4" fmla="*/ 95136 w 104373"/>
                <a:gd name="connsiteY4" fmla="*/ 51601 h 109915"/>
                <a:gd name="connsiteX5" fmla="*/ 88147 w 104373"/>
                <a:gd name="connsiteY5" fmla="*/ 67105 h 109915"/>
                <a:gd name="connsiteX6" fmla="*/ 62530 w 104373"/>
                <a:gd name="connsiteY6" fmla="*/ 90297 h 109915"/>
                <a:gd name="connsiteX7" fmla="*/ 49654 w 104373"/>
                <a:gd name="connsiteY7" fmla="*/ 90297 h 109915"/>
                <a:gd name="connsiteX8" fmla="*/ 37243 w 104373"/>
                <a:gd name="connsiteY8" fmla="*/ 109069 h 109915"/>
                <a:gd name="connsiteX9" fmla="*/ 27492 w 104373"/>
                <a:gd name="connsiteY9" fmla="*/ 101214 h 109915"/>
                <a:gd name="connsiteX10" fmla="*/ 18874 w 104373"/>
                <a:gd name="connsiteY10" fmla="*/ 109690 h 109915"/>
                <a:gd name="connsiteX11" fmla="*/ 11406 w 104373"/>
                <a:gd name="connsiteY11" fmla="*/ 94420 h 109915"/>
                <a:gd name="connsiteX12" fmla="*/ 8265 w 104373"/>
                <a:gd name="connsiteY12" fmla="*/ 66450 h 109915"/>
                <a:gd name="connsiteX13" fmla="*/ 458 w 104373"/>
                <a:gd name="connsiteY13" fmla="*/ 54811 h 109915"/>
                <a:gd name="connsiteX14" fmla="*/ 6298 w 104373"/>
                <a:gd name="connsiteY14" fmla="*/ 41690 h 109915"/>
                <a:gd name="connsiteX15" fmla="*/ -2233 w 104373"/>
                <a:gd name="connsiteY15" fmla="*/ 29365 h 109915"/>
                <a:gd name="connsiteX16" fmla="*/ 5967 w 104373"/>
                <a:gd name="connsiteY16" fmla="*/ 12100 h 109915"/>
                <a:gd name="connsiteX17" fmla="*/ 26626 w 104373"/>
                <a:gd name="connsiteY17" fmla="*/ 11390 h 109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373" h="109915">
                  <a:moveTo>
                    <a:pt x="46302" y="-225"/>
                  </a:moveTo>
                  <a:lnTo>
                    <a:pt x="80403" y="6456"/>
                  </a:lnTo>
                  <a:lnTo>
                    <a:pt x="102140" y="29365"/>
                  </a:lnTo>
                  <a:lnTo>
                    <a:pt x="89336" y="33263"/>
                  </a:lnTo>
                  <a:lnTo>
                    <a:pt x="95136" y="51601"/>
                  </a:lnTo>
                  <a:lnTo>
                    <a:pt x="88147" y="67105"/>
                  </a:lnTo>
                  <a:lnTo>
                    <a:pt x="62530" y="90297"/>
                  </a:lnTo>
                  <a:lnTo>
                    <a:pt x="49654" y="90297"/>
                  </a:lnTo>
                  <a:lnTo>
                    <a:pt x="37243" y="109069"/>
                  </a:lnTo>
                  <a:lnTo>
                    <a:pt x="27492" y="101214"/>
                  </a:lnTo>
                  <a:lnTo>
                    <a:pt x="18874" y="109690"/>
                  </a:lnTo>
                  <a:lnTo>
                    <a:pt x="11406" y="94420"/>
                  </a:lnTo>
                  <a:lnTo>
                    <a:pt x="8265" y="66450"/>
                  </a:lnTo>
                  <a:lnTo>
                    <a:pt x="458" y="54811"/>
                  </a:lnTo>
                  <a:lnTo>
                    <a:pt x="6298" y="41690"/>
                  </a:lnTo>
                  <a:lnTo>
                    <a:pt x="-2233" y="29365"/>
                  </a:lnTo>
                  <a:lnTo>
                    <a:pt x="5967" y="12100"/>
                  </a:lnTo>
                  <a:lnTo>
                    <a:pt x="26626" y="11390"/>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20" name="Freeform: Shape 1219">
              <a:extLst>
                <a:ext uri="{FF2B5EF4-FFF2-40B4-BE49-F238E27FC236}">
                  <a16:creationId xmlns:a16="http://schemas.microsoft.com/office/drawing/2014/main" id="{E9085CF2-9ACE-4821-AF36-A25C10031343}"/>
                </a:ext>
              </a:extLst>
            </p:cNvPr>
            <p:cNvSpPr/>
            <p:nvPr/>
          </p:nvSpPr>
          <p:spPr>
            <a:xfrm flipV="1">
              <a:off x="2885229" y="3773405"/>
              <a:ext cx="171465" cy="873149"/>
            </a:xfrm>
            <a:custGeom>
              <a:avLst/>
              <a:gdLst>
                <a:gd name="connsiteX0" fmla="*/ 93183 w 157623"/>
                <a:gd name="connsiteY0" fmla="*/ 781145 h 802660"/>
                <a:gd name="connsiteX1" fmla="*/ 99439 w 157623"/>
                <a:gd name="connsiteY1" fmla="*/ 719373 h 802660"/>
                <a:gd name="connsiteX2" fmla="*/ 95237 w 157623"/>
                <a:gd name="connsiteY2" fmla="*/ 689364 h 802660"/>
                <a:gd name="connsiteX3" fmla="*/ 87516 w 157623"/>
                <a:gd name="connsiteY3" fmla="*/ 685924 h 802660"/>
                <a:gd name="connsiteX4" fmla="*/ 86934 w 157623"/>
                <a:gd name="connsiteY4" fmla="*/ 677079 h 802660"/>
                <a:gd name="connsiteX5" fmla="*/ 93072 w 157623"/>
                <a:gd name="connsiteY5" fmla="*/ 669769 h 802660"/>
                <a:gd name="connsiteX6" fmla="*/ 92254 w 157623"/>
                <a:gd name="connsiteY6" fmla="*/ 639232 h 802660"/>
                <a:gd name="connsiteX7" fmla="*/ 73122 w 157623"/>
                <a:gd name="connsiteY7" fmla="*/ 565243 h 802660"/>
                <a:gd name="connsiteX8" fmla="*/ 77309 w 157623"/>
                <a:gd name="connsiteY8" fmla="*/ 546167 h 802660"/>
                <a:gd name="connsiteX9" fmla="*/ 69533 w 157623"/>
                <a:gd name="connsiteY9" fmla="*/ 530827 h 802660"/>
                <a:gd name="connsiteX10" fmla="*/ 74310 w 157623"/>
                <a:gd name="connsiteY10" fmla="*/ 486480 h 802660"/>
                <a:gd name="connsiteX11" fmla="*/ 68935 w 157623"/>
                <a:gd name="connsiteY11" fmla="*/ 476657 h 802660"/>
                <a:gd name="connsiteX12" fmla="*/ 60553 w 157623"/>
                <a:gd name="connsiteY12" fmla="*/ 433055 h 802660"/>
                <a:gd name="connsiteX13" fmla="*/ 52793 w 157623"/>
                <a:gd name="connsiteY13" fmla="*/ 422520 h 802660"/>
                <a:gd name="connsiteX14" fmla="*/ 49637 w 157623"/>
                <a:gd name="connsiteY14" fmla="*/ 404489 h 802660"/>
                <a:gd name="connsiteX15" fmla="*/ 42153 w 157623"/>
                <a:gd name="connsiteY15" fmla="*/ 401089 h 802660"/>
                <a:gd name="connsiteX16" fmla="*/ 46835 w 157623"/>
                <a:gd name="connsiteY16" fmla="*/ 389149 h 802660"/>
                <a:gd name="connsiteX17" fmla="*/ 34251 w 157623"/>
                <a:gd name="connsiteY17" fmla="*/ 384334 h 802660"/>
                <a:gd name="connsiteX18" fmla="*/ 42916 w 157623"/>
                <a:gd name="connsiteY18" fmla="*/ 343259 h 802660"/>
                <a:gd name="connsiteX19" fmla="*/ 28876 w 157623"/>
                <a:gd name="connsiteY19" fmla="*/ 299832 h 802660"/>
                <a:gd name="connsiteX20" fmla="*/ 34692 w 157623"/>
                <a:gd name="connsiteY20" fmla="*/ 277386 h 802660"/>
                <a:gd name="connsiteX21" fmla="*/ 47410 w 157623"/>
                <a:gd name="connsiteY21" fmla="*/ 291119 h 802660"/>
                <a:gd name="connsiteX22" fmla="*/ 54194 w 157623"/>
                <a:gd name="connsiteY22" fmla="*/ 286366 h 802660"/>
                <a:gd name="connsiteX23" fmla="*/ 49189 w 157623"/>
                <a:gd name="connsiteY23" fmla="*/ 265344 h 802660"/>
                <a:gd name="connsiteX24" fmla="*/ 51290 w 157623"/>
                <a:gd name="connsiteY24" fmla="*/ 253045 h 802660"/>
                <a:gd name="connsiteX25" fmla="*/ 44419 w 157623"/>
                <a:gd name="connsiteY25" fmla="*/ 244725 h 802660"/>
                <a:gd name="connsiteX26" fmla="*/ 49802 w 157623"/>
                <a:gd name="connsiteY26" fmla="*/ 235604 h 802660"/>
                <a:gd name="connsiteX27" fmla="*/ 41429 w 157623"/>
                <a:gd name="connsiteY27" fmla="*/ 228072 h 802660"/>
                <a:gd name="connsiteX28" fmla="*/ 49212 w 157623"/>
                <a:gd name="connsiteY28" fmla="*/ 218951 h 802660"/>
                <a:gd name="connsiteX29" fmla="*/ 35841 w 157623"/>
                <a:gd name="connsiteY29" fmla="*/ 193711 h 802660"/>
                <a:gd name="connsiteX30" fmla="*/ 40232 w 157623"/>
                <a:gd name="connsiteY30" fmla="*/ 182890 h 802660"/>
                <a:gd name="connsiteX31" fmla="*/ 33362 w 157623"/>
                <a:gd name="connsiteY31" fmla="*/ 170980 h 802660"/>
                <a:gd name="connsiteX32" fmla="*/ 25586 w 157623"/>
                <a:gd name="connsiteY32" fmla="*/ 188429 h 802660"/>
                <a:gd name="connsiteX33" fmla="*/ -1928 w 157623"/>
                <a:gd name="connsiteY33" fmla="*/ 168604 h 802660"/>
                <a:gd name="connsiteX34" fmla="*/ -1070 w 157623"/>
                <a:gd name="connsiteY34" fmla="*/ 156217 h 802660"/>
                <a:gd name="connsiteX35" fmla="*/ 19306 w 157623"/>
                <a:gd name="connsiteY35" fmla="*/ 164653 h 802660"/>
                <a:gd name="connsiteX36" fmla="*/ 23689 w 157623"/>
                <a:gd name="connsiteY36" fmla="*/ 151646 h 802660"/>
                <a:gd name="connsiteX37" fmla="*/ 16000 w 157623"/>
                <a:gd name="connsiteY37" fmla="*/ 140468 h 802660"/>
                <a:gd name="connsiteX38" fmla="*/ 30080 w 157623"/>
                <a:gd name="connsiteY38" fmla="*/ 112310 h 802660"/>
                <a:gd name="connsiteX39" fmla="*/ 30222 w 157623"/>
                <a:gd name="connsiteY39" fmla="*/ 101701 h 802660"/>
                <a:gd name="connsiteX40" fmla="*/ 25067 w 157623"/>
                <a:gd name="connsiteY40" fmla="*/ 93785 h 802660"/>
                <a:gd name="connsiteX41" fmla="*/ 26806 w 157623"/>
                <a:gd name="connsiteY41" fmla="*/ 82954 h 802660"/>
                <a:gd name="connsiteX42" fmla="*/ 17173 w 157623"/>
                <a:gd name="connsiteY42" fmla="*/ 80947 h 802660"/>
                <a:gd name="connsiteX43" fmla="*/ 28160 w 157623"/>
                <a:gd name="connsiteY43" fmla="*/ 51716 h 802660"/>
                <a:gd name="connsiteX44" fmla="*/ 28160 w 157623"/>
                <a:gd name="connsiteY44" fmla="*/ 45027 h 802660"/>
                <a:gd name="connsiteX45" fmla="*/ 35935 w 157623"/>
                <a:gd name="connsiteY45" fmla="*/ 43250 h 802660"/>
                <a:gd name="connsiteX46" fmla="*/ 41736 w 157623"/>
                <a:gd name="connsiteY46" fmla="*/ 27872 h 802660"/>
                <a:gd name="connsiteX47" fmla="*/ 30025 w 157623"/>
                <a:gd name="connsiteY47" fmla="*/ 17254 h 802660"/>
                <a:gd name="connsiteX48" fmla="*/ 40020 w 157623"/>
                <a:gd name="connsiteY48" fmla="*/ 8440 h 802660"/>
                <a:gd name="connsiteX49" fmla="*/ 61238 w 157623"/>
                <a:gd name="connsiteY49" fmla="*/ 12138 h 802660"/>
                <a:gd name="connsiteX50" fmla="*/ 55729 w 157623"/>
                <a:gd name="connsiteY50" fmla="*/ 1993 h 802660"/>
                <a:gd name="connsiteX51" fmla="*/ 73248 w 157623"/>
                <a:gd name="connsiteY51" fmla="*/ -100 h 802660"/>
                <a:gd name="connsiteX52" fmla="*/ 80457 w 157623"/>
                <a:gd name="connsiteY52" fmla="*/ 16335 h 802660"/>
                <a:gd name="connsiteX53" fmla="*/ 106310 w 157623"/>
                <a:gd name="connsiteY53" fmla="*/ 20937 h 802660"/>
                <a:gd name="connsiteX54" fmla="*/ 110497 w 157623"/>
                <a:gd name="connsiteY54" fmla="*/ 28515 h 802660"/>
                <a:gd name="connsiteX55" fmla="*/ 128425 w 157623"/>
                <a:gd name="connsiteY55" fmla="*/ 24958 h 802660"/>
                <a:gd name="connsiteX56" fmla="*/ 124758 w 157623"/>
                <a:gd name="connsiteY56" fmla="*/ 33341 h 802660"/>
                <a:gd name="connsiteX57" fmla="*/ 122538 w 157623"/>
                <a:gd name="connsiteY57" fmla="*/ 38408 h 802660"/>
                <a:gd name="connsiteX58" fmla="*/ 122538 w 157623"/>
                <a:gd name="connsiteY58" fmla="*/ 38408 h 802660"/>
                <a:gd name="connsiteX59" fmla="*/ 107010 w 157623"/>
                <a:gd name="connsiteY59" fmla="*/ 38408 h 802660"/>
                <a:gd name="connsiteX60" fmla="*/ 100455 w 157623"/>
                <a:gd name="connsiteY60" fmla="*/ 44452 h 802660"/>
                <a:gd name="connsiteX61" fmla="*/ 67825 w 157623"/>
                <a:gd name="connsiteY61" fmla="*/ 44452 h 802660"/>
                <a:gd name="connsiteX62" fmla="*/ 60632 w 157623"/>
                <a:gd name="connsiteY62" fmla="*/ 54071 h 802660"/>
                <a:gd name="connsiteX63" fmla="*/ 66007 w 157623"/>
                <a:gd name="connsiteY63" fmla="*/ 66599 h 802660"/>
                <a:gd name="connsiteX64" fmla="*/ 59892 w 157623"/>
                <a:gd name="connsiteY64" fmla="*/ 77940 h 802660"/>
                <a:gd name="connsiteX65" fmla="*/ 44632 w 157623"/>
                <a:gd name="connsiteY65" fmla="*/ 69277 h 802660"/>
                <a:gd name="connsiteX66" fmla="*/ 39571 w 157623"/>
                <a:gd name="connsiteY66" fmla="*/ 90203 h 802660"/>
                <a:gd name="connsiteX67" fmla="*/ 49071 w 157623"/>
                <a:gd name="connsiteY67" fmla="*/ 111145 h 802660"/>
                <a:gd name="connsiteX68" fmla="*/ 63095 w 157623"/>
                <a:gd name="connsiteY68" fmla="*/ 127002 h 802660"/>
                <a:gd name="connsiteX69" fmla="*/ 54572 w 157623"/>
                <a:gd name="connsiteY69" fmla="*/ 140713 h 802660"/>
                <a:gd name="connsiteX70" fmla="*/ 68352 w 157623"/>
                <a:gd name="connsiteY70" fmla="*/ 162347 h 802660"/>
                <a:gd name="connsiteX71" fmla="*/ 67967 w 157623"/>
                <a:gd name="connsiteY71" fmla="*/ 184504 h 802660"/>
                <a:gd name="connsiteX72" fmla="*/ 74766 w 157623"/>
                <a:gd name="connsiteY72" fmla="*/ 197788 h 802660"/>
                <a:gd name="connsiteX73" fmla="*/ 66794 w 157623"/>
                <a:gd name="connsiteY73" fmla="*/ 217202 h 802660"/>
                <a:gd name="connsiteX74" fmla="*/ 82094 w 157623"/>
                <a:gd name="connsiteY74" fmla="*/ 217399 h 802660"/>
                <a:gd name="connsiteX75" fmla="*/ 82227 w 157623"/>
                <a:gd name="connsiteY75" fmla="*/ 229148 h 802660"/>
                <a:gd name="connsiteX76" fmla="*/ 72720 w 157623"/>
                <a:gd name="connsiteY76" fmla="*/ 231196 h 802660"/>
                <a:gd name="connsiteX77" fmla="*/ 72272 w 157623"/>
                <a:gd name="connsiteY77" fmla="*/ 247581 h 802660"/>
                <a:gd name="connsiteX78" fmla="*/ 65015 w 157623"/>
                <a:gd name="connsiteY78" fmla="*/ 257167 h 802660"/>
                <a:gd name="connsiteX79" fmla="*/ 64669 w 157623"/>
                <a:gd name="connsiteY79" fmla="*/ 266138 h 802660"/>
                <a:gd name="connsiteX80" fmla="*/ 70328 w 157623"/>
                <a:gd name="connsiteY80" fmla="*/ 278118 h 802660"/>
                <a:gd name="connsiteX81" fmla="*/ 70328 w 157623"/>
                <a:gd name="connsiteY81" fmla="*/ 303687 h 802660"/>
                <a:gd name="connsiteX82" fmla="*/ 77797 w 157623"/>
                <a:gd name="connsiteY82" fmla="*/ 347037 h 802660"/>
                <a:gd name="connsiteX83" fmla="*/ 88634 w 157623"/>
                <a:gd name="connsiteY83" fmla="*/ 357450 h 802660"/>
                <a:gd name="connsiteX84" fmla="*/ 77616 w 157623"/>
                <a:gd name="connsiteY84" fmla="*/ 398420 h 802660"/>
                <a:gd name="connsiteX85" fmla="*/ 96024 w 157623"/>
                <a:gd name="connsiteY85" fmla="*/ 410155 h 802660"/>
                <a:gd name="connsiteX86" fmla="*/ 91420 w 157623"/>
                <a:gd name="connsiteY86" fmla="*/ 434694 h 802660"/>
                <a:gd name="connsiteX87" fmla="*/ 106365 w 157623"/>
                <a:gd name="connsiteY87" fmla="*/ 452765 h 802660"/>
                <a:gd name="connsiteX88" fmla="*/ 105861 w 157623"/>
                <a:gd name="connsiteY88" fmla="*/ 475720 h 802660"/>
                <a:gd name="connsiteX89" fmla="*/ 93993 w 157623"/>
                <a:gd name="connsiteY89" fmla="*/ 507216 h 802660"/>
                <a:gd name="connsiteX90" fmla="*/ 104681 w 157623"/>
                <a:gd name="connsiteY90" fmla="*/ 534580 h 802660"/>
                <a:gd name="connsiteX91" fmla="*/ 102682 w 157623"/>
                <a:gd name="connsiteY91" fmla="*/ 557555 h 802660"/>
                <a:gd name="connsiteX92" fmla="*/ 117619 w 157623"/>
                <a:gd name="connsiteY92" fmla="*/ 599149 h 802660"/>
                <a:gd name="connsiteX93" fmla="*/ 133053 w 157623"/>
                <a:gd name="connsiteY93" fmla="*/ 602873 h 802660"/>
                <a:gd name="connsiteX94" fmla="*/ 126953 w 157623"/>
                <a:gd name="connsiteY94" fmla="*/ 654366 h 802660"/>
                <a:gd name="connsiteX95" fmla="*/ 148683 w 157623"/>
                <a:gd name="connsiteY95" fmla="*/ 668790 h 802660"/>
                <a:gd name="connsiteX96" fmla="*/ 155695 w 157623"/>
                <a:gd name="connsiteY96" fmla="*/ 690096 h 802660"/>
                <a:gd name="connsiteX97" fmla="*/ 135815 w 157623"/>
                <a:gd name="connsiteY97" fmla="*/ 690151 h 802660"/>
                <a:gd name="connsiteX98" fmla="*/ 135681 w 157623"/>
                <a:gd name="connsiteY98" fmla="*/ 723756 h 802660"/>
                <a:gd name="connsiteX99" fmla="*/ 120185 w 157623"/>
                <a:gd name="connsiteY99" fmla="*/ 738961 h 802660"/>
                <a:gd name="connsiteX100" fmla="*/ 126615 w 157623"/>
                <a:gd name="connsiteY100" fmla="*/ 766523 h 802660"/>
                <a:gd name="connsiteX101" fmla="*/ 119367 w 157623"/>
                <a:gd name="connsiteY101" fmla="*/ 790078 h 802660"/>
                <a:gd name="connsiteX102" fmla="*/ 107349 w 157623"/>
                <a:gd name="connsiteY102" fmla="*/ 802560 h 802660"/>
                <a:gd name="connsiteX103" fmla="*/ 107333 w 157623"/>
                <a:gd name="connsiteY103" fmla="*/ 802560 h 802660"/>
                <a:gd name="connsiteX104" fmla="*/ 105578 w 157623"/>
                <a:gd name="connsiteY104" fmla="*/ 784270 h 802660"/>
                <a:gd name="connsiteX105" fmla="*/ 93183 w 157623"/>
                <a:gd name="connsiteY105" fmla="*/ 781145 h 802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57623" h="802660">
                  <a:moveTo>
                    <a:pt x="93183" y="781145"/>
                  </a:moveTo>
                  <a:lnTo>
                    <a:pt x="99439" y="719373"/>
                  </a:lnTo>
                  <a:lnTo>
                    <a:pt x="95237" y="689364"/>
                  </a:lnTo>
                  <a:lnTo>
                    <a:pt x="87516" y="685924"/>
                  </a:lnTo>
                  <a:lnTo>
                    <a:pt x="86934" y="677079"/>
                  </a:lnTo>
                  <a:lnTo>
                    <a:pt x="93072" y="669769"/>
                  </a:lnTo>
                  <a:lnTo>
                    <a:pt x="92254" y="639232"/>
                  </a:lnTo>
                  <a:lnTo>
                    <a:pt x="73122" y="565243"/>
                  </a:lnTo>
                  <a:lnTo>
                    <a:pt x="77309" y="546167"/>
                  </a:lnTo>
                  <a:lnTo>
                    <a:pt x="69533" y="530827"/>
                  </a:lnTo>
                  <a:lnTo>
                    <a:pt x="74310" y="486480"/>
                  </a:lnTo>
                  <a:lnTo>
                    <a:pt x="68935" y="476657"/>
                  </a:lnTo>
                  <a:lnTo>
                    <a:pt x="60553" y="433055"/>
                  </a:lnTo>
                  <a:lnTo>
                    <a:pt x="52793" y="422520"/>
                  </a:lnTo>
                  <a:lnTo>
                    <a:pt x="49637" y="404489"/>
                  </a:lnTo>
                  <a:lnTo>
                    <a:pt x="42153" y="401089"/>
                  </a:lnTo>
                  <a:lnTo>
                    <a:pt x="46835" y="389149"/>
                  </a:lnTo>
                  <a:lnTo>
                    <a:pt x="34251" y="384334"/>
                  </a:lnTo>
                  <a:lnTo>
                    <a:pt x="42916" y="343259"/>
                  </a:lnTo>
                  <a:lnTo>
                    <a:pt x="28876" y="299832"/>
                  </a:lnTo>
                  <a:lnTo>
                    <a:pt x="34692" y="277386"/>
                  </a:lnTo>
                  <a:lnTo>
                    <a:pt x="47410" y="291119"/>
                  </a:lnTo>
                  <a:lnTo>
                    <a:pt x="54194" y="286366"/>
                  </a:lnTo>
                  <a:lnTo>
                    <a:pt x="49189" y="265344"/>
                  </a:lnTo>
                  <a:lnTo>
                    <a:pt x="51290" y="253045"/>
                  </a:lnTo>
                  <a:lnTo>
                    <a:pt x="44419" y="244725"/>
                  </a:lnTo>
                  <a:lnTo>
                    <a:pt x="49802" y="235604"/>
                  </a:lnTo>
                  <a:lnTo>
                    <a:pt x="41429" y="228072"/>
                  </a:lnTo>
                  <a:lnTo>
                    <a:pt x="49212" y="218951"/>
                  </a:lnTo>
                  <a:lnTo>
                    <a:pt x="35841" y="193711"/>
                  </a:lnTo>
                  <a:lnTo>
                    <a:pt x="40232" y="182890"/>
                  </a:lnTo>
                  <a:lnTo>
                    <a:pt x="33362" y="170980"/>
                  </a:lnTo>
                  <a:lnTo>
                    <a:pt x="25586" y="188429"/>
                  </a:lnTo>
                  <a:lnTo>
                    <a:pt x="-1928" y="168604"/>
                  </a:lnTo>
                  <a:lnTo>
                    <a:pt x="-1070" y="156217"/>
                  </a:lnTo>
                  <a:lnTo>
                    <a:pt x="19306" y="164653"/>
                  </a:lnTo>
                  <a:lnTo>
                    <a:pt x="23689" y="151646"/>
                  </a:lnTo>
                  <a:lnTo>
                    <a:pt x="16000" y="140468"/>
                  </a:lnTo>
                  <a:lnTo>
                    <a:pt x="30080" y="112310"/>
                  </a:lnTo>
                  <a:lnTo>
                    <a:pt x="30222" y="101701"/>
                  </a:lnTo>
                  <a:lnTo>
                    <a:pt x="25067" y="93785"/>
                  </a:lnTo>
                  <a:lnTo>
                    <a:pt x="26806" y="82954"/>
                  </a:lnTo>
                  <a:lnTo>
                    <a:pt x="17173" y="80947"/>
                  </a:lnTo>
                  <a:lnTo>
                    <a:pt x="28160" y="51716"/>
                  </a:lnTo>
                  <a:lnTo>
                    <a:pt x="28160" y="45027"/>
                  </a:lnTo>
                  <a:lnTo>
                    <a:pt x="35935" y="43250"/>
                  </a:lnTo>
                  <a:lnTo>
                    <a:pt x="41736" y="27872"/>
                  </a:lnTo>
                  <a:lnTo>
                    <a:pt x="30025" y="17254"/>
                  </a:lnTo>
                  <a:lnTo>
                    <a:pt x="40020" y="8440"/>
                  </a:lnTo>
                  <a:lnTo>
                    <a:pt x="61238" y="12138"/>
                  </a:lnTo>
                  <a:lnTo>
                    <a:pt x="55729" y="1993"/>
                  </a:lnTo>
                  <a:lnTo>
                    <a:pt x="73248" y="-100"/>
                  </a:lnTo>
                  <a:lnTo>
                    <a:pt x="80457" y="16335"/>
                  </a:lnTo>
                  <a:lnTo>
                    <a:pt x="106310" y="20937"/>
                  </a:lnTo>
                  <a:lnTo>
                    <a:pt x="110497" y="28515"/>
                  </a:lnTo>
                  <a:lnTo>
                    <a:pt x="128425" y="24958"/>
                  </a:lnTo>
                  <a:lnTo>
                    <a:pt x="124758" y="33341"/>
                  </a:lnTo>
                  <a:lnTo>
                    <a:pt x="122538" y="38408"/>
                  </a:lnTo>
                  <a:lnTo>
                    <a:pt x="122538" y="38408"/>
                  </a:lnTo>
                  <a:lnTo>
                    <a:pt x="107010" y="38408"/>
                  </a:lnTo>
                  <a:lnTo>
                    <a:pt x="100455" y="44452"/>
                  </a:lnTo>
                  <a:lnTo>
                    <a:pt x="67825" y="44452"/>
                  </a:lnTo>
                  <a:lnTo>
                    <a:pt x="60632" y="54071"/>
                  </a:lnTo>
                  <a:lnTo>
                    <a:pt x="66007" y="66599"/>
                  </a:lnTo>
                  <a:lnTo>
                    <a:pt x="59892" y="77940"/>
                  </a:lnTo>
                  <a:lnTo>
                    <a:pt x="44632" y="69277"/>
                  </a:lnTo>
                  <a:lnTo>
                    <a:pt x="39571" y="90203"/>
                  </a:lnTo>
                  <a:lnTo>
                    <a:pt x="49071" y="111145"/>
                  </a:lnTo>
                  <a:lnTo>
                    <a:pt x="63095" y="127002"/>
                  </a:lnTo>
                  <a:lnTo>
                    <a:pt x="54572" y="140713"/>
                  </a:lnTo>
                  <a:lnTo>
                    <a:pt x="68352" y="162347"/>
                  </a:lnTo>
                  <a:lnTo>
                    <a:pt x="67967" y="184504"/>
                  </a:lnTo>
                  <a:lnTo>
                    <a:pt x="74766" y="197788"/>
                  </a:lnTo>
                  <a:lnTo>
                    <a:pt x="66794" y="217202"/>
                  </a:lnTo>
                  <a:lnTo>
                    <a:pt x="82094" y="217399"/>
                  </a:lnTo>
                  <a:lnTo>
                    <a:pt x="82227" y="229148"/>
                  </a:lnTo>
                  <a:lnTo>
                    <a:pt x="72720" y="231196"/>
                  </a:lnTo>
                  <a:lnTo>
                    <a:pt x="72272" y="247581"/>
                  </a:lnTo>
                  <a:lnTo>
                    <a:pt x="65015" y="257167"/>
                  </a:lnTo>
                  <a:lnTo>
                    <a:pt x="64669" y="266138"/>
                  </a:lnTo>
                  <a:lnTo>
                    <a:pt x="70328" y="278118"/>
                  </a:lnTo>
                  <a:lnTo>
                    <a:pt x="70328" y="303687"/>
                  </a:lnTo>
                  <a:lnTo>
                    <a:pt x="77797" y="347037"/>
                  </a:lnTo>
                  <a:lnTo>
                    <a:pt x="88634" y="357450"/>
                  </a:lnTo>
                  <a:lnTo>
                    <a:pt x="77616" y="398420"/>
                  </a:lnTo>
                  <a:lnTo>
                    <a:pt x="96024" y="410155"/>
                  </a:lnTo>
                  <a:lnTo>
                    <a:pt x="91420" y="434694"/>
                  </a:lnTo>
                  <a:lnTo>
                    <a:pt x="106365" y="452765"/>
                  </a:lnTo>
                  <a:lnTo>
                    <a:pt x="105861" y="475720"/>
                  </a:lnTo>
                  <a:lnTo>
                    <a:pt x="93993" y="507216"/>
                  </a:lnTo>
                  <a:lnTo>
                    <a:pt x="104681" y="534580"/>
                  </a:lnTo>
                  <a:lnTo>
                    <a:pt x="102682" y="557555"/>
                  </a:lnTo>
                  <a:lnTo>
                    <a:pt x="117619" y="599149"/>
                  </a:lnTo>
                  <a:lnTo>
                    <a:pt x="133053" y="602873"/>
                  </a:lnTo>
                  <a:lnTo>
                    <a:pt x="126953" y="654366"/>
                  </a:lnTo>
                  <a:lnTo>
                    <a:pt x="148683" y="668790"/>
                  </a:lnTo>
                  <a:lnTo>
                    <a:pt x="155695" y="690096"/>
                  </a:lnTo>
                  <a:lnTo>
                    <a:pt x="135815" y="690151"/>
                  </a:lnTo>
                  <a:lnTo>
                    <a:pt x="135681" y="723756"/>
                  </a:lnTo>
                  <a:lnTo>
                    <a:pt x="120185" y="738961"/>
                  </a:lnTo>
                  <a:lnTo>
                    <a:pt x="126615" y="766523"/>
                  </a:lnTo>
                  <a:lnTo>
                    <a:pt x="119367" y="790078"/>
                  </a:lnTo>
                  <a:lnTo>
                    <a:pt x="107349" y="802560"/>
                  </a:lnTo>
                  <a:lnTo>
                    <a:pt x="107333" y="802560"/>
                  </a:lnTo>
                  <a:lnTo>
                    <a:pt x="105578" y="784270"/>
                  </a:lnTo>
                  <a:lnTo>
                    <a:pt x="93183" y="78114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21" name="Freeform: Shape 1220">
              <a:extLst>
                <a:ext uri="{FF2B5EF4-FFF2-40B4-BE49-F238E27FC236}">
                  <a16:creationId xmlns:a16="http://schemas.microsoft.com/office/drawing/2014/main" id="{E11BCF97-C2A3-44ED-8AB7-B42DD76FC0CD}"/>
                </a:ext>
              </a:extLst>
            </p:cNvPr>
            <p:cNvSpPr/>
            <p:nvPr/>
          </p:nvSpPr>
          <p:spPr>
            <a:xfrm flipV="1">
              <a:off x="2885229" y="3773405"/>
              <a:ext cx="171465" cy="873149"/>
            </a:xfrm>
            <a:custGeom>
              <a:avLst/>
              <a:gdLst>
                <a:gd name="connsiteX0" fmla="*/ 93183 w 157623"/>
                <a:gd name="connsiteY0" fmla="*/ 781145 h 802660"/>
                <a:gd name="connsiteX1" fmla="*/ 99439 w 157623"/>
                <a:gd name="connsiteY1" fmla="*/ 719373 h 802660"/>
                <a:gd name="connsiteX2" fmla="*/ 95237 w 157623"/>
                <a:gd name="connsiteY2" fmla="*/ 689364 h 802660"/>
                <a:gd name="connsiteX3" fmla="*/ 87516 w 157623"/>
                <a:gd name="connsiteY3" fmla="*/ 685924 h 802660"/>
                <a:gd name="connsiteX4" fmla="*/ 86934 w 157623"/>
                <a:gd name="connsiteY4" fmla="*/ 677079 h 802660"/>
                <a:gd name="connsiteX5" fmla="*/ 93072 w 157623"/>
                <a:gd name="connsiteY5" fmla="*/ 669769 h 802660"/>
                <a:gd name="connsiteX6" fmla="*/ 92254 w 157623"/>
                <a:gd name="connsiteY6" fmla="*/ 639232 h 802660"/>
                <a:gd name="connsiteX7" fmla="*/ 73122 w 157623"/>
                <a:gd name="connsiteY7" fmla="*/ 565243 h 802660"/>
                <a:gd name="connsiteX8" fmla="*/ 77309 w 157623"/>
                <a:gd name="connsiteY8" fmla="*/ 546167 h 802660"/>
                <a:gd name="connsiteX9" fmla="*/ 69533 w 157623"/>
                <a:gd name="connsiteY9" fmla="*/ 530827 h 802660"/>
                <a:gd name="connsiteX10" fmla="*/ 74310 w 157623"/>
                <a:gd name="connsiteY10" fmla="*/ 486480 h 802660"/>
                <a:gd name="connsiteX11" fmla="*/ 68935 w 157623"/>
                <a:gd name="connsiteY11" fmla="*/ 476657 h 802660"/>
                <a:gd name="connsiteX12" fmla="*/ 60553 w 157623"/>
                <a:gd name="connsiteY12" fmla="*/ 433055 h 802660"/>
                <a:gd name="connsiteX13" fmla="*/ 52793 w 157623"/>
                <a:gd name="connsiteY13" fmla="*/ 422520 h 802660"/>
                <a:gd name="connsiteX14" fmla="*/ 49637 w 157623"/>
                <a:gd name="connsiteY14" fmla="*/ 404489 h 802660"/>
                <a:gd name="connsiteX15" fmla="*/ 42153 w 157623"/>
                <a:gd name="connsiteY15" fmla="*/ 401089 h 802660"/>
                <a:gd name="connsiteX16" fmla="*/ 46835 w 157623"/>
                <a:gd name="connsiteY16" fmla="*/ 389149 h 802660"/>
                <a:gd name="connsiteX17" fmla="*/ 34251 w 157623"/>
                <a:gd name="connsiteY17" fmla="*/ 384334 h 802660"/>
                <a:gd name="connsiteX18" fmla="*/ 42916 w 157623"/>
                <a:gd name="connsiteY18" fmla="*/ 343259 h 802660"/>
                <a:gd name="connsiteX19" fmla="*/ 28876 w 157623"/>
                <a:gd name="connsiteY19" fmla="*/ 299832 h 802660"/>
                <a:gd name="connsiteX20" fmla="*/ 34692 w 157623"/>
                <a:gd name="connsiteY20" fmla="*/ 277386 h 802660"/>
                <a:gd name="connsiteX21" fmla="*/ 47410 w 157623"/>
                <a:gd name="connsiteY21" fmla="*/ 291119 h 802660"/>
                <a:gd name="connsiteX22" fmla="*/ 54194 w 157623"/>
                <a:gd name="connsiteY22" fmla="*/ 286366 h 802660"/>
                <a:gd name="connsiteX23" fmla="*/ 49189 w 157623"/>
                <a:gd name="connsiteY23" fmla="*/ 265344 h 802660"/>
                <a:gd name="connsiteX24" fmla="*/ 51290 w 157623"/>
                <a:gd name="connsiteY24" fmla="*/ 253045 h 802660"/>
                <a:gd name="connsiteX25" fmla="*/ 44419 w 157623"/>
                <a:gd name="connsiteY25" fmla="*/ 244725 h 802660"/>
                <a:gd name="connsiteX26" fmla="*/ 49802 w 157623"/>
                <a:gd name="connsiteY26" fmla="*/ 235604 h 802660"/>
                <a:gd name="connsiteX27" fmla="*/ 41429 w 157623"/>
                <a:gd name="connsiteY27" fmla="*/ 228072 h 802660"/>
                <a:gd name="connsiteX28" fmla="*/ 49212 w 157623"/>
                <a:gd name="connsiteY28" fmla="*/ 218951 h 802660"/>
                <a:gd name="connsiteX29" fmla="*/ 35841 w 157623"/>
                <a:gd name="connsiteY29" fmla="*/ 193711 h 802660"/>
                <a:gd name="connsiteX30" fmla="*/ 40232 w 157623"/>
                <a:gd name="connsiteY30" fmla="*/ 182890 h 802660"/>
                <a:gd name="connsiteX31" fmla="*/ 33362 w 157623"/>
                <a:gd name="connsiteY31" fmla="*/ 170980 h 802660"/>
                <a:gd name="connsiteX32" fmla="*/ 25586 w 157623"/>
                <a:gd name="connsiteY32" fmla="*/ 188429 h 802660"/>
                <a:gd name="connsiteX33" fmla="*/ -1928 w 157623"/>
                <a:gd name="connsiteY33" fmla="*/ 168604 h 802660"/>
                <a:gd name="connsiteX34" fmla="*/ -1070 w 157623"/>
                <a:gd name="connsiteY34" fmla="*/ 156217 h 802660"/>
                <a:gd name="connsiteX35" fmla="*/ 19306 w 157623"/>
                <a:gd name="connsiteY35" fmla="*/ 164653 h 802660"/>
                <a:gd name="connsiteX36" fmla="*/ 23689 w 157623"/>
                <a:gd name="connsiteY36" fmla="*/ 151646 h 802660"/>
                <a:gd name="connsiteX37" fmla="*/ 16000 w 157623"/>
                <a:gd name="connsiteY37" fmla="*/ 140468 h 802660"/>
                <a:gd name="connsiteX38" fmla="*/ 30080 w 157623"/>
                <a:gd name="connsiteY38" fmla="*/ 112310 h 802660"/>
                <a:gd name="connsiteX39" fmla="*/ 30222 w 157623"/>
                <a:gd name="connsiteY39" fmla="*/ 101701 h 802660"/>
                <a:gd name="connsiteX40" fmla="*/ 25067 w 157623"/>
                <a:gd name="connsiteY40" fmla="*/ 93785 h 802660"/>
                <a:gd name="connsiteX41" fmla="*/ 26806 w 157623"/>
                <a:gd name="connsiteY41" fmla="*/ 82954 h 802660"/>
                <a:gd name="connsiteX42" fmla="*/ 17173 w 157623"/>
                <a:gd name="connsiteY42" fmla="*/ 80947 h 802660"/>
                <a:gd name="connsiteX43" fmla="*/ 28160 w 157623"/>
                <a:gd name="connsiteY43" fmla="*/ 51716 h 802660"/>
                <a:gd name="connsiteX44" fmla="*/ 28160 w 157623"/>
                <a:gd name="connsiteY44" fmla="*/ 45027 h 802660"/>
                <a:gd name="connsiteX45" fmla="*/ 35935 w 157623"/>
                <a:gd name="connsiteY45" fmla="*/ 43250 h 802660"/>
                <a:gd name="connsiteX46" fmla="*/ 41736 w 157623"/>
                <a:gd name="connsiteY46" fmla="*/ 27872 h 802660"/>
                <a:gd name="connsiteX47" fmla="*/ 30025 w 157623"/>
                <a:gd name="connsiteY47" fmla="*/ 17254 h 802660"/>
                <a:gd name="connsiteX48" fmla="*/ 40020 w 157623"/>
                <a:gd name="connsiteY48" fmla="*/ 8440 h 802660"/>
                <a:gd name="connsiteX49" fmla="*/ 61238 w 157623"/>
                <a:gd name="connsiteY49" fmla="*/ 12138 h 802660"/>
                <a:gd name="connsiteX50" fmla="*/ 55729 w 157623"/>
                <a:gd name="connsiteY50" fmla="*/ 1993 h 802660"/>
                <a:gd name="connsiteX51" fmla="*/ 73248 w 157623"/>
                <a:gd name="connsiteY51" fmla="*/ -100 h 802660"/>
                <a:gd name="connsiteX52" fmla="*/ 80457 w 157623"/>
                <a:gd name="connsiteY52" fmla="*/ 16335 h 802660"/>
                <a:gd name="connsiteX53" fmla="*/ 106310 w 157623"/>
                <a:gd name="connsiteY53" fmla="*/ 20937 h 802660"/>
                <a:gd name="connsiteX54" fmla="*/ 110497 w 157623"/>
                <a:gd name="connsiteY54" fmla="*/ 28515 h 802660"/>
                <a:gd name="connsiteX55" fmla="*/ 128425 w 157623"/>
                <a:gd name="connsiteY55" fmla="*/ 24958 h 802660"/>
                <a:gd name="connsiteX56" fmla="*/ 124758 w 157623"/>
                <a:gd name="connsiteY56" fmla="*/ 33341 h 802660"/>
                <a:gd name="connsiteX57" fmla="*/ 122538 w 157623"/>
                <a:gd name="connsiteY57" fmla="*/ 38408 h 802660"/>
                <a:gd name="connsiteX58" fmla="*/ 122538 w 157623"/>
                <a:gd name="connsiteY58" fmla="*/ 38408 h 802660"/>
                <a:gd name="connsiteX59" fmla="*/ 107010 w 157623"/>
                <a:gd name="connsiteY59" fmla="*/ 38408 h 802660"/>
                <a:gd name="connsiteX60" fmla="*/ 100455 w 157623"/>
                <a:gd name="connsiteY60" fmla="*/ 44452 h 802660"/>
                <a:gd name="connsiteX61" fmla="*/ 67825 w 157623"/>
                <a:gd name="connsiteY61" fmla="*/ 44452 h 802660"/>
                <a:gd name="connsiteX62" fmla="*/ 60632 w 157623"/>
                <a:gd name="connsiteY62" fmla="*/ 54071 h 802660"/>
                <a:gd name="connsiteX63" fmla="*/ 66007 w 157623"/>
                <a:gd name="connsiteY63" fmla="*/ 66599 h 802660"/>
                <a:gd name="connsiteX64" fmla="*/ 59892 w 157623"/>
                <a:gd name="connsiteY64" fmla="*/ 77940 h 802660"/>
                <a:gd name="connsiteX65" fmla="*/ 44632 w 157623"/>
                <a:gd name="connsiteY65" fmla="*/ 69277 h 802660"/>
                <a:gd name="connsiteX66" fmla="*/ 39571 w 157623"/>
                <a:gd name="connsiteY66" fmla="*/ 90203 h 802660"/>
                <a:gd name="connsiteX67" fmla="*/ 49071 w 157623"/>
                <a:gd name="connsiteY67" fmla="*/ 111145 h 802660"/>
                <a:gd name="connsiteX68" fmla="*/ 63095 w 157623"/>
                <a:gd name="connsiteY68" fmla="*/ 127002 h 802660"/>
                <a:gd name="connsiteX69" fmla="*/ 54572 w 157623"/>
                <a:gd name="connsiteY69" fmla="*/ 140713 h 802660"/>
                <a:gd name="connsiteX70" fmla="*/ 68352 w 157623"/>
                <a:gd name="connsiteY70" fmla="*/ 162347 h 802660"/>
                <a:gd name="connsiteX71" fmla="*/ 67967 w 157623"/>
                <a:gd name="connsiteY71" fmla="*/ 184504 h 802660"/>
                <a:gd name="connsiteX72" fmla="*/ 74766 w 157623"/>
                <a:gd name="connsiteY72" fmla="*/ 197788 h 802660"/>
                <a:gd name="connsiteX73" fmla="*/ 66794 w 157623"/>
                <a:gd name="connsiteY73" fmla="*/ 217202 h 802660"/>
                <a:gd name="connsiteX74" fmla="*/ 82094 w 157623"/>
                <a:gd name="connsiteY74" fmla="*/ 217399 h 802660"/>
                <a:gd name="connsiteX75" fmla="*/ 82227 w 157623"/>
                <a:gd name="connsiteY75" fmla="*/ 229148 h 802660"/>
                <a:gd name="connsiteX76" fmla="*/ 72720 w 157623"/>
                <a:gd name="connsiteY76" fmla="*/ 231196 h 802660"/>
                <a:gd name="connsiteX77" fmla="*/ 72272 w 157623"/>
                <a:gd name="connsiteY77" fmla="*/ 247581 h 802660"/>
                <a:gd name="connsiteX78" fmla="*/ 65015 w 157623"/>
                <a:gd name="connsiteY78" fmla="*/ 257167 h 802660"/>
                <a:gd name="connsiteX79" fmla="*/ 64669 w 157623"/>
                <a:gd name="connsiteY79" fmla="*/ 266138 h 802660"/>
                <a:gd name="connsiteX80" fmla="*/ 70328 w 157623"/>
                <a:gd name="connsiteY80" fmla="*/ 278118 h 802660"/>
                <a:gd name="connsiteX81" fmla="*/ 70328 w 157623"/>
                <a:gd name="connsiteY81" fmla="*/ 303687 h 802660"/>
                <a:gd name="connsiteX82" fmla="*/ 77797 w 157623"/>
                <a:gd name="connsiteY82" fmla="*/ 347037 h 802660"/>
                <a:gd name="connsiteX83" fmla="*/ 88634 w 157623"/>
                <a:gd name="connsiteY83" fmla="*/ 357450 h 802660"/>
                <a:gd name="connsiteX84" fmla="*/ 77616 w 157623"/>
                <a:gd name="connsiteY84" fmla="*/ 398420 h 802660"/>
                <a:gd name="connsiteX85" fmla="*/ 96024 w 157623"/>
                <a:gd name="connsiteY85" fmla="*/ 410155 h 802660"/>
                <a:gd name="connsiteX86" fmla="*/ 91420 w 157623"/>
                <a:gd name="connsiteY86" fmla="*/ 434694 h 802660"/>
                <a:gd name="connsiteX87" fmla="*/ 106365 w 157623"/>
                <a:gd name="connsiteY87" fmla="*/ 452765 h 802660"/>
                <a:gd name="connsiteX88" fmla="*/ 105861 w 157623"/>
                <a:gd name="connsiteY88" fmla="*/ 475720 h 802660"/>
                <a:gd name="connsiteX89" fmla="*/ 93993 w 157623"/>
                <a:gd name="connsiteY89" fmla="*/ 507216 h 802660"/>
                <a:gd name="connsiteX90" fmla="*/ 104681 w 157623"/>
                <a:gd name="connsiteY90" fmla="*/ 534580 h 802660"/>
                <a:gd name="connsiteX91" fmla="*/ 102682 w 157623"/>
                <a:gd name="connsiteY91" fmla="*/ 557555 h 802660"/>
                <a:gd name="connsiteX92" fmla="*/ 117619 w 157623"/>
                <a:gd name="connsiteY92" fmla="*/ 599149 h 802660"/>
                <a:gd name="connsiteX93" fmla="*/ 133053 w 157623"/>
                <a:gd name="connsiteY93" fmla="*/ 602873 h 802660"/>
                <a:gd name="connsiteX94" fmla="*/ 126953 w 157623"/>
                <a:gd name="connsiteY94" fmla="*/ 654366 h 802660"/>
                <a:gd name="connsiteX95" fmla="*/ 148683 w 157623"/>
                <a:gd name="connsiteY95" fmla="*/ 668790 h 802660"/>
                <a:gd name="connsiteX96" fmla="*/ 155695 w 157623"/>
                <a:gd name="connsiteY96" fmla="*/ 690096 h 802660"/>
                <a:gd name="connsiteX97" fmla="*/ 135815 w 157623"/>
                <a:gd name="connsiteY97" fmla="*/ 690151 h 802660"/>
                <a:gd name="connsiteX98" fmla="*/ 135681 w 157623"/>
                <a:gd name="connsiteY98" fmla="*/ 723756 h 802660"/>
                <a:gd name="connsiteX99" fmla="*/ 120185 w 157623"/>
                <a:gd name="connsiteY99" fmla="*/ 738961 h 802660"/>
                <a:gd name="connsiteX100" fmla="*/ 126615 w 157623"/>
                <a:gd name="connsiteY100" fmla="*/ 766523 h 802660"/>
                <a:gd name="connsiteX101" fmla="*/ 119367 w 157623"/>
                <a:gd name="connsiteY101" fmla="*/ 790078 h 802660"/>
                <a:gd name="connsiteX102" fmla="*/ 107349 w 157623"/>
                <a:gd name="connsiteY102" fmla="*/ 802560 h 802660"/>
                <a:gd name="connsiteX103" fmla="*/ 107333 w 157623"/>
                <a:gd name="connsiteY103" fmla="*/ 802560 h 802660"/>
                <a:gd name="connsiteX104" fmla="*/ 105578 w 157623"/>
                <a:gd name="connsiteY104" fmla="*/ 784270 h 802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157623" h="802660">
                  <a:moveTo>
                    <a:pt x="93183" y="781145"/>
                  </a:moveTo>
                  <a:lnTo>
                    <a:pt x="99439" y="719373"/>
                  </a:lnTo>
                  <a:lnTo>
                    <a:pt x="95237" y="689364"/>
                  </a:lnTo>
                  <a:lnTo>
                    <a:pt x="87516" y="685924"/>
                  </a:lnTo>
                  <a:lnTo>
                    <a:pt x="86934" y="677079"/>
                  </a:lnTo>
                  <a:lnTo>
                    <a:pt x="93072" y="669769"/>
                  </a:lnTo>
                  <a:lnTo>
                    <a:pt x="92254" y="639232"/>
                  </a:lnTo>
                  <a:lnTo>
                    <a:pt x="73122" y="565243"/>
                  </a:lnTo>
                  <a:lnTo>
                    <a:pt x="77309" y="546167"/>
                  </a:lnTo>
                  <a:lnTo>
                    <a:pt x="69533" y="530827"/>
                  </a:lnTo>
                  <a:lnTo>
                    <a:pt x="74310" y="486480"/>
                  </a:lnTo>
                  <a:lnTo>
                    <a:pt x="68935" y="476657"/>
                  </a:lnTo>
                  <a:lnTo>
                    <a:pt x="60553" y="433055"/>
                  </a:lnTo>
                  <a:lnTo>
                    <a:pt x="52793" y="422520"/>
                  </a:lnTo>
                  <a:lnTo>
                    <a:pt x="49637" y="404489"/>
                  </a:lnTo>
                  <a:lnTo>
                    <a:pt x="42153" y="401089"/>
                  </a:lnTo>
                  <a:lnTo>
                    <a:pt x="46835" y="389149"/>
                  </a:lnTo>
                  <a:lnTo>
                    <a:pt x="34251" y="384334"/>
                  </a:lnTo>
                  <a:lnTo>
                    <a:pt x="42916" y="343259"/>
                  </a:lnTo>
                  <a:lnTo>
                    <a:pt x="28876" y="299832"/>
                  </a:lnTo>
                  <a:lnTo>
                    <a:pt x="34692" y="277386"/>
                  </a:lnTo>
                  <a:lnTo>
                    <a:pt x="47410" y="291119"/>
                  </a:lnTo>
                  <a:lnTo>
                    <a:pt x="54194" y="286366"/>
                  </a:lnTo>
                  <a:lnTo>
                    <a:pt x="49189" y="265344"/>
                  </a:lnTo>
                  <a:lnTo>
                    <a:pt x="51290" y="253045"/>
                  </a:lnTo>
                  <a:lnTo>
                    <a:pt x="44419" y="244725"/>
                  </a:lnTo>
                  <a:lnTo>
                    <a:pt x="49802" y="235604"/>
                  </a:lnTo>
                  <a:lnTo>
                    <a:pt x="41429" y="228072"/>
                  </a:lnTo>
                  <a:lnTo>
                    <a:pt x="49212" y="218951"/>
                  </a:lnTo>
                  <a:lnTo>
                    <a:pt x="35841" y="193711"/>
                  </a:lnTo>
                  <a:lnTo>
                    <a:pt x="40232" y="182890"/>
                  </a:lnTo>
                  <a:lnTo>
                    <a:pt x="33362" y="170980"/>
                  </a:lnTo>
                  <a:lnTo>
                    <a:pt x="25586" y="188429"/>
                  </a:lnTo>
                  <a:lnTo>
                    <a:pt x="-1928" y="168604"/>
                  </a:lnTo>
                  <a:lnTo>
                    <a:pt x="-1070" y="156217"/>
                  </a:lnTo>
                  <a:lnTo>
                    <a:pt x="19306" y="164653"/>
                  </a:lnTo>
                  <a:lnTo>
                    <a:pt x="23689" y="151646"/>
                  </a:lnTo>
                  <a:lnTo>
                    <a:pt x="16000" y="140468"/>
                  </a:lnTo>
                  <a:lnTo>
                    <a:pt x="30080" y="112310"/>
                  </a:lnTo>
                  <a:lnTo>
                    <a:pt x="30222" y="101701"/>
                  </a:lnTo>
                  <a:lnTo>
                    <a:pt x="25067" y="93785"/>
                  </a:lnTo>
                  <a:lnTo>
                    <a:pt x="26806" y="82954"/>
                  </a:lnTo>
                  <a:lnTo>
                    <a:pt x="17173" y="80947"/>
                  </a:lnTo>
                  <a:lnTo>
                    <a:pt x="28160" y="51716"/>
                  </a:lnTo>
                  <a:lnTo>
                    <a:pt x="28160" y="45027"/>
                  </a:lnTo>
                  <a:lnTo>
                    <a:pt x="35935" y="43250"/>
                  </a:lnTo>
                  <a:lnTo>
                    <a:pt x="41736" y="27872"/>
                  </a:lnTo>
                  <a:lnTo>
                    <a:pt x="30025" y="17254"/>
                  </a:lnTo>
                  <a:lnTo>
                    <a:pt x="40020" y="8440"/>
                  </a:lnTo>
                  <a:lnTo>
                    <a:pt x="61238" y="12138"/>
                  </a:lnTo>
                  <a:lnTo>
                    <a:pt x="55729" y="1993"/>
                  </a:lnTo>
                  <a:lnTo>
                    <a:pt x="73248" y="-100"/>
                  </a:lnTo>
                  <a:lnTo>
                    <a:pt x="80457" y="16335"/>
                  </a:lnTo>
                  <a:lnTo>
                    <a:pt x="106310" y="20937"/>
                  </a:lnTo>
                  <a:lnTo>
                    <a:pt x="110497" y="28515"/>
                  </a:lnTo>
                  <a:lnTo>
                    <a:pt x="128425" y="24958"/>
                  </a:lnTo>
                  <a:lnTo>
                    <a:pt x="124758" y="33341"/>
                  </a:lnTo>
                  <a:lnTo>
                    <a:pt x="122538" y="38408"/>
                  </a:lnTo>
                  <a:lnTo>
                    <a:pt x="122538" y="38408"/>
                  </a:lnTo>
                  <a:lnTo>
                    <a:pt x="107010" y="38408"/>
                  </a:lnTo>
                  <a:lnTo>
                    <a:pt x="100455" y="44452"/>
                  </a:lnTo>
                  <a:lnTo>
                    <a:pt x="67825" y="44452"/>
                  </a:lnTo>
                  <a:lnTo>
                    <a:pt x="60632" y="54071"/>
                  </a:lnTo>
                  <a:lnTo>
                    <a:pt x="66007" y="66599"/>
                  </a:lnTo>
                  <a:lnTo>
                    <a:pt x="59892" y="77940"/>
                  </a:lnTo>
                  <a:lnTo>
                    <a:pt x="44632" y="69277"/>
                  </a:lnTo>
                  <a:lnTo>
                    <a:pt x="39571" y="90203"/>
                  </a:lnTo>
                  <a:lnTo>
                    <a:pt x="49071" y="111145"/>
                  </a:lnTo>
                  <a:lnTo>
                    <a:pt x="63095" y="127002"/>
                  </a:lnTo>
                  <a:lnTo>
                    <a:pt x="54572" y="140713"/>
                  </a:lnTo>
                  <a:lnTo>
                    <a:pt x="68352" y="162347"/>
                  </a:lnTo>
                  <a:lnTo>
                    <a:pt x="67967" y="184504"/>
                  </a:lnTo>
                  <a:lnTo>
                    <a:pt x="74766" y="197788"/>
                  </a:lnTo>
                  <a:lnTo>
                    <a:pt x="66794" y="217202"/>
                  </a:lnTo>
                  <a:lnTo>
                    <a:pt x="82094" y="217399"/>
                  </a:lnTo>
                  <a:lnTo>
                    <a:pt x="82227" y="229148"/>
                  </a:lnTo>
                  <a:lnTo>
                    <a:pt x="72720" y="231196"/>
                  </a:lnTo>
                  <a:lnTo>
                    <a:pt x="72272" y="247581"/>
                  </a:lnTo>
                  <a:lnTo>
                    <a:pt x="65015" y="257167"/>
                  </a:lnTo>
                  <a:lnTo>
                    <a:pt x="64669" y="266138"/>
                  </a:lnTo>
                  <a:lnTo>
                    <a:pt x="70328" y="278118"/>
                  </a:lnTo>
                  <a:lnTo>
                    <a:pt x="70328" y="303687"/>
                  </a:lnTo>
                  <a:lnTo>
                    <a:pt x="77797" y="347037"/>
                  </a:lnTo>
                  <a:lnTo>
                    <a:pt x="88634" y="357450"/>
                  </a:lnTo>
                  <a:lnTo>
                    <a:pt x="77616" y="398420"/>
                  </a:lnTo>
                  <a:lnTo>
                    <a:pt x="96024" y="410155"/>
                  </a:lnTo>
                  <a:lnTo>
                    <a:pt x="91420" y="434694"/>
                  </a:lnTo>
                  <a:lnTo>
                    <a:pt x="106365" y="452765"/>
                  </a:lnTo>
                  <a:lnTo>
                    <a:pt x="105861" y="475720"/>
                  </a:lnTo>
                  <a:lnTo>
                    <a:pt x="93993" y="507216"/>
                  </a:lnTo>
                  <a:lnTo>
                    <a:pt x="104681" y="534580"/>
                  </a:lnTo>
                  <a:lnTo>
                    <a:pt x="102682" y="557555"/>
                  </a:lnTo>
                  <a:lnTo>
                    <a:pt x="117619" y="599149"/>
                  </a:lnTo>
                  <a:lnTo>
                    <a:pt x="133053" y="602873"/>
                  </a:lnTo>
                  <a:lnTo>
                    <a:pt x="126953" y="654366"/>
                  </a:lnTo>
                  <a:lnTo>
                    <a:pt x="148683" y="668790"/>
                  </a:lnTo>
                  <a:lnTo>
                    <a:pt x="155695" y="690096"/>
                  </a:lnTo>
                  <a:lnTo>
                    <a:pt x="135815" y="690151"/>
                  </a:lnTo>
                  <a:lnTo>
                    <a:pt x="135681" y="723756"/>
                  </a:lnTo>
                  <a:lnTo>
                    <a:pt x="120185" y="738961"/>
                  </a:lnTo>
                  <a:lnTo>
                    <a:pt x="126615" y="766523"/>
                  </a:lnTo>
                  <a:lnTo>
                    <a:pt x="119367" y="790078"/>
                  </a:lnTo>
                  <a:lnTo>
                    <a:pt x="107349" y="802560"/>
                  </a:lnTo>
                  <a:lnTo>
                    <a:pt x="107333" y="802560"/>
                  </a:lnTo>
                  <a:lnTo>
                    <a:pt x="105578" y="784270"/>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22" name="Freeform: Shape 1221">
              <a:extLst>
                <a:ext uri="{FF2B5EF4-FFF2-40B4-BE49-F238E27FC236}">
                  <a16:creationId xmlns:a16="http://schemas.microsoft.com/office/drawing/2014/main" id="{D161B847-AE22-4E6C-9D2E-668D912F7DA3}"/>
                </a:ext>
              </a:extLst>
            </p:cNvPr>
            <p:cNvSpPr/>
            <p:nvPr/>
          </p:nvSpPr>
          <p:spPr>
            <a:xfrm flipV="1">
              <a:off x="2884767" y="4497221"/>
              <a:ext cx="17140" cy="26915"/>
            </a:xfrm>
            <a:custGeom>
              <a:avLst/>
              <a:gdLst>
                <a:gd name="connsiteX0" fmla="*/ -1849 w 15756"/>
                <a:gd name="connsiteY0" fmla="*/ 15525 h 24742"/>
                <a:gd name="connsiteX1" fmla="*/ 118 w 15756"/>
                <a:gd name="connsiteY1" fmla="*/ 298 h 24742"/>
                <a:gd name="connsiteX2" fmla="*/ 13907 w 15756"/>
                <a:gd name="connsiteY2" fmla="*/ 11513 h 24742"/>
                <a:gd name="connsiteX3" fmla="*/ 6351 w 15756"/>
                <a:gd name="connsiteY3" fmla="*/ 25040 h 24742"/>
                <a:gd name="connsiteX4" fmla="*/ -1849 w 15756"/>
                <a:gd name="connsiteY4" fmla="*/ 15525 h 247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56" h="24742">
                  <a:moveTo>
                    <a:pt x="-1849" y="15525"/>
                  </a:moveTo>
                  <a:lnTo>
                    <a:pt x="118" y="298"/>
                  </a:lnTo>
                  <a:lnTo>
                    <a:pt x="13907" y="11513"/>
                  </a:lnTo>
                  <a:lnTo>
                    <a:pt x="6351" y="25040"/>
                  </a:lnTo>
                  <a:lnTo>
                    <a:pt x="-1849" y="1552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23" name="Freeform: Shape 1222">
              <a:extLst>
                <a:ext uri="{FF2B5EF4-FFF2-40B4-BE49-F238E27FC236}">
                  <a16:creationId xmlns:a16="http://schemas.microsoft.com/office/drawing/2014/main" id="{D7FEB09A-9EDC-4F0A-94D9-6056E8A3CA9C}"/>
                </a:ext>
              </a:extLst>
            </p:cNvPr>
            <p:cNvSpPr/>
            <p:nvPr/>
          </p:nvSpPr>
          <p:spPr>
            <a:xfrm flipV="1">
              <a:off x="2884767" y="4497221"/>
              <a:ext cx="17140" cy="26915"/>
            </a:xfrm>
            <a:custGeom>
              <a:avLst/>
              <a:gdLst>
                <a:gd name="connsiteX0" fmla="*/ -1849 w 15756"/>
                <a:gd name="connsiteY0" fmla="*/ 15525 h 24742"/>
                <a:gd name="connsiteX1" fmla="*/ 118 w 15756"/>
                <a:gd name="connsiteY1" fmla="*/ 298 h 24742"/>
                <a:gd name="connsiteX2" fmla="*/ 13907 w 15756"/>
                <a:gd name="connsiteY2" fmla="*/ 11513 h 24742"/>
                <a:gd name="connsiteX3" fmla="*/ 6351 w 15756"/>
                <a:gd name="connsiteY3" fmla="*/ 25040 h 24742"/>
              </a:gdLst>
              <a:ahLst/>
              <a:cxnLst>
                <a:cxn ang="0">
                  <a:pos x="connsiteX0" y="connsiteY0"/>
                </a:cxn>
                <a:cxn ang="0">
                  <a:pos x="connsiteX1" y="connsiteY1"/>
                </a:cxn>
                <a:cxn ang="0">
                  <a:pos x="connsiteX2" y="connsiteY2"/>
                </a:cxn>
                <a:cxn ang="0">
                  <a:pos x="connsiteX3" y="connsiteY3"/>
                </a:cxn>
              </a:cxnLst>
              <a:rect l="l" t="t" r="r" b="b"/>
              <a:pathLst>
                <a:path w="15756" h="24742">
                  <a:moveTo>
                    <a:pt x="-1849" y="15525"/>
                  </a:moveTo>
                  <a:lnTo>
                    <a:pt x="118" y="298"/>
                  </a:lnTo>
                  <a:lnTo>
                    <a:pt x="13907" y="11513"/>
                  </a:lnTo>
                  <a:lnTo>
                    <a:pt x="6351" y="25040"/>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24" name="Freeform: Shape 1223">
              <a:extLst>
                <a:ext uri="{FF2B5EF4-FFF2-40B4-BE49-F238E27FC236}">
                  <a16:creationId xmlns:a16="http://schemas.microsoft.com/office/drawing/2014/main" id="{C7407D0B-749C-4FD4-902C-B849458452C0}"/>
                </a:ext>
              </a:extLst>
            </p:cNvPr>
            <p:cNvSpPr/>
            <p:nvPr/>
          </p:nvSpPr>
          <p:spPr>
            <a:xfrm flipV="1">
              <a:off x="2888140" y="4524136"/>
              <a:ext cx="17105" cy="26325"/>
            </a:xfrm>
            <a:custGeom>
              <a:avLst/>
              <a:gdLst>
                <a:gd name="connsiteX0" fmla="*/ 13872 w 15724"/>
                <a:gd name="connsiteY0" fmla="*/ 3235 h 24200"/>
                <a:gd name="connsiteX1" fmla="*/ 10810 w 15724"/>
                <a:gd name="connsiteY1" fmla="*/ 24533 h 24200"/>
                <a:gd name="connsiteX2" fmla="*/ -1853 w 15724"/>
                <a:gd name="connsiteY2" fmla="*/ 13537 h 24200"/>
                <a:gd name="connsiteX3" fmla="*/ 20 w 15724"/>
                <a:gd name="connsiteY3" fmla="*/ 333 h 24200"/>
                <a:gd name="connsiteX4" fmla="*/ 13872 w 15724"/>
                <a:gd name="connsiteY4" fmla="*/ 3235 h 2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24" h="24200">
                  <a:moveTo>
                    <a:pt x="13872" y="3235"/>
                  </a:moveTo>
                  <a:lnTo>
                    <a:pt x="10810" y="24533"/>
                  </a:lnTo>
                  <a:lnTo>
                    <a:pt x="-1853" y="13537"/>
                  </a:lnTo>
                  <a:lnTo>
                    <a:pt x="20" y="333"/>
                  </a:lnTo>
                  <a:lnTo>
                    <a:pt x="13872" y="323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25" name="Freeform: Shape 1224">
              <a:extLst>
                <a:ext uri="{FF2B5EF4-FFF2-40B4-BE49-F238E27FC236}">
                  <a16:creationId xmlns:a16="http://schemas.microsoft.com/office/drawing/2014/main" id="{D3D6490A-259D-4EA8-A80A-A9C131933CC3}"/>
                </a:ext>
              </a:extLst>
            </p:cNvPr>
            <p:cNvSpPr/>
            <p:nvPr/>
          </p:nvSpPr>
          <p:spPr>
            <a:xfrm flipV="1">
              <a:off x="2888140" y="4524136"/>
              <a:ext cx="17105" cy="26325"/>
            </a:xfrm>
            <a:custGeom>
              <a:avLst/>
              <a:gdLst>
                <a:gd name="connsiteX0" fmla="*/ 13872 w 15724"/>
                <a:gd name="connsiteY0" fmla="*/ 3235 h 24200"/>
                <a:gd name="connsiteX1" fmla="*/ 10810 w 15724"/>
                <a:gd name="connsiteY1" fmla="*/ 24533 h 24200"/>
                <a:gd name="connsiteX2" fmla="*/ -1853 w 15724"/>
                <a:gd name="connsiteY2" fmla="*/ 13537 h 24200"/>
                <a:gd name="connsiteX3" fmla="*/ 20 w 15724"/>
                <a:gd name="connsiteY3" fmla="*/ 333 h 24200"/>
              </a:gdLst>
              <a:ahLst/>
              <a:cxnLst>
                <a:cxn ang="0">
                  <a:pos x="connsiteX0" y="connsiteY0"/>
                </a:cxn>
                <a:cxn ang="0">
                  <a:pos x="connsiteX1" y="connsiteY1"/>
                </a:cxn>
                <a:cxn ang="0">
                  <a:pos x="connsiteX2" y="connsiteY2"/>
                </a:cxn>
                <a:cxn ang="0">
                  <a:pos x="connsiteX3" y="connsiteY3"/>
                </a:cxn>
              </a:cxnLst>
              <a:rect l="l" t="t" r="r" b="b"/>
              <a:pathLst>
                <a:path w="15724" h="24200">
                  <a:moveTo>
                    <a:pt x="13872" y="3235"/>
                  </a:moveTo>
                  <a:lnTo>
                    <a:pt x="10810" y="24533"/>
                  </a:lnTo>
                  <a:lnTo>
                    <a:pt x="-1853" y="13537"/>
                  </a:lnTo>
                  <a:lnTo>
                    <a:pt x="20" y="33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26" name="Freeform: Shape 1225">
              <a:extLst>
                <a:ext uri="{FF2B5EF4-FFF2-40B4-BE49-F238E27FC236}">
                  <a16:creationId xmlns:a16="http://schemas.microsoft.com/office/drawing/2014/main" id="{56B349FD-8E68-49E1-A65D-0E3F318DCF45}"/>
                </a:ext>
              </a:extLst>
            </p:cNvPr>
            <p:cNvSpPr/>
            <p:nvPr/>
          </p:nvSpPr>
          <p:spPr>
            <a:xfrm flipV="1">
              <a:off x="2885982" y="4559950"/>
              <a:ext cx="20907" cy="41966"/>
            </a:xfrm>
            <a:custGeom>
              <a:avLst/>
              <a:gdLst>
                <a:gd name="connsiteX0" fmla="*/ 17366 w 19219"/>
                <a:gd name="connsiteY0" fmla="*/ 10597 h 38578"/>
                <a:gd name="connsiteX1" fmla="*/ 7088 w 19219"/>
                <a:gd name="connsiteY1" fmla="*/ 37814 h 38578"/>
                <a:gd name="connsiteX2" fmla="*/ -1853 w 19219"/>
                <a:gd name="connsiteY2" fmla="*/ 38969 h 38578"/>
                <a:gd name="connsiteX3" fmla="*/ -625 w 19219"/>
                <a:gd name="connsiteY3" fmla="*/ 22584 h 38578"/>
                <a:gd name="connsiteX4" fmla="*/ 4908 w 19219"/>
                <a:gd name="connsiteY4" fmla="*/ 18627 h 38578"/>
                <a:gd name="connsiteX5" fmla="*/ 3562 w 19219"/>
                <a:gd name="connsiteY5" fmla="*/ 391 h 38578"/>
                <a:gd name="connsiteX6" fmla="*/ 17366 w 19219"/>
                <a:gd name="connsiteY6" fmla="*/ 10597 h 3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9" h="38578">
                  <a:moveTo>
                    <a:pt x="17366" y="10597"/>
                  </a:moveTo>
                  <a:lnTo>
                    <a:pt x="7088" y="37814"/>
                  </a:lnTo>
                  <a:lnTo>
                    <a:pt x="-1853" y="38969"/>
                  </a:lnTo>
                  <a:lnTo>
                    <a:pt x="-625" y="22584"/>
                  </a:lnTo>
                  <a:lnTo>
                    <a:pt x="4908" y="18627"/>
                  </a:lnTo>
                  <a:lnTo>
                    <a:pt x="3562" y="391"/>
                  </a:lnTo>
                  <a:lnTo>
                    <a:pt x="17366" y="10597"/>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27" name="Freeform: Shape 1226">
              <a:extLst>
                <a:ext uri="{FF2B5EF4-FFF2-40B4-BE49-F238E27FC236}">
                  <a16:creationId xmlns:a16="http://schemas.microsoft.com/office/drawing/2014/main" id="{12B50831-4CDD-41B1-AE7C-BA90FF380C36}"/>
                </a:ext>
              </a:extLst>
            </p:cNvPr>
            <p:cNvSpPr/>
            <p:nvPr/>
          </p:nvSpPr>
          <p:spPr>
            <a:xfrm flipV="1">
              <a:off x="2885982" y="4559950"/>
              <a:ext cx="20907" cy="41966"/>
            </a:xfrm>
            <a:custGeom>
              <a:avLst/>
              <a:gdLst>
                <a:gd name="connsiteX0" fmla="*/ 17366 w 19219"/>
                <a:gd name="connsiteY0" fmla="*/ 10597 h 38578"/>
                <a:gd name="connsiteX1" fmla="*/ 7088 w 19219"/>
                <a:gd name="connsiteY1" fmla="*/ 37814 h 38578"/>
                <a:gd name="connsiteX2" fmla="*/ -1853 w 19219"/>
                <a:gd name="connsiteY2" fmla="*/ 38969 h 38578"/>
                <a:gd name="connsiteX3" fmla="*/ -625 w 19219"/>
                <a:gd name="connsiteY3" fmla="*/ 22584 h 38578"/>
                <a:gd name="connsiteX4" fmla="*/ 4908 w 19219"/>
                <a:gd name="connsiteY4" fmla="*/ 18627 h 38578"/>
                <a:gd name="connsiteX5" fmla="*/ 3562 w 19219"/>
                <a:gd name="connsiteY5" fmla="*/ 391 h 3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19" h="38578">
                  <a:moveTo>
                    <a:pt x="17366" y="10597"/>
                  </a:moveTo>
                  <a:lnTo>
                    <a:pt x="7088" y="37814"/>
                  </a:lnTo>
                  <a:lnTo>
                    <a:pt x="-1853" y="38969"/>
                  </a:lnTo>
                  <a:lnTo>
                    <a:pt x="-625" y="22584"/>
                  </a:lnTo>
                  <a:lnTo>
                    <a:pt x="4908" y="18627"/>
                  </a:lnTo>
                  <a:lnTo>
                    <a:pt x="3562" y="391"/>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28" name="Freeform: Shape 1227">
              <a:extLst>
                <a:ext uri="{FF2B5EF4-FFF2-40B4-BE49-F238E27FC236}">
                  <a16:creationId xmlns:a16="http://schemas.microsoft.com/office/drawing/2014/main" id="{FAAE6B0F-FBB3-406D-A5E5-DF2DAD8FB192}"/>
                </a:ext>
              </a:extLst>
            </p:cNvPr>
            <p:cNvSpPr/>
            <p:nvPr/>
          </p:nvSpPr>
          <p:spPr>
            <a:xfrm flipV="1">
              <a:off x="2897754" y="4605077"/>
              <a:ext cx="20589" cy="25289"/>
            </a:xfrm>
            <a:custGeom>
              <a:avLst/>
              <a:gdLst>
                <a:gd name="connsiteX0" fmla="*/ 11161 w 18927"/>
                <a:gd name="connsiteY0" fmla="*/ 23687 h 23247"/>
                <a:gd name="connsiteX1" fmla="*/ -1864 w 18927"/>
                <a:gd name="connsiteY1" fmla="*/ 16819 h 23247"/>
                <a:gd name="connsiteX2" fmla="*/ -1864 w 18927"/>
                <a:gd name="connsiteY2" fmla="*/ 6247 h 23247"/>
                <a:gd name="connsiteX3" fmla="*/ 7603 w 18927"/>
                <a:gd name="connsiteY3" fmla="*/ 439 h 23247"/>
                <a:gd name="connsiteX4" fmla="*/ 9736 w 18927"/>
                <a:gd name="connsiteY4" fmla="*/ 10625 h 23247"/>
                <a:gd name="connsiteX5" fmla="*/ 17063 w 18927"/>
                <a:gd name="connsiteY5" fmla="*/ 17613 h 23247"/>
                <a:gd name="connsiteX6" fmla="*/ 11161 w 18927"/>
                <a:gd name="connsiteY6" fmla="*/ 23687 h 23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27" h="23247">
                  <a:moveTo>
                    <a:pt x="11161" y="23687"/>
                  </a:moveTo>
                  <a:lnTo>
                    <a:pt x="-1864" y="16819"/>
                  </a:lnTo>
                  <a:lnTo>
                    <a:pt x="-1864" y="6247"/>
                  </a:lnTo>
                  <a:lnTo>
                    <a:pt x="7603" y="439"/>
                  </a:lnTo>
                  <a:lnTo>
                    <a:pt x="9736" y="10625"/>
                  </a:lnTo>
                  <a:lnTo>
                    <a:pt x="17063" y="17613"/>
                  </a:lnTo>
                  <a:lnTo>
                    <a:pt x="11161" y="23687"/>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29" name="Freeform: Shape 1228">
              <a:extLst>
                <a:ext uri="{FF2B5EF4-FFF2-40B4-BE49-F238E27FC236}">
                  <a16:creationId xmlns:a16="http://schemas.microsoft.com/office/drawing/2014/main" id="{A755A40E-C3FB-41DD-874D-B0A144109F73}"/>
                </a:ext>
              </a:extLst>
            </p:cNvPr>
            <p:cNvSpPr/>
            <p:nvPr/>
          </p:nvSpPr>
          <p:spPr>
            <a:xfrm flipV="1">
              <a:off x="2897754" y="4605077"/>
              <a:ext cx="20589" cy="25289"/>
            </a:xfrm>
            <a:custGeom>
              <a:avLst/>
              <a:gdLst>
                <a:gd name="connsiteX0" fmla="*/ 11161 w 18927"/>
                <a:gd name="connsiteY0" fmla="*/ 23687 h 23247"/>
                <a:gd name="connsiteX1" fmla="*/ -1864 w 18927"/>
                <a:gd name="connsiteY1" fmla="*/ 16819 h 23247"/>
                <a:gd name="connsiteX2" fmla="*/ -1864 w 18927"/>
                <a:gd name="connsiteY2" fmla="*/ 6247 h 23247"/>
                <a:gd name="connsiteX3" fmla="*/ 7603 w 18927"/>
                <a:gd name="connsiteY3" fmla="*/ 439 h 23247"/>
                <a:gd name="connsiteX4" fmla="*/ 9736 w 18927"/>
                <a:gd name="connsiteY4" fmla="*/ 10625 h 23247"/>
                <a:gd name="connsiteX5" fmla="*/ 17063 w 18927"/>
                <a:gd name="connsiteY5" fmla="*/ 17613 h 23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927" h="23247">
                  <a:moveTo>
                    <a:pt x="11161" y="23687"/>
                  </a:moveTo>
                  <a:lnTo>
                    <a:pt x="-1864" y="16819"/>
                  </a:lnTo>
                  <a:lnTo>
                    <a:pt x="-1864" y="6247"/>
                  </a:lnTo>
                  <a:lnTo>
                    <a:pt x="7603" y="439"/>
                  </a:lnTo>
                  <a:lnTo>
                    <a:pt x="9736" y="10625"/>
                  </a:lnTo>
                  <a:lnTo>
                    <a:pt x="17063" y="1761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30" name="Freeform: Shape 1229">
              <a:extLst>
                <a:ext uri="{FF2B5EF4-FFF2-40B4-BE49-F238E27FC236}">
                  <a16:creationId xmlns:a16="http://schemas.microsoft.com/office/drawing/2014/main" id="{C21C953B-2839-45B1-A4B5-8231FE9A66DD}"/>
                </a:ext>
              </a:extLst>
            </p:cNvPr>
            <p:cNvSpPr/>
            <p:nvPr/>
          </p:nvSpPr>
          <p:spPr>
            <a:xfrm flipV="1">
              <a:off x="2912735" y="4642726"/>
              <a:ext cx="26754" cy="32202"/>
            </a:xfrm>
            <a:custGeom>
              <a:avLst/>
              <a:gdLst>
                <a:gd name="connsiteX0" fmla="*/ -1883 w 24594"/>
                <a:gd name="connsiteY0" fmla="*/ 30096 h 29602"/>
                <a:gd name="connsiteX1" fmla="*/ 10419 w 24594"/>
                <a:gd name="connsiteY1" fmla="*/ 12655 h 29602"/>
                <a:gd name="connsiteX2" fmla="*/ 11402 w 24594"/>
                <a:gd name="connsiteY2" fmla="*/ 494 h 29602"/>
                <a:gd name="connsiteX3" fmla="*/ 22712 w 24594"/>
                <a:gd name="connsiteY3" fmla="*/ 494 h 29602"/>
                <a:gd name="connsiteX4" fmla="*/ 22712 w 24594"/>
                <a:gd name="connsiteY4" fmla="*/ 14125 h 29602"/>
                <a:gd name="connsiteX5" fmla="*/ 16069 w 24594"/>
                <a:gd name="connsiteY5" fmla="*/ 24547 h 29602"/>
                <a:gd name="connsiteX6" fmla="*/ -1883 w 24594"/>
                <a:gd name="connsiteY6" fmla="*/ 30096 h 29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94" h="29602">
                  <a:moveTo>
                    <a:pt x="-1883" y="30096"/>
                  </a:moveTo>
                  <a:lnTo>
                    <a:pt x="10419" y="12655"/>
                  </a:lnTo>
                  <a:lnTo>
                    <a:pt x="11402" y="494"/>
                  </a:lnTo>
                  <a:lnTo>
                    <a:pt x="22712" y="494"/>
                  </a:lnTo>
                  <a:lnTo>
                    <a:pt x="22712" y="14125"/>
                  </a:lnTo>
                  <a:lnTo>
                    <a:pt x="16069" y="24547"/>
                  </a:lnTo>
                  <a:lnTo>
                    <a:pt x="-1883" y="30096"/>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31" name="Freeform: Shape 1230">
              <a:extLst>
                <a:ext uri="{FF2B5EF4-FFF2-40B4-BE49-F238E27FC236}">
                  <a16:creationId xmlns:a16="http://schemas.microsoft.com/office/drawing/2014/main" id="{9BEB6AF1-000A-45B3-90D1-ECEE8F83F84F}"/>
                </a:ext>
              </a:extLst>
            </p:cNvPr>
            <p:cNvSpPr/>
            <p:nvPr/>
          </p:nvSpPr>
          <p:spPr>
            <a:xfrm flipV="1">
              <a:off x="2912735" y="4642726"/>
              <a:ext cx="26754" cy="32202"/>
            </a:xfrm>
            <a:custGeom>
              <a:avLst/>
              <a:gdLst>
                <a:gd name="connsiteX0" fmla="*/ -1883 w 24594"/>
                <a:gd name="connsiteY0" fmla="*/ 30096 h 29602"/>
                <a:gd name="connsiteX1" fmla="*/ 10419 w 24594"/>
                <a:gd name="connsiteY1" fmla="*/ 12655 h 29602"/>
                <a:gd name="connsiteX2" fmla="*/ 11402 w 24594"/>
                <a:gd name="connsiteY2" fmla="*/ 494 h 29602"/>
                <a:gd name="connsiteX3" fmla="*/ 22712 w 24594"/>
                <a:gd name="connsiteY3" fmla="*/ 494 h 29602"/>
                <a:gd name="connsiteX4" fmla="*/ 22712 w 24594"/>
                <a:gd name="connsiteY4" fmla="*/ 14125 h 29602"/>
                <a:gd name="connsiteX5" fmla="*/ 16069 w 24594"/>
                <a:gd name="connsiteY5" fmla="*/ 24547 h 29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594" h="29602">
                  <a:moveTo>
                    <a:pt x="-1883" y="30096"/>
                  </a:moveTo>
                  <a:lnTo>
                    <a:pt x="10419" y="12655"/>
                  </a:lnTo>
                  <a:lnTo>
                    <a:pt x="11402" y="494"/>
                  </a:lnTo>
                  <a:lnTo>
                    <a:pt x="22712" y="494"/>
                  </a:lnTo>
                  <a:lnTo>
                    <a:pt x="22712" y="14125"/>
                  </a:lnTo>
                  <a:lnTo>
                    <a:pt x="16069" y="24547"/>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32" name="Freeform: Shape 1231">
              <a:extLst>
                <a:ext uri="{FF2B5EF4-FFF2-40B4-BE49-F238E27FC236}">
                  <a16:creationId xmlns:a16="http://schemas.microsoft.com/office/drawing/2014/main" id="{8F2C9F5F-7404-41CA-BC85-8F967F328701}"/>
                </a:ext>
              </a:extLst>
            </p:cNvPr>
            <p:cNvSpPr/>
            <p:nvPr/>
          </p:nvSpPr>
          <p:spPr>
            <a:xfrm flipV="1">
              <a:off x="2946691" y="4654672"/>
              <a:ext cx="21967" cy="21503"/>
            </a:xfrm>
            <a:custGeom>
              <a:avLst/>
              <a:gdLst>
                <a:gd name="connsiteX0" fmla="*/ 17824 w 20194"/>
                <a:gd name="connsiteY0" fmla="*/ 18367 h 19767"/>
                <a:gd name="connsiteX1" fmla="*/ -1915 w 20194"/>
                <a:gd name="connsiteY1" fmla="*/ 20270 h 19767"/>
                <a:gd name="connsiteX2" fmla="*/ 2627 w 20194"/>
                <a:gd name="connsiteY2" fmla="*/ 12126 h 19767"/>
                <a:gd name="connsiteX3" fmla="*/ 2847 w 20194"/>
                <a:gd name="connsiteY3" fmla="*/ 502 h 19767"/>
                <a:gd name="connsiteX4" fmla="*/ 18280 w 20194"/>
                <a:gd name="connsiteY4" fmla="*/ 11542 h 19767"/>
                <a:gd name="connsiteX5" fmla="*/ 17824 w 20194"/>
                <a:gd name="connsiteY5" fmla="*/ 18367 h 19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4" h="19767">
                  <a:moveTo>
                    <a:pt x="17824" y="18367"/>
                  </a:moveTo>
                  <a:lnTo>
                    <a:pt x="-1915" y="20270"/>
                  </a:lnTo>
                  <a:lnTo>
                    <a:pt x="2627" y="12126"/>
                  </a:lnTo>
                  <a:lnTo>
                    <a:pt x="2847" y="502"/>
                  </a:lnTo>
                  <a:lnTo>
                    <a:pt x="18280" y="11542"/>
                  </a:lnTo>
                  <a:lnTo>
                    <a:pt x="17824" y="18367"/>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33" name="Freeform: Shape 1232">
              <a:extLst>
                <a:ext uri="{FF2B5EF4-FFF2-40B4-BE49-F238E27FC236}">
                  <a16:creationId xmlns:a16="http://schemas.microsoft.com/office/drawing/2014/main" id="{15BD9AFB-FAE9-4877-95BA-3B808BD0980F}"/>
                </a:ext>
              </a:extLst>
            </p:cNvPr>
            <p:cNvSpPr/>
            <p:nvPr/>
          </p:nvSpPr>
          <p:spPr>
            <a:xfrm flipV="1">
              <a:off x="2946691" y="4654672"/>
              <a:ext cx="21967" cy="21503"/>
            </a:xfrm>
            <a:custGeom>
              <a:avLst/>
              <a:gdLst>
                <a:gd name="connsiteX0" fmla="*/ 17824 w 20194"/>
                <a:gd name="connsiteY0" fmla="*/ 18367 h 19767"/>
                <a:gd name="connsiteX1" fmla="*/ -1915 w 20194"/>
                <a:gd name="connsiteY1" fmla="*/ 20270 h 19767"/>
                <a:gd name="connsiteX2" fmla="*/ 2627 w 20194"/>
                <a:gd name="connsiteY2" fmla="*/ 12126 h 19767"/>
                <a:gd name="connsiteX3" fmla="*/ 2847 w 20194"/>
                <a:gd name="connsiteY3" fmla="*/ 502 h 19767"/>
                <a:gd name="connsiteX4" fmla="*/ 18280 w 20194"/>
                <a:gd name="connsiteY4" fmla="*/ 11542 h 19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94" h="19767">
                  <a:moveTo>
                    <a:pt x="17824" y="18367"/>
                  </a:moveTo>
                  <a:lnTo>
                    <a:pt x="-1915" y="20270"/>
                  </a:lnTo>
                  <a:lnTo>
                    <a:pt x="2627" y="12126"/>
                  </a:lnTo>
                  <a:lnTo>
                    <a:pt x="2847" y="502"/>
                  </a:lnTo>
                  <a:lnTo>
                    <a:pt x="18280" y="11542"/>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34" name="Freeform: Shape 1233">
              <a:extLst>
                <a:ext uri="{FF2B5EF4-FFF2-40B4-BE49-F238E27FC236}">
                  <a16:creationId xmlns:a16="http://schemas.microsoft.com/office/drawing/2014/main" id="{E8B82F47-778A-4B09-B9BA-3BDABC154EDC}"/>
                </a:ext>
              </a:extLst>
            </p:cNvPr>
            <p:cNvSpPr/>
            <p:nvPr/>
          </p:nvSpPr>
          <p:spPr>
            <a:xfrm flipV="1">
              <a:off x="2986397" y="4699120"/>
              <a:ext cx="45931" cy="21874"/>
            </a:xfrm>
            <a:custGeom>
              <a:avLst/>
              <a:gdLst>
                <a:gd name="connsiteX0" fmla="*/ 12137 w 42223"/>
                <a:gd name="connsiteY0" fmla="*/ 20670 h 20108"/>
                <a:gd name="connsiteX1" fmla="*/ -1967 w 42223"/>
                <a:gd name="connsiteY1" fmla="*/ 13587 h 20108"/>
                <a:gd name="connsiteX2" fmla="*/ 40257 w 42223"/>
                <a:gd name="connsiteY2" fmla="*/ 562 h 20108"/>
                <a:gd name="connsiteX3" fmla="*/ 35708 w 42223"/>
                <a:gd name="connsiteY3" fmla="*/ 17584 h 20108"/>
                <a:gd name="connsiteX4" fmla="*/ 12137 w 42223"/>
                <a:gd name="connsiteY4" fmla="*/ 20670 h 20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223" h="20108">
                  <a:moveTo>
                    <a:pt x="12137" y="20670"/>
                  </a:moveTo>
                  <a:lnTo>
                    <a:pt x="-1967" y="13587"/>
                  </a:lnTo>
                  <a:lnTo>
                    <a:pt x="40257" y="562"/>
                  </a:lnTo>
                  <a:lnTo>
                    <a:pt x="35708" y="17584"/>
                  </a:lnTo>
                  <a:lnTo>
                    <a:pt x="12137" y="20670"/>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35" name="Freeform: Shape 1234">
              <a:extLst>
                <a:ext uri="{FF2B5EF4-FFF2-40B4-BE49-F238E27FC236}">
                  <a16:creationId xmlns:a16="http://schemas.microsoft.com/office/drawing/2014/main" id="{6ABC822D-F5B1-48EB-9B29-245E01745C4E}"/>
                </a:ext>
              </a:extLst>
            </p:cNvPr>
            <p:cNvSpPr/>
            <p:nvPr/>
          </p:nvSpPr>
          <p:spPr>
            <a:xfrm flipV="1">
              <a:off x="2986397" y="4699120"/>
              <a:ext cx="45931" cy="21874"/>
            </a:xfrm>
            <a:custGeom>
              <a:avLst/>
              <a:gdLst>
                <a:gd name="connsiteX0" fmla="*/ 12137 w 42223"/>
                <a:gd name="connsiteY0" fmla="*/ 20670 h 20108"/>
                <a:gd name="connsiteX1" fmla="*/ -1967 w 42223"/>
                <a:gd name="connsiteY1" fmla="*/ 13587 h 20108"/>
                <a:gd name="connsiteX2" fmla="*/ 40257 w 42223"/>
                <a:gd name="connsiteY2" fmla="*/ 562 h 20108"/>
                <a:gd name="connsiteX3" fmla="*/ 35708 w 42223"/>
                <a:gd name="connsiteY3" fmla="*/ 17584 h 20108"/>
              </a:gdLst>
              <a:ahLst/>
              <a:cxnLst>
                <a:cxn ang="0">
                  <a:pos x="connsiteX0" y="connsiteY0"/>
                </a:cxn>
                <a:cxn ang="0">
                  <a:pos x="connsiteX1" y="connsiteY1"/>
                </a:cxn>
                <a:cxn ang="0">
                  <a:pos x="connsiteX2" y="connsiteY2"/>
                </a:cxn>
                <a:cxn ang="0">
                  <a:pos x="connsiteX3" y="connsiteY3"/>
                </a:cxn>
              </a:cxnLst>
              <a:rect l="l" t="t" r="r" b="b"/>
              <a:pathLst>
                <a:path w="42223" h="20108">
                  <a:moveTo>
                    <a:pt x="12137" y="20670"/>
                  </a:moveTo>
                  <a:lnTo>
                    <a:pt x="-1967" y="13587"/>
                  </a:lnTo>
                  <a:lnTo>
                    <a:pt x="40257" y="562"/>
                  </a:lnTo>
                  <a:lnTo>
                    <a:pt x="35708" y="1758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36" name="Freeform: Shape 1235">
              <a:extLst>
                <a:ext uri="{FF2B5EF4-FFF2-40B4-BE49-F238E27FC236}">
                  <a16:creationId xmlns:a16="http://schemas.microsoft.com/office/drawing/2014/main" id="{98DD038B-B492-4B87-8518-3B016E20734B}"/>
                </a:ext>
              </a:extLst>
            </p:cNvPr>
            <p:cNvSpPr/>
            <p:nvPr/>
          </p:nvSpPr>
          <p:spPr>
            <a:xfrm flipV="1">
              <a:off x="3100828" y="4685861"/>
              <a:ext cx="24511" cy="16618"/>
            </a:xfrm>
            <a:custGeom>
              <a:avLst/>
              <a:gdLst>
                <a:gd name="connsiteX0" fmla="*/ -2072 w 22532"/>
                <a:gd name="connsiteY0" fmla="*/ 5263 h 15276"/>
                <a:gd name="connsiteX1" fmla="*/ 9308 w 22532"/>
                <a:gd name="connsiteY1" fmla="*/ 540 h 15276"/>
                <a:gd name="connsiteX2" fmla="*/ 20460 w 22532"/>
                <a:gd name="connsiteY2" fmla="*/ 9773 h 15276"/>
                <a:gd name="connsiteX3" fmla="*/ 6129 w 22532"/>
                <a:gd name="connsiteY3" fmla="*/ 15817 h 15276"/>
                <a:gd name="connsiteX4" fmla="*/ -2072 w 22532"/>
                <a:gd name="connsiteY4" fmla="*/ 5263 h 15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2" h="15276">
                  <a:moveTo>
                    <a:pt x="-2072" y="5263"/>
                  </a:moveTo>
                  <a:lnTo>
                    <a:pt x="9308" y="540"/>
                  </a:lnTo>
                  <a:lnTo>
                    <a:pt x="20460" y="9773"/>
                  </a:lnTo>
                  <a:lnTo>
                    <a:pt x="6129" y="15817"/>
                  </a:lnTo>
                  <a:lnTo>
                    <a:pt x="-2072" y="526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37" name="Freeform: Shape 1236">
              <a:extLst>
                <a:ext uri="{FF2B5EF4-FFF2-40B4-BE49-F238E27FC236}">
                  <a16:creationId xmlns:a16="http://schemas.microsoft.com/office/drawing/2014/main" id="{FE5B174A-DCE0-47EE-8839-C069ADF9EC16}"/>
                </a:ext>
              </a:extLst>
            </p:cNvPr>
            <p:cNvSpPr/>
            <p:nvPr/>
          </p:nvSpPr>
          <p:spPr>
            <a:xfrm flipV="1">
              <a:off x="3100828" y="4685861"/>
              <a:ext cx="24511" cy="16618"/>
            </a:xfrm>
            <a:custGeom>
              <a:avLst/>
              <a:gdLst>
                <a:gd name="connsiteX0" fmla="*/ -2072 w 22532"/>
                <a:gd name="connsiteY0" fmla="*/ 5263 h 15276"/>
                <a:gd name="connsiteX1" fmla="*/ 9308 w 22532"/>
                <a:gd name="connsiteY1" fmla="*/ 540 h 15276"/>
                <a:gd name="connsiteX2" fmla="*/ 20460 w 22532"/>
                <a:gd name="connsiteY2" fmla="*/ 9773 h 15276"/>
                <a:gd name="connsiteX3" fmla="*/ 6129 w 22532"/>
                <a:gd name="connsiteY3" fmla="*/ 15817 h 15276"/>
              </a:gdLst>
              <a:ahLst/>
              <a:cxnLst>
                <a:cxn ang="0">
                  <a:pos x="connsiteX0" y="connsiteY0"/>
                </a:cxn>
                <a:cxn ang="0">
                  <a:pos x="connsiteX1" y="connsiteY1"/>
                </a:cxn>
                <a:cxn ang="0">
                  <a:pos x="connsiteX2" y="connsiteY2"/>
                </a:cxn>
                <a:cxn ang="0">
                  <a:pos x="connsiteX3" y="connsiteY3"/>
                </a:cxn>
              </a:cxnLst>
              <a:rect l="l" t="t" r="r" b="b"/>
              <a:pathLst>
                <a:path w="22532" h="15276">
                  <a:moveTo>
                    <a:pt x="-2072" y="5263"/>
                  </a:moveTo>
                  <a:lnTo>
                    <a:pt x="9308" y="540"/>
                  </a:lnTo>
                  <a:lnTo>
                    <a:pt x="20460" y="9773"/>
                  </a:lnTo>
                  <a:lnTo>
                    <a:pt x="6129" y="15817"/>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38" name="Freeform: Shape 1237">
              <a:extLst>
                <a:ext uri="{FF2B5EF4-FFF2-40B4-BE49-F238E27FC236}">
                  <a16:creationId xmlns:a16="http://schemas.microsoft.com/office/drawing/2014/main" id="{83E63FA1-E61E-46D0-81DE-D2CE92DDF54F}"/>
                </a:ext>
              </a:extLst>
            </p:cNvPr>
            <p:cNvSpPr/>
            <p:nvPr/>
          </p:nvSpPr>
          <p:spPr>
            <a:xfrm flipV="1">
              <a:off x="3017723" y="4632179"/>
              <a:ext cx="73704" cy="64818"/>
            </a:xfrm>
            <a:custGeom>
              <a:avLst/>
              <a:gdLst>
                <a:gd name="connsiteX0" fmla="*/ 22692 w 67754"/>
                <a:gd name="connsiteY0" fmla="*/ 5420 h 59585"/>
                <a:gd name="connsiteX1" fmla="*/ 42131 w 67754"/>
                <a:gd name="connsiteY1" fmla="*/ 501 h 59585"/>
                <a:gd name="connsiteX2" fmla="*/ 61861 w 67754"/>
                <a:gd name="connsiteY2" fmla="*/ 3625 h 59585"/>
                <a:gd name="connsiteX3" fmla="*/ 65741 w 67754"/>
                <a:gd name="connsiteY3" fmla="*/ 11203 h 59585"/>
                <a:gd name="connsiteX4" fmla="*/ 46003 w 67754"/>
                <a:gd name="connsiteY4" fmla="*/ 14320 h 59585"/>
                <a:gd name="connsiteX5" fmla="*/ 7691 w 67754"/>
                <a:gd name="connsiteY5" fmla="*/ 46022 h 59585"/>
                <a:gd name="connsiteX6" fmla="*/ 11304 w 67754"/>
                <a:gd name="connsiteY6" fmla="*/ 55260 h 59585"/>
                <a:gd name="connsiteX7" fmla="*/ 5039 w 67754"/>
                <a:gd name="connsiteY7" fmla="*/ 60087 h 59585"/>
                <a:gd name="connsiteX8" fmla="*/ -2013 w 67754"/>
                <a:gd name="connsiteY8" fmla="*/ 58827 h 59585"/>
                <a:gd name="connsiteX9" fmla="*/ -2013 w 67754"/>
                <a:gd name="connsiteY9" fmla="*/ 6167 h 59585"/>
                <a:gd name="connsiteX10" fmla="*/ 2481 w 67754"/>
                <a:gd name="connsiteY10" fmla="*/ 5174 h 59585"/>
                <a:gd name="connsiteX11" fmla="*/ 22692 w 67754"/>
                <a:gd name="connsiteY11" fmla="*/ 5420 h 5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754" h="59585">
                  <a:moveTo>
                    <a:pt x="22692" y="5420"/>
                  </a:moveTo>
                  <a:lnTo>
                    <a:pt x="42131" y="501"/>
                  </a:lnTo>
                  <a:lnTo>
                    <a:pt x="61861" y="3625"/>
                  </a:lnTo>
                  <a:lnTo>
                    <a:pt x="65741" y="11203"/>
                  </a:lnTo>
                  <a:lnTo>
                    <a:pt x="46003" y="14320"/>
                  </a:lnTo>
                  <a:lnTo>
                    <a:pt x="7691" y="46022"/>
                  </a:lnTo>
                  <a:lnTo>
                    <a:pt x="11304" y="55260"/>
                  </a:lnTo>
                  <a:lnTo>
                    <a:pt x="5039" y="60087"/>
                  </a:lnTo>
                  <a:lnTo>
                    <a:pt x="-2013" y="58827"/>
                  </a:lnTo>
                  <a:lnTo>
                    <a:pt x="-2013" y="6167"/>
                  </a:lnTo>
                  <a:lnTo>
                    <a:pt x="2481" y="5174"/>
                  </a:lnTo>
                  <a:lnTo>
                    <a:pt x="22692" y="5420"/>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39" name="Freeform: Shape 1238">
              <a:extLst>
                <a:ext uri="{FF2B5EF4-FFF2-40B4-BE49-F238E27FC236}">
                  <a16:creationId xmlns:a16="http://schemas.microsoft.com/office/drawing/2014/main" id="{6FB5B22A-574E-400D-A49D-6070FC059283}"/>
                </a:ext>
              </a:extLst>
            </p:cNvPr>
            <p:cNvSpPr/>
            <p:nvPr/>
          </p:nvSpPr>
          <p:spPr>
            <a:xfrm flipV="1">
              <a:off x="3017723" y="4632179"/>
              <a:ext cx="73704" cy="64818"/>
            </a:xfrm>
            <a:custGeom>
              <a:avLst/>
              <a:gdLst>
                <a:gd name="connsiteX0" fmla="*/ 22692 w 67754"/>
                <a:gd name="connsiteY0" fmla="*/ 5420 h 59585"/>
                <a:gd name="connsiteX1" fmla="*/ 42131 w 67754"/>
                <a:gd name="connsiteY1" fmla="*/ 501 h 59585"/>
                <a:gd name="connsiteX2" fmla="*/ 61861 w 67754"/>
                <a:gd name="connsiteY2" fmla="*/ 3625 h 59585"/>
                <a:gd name="connsiteX3" fmla="*/ 65741 w 67754"/>
                <a:gd name="connsiteY3" fmla="*/ 11203 h 59585"/>
                <a:gd name="connsiteX4" fmla="*/ 46003 w 67754"/>
                <a:gd name="connsiteY4" fmla="*/ 14320 h 59585"/>
                <a:gd name="connsiteX5" fmla="*/ 7691 w 67754"/>
                <a:gd name="connsiteY5" fmla="*/ 46022 h 59585"/>
                <a:gd name="connsiteX6" fmla="*/ 11304 w 67754"/>
                <a:gd name="connsiteY6" fmla="*/ 55260 h 59585"/>
                <a:gd name="connsiteX7" fmla="*/ 5039 w 67754"/>
                <a:gd name="connsiteY7" fmla="*/ 60087 h 59585"/>
                <a:gd name="connsiteX8" fmla="*/ -2013 w 67754"/>
                <a:gd name="connsiteY8" fmla="*/ 58827 h 59585"/>
                <a:gd name="connsiteX9" fmla="*/ -2013 w 67754"/>
                <a:gd name="connsiteY9" fmla="*/ 6167 h 59585"/>
                <a:gd name="connsiteX10" fmla="*/ 2481 w 67754"/>
                <a:gd name="connsiteY10" fmla="*/ 5174 h 5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754" h="59585">
                  <a:moveTo>
                    <a:pt x="22692" y="5420"/>
                  </a:moveTo>
                  <a:lnTo>
                    <a:pt x="42131" y="501"/>
                  </a:lnTo>
                  <a:lnTo>
                    <a:pt x="61861" y="3625"/>
                  </a:lnTo>
                  <a:lnTo>
                    <a:pt x="65741" y="11203"/>
                  </a:lnTo>
                  <a:lnTo>
                    <a:pt x="46003" y="14320"/>
                  </a:lnTo>
                  <a:lnTo>
                    <a:pt x="7691" y="46022"/>
                  </a:lnTo>
                  <a:lnTo>
                    <a:pt x="11304" y="55260"/>
                  </a:lnTo>
                  <a:lnTo>
                    <a:pt x="5039" y="60087"/>
                  </a:lnTo>
                  <a:lnTo>
                    <a:pt x="-2013" y="58827"/>
                  </a:lnTo>
                  <a:lnTo>
                    <a:pt x="-2013" y="6167"/>
                  </a:lnTo>
                  <a:lnTo>
                    <a:pt x="2481" y="517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40" name="Freeform: Shape 1239">
              <a:extLst>
                <a:ext uri="{FF2B5EF4-FFF2-40B4-BE49-F238E27FC236}">
                  <a16:creationId xmlns:a16="http://schemas.microsoft.com/office/drawing/2014/main" id="{CAE4BCB7-7B94-420E-97F1-6F6B18066FDA}"/>
                </a:ext>
              </a:extLst>
            </p:cNvPr>
            <p:cNvSpPr/>
            <p:nvPr/>
          </p:nvSpPr>
          <p:spPr>
            <a:xfrm flipV="1">
              <a:off x="2959986" y="4633550"/>
              <a:ext cx="57737" cy="57283"/>
            </a:xfrm>
            <a:custGeom>
              <a:avLst/>
              <a:gdLst>
                <a:gd name="connsiteX0" fmla="*/ 26150 w 53076"/>
                <a:gd name="connsiteY0" fmla="*/ 48718 h 52659"/>
                <a:gd name="connsiteX1" fmla="*/ 20696 w 53076"/>
                <a:gd name="connsiteY1" fmla="*/ 33740 h 52659"/>
                <a:gd name="connsiteX2" fmla="*/ 32501 w 53076"/>
                <a:gd name="connsiteY2" fmla="*/ 18197 h 52659"/>
                <a:gd name="connsiteX3" fmla="*/ 16966 w 53076"/>
                <a:gd name="connsiteY3" fmla="*/ 17852 h 52659"/>
                <a:gd name="connsiteX4" fmla="*/ -1946 w 53076"/>
                <a:gd name="connsiteY4" fmla="*/ 7919 h 52659"/>
                <a:gd name="connsiteX5" fmla="*/ 17847 w 53076"/>
                <a:gd name="connsiteY5" fmla="*/ 615 h 52659"/>
                <a:gd name="connsiteX6" fmla="*/ 32194 w 53076"/>
                <a:gd name="connsiteY6" fmla="*/ 4636 h 52659"/>
                <a:gd name="connsiteX7" fmla="*/ 51130 w 53076"/>
                <a:gd name="connsiteY7" fmla="*/ 498 h 52659"/>
                <a:gd name="connsiteX8" fmla="*/ 51130 w 53076"/>
                <a:gd name="connsiteY8" fmla="*/ 53158 h 52659"/>
                <a:gd name="connsiteX9" fmla="*/ 26150 w 53076"/>
                <a:gd name="connsiteY9" fmla="*/ 48718 h 52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076" h="52659">
                  <a:moveTo>
                    <a:pt x="26150" y="48718"/>
                  </a:moveTo>
                  <a:lnTo>
                    <a:pt x="20696" y="33740"/>
                  </a:lnTo>
                  <a:lnTo>
                    <a:pt x="32501" y="18197"/>
                  </a:lnTo>
                  <a:lnTo>
                    <a:pt x="16966" y="17852"/>
                  </a:lnTo>
                  <a:lnTo>
                    <a:pt x="-1946" y="7919"/>
                  </a:lnTo>
                  <a:lnTo>
                    <a:pt x="17847" y="615"/>
                  </a:lnTo>
                  <a:lnTo>
                    <a:pt x="32194" y="4636"/>
                  </a:lnTo>
                  <a:lnTo>
                    <a:pt x="51130" y="498"/>
                  </a:lnTo>
                  <a:lnTo>
                    <a:pt x="51130" y="53158"/>
                  </a:lnTo>
                  <a:lnTo>
                    <a:pt x="26150" y="48718"/>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41" name="Freeform: Shape 1240">
              <a:extLst>
                <a:ext uri="{FF2B5EF4-FFF2-40B4-BE49-F238E27FC236}">
                  <a16:creationId xmlns:a16="http://schemas.microsoft.com/office/drawing/2014/main" id="{E8FB9149-8BE8-44FE-AC7A-E9B2492FD2DD}"/>
                </a:ext>
              </a:extLst>
            </p:cNvPr>
            <p:cNvSpPr/>
            <p:nvPr/>
          </p:nvSpPr>
          <p:spPr>
            <a:xfrm flipV="1">
              <a:off x="2959986" y="4633550"/>
              <a:ext cx="57737" cy="57283"/>
            </a:xfrm>
            <a:custGeom>
              <a:avLst/>
              <a:gdLst>
                <a:gd name="connsiteX0" fmla="*/ 26150 w 53076"/>
                <a:gd name="connsiteY0" fmla="*/ 48718 h 52659"/>
                <a:gd name="connsiteX1" fmla="*/ 20696 w 53076"/>
                <a:gd name="connsiteY1" fmla="*/ 33740 h 52659"/>
                <a:gd name="connsiteX2" fmla="*/ 32501 w 53076"/>
                <a:gd name="connsiteY2" fmla="*/ 18197 h 52659"/>
                <a:gd name="connsiteX3" fmla="*/ 16966 w 53076"/>
                <a:gd name="connsiteY3" fmla="*/ 17852 h 52659"/>
                <a:gd name="connsiteX4" fmla="*/ -1946 w 53076"/>
                <a:gd name="connsiteY4" fmla="*/ 7919 h 52659"/>
                <a:gd name="connsiteX5" fmla="*/ 17847 w 53076"/>
                <a:gd name="connsiteY5" fmla="*/ 615 h 52659"/>
                <a:gd name="connsiteX6" fmla="*/ 32194 w 53076"/>
                <a:gd name="connsiteY6" fmla="*/ 4636 h 52659"/>
                <a:gd name="connsiteX7" fmla="*/ 51130 w 53076"/>
                <a:gd name="connsiteY7" fmla="*/ 498 h 52659"/>
                <a:gd name="connsiteX8" fmla="*/ 51130 w 53076"/>
                <a:gd name="connsiteY8" fmla="*/ 53158 h 52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076" h="52659">
                  <a:moveTo>
                    <a:pt x="26150" y="48718"/>
                  </a:moveTo>
                  <a:lnTo>
                    <a:pt x="20696" y="33740"/>
                  </a:lnTo>
                  <a:lnTo>
                    <a:pt x="32501" y="18197"/>
                  </a:lnTo>
                  <a:lnTo>
                    <a:pt x="16966" y="17852"/>
                  </a:lnTo>
                  <a:lnTo>
                    <a:pt x="-1946" y="7919"/>
                  </a:lnTo>
                  <a:lnTo>
                    <a:pt x="17847" y="615"/>
                  </a:lnTo>
                  <a:lnTo>
                    <a:pt x="32194" y="4636"/>
                  </a:lnTo>
                  <a:lnTo>
                    <a:pt x="51130" y="498"/>
                  </a:lnTo>
                  <a:lnTo>
                    <a:pt x="51130" y="53158"/>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42" name="Freeform: Shape 1241">
              <a:extLst>
                <a:ext uri="{FF2B5EF4-FFF2-40B4-BE49-F238E27FC236}">
                  <a16:creationId xmlns:a16="http://schemas.microsoft.com/office/drawing/2014/main" id="{F4C20263-C778-401A-9790-8EB652896CC8}"/>
                </a:ext>
              </a:extLst>
            </p:cNvPr>
            <p:cNvSpPr/>
            <p:nvPr/>
          </p:nvSpPr>
          <p:spPr>
            <a:xfrm flipV="1">
              <a:off x="2908138" y="4350883"/>
              <a:ext cx="18175" cy="35262"/>
            </a:xfrm>
            <a:custGeom>
              <a:avLst/>
              <a:gdLst>
                <a:gd name="connsiteX0" fmla="*/ 14835 w 16708"/>
                <a:gd name="connsiteY0" fmla="*/ 27443 h 32415"/>
                <a:gd name="connsiteX1" fmla="*/ 3368 w 16708"/>
                <a:gd name="connsiteY1" fmla="*/ 32525 h 32415"/>
                <a:gd name="connsiteX2" fmla="*/ -1874 w 16708"/>
                <a:gd name="connsiteY2" fmla="*/ 109 h 32415"/>
                <a:gd name="connsiteX3" fmla="*/ 14835 w 16708"/>
                <a:gd name="connsiteY3" fmla="*/ 8923 h 32415"/>
                <a:gd name="connsiteX4" fmla="*/ 14835 w 16708"/>
                <a:gd name="connsiteY4" fmla="*/ 27443 h 324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08" h="32415">
                  <a:moveTo>
                    <a:pt x="14835" y="27443"/>
                  </a:moveTo>
                  <a:lnTo>
                    <a:pt x="3368" y="32525"/>
                  </a:lnTo>
                  <a:lnTo>
                    <a:pt x="-1874" y="109"/>
                  </a:lnTo>
                  <a:lnTo>
                    <a:pt x="14835" y="8923"/>
                  </a:lnTo>
                  <a:lnTo>
                    <a:pt x="14835" y="2744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43" name="Freeform: Shape 1242">
              <a:extLst>
                <a:ext uri="{FF2B5EF4-FFF2-40B4-BE49-F238E27FC236}">
                  <a16:creationId xmlns:a16="http://schemas.microsoft.com/office/drawing/2014/main" id="{AA36B3D7-F58D-42BB-BEC3-F5FB05849E03}"/>
                </a:ext>
              </a:extLst>
            </p:cNvPr>
            <p:cNvSpPr/>
            <p:nvPr/>
          </p:nvSpPr>
          <p:spPr>
            <a:xfrm flipV="1">
              <a:off x="2908138" y="4350883"/>
              <a:ext cx="18175" cy="35262"/>
            </a:xfrm>
            <a:custGeom>
              <a:avLst/>
              <a:gdLst>
                <a:gd name="connsiteX0" fmla="*/ 14835 w 16708"/>
                <a:gd name="connsiteY0" fmla="*/ 27443 h 32415"/>
                <a:gd name="connsiteX1" fmla="*/ 3368 w 16708"/>
                <a:gd name="connsiteY1" fmla="*/ 32525 h 32415"/>
                <a:gd name="connsiteX2" fmla="*/ -1874 w 16708"/>
                <a:gd name="connsiteY2" fmla="*/ 109 h 32415"/>
                <a:gd name="connsiteX3" fmla="*/ 14835 w 16708"/>
                <a:gd name="connsiteY3" fmla="*/ 8923 h 32415"/>
              </a:gdLst>
              <a:ahLst/>
              <a:cxnLst>
                <a:cxn ang="0">
                  <a:pos x="connsiteX0" y="connsiteY0"/>
                </a:cxn>
                <a:cxn ang="0">
                  <a:pos x="connsiteX1" y="connsiteY1"/>
                </a:cxn>
                <a:cxn ang="0">
                  <a:pos x="connsiteX2" y="connsiteY2"/>
                </a:cxn>
                <a:cxn ang="0">
                  <a:pos x="connsiteX3" y="connsiteY3"/>
                </a:cxn>
              </a:cxnLst>
              <a:rect l="l" t="t" r="r" b="b"/>
              <a:pathLst>
                <a:path w="16708" h="32415">
                  <a:moveTo>
                    <a:pt x="14835" y="27443"/>
                  </a:moveTo>
                  <a:lnTo>
                    <a:pt x="3368" y="32525"/>
                  </a:lnTo>
                  <a:lnTo>
                    <a:pt x="-1874" y="109"/>
                  </a:lnTo>
                  <a:lnTo>
                    <a:pt x="14835" y="892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44" name="Freeform: Shape 1243">
              <a:extLst>
                <a:ext uri="{FF2B5EF4-FFF2-40B4-BE49-F238E27FC236}">
                  <a16:creationId xmlns:a16="http://schemas.microsoft.com/office/drawing/2014/main" id="{784C55C1-7C4A-476C-9803-9589C715DD0D}"/>
                </a:ext>
              </a:extLst>
            </p:cNvPr>
            <p:cNvSpPr/>
            <p:nvPr/>
          </p:nvSpPr>
          <p:spPr>
            <a:xfrm flipV="1">
              <a:off x="2901855" y="4397175"/>
              <a:ext cx="22473" cy="37171"/>
            </a:xfrm>
            <a:custGeom>
              <a:avLst/>
              <a:gdLst>
                <a:gd name="connsiteX0" fmla="*/ 4513 w 20659"/>
                <a:gd name="connsiteY0" fmla="*/ 17250 h 34170"/>
                <a:gd name="connsiteX1" fmla="*/ 1239 w 20659"/>
                <a:gd name="connsiteY1" fmla="*/ 172 h 34170"/>
                <a:gd name="connsiteX2" fmla="*/ 14674 w 20659"/>
                <a:gd name="connsiteY2" fmla="*/ 7089 h 34170"/>
                <a:gd name="connsiteX3" fmla="*/ 18790 w 20659"/>
                <a:gd name="connsiteY3" fmla="*/ 24484 h 34170"/>
                <a:gd name="connsiteX4" fmla="*/ 12265 w 20659"/>
                <a:gd name="connsiteY4" fmla="*/ 34342 h 34170"/>
                <a:gd name="connsiteX5" fmla="*/ -1869 w 20659"/>
                <a:gd name="connsiteY5" fmla="*/ 27285 h 34170"/>
                <a:gd name="connsiteX6" fmla="*/ 4513 w 20659"/>
                <a:gd name="connsiteY6" fmla="*/ 17250 h 34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59" h="34170">
                  <a:moveTo>
                    <a:pt x="4513" y="17250"/>
                  </a:moveTo>
                  <a:lnTo>
                    <a:pt x="1239" y="172"/>
                  </a:lnTo>
                  <a:lnTo>
                    <a:pt x="14674" y="7089"/>
                  </a:lnTo>
                  <a:lnTo>
                    <a:pt x="18790" y="24484"/>
                  </a:lnTo>
                  <a:lnTo>
                    <a:pt x="12265" y="34342"/>
                  </a:lnTo>
                  <a:lnTo>
                    <a:pt x="-1869" y="27285"/>
                  </a:lnTo>
                  <a:lnTo>
                    <a:pt x="4513" y="17250"/>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45" name="Freeform: Shape 1244">
              <a:extLst>
                <a:ext uri="{FF2B5EF4-FFF2-40B4-BE49-F238E27FC236}">
                  <a16:creationId xmlns:a16="http://schemas.microsoft.com/office/drawing/2014/main" id="{F4E8DB3E-A821-4BAA-A5C8-EAB9767E5AE5}"/>
                </a:ext>
              </a:extLst>
            </p:cNvPr>
            <p:cNvSpPr/>
            <p:nvPr/>
          </p:nvSpPr>
          <p:spPr>
            <a:xfrm flipV="1">
              <a:off x="2901855" y="4397175"/>
              <a:ext cx="22473" cy="37171"/>
            </a:xfrm>
            <a:custGeom>
              <a:avLst/>
              <a:gdLst>
                <a:gd name="connsiteX0" fmla="*/ 4513 w 20659"/>
                <a:gd name="connsiteY0" fmla="*/ 17250 h 34170"/>
                <a:gd name="connsiteX1" fmla="*/ 1239 w 20659"/>
                <a:gd name="connsiteY1" fmla="*/ 172 h 34170"/>
                <a:gd name="connsiteX2" fmla="*/ 14674 w 20659"/>
                <a:gd name="connsiteY2" fmla="*/ 7089 h 34170"/>
                <a:gd name="connsiteX3" fmla="*/ 18790 w 20659"/>
                <a:gd name="connsiteY3" fmla="*/ 24484 h 34170"/>
                <a:gd name="connsiteX4" fmla="*/ 12265 w 20659"/>
                <a:gd name="connsiteY4" fmla="*/ 34342 h 34170"/>
                <a:gd name="connsiteX5" fmla="*/ -1869 w 20659"/>
                <a:gd name="connsiteY5" fmla="*/ 27285 h 34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59" h="34170">
                  <a:moveTo>
                    <a:pt x="4513" y="17250"/>
                  </a:moveTo>
                  <a:lnTo>
                    <a:pt x="1239" y="172"/>
                  </a:lnTo>
                  <a:lnTo>
                    <a:pt x="14674" y="7089"/>
                  </a:lnTo>
                  <a:lnTo>
                    <a:pt x="18790" y="24484"/>
                  </a:lnTo>
                  <a:lnTo>
                    <a:pt x="12265" y="34342"/>
                  </a:lnTo>
                  <a:lnTo>
                    <a:pt x="-1869" y="2728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46" name="Freeform: Shape 1245">
              <a:extLst>
                <a:ext uri="{FF2B5EF4-FFF2-40B4-BE49-F238E27FC236}">
                  <a16:creationId xmlns:a16="http://schemas.microsoft.com/office/drawing/2014/main" id="{740E10B6-9AE9-4B13-964E-BE3DE6B09772}"/>
                </a:ext>
              </a:extLst>
            </p:cNvPr>
            <p:cNvSpPr/>
            <p:nvPr/>
          </p:nvSpPr>
          <p:spPr>
            <a:xfrm flipV="1">
              <a:off x="3004085" y="3608515"/>
              <a:ext cx="234835" cy="287231"/>
            </a:xfrm>
            <a:custGeom>
              <a:avLst/>
              <a:gdLst>
                <a:gd name="connsiteX0" fmla="*/ 60408 w 215877"/>
                <a:gd name="connsiteY0" fmla="*/ 24982 h 264043"/>
                <a:gd name="connsiteX1" fmla="*/ 69380 w 215877"/>
                <a:gd name="connsiteY1" fmla="*/ 16239 h 264043"/>
                <a:gd name="connsiteX2" fmla="*/ 82665 w 215877"/>
                <a:gd name="connsiteY2" fmla="*/ 16239 h 264043"/>
                <a:gd name="connsiteX3" fmla="*/ 91519 w 215877"/>
                <a:gd name="connsiteY3" fmla="*/ -707 h 264043"/>
                <a:gd name="connsiteX4" fmla="*/ 101530 w 215877"/>
                <a:gd name="connsiteY4" fmla="*/ 18353 h 264043"/>
                <a:gd name="connsiteX5" fmla="*/ 125912 w 215877"/>
                <a:gd name="connsiteY5" fmla="*/ 18353 h 264043"/>
                <a:gd name="connsiteX6" fmla="*/ 132098 w 215877"/>
                <a:gd name="connsiteY6" fmla="*/ 34788 h 264043"/>
                <a:gd name="connsiteX7" fmla="*/ 126604 w 215877"/>
                <a:gd name="connsiteY7" fmla="*/ 47167 h 264043"/>
                <a:gd name="connsiteX8" fmla="*/ 138205 w 215877"/>
                <a:gd name="connsiteY8" fmla="*/ 68425 h 264043"/>
                <a:gd name="connsiteX9" fmla="*/ 170449 w 215877"/>
                <a:gd name="connsiteY9" fmla="*/ 75146 h 264043"/>
                <a:gd name="connsiteX10" fmla="*/ 187755 w 215877"/>
                <a:gd name="connsiteY10" fmla="*/ 73737 h 264043"/>
                <a:gd name="connsiteX11" fmla="*/ 204275 w 215877"/>
                <a:gd name="connsiteY11" fmla="*/ 60499 h 264043"/>
                <a:gd name="connsiteX12" fmla="*/ 213797 w 215877"/>
                <a:gd name="connsiteY12" fmla="*/ 80891 h 264043"/>
                <a:gd name="connsiteX13" fmla="*/ 211043 w 215877"/>
                <a:gd name="connsiteY13" fmla="*/ 105021 h 264043"/>
                <a:gd name="connsiteX14" fmla="*/ 198254 w 215877"/>
                <a:gd name="connsiteY14" fmla="*/ 114001 h 264043"/>
                <a:gd name="connsiteX15" fmla="*/ 198254 w 215877"/>
                <a:gd name="connsiteY15" fmla="*/ 131976 h 264043"/>
                <a:gd name="connsiteX16" fmla="*/ 168733 w 215877"/>
                <a:gd name="connsiteY16" fmla="*/ 131976 h 264043"/>
                <a:gd name="connsiteX17" fmla="*/ 168733 w 215877"/>
                <a:gd name="connsiteY17" fmla="*/ 149810 h 264043"/>
                <a:gd name="connsiteX18" fmla="*/ 161642 w 215877"/>
                <a:gd name="connsiteY18" fmla="*/ 159553 h 264043"/>
                <a:gd name="connsiteX19" fmla="*/ 164349 w 215877"/>
                <a:gd name="connsiteY19" fmla="*/ 178197 h 264043"/>
                <a:gd name="connsiteX20" fmla="*/ 152662 w 215877"/>
                <a:gd name="connsiteY20" fmla="*/ 189294 h 264043"/>
                <a:gd name="connsiteX21" fmla="*/ 132861 w 215877"/>
                <a:gd name="connsiteY21" fmla="*/ 186477 h 264043"/>
                <a:gd name="connsiteX22" fmla="*/ 112635 w 215877"/>
                <a:gd name="connsiteY22" fmla="*/ 206262 h 264043"/>
                <a:gd name="connsiteX23" fmla="*/ 75708 w 215877"/>
                <a:gd name="connsiteY23" fmla="*/ 218280 h 264043"/>
                <a:gd name="connsiteX24" fmla="*/ 72497 w 215877"/>
                <a:gd name="connsiteY24" fmla="*/ 242937 h 264043"/>
                <a:gd name="connsiteX25" fmla="*/ 78817 w 215877"/>
                <a:gd name="connsiteY25" fmla="*/ 257772 h 264043"/>
                <a:gd name="connsiteX26" fmla="*/ 71348 w 215877"/>
                <a:gd name="connsiteY26" fmla="*/ 263337 h 264043"/>
                <a:gd name="connsiteX27" fmla="*/ 48887 w 215877"/>
                <a:gd name="connsiteY27" fmla="*/ 255624 h 264043"/>
                <a:gd name="connsiteX28" fmla="*/ 17540 w 215877"/>
                <a:gd name="connsiteY28" fmla="*/ 232336 h 264043"/>
                <a:gd name="connsiteX29" fmla="*/ -1632 w 215877"/>
                <a:gd name="connsiteY29" fmla="*/ 237656 h 264043"/>
                <a:gd name="connsiteX30" fmla="*/ 17201 w 215877"/>
                <a:gd name="connsiteY30" fmla="*/ 206121 h 264043"/>
                <a:gd name="connsiteX31" fmla="*/ 5837 w 215877"/>
                <a:gd name="connsiteY31" fmla="*/ 194670 h 264043"/>
                <a:gd name="connsiteX32" fmla="*/ 13424 w 215877"/>
                <a:gd name="connsiteY32" fmla="*/ 170201 h 264043"/>
                <a:gd name="connsiteX33" fmla="*/ 2327 w 215877"/>
                <a:gd name="connsiteY33" fmla="*/ 163394 h 264043"/>
                <a:gd name="connsiteX34" fmla="*/ 2980 w 215877"/>
                <a:gd name="connsiteY34" fmla="*/ 139712 h 264043"/>
                <a:gd name="connsiteX35" fmla="*/ 10937 w 215877"/>
                <a:gd name="connsiteY35" fmla="*/ 130441 h 264043"/>
                <a:gd name="connsiteX36" fmla="*/ -1632 w 215877"/>
                <a:gd name="connsiteY36" fmla="*/ 116464 h 264043"/>
                <a:gd name="connsiteX37" fmla="*/ -2080 w 215877"/>
                <a:gd name="connsiteY37" fmla="*/ 111758 h 264043"/>
                <a:gd name="connsiteX38" fmla="*/ -2065 w 215877"/>
                <a:gd name="connsiteY38" fmla="*/ 111758 h 264043"/>
                <a:gd name="connsiteX39" fmla="*/ 9953 w 215877"/>
                <a:gd name="connsiteY39" fmla="*/ 99276 h 264043"/>
                <a:gd name="connsiteX40" fmla="*/ 17201 w 215877"/>
                <a:gd name="connsiteY40" fmla="*/ 75720 h 264043"/>
                <a:gd name="connsiteX41" fmla="*/ 10771 w 215877"/>
                <a:gd name="connsiteY41" fmla="*/ 48159 h 264043"/>
                <a:gd name="connsiteX42" fmla="*/ 26268 w 215877"/>
                <a:gd name="connsiteY42" fmla="*/ 32954 h 264043"/>
                <a:gd name="connsiteX43" fmla="*/ 26402 w 215877"/>
                <a:gd name="connsiteY43" fmla="*/ -651 h 264043"/>
                <a:gd name="connsiteX44" fmla="*/ 46282 w 215877"/>
                <a:gd name="connsiteY44" fmla="*/ -707 h 264043"/>
                <a:gd name="connsiteX45" fmla="*/ 46282 w 215877"/>
                <a:gd name="connsiteY45" fmla="*/ 7785 h 264043"/>
                <a:gd name="connsiteX46" fmla="*/ 60408 w 215877"/>
                <a:gd name="connsiteY46" fmla="*/ 24982 h 264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15877" h="264043">
                  <a:moveTo>
                    <a:pt x="60408" y="24982"/>
                  </a:moveTo>
                  <a:lnTo>
                    <a:pt x="69380" y="16239"/>
                  </a:lnTo>
                  <a:lnTo>
                    <a:pt x="82665" y="16239"/>
                  </a:lnTo>
                  <a:lnTo>
                    <a:pt x="91519" y="-707"/>
                  </a:lnTo>
                  <a:lnTo>
                    <a:pt x="101530" y="18353"/>
                  </a:lnTo>
                  <a:lnTo>
                    <a:pt x="125912" y="18353"/>
                  </a:lnTo>
                  <a:lnTo>
                    <a:pt x="132098" y="34788"/>
                  </a:lnTo>
                  <a:lnTo>
                    <a:pt x="126604" y="47167"/>
                  </a:lnTo>
                  <a:lnTo>
                    <a:pt x="138205" y="68425"/>
                  </a:lnTo>
                  <a:lnTo>
                    <a:pt x="170449" y="75146"/>
                  </a:lnTo>
                  <a:lnTo>
                    <a:pt x="187755" y="73737"/>
                  </a:lnTo>
                  <a:lnTo>
                    <a:pt x="204275" y="60499"/>
                  </a:lnTo>
                  <a:lnTo>
                    <a:pt x="213797" y="80891"/>
                  </a:lnTo>
                  <a:lnTo>
                    <a:pt x="211043" y="105021"/>
                  </a:lnTo>
                  <a:lnTo>
                    <a:pt x="198254" y="114001"/>
                  </a:lnTo>
                  <a:lnTo>
                    <a:pt x="198254" y="131976"/>
                  </a:lnTo>
                  <a:lnTo>
                    <a:pt x="168733" y="131976"/>
                  </a:lnTo>
                  <a:lnTo>
                    <a:pt x="168733" y="149810"/>
                  </a:lnTo>
                  <a:lnTo>
                    <a:pt x="161642" y="159553"/>
                  </a:lnTo>
                  <a:lnTo>
                    <a:pt x="164349" y="178197"/>
                  </a:lnTo>
                  <a:lnTo>
                    <a:pt x="152662" y="189294"/>
                  </a:lnTo>
                  <a:lnTo>
                    <a:pt x="132861" y="186477"/>
                  </a:lnTo>
                  <a:lnTo>
                    <a:pt x="112635" y="206262"/>
                  </a:lnTo>
                  <a:lnTo>
                    <a:pt x="75708" y="218280"/>
                  </a:lnTo>
                  <a:lnTo>
                    <a:pt x="72497" y="242937"/>
                  </a:lnTo>
                  <a:lnTo>
                    <a:pt x="78817" y="257772"/>
                  </a:lnTo>
                  <a:lnTo>
                    <a:pt x="71348" y="263337"/>
                  </a:lnTo>
                  <a:lnTo>
                    <a:pt x="48887" y="255624"/>
                  </a:lnTo>
                  <a:lnTo>
                    <a:pt x="17540" y="232336"/>
                  </a:lnTo>
                  <a:lnTo>
                    <a:pt x="-1632" y="237656"/>
                  </a:lnTo>
                  <a:lnTo>
                    <a:pt x="17201" y="206121"/>
                  </a:lnTo>
                  <a:lnTo>
                    <a:pt x="5837" y="194670"/>
                  </a:lnTo>
                  <a:lnTo>
                    <a:pt x="13424" y="170201"/>
                  </a:lnTo>
                  <a:lnTo>
                    <a:pt x="2327" y="163394"/>
                  </a:lnTo>
                  <a:lnTo>
                    <a:pt x="2980" y="139712"/>
                  </a:lnTo>
                  <a:lnTo>
                    <a:pt x="10937" y="130441"/>
                  </a:lnTo>
                  <a:lnTo>
                    <a:pt x="-1632" y="116464"/>
                  </a:lnTo>
                  <a:lnTo>
                    <a:pt x="-2080" y="111758"/>
                  </a:lnTo>
                  <a:lnTo>
                    <a:pt x="-2065" y="111758"/>
                  </a:lnTo>
                  <a:lnTo>
                    <a:pt x="9953" y="99276"/>
                  </a:lnTo>
                  <a:lnTo>
                    <a:pt x="17201" y="75720"/>
                  </a:lnTo>
                  <a:lnTo>
                    <a:pt x="10771" y="48159"/>
                  </a:lnTo>
                  <a:lnTo>
                    <a:pt x="26268" y="32954"/>
                  </a:lnTo>
                  <a:lnTo>
                    <a:pt x="26402" y="-651"/>
                  </a:lnTo>
                  <a:lnTo>
                    <a:pt x="46282" y="-707"/>
                  </a:lnTo>
                  <a:lnTo>
                    <a:pt x="46282" y="7785"/>
                  </a:lnTo>
                  <a:lnTo>
                    <a:pt x="60408" y="2498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47" name="Freeform: Shape 1246">
              <a:extLst>
                <a:ext uri="{FF2B5EF4-FFF2-40B4-BE49-F238E27FC236}">
                  <a16:creationId xmlns:a16="http://schemas.microsoft.com/office/drawing/2014/main" id="{990C29F6-3CAF-48C1-96D6-2C21FF19E2A5}"/>
                </a:ext>
              </a:extLst>
            </p:cNvPr>
            <p:cNvSpPr/>
            <p:nvPr/>
          </p:nvSpPr>
          <p:spPr>
            <a:xfrm flipV="1">
              <a:off x="3004085" y="3608515"/>
              <a:ext cx="234835" cy="287231"/>
            </a:xfrm>
            <a:custGeom>
              <a:avLst/>
              <a:gdLst>
                <a:gd name="connsiteX0" fmla="*/ 60408 w 215877"/>
                <a:gd name="connsiteY0" fmla="*/ 24982 h 264043"/>
                <a:gd name="connsiteX1" fmla="*/ 69380 w 215877"/>
                <a:gd name="connsiteY1" fmla="*/ 16239 h 264043"/>
                <a:gd name="connsiteX2" fmla="*/ 82665 w 215877"/>
                <a:gd name="connsiteY2" fmla="*/ 16239 h 264043"/>
                <a:gd name="connsiteX3" fmla="*/ 91519 w 215877"/>
                <a:gd name="connsiteY3" fmla="*/ -707 h 264043"/>
                <a:gd name="connsiteX4" fmla="*/ 101530 w 215877"/>
                <a:gd name="connsiteY4" fmla="*/ 18353 h 264043"/>
                <a:gd name="connsiteX5" fmla="*/ 125912 w 215877"/>
                <a:gd name="connsiteY5" fmla="*/ 18353 h 264043"/>
                <a:gd name="connsiteX6" fmla="*/ 132098 w 215877"/>
                <a:gd name="connsiteY6" fmla="*/ 34788 h 264043"/>
                <a:gd name="connsiteX7" fmla="*/ 126604 w 215877"/>
                <a:gd name="connsiteY7" fmla="*/ 47167 h 264043"/>
                <a:gd name="connsiteX8" fmla="*/ 138205 w 215877"/>
                <a:gd name="connsiteY8" fmla="*/ 68425 h 264043"/>
                <a:gd name="connsiteX9" fmla="*/ 170449 w 215877"/>
                <a:gd name="connsiteY9" fmla="*/ 75146 h 264043"/>
                <a:gd name="connsiteX10" fmla="*/ 187755 w 215877"/>
                <a:gd name="connsiteY10" fmla="*/ 73737 h 264043"/>
                <a:gd name="connsiteX11" fmla="*/ 204275 w 215877"/>
                <a:gd name="connsiteY11" fmla="*/ 60499 h 264043"/>
                <a:gd name="connsiteX12" fmla="*/ 213797 w 215877"/>
                <a:gd name="connsiteY12" fmla="*/ 80891 h 264043"/>
                <a:gd name="connsiteX13" fmla="*/ 211043 w 215877"/>
                <a:gd name="connsiteY13" fmla="*/ 105021 h 264043"/>
                <a:gd name="connsiteX14" fmla="*/ 198254 w 215877"/>
                <a:gd name="connsiteY14" fmla="*/ 114001 h 264043"/>
                <a:gd name="connsiteX15" fmla="*/ 198254 w 215877"/>
                <a:gd name="connsiteY15" fmla="*/ 131976 h 264043"/>
                <a:gd name="connsiteX16" fmla="*/ 168733 w 215877"/>
                <a:gd name="connsiteY16" fmla="*/ 131976 h 264043"/>
                <a:gd name="connsiteX17" fmla="*/ 168733 w 215877"/>
                <a:gd name="connsiteY17" fmla="*/ 149810 h 264043"/>
                <a:gd name="connsiteX18" fmla="*/ 161642 w 215877"/>
                <a:gd name="connsiteY18" fmla="*/ 159553 h 264043"/>
                <a:gd name="connsiteX19" fmla="*/ 164349 w 215877"/>
                <a:gd name="connsiteY19" fmla="*/ 178197 h 264043"/>
                <a:gd name="connsiteX20" fmla="*/ 152662 w 215877"/>
                <a:gd name="connsiteY20" fmla="*/ 189294 h 264043"/>
                <a:gd name="connsiteX21" fmla="*/ 132861 w 215877"/>
                <a:gd name="connsiteY21" fmla="*/ 186477 h 264043"/>
                <a:gd name="connsiteX22" fmla="*/ 112635 w 215877"/>
                <a:gd name="connsiteY22" fmla="*/ 206262 h 264043"/>
                <a:gd name="connsiteX23" fmla="*/ 75708 w 215877"/>
                <a:gd name="connsiteY23" fmla="*/ 218280 h 264043"/>
                <a:gd name="connsiteX24" fmla="*/ 72497 w 215877"/>
                <a:gd name="connsiteY24" fmla="*/ 242937 h 264043"/>
                <a:gd name="connsiteX25" fmla="*/ 78817 w 215877"/>
                <a:gd name="connsiteY25" fmla="*/ 257772 h 264043"/>
                <a:gd name="connsiteX26" fmla="*/ 71348 w 215877"/>
                <a:gd name="connsiteY26" fmla="*/ 263337 h 264043"/>
                <a:gd name="connsiteX27" fmla="*/ 48887 w 215877"/>
                <a:gd name="connsiteY27" fmla="*/ 255624 h 264043"/>
                <a:gd name="connsiteX28" fmla="*/ 17540 w 215877"/>
                <a:gd name="connsiteY28" fmla="*/ 232336 h 264043"/>
                <a:gd name="connsiteX29" fmla="*/ -1632 w 215877"/>
                <a:gd name="connsiteY29" fmla="*/ 237656 h 264043"/>
                <a:gd name="connsiteX30" fmla="*/ 17201 w 215877"/>
                <a:gd name="connsiteY30" fmla="*/ 206121 h 264043"/>
                <a:gd name="connsiteX31" fmla="*/ 5837 w 215877"/>
                <a:gd name="connsiteY31" fmla="*/ 194670 h 264043"/>
                <a:gd name="connsiteX32" fmla="*/ 13424 w 215877"/>
                <a:gd name="connsiteY32" fmla="*/ 170201 h 264043"/>
                <a:gd name="connsiteX33" fmla="*/ 2327 w 215877"/>
                <a:gd name="connsiteY33" fmla="*/ 163394 h 264043"/>
                <a:gd name="connsiteX34" fmla="*/ 2980 w 215877"/>
                <a:gd name="connsiteY34" fmla="*/ 139712 h 264043"/>
                <a:gd name="connsiteX35" fmla="*/ 10937 w 215877"/>
                <a:gd name="connsiteY35" fmla="*/ 130441 h 264043"/>
                <a:gd name="connsiteX36" fmla="*/ -1632 w 215877"/>
                <a:gd name="connsiteY36" fmla="*/ 116464 h 264043"/>
                <a:gd name="connsiteX37" fmla="*/ -2080 w 215877"/>
                <a:gd name="connsiteY37" fmla="*/ 111758 h 264043"/>
                <a:gd name="connsiteX38" fmla="*/ -2065 w 215877"/>
                <a:gd name="connsiteY38" fmla="*/ 111758 h 264043"/>
                <a:gd name="connsiteX39" fmla="*/ 9953 w 215877"/>
                <a:gd name="connsiteY39" fmla="*/ 99276 h 264043"/>
                <a:gd name="connsiteX40" fmla="*/ 17201 w 215877"/>
                <a:gd name="connsiteY40" fmla="*/ 75720 h 264043"/>
                <a:gd name="connsiteX41" fmla="*/ 10771 w 215877"/>
                <a:gd name="connsiteY41" fmla="*/ 48159 h 264043"/>
                <a:gd name="connsiteX42" fmla="*/ 26268 w 215877"/>
                <a:gd name="connsiteY42" fmla="*/ 32954 h 264043"/>
                <a:gd name="connsiteX43" fmla="*/ 26402 w 215877"/>
                <a:gd name="connsiteY43" fmla="*/ -651 h 264043"/>
                <a:gd name="connsiteX44" fmla="*/ 46282 w 215877"/>
                <a:gd name="connsiteY44" fmla="*/ -707 h 264043"/>
                <a:gd name="connsiteX45" fmla="*/ 46282 w 215877"/>
                <a:gd name="connsiteY45" fmla="*/ 7785 h 264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15877" h="264043">
                  <a:moveTo>
                    <a:pt x="60408" y="24982"/>
                  </a:moveTo>
                  <a:lnTo>
                    <a:pt x="69380" y="16239"/>
                  </a:lnTo>
                  <a:lnTo>
                    <a:pt x="82665" y="16239"/>
                  </a:lnTo>
                  <a:lnTo>
                    <a:pt x="91519" y="-707"/>
                  </a:lnTo>
                  <a:lnTo>
                    <a:pt x="101530" y="18353"/>
                  </a:lnTo>
                  <a:lnTo>
                    <a:pt x="125912" y="18353"/>
                  </a:lnTo>
                  <a:lnTo>
                    <a:pt x="132098" y="34788"/>
                  </a:lnTo>
                  <a:lnTo>
                    <a:pt x="126604" y="47167"/>
                  </a:lnTo>
                  <a:lnTo>
                    <a:pt x="138205" y="68425"/>
                  </a:lnTo>
                  <a:lnTo>
                    <a:pt x="170449" y="75146"/>
                  </a:lnTo>
                  <a:lnTo>
                    <a:pt x="187755" y="73737"/>
                  </a:lnTo>
                  <a:lnTo>
                    <a:pt x="204275" y="60499"/>
                  </a:lnTo>
                  <a:lnTo>
                    <a:pt x="213797" y="80891"/>
                  </a:lnTo>
                  <a:lnTo>
                    <a:pt x="211043" y="105021"/>
                  </a:lnTo>
                  <a:lnTo>
                    <a:pt x="198254" y="114001"/>
                  </a:lnTo>
                  <a:lnTo>
                    <a:pt x="198254" y="131976"/>
                  </a:lnTo>
                  <a:lnTo>
                    <a:pt x="168733" y="131976"/>
                  </a:lnTo>
                  <a:lnTo>
                    <a:pt x="168733" y="149810"/>
                  </a:lnTo>
                  <a:lnTo>
                    <a:pt x="161642" y="159553"/>
                  </a:lnTo>
                  <a:lnTo>
                    <a:pt x="164349" y="178197"/>
                  </a:lnTo>
                  <a:lnTo>
                    <a:pt x="152662" y="189294"/>
                  </a:lnTo>
                  <a:lnTo>
                    <a:pt x="132861" y="186477"/>
                  </a:lnTo>
                  <a:lnTo>
                    <a:pt x="112635" y="206262"/>
                  </a:lnTo>
                  <a:lnTo>
                    <a:pt x="75708" y="218280"/>
                  </a:lnTo>
                  <a:lnTo>
                    <a:pt x="72497" y="242937"/>
                  </a:lnTo>
                  <a:lnTo>
                    <a:pt x="78817" y="257772"/>
                  </a:lnTo>
                  <a:lnTo>
                    <a:pt x="71348" y="263337"/>
                  </a:lnTo>
                  <a:lnTo>
                    <a:pt x="48887" y="255624"/>
                  </a:lnTo>
                  <a:lnTo>
                    <a:pt x="17540" y="232336"/>
                  </a:lnTo>
                  <a:lnTo>
                    <a:pt x="-1632" y="237656"/>
                  </a:lnTo>
                  <a:lnTo>
                    <a:pt x="17201" y="206121"/>
                  </a:lnTo>
                  <a:lnTo>
                    <a:pt x="5837" y="194670"/>
                  </a:lnTo>
                  <a:lnTo>
                    <a:pt x="13424" y="170201"/>
                  </a:lnTo>
                  <a:lnTo>
                    <a:pt x="2327" y="163394"/>
                  </a:lnTo>
                  <a:lnTo>
                    <a:pt x="2980" y="139712"/>
                  </a:lnTo>
                  <a:lnTo>
                    <a:pt x="10937" y="130441"/>
                  </a:lnTo>
                  <a:lnTo>
                    <a:pt x="-1632" y="116464"/>
                  </a:lnTo>
                  <a:lnTo>
                    <a:pt x="-2080" y="111758"/>
                  </a:lnTo>
                  <a:lnTo>
                    <a:pt x="-2065" y="111758"/>
                  </a:lnTo>
                  <a:lnTo>
                    <a:pt x="9953" y="99276"/>
                  </a:lnTo>
                  <a:lnTo>
                    <a:pt x="17201" y="75720"/>
                  </a:lnTo>
                  <a:lnTo>
                    <a:pt x="10771" y="48159"/>
                  </a:lnTo>
                  <a:lnTo>
                    <a:pt x="26268" y="32954"/>
                  </a:lnTo>
                  <a:lnTo>
                    <a:pt x="26402" y="-651"/>
                  </a:lnTo>
                  <a:lnTo>
                    <a:pt x="46282" y="-707"/>
                  </a:lnTo>
                  <a:lnTo>
                    <a:pt x="46282" y="778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48" name="Freeform: Shape 1247">
              <a:extLst>
                <a:ext uri="{FF2B5EF4-FFF2-40B4-BE49-F238E27FC236}">
                  <a16:creationId xmlns:a16="http://schemas.microsoft.com/office/drawing/2014/main" id="{E49E992C-E933-4A14-AE27-095B7057A5F6}"/>
                </a:ext>
              </a:extLst>
            </p:cNvPr>
            <p:cNvSpPr/>
            <p:nvPr/>
          </p:nvSpPr>
          <p:spPr>
            <a:xfrm flipV="1">
              <a:off x="2930372" y="3867803"/>
              <a:ext cx="384419" cy="736862"/>
            </a:xfrm>
            <a:custGeom>
              <a:avLst/>
              <a:gdLst>
                <a:gd name="connsiteX0" fmla="*/ 273916 w 353385"/>
                <a:gd name="connsiteY0" fmla="*/ 488953 h 677375"/>
                <a:gd name="connsiteX1" fmla="*/ 281385 w 353385"/>
                <a:gd name="connsiteY1" fmla="*/ 504223 h 677375"/>
                <a:gd name="connsiteX2" fmla="*/ 303894 w 353385"/>
                <a:gd name="connsiteY2" fmla="*/ 533106 h 677375"/>
                <a:gd name="connsiteX3" fmla="*/ 351304 w 353385"/>
                <a:gd name="connsiteY3" fmla="*/ 563522 h 677375"/>
                <a:gd name="connsiteX4" fmla="*/ 349234 w 353385"/>
                <a:gd name="connsiteY4" fmla="*/ 598618 h 677375"/>
                <a:gd name="connsiteX5" fmla="*/ 348872 w 353385"/>
                <a:gd name="connsiteY5" fmla="*/ 598507 h 677375"/>
                <a:gd name="connsiteX6" fmla="*/ 333816 w 353385"/>
                <a:gd name="connsiteY6" fmla="*/ 593841 h 677375"/>
                <a:gd name="connsiteX7" fmla="*/ 330227 w 353385"/>
                <a:gd name="connsiteY7" fmla="*/ 577329 h 677375"/>
                <a:gd name="connsiteX8" fmla="*/ 297637 w 353385"/>
                <a:gd name="connsiteY8" fmla="*/ 560469 h 677375"/>
                <a:gd name="connsiteX9" fmla="*/ 262969 w 353385"/>
                <a:gd name="connsiteY9" fmla="*/ 563522 h 677375"/>
                <a:gd name="connsiteX10" fmla="*/ 281385 w 353385"/>
                <a:gd name="connsiteY10" fmla="*/ 600395 h 677375"/>
                <a:gd name="connsiteX11" fmla="*/ 238847 w 353385"/>
                <a:gd name="connsiteY11" fmla="*/ 630381 h 677375"/>
                <a:gd name="connsiteX12" fmla="*/ 221753 w 353385"/>
                <a:gd name="connsiteY12" fmla="*/ 628131 h 677375"/>
                <a:gd name="connsiteX13" fmla="*/ 192390 w 353385"/>
                <a:gd name="connsiteY13" fmla="*/ 667261 h 677375"/>
                <a:gd name="connsiteX14" fmla="*/ 193672 w 353385"/>
                <a:gd name="connsiteY14" fmla="*/ 670682 h 677375"/>
                <a:gd name="connsiteX15" fmla="*/ 169291 w 353385"/>
                <a:gd name="connsiteY15" fmla="*/ 670682 h 677375"/>
                <a:gd name="connsiteX16" fmla="*/ 159280 w 353385"/>
                <a:gd name="connsiteY16" fmla="*/ 651622 h 677375"/>
                <a:gd name="connsiteX17" fmla="*/ 150426 w 353385"/>
                <a:gd name="connsiteY17" fmla="*/ 668567 h 677375"/>
                <a:gd name="connsiteX18" fmla="*/ 137141 w 353385"/>
                <a:gd name="connsiteY18" fmla="*/ 668567 h 677375"/>
                <a:gd name="connsiteX19" fmla="*/ 128169 w 353385"/>
                <a:gd name="connsiteY19" fmla="*/ 677310 h 677375"/>
                <a:gd name="connsiteX20" fmla="*/ 114042 w 353385"/>
                <a:gd name="connsiteY20" fmla="*/ 660113 h 677375"/>
                <a:gd name="connsiteX21" fmla="*/ 114042 w 353385"/>
                <a:gd name="connsiteY21" fmla="*/ 651622 h 677375"/>
                <a:gd name="connsiteX22" fmla="*/ 107030 w 353385"/>
                <a:gd name="connsiteY22" fmla="*/ 630317 h 677375"/>
                <a:gd name="connsiteX23" fmla="*/ 85301 w 353385"/>
                <a:gd name="connsiteY23" fmla="*/ 615892 h 677375"/>
                <a:gd name="connsiteX24" fmla="*/ 91400 w 353385"/>
                <a:gd name="connsiteY24" fmla="*/ 564399 h 677375"/>
                <a:gd name="connsiteX25" fmla="*/ 75967 w 353385"/>
                <a:gd name="connsiteY25" fmla="*/ 560675 h 677375"/>
                <a:gd name="connsiteX26" fmla="*/ 61029 w 353385"/>
                <a:gd name="connsiteY26" fmla="*/ 519081 h 677375"/>
                <a:gd name="connsiteX27" fmla="*/ 63028 w 353385"/>
                <a:gd name="connsiteY27" fmla="*/ 496106 h 677375"/>
                <a:gd name="connsiteX28" fmla="*/ 52340 w 353385"/>
                <a:gd name="connsiteY28" fmla="*/ 468743 h 677375"/>
                <a:gd name="connsiteX29" fmla="*/ 64209 w 353385"/>
                <a:gd name="connsiteY29" fmla="*/ 437246 h 677375"/>
                <a:gd name="connsiteX30" fmla="*/ 64712 w 353385"/>
                <a:gd name="connsiteY30" fmla="*/ 414291 h 677375"/>
                <a:gd name="connsiteX31" fmla="*/ 49767 w 353385"/>
                <a:gd name="connsiteY31" fmla="*/ 396220 h 677375"/>
                <a:gd name="connsiteX32" fmla="*/ 54371 w 353385"/>
                <a:gd name="connsiteY32" fmla="*/ 371681 h 677375"/>
                <a:gd name="connsiteX33" fmla="*/ 35963 w 353385"/>
                <a:gd name="connsiteY33" fmla="*/ 359947 h 677375"/>
                <a:gd name="connsiteX34" fmla="*/ 46981 w 353385"/>
                <a:gd name="connsiteY34" fmla="*/ 318976 h 677375"/>
                <a:gd name="connsiteX35" fmla="*/ 36144 w 353385"/>
                <a:gd name="connsiteY35" fmla="*/ 308563 h 677375"/>
                <a:gd name="connsiteX36" fmla="*/ 28675 w 353385"/>
                <a:gd name="connsiteY36" fmla="*/ 265213 h 677375"/>
                <a:gd name="connsiteX37" fmla="*/ 28675 w 353385"/>
                <a:gd name="connsiteY37" fmla="*/ 239645 h 677375"/>
                <a:gd name="connsiteX38" fmla="*/ 23016 w 353385"/>
                <a:gd name="connsiteY38" fmla="*/ 227664 h 677375"/>
                <a:gd name="connsiteX39" fmla="*/ 23363 w 353385"/>
                <a:gd name="connsiteY39" fmla="*/ 218693 h 677375"/>
                <a:gd name="connsiteX40" fmla="*/ 30619 w 353385"/>
                <a:gd name="connsiteY40" fmla="*/ 209108 h 677375"/>
                <a:gd name="connsiteX41" fmla="*/ 31068 w 353385"/>
                <a:gd name="connsiteY41" fmla="*/ 192722 h 677375"/>
                <a:gd name="connsiteX42" fmla="*/ 40575 w 353385"/>
                <a:gd name="connsiteY42" fmla="*/ 190674 h 677375"/>
                <a:gd name="connsiteX43" fmla="*/ 40441 w 353385"/>
                <a:gd name="connsiteY43" fmla="*/ 178925 h 677375"/>
                <a:gd name="connsiteX44" fmla="*/ 25141 w 353385"/>
                <a:gd name="connsiteY44" fmla="*/ 178728 h 677375"/>
                <a:gd name="connsiteX45" fmla="*/ 33114 w 353385"/>
                <a:gd name="connsiteY45" fmla="*/ 159314 h 677375"/>
                <a:gd name="connsiteX46" fmla="*/ 26314 w 353385"/>
                <a:gd name="connsiteY46" fmla="*/ 146030 h 677375"/>
                <a:gd name="connsiteX47" fmla="*/ 26700 w 353385"/>
                <a:gd name="connsiteY47" fmla="*/ 123873 h 677375"/>
                <a:gd name="connsiteX48" fmla="*/ 12919 w 353385"/>
                <a:gd name="connsiteY48" fmla="*/ 102240 h 677375"/>
                <a:gd name="connsiteX49" fmla="*/ 21442 w 353385"/>
                <a:gd name="connsiteY49" fmla="*/ 88528 h 677375"/>
                <a:gd name="connsiteX50" fmla="*/ 7418 w 353385"/>
                <a:gd name="connsiteY50" fmla="*/ 72672 h 677375"/>
                <a:gd name="connsiteX51" fmla="*/ -2082 w 353385"/>
                <a:gd name="connsiteY51" fmla="*/ 51729 h 677375"/>
                <a:gd name="connsiteX52" fmla="*/ 2979 w 353385"/>
                <a:gd name="connsiteY52" fmla="*/ 30803 h 677375"/>
                <a:gd name="connsiteX53" fmla="*/ 18239 w 353385"/>
                <a:gd name="connsiteY53" fmla="*/ 39466 h 677375"/>
                <a:gd name="connsiteX54" fmla="*/ 24354 w 353385"/>
                <a:gd name="connsiteY54" fmla="*/ 28125 h 677375"/>
                <a:gd name="connsiteX55" fmla="*/ 18979 w 353385"/>
                <a:gd name="connsiteY55" fmla="*/ 15597 h 677375"/>
                <a:gd name="connsiteX56" fmla="*/ 26172 w 353385"/>
                <a:gd name="connsiteY56" fmla="*/ 5979 h 677375"/>
                <a:gd name="connsiteX57" fmla="*/ 58802 w 353385"/>
                <a:gd name="connsiteY57" fmla="*/ 5979 h 677375"/>
                <a:gd name="connsiteX58" fmla="*/ 65358 w 353385"/>
                <a:gd name="connsiteY58" fmla="*/ -66 h 677375"/>
                <a:gd name="connsiteX59" fmla="*/ 80885 w 353385"/>
                <a:gd name="connsiteY59" fmla="*/ -66 h 677375"/>
                <a:gd name="connsiteX60" fmla="*/ 77202 w 353385"/>
                <a:gd name="connsiteY60" fmla="*/ 8333 h 677375"/>
                <a:gd name="connsiteX61" fmla="*/ 73338 w 353385"/>
                <a:gd name="connsiteY61" fmla="*/ 24417 h 677375"/>
                <a:gd name="connsiteX62" fmla="*/ 84018 w 353385"/>
                <a:gd name="connsiteY62" fmla="*/ 40622 h 677375"/>
                <a:gd name="connsiteX63" fmla="*/ 94839 w 353385"/>
                <a:gd name="connsiteY63" fmla="*/ 43946 h 677375"/>
                <a:gd name="connsiteX64" fmla="*/ 98145 w 353385"/>
                <a:gd name="connsiteY64" fmla="*/ 52043 h 677375"/>
                <a:gd name="connsiteX65" fmla="*/ 102017 w 353385"/>
                <a:gd name="connsiteY65" fmla="*/ 72647 h 677375"/>
                <a:gd name="connsiteX66" fmla="*/ 132222 w 353385"/>
                <a:gd name="connsiteY66" fmla="*/ 95242 h 677375"/>
                <a:gd name="connsiteX67" fmla="*/ 135205 w 353385"/>
                <a:gd name="connsiteY67" fmla="*/ 112290 h 677375"/>
                <a:gd name="connsiteX68" fmla="*/ 117576 w 353385"/>
                <a:gd name="connsiteY68" fmla="*/ 120615 h 677375"/>
                <a:gd name="connsiteX69" fmla="*/ 105495 w 353385"/>
                <a:gd name="connsiteY69" fmla="*/ 127966 h 677375"/>
                <a:gd name="connsiteX70" fmla="*/ 102017 w 353385"/>
                <a:gd name="connsiteY70" fmla="*/ 145193 h 677375"/>
                <a:gd name="connsiteX71" fmla="*/ 113444 w 353385"/>
                <a:gd name="connsiteY71" fmla="*/ 160534 h 677375"/>
                <a:gd name="connsiteX72" fmla="*/ 137669 w 353385"/>
                <a:gd name="connsiteY72" fmla="*/ 166080 h 677375"/>
                <a:gd name="connsiteX73" fmla="*/ 142682 w 353385"/>
                <a:gd name="connsiteY73" fmla="*/ 201102 h 677375"/>
                <a:gd name="connsiteX74" fmla="*/ 155337 w 353385"/>
                <a:gd name="connsiteY74" fmla="*/ 216710 h 677375"/>
                <a:gd name="connsiteX75" fmla="*/ 169771 w 353385"/>
                <a:gd name="connsiteY75" fmla="*/ 214980 h 677375"/>
                <a:gd name="connsiteX76" fmla="*/ 174690 w 353385"/>
                <a:gd name="connsiteY76" fmla="*/ 224848 h 677375"/>
                <a:gd name="connsiteX77" fmla="*/ 171085 w 353385"/>
                <a:gd name="connsiteY77" fmla="*/ 236825 h 677375"/>
                <a:gd name="connsiteX78" fmla="*/ 148781 w 353385"/>
                <a:gd name="connsiteY78" fmla="*/ 230831 h 677375"/>
                <a:gd name="connsiteX79" fmla="*/ 145507 w 353385"/>
                <a:gd name="connsiteY79" fmla="*/ 249504 h 677375"/>
                <a:gd name="connsiteX80" fmla="*/ 153920 w 353385"/>
                <a:gd name="connsiteY80" fmla="*/ 264820 h 677375"/>
                <a:gd name="connsiteX81" fmla="*/ 180057 w 353385"/>
                <a:gd name="connsiteY81" fmla="*/ 254533 h 677375"/>
                <a:gd name="connsiteX82" fmla="*/ 197120 w 353385"/>
                <a:gd name="connsiteY82" fmla="*/ 263900 h 677375"/>
                <a:gd name="connsiteX83" fmla="*/ 200811 w 353385"/>
                <a:gd name="connsiteY83" fmla="*/ 294333 h 677375"/>
                <a:gd name="connsiteX84" fmla="*/ 196199 w 353385"/>
                <a:gd name="connsiteY84" fmla="*/ 311324 h 677375"/>
                <a:gd name="connsiteX85" fmla="*/ 212309 w 353385"/>
                <a:gd name="connsiteY85" fmla="*/ 306925 h 677375"/>
                <a:gd name="connsiteX86" fmla="*/ 245080 w 353385"/>
                <a:gd name="connsiteY86" fmla="*/ 311829 h 677375"/>
                <a:gd name="connsiteX87" fmla="*/ 281393 w 353385"/>
                <a:gd name="connsiteY87" fmla="*/ 325884 h 677375"/>
                <a:gd name="connsiteX88" fmla="*/ 297850 w 353385"/>
                <a:gd name="connsiteY88" fmla="*/ 355336 h 677375"/>
                <a:gd name="connsiteX89" fmla="*/ 284990 w 353385"/>
                <a:gd name="connsiteY89" fmla="*/ 375678 h 677375"/>
                <a:gd name="connsiteX90" fmla="*/ 288579 w 353385"/>
                <a:gd name="connsiteY90" fmla="*/ 389845 h 677375"/>
                <a:gd name="connsiteX91" fmla="*/ 268478 w 353385"/>
                <a:gd name="connsiteY91" fmla="*/ 406633 h 677375"/>
                <a:gd name="connsiteX92" fmla="*/ 260278 w 353385"/>
                <a:gd name="connsiteY92" fmla="*/ 423898 h 677375"/>
                <a:gd name="connsiteX93" fmla="*/ 268809 w 353385"/>
                <a:gd name="connsiteY93" fmla="*/ 436223 h 677375"/>
                <a:gd name="connsiteX94" fmla="*/ 262969 w 353385"/>
                <a:gd name="connsiteY94" fmla="*/ 449344 h 677375"/>
                <a:gd name="connsiteX95" fmla="*/ 270776 w 353385"/>
                <a:gd name="connsiteY95" fmla="*/ 460983 h 677375"/>
                <a:gd name="connsiteX96" fmla="*/ 273916 w 353385"/>
                <a:gd name="connsiteY96" fmla="*/ 488953 h 677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353385" h="677375">
                  <a:moveTo>
                    <a:pt x="273916" y="488953"/>
                  </a:moveTo>
                  <a:lnTo>
                    <a:pt x="281385" y="504223"/>
                  </a:lnTo>
                  <a:lnTo>
                    <a:pt x="303894" y="533106"/>
                  </a:lnTo>
                  <a:lnTo>
                    <a:pt x="351304" y="563522"/>
                  </a:lnTo>
                  <a:lnTo>
                    <a:pt x="349234" y="598618"/>
                  </a:lnTo>
                  <a:lnTo>
                    <a:pt x="348872" y="598507"/>
                  </a:lnTo>
                  <a:lnTo>
                    <a:pt x="333816" y="593841"/>
                  </a:lnTo>
                  <a:lnTo>
                    <a:pt x="330227" y="577329"/>
                  </a:lnTo>
                  <a:lnTo>
                    <a:pt x="297637" y="560469"/>
                  </a:lnTo>
                  <a:lnTo>
                    <a:pt x="262969" y="563522"/>
                  </a:lnTo>
                  <a:lnTo>
                    <a:pt x="281385" y="600395"/>
                  </a:lnTo>
                  <a:lnTo>
                    <a:pt x="238847" y="630381"/>
                  </a:lnTo>
                  <a:lnTo>
                    <a:pt x="221753" y="628131"/>
                  </a:lnTo>
                  <a:lnTo>
                    <a:pt x="192390" y="667261"/>
                  </a:lnTo>
                  <a:lnTo>
                    <a:pt x="193672" y="670682"/>
                  </a:lnTo>
                  <a:lnTo>
                    <a:pt x="169291" y="670682"/>
                  </a:lnTo>
                  <a:lnTo>
                    <a:pt x="159280" y="651622"/>
                  </a:lnTo>
                  <a:lnTo>
                    <a:pt x="150426" y="668567"/>
                  </a:lnTo>
                  <a:lnTo>
                    <a:pt x="137141" y="668567"/>
                  </a:lnTo>
                  <a:lnTo>
                    <a:pt x="128169" y="677310"/>
                  </a:lnTo>
                  <a:lnTo>
                    <a:pt x="114042" y="660113"/>
                  </a:lnTo>
                  <a:lnTo>
                    <a:pt x="114042" y="651622"/>
                  </a:lnTo>
                  <a:lnTo>
                    <a:pt x="107030" y="630317"/>
                  </a:lnTo>
                  <a:lnTo>
                    <a:pt x="85301" y="615892"/>
                  </a:lnTo>
                  <a:lnTo>
                    <a:pt x="91400" y="564399"/>
                  </a:lnTo>
                  <a:lnTo>
                    <a:pt x="75967" y="560675"/>
                  </a:lnTo>
                  <a:lnTo>
                    <a:pt x="61029" y="519081"/>
                  </a:lnTo>
                  <a:lnTo>
                    <a:pt x="63028" y="496106"/>
                  </a:lnTo>
                  <a:lnTo>
                    <a:pt x="52340" y="468743"/>
                  </a:lnTo>
                  <a:lnTo>
                    <a:pt x="64209" y="437246"/>
                  </a:lnTo>
                  <a:lnTo>
                    <a:pt x="64712" y="414291"/>
                  </a:lnTo>
                  <a:lnTo>
                    <a:pt x="49767" y="396220"/>
                  </a:lnTo>
                  <a:lnTo>
                    <a:pt x="54371" y="371681"/>
                  </a:lnTo>
                  <a:lnTo>
                    <a:pt x="35963" y="359947"/>
                  </a:lnTo>
                  <a:lnTo>
                    <a:pt x="46981" y="318976"/>
                  </a:lnTo>
                  <a:lnTo>
                    <a:pt x="36144" y="308563"/>
                  </a:lnTo>
                  <a:lnTo>
                    <a:pt x="28675" y="265213"/>
                  </a:lnTo>
                  <a:lnTo>
                    <a:pt x="28675" y="239645"/>
                  </a:lnTo>
                  <a:lnTo>
                    <a:pt x="23016" y="227664"/>
                  </a:lnTo>
                  <a:lnTo>
                    <a:pt x="23363" y="218693"/>
                  </a:lnTo>
                  <a:lnTo>
                    <a:pt x="30619" y="209108"/>
                  </a:lnTo>
                  <a:lnTo>
                    <a:pt x="31068" y="192722"/>
                  </a:lnTo>
                  <a:lnTo>
                    <a:pt x="40575" y="190674"/>
                  </a:lnTo>
                  <a:lnTo>
                    <a:pt x="40441" y="178925"/>
                  </a:lnTo>
                  <a:lnTo>
                    <a:pt x="25141" y="178728"/>
                  </a:lnTo>
                  <a:lnTo>
                    <a:pt x="33114" y="159314"/>
                  </a:lnTo>
                  <a:lnTo>
                    <a:pt x="26314" y="146030"/>
                  </a:lnTo>
                  <a:lnTo>
                    <a:pt x="26700" y="123873"/>
                  </a:lnTo>
                  <a:lnTo>
                    <a:pt x="12919" y="102240"/>
                  </a:lnTo>
                  <a:lnTo>
                    <a:pt x="21442" y="88528"/>
                  </a:lnTo>
                  <a:lnTo>
                    <a:pt x="7418" y="72672"/>
                  </a:lnTo>
                  <a:lnTo>
                    <a:pt x="-2082" y="51729"/>
                  </a:lnTo>
                  <a:lnTo>
                    <a:pt x="2979" y="30803"/>
                  </a:lnTo>
                  <a:lnTo>
                    <a:pt x="18239" y="39466"/>
                  </a:lnTo>
                  <a:lnTo>
                    <a:pt x="24354" y="28125"/>
                  </a:lnTo>
                  <a:lnTo>
                    <a:pt x="18979" y="15597"/>
                  </a:lnTo>
                  <a:lnTo>
                    <a:pt x="26172" y="5979"/>
                  </a:lnTo>
                  <a:lnTo>
                    <a:pt x="58802" y="5979"/>
                  </a:lnTo>
                  <a:lnTo>
                    <a:pt x="65358" y="-66"/>
                  </a:lnTo>
                  <a:lnTo>
                    <a:pt x="80885" y="-66"/>
                  </a:lnTo>
                  <a:lnTo>
                    <a:pt x="77202" y="8333"/>
                  </a:lnTo>
                  <a:lnTo>
                    <a:pt x="73338" y="24417"/>
                  </a:lnTo>
                  <a:lnTo>
                    <a:pt x="84018" y="40622"/>
                  </a:lnTo>
                  <a:lnTo>
                    <a:pt x="94839" y="43946"/>
                  </a:lnTo>
                  <a:lnTo>
                    <a:pt x="98145" y="52043"/>
                  </a:lnTo>
                  <a:lnTo>
                    <a:pt x="102017" y="72647"/>
                  </a:lnTo>
                  <a:lnTo>
                    <a:pt x="132222" y="95242"/>
                  </a:lnTo>
                  <a:lnTo>
                    <a:pt x="135205" y="112290"/>
                  </a:lnTo>
                  <a:lnTo>
                    <a:pt x="117576" y="120615"/>
                  </a:lnTo>
                  <a:lnTo>
                    <a:pt x="105495" y="127966"/>
                  </a:lnTo>
                  <a:lnTo>
                    <a:pt x="102017" y="145193"/>
                  </a:lnTo>
                  <a:lnTo>
                    <a:pt x="113444" y="160534"/>
                  </a:lnTo>
                  <a:lnTo>
                    <a:pt x="137669" y="166080"/>
                  </a:lnTo>
                  <a:lnTo>
                    <a:pt x="142682" y="201102"/>
                  </a:lnTo>
                  <a:lnTo>
                    <a:pt x="155337" y="216710"/>
                  </a:lnTo>
                  <a:lnTo>
                    <a:pt x="169771" y="214980"/>
                  </a:lnTo>
                  <a:lnTo>
                    <a:pt x="174690" y="224848"/>
                  </a:lnTo>
                  <a:lnTo>
                    <a:pt x="171085" y="236825"/>
                  </a:lnTo>
                  <a:lnTo>
                    <a:pt x="148781" y="230831"/>
                  </a:lnTo>
                  <a:lnTo>
                    <a:pt x="145507" y="249504"/>
                  </a:lnTo>
                  <a:lnTo>
                    <a:pt x="153920" y="264820"/>
                  </a:lnTo>
                  <a:lnTo>
                    <a:pt x="180057" y="254533"/>
                  </a:lnTo>
                  <a:lnTo>
                    <a:pt x="197120" y="263900"/>
                  </a:lnTo>
                  <a:lnTo>
                    <a:pt x="200811" y="294333"/>
                  </a:lnTo>
                  <a:lnTo>
                    <a:pt x="196199" y="311324"/>
                  </a:lnTo>
                  <a:lnTo>
                    <a:pt x="212309" y="306925"/>
                  </a:lnTo>
                  <a:lnTo>
                    <a:pt x="245080" y="311829"/>
                  </a:lnTo>
                  <a:lnTo>
                    <a:pt x="281393" y="325884"/>
                  </a:lnTo>
                  <a:lnTo>
                    <a:pt x="297850" y="355336"/>
                  </a:lnTo>
                  <a:lnTo>
                    <a:pt x="284990" y="375678"/>
                  </a:lnTo>
                  <a:lnTo>
                    <a:pt x="288579" y="389845"/>
                  </a:lnTo>
                  <a:lnTo>
                    <a:pt x="268478" y="406633"/>
                  </a:lnTo>
                  <a:lnTo>
                    <a:pt x="260278" y="423898"/>
                  </a:lnTo>
                  <a:lnTo>
                    <a:pt x="268809" y="436223"/>
                  </a:lnTo>
                  <a:lnTo>
                    <a:pt x="262969" y="449344"/>
                  </a:lnTo>
                  <a:lnTo>
                    <a:pt x="270776" y="460983"/>
                  </a:lnTo>
                  <a:lnTo>
                    <a:pt x="273916" y="48895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49" name="Freeform: Shape 1248">
              <a:extLst>
                <a:ext uri="{FF2B5EF4-FFF2-40B4-BE49-F238E27FC236}">
                  <a16:creationId xmlns:a16="http://schemas.microsoft.com/office/drawing/2014/main" id="{E83E8D8F-AB1F-4EEE-BDBF-19A4C5537969}"/>
                </a:ext>
              </a:extLst>
            </p:cNvPr>
            <p:cNvSpPr/>
            <p:nvPr/>
          </p:nvSpPr>
          <p:spPr>
            <a:xfrm flipV="1">
              <a:off x="2930372" y="3867803"/>
              <a:ext cx="384419" cy="736862"/>
            </a:xfrm>
            <a:custGeom>
              <a:avLst/>
              <a:gdLst>
                <a:gd name="connsiteX0" fmla="*/ 273916 w 353385"/>
                <a:gd name="connsiteY0" fmla="*/ 488953 h 677375"/>
                <a:gd name="connsiteX1" fmla="*/ 281385 w 353385"/>
                <a:gd name="connsiteY1" fmla="*/ 504223 h 677375"/>
                <a:gd name="connsiteX2" fmla="*/ 303894 w 353385"/>
                <a:gd name="connsiteY2" fmla="*/ 533106 h 677375"/>
                <a:gd name="connsiteX3" fmla="*/ 351304 w 353385"/>
                <a:gd name="connsiteY3" fmla="*/ 563522 h 677375"/>
                <a:gd name="connsiteX4" fmla="*/ 349234 w 353385"/>
                <a:gd name="connsiteY4" fmla="*/ 598618 h 677375"/>
                <a:gd name="connsiteX5" fmla="*/ 348872 w 353385"/>
                <a:gd name="connsiteY5" fmla="*/ 598507 h 677375"/>
                <a:gd name="connsiteX6" fmla="*/ 333816 w 353385"/>
                <a:gd name="connsiteY6" fmla="*/ 593841 h 677375"/>
                <a:gd name="connsiteX7" fmla="*/ 330227 w 353385"/>
                <a:gd name="connsiteY7" fmla="*/ 577329 h 677375"/>
                <a:gd name="connsiteX8" fmla="*/ 297637 w 353385"/>
                <a:gd name="connsiteY8" fmla="*/ 560469 h 677375"/>
                <a:gd name="connsiteX9" fmla="*/ 262969 w 353385"/>
                <a:gd name="connsiteY9" fmla="*/ 563522 h 677375"/>
                <a:gd name="connsiteX10" fmla="*/ 281385 w 353385"/>
                <a:gd name="connsiteY10" fmla="*/ 600395 h 677375"/>
                <a:gd name="connsiteX11" fmla="*/ 238847 w 353385"/>
                <a:gd name="connsiteY11" fmla="*/ 630381 h 677375"/>
                <a:gd name="connsiteX12" fmla="*/ 221753 w 353385"/>
                <a:gd name="connsiteY12" fmla="*/ 628131 h 677375"/>
                <a:gd name="connsiteX13" fmla="*/ 192390 w 353385"/>
                <a:gd name="connsiteY13" fmla="*/ 667261 h 677375"/>
                <a:gd name="connsiteX14" fmla="*/ 193672 w 353385"/>
                <a:gd name="connsiteY14" fmla="*/ 670682 h 677375"/>
                <a:gd name="connsiteX15" fmla="*/ 169291 w 353385"/>
                <a:gd name="connsiteY15" fmla="*/ 670682 h 677375"/>
                <a:gd name="connsiteX16" fmla="*/ 159280 w 353385"/>
                <a:gd name="connsiteY16" fmla="*/ 651622 h 677375"/>
                <a:gd name="connsiteX17" fmla="*/ 150426 w 353385"/>
                <a:gd name="connsiteY17" fmla="*/ 668567 h 677375"/>
                <a:gd name="connsiteX18" fmla="*/ 137141 w 353385"/>
                <a:gd name="connsiteY18" fmla="*/ 668567 h 677375"/>
                <a:gd name="connsiteX19" fmla="*/ 128169 w 353385"/>
                <a:gd name="connsiteY19" fmla="*/ 677310 h 677375"/>
                <a:gd name="connsiteX20" fmla="*/ 114042 w 353385"/>
                <a:gd name="connsiteY20" fmla="*/ 660113 h 677375"/>
                <a:gd name="connsiteX21" fmla="*/ 114042 w 353385"/>
                <a:gd name="connsiteY21" fmla="*/ 651622 h 677375"/>
                <a:gd name="connsiteX22" fmla="*/ 107030 w 353385"/>
                <a:gd name="connsiteY22" fmla="*/ 630317 h 677375"/>
                <a:gd name="connsiteX23" fmla="*/ 85301 w 353385"/>
                <a:gd name="connsiteY23" fmla="*/ 615892 h 677375"/>
                <a:gd name="connsiteX24" fmla="*/ 91400 w 353385"/>
                <a:gd name="connsiteY24" fmla="*/ 564399 h 677375"/>
                <a:gd name="connsiteX25" fmla="*/ 75967 w 353385"/>
                <a:gd name="connsiteY25" fmla="*/ 560675 h 677375"/>
                <a:gd name="connsiteX26" fmla="*/ 61029 w 353385"/>
                <a:gd name="connsiteY26" fmla="*/ 519081 h 677375"/>
                <a:gd name="connsiteX27" fmla="*/ 63028 w 353385"/>
                <a:gd name="connsiteY27" fmla="*/ 496106 h 677375"/>
                <a:gd name="connsiteX28" fmla="*/ 52340 w 353385"/>
                <a:gd name="connsiteY28" fmla="*/ 468743 h 677375"/>
                <a:gd name="connsiteX29" fmla="*/ 64209 w 353385"/>
                <a:gd name="connsiteY29" fmla="*/ 437246 h 677375"/>
                <a:gd name="connsiteX30" fmla="*/ 64712 w 353385"/>
                <a:gd name="connsiteY30" fmla="*/ 414291 h 677375"/>
                <a:gd name="connsiteX31" fmla="*/ 49767 w 353385"/>
                <a:gd name="connsiteY31" fmla="*/ 396220 h 677375"/>
                <a:gd name="connsiteX32" fmla="*/ 54371 w 353385"/>
                <a:gd name="connsiteY32" fmla="*/ 371681 h 677375"/>
                <a:gd name="connsiteX33" fmla="*/ 35963 w 353385"/>
                <a:gd name="connsiteY33" fmla="*/ 359947 h 677375"/>
                <a:gd name="connsiteX34" fmla="*/ 46981 w 353385"/>
                <a:gd name="connsiteY34" fmla="*/ 318976 h 677375"/>
                <a:gd name="connsiteX35" fmla="*/ 36144 w 353385"/>
                <a:gd name="connsiteY35" fmla="*/ 308563 h 677375"/>
                <a:gd name="connsiteX36" fmla="*/ 28675 w 353385"/>
                <a:gd name="connsiteY36" fmla="*/ 265213 h 677375"/>
                <a:gd name="connsiteX37" fmla="*/ 28675 w 353385"/>
                <a:gd name="connsiteY37" fmla="*/ 239645 h 677375"/>
                <a:gd name="connsiteX38" fmla="*/ 23016 w 353385"/>
                <a:gd name="connsiteY38" fmla="*/ 227664 h 677375"/>
                <a:gd name="connsiteX39" fmla="*/ 23363 w 353385"/>
                <a:gd name="connsiteY39" fmla="*/ 218693 h 677375"/>
                <a:gd name="connsiteX40" fmla="*/ 30619 w 353385"/>
                <a:gd name="connsiteY40" fmla="*/ 209108 h 677375"/>
                <a:gd name="connsiteX41" fmla="*/ 31068 w 353385"/>
                <a:gd name="connsiteY41" fmla="*/ 192722 h 677375"/>
                <a:gd name="connsiteX42" fmla="*/ 40575 w 353385"/>
                <a:gd name="connsiteY42" fmla="*/ 190674 h 677375"/>
                <a:gd name="connsiteX43" fmla="*/ 40441 w 353385"/>
                <a:gd name="connsiteY43" fmla="*/ 178925 h 677375"/>
                <a:gd name="connsiteX44" fmla="*/ 25141 w 353385"/>
                <a:gd name="connsiteY44" fmla="*/ 178728 h 677375"/>
                <a:gd name="connsiteX45" fmla="*/ 33114 w 353385"/>
                <a:gd name="connsiteY45" fmla="*/ 159314 h 677375"/>
                <a:gd name="connsiteX46" fmla="*/ 26314 w 353385"/>
                <a:gd name="connsiteY46" fmla="*/ 146030 h 677375"/>
                <a:gd name="connsiteX47" fmla="*/ 26700 w 353385"/>
                <a:gd name="connsiteY47" fmla="*/ 123873 h 677375"/>
                <a:gd name="connsiteX48" fmla="*/ 12919 w 353385"/>
                <a:gd name="connsiteY48" fmla="*/ 102240 h 677375"/>
                <a:gd name="connsiteX49" fmla="*/ 21442 w 353385"/>
                <a:gd name="connsiteY49" fmla="*/ 88528 h 677375"/>
                <a:gd name="connsiteX50" fmla="*/ 7418 w 353385"/>
                <a:gd name="connsiteY50" fmla="*/ 72672 h 677375"/>
                <a:gd name="connsiteX51" fmla="*/ -2082 w 353385"/>
                <a:gd name="connsiteY51" fmla="*/ 51729 h 677375"/>
                <a:gd name="connsiteX52" fmla="*/ 2979 w 353385"/>
                <a:gd name="connsiteY52" fmla="*/ 30803 h 677375"/>
                <a:gd name="connsiteX53" fmla="*/ 18239 w 353385"/>
                <a:gd name="connsiteY53" fmla="*/ 39466 h 677375"/>
                <a:gd name="connsiteX54" fmla="*/ 24354 w 353385"/>
                <a:gd name="connsiteY54" fmla="*/ 28125 h 677375"/>
                <a:gd name="connsiteX55" fmla="*/ 18979 w 353385"/>
                <a:gd name="connsiteY55" fmla="*/ 15597 h 677375"/>
                <a:gd name="connsiteX56" fmla="*/ 26172 w 353385"/>
                <a:gd name="connsiteY56" fmla="*/ 5979 h 677375"/>
                <a:gd name="connsiteX57" fmla="*/ 58802 w 353385"/>
                <a:gd name="connsiteY57" fmla="*/ 5979 h 677375"/>
                <a:gd name="connsiteX58" fmla="*/ 65358 w 353385"/>
                <a:gd name="connsiteY58" fmla="*/ -66 h 677375"/>
                <a:gd name="connsiteX59" fmla="*/ 80885 w 353385"/>
                <a:gd name="connsiteY59" fmla="*/ -66 h 677375"/>
                <a:gd name="connsiteX60" fmla="*/ 77202 w 353385"/>
                <a:gd name="connsiteY60" fmla="*/ 8333 h 677375"/>
                <a:gd name="connsiteX61" fmla="*/ 73338 w 353385"/>
                <a:gd name="connsiteY61" fmla="*/ 24417 h 677375"/>
                <a:gd name="connsiteX62" fmla="*/ 84018 w 353385"/>
                <a:gd name="connsiteY62" fmla="*/ 40622 h 677375"/>
                <a:gd name="connsiteX63" fmla="*/ 94839 w 353385"/>
                <a:gd name="connsiteY63" fmla="*/ 43946 h 677375"/>
                <a:gd name="connsiteX64" fmla="*/ 98145 w 353385"/>
                <a:gd name="connsiteY64" fmla="*/ 52043 h 677375"/>
                <a:gd name="connsiteX65" fmla="*/ 102017 w 353385"/>
                <a:gd name="connsiteY65" fmla="*/ 72647 h 677375"/>
                <a:gd name="connsiteX66" fmla="*/ 132222 w 353385"/>
                <a:gd name="connsiteY66" fmla="*/ 95242 h 677375"/>
                <a:gd name="connsiteX67" fmla="*/ 135205 w 353385"/>
                <a:gd name="connsiteY67" fmla="*/ 112290 h 677375"/>
                <a:gd name="connsiteX68" fmla="*/ 117576 w 353385"/>
                <a:gd name="connsiteY68" fmla="*/ 120615 h 677375"/>
                <a:gd name="connsiteX69" fmla="*/ 105495 w 353385"/>
                <a:gd name="connsiteY69" fmla="*/ 127966 h 677375"/>
                <a:gd name="connsiteX70" fmla="*/ 102017 w 353385"/>
                <a:gd name="connsiteY70" fmla="*/ 145193 h 677375"/>
                <a:gd name="connsiteX71" fmla="*/ 113444 w 353385"/>
                <a:gd name="connsiteY71" fmla="*/ 160534 h 677375"/>
                <a:gd name="connsiteX72" fmla="*/ 137669 w 353385"/>
                <a:gd name="connsiteY72" fmla="*/ 166080 h 677375"/>
                <a:gd name="connsiteX73" fmla="*/ 142682 w 353385"/>
                <a:gd name="connsiteY73" fmla="*/ 201102 h 677375"/>
                <a:gd name="connsiteX74" fmla="*/ 155337 w 353385"/>
                <a:gd name="connsiteY74" fmla="*/ 216710 h 677375"/>
                <a:gd name="connsiteX75" fmla="*/ 169771 w 353385"/>
                <a:gd name="connsiteY75" fmla="*/ 214980 h 677375"/>
                <a:gd name="connsiteX76" fmla="*/ 174690 w 353385"/>
                <a:gd name="connsiteY76" fmla="*/ 224848 h 677375"/>
                <a:gd name="connsiteX77" fmla="*/ 171085 w 353385"/>
                <a:gd name="connsiteY77" fmla="*/ 236825 h 677375"/>
                <a:gd name="connsiteX78" fmla="*/ 148781 w 353385"/>
                <a:gd name="connsiteY78" fmla="*/ 230831 h 677375"/>
                <a:gd name="connsiteX79" fmla="*/ 145507 w 353385"/>
                <a:gd name="connsiteY79" fmla="*/ 249504 h 677375"/>
                <a:gd name="connsiteX80" fmla="*/ 153920 w 353385"/>
                <a:gd name="connsiteY80" fmla="*/ 264820 h 677375"/>
                <a:gd name="connsiteX81" fmla="*/ 180057 w 353385"/>
                <a:gd name="connsiteY81" fmla="*/ 254533 h 677375"/>
                <a:gd name="connsiteX82" fmla="*/ 197120 w 353385"/>
                <a:gd name="connsiteY82" fmla="*/ 263900 h 677375"/>
                <a:gd name="connsiteX83" fmla="*/ 200811 w 353385"/>
                <a:gd name="connsiteY83" fmla="*/ 294333 h 677375"/>
                <a:gd name="connsiteX84" fmla="*/ 196199 w 353385"/>
                <a:gd name="connsiteY84" fmla="*/ 311324 h 677375"/>
                <a:gd name="connsiteX85" fmla="*/ 212309 w 353385"/>
                <a:gd name="connsiteY85" fmla="*/ 306925 h 677375"/>
                <a:gd name="connsiteX86" fmla="*/ 245080 w 353385"/>
                <a:gd name="connsiteY86" fmla="*/ 311829 h 677375"/>
                <a:gd name="connsiteX87" fmla="*/ 281393 w 353385"/>
                <a:gd name="connsiteY87" fmla="*/ 325884 h 677375"/>
                <a:gd name="connsiteX88" fmla="*/ 297850 w 353385"/>
                <a:gd name="connsiteY88" fmla="*/ 355336 h 677375"/>
                <a:gd name="connsiteX89" fmla="*/ 284990 w 353385"/>
                <a:gd name="connsiteY89" fmla="*/ 375678 h 677375"/>
                <a:gd name="connsiteX90" fmla="*/ 288579 w 353385"/>
                <a:gd name="connsiteY90" fmla="*/ 389845 h 677375"/>
                <a:gd name="connsiteX91" fmla="*/ 268478 w 353385"/>
                <a:gd name="connsiteY91" fmla="*/ 406633 h 677375"/>
                <a:gd name="connsiteX92" fmla="*/ 260278 w 353385"/>
                <a:gd name="connsiteY92" fmla="*/ 423898 h 677375"/>
                <a:gd name="connsiteX93" fmla="*/ 268809 w 353385"/>
                <a:gd name="connsiteY93" fmla="*/ 436223 h 677375"/>
                <a:gd name="connsiteX94" fmla="*/ 262969 w 353385"/>
                <a:gd name="connsiteY94" fmla="*/ 449344 h 677375"/>
                <a:gd name="connsiteX95" fmla="*/ 270776 w 353385"/>
                <a:gd name="connsiteY95" fmla="*/ 460983 h 677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353385" h="677375">
                  <a:moveTo>
                    <a:pt x="273916" y="488953"/>
                  </a:moveTo>
                  <a:lnTo>
                    <a:pt x="281385" y="504223"/>
                  </a:lnTo>
                  <a:lnTo>
                    <a:pt x="303894" y="533106"/>
                  </a:lnTo>
                  <a:lnTo>
                    <a:pt x="351304" y="563522"/>
                  </a:lnTo>
                  <a:lnTo>
                    <a:pt x="349234" y="598618"/>
                  </a:lnTo>
                  <a:lnTo>
                    <a:pt x="348872" y="598507"/>
                  </a:lnTo>
                  <a:lnTo>
                    <a:pt x="333816" y="593841"/>
                  </a:lnTo>
                  <a:lnTo>
                    <a:pt x="330227" y="577329"/>
                  </a:lnTo>
                  <a:lnTo>
                    <a:pt x="297637" y="560469"/>
                  </a:lnTo>
                  <a:lnTo>
                    <a:pt x="262969" y="563522"/>
                  </a:lnTo>
                  <a:lnTo>
                    <a:pt x="281385" y="600395"/>
                  </a:lnTo>
                  <a:lnTo>
                    <a:pt x="238847" y="630381"/>
                  </a:lnTo>
                  <a:lnTo>
                    <a:pt x="221753" y="628131"/>
                  </a:lnTo>
                  <a:lnTo>
                    <a:pt x="192390" y="667261"/>
                  </a:lnTo>
                  <a:lnTo>
                    <a:pt x="193672" y="670682"/>
                  </a:lnTo>
                  <a:lnTo>
                    <a:pt x="169291" y="670682"/>
                  </a:lnTo>
                  <a:lnTo>
                    <a:pt x="159280" y="651622"/>
                  </a:lnTo>
                  <a:lnTo>
                    <a:pt x="150426" y="668567"/>
                  </a:lnTo>
                  <a:lnTo>
                    <a:pt x="137141" y="668567"/>
                  </a:lnTo>
                  <a:lnTo>
                    <a:pt x="128169" y="677310"/>
                  </a:lnTo>
                  <a:lnTo>
                    <a:pt x="114042" y="660113"/>
                  </a:lnTo>
                  <a:lnTo>
                    <a:pt x="114042" y="651622"/>
                  </a:lnTo>
                  <a:lnTo>
                    <a:pt x="107030" y="630317"/>
                  </a:lnTo>
                  <a:lnTo>
                    <a:pt x="85301" y="615892"/>
                  </a:lnTo>
                  <a:lnTo>
                    <a:pt x="91400" y="564399"/>
                  </a:lnTo>
                  <a:lnTo>
                    <a:pt x="75967" y="560675"/>
                  </a:lnTo>
                  <a:lnTo>
                    <a:pt x="61029" y="519081"/>
                  </a:lnTo>
                  <a:lnTo>
                    <a:pt x="63028" y="496106"/>
                  </a:lnTo>
                  <a:lnTo>
                    <a:pt x="52340" y="468743"/>
                  </a:lnTo>
                  <a:lnTo>
                    <a:pt x="64209" y="437246"/>
                  </a:lnTo>
                  <a:lnTo>
                    <a:pt x="64712" y="414291"/>
                  </a:lnTo>
                  <a:lnTo>
                    <a:pt x="49767" y="396220"/>
                  </a:lnTo>
                  <a:lnTo>
                    <a:pt x="54371" y="371681"/>
                  </a:lnTo>
                  <a:lnTo>
                    <a:pt x="35963" y="359947"/>
                  </a:lnTo>
                  <a:lnTo>
                    <a:pt x="46981" y="318976"/>
                  </a:lnTo>
                  <a:lnTo>
                    <a:pt x="36144" y="308563"/>
                  </a:lnTo>
                  <a:lnTo>
                    <a:pt x="28675" y="265213"/>
                  </a:lnTo>
                  <a:lnTo>
                    <a:pt x="28675" y="239645"/>
                  </a:lnTo>
                  <a:lnTo>
                    <a:pt x="23016" y="227664"/>
                  </a:lnTo>
                  <a:lnTo>
                    <a:pt x="23363" y="218693"/>
                  </a:lnTo>
                  <a:lnTo>
                    <a:pt x="30619" y="209108"/>
                  </a:lnTo>
                  <a:lnTo>
                    <a:pt x="31068" y="192722"/>
                  </a:lnTo>
                  <a:lnTo>
                    <a:pt x="40575" y="190674"/>
                  </a:lnTo>
                  <a:lnTo>
                    <a:pt x="40441" y="178925"/>
                  </a:lnTo>
                  <a:lnTo>
                    <a:pt x="25141" y="178728"/>
                  </a:lnTo>
                  <a:lnTo>
                    <a:pt x="33114" y="159314"/>
                  </a:lnTo>
                  <a:lnTo>
                    <a:pt x="26314" y="146030"/>
                  </a:lnTo>
                  <a:lnTo>
                    <a:pt x="26700" y="123873"/>
                  </a:lnTo>
                  <a:lnTo>
                    <a:pt x="12919" y="102240"/>
                  </a:lnTo>
                  <a:lnTo>
                    <a:pt x="21442" y="88528"/>
                  </a:lnTo>
                  <a:lnTo>
                    <a:pt x="7418" y="72672"/>
                  </a:lnTo>
                  <a:lnTo>
                    <a:pt x="-2082" y="51729"/>
                  </a:lnTo>
                  <a:lnTo>
                    <a:pt x="2979" y="30803"/>
                  </a:lnTo>
                  <a:lnTo>
                    <a:pt x="18239" y="39466"/>
                  </a:lnTo>
                  <a:lnTo>
                    <a:pt x="24354" y="28125"/>
                  </a:lnTo>
                  <a:lnTo>
                    <a:pt x="18979" y="15597"/>
                  </a:lnTo>
                  <a:lnTo>
                    <a:pt x="26172" y="5979"/>
                  </a:lnTo>
                  <a:lnTo>
                    <a:pt x="58802" y="5979"/>
                  </a:lnTo>
                  <a:lnTo>
                    <a:pt x="65358" y="-66"/>
                  </a:lnTo>
                  <a:lnTo>
                    <a:pt x="80885" y="-66"/>
                  </a:lnTo>
                  <a:lnTo>
                    <a:pt x="77202" y="8333"/>
                  </a:lnTo>
                  <a:lnTo>
                    <a:pt x="73338" y="24417"/>
                  </a:lnTo>
                  <a:lnTo>
                    <a:pt x="84018" y="40622"/>
                  </a:lnTo>
                  <a:lnTo>
                    <a:pt x="94839" y="43946"/>
                  </a:lnTo>
                  <a:lnTo>
                    <a:pt x="98145" y="52043"/>
                  </a:lnTo>
                  <a:lnTo>
                    <a:pt x="102017" y="72647"/>
                  </a:lnTo>
                  <a:lnTo>
                    <a:pt x="132222" y="95242"/>
                  </a:lnTo>
                  <a:lnTo>
                    <a:pt x="135205" y="112290"/>
                  </a:lnTo>
                  <a:lnTo>
                    <a:pt x="117576" y="120615"/>
                  </a:lnTo>
                  <a:lnTo>
                    <a:pt x="105495" y="127966"/>
                  </a:lnTo>
                  <a:lnTo>
                    <a:pt x="102017" y="145193"/>
                  </a:lnTo>
                  <a:lnTo>
                    <a:pt x="113444" y="160534"/>
                  </a:lnTo>
                  <a:lnTo>
                    <a:pt x="137669" y="166080"/>
                  </a:lnTo>
                  <a:lnTo>
                    <a:pt x="142682" y="201102"/>
                  </a:lnTo>
                  <a:lnTo>
                    <a:pt x="155337" y="216710"/>
                  </a:lnTo>
                  <a:lnTo>
                    <a:pt x="169771" y="214980"/>
                  </a:lnTo>
                  <a:lnTo>
                    <a:pt x="174690" y="224848"/>
                  </a:lnTo>
                  <a:lnTo>
                    <a:pt x="171085" y="236825"/>
                  </a:lnTo>
                  <a:lnTo>
                    <a:pt x="148781" y="230831"/>
                  </a:lnTo>
                  <a:lnTo>
                    <a:pt x="145507" y="249504"/>
                  </a:lnTo>
                  <a:lnTo>
                    <a:pt x="153920" y="264820"/>
                  </a:lnTo>
                  <a:lnTo>
                    <a:pt x="180057" y="254533"/>
                  </a:lnTo>
                  <a:lnTo>
                    <a:pt x="197120" y="263900"/>
                  </a:lnTo>
                  <a:lnTo>
                    <a:pt x="200811" y="294333"/>
                  </a:lnTo>
                  <a:lnTo>
                    <a:pt x="196199" y="311324"/>
                  </a:lnTo>
                  <a:lnTo>
                    <a:pt x="212309" y="306925"/>
                  </a:lnTo>
                  <a:lnTo>
                    <a:pt x="245080" y="311829"/>
                  </a:lnTo>
                  <a:lnTo>
                    <a:pt x="281393" y="325884"/>
                  </a:lnTo>
                  <a:lnTo>
                    <a:pt x="297850" y="355336"/>
                  </a:lnTo>
                  <a:lnTo>
                    <a:pt x="284990" y="375678"/>
                  </a:lnTo>
                  <a:lnTo>
                    <a:pt x="288579" y="389845"/>
                  </a:lnTo>
                  <a:lnTo>
                    <a:pt x="268478" y="406633"/>
                  </a:lnTo>
                  <a:lnTo>
                    <a:pt x="260278" y="423898"/>
                  </a:lnTo>
                  <a:lnTo>
                    <a:pt x="268809" y="436223"/>
                  </a:lnTo>
                  <a:lnTo>
                    <a:pt x="262969" y="449344"/>
                  </a:lnTo>
                  <a:lnTo>
                    <a:pt x="270776" y="46098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50" name="Freeform: Shape 1249">
              <a:extLst>
                <a:ext uri="{FF2B5EF4-FFF2-40B4-BE49-F238E27FC236}">
                  <a16:creationId xmlns:a16="http://schemas.microsoft.com/office/drawing/2014/main" id="{6C82AEEF-CE38-43AF-8FEB-A2C84B894FE7}"/>
                </a:ext>
              </a:extLst>
            </p:cNvPr>
            <p:cNvSpPr/>
            <p:nvPr/>
          </p:nvSpPr>
          <p:spPr>
            <a:xfrm flipV="1">
              <a:off x="3041694" y="3010697"/>
              <a:ext cx="43414" cy="27139"/>
            </a:xfrm>
            <a:custGeom>
              <a:avLst/>
              <a:gdLst>
                <a:gd name="connsiteX0" fmla="*/ -2022 w 39909"/>
                <a:gd name="connsiteY0" fmla="*/ 6782 h 24948"/>
                <a:gd name="connsiteX1" fmla="*/ 22510 w 39909"/>
                <a:gd name="connsiteY1" fmla="*/ -1670 h 24948"/>
                <a:gd name="connsiteX2" fmla="*/ 37888 w 39909"/>
                <a:gd name="connsiteY2" fmla="*/ 14534 h 24948"/>
                <a:gd name="connsiteX3" fmla="*/ 7596 w 39909"/>
                <a:gd name="connsiteY3" fmla="*/ 23278 h 24948"/>
                <a:gd name="connsiteX4" fmla="*/ -2022 w 39909"/>
                <a:gd name="connsiteY4" fmla="*/ 6782 h 24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909" h="24948">
                  <a:moveTo>
                    <a:pt x="-2022" y="6782"/>
                  </a:moveTo>
                  <a:lnTo>
                    <a:pt x="22510" y="-1670"/>
                  </a:lnTo>
                  <a:lnTo>
                    <a:pt x="37888" y="14534"/>
                  </a:lnTo>
                  <a:lnTo>
                    <a:pt x="7596" y="23278"/>
                  </a:lnTo>
                  <a:lnTo>
                    <a:pt x="-2022" y="678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51" name="Freeform: Shape 1250">
              <a:extLst>
                <a:ext uri="{FF2B5EF4-FFF2-40B4-BE49-F238E27FC236}">
                  <a16:creationId xmlns:a16="http://schemas.microsoft.com/office/drawing/2014/main" id="{40261F84-23C9-4D5A-B35A-04AFEFCEC7B8}"/>
                </a:ext>
              </a:extLst>
            </p:cNvPr>
            <p:cNvSpPr/>
            <p:nvPr/>
          </p:nvSpPr>
          <p:spPr>
            <a:xfrm flipV="1">
              <a:off x="3041694" y="3010697"/>
              <a:ext cx="43414" cy="27139"/>
            </a:xfrm>
            <a:custGeom>
              <a:avLst/>
              <a:gdLst>
                <a:gd name="connsiteX0" fmla="*/ -2022 w 39909"/>
                <a:gd name="connsiteY0" fmla="*/ 6782 h 24948"/>
                <a:gd name="connsiteX1" fmla="*/ 22510 w 39909"/>
                <a:gd name="connsiteY1" fmla="*/ -1670 h 24948"/>
                <a:gd name="connsiteX2" fmla="*/ 37888 w 39909"/>
                <a:gd name="connsiteY2" fmla="*/ 14534 h 24948"/>
                <a:gd name="connsiteX3" fmla="*/ 7596 w 39909"/>
                <a:gd name="connsiteY3" fmla="*/ 23278 h 24948"/>
              </a:gdLst>
              <a:ahLst/>
              <a:cxnLst>
                <a:cxn ang="0">
                  <a:pos x="connsiteX0" y="connsiteY0"/>
                </a:cxn>
                <a:cxn ang="0">
                  <a:pos x="connsiteX1" y="connsiteY1"/>
                </a:cxn>
                <a:cxn ang="0">
                  <a:pos x="connsiteX2" y="connsiteY2"/>
                </a:cxn>
                <a:cxn ang="0">
                  <a:pos x="connsiteX3" y="connsiteY3"/>
                </a:cxn>
              </a:cxnLst>
              <a:rect l="l" t="t" r="r" b="b"/>
              <a:pathLst>
                <a:path w="39909" h="24948">
                  <a:moveTo>
                    <a:pt x="-2022" y="6782"/>
                  </a:moveTo>
                  <a:lnTo>
                    <a:pt x="22510" y="-1670"/>
                  </a:lnTo>
                  <a:lnTo>
                    <a:pt x="37888" y="14534"/>
                  </a:lnTo>
                  <a:lnTo>
                    <a:pt x="7596" y="23278"/>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52" name="Freeform: Shape 1251">
              <a:extLst>
                <a:ext uri="{FF2B5EF4-FFF2-40B4-BE49-F238E27FC236}">
                  <a16:creationId xmlns:a16="http://schemas.microsoft.com/office/drawing/2014/main" id="{959FD0F3-E4FE-4228-B8C3-6E8D7870CCA2}"/>
                </a:ext>
              </a:extLst>
            </p:cNvPr>
            <p:cNvSpPr/>
            <p:nvPr/>
          </p:nvSpPr>
          <p:spPr>
            <a:xfrm flipV="1">
              <a:off x="2826173" y="2865660"/>
              <a:ext cx="26480" cy="37404"/>
            </a:xfrm>
            <a:custGeom>
              <a:avLst/>
              <a:gdLst>
                <a:gd name="connsiteX0" fmla="*/ 22547 w 24342"/>
                <a:gd name="connsiteY0" fmla="*/ 396 h 34384"/>
                <a:gd name="connsiteX1" fmla="*/ 12112 w 24342"/>
                <a:gd name="connsiteY1" fmla="*/ 32529 h 34384"/>
                <a:gd name="connsiteX2" fmla="*/ -1795 w 24342"/>
                <a:gd name="connsiteY2" fmla="*/ 15341 h 34384"/>
                <a:gd name="connsiteX3" fmla="*/ 12112 w 24342"/>
                <a:gd name="connsiteY3" fmla="*/ -1855 h 34384"/>
                <a:gd name="connsiteX4" fmla="*/ 22547 w 24342"/>
                <a:gd name="connsiteY4" fmla="*/ 396 h 34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42" h="34384">
                  <a:moveTo>
                    <a:pt x="22547" y="396"/>
                  </a:moveTo>
                  <a:lnTo>
                    <a:pt x="12112" y="32529"/>
                  </a:lnTo>
                  <a:lnTo>
                    <a:pt x="-1795" y="15341"/>
                  </a:lnTo>
                  <a:lnTo>
                    <a:pt x="12112" y="-1855"/>
                  </a:lnTo>
                  <a:lnTo>
                    <a:pt x="22547" y="396"/>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53" name="Freeform: Shape 1252">
              <a:extLst>
                <a:ext uri="{FF2B5EF4-FFF2-40B4-BE49-F238E27FC236}">
                  <a16:creationId xmlns:a16="http://schemas.microsoft.com/office/drawing/2014/main" id="{ED197588-A89F-4999-8DF9-D8B72DF080E5}"/>
                </a:ext>
              </a:extLst>
            </p:cNvPr>
            <p:cNvSpPr/>
            <p:nvPr/>
          </p:nvSpPr>
          <p:spPr>
            <a:xfrm flipV="1">
              <a:off x="2826173" y="2865660"/>
              <a:ext cx="26480" cy="37404"/>
            </a:xfrm>
            <a:custGeom>
              <a:avLst/>
              <a:gdLst>
                <a:gd name="connsiteX0" fmla="*/ 22547 w 24342"/>
                <a:gd name="connsiteY0" fmla="*/ 396 h 34384"/>
                <a:gd name="connsiteX1" fmla="*/ 12112 w 24342"/>
                <a:gd name="connsiteY1" fmla="*/ 32529 h 34384"/>
                <a:gd name="connsiteX2" fmla="*/ -1795 w 24342"/>
                <a:gd name="connsiteY2" fmla="*/ 15341 h 34384"/>
                <a:gd name="connsiteX3" fmla="*/ 12112 w 24342"/>
                <a:gd name="connsiteY3" fmla="*/ -1855 h 34384"/>
              </a:gdLst>
              <a:ahLst/>
              <a:cxnLst>
                <a:cxn ang="0">
                  <a:pos x="connsiteX0" y="connsiteY0"/>
                </a:cxn>
                <a:cxn ang="0">
                  <a:pos x="connsiteX1" y="connsiteY1"/>
                </a:cxn>
                <a:cxn ang="0">
                  <a:pos x="connsiteX2" y="connsiteY2"/>
                </a:cxn>
                <a:cxn ang="0">
                  <a:pos x="connsiteX3" y="connsiteY3"/>
                </a:cxn>
              </a:cxnLst>
              <a:rect l="l" t="t" r="r" b="b"/>
              <a:pathLst>
                <a:path w="24342" h="34384">
                  <a:moveTo>
                    <a:pt x="22547" y="396"/>
                  </a:moveTo>
                  <a:lnTo>
                    <a:pt x="12112" y="32529"/>
                  </a:lnTo>
                  <a:lnTo>
                    <a:pt x="-1795" y="15341"/>
                  </a:lnTo>
                  <a:lnTo>
                    <a:pt x="12112" y="-185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54" name="Freeform: Shape 1253">
              <a:extLst>
                <a:ext uri="{FF2B5EF4-FFF2-40B4-BE49-F238E27FC236}">
                  <a16:creationId xmlns:a16="http://schemas.microsoft.com/office/drawing/2014/main" id="{7D1974D1-A33F-4859-8DB2-503CB8021426}"/>
                </a:ext>
              </a:extLst>
            </p:cNvPr>
            <p:cNvSpPr/>
            <p:nvPr/>
          </p:nvSpPr>
          <p:spPr>
            <a:xfrm flipV="1">
              <a:off x="2708875" y="2908510"/>
              <a:ext cx="207610" cy="84106"/>
            </a:xfrm>
            <a:custGeom>
              <a:avLst/>
              <a:gdLst>
                <a:gd name="connsiteX0" fmla="*/ 189083 w 190850"/>
                <a:gd name="connsiteY0" fmla="*/ 11446 h 77316"/>
                <a:gd name="connsiteX1" fmla="*/ 163505 w 190850"/>
                <a:gd name="connsiteY1" fmla="*/ 28887 h 77316"/>
                <a:gd name="connsiteX2" fmla="*/ 139399 w 190850"/>
                <a:gd name="connsiteY2" fmla="*/ 34167 h 77316"/>
                <a:gd name="connsiteX3" fmla="*/ 115301 w 190850"/>
                <a:gd name="connsiteY3" fmla="*/ 57282 h 77316"/>
                <a:gd name="connsiteX4" fmla="*/ 96971 w 190850"/>
                <a:gd name="connsiteY4" fmla="*/ 57282 h 77316"/>
                <a:gd name="connsiteX5" fmla="*/ 84308 w 190850"/>
                <a:gd name="connsiteY5" fmla="*/ 69040 h 77316"/>
                <a:gd name="connsiteX6" fmla="*/ 48892 w 190850"/>
                <a:gd name="connsiteY6" fmla="*/ 75549 h 77316"/>
                <a:gd name="connsiteX7" fmla="*/ 2655 w 190850"/>
                <a:gd name="connsiteY7" fmla="*/ 63767 h 77316"/>
                <a:gd name="connsiteX8" fmla="*/ -1768 w 190850"/>
                <a:gd name="connsiteY8" fmla="*/ 41565 h 77316"/>
                <a:gd name="connsiteX9" fmla="*/ 31184 w 190850"/>
                <a:gd name="connsiteY9" fmla="*/ 58195 h 77316"/>
                <a:gd name="connsiteX10" fmla="*/ 48404 w 190850"/>
                <a:gd name="connsiteY10" fmla="*/ 55834 h 77316"/>
                <a:gd name="connsiteX11" fmla="*/ 42990 w 190850"/>
                <a:gd name="connsiteY11" fmla="*/ 44210 h 77316"/>
                <a:gd name="connsiteX12" fmla="*/ 69551 w 190850"/>
                <a:gd name="connsiteY12" fmla="*/ 44745 h 77316"/>
                <a:gd name="connsiteX13" fmla="*/ 89723 w 190850"/>
                <a:gd name="connsiteY13" fmla="*/ 35616 h 77316"/>
                <a:gd name="connsiteX14" fmla="*/ 102512 w 190850"/>
                <a:gd name="connsiteY14" fmla="*/ 35616 h 77316"/>
                <a:gd name="connsiteX15" fmla="*/ 113333 w 190850"/>
                <a:gd name="connsiteY15" fmla="*/ 20434 h 77316"/>
                <a:gd name="connsiteX16" fmla="*/ 126610 w 190850"/>
                <a:gd name="connsiteY16" fmla="*/ 24125 h 77316"/>
                <a:gd name="connsiteX17" fmla="*/ 135464 w 190850"/>
                <a:gd name="connsiteY17" fmla="*/ 15145 h 77316"/>
                <a:gd name="connsiteX18" fmla="*/ 124154 w 190850"/>
                <a:gd name="connsiteY18" fmla="*/ 7739 h 77316"/>
                <a:gd name="connsiteX19" fmla="*/ 123659 w 190850"/>
                <a:gd name="connsiteY19" fmla="*/ -1768 h 77316"/>
                <a:gd name="connsiteX20" fmla="*/ 185636 w 190850"/>
                <a:gd name="connsiteY20" fmla="*/ 4646 h 77316"/>
                <a:gd name="connsiteX21" fmla="*/ 189083 w 190850"/>
                <a:gd name="connsiteY21" fmla="*/ 11446 h 77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90850" h="77316">
                  <a:moveTo>
                    <a:pt x="189083" y="11446"/>
                  </a:moveTo>
                  <a:lnTo>
                    <a:pt x="163505" y="28887"/>
                  </a:lnTo>
                  <a:lnTo>
                    <a:pt x="139399" y="34167"/>
                  </a:lnTo>
                  <a:lnTo>
                    <a:pt x="115301" y="57282"/>
                  </a:lnTo>
                  <a:lnTo>
                    <a:pt x="96971" y="57282"/>
                  </a:lnTo>
                  <a:lnTo>
                    <a:pt x="84308" y="69040"/>
                  </a:lnTo>
                  <a:lnTo>
                    <a:pt x="48892" y="75549"/>
                  </a:lnTo>
                  <a:lnTo>
                    <a:pt x="2655" y="63767"/>
                  </a:lnTo>
                  <a:lnTo>
                    <a:pt x="-1768" y="41565"/>
                  </a:lnTo>
                  <a:lnTo>
                    <a:pt x="31184" y="58195"/>
                  </a:lnTo>
                  <a:lnTo>
                    <a:pt x="48404" y="55834"/>
                  </a:lnTo>
                  <a:lnTo>
                    <a:pt x="42990" y="44210"/>
                  </a:lnTo>
                  <a:lnTo>
                    <a:pt x="69551" y="44745"/>
                  </a:lnTo>
                  <a:lnTo>
                    <a:pt x="89723" y="35616"/>
                  </a:lnTo>
                  <a:lnTo>
                    <a:pt x="102512" y="35616"/>
                  </a:lnTo>
                  <a:lnTo>
                    <a:pt x="113333" y="20434"/>
                  </a:lnTo>
                  <a:lnTo>
                    <a:pt x="126610" y="24125"/>
                  </a:lnTo>
                  <a:lnTo>
                    <a:pt x="135464" y="15145"/>
                  </a:lnTo>
                  <a:lnTo>
                    <a:pt x="124154" y="7739"/>
                  </a:lnTo>
                  <a:lnTo>
                    <a:pt x="123659" y="-1768"/>
                  </a:lnTo>
                  <a:lnTo>
                    <a:pt x="185636" y="4646"/>
                  </a:lnTo>
                  <a:lnTo>
                    <a:pt x="189083" y="11446"/>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55" name="Freeform: Shape 1254">
              <a:extLst>
                <a:ext uri="{FF2B5EF4-FFF2-40B4-BE49-F238E27FC236}">
                  <a16:creationId xmlns:a16="http://schemas.microsoft.com/office/drawing/2014/main" id="{E0FE7416-2213-4854-9827-4E2E00499E80}"/>
                </a:ext>
              </a:extLst>
            </p:cNvPr>
            <p:cNvSpPr/>
            <p:nvPr/>
          </p:nvSpPr>
          <p:spPr>
            <a:xfrm flipV="1">
              <a:off x="2708875" y="2908510"/>
              <a:ext cx="207610" cy="84106"/>
            </a:xfrm>
            <a:custGeom>
              <a:avLst/>
              <a:gdLst>
                <a:gd name="connsiteX0" fmla="*/ 189083 w 190850"/>
                <a:gd name="connsiteY0" fmla="*/ 11446 h 77316"/>
                <a:gd name="connsiteX1" fmla="*/ 163505 w 190850"/>
                <a:gd name="connsiteY1" fmla="*/ 28887 h 77316"/>
                <a:gd name="connsiteX2" fmla="*/ 139399 w 190850"/>
                <a:gd name="connsiteY2" fmla="*/ 34167 h 77316"/>
                <a:gd name="connsiteX3" fmla="*/ 115301 w 190850"/>
                <a:gd name="connsiteY3" fmla="*/ 57282 h 77316"/>
                <a:gd name="connsiteX4" fmla="*/ 96971 w 190850"/>
                <a:gd name="connsiteY4" fmla="*/ 57282 h 77316"/>
                <a:gd name="connsiteX5" fmla="*/ 84308 w 190850"/>
                <a:gd name="connsiteY5" fmla="*/ 69040 h 77316"/>
                <a:gd name="connsiteX6" fmla="*/ 48892 w 190850"/>
                <a:gd name="connsiteY6" fmla="*/ 75549 h 77316"/>
                <a:gd name="connsiteX7" fmla="*/ 2655 w 190850"/>
                <a:gd name="connsiteY7" fmla="*/ 63767 h 77316"/>
                <a:gd name="connsiteX8" fmla="*/ -1768 w 190850"/>
                <a:gd name="connsiteY8" fmla="*/ 41565 h 77316"/>
                <a:gd name="connsiteX9" fmla="*/ 31184 w 190850"/>
                <a:gd name="connsiteY9" fmla="*/ 58195 h 77316"/>
                <a:gd name="connsiteX10" fmla="*/ 48404 w 190850"/>
                <a:gd name="connsiteY10" fmla="*/ 55834 h 77316"/>
                <a:gd name="connsiteX11" fmla="*/ 42990 w 190850"/>
                <a:gd name="connsiteY11" fmla="*/ 44210 h 77316"/>
                <a:gd name="connsiteX12" fmla="*/ 69551 w 190850"/>
                <a:gd name="connsiteY12" fmla="*/ 44745 h 77316"/>
                <a:gd name="connsiteX13" fmla="*/ 89723 w 190850"/>
                <a:gd name="connsiteY13" fmla="*/ 35616 h 77316"/>
                <a:gd name="connsiteX14" fmla="*/ 102512 w 190850"/>
                <a:gd name="connsiteY14" fmla="*/ 35616 h 77316"/>
                <a:gd name="connsiteX15" fmla="*/ 113333 w 190850"/>
                <a:gd name="connsiteY15" fmla="*/ 20434 h 77316"/>
                <a:gd name="connsiteX16" fmla="*/ 126610 w 190850"/>
                <a:gd name="connsiteY16" fmla="*/ 24125 h 77316"/>
                <a:gd name="connsiteX17" fmla="*/ 135464 w 190850"/>
                <a:gd name="connsiteY17" fmla="*/ 15145 h 77316"/>
                <a:gd name="connsiteX18" fmla="*/ 124154 w 190850"/>
                <a:gd name="connsiteY18" fmla="*/ 7739 h 77316"/>
                <a:gd name="connsiteX19" fmla="*/ 123659 w 190850"/>
                <a:gd name="connsiteY19" fmla="*/ -1768 h 77316"/>
                <a:gd name="connsiteX20" fmla="*/ 185636 w 190850"/>
                <a:gd name="connsiteY20" fmla="*/ 4646 h 77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0850" h="77316">
                  <a:moveTo>
                    <a:pt x="189083" y="11446"/>
                  </a:moveTo>
                  <a:lnTo>
                    <a:pt x="163505" y="28887"/>
                  </a:lnTo>
                  <a:lnTo>
                    <a:pt x="139399" y="34167"/>
                  </a:lnTo>
                  <a:lnTo>
                    <a:pt x="115301" y="57282"/>
                  </a:lnTo>
                  <a:lnTo>
                    <a:pt x="96971" y="57282"/>
                  </a:lnTo>
                  <a:lnTo>
                    <a:pt x="84308" y="69040"/>
                  </a:lnTo>
                  <a:lnTo>
                    <a:pt x="48892" y="75549"/>
                  </a:lnTo>
                  <a:lnTo>
                    <a:pt x="2655" y="63767"/>
                  </a:lnTo>
                  <a:lnTo>
                    <a:pt x="-1768" y="41565"/>
                  </a:lnTo>
                  <a:lnTo>
                    <a:pt x="31184" y="58195"/>
                  </a:lnTo>
                  <a:lnTo>
                    <a:pt x="48404" y="55834"/>
                  </a:lnTo>
                  <a:lnTo>
                    <a:pt x="42990" y="44210"/>
                  </a:lnTo>
                  <a:lnTo>
                    <a:pt x="69551" y="44745"/>
                  </a:lnTo>
                  <a:lnTo>
                    <a:pt x="89723" y="35616"/>
                  </a:lnTo>
                  <a:lnTo>
                    <a:pt x="102512" y="35616"/>
                  </a:lnTo>
                  <a:lnTo>
                    <a:pt x="113333" y="20434"/>
                  </a:lnTo>
                  <a:lnTo>
                    <a:pt x="126610" y="24125"/>
                  </a:lnTo>
                  <a:lnTo>
                    <a:pt x="135464" y="15145"/>
                  </a:lnTo>
                  <a:lnTo>
                    <a:pt x="124154" y="7739"/>
                  </a:lnTo>
                  <a:lnTo>
                    <a:pt x="123659" y="-1768"/>
                  </a:lnTo>
                  <a:lnTo>
                    <a:pt x="185636" y="4646"/>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56" name="Freeform: Shape 1255">
              <a:extLst>
                <a:ext uri="{FF2B5EF4-FFF2-40B4-BE49-F238E27FC236}">
                  <a16:creationId xmlns:a16="http://schemas.microsoft.com/office/drawing/2014/main" id="{E7835321-C9B2-42DA-B7DE-9A070D43A202}"/>
                </a:ext>
              </a:extLst>
            </p:cNvPr>
            <p:cNvSpPr/>
            <p:nvPr/>
          </p:nvSpPr>
          <p:spPr>
            <a:xfrm flipV="1">
              <a:off x="2826173" y="3012803"/>
              <a:ext cx="52207" cy="24391"/>
            </a:xfrm>
            <a:custGeom>
              <a:avLst/>
              <a:gdLst>
                <a:gd name="connsiteX0" fmla="*/ 19056 w 47992"/>
                <a:gd name="connsiteY0" fmla="*/ -1669 h 22422"/>
                <a:gd name="connsiteX1" fmla="*/ 46184 w 47992"/>
                <a:gd name="connsiteY1" fmla="*/ 5674 h 22422"/>
                <a:gd name="connsiteX2" fmla="*/ 27406 w 47992"/>
                <a:gd name="connsiteY2" fmla="*/ 20753 h 22422"/>
                <a:gd name="connsiteX3" fmla="*/ -1808 w 47992"/>
                <a:gd name="connsiteY3" fmla="*/ 17495 h 22422"/>
                <a:gd name="connsiteX4" fmla="*/ 19056 w 47992"/>
                <a:gd name="connsiteY4" fmla="*/ -1669 h 224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992" h="22422">
                  <a:moveTo>
                    <a:pt x="19056" y="-1669"/>
                  </a:moveTo>
                  <a:lnTo>
                    <a:pt x="46184" y="5674"/>
                  </a:lnTo>
                  <a:lnTo>
                    <a:pt x="27406" y="20753"/>
                  </a:lnTo>
                  <a:lnTo>
                    <a:pt x="-1808" y="17495"/>
                  </a:lnTo>
                  <a:lnTo>
                    <a:pt x="19056" y="-1669"/>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57" name="Freeform: Shape 1256">
              <a:extLst>
                <a:ext uri="{FF2B5EF4-FFF2-40B4-BE49-F238E27FC236}">
                  <a16:creationId xmlns:a16="http://schemas.microsoft.com/office/drawing/2014/main" id="{B89B319A-B8E6-4C74-8F16-28CCDF625DDE}"/>
                </a:ext>
              </a:extLst>
            </p:cNvPr>
            <p:cNvSpPr/>
            <p:nvPr/>
          </p:nvSpPr>
          <p:spPr>
            <a:xfrm flipV="1">
              <a:off x="2826173" y="3012803"/>
              <a:ext cx="52207" cy="24391"/>
            </a:xfrm>
            <a:custGeom>
              <a:avLst/>
              <a:gdLst>
                <a:gd name="connsiteX0" fmla="*/ 19056 w 47992"/>
                <a:gd name="connsiteY0" fmla="*/ -1669 h 22422"/>
                <a:gd name="connsiteX1" fmla="*/ 46184 w 47992"/>
                <a:gd name="connsiteY1" fmla="*/ 5674 h 22422"/>
                <a:gd name="connsiteX2" fmla="*/ 27406 w 47992"/>
                <a:gd name="connsiteY2" fmla="*/ 20753 h 22422"/>
                <a:gd name="connsiteX3" fmla="*/ -1808 w 47992"/>
                <a:gd name="connsiteY3" fmla="*/ 17495 h 22422"/>
              </a:gdLst>
              <a:ahLst/>
              <a:cxnLst>
                <a:cxn ang="0">
                  <a:pos x="connsiteX0" y="connsiteY0"/>
                </a:cxn>
                <a:cxn ang="0">
                  <a:pos x="connsiteX1" y="connsiteY1"/>
                </a:cxn>
                <a:cxn ang="0">
                  <a:pos x="connsiteX2" y="connsiteY2"/>
                </a:cxn>
                <a:cxn ang="0">
                  <a:pos x="connsiteX3" y="connsiteY3"/>
                </a:cxn>
              </a:cxnLst>
              <a:rect l="l" t="t" r="r" b="b"/>
              <a:pathLst>
                <a:path w="47992" h="22422">
                  <a:moveTo>
                    <a:pt x="19056" y="-1669"/>
                  </a:moveTo>
                  <a:lnTo>
                    <a:pt x="46184" y="5674"/>
                  </a:lnTo>
                  <a:lnTo>
                    <a:pt x="27406" y="20753"/>
                  </a:lnTo>
                  <a:lnTo>
                    <a:pt x="-1808" y="1749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58" name="Freeform: Shape 1257">
              <a:extLst>
                <a:ext uri="{FF2B5EF4-FFF2-40B4-BE49-F238E27FC236}">
                  <a16:creationId xmlns:a16="http://schemas.microsoft.com/office/drawing/2014/main" id="{6DA21B63-8785-4341-8380-AEC00CD75E9E}"/>
                </a:ext>
              </a:extLst>
            </p:cNvPr>
            <p:cNvSpPr/>
            <p:nvPr/>
          </p:nvSpPr>
          <p:spPr>
            <a:xfrm flipV="1">
              <a:off x="2909706" y="2980364"/>
              <a:ext cx="56598" cy="52754"/>
            </a:xfrm>
            <a:custGeom>
              <a:avLst/>
              <a:gdLst>
                <a:gd name="connsiteX0" fmla="*/ 50135 w 52029"/>
                <a:gd name="connsiteY0" fmla="*/ 24333 h 48495"/>
                <a:gd name="connsiteX1" fmla="*/ 50135 w 52029"/>
                <a:gd name="connsiteY1" fmla="*/ 46802 h 48495"/>
                <a:gd name="connsiteX2" fmla="*/ 23683 w 52029"/>
                <a:gd name="connsiteY2" fmla="*/ 46802 h 48495"/>
                <a:gd name="connsiteX3" fmla="*/ 15160 w 52029"/>
                <a:gd name="connsiteY3" fmla="*/ 35540 h 48495"/>
                <a:gd name="connsiteX4" fmla="*/ 31632 w 52029"/>
                <a:gd name="connsiteY4" fmla="*/ 31471 h 48495"/>
                <a:gd name="connsiteX5" fmla="*/ 27044 w 52029"/>
                <a:gd name="connsiteY5" fmla="*/ 17140 h 48495"/>
                <a:gd name="connsiteX6" fmla="*/ 1387 w 52029"/>
                <a:gd name="connsiteY6" fmla="*/ 16983 h 48495"/>
                <a:gd name="connsiteX7" fmla="*/ -1895 w 52029"/>
                <a:gd name="connsiteY7" fmla="*/ 5768 h 48495"/>
                <a:gd name="connsiteX8" fmla="*/ 38109 w 52029"/>
                <a:gd name="connsiteY8" fmla="*/ 1903 h 48495"/>
                <a:gd name="connsiteX9" fmla="*/ 44555 w 52029"/>
                <a:gd name="connsiteY9" fmla="*/ -1693 h 48495"/>
                <a:gd name="connsiteX10" fmla="*/ 44555 w 52029"/>
                <a:gd name="connsiteY10" fmla="*/ 18919 h 48495"/>
                <a:gd name="connsiteX11" fmla="*/ 50135 w 52029"/>
                <a:gd name="connsiteY11" fmla="*/ 24333 h 48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29" h="48495">
                  <a:moveTo>
                    <a:pt x="50135" y="24333"/>
                  </a:moveTo>
                  <a:lnTo>
                    <a:pt x="50135" y="46802"/>
                  </a:lnTo>
                  <a:lnTo>
                    <a:pt x="23683" y="46802"/>
                  </a:lnTo>
                  <a:lnTo>
                    <a:pt x="15160" y="35540"/>
                  </a:lnTo>
                  <a:lnTo>
                    <a:pt x="31632" y="31471"/>
                  </a:lnTo>
                  <a:lnTo>
                    <a:pt x="27044" y="17140"/>
                  </a:lnTo>
                  <a:lnTo>
                    <a:pt x="1387" y="16983"/>
                  </a:lnTo>
                  <a:lnTo>
                    <a:pt x="-1895" y="5768"/>
                  </a:lnTo>
                  <a:lnTo>
                    <a:pt x="38109" y="1903"/>
                  </a:lnTo>
                  <a:lnTo>
                    <a:pt x="44555" y="-1693"/>
                  </a:lnTo>
                  <a:lnTo>
                    <a:pt x="44555" y="18919"/>
                  </a:lnTo>
                  <a:lnTo>
                    <a:pt x="50135" y="2433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59" name="Freeform: Shape 1258">
              <a:extLst>
                <a:ext uri="{FF2B5EF4-FFF2-40B4-BE49-F238E27FC236}">
                  <a16:creationId xmlns:a16="http://schemas.microsoft.com/office/drawing/2014/main" id="{1531CFA7-3C02-4BDB-BF19-940B93907F99}"/>
                </a:ext>
              </a:extLst>
            </p:cNvPr>
            <p:cNvSpPr/>
            <p:nvPr/>
          </p:nvSpPr>
          <p:spPr>
            <a:xfrm flipV="1">
              <a:off x="2909706" y="2980364"/>
              <a:ext cx="56598" cy="52754"/>
            </a:xfrm>
            <a:custGeom>
              <a:avLst/>
              <a:gdLst>
                <a:gd name="connsiteX0" fmla="*/ 50135 w 52029"/>
                <a:gd name="connsiteY0" fmla="*/ 24333 h 48495"/>
                <a:gd name="connsiteX1" fmla="*/ 50135 w 52029"/>
                <a:gd name="connsiteY1" fmla="*/ 46802 h 48495"/>
                <a:gd name="connsiteX2" fmla="*/ 23683 w 52029"/>
                <a:gd name="connsiteY2" fmla="*/ 46802 h 48495"/>
                <a:gd name="connsiteX3" fmla="*/ 15160 w 52029"/>
                <a:gd name="connsiteY3" fmla="*/ 35540 h 48495"/>
                <a:gd name="connsiteX4" fmla="*/ 31632 w 52029"/>
                <a:gd name="connsiteY4" fmla="*/ 31471 h 48495"/>
                <a:gd name="connsiteX5" fmla="*/ 27044 w 52029"/>
                <a:gd name="connsiteY5" fmla="*/ 17140 h 48495"/>
                <a:gd name="connsiteX6" fmla="*/ 1387 w 52029"/>
                <a:gd name="connsiteY6" fmla="*/ 16983 h 48495"/>
                <a:gd name="connsiteX7" fmla="*/ -1895 w 52029"/>
                <a:gd name="connsiteY7" fmla="*/ 5768 h 48495"/>
                <a:gd name="connsiteX8" fmla="*/ 38109 w 52029"/>
                <a:gd name="connsiteY8" fmla="*/ 1903 h 48495"/>
                <a:gd name="connsiteX9" fmla="*/ 44555 w 52029"/>
                <a:gd name="connsiteY9" fmla="*/ -1693 h 48495"/>
                <a:gd name="connsiteX10" fmla="*/ 44555 w 52029"/>
                <a:gd name="connsiteY10" fmla="*/ 18919 h 48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029" h="48495">
                  <a:moveTo>
                    <a:pt x="50135" y="24333"/>
                  </a:moveTo>
                  <a:lnTo>
                    <a:pt x="50135" y="46802"/>
                  </a:lnTo>
                  <a:lnTo>
                    <a:pt x="23683" y="46802"/>
                  </a:lnTo>
                  <a:lnTo>
                    <a:pt x="15160" y="35540"/>
                  </a:lnTo>
                  <a:lnTo>
                    <a:pt x="31632" y="31471"/>
                  </a:lnTo>
                  <a:lnTo>
                    <a:pt x="27044" y="17140"/>
                  </a:lnTo>
                  <a:lnTo>
                    <a:pt x="1387" y="16983"/>
                  </a:lnTo>
                  <a:lnTo>
                    <a:pt x="-1895" y="5768"/>
                  </a:lnTo>
                  <a:lnTo>
                    <a:pt x="38109" y="1903"/>
                  </a:lnTo>
                  <a:lnTo>
                    <a:pt x="44555" y="-1693"/>
                  </a:lnTo>
                  <a:lnTo>
                    <a:pt x="44555" y="18919"/>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60" name="Freeform: Shape 1259">
              <a:extLst>
                <a:ext uri="{FF2B5EF4-FFF2-40B4-BE49-F238E27FC236}">
                  <a16:creationId xmlns:a16="http://schemas.microsoft.com/office/drawing/2014/main" id="{519FE38B-3E37-49EE-BEFC-243D4EEFCAD9}"/>
                </a:ext>
              </a:extLst>
            </p:cNvPr>
            <p:cNvSpPr/>
            <p:nvPr/>
          </p:nvSpPr>
          <p:spPr>
            <a:xfrm flipV="1">
              <a:off x="2960234" y="2980364"/>
              <a:ext cx="67898" cy="56829"/>
            </a:xfrm>
            <a:custGeom>
              <a:avLst/>
              <a:gdLst>
                <a:gd name="connsiteX0" fmla="*/ 22430 w 62417"/>
                <a:gd name="connsiteY0" fmla="*/ 11563 h 52241"/>
                <a:gd name="connsiteX1" fmla="*/ 51943 w 62417"/>
                <a:gd name="connsiteY1" fmla="*/ 9516 h 52241"/>
                <a:gd name="connsiteX2" fmla="*/ 60466 w 62417"/>
                <a:gd name="connsiteY2" fmla="*/ 20731 h 52241"/>
                <a:gd name="connsiteX3" fmla="*/ 30953 w 62417"/>
                <a:gd name="connsiteY3" fmla="*/ 44924 h 52241"/>
                <a:gd name="connsiteX4" fmla="*/ 6037 w 62417"/>
                <a:gd name="connsiteY4" fmla="*/ 50551 h 52241"/>
                <a:gd name="connsiteX5" fmla="*/ 3628 w 62417"/>
                <a:gd name="connsiteY5" fmla="*/ 50551 h 52241"/>
                <a:gd name="connsiteX6" fmla="*/ 3628 w 62417"/>
                <a:gd name="connsiteY6" fmla="*/ 28082 h 52241"/>
                <a:gd name="connsiteX7" fmla="*/ -1952 w 62417"/>
                <a:gd name="connsiteY7" fmla="*/ 22667 h 52241"/>
                <a:gd name="connsiteX8" fmla="*/ -1952 w 62417"/>
                <a:gd name="connsiteY8" fmla="*/ 2056 h 52241"/>
                <a:gd name="connsiteX9" fmla="*/ 4722 w 62417"/>
                <a:gd name="connsiteY9" fmla="*/ -1691 h 52241"/>
                <a:gd name="connsiteX10" fmla="*/ 22430 w 62417"/>
                <a:gd name="connsiteY10" fmla="*/ 11563 h 52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17" h="52241">
                  <a:moveTo>
                    <a:pt x="22430" y="11563"/>
                  </a:moveTo>
                  <a:lnTo>
                    <a:pt x="51943" y="9516"/>
                  </a:lnTo>
                  <a:lnTo>
                    <a:pt x="60466" y="20731"/>
                  </a:lnTo>
                  <a:lnTo>
                    <a:pt x="30953" y="44924"/>
                  </a:lnTo>
                  <a:lnTo>
                    <a:pt x="6037" y="50551"/>
                  </a:lnTo>
                  <a:lnTo>
                    <a:pt x="3628" y="50551"/>
                  </a:lnTo>
                  <a:lnTo>
                    <a:pt x="3628" y="28082"/>
                  </a:lnTo>
                  <a:lnTo>
                    <a:pt x="-1952" y="22667"/>
                  </a:lnTo>
                  <a:lnTo>
                    <a:pt x="-1952" y="2056"/>
                  </a:lnTo>
                  <a:lnTo>
                    <a:pt x="4722" y="-1691"/>
                  </a:lnTo>
                  <a:lnTo>
                    <a:pt x="22430" y="1156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61" name="Freeform: Shape 1260">
              <a:extLst>
                <a:ext uri="{FF2B5EF4-FFF2-40B4-BE49-F238E27FC236}">
                  <a16:creationId xmlns:a16="http://schemas.microsoft.com/office/drawing/2014/main" id="{4CBA23C0-6206-483A-8A9A-DD1E3E2EE6CF}"/>
                </a:ext>
              </a:extLst>
            </p:cNvPr>
            <p:cNvSpPr/>
            <p:nvPr/>
          </p:nvSpPr>
          <p:spPr>
            <a:xfrm flipV="1">
              <a:off x="2960234" y="2980364"/>
              <a:ext cx="67898" cy="56829"/>
            </a:xfrm>
            <a:custGeom>
              <a:avLst/>
              <a:gdLst>
                <a:gd name="connsiteX0" fmla="*/ 22430 w 62417"/>
                <a:gd name="connsiteY0" fmla="*/ 11563 h 52241"/>
                <a:gd name="connsiteX1" fmla="*/ 51943 w 62417"/>
                <a:gd name="connsiteY1" fmla="*/ 9516 h 52241"/>
                <a:gd name="connsiteX2" fmla="*/ 60466 w 62417"/>
                <a:gd name="connsiteY2" fmla="*/ 20731 h 52241"/>
                <a:gd name="connsiteX3" fmla="*/ 30953 w 62417"/>
                <a:gd name="connsiteY3" fmla="*/ 44924 h 52241"/>
                <a:gd name="connsiteX4" fmla="*/ 6037 w 62417"/>
                <a:gd name="connsiteY4" fmla="*/ 50551 h 52241"/>
                <a:gd name="connsiteX5" fmla="*/ 3628 w 62417"/>
                <a:gd name="connsiteY5" fmla="*/ 50551 h 52241"/>
                <a:gd name="connsiteX6" fmla="*/ 3628 w 62417"/>
                <a:gd name="connsiteY6" fmla="*/ 28082 h 52241"/>
                <a:gd name="connsiteX7" fmla="*/ -1952 w 62417"/>
                <a:gd name="connsiteY7" fmla="*/ 22667 h 52241"/>
                <a:gd name="connsiteX8" fmla="*/ -1952 w 62417"/>
                <a:gd name="connsiteY8" fmla="*/ 2056 h 52241"/>
                <a:gd name="connsiteX9" fmla="*/ 4722 w 62417"/>
                <a:gd name="connsiteY9" fmla="*/ -1691 h 52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417" h="52241">
                  <a:moveTo>
                    <a:pt x="22430" y="11563"/>
                  </a:moveTo>
                  <a:lnTo>
                    <a:pt x="51943" y="9516"/>
                  </a:lnTo>
                  <a:lnTo>
                    <a:pt x="60466" y="20731"/>
                  </a:lnTo>
                  <a:lnTo>
                    <a:pt x="30953" y="44924"/>
                  </a:lnTo>
                  <a:lnTo>
                    <a:pt x="6037" y="50551"/>
                  </a:lnTo>
                  <a:lnTo>
                    <a:pt x="3628" y="50551"/>
                  </a:lnTo>
                  <a:lnTo>
                    <a:pt x="3628" y="28082"/>
                  </a:lnTo>
                  <a:lnTo>
                    <a:pt x="-1952" y="22667"/>
                  </a:lnTo>
                  <a:lnTo>
                    <a:pt x="-1952" y="2056"/>
                  </a:lnTo>
                  <a:lnTo>
                    <a:pt x="4722" y="-1691"/>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62" name="Freeform: Shape 1261">
              <a:extLst>
                <a:ext uri="{FF2B5EF4-FFF2-40B4-BE49-F238E27FC236}">
                  <a16:creationId xmlns:a16="http://schemas.microsoft.com/office/drawing/2014/main" id="{DA48057E-7150-4748-8AB7-A35D1368BB53}"/>
                </a:ext>
              </a:extLst>
            </p:cNvPr>
            <p:cNvSpPr/>
            <p:nvPr/>
          </p:nvSpPr>
          <p:spPr>
            <a:xfrm flipV="1">
              <a:off x="2744318" y="3206828"/>
              <a:ext cx="118120" cy="59107"/>
            </a:xfrm>
            <a:custGeom>
              <a:avLst/>
              <a:gdLst>
                <a:gd name="connsiteX0" fmla="*/ 3680 w 108584"/>
                <a:gd name="connsiteY0" fmla="*/ 33523 h 54335"/>
                <a:gd name="connsiteX1" fmla="*/ -1365 w 108584"/>
                <a:gd name="connsiteY1" fmla="*/ 22441 h 54335"/>
                <a:gd name="connsiteX2" fmla="*/ 15666 w 108584"/>
                <a:gd name="connsiteY2" fmla="*/ 23779 h 54335"/>
                <a:gd name="connsiteX3" fmla="*/ 33043 w 108584"/>
                <a:gd name="connsiteY3" fmla="*/ 5198 h 54335"/>
                <a:gd name="connsiteX4" fmla="*/ 49279 w 108584"/>
                <a:gd name="connsiteY4" fmla="*/ 10219 h 54335"/>
                <a:gd name="connsiteX5" fmla="*/ 41897 w 108584"/>
                <a:gd name="connsiteY5" fmla="*/ 23425 h 54335"/>
                <a:gd name="connsiteX6" fmla="*/ 57826 w 108584"/>
                <a:gd name="connsiteY6" fmla="*/ 38811 h 54335"/>
                <a:gd name="connsiteX7" fmla="*/ 59015 w 108584"/>
                <a:gd name="connsiteY7" fmla="*/ 39772 h 54335"/>
                <a:gd name="connsiteX8" fmla="*/ 79037 w 108584"/>
                <a:gd name="connsiteY8" fmla="*/ 27919 h 54335"/>
                <a:gd name="connsiteX9" fmla="*/ 78297 w 108584"/>
                <a:gd name="connsiteY9" fmla="*/ 16027 h 54335"/>
                <a:gd name="connsiteX10" fmla="*/ 92069 w 108584"/>
                <a:gd name="connsiteY10" fmla="*/ -1389 h 54335"/>
                <a:gd name="connsiteX11" fmla="*/ 104898 w 108584"/>
                <a:gd name="connsiteY11" fmla="*/ 14713 h 54335"/>
                <a:gd name="connsiteX12" fmla="*/ 106826 w 108584"/>
                <a:gd name="connsiteY12" fmla="*/ 22111 h 54335"/>
                <a:gd name="connsiteX13" fmla="*/ 97193 w 108584"/>
                <a:gd name="connsiteY13" fmla="*/ 33987 h 54335"/>
                <a:gd name="connsiteX14" fmla="*/ 79060 w 108584"/>
                <a:gd name="connsiteY14" fmla="*/ 48138 h 54335"/>
                <a:gd name="connsiteX15" fmla="*/ 59015 w 108584"/>
                <a:gd name="connsiteY15" fmla="*/ 52946 h 54335"/>
                <a:gd name="connsiteX16" fmla="*/ 30336 w 108584"/>
                <a:gd name="connsiteY16" fmla="*/ 37166 h 54335"/>
                <a:gd name="connsiteX17" fmla="*/ 18672 w 108584"/>
                <a:gd name="connsiteY17" fmla="*/ 41047 h 54335"/>
                <a:gd name="connsiteX18" fmla="*/ 4601 w 108584"/>
                <a:gd name="connsiteY18" fmla="*/ 51994 h 54335"/>
                <a:gd name="connsiteX19" fmla="*/ -1758 w 108584"/>
                <a:gd name="connsiteY19" fmla="*/ 45540 h 54335"/>
                <a:gd name="connsiteX20" fmla="*/ 3680 w 108584"/>
                <a:gd name="connsiteY20" fmla="*/ 33523 h 5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8584" h="54335">
                  <a:moveTo>
                    <a:pt x="3680" y="33523"/>
                  </a:moveTo>
                  <a:lnTo>
                    <a:pt x="-1365" y="22441"/>
                  </a:lnTo>
                  <a:lnTo>
                    <a:pt x="15666" y="23779"/>
                  </a:lnTo>
                  <a:lnTo>
                    <a:pt x="33043" y="5198"/>
                  </a:lnTo>
                  <a:lnTo>
                    <a:pt x="49279" y="10219"/>
                  </a:lnTo>
                  <a:lnTo>
                    <a:pt x="41897" y="23425"/>
                  </a:lnTo>
                  <a:lnTo>
                    <a:pt x="57826" y="38811"/>
                  </a:lnTo>
                  <a:lnTo>
                    <a:pt x="59015" y="39772"/>
                  </a:lnTo>
                  <a:lnTo>
                    <a:pt x="79037" y="27919"/>
                  </a:lnTo>
                  <a:lnTo>
                    <a:pt x="78297" y="16027"/>
                  </a:lnTo>
                  <a:lnTo>
                    <a:pt x="92069" y="-1389"/>
                  </a:lnTo>
                  <a:lnTo>
                    <a:pt x="104898" y="14713"/>
                  </a:lnTo>
                  <a:lnTo>
                    <a:pt x="106826" y="22111"/>
                  </a:lnTo>
                  <a:lnTo>
                    <a:pt x="97193" y="33987"/>
                  </a:lnTo>
                  <a:lnTo>
                    <a:pt x="79060" y="48138"/>
                  </a:lnTo>
                  <a:lnTo>
                    <a:pt x="59015" y="52946"/>
                  </a:lnTo>
                  <a:lnTo>
                    <a:pt x="30336" y="37166"/>
                  </a:lnTo>
                  <a:lnTo>
                    <a:pt x="18672" y="41047"/>
                  </a:lnTo>
                  <a:lnTo>
                    <a:pt x="4601" y="51994"/>
                  </a:lnTo>
                  <a:lnTo>
                    <a:pt x="-1758" y="45540"/>
                  </a:lnTo>
                  <a:lnTo>
                    <a:pt x="3680" y="3352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63" name="Freeform: Shape 1262">
              <a:extLst>
                <a:ext uri="{FF2B5EF4-FFF2-40B4-BE49-F238E27FC236}">
                  <a16:creationId xmlns:a16="http://schemas.microsoft.com/office/drawing/2014/main" id="{B2C35CDD-9E59-4341-9A25-CF8F1751B91B}"/>
                </a:ext>
              </a:extLst>
            </p:cNvPr>
            <p:cNvSpPr/>
            <p:nvPr/>
          </p:nvSpPr>
          <p:spPr>
            <a:xfrm flipV="1">
              <a:off x="2744318" y="3206828"/>
              <a:ext cx="118120" cy="59107"/>
            </a:xfrm>
            <a:custGeom>
              <a:avLst/>
              <a:gdLst>
                <a:gd name="connsiteX0" fmla="*/ 3680 w 108584"/>
                <a:gd name="connsiteY0" fmla="*/ 33523 h 54335"/>
                <a:gd name="connsiteX1" fmla="*/ -1365 w 108584"/>
                <a:gd name="connsiteY1" fmla="*/ 22441 h 54335"/>
                <a:gd name="connsiteX2" fmla="*/ 15666 w 108584"/>
                <a:gd name="connsiteY2" fmla="*/ 23779 h 54335"/>
                <a:gd name="connsiteX3" fmla="*/ 33043 w 108584"/>
                <a:gd name="connsiteY3" fmla="*/ 5198 h 54335"/>
                <a:gd name="connsiteX4" fmla="*/ 49279 w 108584"/>
                <a:gd name="connsiteY4" fmla="*/ 10219 h 54335"/>
                <a:gd name="connsiteX5" fmla="*/ 41897 w 108584"/>
                <a:gd name="connsiteY5" fmla="*/ 23425 h 54335"/>
                <a:gd name="connsiteX6" fmla="*/ 57826 w 108584"/>
                <a:gd name="connsiteY6" fmla="*/ 38811 h 54335"/>
                <a:gd name="connsiteX7" fmla="*/ 59015 w 108584"/>
                <a:gd name="connsiteY7" fmla="*/ 39772 h 54335"/>
                <a:gd name="connsiteX8" fmla="*/ 79037 w 108584"/>
                <a:gd name="connsiteY8" fmla="*/ 27919 h 54335"/>
                <a:gd name="connsiteX9" fmla="*/ 78297 w 108584"/>
                <a:gd name="connsiteY9" fmla="*/ 16027 h 54335"/>
                <a:gd name="connsiteX10" fmla="*/ 92069 w 108584"/>
                <a:gd name="connsiteY10" fmla="*/ -1389 h 54335"/>
                <a:gd name="connsiteX11" fmla="*/ 104898 w 108584"/>
                <a:gd name="connsiteY11" fmla="*/ 14713 h 54335"/>
                <a:gd name="connsiteX12" fmla="*/ 106826 w 108584"/>
                <a:gd name="connsiteY12" fmla="*/ 22111 h 54335"/>
                <a:gd name="connsiteX13" fmla="*/ 97193 w 108584"/>
                <a:gd name="connsiteY13" fmla="*/ 33987 h 54335"/>
                <a:gd name="connsiteX14" fmla="*/ 79060 w 108584"/>
                <a:gd name="connsiteY14" fmla="*/ 48138 h 54335"/>
                <a:gd name="connsiteX15" fmla="*/ 59015 w 108584"/>
                <a:gd name="connsiteY15" fmla="*/ 52946 h 54335"/>
                <a:gd name="connsiteX16" fmla="*/ 30336 w 108584"/>
                <a:gd name="connsiteY16" fmla="*/ 37166 h 54335"/>
                <a:gd name="connsiteX17" fmla="*/ 18672 w 108584"/>
                <a:gd name="connsiteY17" fmla="*/ 41047 h 54335"/>
                <a:gd name="connsiteX18" fmla="*/ 4601 w 108584"/>
                <a:gd name="connsiteY18" fmla="*/ 51994 h 54335"/>
                <a:gd name="connsiteX19" fmla="*/ -1758 w 108584"/>
                <a:gd name="connsiteY19" fmla="*/ 45540 h 54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8584" h="54335">
                  <a:moveTo>
                    <a:pt x="3680" y="33523"/>
                  </a:moveTo>
                  <a:lnTo>
                    <a:pt x="-1365" y="22441"/>
                  </a:lnTo>
                  <a:lnTo>
                    <a:pt x="15666" y="23779"/>
                  </a:lnTo>
                  <a:lnTo>
                    <a:pt x="33043" y="5198"/>
                  </a:lnTo>
                  <a:lnTo>
                    <a:pt x="49279" y="10219"/>
                  </a:lnTo>
                  <a:lnTo>
                    <a:pt x="41897" y="23425"/>
                  </a:lnTo>
                  <a:lnTo>
                    <a:pt x="57826" y="38811"/>
                  </a:lnTo>
                  <a:lnTo>
                    <a:pt x="59015" y="39772"/>
                  </a:lnTo>
                  <a:lnTo>
                    <a:pt x="79037" y="27919"/>
                  </a:lnTo>
                  <a:lnTo>
                    <a:pt x="78297" y="16027"/>
                  </a:lnTo>
                  <a:lnTo>
                    <a:pt x="92069" y="-1389"/>
                  </a:lnTo>
                  <a:lnTo>
                    <a:pt x="104898" y="14713"/>
                  </a:lnTo>
                  <a:lnTo>
                    <a:pt x="106826" y="22111"/>
                  </a:lnTo>
                  <a:lnTo>
                    <a:pt x="97193" y="33987"/>
                  </a:lnTo>
                  <a:lnTo>
                    <a:pt x="79060" y="48138"/>
                  </a:lnTo>
                  <a:lnTo>
                    <a:pt x="59015" y="52946"/>
                  </a:lnTo>
                  <a:lnTo>
                    <a:pt x="30336" y="37166"/>
                  </a:lnTo>
                  <a:lnTo>
                    <a:pt x="18672" y="41047"/>
                  </a:lnTo>
                  <a:lnTo>
                    <a:pt x="4601" y="51994"/>
                  </a:lnTo>
                  <a:lnTo>
                    <a:pt x="-1758" y="45540"/>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64" name="Freeform: Shape 1263">
              <a:extLst>
                <a:ext uri="{FF2B5EF4-FFF2-40B4-BE49-F238E27FC236}">
                  <a16:creationId xmlns:a16="http://schemas.microsoft.com/office/drawing/2014/main" id="{3E0634F4-D17A-46CF-94F2-A1AC4E307DD7}"/>
                </a:ext>
              </a:extLst>
            </p:cNvPr>
            <p:cNvSpPr/>
            <p:nvPr/>
          </p:nvSpPr>
          <p:spPr>
            <a:xfrm flipV="1">
              <a:off x="2686667" y="3169774"/>
              <a:ext cx="64569" cy="70236"/>
            </a:xfrm>
            <a:custGeom>
              <a:avLst/>
              <a:gdLst>
                <a:gd name="connsiteX0" fmla="*/ 20167 w 59356"/>
                <a:gd name="connsiteY0" fmla="*/ 59264 h 64566"/>
                <a:gd name="connsiteX1" fmla="*/ 10156 w 59356"/>
                <a:gd name="connsiteY1" fmla="*/ 63136 h 64566"/>
                <a:gd name="connsiteX2" fmla="*/ -1185 w 59356"/>
                <a:gd name="connsiteY2" fmla="*/ 57949 h 64566"/>
                <a:gd name="connsiteX3" fmla="*/ -1673 w 59356"/>
                <a:gd name="connsiteY3" fmla="*/ 37078 h 64566"/>
                <a:gd name="connsiteX4" fmla="*/ 33932 w 59356"/>
                <a:gd name="connsiteY4" fmla="*/ 20031 h 64566"/>
                <a:gd name="connsiteX5" fmla="*/ 33743 w 59356"/>
                <a:gd name="connsiteY5" fmla="*/ 9068 h 64566"/>
                <a:gd name="connsiteX6" fmla="*/ 41857 w 59356"/>
                <a:gd name="connsiteY6" fmla="*/ 4582 h 64566"/>
                <a:gd name="connsiteX7" fmla="*/ 47508 w 59356"/>
                <a:gd name="connsiteY7" fmla="*/ 7022 h 64566"/>
                <a:gd name="connsiteX8" fmla="*/ 51718 w 59356"/>
                <a:gd name="connsiteY8" fmla="*/ -1431 h 64566"/>
                <a:gd name="connsiteX9" fmla="*/ 56763 w 59356"/>
                <a:gd name="connsiteY9" fmla="*/ 9650 h 64566"/>
                <a:gd name="connsiteX10" fmla="*/ 51325 w 59356"/>
                <a:gd name="connsiteY10" fmla="*/ 21668 h 64566"/>
                <a:gd name="connsiteX11" fmla="*/ 57684 w 59356"/>
                <a:gd name="connsiteY11" fmla="*/ 28121 h 64566"/>
                <a:gd name="connsiteX12" fmla="*/ 39157 w 59356"/>
                <a:gd name="connsiteY12" fmla="*/ 50685 h 64566"/>
                <a:gd name="connsiteX13" fmla="*/ 27864 w 59356"/>
                <a:gd name="connsiteY13" fmla="*/ 50685 h 64566"/>
                <a:gd name="connsiteX14" fmla="*/ 20167 w 59356"/>
                <a:gd name="connsiteY14" fmla="*/ 59264 h 64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9356" h="64566">
                  <a:moveTo>
                    <a:pt x="20167" y="59264"/>
                  </a:moveTo>
                  <a:lnTo>
                    <a:pt x="10156" y="63136"/>
                  </a:lnTo>
                  <a:lnTo>
                    <a:pt x="-1185" y="57949"/>
                  </a:lnTo>
                  <a:lnTo>
                    <a:pt x="-1673" y="37078"/>
                  </a:lnTo>
                  <a:lnTo>
                    <a:pt x="33932" y="20031"/>
                  </a:lnTo>
                  <a:lnTo>
                    <a:pt x="33743" y="9068"/>
                  </a:lnTo>
                  <a:lnTo>
                    <a:pt x="41857" y="4582"/>
                  </a:lnTo>
                  <a:lnTo>
                    <a:pt x="47508" y="7022"/>
                  </a:lnTo>
                  <a:lnTo>
                    <a:pt x="51718" y="-1431"/>
                  </a:lnTo>
                  <a:lnTo>
                    <a:pt x="56763" y="9650"/>
                  </a:lnTo>
                  <a:lnTo>
                    <a:pt x="51325" y="21668"/>
                  </a:lnTo>
                  <a:lnTo>
                    <a:pt x="57684" y="28121"/>
                  </a:lnTo>
                  <a:lnTo>
                    <a:pt x="39157" y="50685"/>
                  </a:lnTo>
                  <a:lnTo>
                    <a:pt x="27864" y="50685"/>
                  </a:lnTo>
                  <a:lnTo>
                    <a:pt x="20167" y="5926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65" name="Freeform: Shape 1264">
              <a:extLst>
                <a:ext uri="{FF2B5EF4-FFF2-40B4-BE49-F238E27FC236}">
                  <a16:creationId xmlns:a16="http://schemas.microsoft.com/office/drawing/2014/main" id="{8EA9462E-3C27-413E-AE8C-539D51035156}"/>
                </a:ext>
              </a:extLst>
            </p:cNvPr>
            <p:cNvSpPr/>
            <p:nvPr/>
          </p:nvSpPr>
          <p:spPr>
            <a:xfrm flipV="1">
              <a:off x="2686667" y="3169774"/>
              <a:ext cx="64569" cy="70236"/>
            </a:xfrm>
            <a:custGeom>
              <a:avLst/>
              <a:gdLst>
                <a:gd name="connsiteX0" fmla="*/ 20167 w 59356"/>
                <a:gd name="connsiteY0" fmla="*/ 59264 h 64566"/>
                <a:gd name="connsiteX1" fmla="*/ 10156 w 59356"/>
                <a:gd name="connsiteY1" fmla="*/ 63136 h 64566"/>
                <a:gd name="connsiteX2" fmla="*/ -1185 w 59356"/>
                <a:gd name="connsiteY2" fmla="*/ 57949 h 64566"/>
                <a:gd name="connsiteX3" fmla="*/ -1673 w 59356"/>
                <a:gd name="connsiteY3" fmla="*/ 37078 h 64566"/>
                <a:gd name="connsiteX4" fmla="*/ 33932 w 59356"/>
                <a:gd name="connsiteY4" fmla="*/ 20031 h 64566"/>
                <a:gd name="connsiteX5" fmla="*/ 33743 w 59356"/>
                <a:gd name="connsiteY5" fmla="*/ 9068 h 64566"/>
                <a:gd name="connsiteX6" fmla="*/ 41857 w 59356"/>
                <a:gd name="connsiteY6" fmla="*/ 4582 h 64566"/>
                <a:gd name="connsiteX7" fmla="*/ 47508 w 59356"/>
                <a:gd name="connsiteY7" fmla="*/ 7022 h 64566"/>
                <a:gd name="connsiteX8" fmla="*/ 51718 w 59356"/>
                <a:gd name="connsiteY8" fmla="*/ -1431 h 64566"/>
                <a:gd name="connsiteX9" fmla="*/ 56763 w 59356"/>
                <a:gd name="connsiteY9" fmla="*/ 9650 h 64566"/>
                <a:gd name="connsiteX10" fmla="*/ 51325 w 59356"/>
                <a:gd name="connsiteY10" fmla="*/ 21668 h 64566"/>
                <a:gd name="connsiteX11" fmla="*/ 57684 w 59356"/>
                <a:gd name="connsiteY11" fmla="*/ 28121 h 64566"/>
                <a:gd name="connsiteX12" fmla="*/ 39157 w 59356"/>
                <a:gd name="connsiteY12" fmla="*/ 50685 h 64566"/>
                <a:gd name="connsiteX13" fmla="*/ 27864 w 59356"/>
                <a:gd name="connsiteY13" fmla="*/ 50685 h 64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9356" h="64566">
                  <a:moveTo>
                    <a:pt x="20167" y="59264"/>
                  </a:moveTo>
                  <a:lnTo>
                    <a:pt x="10156" y="63136"/>
                  </a:lnTo>
                  <a:lnTo>
                    <a:pt x="-1185" y="57949"/>
                  </a:lnTo>
                  <a:lnTo>
                    <a:pt x="-1673" y="37078"/>
                  </a:lnTo>
                  <a:lnTo>
                    <a:pt x="33932" y="20031"/>
                  </a:lnTo>
                  <a:lnTo>
                    <a:pt x="33743" y="9068"/>
                  </a:lnTo>
                  <a:lnTo>
                    <a:pt x="41857" y="4582"/>
                  </a:lnTo>
                  <a:lnTo>
                    <a:pt x="47508" y="7022"/>
                  </a:lnTo>
                  <a:lnTo>
                    <a:pt x="51718" y="-1431"/>
                  </a:lnTo>
                  <a:lnTo>
                    <a:pt x="56763" y="9650"/>
                  </a:lnTo>
                  <a:lnTo>
                    <a:pt x="51325" y="21668"/>
                  </a:lnTo>
                  <a:lnTo>
                    <a:pt x="57684" y="28121"/>
                  </a:lnTo>
                  <a:lnTo>
                    <a:pt x="39157" y="50685"/>
                  </a:lnTo>
                  <a:lnTo>
                    <a:pt x="27864" y="5068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66" name="Freeform: Shape 1265">
              <a:extLst>
                <a:ext uri="{FF2B5EF4-FFF2-40B4-BE49-F238E27FC236}">
                  <a16:creationId xmlns:a16="http://schemas.microsoft.com/office/drawing/2014/main" id="{0662A2C1-783F-4160-A6B1-195CE50511B2}"/>
                </a:ext>
              </a:extLst>
            </p:cNvPr>
            <p:cNvSpPr/>
            <p:nvPr/>
          </p:nvSpPr>
          <p:spPr>
            <a:xfrm flipV="1">
              <a:off x="2654390" y="3090788"/>
              <a:ext cx="84834" cy="92530"/>
            </a:xfrm>
            <a:custGeom>
              <a:avLst/>
              <a:gdLst>
                <a:gd name="connsiteX0" fmla="*/ 54684 w 77985"/>
                <a:gd name="connsiteY0" fmla="*/ 75670 h 85060"/>
                <a:gd name="connsiteX1" fmla="*/ 46806 w 77985"/>
                <a:gd name="connsiteY1" fmla="*/ 79613 h 85060"/>
                <a:gd name="connsiteX2" fmla="*/ 31325 w 77985"/>
                <a:gd name="connsiteY2" fmla="*/ 62251 h 85060"/>
                <a:gd name="connsiteX3" fmla="*/ 25076 w 77985"/>
                <a:gd name="connsiteY3" fmla="*/ 65509 h 85060"/>
                <a:gd name="connsiteX4" fmla="*/ 12217 w 77985"/>
                <a:gd name="connsiteY4" fmla="*/ 59622 h 85060"/>
                <a:gd name="connsiteX5" fmla="*/ 13122 w 77985"/>
                <a:gd name="connsiteY5" fmla="*/ 48825 h 85060"/>
                <a:gd name="connsiteX6" fmla="*/ 1080 w 77985"/>
                <a:gd name="connsiteY6" fmla="*/ 43788 h 85060"/>
                <a:gd name="connsiteX7" fmla="*/ -1650 w 77985"/>
                <a:gd name="connsiteY7" fmla="*/ 39018 h 85060"/>
                <a:gd name="connsiteX8" fmla="*/ 8777 w 77985"/>
                <a:gd name="connsiteY8" fmla="*/ 28047 h 85060"/>
                <a:gd name="connsiteX9" fmla="*/ 28508 w 77985"/>
                <a:gd name="connsiteY9" fmla="*/ 5743 h 85060"/>
                <a:gd name="connsiteX10" fmla="*/ 39849 w 77985"/>
                <a:gd name="connsiteY10" fmla="*/ 10930 h 85060"/>
                <a:gd name="connsiteX11" fmla="*/ 49860 w 77985"/>
                <a:gd name="connsiteY11" fmla="*/ 7058 h 85060"/>
                <a:gd name="connsiteX12" fmla="*/ 57557 w 77985"/>
                <a:gd name="connsiteY12" fmla="*/ -1521 h 85060"/>
                <a:gd name="connsiteX13" fmla="*/ 68850 w 77985"/>
                <a:gd name="connsiteY13" fmla="*/ -1521 h 85060"/>
                <a:gd name="connsiteX14" fmla="*/ 66143 w 77985"/>
                <a:gd name="connsiteY14" fmla="*/ 1777 h 85060"/>
                <a:gd name="connsiteX15" fmla="*/ 69755 w 77985"/>
                <a:gd name="connsiteY15" fmla="*/ 52193 h 85060"/>
                <a:gd name="connsiteX16" fmla="*/ 76335 w 77985"/>
                <a:gd name="connsiteY16" fmla="*/ 69602 h 85060"/>
                <a:gd name="connsiteX17" fmla="*/ 72140 w 77985"/>
                <a:gd name="connsiteY17" fmla="*/ 78786 h 85060"/>
                <a:gd name="connsiteX18" fmla="*/ 76177 w 77985"/>
                <a:gd name="connsiteY18" fmla="*/ 83540 h 85060"/>
                <a:gd name="connsiteX19" fmla="*/ 67717 w 77985"/>
                <a:gd name="connsiteY19" fmla="*/ 83540 h 85060"/>
                <a:gd name="connsiteX20" fmla="*/ 54684 w 77985"/>
                <a:gd name="connsiteY20" fmla="*/ 75670 h 85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7985" h="85060">
                  <a:moveTo>
                    <a:pt x="54684" y="75670"/>
                  </a:moveTo>
                  <a:lnTo>
                    <a:pt x="46806" y="79613"/>
                  </a:lnTo>
                  <a:lnTo>
                    <a:pt x="31325" y="62251"/>
                  </a:lnTo>
                  <a:lnTo>
                    <a:pt x="25076" y="65509"/>
                  </a:lnTo>
                  <a:lnTo>
                    <a:pt x="12217" y="59622"/>
                  </a:lnTo>
                  <a:lnTo>
                    <a:pt x="13122" y="48825"/>
                  </a:lnTo>
                  <a:lnTo>
                    <a:pt x="1080" y="43788"/>
                  </a:lnTo>
                  <a:lnTo>
                    <a:pt x="-1650" y="39018"/>
                  </a:lnTo>
                  <a:lnTo>
                    <a:pt x="8777" y="28047"/>
                  </a:lnTo>
                  <a:lnTo>
                    <a:pt x="28508" y="5743"/>
                  </a:lnTo>
                  <a:lnTo>
                    <a:pt x="39849" y="10930"/>
                  </a:lnTo>
                  <a:lnTo>
                    <a:pt x="49860" y="7058"/>
                  </a:lnTo>
                  <a:lnTo>
                    <a:pt x="57557" y="-1521"/>
                  </a:lnTo>
                  <a:lnTo>
                    <a:pt x="68850" y="-1521"/>
                  </a:lnTo>
                  <a:lnTo>
                    <a:pt x="66143" y="1777"/>
                  </a:lnTo>
                  <a:lnTo>
                    <a:pt x="69755" y="52193"/>
                  </a:lnTo>
                  <a:lnTo>
                    <a:pt x="76335" y="69602"/>
                  </a:lnTo>
                  <a:lnTo>
                    <a:pt x="72140" y="78786"/>
                  </a:lnTo>
                  <a:lnTo>
                    <a:pt x="76177" y="83540"/>
                  </a:lnTo>
                  <a:lnTo>
                    <a:pt x="67717" y="83540"/>
                  </a:lnTo>
                  <a:lnTo>
                    <a:pt x="54684" y="75670"/>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67" name="Freeform: Shape 1266">
              <a:extLst>
                <a:ext uri="{FF2B5EF4-FFF2-40B4-BE49-F238E27FC236}">
                  <a16:creationId xmlns:a16="http://schemas.microsoft.com/office/drawing/2014/main" id="{FA6E8A76-71A0-4397-B7D1-EF81E3D22F5B}"/>
                </a:ext>
              </a:extLst>
            </p:cNvPr>
            <p:cNvSpPr/>
            <p:nvPr/>
          </p:nvSpPr>
          <p:spPr>
            <a:xfrm flipV="1">
              <a:off x="2654390" y="3090788"/>
              <a:ext cx="84834" cy="92530"/>
            </a:xfrm>
            <a:custGeom>
              <a:avLst/>
              <a:gdLst>
                <a:gd name="connsiteX0" fmla="*/ 54684 w 77985"/>
                <a:gd name="connsiteY0" fmla="*/ 75670 h 85060"/>
                <a:gd name="connsiteX1" fmla="*/ 46806 w 77985"/>
                <a:gd name="connsiteY1" fmla="*/ 79613 h 85060"/>
                <a:gd name="connsiteX2" fmla="*/ 31325 w 77985"/>
                <a:gd name="connsiteY2" fmla="*/ 62251 h 85060"/>
                <a:gd name="connsiteX3" fmla="*/ 25076 w 77985"/>
                <a:gd name="connsiteY3" fmla="*/ 65509 h 85060"/>
                <a:gd name="connsiteX4" fmla="*/ 12217 w 77985"/>
                <a:gd name="connsiteY4" fmla="*/ 59622 h 85060"/>
                <a:gd name="connsiteX5" fmla="*/ 13122 w 77985"/>
                <a:gd name="connsiteY5" fmla="*/ 48825 h 85060"/>
                <a:gd name="connsiteX6" fmla="*/ 1080 w 77985"/>
                <a:gd name="connsiteY6" fmla="*/ 43788 h 85060"/>
                <a:gd name="connsiteX7" fmla="*/ -1650 w 77985"/>
                <a:gd name="connsiteY7" fmla="*/ 39018 h 85060"/>
                <a:gd name="connsiteX8" fmla="*/ 8777 w 77985"/>
                <a:gd name="connsiteY8" fmla="*/ 28047 h 85060"/>
                <a:gd name="connsiteX9" fmla="*/ 28508 w 77985"/>
                <a:gd name="connsiteY9" fmla="*/ 5743 h 85060"/>
                <a:gd name="connsiteX10" fmla="*/ 39849 w 77985"/>
                <a:gd name="connsiteY10" fmla="*/ 10930 h 85060"/>
                <a:gd name="connsiteX11" fmla="*/ 49860 w 77985"/>
                <a:gd name="connsiteY11" fmla="*/ 7058 h 85060"/>
                <a:gd name="connsiteX12" fmla="*/ 57557 w 77985"/>
                <a:gd name="connsiteY12" fmla="*/ -1521 h 85060"/>
                <a:gd name="connsiteX13" fmla="*/ 68850 w 77985"/>
                <a:gd name="connsiteY13" fmla="*/ -1521 h 85060"/>
                <a:gd name="connsiteX14" fmla="*/ 66143 w 77985"/>
                <a:gd name="connsiteY14" fmla="*/ 1777 h 85060"/>
                <a:gd name="connsiteX15" fmla="*/ 69755 w 77985"/>
                <a:gd name="connsiteY15" fmla="*/ 52193 h 85060"/>
                <a:gd name="connsiteX16" fmla="*/ 76335 w 77985"/>
                <a:gd name="connsiteY16" fmla="*/ 69602 h 85060"/>
                <a:gd name="connsiteX17" fmla="*/ 72140 w 77985"/>
                <a:gd name="connsiteY17" fmla="*/ 78786 h 85060"/>
                <a:gd name="connsiteX18" fmla="*/ 76177 w 77985"/>
                <a:gd name="connsiteY18" fmla="*/ 83540 h 85060"/>
                <a:gd name="connsiteX19" fmla="*/ 67717 w 77985"/>
                <a:gd name="connsiteY19" fmla="*/ 83540 h 85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7985" h="85060">
                  <a:moveTo>
                    <a:pt x="54684" y="75670"/>
                  </a:moveTo>
                  <a:lnTo>
                    <a:pt x="46806" y="79613"/>
                  </a:lnTo>
                  <a:lnTo>
                    <a:pt x="31325" y="62251"/>
                  </a:lnTo>
                  <a:lnTo>
                    <a:pt x="25076" y="65509"/>
                  </a:lnTo>
                  <a:lnTo>
                    <a:pt x="12217" y="59622"/>
                  </a:lnTo>
                  <a:lnTo>
                    <a:pt x="13122" y="48825"/>
                  </a:lnTo>
                  <a:lnTo>
                    <a:pt x="1080" y="43788"/>
                  </a:lnTo>
                  <a:lnTo>
                    <a:pt x="-1650" y="39018"/>
                  </a:lnTo>
                  <a:lnTo>
                    <a:pt x="8777" y="28047"/>
                  </a:lnTo>
                  <a:lnTo>
                    <a:pt x="28508" y="5743"/>
                  </a:lnTo>
                  <a:lnTo>
                    <a:pt x="39849" y="10930"/>
                  </a:lnTo>
                  <a:lnTo>
                    <a:pt x="49860" y="7058"/>
                  </a:lnTo>
                  <a:lnTo>
                    <a:pt x="57557" y="-1521"/>
                  </a:lnTo>
                  <a:lnTo>
                    <a:pt x="68850" y="-1521"/>
                  </a:lnTo>
                  <a:lnTo>
                    <a:pt x="66143" y="1777"/>
                  </a:lnTo>
                  <a:lnTo>
                    <a:pt x="69755" y="52193"/>
                  </a:lnTo>
                  <a:lnTo>
                    <a:pt x="76335" y="69602"/>
                  </a:lnTo>
                  <a:lnTo>
                    <a:pt x="72140" y="78786"/>
                  </a:lnTo>
                  <a:lnTo>
                    <a:pt x="76177" y="83540"/>
                  </a:lnTo>
                  <a:lnTo>
                    <a:pt x="67717" y="83540"/>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68" name="Freeform: Shape 1267">
              <a:extLst>
                <a:ext uri="{FF2B5EF4-FFF2-40B4-BE49-F238E27FC236}">
                  <a16:creationId xmlns:a16="http://schemas.microsoft.com/office/drawing/2014/main" id="{B943C5A8-B703-4D05-82F8-7AF1C9A5DDF6}"/>
                </a:ext>
              </a:extLst>
            </p:cNvPr>
            <p:cNvSpPr/>
            <p:nvPr/>
          </p:nvSpPr>
          <p:spPr>
            <a:xfrm flipV="1">
              <a:off x="2599299" y="3102175"/>
              <a:ext cx="52780" cy="32019"/>
            </a:xfrm>
            <a:custGeom>
              <a:avLst/>
              <a:gdLst>
                <a:gd name="connsiteX0" fmla="*/ 31130 w 48519"/>
                <a:gd name="connsiteY0" fmla="*/ 19727 h 29434"/>
                <a:gd name="connsiteX1" fmla="*/ 20379 w 48519"/>
                <a:gd name="connsiteY1" fmla="*/ 27889 h 29434"/>
                <a:gd name="connsiteX2" fmla="*/ 9432 w 48519"/>
                <a:gd name="connsiteY2" fmla="*/ 25543 h 29434"/>
                <a:gd name="connsiteX3" fmla="*/ -1578 w 48519"/>
                <a:gd name="connsiteY3" fmla="*/ 11802 h 29434"/>
                <a:gd name="connsiteX4" fmla="*/ 23779 w 48519"/>
                <a:gd name="connsiteY4" fmla="*/ 752 h 29434"/>
                <a:gd name="connsiteX5" fmla="*/ 38425 w 48519"/>
                <a:gd name="connsiteY5" fmla="*/ -1546 h 29434"/>
                <a:gd name="connsiteX6" fmla="*/ 43934 w 48519"/>
                <a:gd name="connsiteY6" fmla="*/ 4813 h 29434"/>
                <a:gd name="connsiteX7" fmla="*/ 46941 w 48519"/>
                <a:gd name="connsiteY7" fmla="*/ 17563 h 29434"/>
                <a:gd name="connsiteX8" fmla="*/ 31130 w 48519"/>
                <a:gd name="connsiteY8" fmla="*/ 19727 h 29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519" h="29434">
                  <a:moveTo>
                    <a:pt x="31130" y="19727"/>
                  </a:moveTo>
                  <a:lnTo>
                    <a:pt x="20379" y="27889"/>
                  </a:lnTo>
                  <a:lnTo>
                    <a:pt x="9432" y="25543"/>
                  </a:lnTo>
                  <a:lnTo>
                    <a:pt x="-1578" y="11802"/>
                  </a:lnTo>
                  <a:lnTo>
                    <a:pt x="23779" y="752"/>
                  </a:lnTo>
                  <a:lnTo>
                    <a:pt x="38425" y="-1546"/>
                  </a:lnTo>
                  <a:lnTo>
                    <a:pt x="43934" y="4813"/>
                  </a:lnTo>
                  <a:lnTo>
                    <a:pt x="46941" y="17563"/>
                  </a:lnTo>
                  <a:lnTo>
                    <a:pt x="31130" y="19727"/>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69" name="Freeform: Shape 1268">
              <a:extLst>
                <a:ext uri="{FF2B5EF4-FFF2-40B4-BE49-F238E27FC236}">
                  <a16:creationId xmlns:a16="http://schemas.microsoft.com/office/drawing/2014/main" id="{97E9AE0E-242D-4771-9D79-1AD25C6806BD}"/>
                </a:ext>
              </a:extLst>
            </p:cNvPr>
            <p:cNvSpPr/>
            <p:nvPr/>
          </p:nvSpPr>
          <p:spPr>
            <a:xfrm flipV="1">
              <a:off x="2599299" y="3102175"/>
              <a:ext cx="52780" cy="32019"/>
            </a:xfrm>
            <a:custGeom>
              <a:avLst/>
              <a:gdLst>
                <a:gd name="connsiteX0" fmla="*/ 31130 w 48519"/>
                <a:gd name="connsiteY0" fmla="*/ 19727 h 29434"/>
                <a:gd name="connsiteX1" fmla="*/ 20379 w 48519"/>
                <a:gd name="connsiteY1" fmla="*/ 27889 h 29434"/>
                <a:gd name="connsiteX2" fmla="*/ 9432 w 48519"/>
                <a:gd name="connsiteY2" fmla="*/ 25543 h 29434"/>
                <a:gd name="connsiteX3" fmla="*/ -1578 w 48519"/>
                <a:gd name="connsiteY3" fmla="*/ 11802 h 29434"/>
                <a:gd name="connsiteX4" fmla="*/ 23779 w 48519"/>
                <a:gd name="connsiteY4" fmla="*/ 752 h 29434"/>
                <a:gd name="connsiteX5" fmla="*/ 38425 w 48519"/>
                <a:gd name="connsiteY5" fmla="*/ -1546 h 29434"/>
                <a:gd name="connsiteX6" fmla="*/ 43934 w 48519"/>
                <a:gd name="connsiteY6" fmla="*/ 4813 h 29434"/>
                <a:gd name="connsiteX7" fmla="*/ 46941 w 48519"/>
                <a:gd name="connsiteY7" fmla="*/ 17563 h 29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19" h="29434">
                  <a:moveTo>
                    <a:pt x="31130" y="19727"/>
                  </a:moveTo>
                  <a:lnTo>
                    <a:pt x="20379" y="27889"/>
                  </a:lnTo>
                  <a:lnTo>
                    <a:pt x="9432" y="25543"/>
                  </a:lnTo>
                  <a:lnTo>
                    <a:pt x="-1578" y="11802"/>
                  </a:lnTo>
                  <a:lnTo>
                    <a:pt x="23779" y="752"/>
                  </a:lnTo>
                  <a:lnTo>
                    <a:pt x="38425" y="-1546"/>
                  </a:lnTo>
                  <a:lnTo>
                    <a:pt x="43934" y="4813"/>
                  </a:lnTo>
                  <a:lnTo>
                    <a:pt x="46941" y="1756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70" name="Freeform: Shape 1269">
              <a:extLst>
                <a:ext uri="{FF2B5EF4-FFF2-40B4-BE49-F238E27FC236}">
                  <a16:creationId xmlns:a16="http://schemas.microsoft.com/office/drawing/2014/main" id="{D14412EA-22B1-4CA9-8764-43852B937F1E}"/>
                </a:ext>
              </a:extLst>
            </p:cNvPr>
            <p:cNvSpPr/>
            <p:nvPr/>
          </p:nvSpPr>
          <p:spPr>
            <a:xfrm flipV="1">
              <a:off x="2623185" y="3068555"/>
              <a:ext cx="115868" cy="65476"/>
            </a:xfrm>
            <a:custGeom>
              <a:avLst/>
              <a:gdLst>
                <a:gd name="connsiteX0" fmla="*/ 88581 w 106514"/>
                <a:gd name="connsiteY0" fmla="*/ 50815 h 60190"/>
                <a:gd name="connsiteX1" fmla="*/ 63467 w 106514"/>
                <a:gd name="connsiteY1" fmla="*/ 54766 h 60190"/>
                <a:gd name="connsiteX2" fmla="*/ 54495 w 106514"/>
                <a:gd name="connsiteY2" fmla="*/ 58623 h 60190"/>
                <a:gd name="connsiteX3" fmla="*/ 48215 w 106514"/>
                <a:gd name="connsiteY3" fmla="*/ 52468 h 60190"/>
                <a:gd name="connsiteX4" fmla="*/ 14743 w 106514"/>
                <a:gd name="connsiteY4" fmla="*/ 50996 h 60190"/>
                <a:gd name="connsiteX5" fmla="*/ -1233 w 106514"/>
                <a:gd name="connsiteY5" fmla="*/ 38939 h 60190"/>
                <a:gd name="connsiteX6" fmla="*/ -1635 w 106514"/>
                <a:gd name="connsiteY6" fmla="*/ 27717 h 60190"/>
                <a:gd name="connsiteX7" fmla="*/ 9116 w 106514"/>
                <a:gd name="connsiteY7" fmla="*/ 19555 h 60190"/>
                <a:gd name="connsiteX8" fmla="*/ 24927 w 106514"/>
                <a:gd name="connsiteY8" fmla="*/ 17391 h 60190"/>
                <a:gd name="connsiteX9" fmla="*/ 21921 w 106514"/>
                <a:gd name="connsiteY9" fmla="*/ 4641 h 60190"/>
                <a:gd name="connsiteX10" fmla="*/ 29783 w 106514"/>
                <a:gd name="connsiteY10" fmla="*/ -1568 h 60190"/>
                <a:gd name="connsiteX11" fmla="*/ 41824 w 106514"/>
                <a:gd name="connsiteY11" fmla="*/ 3469 h 60190"/>
                <a:gd name="connsiteX12" fmla="*/ 40919 w 106514"/>
                <a:gd name="connsiteY12" fmla="*/ 14267 h 60190"/>
                <a:gd name="connsiteX13" fmla="*/ 53779 w 106514"/>
                <a:gd name="connsiteY13" fmla="*/ 20153 h 60190"/>
                <a:gd name="connsiteX14" fmla="*/ 60028 w 106514"/>
                <a:gd name="connsiteY14" fmla="*/ 16895 h 60190"/>
                <a:gd name="connsiteX15" fmla="*/ 75508 w 106514"/>
                <a:gd name="connsiteY15" fmla="*/ 34257 h 60190"/>
                <a:gd name="connsiteX16" fmla="*/ 83386 w 106514"/>
                <a:gd name="connsiteY16" fmla="*/ 30314 h 60190"/>
                <a:gd name="connsiteX17" fmla="*/ 96419 w 106514"/>
                <a:gd name="connsiteY17" fmla="*/ 38184 h 60190"/>
                <a:gd name="connsiteX18" fmla="*/ 104880 w 106514"/>
                <a:gd name="connsiteY18" fmla="*/ 38184 h 60190"/>
                <a:gd name="connsiteX19" fmla="*/ 88581 w 106514"/>
                <a:gd name="connsiteY19" fmla="*/ 50815 h 60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6514" h="60190">
                  <a:moveTo>
                    <a:pt x="88581" y="50815"/>
                  </a:moveTo>
                  <a:lnTo>
                    <a:pt x="63467" y="54766"/>
                  </a:lnTo>
                  <a:lnTo>
                    <a:pt x="54495" y="58623"/>
                  </a:lnTo>
                  <a:lnTo>
                    <a:pt x="48215" y="52468"/>
                  </a:lnTo>
                  <a:lnTo>
                    <a:pt x="14743" y="50996"/>
                  </a:lnTo>
                  <a:lnTo>
                    <a:pt x="-1233" y="38939"/>
                  </a:lnTo>
                  <a:lnTo>
                    <a:pt x="-1635" y="27717"/>
                  </a:lnTo>
                  <a:lnTo>
                    <a:pt x="9116" y="19555"/>
                  </a:lnTo>
                  <a:lnTo>
                    <a:pt x="24927" y="17391"/>
                  </a:lnTo>
                  <a:lnTo>
                    <a:pt x="21921" y="4641"/>
                  </a:lnTo>
                  <a:lnTo>
                    <a:pt x="29783" y="-1568"/>
                  </a:lnTo>
                  <a:lnTo>
                    <a:pt x="41824" y="3469"/>
                  </a:lnTo>
                  <a:lnTo>
                    <a:pt x="40919" y="14267"/>
                  </a:lnTo>
                  <a:lnTo>
                    <a:pt x="53779" y="20153"/>
                  </a:lnTo>
                  <a:lnTo>
                    <a:pt x="60028" y="16895"/>
                  </a:lnTo>
                  <a:lnTo>
                    <a:pt x="75508" y="34257"/>
                  </a:lnTo>
                  <a:lnTo>
                    <a:pt x="83386" y="30314"/>
                  </a:lnTo>
                  <a:lnTo>
                    <a:pt x="96419" y="38184"/>
                  </a:lnTo>
                  <a:lnTo>
                    <a:pt x="104880" y="38184"/>
                  </a:lnTo>
                  <a:lnTo>
                    <a:pt x="88581" y="5081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71" name="Freeform: Shape 1270">
              <a:extLst>
                <a:ext uri="{FF2B5EF4-FFF2-40B4-BE49-F238E27FC236}">
                  <a16:creationId xmlns:a16="http://schemas.microsoft.com/office/drawing/2014/main" id="{F331E0B4-8D27-4017-B4CB-E1CD55D1939F}"/>
                </a:ext>
              </a:extLst>
            </p:cNvPr>
            <p:cNvSpPr/>
            <p:nvPr/>
          </p:nvSpPr>
          <p:spPr>
            <a:xfrm flipV="1">
              <a:off x="2623185" y="3068555"/>
              <a:ext cx="115868" cy="65476"/>
            </a:xfrm>
            <a:custGeom>
              <a:avLst/>
              <a:gdLst>
                <a:gd name="connsiteX0" fmla="*/ 88581 w 106514"/>
                <a:gd name="connsiteY0" fmla="*/ 50815 h 60190"/>
                <a:gd name="connsiteX1" fmla="*/ 63467 w 106514"/>
                <a:gd name="connsiteY1" fmla="*/ 54766 h 60190"/>
                <a:gd name="connsiteX2" fmla="*/ 54495 w 106514"/>
                <a:gd name="connsiteY2" fmla="*/ 58623 h 60190"/>
                <a:gd name="connsiteX3" fmla="*/ 48215 w 106514"/>
                <a:gd name="connsiteY3" fmla="*/ 52468 h 60190"/>
                <a:gd name="connsiteX4" fmla="*/ 14743 w 106514"/>
                <a:gd name="connsiteY4" fmla="*/ 50996 h 60190"/>
                <a:gd name="connsiteX5" fmla="*/ -1233 w 106514"/>
                <a:gd name="connsiteY5" fmla="*/ 38939 h 60190"/>
                <a:gd name="connsiteX6" fmla="*/ -1635 w 106514"/>
                <a:gd name="connsiteY6" fmla="*/ 27717 h 60190"/>
                <a:gd name="connsiteX7" fmla="*/ 9116 w 106514"/>
                <a:gd name="connsiteY7" fmla="*/ 19555 h 60190"/>
                <a:gd name="connsiteX8" fmla="*/ 24927 w 106514"/>
                <a:gd name="connsiteY8" fmla="*/ 17391 h 60190"/>
                <a:gd name="connsiteX9" fmla="*/ 21921 w 106514"/>
                <a:gd name="connsiteY9" fmla="*/ 4641 h 60190"/>
                <a:gd name="connsiteX10" fmla="*/ 29783 w 106514"/>
                <a:gd name="connsiteY10" fmla="*/ -1568 h 60190"/>
                <a:gd name="connsiteX11" fmla="*/ 41824 w 106514"/>
                <a:gd name="connsiteY11" fmla="*/ 3469 h 60190"/>
                <a:gd name="connsiteX12" fmla="*/ 40919 w 106514"/>
                <a:gd name="connsiteY12" fmla="*/ 14267 h 60190"/>
                <a:gd name="connsiteX13" fmla="*/ 53779 w 106514"/>
                <a:gd name="connsiteY13" fmla="*/ 20153 h 60190"/>
                <a:gd name="connsiteX14" fmla="*/ 60028 w 106514"/>
                <a:gd name="connsiteY14" fmla="*/ 16895 h 60190"/>
                <a:gd name="connsiteX15" fmla="*/ 75508 w 106514"/>
                <a:gd name="connsiteY15" fmla="*/ 34257 h 60190"/>
                <a:gd name="connsiteX16" fmla="*/ 83386 w 106514"/>
                <a:gd name="connsiteY16" fmla="*/ 30314 h 60190"/>
                <a:gd name="connsiteX17" fmla="*/ 96419 w 106514"/>
                <a:gd name="connsiteY17" fmla="*/ 38184 h 60190"/>
                <a:gd name="connsiteX18" fmla="*/ 104880 w 106514"/>
                <a:gd name="connsiteY18" fmla="*/ 38184 h 60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6514" h="60190">
                  <a:moveTo>
                    <a:pt x="88581" y="50815"/>
                  </a:moveTo>
                  <a:lnTo>
                    <a:pt x="63467" y="54766"/>
                  </a:lnTo>
                  <a:lnTo>
                    <a:pt x="54495" y="58623"/>
                  </a:lnTo>
                  <a:lnTo>
                    <a:pt x="48215" y="52468"/>
                  </a:lnTo>
                  <a:lnTo>
                    <a:pt x="14743" y="50996"/>
                  </a:lnTo>
                  <a:lnTo>
                    <a:pt x="-1233" y="38939"/>
                  </a:lnTo>
                  <a:lnTo>
                    <a:pt x="-1635" y="27717"/>
                  </a:lnTo>
                  <a:lnTo>
                    <a:pt x="9116" y="19555"/>
                  </a:lnTo>
                  <a:lnTo>
                    <a:pt x="24927" y="17391"/>
                  </a:lnTo>
                  <a:lnTo>
                    <a:pt x="21921" y="4641"/>
                  </a:lnTo>
                  <a:lnTo>
                    <a:pt x="29783" y="-1568"/>
                  </a:lnTo>
                  <a:lnTo>
                    <a:pt x="41824" y="3469"/>
                  </a:lnTo>
                  <a:lnTo>
                    <a:pt x="40919" y="14267"/>
                  </a:lnTo>
                  <a:lnTo>
                    <a:pt x="53779" y="20153"/>
                  </a:lnTo>
                  <a:lnTo>
                    <a:pt x="60028" y="16895"/>
                  </a:lnTo>
                  <a:lnTo>
                    <a:pt x="75508" y="34257"/>
                  </a:lnTo>
                  <a:lnTo>
                    <a:pt x="83386" y="30314"/>
                  </a:lnTo>
                  <a:lnTo>
                    <a:pt x="96419" y="38184"/>
                  </a:lnTo>
                  <a:lnTo>
                    <a:pt x="104880" y="3818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72" name="Freeform: Shape 1271">
              <a:extLst>
                <a:ext uri="{FF2B5EF4-FFF2-40B4-BE49-F238E27FC236}">
                  <a16:creationId xmlns:a16="http://schemas.microsoft.com/office/drawing/2014/main" id="{DFB14A7F-0675-49E8-8C1A-C5996BF53ECD}"/>
                </a:ext>
              </a:extLst>
            </p:cNvPr>
            <p:cNvSpPr/>
            <p:nvPr/>
          </p:nvSpPr>
          <p:spPr>
            <a:xfrm flipV="1">
              <a:off x="2561381" y="3030551"/>
              <a:ext cx="79620" cy="89123"/>
            </a:xfrm>
            <a:custGeom>
              <a:avLst/>
              <a:gdLst>
                <a:gd name="connsiteX0" fmla="*/ 49760 w 73192"/>
                <a:gd name="connsiteY0" fmla="*/ 80325 h 81928"/>
                <a:gd name="connsiteX1" fmla="*/ 19782 w 73192"/>
                <a:gd name="connsiteY1" fmla="*/ 80325 h 81928"/>
                <a:gd name="connsiteX2" fmla="*/ 19782 w 73192"/>
                <a:gd name="connsiteY2" fmla="*/ 71550 h 81928"/>
                <a:gd name="connsiteX3" fmla="*/ 8308 w 73192"/>
                <a:gd name="connsiteY3" fmla="*/ 71550 h 81928"/>
                <a:gd name="connsiteX4" fmla="*/ 28534 w 73192"/>
                <a:gd name="connsiteY4" fmla="*/ 53370 h 81928"/>
                <a:gd name="connsiteX5" fmla="*/ 28534 w 73192"/>
                <a:gd name="connsiteY5" fmla="*/ 45445 h 81928"/>
                <a:gd name="connsiteX6" fmla="*/ 7458 w 73192"/>
                <a:gd name="connsiteY6" fmla="*/ 45445 h 81928"/>
                <a:gd name="connsiteX7" fmla="*/ -1554 w 73192"/>
                <a:gd name="connsiteY7" fmla="*/ 27989 h 81928"/>
                <a:gd name="connsiteX8" fmla="*/ -1554 w 73192"/>
                <a:gd name="connsiteY8" fmla="*/ 12138 h 81928"/>
                <a:gd name="connsiteX9" fmla="*/ 10252 w 73192"/>
                <a:gd name="connsiteY9" fmla="*/ 1285 h 81928"/>
                <a:gd name="connsiteX10" fmla="*/ 33303 w 73192"/>
                <a:gd name="connsiteY10" fmla="*/ -1603 h 81928"/>
                <a:gd name="connsiteX11" fmla="*/ 44314 w 73192"/>
                <a:gd name="connsiteY11" fmla="*/ 12138 h 81928"/>
                <a:gd name="connsiteX12" fmla="*/ 55261 w 73192"/>
                <a:gd name="connsiteY12" fmla="*/ 14484 h 81928"/>
                <a:gd name="connsiteX13" fmla="*/ 55662 w 73192"/>
                <a:gd name="connsiteY13" fmla="*/ 25707 h 81928"/>
                <a:gd name="connsiteX14" fmla="*/ 71639 w 73192"/>
                <a:gd name="connsiteY14" fmla="*/ 37764 h 81928"/>
                <a:gd name="connsiteX15" fmla="*/ 66153 w 73192"/>
                <a:gd name="connsiteY15" fmla="*/ 37520 h 81928"/>
                <a:gd name="connsiteX16" fmla="*/ 62155 w 73192"/>
                <a:gd name="connsiteY16" fmla="*/ 44485 h 81928"/>
                <a:gd name="connsiteX17" fmla="*/ 49760 w 73192"/>
                <a:gd name="connsiteY17" fmla="*/ 44485 h 81928"/>
                <a:gd name="connsiteX18" fmla="*/ 49760 w 73192"/>
                <a:gd name="connsiteY18" fmla="*/ 80325 h 8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3192" h="81928">
                  <a:moveTo>
                    <a:pt x="49760" y="80325"/>
                  </a:moveTo>
                  <a:lnTo>
                    <a:pt x="19782" y="80325"/>
                  </a:lnTo>
                  <a:lnTo>
                    <a:pt x="19782" y="71550"/>
                  </a:lnTo>
                  <a:lnTo>
                    <a:pt x="8308" y="71550"/>
                  </a:lnTo>
                  <a:lnTo>
                    <a:pt x="28534" y="53370"/>
                  </a:lnTo>
                  <a:lnTo>
                    <a:pt x="28534" y="45445"/>
                  </a:lnTo>
                  <a:lnTo>
                    <a:pt x="7458" y="45445"/>
                  </a:lnTo>
                  <a:lnTo>
                    <a:pt x="-1554" y="27989"/>
                  </a:lnTo>
                  <a:lnTo>
                    <a:pt x="-1554" y="12138"/>
                  </a:lnTo>
                  <a:lnTo>
                    <a:pt x="10252" y="1285"/>
                  </a:lnTo>
                  <a:lnTo>
                    <a:pt x="33303" y="-1603"/>
                  </a:lnTo>
                  <a:lnTo>
                    <a:pt x="44314" y="12138"/>
                  </a:lnTo>
                  <a:lnTo>
                    <a:pt x="55261" y="14484"/>
                  </a:lnTo>
                  <a:lnTo>
                    <a:pt x="55662" y="25707"/>
                  </a:lnTo>
                  <a:lnTo>
                    <a:pt x="71639" y="37764"/>
                  </a:lnTo>
                  <a:lnTo>
                    <a:pt x="66153" y="37520"/>
                  </a:lnTo>
                  <a:lnTo>
                    <a:pt x="62155" y="44485"/>
                  </a:lnTo>
                  <a:lnTo>
                    <a:pt x="49760" y="44485"/>
                  </a:lnTo>
                  <a:lnTo>
                    <a:pt x="49760" y="8032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73" name="Freeform: Shape 1272">
              <a:extLst>
                <a:ext uri="{FF2B5EF4-FFF2-40B4-BE49-F238E27FC236}">
                  <a16:creationId xmlns:a16="http://schemas.microsoft.com/office/drawing/2014/main" id="{BCA77C3B-460E-4126-81B8-67B8FC73929A}"/>
                </a:ext>
              </a:extLst>
            </p:cNvPr>
            <p:cNvSpPr/>
            <p:nvPr/>
          </p:nvSpPr>
          <p:spPr>
            <a:xfrm flipV="1">
              <a:off x="2561381" y="3030551"/>
              <a:ext cx="79620" cy="89123"/>
            </a:xfrm>
            <a:custGeom>
              <a:avLst/>
              <a:gdLst>
                <a:gd name="connsiteX0" fmla="*/ 49760 w 73192"/>
                <a:gd name="connsiteY0" fmla="*/ 80325 h 81928"/>
                <a:gd name="connsiteX1" fmla="*/ 19782 w 73192"/>
                <a:gd name="connsiteY1" fmla="*/ 80325 h 81928"/>
                <a:gd name="connsiteX2" fmla="*/ 19782 w 73192"/>
                <a:gd name="connsiteY2" fmla="*/ 71550 h 81928"/>
                <a:gd name="connsiteX3" fmla="*/ 8308 w 73192"/>
                <a:gd name="connsiteY3" fmla="*/ 71550 h 81928"/>
                <a:gd name="connsiteX4" fmla="*/ 28534 w 73192"/>
                <a:gd name="connsiteY4" fmla="*/ 53370 h 81928"/>
                <a:gd name="connsiteX5" fmla="*/ 28534 w 73192"/>
                <a:gd name="connsiteY5" fmla="*/ 45445 h 81928"/>
                <a:gd name="connsiteX6" fmla="*/ 7458 w 73192"/>
                <a:gd name="connsiteY6" fmla="*/ 45445 h 81928"/>
                <a:gd name="connsiteX7" fmla="*/ -1554 w 73192"/>
                <a:gd name="connsiteY7" fmla="*/ 27989 h 81928"/>
                <a:gd name="connsiteX8" fmla="*/ -1554 w 73192"/>
                <a:gd name="connsiteY8" fmla="*/ 12138 h 81928"/>
                <a:gd name="connsiteX9" fmla="*/ 10252 w 73192"/>
                <a:gd name="connsiteY9" fmla="*/ 1285 h 81928"/>
                <a:gd name="connsiteX10" fmla="*/ 33303 w 73192"/>
                <a:gd name="connsiteY10" fmla="*/ -1603 h 81928"/>
                <a:gd name="connsiteX11" fmla="*/ 44314 w 73192"/>
                <a:gd name="connsiteY11" fmla="*/ 12138 h 81928"/>
                <a:gd name="connsiteX12" fmla="*/ 55261 w 73192"/>
                <a:gd name="connsiteY12" fmla="*/ 14484 h 81928"/>
                <a:gd name="connsiteX13" fmla="*/ 55662 w 73192"/>
                <a:gd name="connsiteY13" fmla="*/ 25707 h 81928"/>
                <a:gd name="connsiteX14" fmla="*/ 71639 w 73192"/>
                <a:gd name="connsiteY14" fmla="*/ 37764 h 81928"/>
                <a:gd name="connsiteX15" fmla="*/ 66153 w 73192"/>
                <a:gd name="connsiteY15" fmla="*/ 37520 h 81928"/>
                <a:gd name="connsiteX16" fmla="*/ 62155 w 73192"/>
                <a:gd name="connsiteY16" fmla="*/ 44485 h 81928"/>
                <a:gd name="connsiteX17" fmla="*/ 49760 w 73192"/>
                <a:gd name="connsiteY17" fmla="*/ 44485 h 8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3192" h="81928">
                  <a:moveTo>
                    <a:pt x="49760" y="80325"/>
                  </a:moveTo>
                  <a:lnTo>
                    <a:pt x="19782" y="80325"/>
                  </a:lnTo>
                  <a:lnTo>
                    <a:pt x="19782" y="71550"/>
                  </a:lnTo>
                  <a:lnTo>
                    <a:pt x="8308" y="71550"/>
                  </a:lnTo>
                  <a:lnTo>
                    <a:pt x="28534" y="53370"/>
                  </a:lnTo>
                  <a:lnTo>
                    <a:pt x="28534" y="45445"/>
                  </a:lnTo>
                  <a:lnTo>
                    <a:pt x="7458" y="45445"/>
                  </a:lnTo>
                  <a:lnTo>
                    <a:pt x="-1554" y="27989"/>
                  </a:lnTo>
                  <a:lnTo>
                    <a:pt x="-1554" y="12138"/>
                  </a:lnTo>
                  <a:lnTo>
                    <a:pt x="10252" y="1285"/>
                  </a:lnTo>
                  <a:lnTo>
                    <a:pt x="33303" y="-1603"/>
                  </a:lnTo>
                  <a:lnTo>
                    <a:pt x="44314" y="12138"/>
                  </a:lnTo>
                  <a:lnTo>
                    <a:pt x="55261" y="14484"/>
                  </a:lnTo>
                  <a:lnTo>
                    <a:pt x="55662" y="25707"/>
                  </a:lnTo>
                  <a:lnTo>
                    <a:pt x="71639" y="37764"/>
                  </a:lnTo>
                  <a:lnTo>
                    <a:pt x="66153" y="37520"/>
                  </a:lnTo>
                  <a:lnTo>
                    <a:pt x="62155" y="44485"/>
                  </a:lnTo>
                  <a:lnTo>
                    <a:pt x="49760" y="4448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74" name="Freeform: Shape 1273">
              <a:extLst>
                <a:ext uri="{FF2B5EF4-FFF2-40B4-BE49-F238E27FC236}">
                  <a16:creationId xmlns:a16="http://schemas.microsoft.com/office/drawing/2014/main" id="{8111B4BC-7646-48A6-83E6-0B3115CC2FC6}"/>
                </a:ext>
              </a:extLst>
            </p:cNvPr>
            <p:cNvSpPr/>
            <p:nvPr/>
          </p:nvSpPr>
          <p:spPr>
            <a:xfrm flipV="1">
              <a:off x="2617200" y="3012803"/>
              <a:ext cx="25872" cy="56735"/>
            </a:xfrm>
            <a:custGeom>
              <a:avLst/>
              <a:gdLst>
                <a:gd name="connsiteX0" fmla="*/ -1583 w 23783"/>
                <a:gd name="connsiteY0" fmla="*/ 34193 h 52155"/>
                <a:gd name="connsiteX1" fmla="*/ -1583 w 23783"/>
                <a:gd name="connsiteY1" fmla="*/ -1648 h 52155"/>
                <a:gd name="connsiteX2" fmla="*/ 10812 w 23783"/>
                <a:gd name="connsiteY2" fmla="*/ -1648 h 52155"/>
                <a:gd name="connsiteX3" fmla="*/ 9325 w 23783"/>
                <a:gd name="connsiteY3" fmla="*/ 949 h 52155"/>
                <a:gd name="connsiteX4" fmla="*/ 20579 w 23783"/>
                <a:gd name="connsiteY4" fmla="*/ 16729 h 52155"/>
                <a:gd name="connsiteX5" fmla="*/ 22201 w 23783"/>
                <a:gd name="connsiteY5" fmla="*/ 34287 h 52155"/>
                <a:gd name="connsiteX6" fmla="*/ 17597 w 23783"/>
                <a:gd name="connsiteY6" fmla="*/ 42976 h 52155"/>
                <a:gd name="connsiteX7" fmla="*/ 20745 w 23783"/>
                <a:gd name="connsiteY7" fmla="*/ 50508 h 52155"/>
                <a:gd name="connsiteX8" fmla="*/ 6940 w 23783"/>
                <a:gd name="connsiteY8" fmla="*/ 50508 h 52155"/>
                <a:gd name="connsiteX9" fmla="*/ -1583 w 23783"/>
                <a:gd name="connsiteY9" fmla="*/ 34193 h 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783" h="52155">
                  <a:moveTo>
                    <a:pt x="-1583" y="34193"/>
                  </a:moveTo>
                  <a:lnTo>
                    <a:pt x="-1583" y="-1648"/>
                  </a:lnTo>
                  <a:lnTo>
                    <a:pt x="10812" y="-1648"/>
                  </a:lnTo>
                  <a:lnTo>
                    <a:pt x="9325" y="949"/>
                  </a:lnTo>
                  <a:lnTo>
                    <a:pt x="20579" y="16729"/>
                  </a:lnTo>
                  <a:lnTo>
                    <a:pt x="22201" y="34287"/>
                  </a:lnTo>
                  <a:lnTo>
                    <a:pt x="17597" y="42976"/>
                  </a:lnTo>
                  <a:lnTo>
                    <a:pt x="20745" y="50508"/>
                  </a:lnTo>
                  <a:lnTo>
                    <a:pt x="6940" y="50508"/>
                  </a:lnTo>
                  <a:lnTo>
                    <a:pt x="-1583" y="3419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75" name="Freeform: Shape 1274">
              <a:extLst>
                <a:ext uri="{FF2B5EF4-FFF2-40B4-BE49-F238E27FC236}">
                  <a16:creationId xmlns:a16="http://schemas.microsoft.com/office/drawing/2014/main" id="{175C8C25-A7F1-413F-BAB8-C84F0BA23EDE}"/>
                </a:ext>
              </a:extLst>
            </p:cNvPr>
            <p:cNvSpPr/>
            <p:nvPr/>
          </p:nvSpPr>
          <p:spPr>
            <a:xfrm flipV="1">
              <a:off x="2617200" y="3012803"/>
              <a:ext cx="25872" cy="56735"/>
            </a:xfrm>
            <a:custGeom>
              <a:avLst/>
              <a:gdLst>
                <a:gd name="connsiteX0" fmla="*/ -1583 w 23783"/>
                <a:gd name="connsiteY0" fmla="*/ 34193 h 52155"/>
                <a:gd name="connsiteX1" fmla="*/ -1583 w 23783"/>
                <a:gd name="connsiteY1" fmla="*/ -1648 h 52155"/>
                <a:gd name="connsiteX2" fmla="*/ 10812 w 23783"/>
                <a:gd name="connsiteY2" fmla="*/ -1648 h 52155"/>
                <a:gd name="connsiteX3" fmla="*/ 9325 w 23783"/>
                <a:gd name="connsiteY3" fmla="*/ 949 h 52155"/>
                <a:gd name="connsiteX4" fmla="*/ 20579 w 23783"/>
                <a:gd name="connsiteY4" fmla="*/ 16729 h 52155"/>
                <a:gd name="connsiteX5" fmla="*/ 22201 w 23783"/>
                <a:gd name="connsiteY5" fmla="*/ 34287 h 52155"/>
                <a:gd name="connsiteX6" fmla="*/ 17597 w 23783"/>
                <a:gd name="connsiteY6" fmla="*/ 42976 h 52155"/>
                <a:gd name="connsiteX7" fmla="*/ 20745 w 23783"/>
                <a:gd name="connsiteY7" fmla="*/ 50508 h 52155"/>
                <a:gd name="connsiteX8" fmla="*/ 6940 w 23783"/>
                <a:gd name="connsiteY8" fmla="*/ 50508 h 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783" h="52155">
                  <a:moveTo>
                    <a:pt x="-1583" y="34193"/>
                  </a:moveTo>
                  <a:lnTo>
                    <a:pt x="-1583" y="-1648"/>
                  </a:lnTo>
                  <a:lnTo>
                    <a:pt x="10812" y="-1648"/>
                  </a:lnTo>
                  <a:lnTo>
                    <a:pt x="9325" y="949"/>
                  </a:lnTo>
                  <a:lnTo>
                    <a:pt x="20579" y="16729"/>
                  </a:lnTo>
                  <a:lnTo>
                    <a:pt x="22201" y="34287"/>
                  </a:lnTo>
                  <a:lnTo>
                    <a:pt x="17597" y="42976"/>
                  </a:lnTo>
                  <a:lnTo>
                    <a:pt x="20745" y="50508"/>
                  </a:lnTo>
                  <a:lnTo>
                    <a:pt x="6940" y="50508"/>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76" name="Freeform: Shape 1275">
              <a:extLst>
                <a:ext uri="{FF2B5EF4-FFF2-40B4-BE49-F238E27FC236}">
                  <a16:creationId xmlns:a16="http://schemas.microsoft.com/office/drawing/2014/main" id="{B3D37EB4-4E7B-4934-AB34-D6968C01B963}"/>
                </a:ext>
              </a:extLst>
            </p:cNvPr>
            <p:cNvSpPr/>
            <p:nvPr/>
          </p:nvSpPr>
          <p:spPr>
            <a:xfrm flipV="1">
              <a:off x="2072951" y="2690874"/>
              <a:ext cx="596978" cy="413852"/>
            </a:xfrm>
            <a:custGeom>
              <a:avLst/>
              <a:gdLst>
                <a:gd name="connsiteX0" fmla="*/ 322567 w 548784"/>
                <a:gd name="connsiteY0" fmla="*/ 241476 h 380442"/>
                <a:gd name="connsiteX1" fmla="*/ 317152 w 548784"/>
                <a:gd name="connsiteY1" fmla="*/ 269218 h 380442"/>
                <a:gd name="connsiteX2" fmla="*/ 301797 w 548784"/>
                <a:gd name="connsiteY2" fmla="*/ 278418 h 380442"/>
                <a:gd name="connsiteX3" fmla="*/ 285388 w 548784"/>
                <a:gd name="connsiteY3" fmla="*/ 311307 h 380442"/>
                <a:gd name="connsiteX4" fmla="*/ 263698 w 548784"/>
                <a:gd name="connsiteY4" fmla="*/ 311858 h 380442"/>
                <a:gd name="connsiteX5" fmla="*/ 250146 w 548784"/>
                <a:gd name="connsiteY5" fmla="*/ 290404 h 380442"/>
                <a:gd name="connsiteX6" fmla="*/ 226779 w 548784"/>
                <a:gd name="connsiteY6" fmla="*/ 308899 h 380442"/>
                <a:gd name="connsiteX7" fmla="*/ 226779 w 548784"/>
                <a:gd name="connsiteY7" fmla="*/ 320523 h 380442"/>
                <a:gd name="connsiteX8" fmla="*/ 199596 w 548784"/>
                <a:gd name="connsiteY8" fmla="*/ 345661 h 380442"/>
                <a:gd name="connsiteX9" fmla="*/ 193693 w 548784"/>
                <a:gd name="connsiteY9" fmla="*/ 356876 h 380442"/>
                <a:gd name="connsiteX10" fmla="*/ 159293 w 548784"/>
                <a:gd name="connsiteY10" fmla="*/ 356876 h 380442"/>
                <a:gd name="connsiteX11" fmla="*/ 159293 w 548784"/>
                <a:gd name="connsiteY11" fmla="*/ 345661 h 380442"/>
                <a:gd name="connsiteX12" fmla="*/ 111671 w 548784"/>
                <a:gd name="connsiteY12" fmla="*/ 345661 h 380442"/>
                <a:gd name="connsiteX13" fmla="*/ 47112 w 548784"/>
                <a:gd name="connsiteY13" fmla="*/ 369751 h 380442"/>
                <a:gd name="connsiteX14" fmla="*/ 47112 w 548784"/>
                <a:gd name="connsiteY14" fmla="*/ 378605 h 380442"/>
                <a:gd name="connsiteX15" fmla="*/ -1321 w 548784"/>
                <a:gd name="connsiteY15" fmla="*/ 378605 h 380442"/>
                <a:gd name="connsiteX16" fmla="*/ 9492 w 548784"/>
                <a:gd name="connsiteY16" fmla="*/ 343496 h 380442"/>
                <a:gd name="connsiteX17" fmla="*/ 25500 w 548784"/>
                <a:gd name="connsiteY17" fmla="*/ 308419 h 380442"/>
                <a:gd name="connsiteX18" fmla="*/ 46718 w 548784"/>
                <a:gd name="connsiteY18" fmla="*/ 284014 h 380442"/>
                <a:gd name="connsiteX19" fmla="*/ 47852 w 548784"/>
                <a:gd name="connsiteY19" fmla="*/ 270328 h 380442"/>
                <a:gd name="connsiteX20" fmla="*/ 37770 w 548784"/>
                <a:gd name="connsiteY20" fmla="*/ 266794 h 380442"/>
                <a:gd name="connsiteX21" fmla="*/ 57571 w 548784"/>
                <a:gd name="connsiteY21" fmla="*/ 251463 h 380442"/>
                <a:gd name="connsiteX22" fmla="*/ 79198 w 548784"/>
                <a:gd name="connsiteY22" fmla="*/ 236801 h 380442"/>
                <a:gd name="connsiteX23" fmla="*/ 85156 w 548784"/>
                <a:gd name="connsiteY23" fmla="*/ 225554 h 380442"/>
                <a:gd name="connsiteX24" fmla="*/ 87706 w 548784"/>
                <a:gd name="connsiteY24" fmla="*/ 205430 h 380442"/>
                <a:gd name="connsiteX25" fmla="*/ 115771 w 548784"/>
                <a:gd name="connsiteY25" fmla="*/ 180742 h 380442"/>
                <a:gd name="connsiteX26" fmla="*/ 122335 w 548784"/>
                <a:gd name="connsiteY26" fmla="*/ 166418 h 380442"/>
                <a:gd name="connsiteX27" fmla="*/ 139224 w 548784"/>
                <a:gd name="connsiteY27" fmla="*/ 175036 h 380442"/>
                <a:gd name="connsiteX28" fmla="*/ 114708 w 548784"/>
                <a:gd name="connsiteY28" fmla="*/ 208846 h 380442"/>
                <a:gd name="connsiteX29" fmla="*/ 102337 w 548784"/>
                <a:gd name="connsiteY29" fmla="*/ 244333 h 380442"/>
                <a:gd name="connsiteX30" fmla="*/ 81496 w 548784"/>
                <a:gd name="connsiteY30" fmla="*/ 266463 h 380442"/>
                <a:gd name="connsiteX31" fmla="*/ 77908 w 548784"/>
                <a:gd name="connsiteY31" fmla="*/ 278056 h 380442"/>
                <a:gd name="connsiteX32" fmla="*/ 51000 w 548784"/>
                <a:gd name="connsiteY32" fmla="*/ 309088 h 380442"/>
                <a:gd name="connsiteX33" fmla="*/ 39824 w 548784"/>
                <a:gd name="connsiteY33" fmla="*/ 355711 h 380442"/>
                <a:gd name="connsiteX34" fmla="*/ 74807 w 548784"/>
                <a:gd name="connsiteY34" fmla="*/ 340081 h 380442"/>
                <a:gd name="connsiteX35" fmla="*/ 74807 w 548784"/>
                <a:gd name="connsiteY35" fmla="*/ 328441 h 380442"/>
                <a:gd name="connsiteX36" fmla="*/ 91255 w 548784"/>
                <a:gd name="connsiteY36" fmla="*/ 292041 h 380442"/>
                <a:gd name="connsiteX37" fmla="*/ 110372 w 548784"/>
                <a:gd name="connsiteY37" fmla="*/ 270894 h 380442"/>
                <a:gd name="connsiteX38" fmla="*/ 120847 w 548784"/>
                <a:gd name="connsiteY38" fmla="*/ 269533 h 380442"/>
                <a:gd name="connsiteX39" fmla="*/ 120847 w 548784"/>
                <a:gd name="connsiteY39" fmla="*/ 257948 h 380442"/>
                <a:gd name="connsiteX40" fmla="*/ 138665 w 548784"/>
                <a:gd name="connsiteY40" fmla="*/ 243365 h 380442"/>
                <a:gd name="connsiteX41" fmla="*/ 138106 w 548784"/>
                <a:gd name="connsiteY41" fmla="*/ 226995 h 380442"/>
                <a:gd name="connsiteX42" fmla="*/ 166281 w 548784"/>
                <a:gd name="connsiteY42" fmla="*/ 203416 h 380442"/>
                <a:gd name="connsiteX43" fmla="*/ 199100 w 548784"/>
                <a:gd name="connsiteY43" fmla="*/ 167284 h 380442"/>
                <a:gd name="connsiteX44" fmla="*/ 206482 w 548784"/>
                <a:gd name="connsiteY44" fmla="*/ 146137 h 380442"/>
                <a:gd name="connsiteX45" fmla="*/ 214352 w 548784"/>
                <a:gd name="connsiteY45" fmla="*/ 137157 h 380442"/>
                <a:gd name="connsiteX46" fmla="*/ 207560 w 548784"/>
                <a:gd name="connsiteY46" fmla="*/ 116490 h 380442"/>
                <a:gd name="connsiteX47" fmla="*/ 219798 w 548784"/>
                <a:gd name="connsiteY47" fmla="*/ 95823 h 380442"/>
                <a:gd name="connsiteX48" fmla="*/ 238333 w 548784"/>
                <a:gd name="connsiteY48" fmla="*/ 86623 h 380442"/>
                <a:gd name="connsiteX49" fmla="*/ 247013 w 548784"/>
                <a:gd name="connsiteY49" fmla="*/ 75809 h 380442"/>
                <a:gd name="connsiteX50" fmla="*/ 274504 w 548784"/>
                <a:gd name="connsiteY50" fmla="*/ 68899 h 380442"/>
                <a:gd name="connsiteX51" fmla="*/ 290653 w 548784"/>
                <a:gd name="connsiteY51" fmla="*/ 54788 h 380442"/>
                <a:gd name="connsiteX52" fmla="*/ 314885 w 548784"/>
                <a:gd name="connsiteY52" fmla="*/ 43636 h 380442"/>
                <a:gd name="connsiteX53" fmla="*/ 331617 w 548784"/>
                <a:gd name="connsiteY53" fmla="*/ 40685 h 380442"/>
                <a:gd name="connsiteX54" fmla="*/ 349254 w 548784"/>
                <a:gd name="connsiteY54" fmla="*/ 29202 h 380442"/>
                <a:gd name="connsiteX55" fmla="*/ 372589 w 548784"/>
                <a:gd name="connsiteY55" fmla="*/ 22946 h 380442"/>
                <a:gd name="connsiteX56" fmla="*/ 400009 w 548784"/>
                <a:gd name="connsiteY56" fmla="*/ 35829 h 380442"/>
                <a:gd name="connsiteX57" fmla="*/ 417347 w 548784"/>
                <a:gd name="connsiteY57" fmla="*/ 28950 h 380442"/>
                <a:gd name="connsiteX58" fmla="*/ 444900 w 548784"/>
                <a:gd name="connsiteY58" fmla="*/ 704 h 380442"/>
                <a:gd name="connsiteX59" fmla="*/ 447678 w 548784"/>
                <a:gd name="connsiteY59" fmla="*/ -1838 h 380442"/>
                <a:gd name="connsiteX60" fmla="*/ 447678 w 548784"/>
                <a:gd name="connsiteY60" fmla="*/ 14013 h 380442"/>
                <a:gd name="connsiteX61" fmla="*/ 456690 w 548784"/>
                <a:gd name="connsiteY61" fmla="*/ 31469 h 380442"/>
                <a:gd name="connsiteX62" fmla="*/ 477766 w 548784"/>
                <a:gd name="connsiteY62" fmla="*/ 31469 h 380442"/>
                <a:gd name="connsiteX63" fmla="*/ 477766 w 548784"/>
                <a:gd name="connsiteY63" fmla="*/ 39394 h 380442"/>
                <a:gd name="connsiteX64" fmla="*/ 457540 w 548784"/>
                <a:gd name="connsiteY64" fmla="*/ 57574 h 380442"/>
                <a:gd name="connsiteX65" fmla="*/ 469014 w 548784"/>
                <a:gd name="connsiteY65" fmla="*/ 57574 h 380442"/>
                <a:gd name="connsiteX66" fmla="*/ 469014 w 548784"/>
                <a:gd name="connsiteY66" fmla="*/ 66349 h 380442"/>
                <a:gd name="connsiteX67" fmla="*/ 498992 w 548784"/>
                <a:gd name="connsiteY67" fmla="*/ 66349 h 380442"/>
                <a:gd name="connsiteX68" fmla="*/ 507515 w 548784"/>
                <a:gd name="connsiteY68" fmla="*/ 82664 h 380442"/>
                <a:gd name="connsiteX69" fmla="*/ 521319 w 548784"/>
                <a:gd name="connsiteY69" fmla="*/ 82664 h 380442"/>
                <a:gd name="connsiteX70" fmla="*/ 523452 w 548784"/>
                <a:gd name="connsiteY70" fmla="*/ 87764 h 380442"/>
                <a:gd name="connsiteX71" fmla="*/ 532408 w 548784"/>
                <a:gd name="connsiteY71" fmla="*/ 78997 h 380442"/>
                <a:gd name="connsiteX72" fmla="*/ 538327 w 548784"/>
                <a:gd name="connsiteY72" fmla="*/ 101702 h 380442"/>
                <a:gd name="connsiteX73" fmla="*/ 529528 w 548784"/>
                <a:gd name="connsiteY73" fmla="*/ 102048 h 380442"/>
                <a:gd name="connsiteX74" fmla="*/ 547464 w 548784"/>
                <a:gd name="connsiteY74" fmla="*/ 132136 h 380442"/>
                <a:gd name="connsiteX75" fmla="*/ 540585 w 548784"/>
                <a:gd name="connsiteY75" fmla="*/ 141682 h 380442"/>
                <a:gd name="connsiteX76" fmla="*/ 516676 w 548784"/>
                <a:gd name="connsiteY76" fmla="*/ 140659 h 380442"/>
                <a:gd name="connsiteX77" fmla="*/ 482889 w 548784"/>
                <a:gd name="connsiteY77" fmla="*/ 129759 h 380442"/>
                <a:gd name="connsiteX78" fmla="*/ 475090 w 548784"/>
                <a:gd name="connsiteY78" fmla="*/ 104976 h 380442"/>
                <a:gd name="connsiteX79" fmla="*/ 475712 w 548784"/>
                <a:gd name="connsiteY79" fmla="*/ 95823 h 380442"/>
                <a:gd name="connsiteX80" fmla="*/ 464812 w 548784"/>
                <a:gd name="connsiteY80" fmla="*/ 89566 h 380442"/>
                <a:gd name="connsiteX81" fmla="*/ 467653 w 548784"/>
                <a:gd name="connsiteY81" fmla="*/ 82349 h 380442"/>
                <a:gd name="connsiteX82" fmla="*/ 445829 w 548784"/>
                <a:gd name="connsiteY82" fmla="*/ 82696 h 380442"/>
                <a:gd name="connsiteX83" fmla="*/ 424902 w 548784"/>
                <a:gd name="connsiteY83" fmla="*/ 77108 h 380442"/>
                <a:gd name="connsiteX84" fmla="*/ 408753 w 548784"/>
                <a:gd name="connsiteY84" fmla="*/ 72197 h 380442"/>
                <a:gd name="connsiteX85" fmla="*/ 395893 w 548784"/>
                <a:gd name="connsiteY85" fmla="*/ 83010 h 380442"/>
                <a:gd name="connsiteX86" fmla="*/ 383639 w 548784"/>
                <a:gd name="connsiteY86" fmla="*/ 83357 h 380442"/>
                <a:gd name="connsiteX87" fmla="*/ 373172 w 548784"/>
                <a:gd name="connsiteY87" fmla="*/ 105999 h 380442"/>
                <a:gd name="connsiteX88" fmla="*/ 360320 w 548784"/>
                <a:gd name="connsiteY88" fmla="*/ 122589 h 380442"/>
                <a:gd name="connsiteX89" fmla="*/ 347476 w 548784"/>
                <a:gd name="connsiteY89" fmla="*/ 161798 h 380442"/>
                <a:gd name="connsiteX90" fmla="*/ 352851 w 548784"/>
                <a:gd name="connsiteY90" fmla="*/ 206454 h 380442"/>
                <a:gd name="connsiteX91" fmla="*/ 360926 w 548784"/>
                <a:gd name="connsiteY91" fmla="*/ 230678 h 380442"/>
                <a:gd name="connsiteX92" fmla="*/ 360556 w 548784"/>
                <a:gd name="connsiteY92" fmla="*/ 232803 h 380442"/>
                <a:gd name="connsiteX93" fmla="*/ 344698 w 548784"/>
                <a:gd name="connsiteY93" fmla="*/ 232803 h 380442"/>
                <a:gd name="connsiteX94" fmla="*/ 322567 w 548784"/>
                <a:gd name="connsiteY94" fmla="*/ 241476 h 38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48784" h="380442">
                  <a:moveTo>
                    <a:pt x="322567" y="241476"/>
                  </a:moveTo>
                  <a:lnTo>
                    <a:pt x="317152" y="269218"/>
                  </a:lnTo>
                  <a:lnTo>
                    <a:pt x="301797" y="278418"/>
                  </a:lnTo>
                  <a:lnTo>
                    <a:pt x="285388" y="311307"/>
                  </a:lnTo>
                  <a:lnTo>
                    <a:pt x="263698" y="311858"/>
                  </a:lnTo>
                  <a:lnTo>
                    <a:pt x="250146" y="290404"/>
                  </a:lnTo>
                  <a:lnTo>
                    <a:pt x="226779" y="308899"/>
                  </a:lnTo>
                  <a:lnTo>
                    <a:pt x="226779" y="320523"/>
                  </a:lnTo>
                  <a:lnTo>
                    <a:pt x="199596" y="345661"/>
                  </a:lnTo>
                  <a:lnTo>
                    <a:pt x="193693" y="356876"/>
                  </a:lnTo>
                  <a:lnTo>
                    <a:pt x="159293" y="356876"/>
                  </a:lnTo>
                  <a:lnTo>
                    <a:pt x="159293" y="345661"/>
                  </a:lnTo>
                  <a:lnTo>
                    <a:pt x="111671" y="345661"/>
                  </a:lnTo>
                  <a:lnTo>
                    <a:pt x="47112" y="369751"/>
                  </a:lnTo>
                  <a:lnTo>
                    <a:pt x="47112" y="378605"/>
                  </a:lnTo>
                  <a:lnTo>
                    <a:pt x="-1321" y="378605"/>
                  </a:lnTo>
                  <a:lnTo>
                    <a:pt x="9492" y="343496"/>
                  </a:lnTo>
                  <a:lnTo>
                    <a:pt x="25500" y="308419"/>
                  </a:lnTo>
                  <a:lnTo>
                    <a:pt x="46718" y="284014"/>
                  </a:lnTo>
                  <a:lnTo>
                    <a:pt x="47852" y="270328"/>
                  </a:lnTo>
                  <a:lnTo>
                    <a:pt x="37770" y="266794"/>
                  </a:lnTo>
                  <a:lnTo>
                    <a:pt x="57571" y="251463"/>
                  </a:lnTo>
                  <a:lnTo>
                    <a:pt x="79198" y="236801"/>
                  </a:lnTo>
                  <a:lnTo>
                    <a:pt x="85156" y="225554"/>
                  </a:lnTo>
                  <a:lnTo>
                    <a:pt x="87706" y="205430"/>
                  </a:lnTo>
                  <a:lnTo>
                    <a:pt x="115771" y="180742"/>
                  </a:lnTo>
                  <a:lnTo>
                    <a:pt x="122335" y="166418"/>
                  </a:lnTo>
                  <a:lnTo>
                    <a:pt x="139224" y="175036"/>
                  </a:lnTo>
                  <a:lnTo>
                    <a:pt x="114708" y="208846"/>
                  </a:lnTo>
                  <a:lnTo>
                    <a:pt x="102337" y="244333"/>
                  </a:lnTo>
                  <a:lnTo>
                    <a:pt x="81496" y="266463"/>
                  </a:lnTo>
                  <a:lnTo>
                    <a:pt x="77908" y="278056"/>
                  </a:lnTo>
                  <a:lnTo>
                    <a:pt x="51000" y="309088"/>
                  </a:lnTo>
                  <a:lnTo>
                    <a:pt x="39824" y="355711"/>
                  </a:lnTo>
                  <a:lnTo>
                    <a:pt x="74807" y="340081"/>
                  </a:lnTo>
                  <a:lnTo>
                    <a:pt x="74807" y="328441"/>
                  </a:lnTo>
                  <a:lnTo>
                    <a:pt x="91255" y="292041"/>
                  </a:lnTo>
                  <a:lnTo>
                    <a:pt x="110372" y="270894"/>
                  </a:lnTo>
                  <a:lnTo>
                    <a:pt x="120847" y="269533"/>
                  </a:lnTo>
                  <a:lnTo>
                    <a:pt x="120847" y="257948"/>
                  </a:lnTo>
                  <a:lnTo>
                    <a:pt x="138665" y="243365"/>
                  </a:lnTo>
                  <a:lnTo>
                    <a:pt x="138106" y="226995"/>
                  </a:lnTo>
                  <a:lnTo>
                    <a:pt x="166281" y="203416"/>
                  </a:lnTo>
                  <a:lnTo>
                    <a:pt x="199100" y="167284"/>
                  </a:lnTo>
                  <a:lnTo>
                    <a:pt x="206482" y="146137"/>
                  </a:lnTo>
                  <a:lnTo>
                    <a:pt x="214352" y="137157"/>
                  </a:lnTo>
                  <a:lnTo>
                    <a:pt x="207560" y="116490"/>
                  </a:lnTo>
                  <a:lnTo>
                    <a:pt x="219798" y="95823"/>
                  </a:lnTo>
                  <a:lnTo>
                    <a:pt x="238333" y="86623"/>
                  </a:lnTo>
                  <a:lnTo>
                    <a:pt x="247013" y="75809"/>
                  </a:lnTo>
                  <a:lnTo>
                    <a:pt x="274504" y="68899"/>
                  </a:lnTo>
                  <a:lnTo>
                    <a:pt x="290653" y="54788"/>
                  </a:lnTo>
                  <a:lnTo>
                    <a:pt x="314885" y="43636"/>
                  </a:lnTo>
                  <a:lnTo>
                    <a:pt x="331617" y="40685"/>
                  </a:lnTo>
                  <a:lnTo>
                    <a:pt x="349254" y="29202"/>
                  </a:lnTo>
                  <a:lnTo>
                    <a:pt x="372589" y="22946"/>
                  </a:lnTo>
                  <a:lnTo>
                    <a:pt x="400009" y="35829"/>
                  </a:lnTo>
                  <a:lnTo>
                    <a:pt x="417347" y="28950"/>
                  </a:lnTo>
                  <a:lnTo>
                    <a:pt x="444900" y="704"/>
                  </a:lnTo>
                  <a:lnTo>
                    <a:pt x="447678" y="-1838"/>
                  </a:lnTo>
                  <a:lnTo>
                    <a:pt x="447678" y="14013"/>
                  </a:lnTo>
                  <a:lnTo>
                    <a:pt x="456690" y="31469"/>
                  </a:lnTo>
                  <a:lnTo>
                    <a:pt x="477766" y="31469"/>
                  </a:lnTo>
                  <a:lnTo>
                    <a:pt x="477766" y="39394"/>
                  </a:lnTo>
                  <a:lnTo>
                    <a:pt x="457540" y="57574"/>
                  </a:lnTo>
                  <a:lnTo>
                    <a:pt x="469014" y="57574"/>
                  </a:lnTo>
                  <a:lnTo>
                    <a:pt x="469014" y="66349"/>
                  </a:lnTo>
                  <a:lnTo>
                    <a:pt x="498992" y="66349"/>
                  </a:lnTo>
                  <a:lnTo>
                    <a:pt x="507515" y="82664"/>
                  </a:lnTo>
                  <a:lnTo>
                    <a:pt x="521319" y="82664"/>
                  </a:lnTo>
                  <a:lnTo>
                    <a:pt x="523452" y="87764"/>
                  </a:lnTo>
                  <a:lnTo>
                    <a:pt x="532408" y="78997"/>
                  </a:lnTo>
                  <a:lnTo>
                    <a:pt x="538327" y="101702"/>
                  </a:lnTo>
                  <a:lnTo>
                    <a:pt x="529528" y="102048"/>
                  </a:lnTo>
                  <a:lnTo>
                    <a:pt x="547464" y="132136"/>
                  </a:lnTo>
                  <a:lnTo>
                    <a:pt x="540585" y="141682"/>
                  </a:lnTo>
                  <a:lnTo>
                    <a:pt x="516676" y="140659"/>
                  </a:lnTo>
                  <a:lnTo>
                    <a:pt x="482889" y="129759"/>
                  </a:lnTo>
                  <a:lnTo>
                    <a:pt x="475090" y="104976"/>
                  </a:lnTo>
                  <a:lnTo>
                    <a:pt x="475712" y="95823"/>
                  </a:lnTo>
                  <a:lnTo>
                    <a:pt x="464812" y="89566"/>
                  </a:lnTo>
                  <a:lnTo>
                    <a:pt x="467653" y="82349"/>
                  </a:lnTo>
                  <a:lnTo>
                    <a:pt x="445829" y="82696"/>
                  </a:lnTo>
                  <a:lnTo>
                    <a:pt x="424902" y="77108"/>
                  </a:lnTo>
                  <a:lnTo>
                    <a:pt x="408753" y="72197"/>
                  </a:lnTo>
                  <a:lnTo>
                    <a:pt x="395893" y="83010"/>
                  </a:lnTo>
                  <a:lnTo>
                    <a:pt x="383639" y="83357"/>
                  </a:lnTo>
                  <a:lnTo>
                    <a:pt x="373172" y="105999"/>
                  </a:lnTo>
                  <a:lnTo>
                    <a:pt x="360320" y="122589"/>
                  </a:lnTo>
                  <a:lnTo>
                    <a:pt x="347476" y="161798"/>
                  </a:lnTo>
                  <a:lnTo>
                    <a:pt x="352851" y="206454"/>
                  </a:lnTo>
                  <a:lnTo>
                    <a:pt x="360926" y="230678"/>
                  </a:lnTo>
                  <a:lnTo>
                    <a:pt x="360556" y="232803"/>
                  </a:lnTo>
                  <a:lnTo>
                    <a:pt x="344698" y="232803"/>
                  </a:lnTo>
                  <a:lnTo>
                    <a:pt x="322567" y="241476"/>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77" name="Freeform: Shape 1276">
              <a:extLst>
                <a:ext uri="{FF2B5EF4-FFF2-40B4-BE49-F238E27FC236}">
                  <a16:creationId xmlns:a16="http://schemas.microsoft.com/office/drawing/2014/main" id="{ADFF0B71-8573-42BF-A6C3-431D23A9467E}"/>
                </a:ext>
              </a:extLst>
            </p:cNvPr>
            <p:cNvSpPr/>
            <p:nvPr/>
          </p:nvSpPr>
          <p:spPr>
            <a:xfrm flipV="1">
              <a:off x="2072951" y="2690874"/>
              <a:ext cx="596978" cy="413852"/>
            </a:xfrm>
            <a:custGeom>
              <a:avLst/>
              <a:gdLst>
                <a:gd name="connsiteX0" fmla="*/ 322567 w 548784"/>
                <a:gd name="connsiteY0" fmla="*/ 241476 h 380442"/>
                <a:gd name="connsiteX1" fmla="*/ 317152 w 548784"/>
                <a:gd name="connsiteY1" fmla="*/ 269218 h 380442"/>
                <a:gd name="connsiteX2" fmla="*/ 301797 w 548784"/>
                <a:gd name="connsiteY2" fmla="*/ 278418 h 380442"/>
                <a:gd name="connsiteX3" fmla="*/ 285388 w 548784"/>
                <a:gd name="connsiteY3" fmla="*/ 311307 h 380442"/>
                <a:gd name="connsiteX4" fmla="*/ 263698 w 548784"/>
                <a:gd name="connsiteY4" fmla="*/ 311858 h 380442"/>
                <a:gd name="connsiteX5" fmla="*/ 250146 w 548784"/>
                <a:gd name="connsiteY5" fmla="*/ 290404 h 380442"/>
                <a:gd name="connsiteX6" fmla="*/ 226779 w 548784"/>
                <a:gd name="connsiteY6" fmla="*/ 308899 h 380442"/>
                <a:gd name="connsiteX7" fmla="*/ 226779 w 548784"/>
                <a:gd name="connsiteY7" fmla="*/ 320523 h 380442"/>
                <a:gd name="connsiteX8" fmla="*/ 199596 w 548784"/>
                <a:gd name="connsiteY8" fmla="*/ 345661 h 380442"/>
                <a:gd name="connsiteX9" fmla="*/ 193693 w 548784"/>
                <a:gd name="connsiteY9" fmla="*/ 356876 h 380442"/>
                <a:gd name="connsiteX10" fmla="*/ 159293 w 548784"/>
                <a:gd name="connsiteY10" fmla="*/ 356876 h 380442"/>
                <a:gd name="connsiteX11" fmla="*/ 159293 w 548784"/>
                <a:gd name="connsiteY11" fmla="*/ 345661 h 380442"/>
                <a:gd name="connsiteX12" fmla="*/ 111671 w 548784"/>
                <a:gd name="connsiteY12" fmla="*/ 345661 h 380442"/>
                <a:gd name="connsiteX13" fmla="*/ 47112 w 548784"/>
                <a:gd name="connsiteY13" fmla="*/ 369751 h 380442"/>
                <a:gd name="connsiteX14" fmla="*/ 47112 w 548784"/>
                <a:gd name="connsiteY14" fmla="*/ 378605 h 380442"/>
                <a:gd name="connsiteX15" fmla="*/ -1321 w 548784"/>
                <a:gd name="connsiteY15" fmla="*/ 378605 h 380442"/>
                <a:gd name="connsiteX16" fmla="*/ 9492 w 548784"/>
                <a:gd name="connsiteY16" fmla="*/ 343496 h 380442"/>
                <a:gd name="connsiteX17" fmla="*/ 25500 w 548784"/>
                <a:gd name="connsiteY17" fmla="*/ 308419 h 380442"/>
                <a:gd name="connsiteX18" fmla="*/ 46718 w 548784"/>
                <a:gd name="connsiteY18" fmla="*/ 284014 h 380442"/>
                <a:gd name="connsiteX19" fmla="*/ 47852 w 548784"/>
                <a:gd name="connsiteY19" fmla="*/ 270328 h 380442"/>
                <a:gd name="connsiteX20" fmla="*/ 37770 w 548784"/>
                <a:gd name="connsiteY20" fmla="*/ 266794 h 380442"/>
                <a:gd name="connsiteX21" fmla="*/ 57571 w 548784"/>
                <a:gd name="connsiteY21" fmla="*/ 251463 h 380442"/>
                <a:gd name="connsiteX22" fmla="*/ 79198 w 548784"/>
                <a:gd name="connsiteY22" fmla="*/ 236801 h 380442"/>
                <a:gd name="connsiteX23" fmla="*/ 85156 w 548784"/>
                <a:gd name="connsiteY23" fmla="*/ 225554 h 380442"/>
                <a:gd name="connsiteX24" fmla="*/ 87706 w 548784"/>
                <a:gd name="connsiteY24" fmla="*/ 205430 h 380442"/>
                <a:gd name="connsiteX25" fmla="*/ 115771 w 548784"/>
                <a:gd name="connsiteY25" fmla="*/ 180742 h 380442"/>
                <a:gd name="connsiteX26" fmla="*/ 122335 w 548784"/>
                <a:gd name="connsiteY26" fmla="*/ 166418 h 380442"/>
                <a:gd name="connsiteX27" fmla="*/ 139224 w 548784"/>
                <a:gd name="connsiteY27" fmla="*/ 175036 h 380442"/>
                <a:gd name="connsiteX28" fmla="*/ 114708 w 548784"/>
                <a:gd name="connsiteY28" fmla="*/ 208846 h 380442"/>
                <a:gd name="connsiteX29" fmla="*/ 102337 w 548784"/>
                <a:gd name="connsiteY29" fmla="*/ 244333 h 380442"/>
                <a:gd name="connsiteX30" fmla="*/ 81496 w 548784"/>
                <a:gd name="connsiteY30" fmla="*/ 266463 h 380442"/>
                <a:gd name="connsiteX31" fmla="*/ 77908 w 548784"/>
                <a:gd name="connsiteY31" fmla="*/ 278056 h 380442"/>
                <a:gd name="connsiteX32" fmla="*/ 51000 w 548784"/>
                <a:gd name="connsiteY32" fmla="*/ 309088 h 380442"/>
                <a:gd name="connsiteX33" fmla="*/ 39824 w 548784"/>
                <a:gd name="connsiteY33" fmla="*/ 355711 h 380442"/>
                <a:gd name="connsiteX34" fmla="*/ 74807 w 548784"/>
                <a:gd name="connsiteY34" fmla="*/ 340081 h 380442"/>
                <a:gd name="connsiteX35" fmla="*/ 74807 w 548784"/>
                <a:gd name="connsiteY35" fmla="*/ 328441 h 380442"/>
                <a:gd name="connsiteX36" fmla="*/ 91255 w 548784"/>
                <a:gd name="connsiteY36" fmla="*/ 292041 h 380442"/>
                <a:gd name="connsiteX37" fmla="*/ 110372 w 548784"/>
                <a:gd name="connsiteY37" fmla="*/ 270894 h 380442"/>
                <a:gd name="connsiteX38" fmla="*/ 120847 w 548784"/>
                <a:gd name="connsiteY38" fmla="*/ 269533 h 380442"/>
                <a:gd name="connsiteX39" fmla="*/ 120847 w 548784"/>
                <a:gd name="connsiteY39" fmla="*/ 257948 h 380442"/>
                <a:gd name="connsiteX40" fmla="*/ 138665 w 548784"/>
                <a:gd name="connsiteY40" fmla="*/ 243365 h 380442"/>
                <a:gd name="connsiteX41" fmla="*/ 138106 w 548784"/>
                <a:gd name="connsiteY41" fmla="*/ 226995 h 380442"/>
                <a:gd name="connsiteX42" fmla="*/ 166281 w 548784"/>
                <a:gd name="connsiteY42" fmla="*/ 203416 h 380442"/>
                <a:gd name="connsiteX43" fmla="*/ 199100 w 548784"/>
                <a:gd name="connsiteY43" fmla="*/ 167284 h 380442"/>
                <a:gd name="connsiteX44" fmla="*/ 206482 w 548784"/>
                <a:gd name="connsiteY44" fmla="*/ 146137 h 380442"/>
                <a:gd name="connsiteX45" fmla="*/ 214352 w 548784"/>
                <a:gd name="connsiteY45" fmla="*/ 137157 h 380442"/>
                <a:gd name="connsiteX46" fmla="*/ 207560 w 548784"/>
                <a:gd name="connsiteY46" fmla="*/ 116490 h 380442"/>
                <a:gd name="connsiteX47" fmla="*/ 219798 w 548784"/>
                <a:gd name="connsiteY47" fmla="*/ 95823 h 380442"/>
                <a:gd name="connsiteX48" fmla="*/ 238333 w 548784"/>
                <a:gd name="connsiteY48" fmla="*/ 86623 h 380442"/>
                <a:gd name="connsiteX49" fmla="*/ 247013 w 548784"/>
                <a:gd name="connsiteY49" fmla="*/ 75809 h 380442"/>
                <a:gd name="connsiteX50" fmla="*/ 274504 w 548784"/>
                <a:gd name="connsiteY50" fmla="*/ 68899 h 380442"/>
                <a:gd name="connsiteX51" fmla="*/ 290653 w 548784"/>
                <a:gd name="connsiteY51" fmla="*/ 54788 h 380442"/>
                <a:gd name="connsiteX52" fmla="*/ 314885 w 548784"/>
                <a:gd name="connsiteY52" fmla="*/ 43636 h 380442"/>
                <a:gd name="connsiteX53" fmla="*/ 331617 w 548784"/>
                <a:gd name="connsiteY53" fmla="*/ 40685 h 380442"/>
                <a:gd name="connsiteX54" fmla="*/ 349254 w 548784"/>
                <a:gd name="connsiteY54" fmla="*/ 29202 h 380442"/>
                <a:gd name="connsiteX55" fmla="*/ 372589 w 548784"/>
                <a:gd name="connsiteY55" fmla="*/ 22946 h 380442"/>
                <a:gd name="connsiteX56" fmla="*/ 400009 w 548784"/>
                <a:gd name="connsiteY56" fmla="*/ 35829 h 380442"/>
                <a:gd name="connsiteX57" fmla="*/ 417347 w 548784"/>
                <a:gd name="connsiteY57" fmla="*/ 28950 h 380442"/>
                <a:gd name="connsiteX58" fmla="*/ 444900 w 548784"/>
                <a:gd name="connsiteY58" fmla="*/ 704 h 380442"/>
                <a:gd name="connsiteX59" fmla="*/ 447678 w 548784"/>
                <a:gd name="connsiteY59" fmla="*/ -1838 h 380442"/>
                <a:gd name="connsiteX60" fmla="*/ 447678 w 548784"/>
                <a:gd name="connsiteY60" fmla="*/ 14013 h 380442"/>
                <a:gd name="connsiteX61" fmla="*/ 456690 w 548784"/>
                <a:gd name="connsiteY61" fmla="*/ 31469 h 380442"/>
                <a:gd name="connsiteX62" fmla="*/ 477766 w 548784"/>
                <a:gd name="connsiteY62" fmla="*/ 31469 h 380442"/>
                <a:gd name="connsiteX63" fmla="*/ 477766 w 548784"/>
                <a:gd name="connsiteY63" fmla="*/ 39394 h 380442"/>
                <a:gd name="connsiteX64" fmla="*/ 457540 w 548784"/>
                <a:gd name="connsiteY64" fmla="*/ 57574 h 380442"/>
                <a:gd name="connsiteX65" fmla="*/ 469014 w 548784"/>
                <a:gd name="connsiteY65" fmla="*/ 57574 h 380442"/>
                <a:gd name="connsiteX66" fmla="*/ 469014 w 548784"/>
                <a:gd name="connsiteY66" fmla="*/ 66349 h 380442"/>
                <a:gd name="connsiteX67" fmla="*/ 498992 w 548784"/>
                <a:gd name="connsiteY67" fmla="*/ 66349 h 380442"/>
                <a:gd name="connsiteX68" fmla="*/ 507515 w 548784"/>
                <a:gd name="connsiteY68" fmla="*/ 82664 h 380442"/>
                <a:gd name="connsiteX69" fmla="*/ 521319 w 548784"/>
                <a:gd name="connsiteY69" fmla="*/ 82664 h 380442"/>
                <a:gd name="connsiteX70" fmla="*/ 523452 w 548784"/>
                <a:gd name="connsiteY70" fmla="*/ 87764 h 380442"/>
                <a:gd name="connsiteX71" fmla="*/ 532408 w 548784"/>
                <a:gd name="connsiteY71" fmla="*/ 78997 h 380442"/>
                <a:gd name="connsiteX72" fmla="*/ 538327 w 548784"/>
                <a:gd name="connsiteY72" fmla="*/ 101702 h 380442"/>
                <a:gd name="connsiteX73" fmla="*/ 529528 w 548784"/>
                <a:gd name="connsiteY73" fmla="*/ 102048 h 380442"/>
                <a:gd name="connsiteX74" fmla="*/ 547464 w 548784"/>
                <a:gd name="connsiteY74" fmla="*/ 132136 h 380442"/>
                <a:gd name="connsiteX75" fmla="*/ 540585 w 548784"/>
                <a:gd name="connsiteY75" fmla="*/ 141682 h 380442"/>
                <a:gd name="connsiteX76" fmla="*/ 516676 w 548784"/>
                <a:gd name="connsiteY76" fmla="*/ 140659 h 380442"/>
                <a:gd name="connsiteX77" fmla="*/ 482889 w 548784"/>
                <a:gd name="connsiteY77" fmla="*/ 129759 h 380442"/>
                <a:gd name="connsiteX78" fmla="*/ 475090 w 548784"/>
                <a:gd name="connsiteY78" fmla="*/ 104976 h 380442"/>
                <a:gd name="connsiteX79" fmla="*/ 475712 w 548784"/>
                <a:gd name="connsiteY79" fmla="*/ 95823 h 380442"/>
                <a:gd name="connsiteX80" fmla="*/ 464812 w 548784"/>
                <a:gd name="connsiteY80" fmla="*/ 89566 h 380442"/>
                <a:gd name="connsiteX81" fmla="*/ 467653 w 548784"/>
                <a:gd name="connsiteY81" fmla="*/ 82349 h 380442"/>
                <a:gd name="connsiteX82" fmla="*/ 445829 w 548784"/>
                <a:gd name="connsiteY82" fmla="*/ 82696 h 380442"/>
                <a:gd name="connsiteX83" fmla="*/ 424902 w 548784"/>
                <a:gd name="connsiteY83" fmla="*/ 77108 h 380442"/>
                <a:gd name="connsiteX84" fmla="*/ 408753 w 548784"/>
                <a:gd name="connsiteY84" fmla="*/ 72197 h 380442"/>
                <a:gd name="connsiteX85" fmla="*/ 395893 w 548784"/>
                <a:gd name="connsiteY85" fmla="*/ 83010 h 380442"/>
                <a:gd name="connsiteX86" fmla="*/ 383639 w 548784"/>
                <a:gd name="connsiteY86" fmla="*/ 83357 h 380442"/>
                <a:gd name="connsiteX87" fmla="*/ 373172 w 548784"/>
                <a:gd name="connsiteY87" fmla="*/ 105999 h 380442"/>
                <a:gd name="connsiteX88" fmla="*/ 360320 w 548784"/>
                <a:gd name="connsiteY88" fmla="*/ 122589 h 380442"/>
                <a:gd name="connsiteX89" fmla="*/ 347476 w 548784"/>
                <a:gd name="connsiteY89" fmla="*/ 161798 h 380442"/>
                <a:gd name="connsiteX90" fmla="*/ 352851 w 548784"/>
                <a:gd name="connsiteY90" fmla="*/ 206454 h 380442"/>
                <a:gd name="connsiteX91" fmla="*/ 360926 w 548784"/>
                <a:gd name="connsiteY91" fmla="*/ 230678 h 380442"/>
                <a:gd name="connsiteX92" fmla="*/ 360556 w 548784"/>
                <a:gd name="connsiteY92" fmla="*/ 232803 h 380442"/>
                <a:gd name="connsiteX93" fmla="*/ 344698 w 548784"/>
                <a:gd name="connsiteY93" fmla="*/ 232803 h 38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548784" h="380442">
                  <a:moveTo>
                    <a:pt x="322567" y="241476"/>
                  </a:moveTo>
                  <a:lnTo>
                    <a:pt x="317152" y="269218"/>
                  </a:lnTo>
                  <a:lnTo>
                    <a:pt x="301797" y="278418"/>
                  </a:lnTo>
                  <a:lnTo>
                    <a:pt x="285388" y="311307"/>
                  </a:lnTo>
                  <a:lnTo>
                    <a:pt x="263698" y="311858"/>
                  </a:lnTo>
                  <a:lnTo>
                    <a:pt x="250146" y="290404"/>
                  </a:lnTo>
                  <a:lnTo>
                    <a:pt x="226779" y="308899"/>
                  </a:lnTo>
                  <a:lnTo>
                    <a:pt x="226779" y="320523"/>
                  </a:lnTo>
                  <a:lnTo>
                    <a:pt x="199596" y="345661"/>
                  </a:lnTo>
                  <a:lnTo>
                    <a:pt x="193693" y="356876"/>
                  </a:lnTo>
                  <a:lnTo>
                    <a:pt x="159293" y="356876"/>
                  </a:lnTo>
                  <a:lnTo>
                    <a:pt x="159293" y="345661"/>
                  </a:lnTo>
                  <a:lnTo>
                    <a:pt x="111671" y="345661"/>
                  </a:lnTo>
                  <a:lnTo>
                    <a:pt x="47112" y="369751"/>
                  </a:lnTo>
                  <a:lnTo>
                    <a:pt x="47112" y="378605"/>
                  </a:lnTo>
                  <a:lnTo>
                    <a:pt x="-1321" y="378605"/>
                  </a:lnTo>
                  <a:lnTo>
                    <a:pt x="9492" y="343496"/>
                  </a:lnTo>
                  <a:lnTo>
                    <a:pt x="25500" y="308419"/>
                  </a:lnTo>
                  <a:lnTo>
                    <a:pt x="46718" y="284014"/>
                  </a:lnTo>
                  <a:lnTo>
                    <a:pt x="47852" y="270328"/>
                  </a:lnTo>
                  <a:lnTo>
                    <a:pt x="37770" y="266794"/>
                  </a:lnTo>
                  <a:lnTo>
                    <a:pt x="57571" y="251463"/>
                  </a:lnTo>
                  <a:lnTo>
                    <a:pt x="79198" y="236801"/>
                  </a:lnTo>
                  <a:lnTo>
                    <a:pt x="85156" y="225554"/>
                  </a:lnTo>
                  <a:lnTo>
                    <a:pt x="87706" y="205430"/>
                  </a:lnTo>
                  <a:lnTo>
                    <a:pt x="115771" y="180742"/>
                  </a:lnTo>
                  <a:lnTo>
                    <a:pt x="122335" y="166418"/>
                  </a:lnTo>
                  <a:lnTo>
                    <a:pt x="139224" y="175036"/>
                  </a:lnTo>
                  <a:lnTo>
                    <a:pt x="114708" y="208846"/>
                  </a:lnTo>
                  <a:lnTo>
                    <a:pt x="102337" y="244333"/>
                  </a:lnTo>
                  <a:lnTo>
                    <a:pt x="81496" y="266463"/>
                  </a:lnTo>
                  <a:lnTo>
                    <a:pt x="77908" y="278056"/>
                  </a:lnTo>
                  <a:lnTo>
                    <a:pt x="51000" y="309088"/>
                  </a:lnTo>
                  <a:lnTo>
                    <a:pt x="39824" y="355711"/>
                  </a:lnTo>
                  <a:lnTo>
                    <a:pt x="74807" y="340081"/>
                  </a:lnTo>
                  <a:lnTo>
                    <a:pt x="74807" y="328441"/>
                  </a:lnTo>
                  <a:lnTo>
                    <a:pt x="91255" y="292041"/>
                  </a:lnTo>
                  <a:lnTo>
                    <a:pt x="110372" y="270894"/>
                  </a:lnTo>
                  <a:lnTo>
                    <a:pt x="120847" y="269533"/>
                  </a:lnTo>
                  <a:lnTo>
                    <a:pt x="120847" y="257948"/>
                  </a:lnTo>
                  <a:lnTo>
                    <a:pt x="138665" y="243365"/>
                  </a:lnTo>
                  <a:lnTo>
                    <a:pt x="138106" y="226995"/>
                  </a:lnTo>
                  <a:lnTo>
                    <a:pt x="166281" y="203416"/>
                  </a:lnTo>
                  <a:lnTo>
                    <a:pt x="199100" y="167284"/>
                  </a:lnTo>
                  <a:lnTo>
                    <a:pt x="206482" y="146137"/>
                  </a:lnTo>
                  <a:lnTo>
                    <a:pt x="214352" y="137157"/>
                  </a:lnTo>
                  <a:lnTo>
                    <a:pt x="207560" y="116490"/>
                  </a:lnTo>
                  <a:lnTo>
                    <a:pt x="219798" y="95823"/>
                  </a:lnTo>
                  <a:lnTo>
                    <a:pt x="238333" y="86623"/>
                  </a:lnTo>
                  <a:lnTo>
                    <a:pt x="247013" y="75809"/>
                  </a:lnTo>
                  <a:lnTo>
                    <a:pt x="274504" y="68899"/>
                  </a:lnTo>
                  <a:lnTo>
                    <a:pt x="290653" y="54788"/>
                  </a:lnTo>
                  <a:lnTo>
                    <a:pt x="314885" y="43636"/>
                  </a:lnTo>
                  <a:lnTo>
                    <a:pt x="331617" y="40685"/>
                  </a:lnTo>
                  <a:lnTo>
                    <a:pt x="349254" y="29202"/>
                  </a:lnTo>
                  <a:lnTo>
                    <a:pt x="372589" y="22946"/>
                  </a:lnTo>
                  <a:lnTo>
                    <a:pt x="400009" y="35829"/>
                  </a:lnTo>
                  <a:lnTo>
                    <a:pt x="417347" y="28950"/>
                  </a:lnTo>
                  <a:lnTo>
                    <a:pt x="444900" y="704"/>
                  </a:lnTo>
                  <a:lnTo>
                    <a:pt x="447678" y="-1838"/>
                  </a:lnTo>
                  <a:lnTo>
                    <a:pt x="447678" y="14013"/>
                  </a:lnTo>
                  <a:lnTo>
                    <a:pt x="456690" y="31469"/>
                  </a:lnTo>
                  <a:lnTo>
                    <a:pt x="477766" y="31469"/>
                  </a:lnTo>
                  <a:lnTo>
                    <a:pt x="477766" y="39394"/>
                  </a:lnTo>
                  <a:lnTo>
                    <a:pt x="457540" y="57574"/>
                  </a:lnTo>
                  <a:lnTo>
                    <a:pt x="469014" y="57574"/>
                  </a:lnTo>
                  <a:lnTo>
                    <a:pt x="469014" y="66349"/>
                  </a:lnTo>
                  <a:lnTo>
                    <a:pt x="498992" y="66349"/>
                  </a:lnTo>
                  <a:lnTo>
                    <a:pt x="507515" y="82664"/>
                  </a:lnTo>
                  <a:lnTo>
                    <a:pt x="521319" y="82664"/>
                  </a:lnTo>
                  <a:lnTo>
                    <a:pt x="523452" y="87764"/>
                  </a:lnTo>
                  <a:lnTo>
                    <a:pt x="532408" y="78997"/>
                  </a:lnTo>
                  <a:lnTo>
                    <a:pt x="538327" y="101702"/>
                  </a:lnTo>
                  <a:lnTo>
                    <a:pt x="529528" y="102048"/>
                  </a:lnTo>
                  <a:lnTo>
                    <a:pt x="547464" y="132136"/>
                  </a:lnTo>
                  <a:lnTo>
                    <a:pt x="540585" y="141682"/>
                  </a:lnTo>
                  <a:lnTo>
                    <a:pt x="516676" y="140659"/>
                  </a:lnTo>
                  <a:lnTo>
                    <a:pt x="482889" y="129759"/>
                  </a:lnTo>
                  <a:lnTo>
                    <a:pt x="475090" y="104976"/>
                  </a:lnTo>
                  <a:lnTo>
                    <a:pt x="475712" y="95823"/>
                  </a:lnTo>
                  <a:lnTo>
                    <a:pt x="464812" y="89566"/>
                  </a:lnTo>
                  <a:lnTo>
                    <a:pt x="467653" y="82349"/>
                  </a:lnTo>
                  <a:lnTo>
                    <a:pt x="445829" y="82696"/>
                  </a:lnTo>
                  <a:lnTo>
                    <a:pt x="424902" y="77108"/>
                  </a:lnTo>
                  <a:lnTo>
                    <a:pt x="408753" y="72197"/>
                  </a:lnTo>
                  <a:lnTo>
                    <a:pt x="395893" y="83010"/>
                  </a:lnTo>
                  <a:lnTo>
                    <a:pt x="383639" y="83357"/>
                  </a:lnTo>
                  <a:lnTo>
                    <a:pt x="373172" y="105999"/>
                  </a:lnTo>
                  <a:lnTo>
                    <a:pt x="360320" y="122589"/>
                  </a:lnTo>
                  <a:lnTo>
                    <a:pt x="347476" y="161798"/>
                  </a:lnTo>
                  <a:lnTo>
                    <a:pt x="352851" y="206454"/>
                  </a:lnTo>
                  <a:lnTo>
                    <a:pt x="360926" y="230678"/>
                  </a:lnTo>
                  <a:lnTo>
                    <a:pt x="360556" y="232803"/>
                  </a:lnTo>
                  <a:lnTo>
                    <a:pt x="344698" y="23280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78" name="Freeform: Shape 1277">
              <a:extLst>
                <a:ext uri="{FF2B5EF4-FFF2-40B4-BE49-F238E27FC236}">
                  <a16:creationId xmlns:a16="http://schemas.microsoft.com/office/drawing/2014/main" id="{20926626-EF5B-4DAC-BA1D-9DEBEA4A78DE}"/>
                </a:ext>
              </a:extLst>
            </p:cNvPr>
            <p:cNvSpPr/>
            <p:nvPr/>
          </p:nvSpPr>
          <p:spPr>
            <a:xfrm flipV="1">
              <a:off x="3206782" y="2222314"/>
              <a:ext cx="131988" cy="129917"/>
            </a:xfrm>
            <a:custGeom>
              <a:avLst/>
              <a:gdLst>
                <a:gd name="connsiteX0" fmla="*/ 35480 w 121333"/>
                <a:gd name="connsiteY0" fmla="*/ 100225 h 119429"/>
                <a:gd name="connsiteX1" fmla="*/ 15151 w 121333"/>
                <a:gd name="connsiteY1" fmla="*/ 62763 h 119429"/>
                <a:gd name="connsiteX2" fmla="*/ -2234 w 121333"/>
                <a:gd name="connsiteY2" fmla="*/ 47030 h 119429"/>
                <a:gd name="connsiteX3" fmla="*/ 10233 w 121333"/>
                <a:gd name="connsiteY3" fmla="*/ 41750 h 119429"/>
                <a:gd name="connsiteX4" fmla="*/ -2234 w 121333"/>
                <a:gd name="connsiteY4" fmla="*/ 28355 h 119429"/>
                <a:gd name="connsiteX5" fmla="*/ 2685 w 121333"/>
                <a:gd name="connsiteY5" fmla="*/ 19194 h 119429"/>
                <a:gd name="connsiteX6" fmla="*/ 32859 w 121333"/>
                <a:gd name="connsiteY6" fmla="*/ 21665 h 119429"/>
                <a:gd name="connsiteX7" fmla="*/ 64009 w 121333"/>
                <a:gd name="connsiteY7" fmla="*/ 19194 h 119429"/>
                <a:gd name="connsiteX8" fmla="*/ 50567 w 121333"/>
                <a:gd name="connsiteY8" fmla="*/ 4760 h 119429"/>
                <a:gd name="connsiteX9" fmla="*/ 67614 w 121333"/>
                <a:gd name="connsiteY9" fmla="*/ 2989 h 119429"/>
                <a:gd name="connsiteX10" fmla="*/ 84338 w 121333"/>
                <a:gd name="connsiteY10" fmla="*/ 18847 h 119429"/>
                <a:gd name="connsiteX11" fmla="*/ 93192 w 121333"/>
                <a:gd name="connsiteY11" fmla="*/ 17077 h 119429"/>
                <a:gd name="connsiteX12" fmla="*/ 91224 w 121333"/>
                <a:gd name="connsiteY12" fmla="*/ 2989 h 119429"/>
                <a:gd name="connsiteX13" fmla="*/ 102376 w 121333"/>
                <a:gd name="connsiteY13" fmla="*/ -2646 h 119429"/>
                <a:gd name="connsiteX14" fmla="*/ 112214 w 121333"/>
                <a:gd name="connsiteY14" fmla="*/ -891 h 119429"/>
                <a:gd name="connsiteX15" fmla="*/ 119100 w 121333"/>
                <a:gd name="connsiteY15" fmla="*/ 25529 h 119429"/>
                <a:gd name="connsiteX16" fmla="*/ 112214 w 121333"/>
                <a:gd name="connsiteY16" fmla="*/ 31873 h 119429"/>
                <a:gd name="connsiteX17" fmla="*/ 102376 w 121333"/>
                <a:gd name="connsiteY17" fmla="*/ 28355 h 119429"/>
                <a:gd name="connsiteX18" fmla="*/ 93192 w 121333"/>
                <a:gd name="connsiteY18" fmla="*/ 34344 h 119429"/>
                <a:gd name="connsiteX19" fmla="*/ 110246 w 121333"/>
                <a:gd name="connsiteY19" fmla="*/ 45976 h 119429"/>
                <a:gd name="connsiteX20" fmla="*/ 111230 w 121333"/>
                <a:gd name="connsiteY20" fmla="*/ 55121 h 119429"/>
                <a:gd name="connsiteX21" fmla="*/ 96120 w 121333"/>
                <a:gd name="connsiteY21" fmla="*/ 53303 h 119429"/>
                <a:gd name="connsiteX22" fmla="*/ 94837 w 121333"/>
                <a:gd name="connsiteY22" fmla="*/ 67453 h 119429"/>
                <a:gd name="connsiteX23" fmla="*/ 82370 w 121333"/>
                <a:gd name="connsiteY23" fmla="*/ 71688 h 119429"/>
                <a:gd name="connsiteX24" fmla="*/ 71880 w 121333"/>
                <a:gd name="connsiteY24" fmla="*/ 62763 h 119429"/>
                <a:gd name="connsiteX25" fmla="*/ 60728 w 121333"/>
                <a:gd name="connsiteY25" fmla="*/ 65691 h 119429"/>
                <a:gd name="connsiteX26" fmla="*/ 63679 w 121333"/>
                <a:gd name="connsiteY26" fmla="*/ 76071 h 119429"/>
                <a:gd name="connsiteX27" fmla="*/ 44004 w 121333"/>
                <a:gd name="connsiteY27" fmla="*/ 79794 h 119429"/>
                <a:gd name="connsiteX28" fmla="*/ 71880 w 121333"/>
                <a:gd name="connsiteY28" fmla="*/ 116784 h 119429"/>
                <a:gd name="connsiteX29" fmla="*/ 55155 w 121333"/>
                <a:gd name="connsiteY29" fmla="*/ 116784 h 119429"/>
                <a:gd name="connsiteX30" fmla="*/ 35480 w 121333"/>
                <a:gd name="connsiteY30" fmla="*/ 100225 h 119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333" h="119429">
                  <a:moveTo>
                    <a:pt x="35480" y="100225"/>
                  </a:moveTo>
                  <a:lnTo>
                    <a:pt x="15151" y="62763"/>
                  </a:lnTo>
                  <a:lnTo>
                    <a:pt x="-2234" y="47030"/>
                  </a:lnTo>
                  <a:lnTo>
                    <a:pt x="10233" y="41750"/>
                  </a:lnTo>
                  <a:lnTo>
                    <a:pt x="-2234" y="28355"/>
                  </a:lnTo>
                  <a:lnTo>
                    <a:pt x="2685" y="19194"/>
                  </a:lnTo>
                  <a:lnTo>
                    <a:pt x="32859" y="21665"/>
                  </a:lnTo>
                  <a:lnTo>
                    <a:pt x="64009" y="19194"/>
                  </a:lnTo>
                  <a:lnTo>
                    <a:pt x="50567" y="4760"/>
                  </a:lnTo>
                  <a:lnTo>
                    <a:pt x="67614" y="2989"/>
                  </a:lnTo>
                  <a:lnTo>
                    <a:pt x="84338" y="18847"/>
                  </a:lnTo>
                  <a:lnTo>
                    <a:pt x="93192" y="17077"/>
                  </a:lnTo>
                  <a:lnTo>
                    <a:pt x="91224" y="2989"/>
                  </a:lnTo>
                  <a:lnTo>
                    <a:pt x="102376" y="-2646"/>
                  </a:lnTo>
                  <a:lnTo>
                    <a:pt x="112214" y="-891"/>
                  </a:lnTo>
                  <a:lnTo>
                    <a:pt x="119100" y="25529"/>
                  </a:lnTo>
                  <a:lnTo>
                    <a:pt x="112214" y="31873"/>
                  </a:lnTo>
                  <a:lnTo>
                    <a:pt x="102376" y="28355"/>
                  </a:lnTo>
                  <a:lnTo>
                    <a:pt x="93192" y="34344"/>
                  </a:lnTo>
                  <a:lnTo>
                    <a:pt x="110246" y="45976"/>
                  </a:lnTo>
                  <a:lnTo>
                    <a:pt x="111230" y="55121"/>
                  </a:lnTo>
                  <a:lnTo>
                    <a:pt x="96120" y="53303"/>
                  </a:lnTo>
                  <a:lnTo>
                    <a:pt x="94837" y="67453"/>
                  </a:lnTo>
                  <a:lnTo>
                    <a:pt x="82370" y="71688"/>
                  </a:lnTo>
                  <a:lnTo>
                    <a:pt x="71880" y="62763"/>
                  </a:lnTo>
                  <a:lnTo>
                    <a:pt x="60728" y="65691"/>
                  </a:lnTo>
                  <a:lnTo>
                    <a:pt x="63679" y="76071"/>
                  </a:lnTo>
                  <a:lnTo>
                    <a:pt x="44004" y="79794"/>
                  </a:lnTo>
                  <a:lnTo>
                    <a:pt x="71880" y="116784"/>
                  </a:lnTo>
                  <a:lnTo>
                    <a:pt x="55155" y="116784"/>
                  </a:lnTo>
                  <a:lnTo>
                    <a:pt x="35480" y="10022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79" name="Freeform: Shape 1278">
              <a:extLst>
                <a:ext uri="{FF2B5EF4-FFF2-40B4-BE49-F238E27FC236}">
                  <a16:creationId xmlns:a16="http://schemas.microsoft.com/office/drawing/2014/main" id="{347AE4FA-312A-47CD-BA40-E8D60185FC99}"/>
                </a:ext>
              </a:extLst>
            </p:cNvPr>
            <p:cNvSpPr/>
            <p:nvPr/>
          </p:nvSpPr>
          <p:spPr>
            <a:xfrm flipV="1">
              <a:off x="3206782" y="2222314"/>
              <a:ext cx="131988" cy="129917"/>
            </a:xfrm>
            <a:custGeom>
              <a:avLst/>
              <a:gdLst>
                <a:gd name="connsiteX0" fmla="*/ 35480 w 121333"/>
                <a:gd name="connsiteY0" fmla="*/ 100225 h 119429"/>
                <a:gd name="connsiteX1" fmla="*/ 15151 w 121333"/>
                <a:gd name="connsiteY1" fmla="*/ 62763 h 119429"/>
                <a:gd name="connsiteX2" fmla="*/ -2234 w 121333"/>
                <a:gd name="connsiteY2" fmla="*/ 47030 h 119429"/>
                <a:gd name="connsiteX3" fmla="*/ 10233 w 121333"/>
                <a:gd name="connsiteY3" fmla="*/ 41750 h 119429"/>
                <a:gd name="connsiteX4" fmla="*/ -2234 w 121333"/>
                <a:gd name="connsiteY4" fmla="*/ 28355 h 119429"/>
                <a:gd name="connsiteX5" fmla="*/ 2685 w 121333"/>
                <a:gd name="connsiteY5" fmla="*/ 19194 h 119429"/>
                <a:gd name="connsiteX6" fmla="*/ 32859 w 121333"/>
                <a:gd name="connsiteY6" fmla="*/ 21665 h 119429"/>
                <a:gd name="connsiteX7" fmla="*/ 64009 w 121333"/>
                <a:gd name="connsiteY7" fmla="*/ 19194 h 119429"/>
                <a:gd name="connsiteX8" fmla="*/ 50567 w 121333"/>
                <a:gd name="connsiteY8" fmla="*/ 4760 h 119429"/>
                <a:gd name="connsiteX9" fmla="*/ 67614 w 121333"/>
                <a:gd name="connsiteY9" fmla="*/ 2989 h 119429"/>
                <a:gd name="connsiteX10" fmla="*/ 84338 w 121333"/>
                <a:gd name="connsiteY10" fmla="*/ 18847 h 119429"/>
                <a:gd name="connsiteX11" fmla="*/ 93192 w 121333"/>
                <a:gd name="connsiteY11" fmla="*/ 17077 h 119429"/>
                <a:gd name="connsiteX12" fmla="*/ 91224 w 121333"/>
                <a:gd name="connsiteY12" fmla="*/ 2989 h 119429"/>
                <a:gd name="connsiteX13" fmla="*/ 102376 w 121333"/>
                <a:gd name="connsiteY13" fmla="*/ -2646 h 119429"/>
                <a:gd name="connsiteX14" fmla="*/ 112214 w 121333"/>
                <a:gd name="connsiteY14" fmla="*/ -891 h 119429"/>
                <a:gd name="connsiteX15" fmla="*/ 119100 w 121333"/>
                <a:gd name="connsiteY15" fmla="*/ 25529 h 119429"/>
                <a:gd name="connsiteX16" fmla="*/ 112214 w 121333"/>
                <a:gd name="connsiteY16" fmla="*/ 31873 h 119429"/>
                <a:gd name="connsiteX17" fmla="*/ 102376 w 121333"/>
                <a:gd name="connsiteY17" fmla="*/ 28355 h 119429"/>
                <a:gd name="connsiteX18" fmla="*/ 93192 w 121333"/>
                <a:gd name="connsiteY18" fmla="*/ 34344 h 119429"/>
                <a:gd name="connsiteX19" fmla="*/ 110246 w 121333"/>
                <a:gd name="connsiteY19" fmla="*/ 45976 h 119429"/>
                <a:gd name="connsiteX20" fmla="*/ 111230 w 121333"/>
                <a:gd name="connsiteY20" fmla="*/ 55121 h 119429"/>
                <a:gd name="connsiteX21" fmla="*/ 96120 w 121333"/>
                <a:gd name="connsiteY21" fmla="*/ 53303 h 119429"/>
                <a:gd name="connsiteX22" fmla="*/ 94837 w 121333"/>
                <a:gd name="connsiteY22" fmla="*/ 67453 h 119429"/>
                <a:gd name="connsiteX23" fmla="*/ 82370 w 121333"/>
                <a:gd name="connsiteY23" fmla="*/ 71688 h 119429"/>
                <a:gd name="connsiteX24" fmla="*/ 71880 w 121333"/>
                <a:gd name="connsiteY24" fmla="*/ 62763 h 119429"/>
                <a:gd name="connsiteX25" fmla="*/ 60728 w 121333"/>
                <a:gd name="connsiteY25" fmla="*/ 65691 h 119429"/>
                <a:gd name="connsiteX26" fmla="*/ 63679 w 121333"/>
                <a:gd name="connsiteY26" fmla="*/ 76071 h 119429"/>
                <a:gd name="connsiteX27" fmla="*/ 44004 w 121333"/>
                <a:gd name="connsiteY27" fmla="*/ 79794 h 119429"/>
                <a:gd name="connsiteX28" fmla="*/ 71880 w 121333"/>
                <a:gd name="connsiteY28" fmla="*/ 116784 h 119429"/>
                <a:gd name="connsiteX29" fmla="*/ 55155 w 121333"/>
                <a:gd name="connsiteY29" fmla="*/ 116784 h 119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21333" h="119429">
                  <a:moveTo>
                    <a:pt x="35480" y="100225"/>
                  </a:moveTo>
                  <a:lnTo>
                    <a:pt x="15151" y="62763"/>
                  </a:lnTo>
                  <a:lnTo>
                    <a:pt x="-2234" y="47030"/>
                  </a:lnTo>
                  <a:lnTo>
                    <a:pt x="10233" y="41750"/>
                  </a:lnTo>
                  <a:lnTo>
                    <a:pt x="-2234" y="28355"/>
                  </a:lnTo>
                  <a:lnTo>
                    <a:pt x="2685" y="19194"/>
                  </a:lnTo>
                  <a:lnTo>
                    <a:pt x="32859" y="21665"/>
                  </a:lnTo>
                  <a:lnTo>
                    <a:pt x="64009" y="19194"/>
                  </a:lnTo>
                  <a:lnTo>
                    <a:pt x="50567" y="4760"/>
                  </a:lnTo>
                  <a:lnTo>
                    <a:pt x="67614" y="2989"/>
                  </a:lnTo>
                  <a:lnTo>
                    <a:pt x="84338" y="18847"/>
                  </a:lnTo>
                  <a:lnTo>
                    <a:pt x="93192" y="17077"/>
                  </a:lnTo>
                  <a:lnTo>
                    <a:pt x="91224" y="2989"/>
                  </a:lnTo>
                  <a:lnTo>
                    <a:pt x="102376" y="-2646"/>
                  </a:lnTo>
                  <a:lnTo>
                    <a:pt x="112214" y="-891"/>
                  </a:lnTo>
                  <a:lnTo>
                    <a:pt x="119100" y="25529"/>
                  </a:lnTo>
                  <a:lnTo>
                    <a:pt x="112214" y="31873"/>
                  </a:lnTo>
                  <a:lnTo>
                    <a:pt x="102376" y="28355"/>
                  </a:lnTo>
                  <a:lnTo>
                    <a:pt x="93192" y="34344"/>
                  </a:lnTo>
                  <a:lnTo>
                    <a:pt x="110246" y="45976"/>
                  </a:lnTo>
                  <a:lnTo>
                    <a:pt x="111230" y="55121"/>
                  </a:lnTo>
                  <a:lnTo>
                    <a:pt x="96120" y="53303"/>
                  </a:lnTo>
                  <a:lnTo>
                    <a:pt x="94837" y="67453"/>
                  </a:lnTo>
                  <a:lnTo>
                    <a:pt x="82370" y="71688"/>
                  </a:lnTo>
                  <a:lnTo>
                    <a:pt x="71880" y="62763"/>
                  </a:lnTo>
                  <a:lnTo>
                    <a:pt x="60728" y="65691"/>
                  </a:lnTo>
                  <a:lnTo>
                    <a:pt x="63679" y="76071"/>
                  </a:lnTo>
                  <a:lnTo>
                    <a:pt x="44004" y="79794"/>
                  </a:lnTo>
                  <a:lnTo>
                    <a:pt x="71880" y="116784"/>
                  </a:lnTo>
                  <a:lnTo>
                    <a:pt x="55155" y="11678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80" name="Freeform: Shape 1279">
              <a:extLst>
                <a:ext uri="{FF2B5EF4-FFF2-40B4-BE49-F238E27FC236}">
                  <a16:creationId xmlns:a16="http://schemas.microsoft.com/office/drawing/2014/main" id="{28F24ADB-8BD0-433E-9F29-DC8C72A7D40D}"/>
                </a:ext>
              </a:extLst>
            </p:cNvPr>
            <p:cNvSpPr/>
            <p:nvPr/>
          </p:nvSpPr>
          <p:spPr>
            <a:xfrm flipV="1">
              <a:off x="3121665" y="2266602"/>
              <a:ext cx="39014" cy="28962"/>
            </a:xfrm>
            <a:custGeom>
              <a:avLst/>
              <a:gdLst>
                <a:gd name="connsiteX0" fmla="*/ -2100 w 35864"/>
                <a:gd name="connsiteY0" fmla="*/ 9812 h 26624"/>
                <a:gd name="connsiteX1" fmla="*/ 20282 w 35864"/>
                <a:gd name="connsiteY1" fmla="*/ -2654 h 26624"/>
                <a:gd name="connsiteX2" fmla="*/ 33764 w 35864"/>
                <a:gd name="connsiteY2" fmla="*/ 4398 h 26624"/>
                <a:gd name="connsiteX3" fmla="*/ 32552 w 35864"/>
                <a:gd name="connsiteY3" fmla="*/ 11135 h 26624"/>
                <a:gd name="connsiteX4" fmla="*/ -2100 w 35864"/>
                <a:gd name="connsiteY4" fmla="*/ 23971 h 26624"/>
                <a:gd name="connsiteX5" fmla="*/ -2100 w 35864"/>
                <a:gd name="connsiteY5" fmla="*/ 9812 h 26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864" h="26624">
                  <a:moveTo>
                    <a:pt x="-2100" y="9812"/>
                  </a:moveTo>
                  <a:lnTo>
                    <a:pt x="20282" y="-2654"/>
                  </a:lnTo>
                  <a:lnTo>
                    <a:pt x="33764" y="4398"/>
                  </a:lnTo>
                  <a:lnTo>
                    <a:pt x="32552" y="11135"/>
                  </a:lnTo>
                  <a:lnTo>
                    <a:pt x="-2100" y="23971"/>
                  </a:lnTo>
                  <a:lnTo>
                    <a:pt x="-2100" y="981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81" name="Freeform: Shape 1280">
              <a:extLst>
                <a:ext uri="{FF2B5EF4-FFF2-40B4-BE49-F238E27FC236}">
                  <a16:creationId xmlns:a16="http://schemas.microsoft.com/office/drawing/2014/main" id="{559C41C0-2CE3-4B70-BFA0-00C18B755900}"/>
                </a:ext>
              </a:extLst>
            </p:cNvPr>
            <p:cNvSpPr/>
            <p:nvPr/>
          </p:nvSpPr>
          <p:spPr>
            <a:xfrm flipV="1">
              <a:off x="3121665" y="2266602"/>
              <a:ext cx="39014" cy="28962"/>
            </a:xfrm>
            <a:custGeom>
              <a:avLst/>
              <a:gdLst>
                <a:gd name="connsiteX0" fmla="*/ -2100 w 35864"/>
                <a:gd name="connsiteY0" fmla="*/ 9812 h 26624"/>
                <a:gd name="connsiteX1" fmla="*/ 20282 w 35864"/>
                <a:gd name="connsiteY1" fmla="*/ -2654 h 26624"/>
                <a:gd name="connsiteX2" fmla="*/ 33764 w 35864"/>
                <a:gd name="connsiteY2" fmla="*/ 4398 h 26624"/>
                <a:gd name="connsiteX3" fmla="*/ 32552 w 35864"/>
                <a:gd name="connsiteY3" fmla="*/ 11135 h 26624"/>
                <a:gd name="connsiteX4" fmla="*/ -2100 w 35864"/>
                <a:gd name="connsiteY4" fmla="*/ 23971 h 26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64" h="26624">
                  <a:moveTo>
                    <a:pt x="-2100" y="9812"/>
                  </a:moveTo>
                  <a:lnTo>
                    <a:pt x="20282" y="-2654"/>
                  </a:lnTo>
                  <a:lnTo>
                    <a:pt x="33764" y="4398"/>
                  </a:lnTo>
                  <a:lnTo>
                    <a:pt x="32552" y="11135"/>
                  </a:lnTo>
                  <a:lnTo>
                    <a:pt x="-2100" y="23971"/>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82" name="Freeform: Shape 1281">
              <a:extLst>
                <a:ext uri="{FF2B5EF4-FFF2-40B4-BE49-F238E27FC236}">
                  <a16:creationId xmlns:a16="http://schemas.microsoft.com/office/drawing/2014/main" id="{9B386DB7-E4E4-4233-A093-B2AEEE93C041}"/>
                </a:ext>
              </a:extLst>
            </p:cNvPr>
            <p:cNvSpPr/>
            <p:nvPr/>
          </p:nvSpPr>
          <p:spPr>
            <a:xfrm flipV="1">
              <a:off x="3166184" y="2337309"/>
              <a:ext cx="32780" cy="36693"/>
            </a:xfrm>
            <a:custGeom>
              <a:avLst/>
              <a:gdLst>
                <a:gd name="connsiteX0" fmla="*/ 27993 w 30134"/>
                <a:gd name="connsiteY0" fmla="*/ 4174 h 33731"/>
                <a:gd name="connsiteX1" fmla="*/ 18714 w 30134"/>
                <a:gd name="connsiteY1" fmla="*/ 25966 h 33731"/>
                <a:gd name="connsiteX2" fmla="*/ 10426 w 30134"/>
                <a:gd name="connsiteY2" fmla="*/ 31176 h 33731"/>
                <a:gd name="connsiteX3" fmla="*/ -2142 w 30134"/>
                <a:gd name="connsiteY3" fmla="*/ 5842 h 33731"/>
                <a:gd name="connsiteX4" fmla="*/ 9207 w 30134"/>
                <a:gd name="connsiteY4" fmla="*/ -2555 h 33731"/>
                <a:gd name="connsiteX5" fmla="*/ 27993 w 30134"/>
                <a:gd name="connsiteY5" fmla="*/ 4174 h 33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134" h="33731">
                  <a:moveTo>
                    <a:pt x="27993" y="4174"/>
                  </a:moveTo>
                  <a:lnTo>
                    <a:pt x="18714" y="25966"/>
                  </a:lnTo>
                  <a:lnTo>
                    <a:pt x="10426" y="31176"/>
                  </a:lnTo>
                  <a:lnTo>
                    <a:pt x="-2142" y="5842"/>
                  </a:lnTo>
                  <a:lnTo>
                    <a:pt x="9207" y="-2555"/>
                  </a:lnTo>
                  <a:lnTo>
                    <a:pt x="27993" y="417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83" name="Freeform: Shape 1282">
              <a:extLst>
                <a:ext uri="{FF2B5EF4-FFF2-40B4-BE49-F238E27FC236}">
                  <a16:creationId xmlns:a16="http://schemas.microsoft.com/office/drawing/2014/main" id="{08908CED-B6BC-46C6-A263-4719E0A2EE7A}"/>
                </a:ext>
              </a:extLst>
            </p:cNvPr>
            <p:cNvSpPr/>
            <p:nvPr/>
          </p:nvSpPr>
          <p:spPr>
            <a:xfrm flipV="1">
              <a:off x="3166184" y="2337309"/>
              <a:ext cx="32780" cy="36693"/>
            </a:xfrm>
            <a:custGeom>
              <a:avLst/>
              <a:gdLst>
                <a:gd name="connsiteX0" fmla="*/ 27993 w 30134"/>
                <a:gd name="connsiteY0" fmla="*/ 4174 h 33731"/>
                <a:gd name="connsiteX1" fmla="*/ 18714 w 30134"/>
                <a:gd name="connsiteY1" fmla="*/ 25966 h 33731"/>
                <a:gd name="connsiteX2" fmla="*/ 10426 w 30134"/>
                <a:gd name="connsiteY2" fmla="*/ 31176 h 33731"/>
                <a:gd name="connsiteX3" fmla="*/ -2142 w 30134"/>
                <a:gd name="connsiteY3" fmla="*/ 5842 h 33731"/>
                <a:gd name="connsiteX4" fmla="*/ 9207 w 30134"/>
                <a:gd name="connsiteY4" fmla="*/ -2555 h 337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34" h="33731">
                  <a:moveTo>
                    <a:pt x="27993" y="4174"/>
                  </a:moveTo>
                  <a:lnTo>
                    <a:pt x="18714" y="25966"/>
                  </a:lnTo>
                  <a:lnTo>
                    <a:pt x="10426" y="31176"/>
                  </a:lnTo>
                  <a:lnTo>
                    <a:pt x="-2142" y="5842"/>
                  </a:lnTo>
                  <a:lnTo>
                    <a:pt x="9207" y="-255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84" name="Freeform: Shape 1283">
              <a:extLst>
                <a:ext uri="{FF2B5EF4-FFF2-40B4-BE49-F238E27FC236}">
                  <a16:creationId xmlns:a16="http://schemas.microsoft.com/office/drawing/2014/main" id="{34D5675D-275E-41BF-8547-6D26034797C3}"/>
                </a:ext>
              </a:extLst>
            </p:cNvPr>
            <p:cNvSpPr/>
            <p:nvPr/>
          </p:nvSpPr>
          <p:spPr>
            <a:xfrm flipV="1">
              <a:off x="2795558" y="2067483"/>
              <a:ext cx="30674" cy="36034"/>
            </a:xfrm>
            <a:custGeom>
              <a:avLst/>
              <a:gdLst>
                <a:gd name="connsiteX0" fmla="*/ 26433 w 28198"/>
                <a:gd name="connsiteY0" fmla="*/ 16825 h 33125"/>
                <a:gd name="connsiteX1" fmla="*/ 12007 w 28198"/>
                <a:gd name="connsiteY1" fmla="*/ 30212 h 33125"/>
                <a:gd name="connsiteX2" fmla="*/ -1766 w 28198"/>
                <a:gd name="connsiteY2" fmla="*/ 13654 h 33125"/>
                <a:gd name="connsiteX3" fmla="*/ 15942 w 28198"/>
                <a:gd name="connsiteY3" fmla="*/ -2913 h 33125"/>
                <a:gd name="connsiteX4" fmla="*/ 26433 w 28198"/>
                <a:gd name="connsiteY4" fmla="*/ 16825 h 33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98" h="33125">
                  <a:moveTo>
                    <a:pt x="26433" y="16825"/>
                  </a:moveTo>
                  <a:lnTo>
                    <a:pt x="12007" y="30212"/>
                  </a:lnTo>
                  <a:lnTo>
                    <a:pt x="-1766" y="13654"/>
                  </a:lnTo>
                  <a:lnTo>
                    <a:pt x="15942" y="-2913"/>
                  </a:lnTo>
                  <a:lnTo>
                    <a:pt x="26433" y="1682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85" name="Freeform: Shape 1284">
              <a:extLst>
                <a:ext uri="{FF2B5EF4-FFF2-40B4-BE49-F238E27FC236}">
                  <a16:creationId xmlns:a16="http://schemas.microsoft.com/office/drawing/2014/main" id="{FC61D8D2-68C5-4A52-A2DF-26141DEFCFC4}"/>
                </a:ext>
              </a:extLst>
            </p:cNvPr>
            <p:cNvSpPr/>
            <p:nvPr/>
          </p:nvSpPr>
          <p:spPr>
            <a:xfrm flipV="1">
              <a:off x="2795558" y="2067483"/>
              <a:ext cx="30674" cy="36034"/>
            </a:xfrm>
            <a:custGeom>
              <a:avLst/>
              <a:gdLst>
                <a:gd name="connsiteX0" fmla="*/ 26433 w 28198"/>
                <a:gd name="connsiteY0" fmla="*/ 16825 h 33125"/>
                <a:gd name="connsiteX1" fmla="*/ 12007 w 28198"/>
                <a:gd name="connsiteY1" fmla="*/ 30212 h 33125"/>
                <a:gd name="connsiteX2" fmla="*/ -1766 w 28198"/>
                <a:gd name="connsiteY2" fmla="*/ 13654 h 33125"/>
                <a:gd name="connsiteX3" fmla="*/ 15942 w 28198"/>
                <a:gd name="connsiteY3" fmla="*/ -2913 h 33125"/>
              </a:gdLst>
              <a:ahLst/>
              <a:cxnLst>
                <a:cxn ang="0">
                  <a:pos x="connsiteX0" y="connsiteY0"/>
                </a:cxn>
                <a:cxn ang="0">
                  <a:pos x="connsiteX1" y="connsiteY1"/>
                </a:cxn>
                <a:cxn ang="0">
                  <a:pos x="connsiteX2" y="connsiteY2"/>
                </a:cxn>
                <a:cxn ang="0">
                  <a:pos x="connsiteX3" y="connsiteY3"/>
                </a:cxn>
              </a:cxnLst>
              <a:rect l="l" t="t" r="r" b="b"/>
              <a:pathLst>
                <a:path w="28198" h="33125">
                  <a:moveTo>
                    <a:pt x="26433" y="16825"/>
                  </a:moveTo>
                  <a:lnTo>
                    <a:pt x="12007" y="30212"/>
                  </a:lnTo>
                  <a:lnTo>
                    <a:pt x="-1766" y="13654"/>
                  </a:lnTo>
                  <a:lnTo>
                    <a:pt x="15942" y="-291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86" name="Freeform: Shape 1285">
              <a:extLst>
                <a:ext uri="{FF2B5EF4-FFF2-40B4-BE49-F238E27FC236}">
                  <a16:creationId xmlns:a16="http://schemas.microsoft.com/office/drawing/2014/main" id="{94299778-D14B-4BBD-9932-7F55EAA9B46A}"/>
                </a:ext>
              </a:extLst>
            </p:cNvPr>
            <p:cNvSpPr/>
            <p:nvPr/>
          </p:nvSpPr>
          <p:spPr>
            <a:xfrm flipV="1">
              <a:off x="2593399" y="1479228"/>
              <a:ext cx="554695" cy="434938"/>
            </a:xfrm>
            <a:custGeom>
              <a:avLst/>
              <a:gdLst>
                <a:gd name="connsiteX0" fmla="*/ 287637 w 509914"/>
                <a:gd name="connsiteY0" fmla="*/ 323474 h 399826"/>
                <a:gd name="connsiteX1" fmla="*/ 284355 w 509914"/>
                <a:gd name="connsiteY1" fmla="*/ 340726 h 399826"/>
                <a:gd name="connsiteX2" fmla="*/ 261729 w 509914"/>
                <a:gd name="connsiteY2" fmla="*/ 355679 h 399826"/>
                <a:gd name="connsiteX3" fmla="*/ 219427 w 509914"/>
                <a:gd name="connsiteY3" fmla="*/ 355679 h 399826"/>
                <a:gd name="connsiteX4" fmla="*/ 197784 w 509914"/>
                <a:gd name="connsiteY4" fmla="*/ 340726 h 399826"/>
                <a:gd name="connsiteX5" fmla="*/ 182044 w 509914"/>
                <a:gd name="connsiteY5" fmla="*/ 347439 h 399826"/>
                <a:gd name="connsiteX6" fmla="*/ 160401 w 509914"/>
                <a:gd name="connsiteY6" fmla="*/ 332179 h 399826"/>
                <a:gd name="connsiteX7" fmla="*/ 166303 w 509914"/>
                <a:gd name="connsiteY7" fmla="*/ 363447 h 399826"/>
                <a:gd name="connsiteX8" fmla="*/ 149579 w 509914"/>
                <a:gd name="connsiteY8" fmla="*/ 391827 h 399826"/>
                <a:gd name="connsiteX9" fmla="*/ 134823 w 509914"/>
                <a:gd name="connsiteY9" fmla="*/ 396399 h 399826"/>
                <a:gd name="connsiteX10" fmla="*/ 90553 w 509914"/>
                <a:gd name="connsiteY10" fmla="*/ 381611 h 399826"/>
                <a:gd name="connsiteX11" fmla="*/ 82683 w 509914"/>
                <a:gd name="connsiteY11" fmla="*/ 361346 h 399826"/>
                <a:gd name="connsiteX12" fmla="*/ 96645 w 509914"/>
                <a:gd name="connsiteY12" fmla="*/ 340726 h 399826"/>
                <a:gd name="connsiteX13" fmla="*/ 77898 w 509914"/>
                <a:gd name="connsiteY13" fmla="*/ 326300 h 399826"/>
                <a:gd name="connsiteX14" fmla="*/ 60466 w 509914"/>
                <a:gd name="connsiteY14" fmla="*/ 340726 h 399826"/>
                <a:gd name="connsiteX15" fmla="*/ 60466 w 509914"/>
                <a:gd name="connsiteY15" fmla="*/ 368570 h 399826"/>
                <a:gd name="connsiteX16" fmla="*/ 77898 w 509914"/>
                <a:gd name="connsiteY16" fmla="*/ 396399 h 399826"/>
                <a:gd name="connsiteX17" fmla="*/ 43002 w 509914"/>
                <a:gd name="connsiteY17" fmla="*/ 396399 h 399826"/>
                <a:gd name="connsiteX18" fmla="*/ 14016 w 509914"/>
                <a:gd name="connsiteY18" fmla="*/ 378691 h 399826"/>
                <a:gd name="connsiteX19" fmla="*/ 9554 w 509914"/>
                <a:gd name="connsiteY19" fmla="*/ 363447 h 399826"/>
                <a:gd name="connsiteX20" fmla="*/ -1827 w 509914"/>
                <a:gd name="connsiteY20" fmla="*/ 346022 h 399826"/>
                <a:gd name="connsiteX21" fmla="*/ 1030 w 509914"/>
                <a:gd name="connsiteY21" fmla="*/ 312905 h 399826"/>
                <a:gd name="connsiteX22" fmla="*/ 44316 w 509914"/>
                <a:gd name="connsiteY22" fmla="*/ 303862 h 399826"/>
                <a:gd name="connsiteX23" fmla="*/ 49558 w 509914"/>
                <a:gd name="connsiteY23" fmla="*/ 295134 h 399826"/>
                <a:gd name="connsiteX24" fmla="*/ 31850 w 509914"/>
                <a:gd name="connsiteY24" fmla="*/ 288956 h 399826"/>
                <a:gd name="connsiteX25" fmla="*/ 10207 w 509914"/>
                <a:gd name="connsiteY25" fmla="*/ 297259 h 399826"/>
                <a:gd name="connsiteX26" fmla="*/ 19391 w 509914"/>
                <a:gd name="connsiteY26" fmla="*/ 277686 h 399826"/>
                <a:gd name="connsiteX27" fmla="*/ 43655 w 509914"/>
                <a:gd name="connsiteY27" fmla="*/ 266408 h 399826"/>
                <a:gd name="connsiteX28" fmla="*/ 64645 w 509914"/>
                <a:gd name="connsiteY28" fmla="*/ 269926 h 399826"/>
                <a:gd name="connsiteX29" fmla="*/ 83667 w 509914"/>
                <a:gd name="connsiteY29" fmla="*/ 262072 h 399826"/>
                <a:gd name="connsiteX30" fmla="*/ 143346 w 509914"/>
                <a:gd name="connsiteY30" fmla="*/ 264992 h 399826"/>
                <a:gd name="connsiteX31" fmla="*/ 179415 w 509914"/>
                <a:gd name="connsiteY31" fmla="*/ 253753 h 399826"/>
                <a:gd name="connsiteX32" fmla="*/ 201058 w 509914"/>
                <a:gd name="connsiteY32" fmla="*/ 253753 h 399826"/>
                <a:gd name="connsiteX33" fmla="*/ 198437 w 509914"/>
                <a:gd name="connsiteY33" fmla="*/ 264992 h 399826"/>
                <a:gd name="connsiteX34" fmla="*/ 186632 w 509914"/>
                <a:gd name="connsiteY34" fmla="*/ 269926 h 399826"/>
                <a:gd name="connsiteX35" fmla="*/ 198437 w 509914"/>
                <a:gd name="connsiteY35" fmla="*/ 278379 h 399826"/>
                <a:gd name="connsiteX36" fmla="*/ 222701 w 509914"/>
                <a:gd name="connsiteY36" fmla="*/ 269926 h 399826"/>
                <a:gd name="connsiteX37" fmla="*/ 221394 w 509914"/>
                <a:gd name="connsiteY37" fmla="*/ 253753 h 399826"/>
                <a:gd name="connsiteX38" fmla="*/ 253135 w 509914"/>
                <a:gd name="connsiteY38" fmla="*/ 240334 h 399826"/>
                <a:gd name="connsiteX39" fmla="*/ 241723 w 509914"/>
                <a:gd name="connsiteY39" fmla="*/ 225452 h 399826"/>
                <a:gd name="connsiteX40" fmla="*/ 264680 w 509914"/>
                <a:gd name="connsiteY40" fmla="*/ 225452 h 399826"/>
                <a:gd name="connsiteX41" fmla="*/ 268615 w 509914"/>
                <a:gd name="connsiteY41" fmla="*/ 208806 h 399826"/>
                <a:gd name="connsiteX42" fmla="*/ 305337 w 509914"/>
                <a:gd name="connsiteY42" fmla="*/ 200173 h 399826"/>
                <a:gd name="connsiteX43" fmla="*/ 319110 w 509914"/>
                <a:gd name="connsiteY43" fmla="*/ 167055 h 399826"/>
                <a:gd name="connsiteX44" fmla="*/ 309272 w 509914"/>
                <a:gd name="connsiteY44" fmla="*/ 162829 h 399826"/>
                <a:gd name="connsiteX45" fmla="*/ 282388 w 509914"/>
                <a:gd name="connsiteY45" fmla="*/ 132529 h 399826"/>
                <a:gd name="connsiteX46" fmla="*/ 294193 w 509914"/>
                <a:gd name="connsiteY46" fmla="*/ 114215 h 399826"/>
                <a:gd name="connsiteX47" fmla="*/ 267954 w 509914"/>
                <a:gd name="connsiteY47" fmla="*/ 105755 h 399826"/>
                <a:gd name="connsiteX48" fmla="*/ 245658 w 509914"/>
                <a:gd name="connsiteY48" fmla="*/ 112098 h 399826"/>
                <a:gd name="connsiteX49" fmla="*/ 224597 w 509914"/>
                <a:gd name="connsiteY49" fmla="*/ 111658 h 399826"/>
                <a:gd name="connsiteX50" fmla="*/ 212572 w 509914"/>
                <a:gd name="connsiteY50" fmla="*/ 95217 h 399826"/>
                <a:gd name="connsiteX51" fmla="*/ 212572 w 509914"/>
                <a:gd name="connsiteY51" fmla="*/ 77131 h 399826"/>
                <a:gd name="connsiteX52" fmla="*/ 239519 w 509914"/>
                <a:gd name="connsiteY52" fmla="*/ 73849 h 399826"/>
                <a:gd name="connsiteX53" fmla="*/ 262468 w 509914"/>
                <a:gd name="connsiteY53" fmla="*/ 82656 h 399826"/>
                <a:gd name="connsiteX54" fmla="*/ 294610 w 509914"/>
                <a:gd name="connsiteY54" fmla="*/ 74668 h 399826"/>
                <a:gd name="connsiteX55" fmla="*/ 309910 w 509914"/>
                <a:gd name="connsiteY55" fmla="*/ 63154 h 399826"/>
                <a:gd name="connsiteX56" fmla="*/ 307620 w 509914"/>
                <a:gd name="connsiteY56" fmla="*/ 51821 h 399826"/>
                <a:gd name="connsiteX57" fmla="*/ 345105 w 509914"/>
                <a:gd name="connsiteY57" fmla="*/ 28635 h 399826"/>
                <a:gd name="connsiteX58" fmla="*/ 361176 w 509914"/>
                <a:gd name="connsiteY58" fmla="*/ 27809 h 399826"/>
                <a:gd name="connsiteX59" fmla="*/ 372650 w 509914"/>
                <a:gd name="connsiteY59" fmla="*/ 15484 h 399826"/>
                <a:gd name="connsiteX60" fmla="*/ 433864 w 509914"/>
                <a:gd name="connsiteY60" fmla="*/ -3428 h 399826"/>
                <a:gd name="connsiteX61" fmla="*/ 433101 w 509914"/>
                <a:gd name="connsiteY61" fmla="*/ 8086 h 399826"/>
                <a:gd name="connsiteX62" fmla="*/ 413205 w 509914"/>
                <a:gd name="connsiteY62" fmla="*/ 23701 h 399826"/>
                <a:gd name="connsiteX63" fmla="*/ 377247 w 509914"/>
                <a:gd name="connsiteY63" fmla="*/ 50798 h 399826"/>
                <a:gd name="connsiteX64" fmla="*/ 387958 w 509914"/>
                <a:gd name="connsiteY64" fmla="*/ 56519 h 399826"/>
                <a:gd name="connsiteX65" fmla="*/ 427741 w 509914"/>
                <a:gd name="connsiteY65" fmla="*/ 38253 h 399826"/>
                <a:gd name="connsiteX66" fmla="*/ 446110 w 509914"/>
                <a:gd name="connsiteY66" fmla="*/ 23701 h 399826"/>
                <a:gd name="connsiteX67" fmla="*/ 459883 w 509914"/>
                <a:gd name="connsiteY67" fmla="*/ 20411 h 399826"/>
                <a:gd name="connsiteX68" fmla="*/ 456822 w 509914"/>
                <a:gd name="connsiteY68" fmla="*/ 44525 h 399826"/>
                <a:gd name="connsiteX69" fmla="*/ 462173 w 509914"/>
                <a:gd name="connsiteY69" fmla="*/ 62335 h 399826"/>
                <a:gd name="connsiteX70" fmla="*/ 447637 w 509914"/>
                <a:gd name="connsiteY70" fmla="*/ 82656 h 399826"/>
                <a:gd name="connsiteX71" fmla="*/ 413205 w 509914"/>
                <a:gd name="connsiteY71" fmla="*/ 101796 h 399826"/>
                <a:gd name="connsiteX72" fmla="*/ 404029 w 509914"/>
                <a:gd name="connsiteY72" fmla="*/ 123699 h 399826"/>
                <a:gd name="connsiteX73" fmla="*/ 397906 w 509914"/>
                <a:gd name="connsiteY73" fmla="*/ 142076 h 399826"/>
                <a:gd name="connsiteX74" fmla="*/ 411679 w 509914"/>
                <a:gd name="connsiteY74" fmla="*/ 142076 h 399826"/>
                <a:gd name="connsiteX75" fmla="*/ 437689 w 509914"/>
                <a:gd name="connsiteY75" fmla="*/ 126556 h 399826"/>
                <a:gd name="connsiteX76" fmla="*/ 449164 w 509914"/>
                <a:gd name="connsiteY76" fmla="*/ 100970 h 399826"/>
                <a:gd name="connsiteX77" fmla="*/ 474419 w 509914"/>
                <a:gd name="connsiteY77" fmla="*/ 92746 h 399826"/>
                <a:gd name="connsiteX78" fmla="*/ 479008 w 509914"/>
                <a:gd name="connsiteY78" fmla="*/ 114121 h 399826"/>
                <a:gd name="connsiteX79" fmla="*/ 496605 w 509914"/>
                <a:gd name="connsiteY79" fmla="*/ 118206 h 399826"/>
                <a:gd name="connsiteX80" fmla="*/ 495078 w 509914"/>
                <a:gd name="connsiteY80" fmla="*/ 135496 h 399826"/>
                <a:gd name="connsiteX81" fmla="*/ 508088 w 509914"/>
                <a:gd name="connsiteY81" fmla="*/ 138786 h 399826"/>
                <a:gd name="connsiteX82" fmla="*/ 508088 w 509914"/>
                <a:gd name="connsiteY82" fmla="*/ 159335 h 399826"/>
                <a:gd name="connsiteX83" fmla="*/ 442411 w 509914"/>
                <a:gd name="connsiteY83" fmla="*/ 203534 h 399826"/>
                <a:gd name="connsiteX84" fmla="*/ 424050 w 509914"/>
                <a:gd name="connsiteY84" fmla="*/ 195238 h 399826"/>
                <a:gd name="connsiteX85" fmla="*/ 424050 w 509914"/>
                <a:gd name="connsiteY85" fmla="*/ 208901 h 399826"/>
                <a:gd name="connsiteX86" fmla="*/ 396505 w 509914"/>
                <a:gd name="connsiteY86" fmla="*/ 214268 h 399826"/>
                <a:gd name="connsiteX87" fmla="*/ 391917 w 509914"/>
                <a:gd name="connsiteY87" fmla="*/ 231284 h 399826"/>
                <a:gd name="connsiteX88" fmla="*/ 414866 w 509914"/>
                <a:gd name="connsiteY88" fmla="*/ 238926 h 399826"/>
                <a:gd name="connsiteX89" fmla="*/ 403061 w 509914"/>
                <a:gd name="connsiteY89" fmla="*/ 266408 h 399826"/>
                <a:gd name="connsiteX90" fmla="*/ 386667 w 509914"/>
                <a:gd name="connsiteY90" fmla="*/ 280496 h 399826"/>
                <a:gd name="connsiteX91" fmla="*/ 363710 w 509914"/>
                <a:gd name="connsiteY91" fmla="*/ 289656 h 399826"/>
                <a:gd name="connsiteX92" fmla="*/ 344601 w 509914"/>
                <a:gd name="connsiteY92" fmla="*/ 284919 h 399826"/>
                <a:gd name="connsiteX93" fmla="*/ 346663 w 509914"/>
                <a:gd name="connsiteY93" fmla="*/ 300927 h 399826"/>
                <a:gd name="connsiteX94" fmla="*/ 301410 w 509914"/>
                <a:gd name="connsiteY94" fmla="*/ 323474 h 399826"/>
                <a:gd name="connsiteX95" fmla="*/ 287637 w 509914"/>
                <a:gd name="connsiteY95" fmla="*/ 323474 h 399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509914" h="399826">
                  <a:moveTo>
                    <a:pt x="287637" y="323474"/>
                  </a:moveTo>
                  <a:lnTo>
                    <a:pt x="284355" y="340726"/>
                  </a:lnTo>
                  <a:lnTo>
                    <a:pt x="261729" y="355679"/>
                  </a:lnTo>
                  <a:lnTo>
                    <a:pt x="219427" y="355679"/>
                  </a:lnTo>
                  <a:lnTo>
                    <a:pt x="197784" y="340726"/>
                  </a:lnTo>
                  <a:lnTo>
                    <a:pt x="182044" y="347439"/>
                  </a:lnTo>
                  <a:lnTo>
                    <a:pt x="160401" y="332179"/>
                  </a:lnTo>
                  <a:lnTo>
                    <a:pt x="166303" y="363447"/>
                  </a:lnTo>
                  <a:lnTo>
                    <a:pt x="149579" y="391827"/>
                  </a:lnTo>
                  <a:lnTo>
                    <a:pt x="134823" y="396399"/>
                  </a:lnTo>
                  <a:lnTo>
                    <a:pt x="90553" y="381611"/>
                  </a:lnTo>
                  <a:lnTo>
                    <a:pt x="82683" y="361346"/>
                  </a:lnTo>
                  <a:lnTo>
                    <a:pt x="96645" y="340726"/>
                  </a:lnTo>
                  <a:lnTo>
                    <a:pt x="77898" y="326300"/>
                  </a:lnTo>
                  <a:lnTo>
                    <a:pt x="60466" y="340726"/>
                  </a:lnTo>
                  <a:lnTo>
                    <a:pt x="60466" y="368570"/>
                  </a:lnTo>
                  <a:lnTo>
                    <a:pt x="77898" y="396399"/>
                  </a:lnTo>
                  <a:lnTo>
                    <a:pt x="43002" y="396399"/>
                  </a:lnTo>
                  <a:lnTo>
                    <a:pt x="14016" y="378691"/>
                  </a:lnTo>
                  <a:lnTo>
                    <a:pt x="9554" y="363447"/>
                  </a:lnTo>
                  <a:lnTo>
                    <a:pt x="-1827" y="346022"/>
                  </a:lnTo>
                  <a:lnTo>
                    <a:pt x="1030" y="312905"/>
                  </a:lnTo>
                  <a:lnTo>
                    <a:pt x="44316" y="303862"/>
                  </a:lnTo>
                  <a:lnTo>
                    <a:pt x="49558" y="295134"/>
                  </a:lnTo>
                  <a:lnTo>
                    <a:pt x="31850" y="288956"/>
                  </a:lnTo>
                  <a:lnTo>
                    <a:pt x="10207" y="297259"/>
                  </a:lnTo>
                  <a:lnTo>
                    <a:pt x="19391" y="277686"/>
                  </a:lnTo>
                  <a:lnTo>
                    <a:pt x="43655" y="266408"/>
                  </a:lnTo>
                  <a:lnTo>
                    <a:pt x="64645" y="269926"/>
                  </a:lnTo>
                  <a:cubicBezTo>
                    <a:pt x="64645" y="269926"/>
                    <a:pt x="81699" y="264071"/>
                    <a:pt x="83667" y="262072"/>
                  </a:cubicBezTo>
                  <a:cubicBezTo>
                    <a:pt x="85634" y="260065"/>
                    <a:pt x="143346" y="264992"/>
                    <a:pt x="143346" y="264992"/>
                  </a:cubicBezTo>
                  <a:lnTo>
                    <a:pt x="179415" y="253753"/>
                  </a:lnTo>
                  <a:lnTo>
                    <a:pt x="201058" y="253753"/>
                  </a:lnTo>
                  <a:lnTo>
                    <a:pt x="198437" y="264992"/>
                  </a:lnTo>
                  <a:lnTo>
                    <a:pt x="186632" y="269926"/>
                  </a:lnTo>
                  <a:lnTo>
                    <a:pt x="198437" y="278379"/>
                  </a:lnTo>
                  <a:lnTo>
                    <a:pt x="222701" y="269926"/>
                  </a:lnTo>
                  <a:lnTo>
                    <a:pt x="221394" y="253753"/>
                  </a:lnTo>
                  <a:lnTo>
                    <a:pt x="253135" y="240334"/>
                  </a:lnTo>
                  <a:lnTo>
                    <a:pt x="241723" y="225452"/>
                  </a:lnTo>
                  <a:lnTo>
                    <a:pt x="264680" y="225452"/>
                  </a:lnTo>
                  <a:lnTo>
                    <a:pt x="268615" y="208806"/>
                  </a:lnTo>
                  <a:lnTo>
                    <a:pt x="305337" y="200173"/>
                  </a:lnTo>
                  <a:lnTo>
                    <a:pt x="319110" y="167055"/>
                  </a:lnTo>
                  <a:lnTo>
                    <a:pt x="309272" y="162829"/>
                  </a:lnTo>
                  <a:lnTo>
                    <a:pt x="282388" y="132529"/>
                  </a:lnTo>
                  <a:lnTo>
                    <a:pt x="294193" y="114215"/>
                  </a:lnTo>
                  <a:lnTo>
                    <a:pt x="267954" y="105755"/>
                  </a:lnTo>
                  <a:lnTo>
                    <a:pt x="245658" y="112098"/>
                  </a:lnTo>
                  <a:lnTo>
                    <a:pt x="224597" y="111658"/>
                  </a:lnTo>
                  <a:cubicBezTo>
                    <a:pt x="224597" y="111658"/>
                    <a:pt x="212737" y="96862"/>
                    <a:pt x="212572" y="95217"/>
                  </a:cubicBezTo>
                  <a:cubicBezTo>
                    <a:pt x="212399" y="93580"/>
                    <a:pt x="212572" y="77131"/>
                    <a:pt x="212572" y="77131"/>
                  </a:cubicBezTo>
                  <a:lnTo>
                    <a:pt x="239519" y="73849"/>
                  </a:lnTo>
                  <a:lnTo>
                    <a:pt x="262468" y="82656"/>
                  </a:lnTo>
                  <a:lnTo>
                    <a:pt x="294610" y="74668"/>
                  </a:lnTo>
                  <a:lnTo>
                    <a:pt x="309910" y="63154"/>
                  </a:lnTo>
                  <a:lnTo>
                    <a:pt x="307620" y="51821"/>
                  </a:lnTo>
                  <a:lnTo>
                    <a:pt x="345105" y="28635"/>
                  </a:lnTo>
                  <a:lnTo>
                    <a:pt x="361176" y="27809"/>
                  </a:lnTo>
                  <a:lnTo>
                    <a:pt x="372650" y="15484"/>
                  </a:lnTo>
                  <a:lnTo>
                    <a:pt x="433864" y="-3428"/>
                  </a:lnTo>
                  <a:lnTo>
                    <a:pt x="433101" y="8086"/>
                  </a:lnTo>
                  <a:lnTo>
                    <a:pt x="413205" y="23701"/>
                  </a:lnTo>
                  <a:lnTo>
                    <a:pt x="377247" y="50798"/>
                  </a:lnTo>
                  <a:lnTo>
                    <a:pt x="387958" y="56519"/>
                  </a:lnTo>
                  <a:lnTo>
                    <a:pt x="427741" y="38253"/>
                  </a:lnTo>
                  <a:lnTo>
                    <a:pt x="446110" y="23701"/>
                  </a:lnTo>
                  <a:lnTo>
                    <a:pt x="459883" y="20411"/>
                  </a:lnTo>
                  <a:lnTo>
                    <a:pt x="456822" y="44525"/>
                  </a:lnTo>
                  <a:cubicBezTo>
                    <a:pt x="456822" y="44525"/>
                    <a:pt x="464471" y="57401"/>
                    <a:pt x="462173" y="62335"/>
                  </a:cubicBezTo>
                  <a:cubicBezTo>
                    <a:pt x="459883" y="67270"/>
                    <a:pt x="447637" y="82656"/>
                    <a:pt x="447637" y="82656"/>
                  </a:cubicBezTo>
                  <a:lnTo>
                    <a:pt x="413205" y="101796"/>
                  </a:lnTo>
                  <a:lnTo>
                    <a:pt x="404029" y="123699"/>
                  </a:lnTo>
                  <a:lnTo>
                    <a:pt x="397906" y="142076"/>
                  </a:lnTo>
                  <a:lnTo>
                    <a:pt x="411679" y="142076"/>
                  </a:lnTo>
                  <a:lnTo>
                    <a:pt x="437689" y="126556"/>
                  </a:lnTo>
                  <a:lnTo>
                    <a:pt x="449164" y="100970"/>
                  </a:lnTo>
                  <a:lnTo>
                    <a:pt x="474419" y="92746"/>
                  </a:lnTo>
                  <a:lnTo>
                    <a:pt x="479008" y="114121"/>
                  </a:lnTo>
                  <a:lnTo>
                    <a:pt x="496605" y="118206"/>
                  </a:lnTo>
                  <a:lnTo>
                    <a:pt x="495078" y="135496"/>
                  </a:lnTo>
                  <a:lnTo>
                    <a:pt x="508088" y="138786"/>
                  </a:lnTo>
                  <a:lnTo>
                    <a:pt x="508088" y="159335"/>
                  </a:lnTo>
                  <a:lnTo>
                    <a:pt x="442411" y="203534"/>
                  </a:lnTo>
                  <a:lnTo>
                    <a:pt x="424050" y="195238"/>
                  </a:lnTo>
                  <a:lnTo>
                    <a:pt x="424050" y="208901"/>
                  </a:lnTo>
                  <a:lnTo>
                    <a:pt x="396505" y="214268"/>
                  </a:lnTo>
                  <a:lnTo>
                    <a:pt x="391917" y="231284"/>
                  </a:lnTo>
                  <a:lnTo>
                    <a:pt x="414866" y="238926"/>
                  </a:lnTo>
                  <a:lnTo>
                    <a:pt x="403061" y="266408"/>
                  </a:lnTo>
                  <a:lnTo>
                    <a:pt x="386667" y="280496"/>
                  </a:lnTo>
                  <a:lnTo>
                    <a:pt x="363710" y="289656"/>
                  </a:lnTo>
                  <a:lnTo>
                    <a:pt x="344601" y="284919"/>
                  </a:lnTo>
                  <a:lnTo>
                    <a:pt x="346663" y="300927"/>
                  </a:lnTo>
                  <a:lnTo>
                    <a:pt x="301410" y="323474"/>
                  </a:lnTo>
                  <a:lnTo>
                    <a:pt x="287637" y="32347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87" name="Freeform: Shape 1286">
              <a:extLst>
                <a:ext uri="{FF2B5EF4-FFF2-40B4-BE49-F238E27FC236}">
                  <a16:creationId xmlns:a16="http://schemas.microsoft.com/office/drawing/2014/main" id="{1451C84B-B175-42F3-9FC8-82EA0D4243C7}"/>
                </a:ext>
              </a:extLst>
            </p:cNvPr>
            <p:cNvSpPr/>
            <p:nvPr/>
          </p:nvSpPr>
          <p:spPr>
            <a:xfrm flipV="1">
              <a:off x="2593399" y="1479228"/>
              <a:ext cx="554695" cy="434938"/>
            </a:xfrm>
            <a:custGeom>
              <a:avLst/>
              <a:gdLst>
                <a:gd name="connsiteX0" fmla="*/ 287637 w 509914"/>
                <a:gd name="connsiteY0" fmla="*/ 323474 h 399826"/>
                <a:gd name="connsiteX1" fmla="*/ 284355 w 509914"/>
                <a:gd name="connsiteY1" fmla="*/ 340726 h 399826"/>
                <a:gd name="connsiteX2" fmla="*/ 261729 w 509914"/>
                <a:gd name="connsiteY2" fmla="*/ 355679 h 399826"/>
                <a:gd name="connsiteX3" fmla="*/ 219427 w 509914"/>
                <a:gd name="connsiteY3" fmla="*/ 355679 h 399826"/>
                <a:gd name="connsiteX4" fmla="*/ 197784 w 509914"/>
                <a:gd name="connsiteY4" fmla="*/ 340726 h 399826"/>
                <a:gd name="connsiteX5" fmla="*/ 182044 w 509914"/>
                <a:gd name="connsiteY5" fmla="*/ 347439 h 399826"/>
                <a:gd name="connsiteX6" fmla="*/ 160401 w 509914"/>
                <a:gd name="connsiteY6" fmla="*/ 332179 h 399826"/>
                <a:gd name="connsiteX7" fmla="*/ 166303 w 509914"/>
                <a:gd name="connsiteY7" fmla="*/ 363447 h 399826"/>
                <a:gd name="connsiteX8" fmla="*/ 149579 w 509914"/>
                <a:gd name="connsiteY8" fmla="*/ 391827 h 399826"/>
                <a:gd name="connsiteX9" fmla="*/ 134823 w 509914"/>
                <a:gd name="connsiteY9" fmla="*/ 396399 h 399826"/>
                <a:gd name="connsiteX10" fmla="*/ 90553 w 509914"/>
                <a:gd name="connsiteY10" fmla="*/ 381611 h 399826"/>
                <a:gd name="connsiteX11" fmla="*/ 82683 w 509914"/>
                <a:gd name="connsiteY11" fmla="*/ 361346 h 399826"/>
                <a:gd name="connsiteX12" fmla="*/ 96645 w 509914"/>
                <a:gd name="connsiteY12" fmla="*/ 340726 h 399826"/>
                <a:gd name="connsiteX13" fmla="*/ 77898 w 509914"/>
                <a:gd name="connsiteY13" fmla="*/ 326300 h 399826"/>
                <a:gd name="connsiteX14" fmla="*/ 60466 w 509914"/>
                <a:gd name="connsiteY14" fmla="*/ 340726 h 399826"/>
                <a:gd name="connsiteX15" fmla="*/ 60466 w 509914"/>
                <a:gd name="connsiteY15" fmla="*/ 368570 h 399826"/>
                <a:gd name="connsiteX16" fmla="*/ 77898 w 509914"/>
                <a:gd name="connsiteY16" fmla="*/ 396399 h 399826"/>
                <a:gd name="connsiteX17" fmla="*/ 43002 w 509914"/>
                <a:gd name="connsiteY17" fmla="*/ 396399 h 399826"/>
                <a:gd name="connsiteX18" fmla="*/ 14016 w 509914"/>
                <a:gd name="connsiteY18" fmla="*/ 378691 h 399826"/>
                <a:gd name="connsiteX19" fmla="*/ 9554 w 509914"/>
                <a:gd name="connsiteY19" fmla="*/ 363447 h 399826"/>
                <a:gd name="connsiteX20" fmla="*/ -1827 w 509914"/>
                <a:gd name="connsiteY20" fmla="*/ 346022 h 399826"/>
                <a:gd name="connsiteX21" fmla="*/ 1030 w 509914"/>
                <a:gd name="connsiteY21" fmla="*/ 312905 h 399826"/>
                <a:gd name="connsiteX22" fmla="*/ 44316 w 509914"/>
                <a:gd name="connsiteY22" fmla="*/ 303862 h 399826"/>
                <a:gd name="connsiteX23" fmla="*/ 49558 w 509914"/>
                <a:gd name="connsiteY23" fmla="*/ 295134 h 399826"/>
                <a:gd name="connsiteX24" fmla="*/ 31850 w 509914"/>
                <a:gd name="connsiteY24" fmla="*/ 288956 h 399826"/>
                <a:gd name="connsiteX25" fmla="*/ 10207 w 509914"/>
                <a:gd name="connsiteY25" fmla="*/ 297259 h 399826"/>
                <a:gd name="connsiteX26" fmla="*/ 19391 w 509914"/>
                <a:gd name="connsiteY26" fmla="*/ 277686 h 399826"/>
                <a:gd name="connsiteX27" fmla="*/ 43655 w 509914"/>
                <a:gd name="connsiteY27" fmla="*/ 266408 h 399826"/>
                <a:gd name="connsiteX28" fmla="*/ 64645 w 509914"/>
                <a:gd name="connsiteY28" fmla="*/ 269926 h 399826"/>
                <a:gd name="connsiteX29" fmla="*/ 83667 w 509914"/>
                <a:gd name="connsiteY29" fmla="*/ 262072 h 399826"/>
                <a:gd name="connsiteX30" fmla="*/ 143346 w 509914"/>
                <a:gd name="connsiteY30" fmla="*/ 264992 h 399826"/>
                <a:gd name="connsiteX31" fmla="*/ 179415 w 509914"/>
                <a:gd name="connsiteY31" fmla="*/ 253753 h 399826"/>
                <a:gd name="connsiteX32" fmla="*/ 201058 w 509914"/>
                <a:gd name="connsiteY32" fmla="*/ 253753 h 399826"/>
                <a:gd name="connsiteX33" fmla="*/ 198437 w 509914"/>
                <a:gd name="connsiteY33" fmla="*/ 264992 h 399826"/>
                <a:gd name="connsiteX34" fmla="*/ 186632 w 509914"/>
                <a:gd name="connsiteY34" fmla="*/ 269926 h 399826"/>
                <a:gd name="connsiteX35" fmla="*/ 198437 w 509914"/>
                <a:gd name="connsiteY35" fmla="*/ 278379 h 399826"/>
                <a:gd name="connsiteX36" fmla="*/ 222701 w 509914"/>
                <a:gd name="connsiteY36" fmla="*/ 269926 h 399826"/>
                <a:gd name="connsiteX37" fmla="*/ 221394 w 509914"/>
                <a:gd name="connsiteY37" fmla="*/ 253753 h 399826"/>
                <a:gd name="connsiteX38" fmla="*/ 253135 w 509914"/>
                <a:gd name="connsiteY38" fmla="*/ 240334 h 399826"/>
                <a:gd name="connsiteX39" fmla="*/ 241723 w 509914"/>
                <a:gd name="connsiteY39" fmla="*/ 225452 h 399826"/>
                <a:gd name="connsiteX40" fmla="*/ 264680 w 509914"/>
                <a:gd name="connsiteY40" fmla="*/ 225452 h 399826"/>
                <a:gd name="connsiteX41" fmla="*/ 268615 w 509914"/>
                <a:gd name="connsiteY41" fmla="*/ 208806 h 399826"/>
                <a:gd name="connsiteX42" fmla="*/ 305337 w 509914"/>
                <a:gd name="connsiteY42" fmla="*/ 200173 h 399826"/>
                <a:gd name="connsiteX43" fmla="*/ 319110 w 509914"/>
                <a:gd name="connsiteY43" fmla="*/ 167055 h 399826"/>
                <a:gd name="connsiteX44" fmla="*/ 309272 w 509914"/>
                <a:gd name="connsiteY44" fmla="*/ 162829 h 399826"/>
                <a:gd name="connsiteX45" fmla="*/ 282388 w 509914"/>
                <a:gd name="connsiteY45" fmla="*/ 132529 h 399826"/>
                <a:gd name="connsiteX46" fmla="*/ 294193 w 509914"/>
                <a:gd name="connsiteY46" fmla="*/ 114215 h 399826"/>
                <a:gd name="connsiteX47" fmla="*/ 267954 w 509914"/>
                <a:gd name="connsiteY47" fmla="*/ 105755 h 399826"/>
                <a:gd name="connsiteX48" fmla="*/ 245658 w 509914"/>
                <a:gd name="connsiteY48" fmla="*/ 112098 h 399826"/>
                <a:gd name="connsiteX49" fmla="*/ 224597 w 509914"/>
                <a:gd name="connsiteY49" fmla="*/ 111658 h 399826"/>
                <a:gd name="connsiteX50" fmla="*/ 212572 w 509914"/>
                <a:gd name="connsiteY50" fmla="*/ 95217 h 399826"/>
                <a:gd name="connsiteX51" fmla="*/ 212572 w 509914"/>
                <a:gd name="connsiteY51" fmla="*/ 77131 h 399826"/>
                <a:gd name="connsiteX52" fmla="*/ 239519 w 509914"/>
                <a:gd name="connsiteY52" fmla="*/ 73849 h 399826"/>
                <a:gd name="connsiteX53" fmla="*/ 262468 w 509914"/>
                <a:gd name="connsiteY53" fmla="*/ 82656 h 399826"/>
                <a:gd name="connsiteX54" fmla="*/ 294610 w 509914"/>
                <a:gd name="connsiteY54" fmla="*/ 74668 h 399826"/>
                <a:gd name="connsiteX55" fmla="*/ 309910 w 509914"/>
                <a:gd name="connsiteY55" fmla="*/ 63154 h 399826"/>
                <a:gd name="connsiteX56" fmla="*/ 307620 w 509914"/>
                <a:gd name="connsiteY56" fmla="*/ 51821 h 399826"/>
                <a:gd name="connsiteX57" fmla="*/ 345105 w 509914"/>
                <a:gd name="connsiteY57" fmla="*/ 28635 h 399826"/>
                <a:gd name="connsiteX58" fmla="*/ 361176 w 509914"/>
                <a:gd name="connsiteY58" fmla="*/ 27809 h 399826"/>
                <a:gd name="connsiteX59" fmla="*/ 372650 w 509914"/>
                <a:gd name="connsiteY59" fmla="*/ 15484 h 399826"/>
                <a:gd name="connsiteX60" fmla="*/ 433864 w 509914"/>
                <a:gd name="connsiteY60" fmla="*/ -3428 h 399826"/>
                <a:gd name="connsiteX61" fmla="*/ 433101 w 509914"/>
                <a:gd name="connsiteY61" fmla="*/ 8086 h 399826"/>
                <a:gd name="connsiteX62" fmla="*/ 413205 w 509914"/>
                <a:gd name="connsiteY62" fmla="*/ 23701 h 399826"/>
                <a:gd name="connsiteX63" fmla="*/ 377247 w 509914"/>
                <a:gd name="connsiteY63" fmla="*/ 50798 h 399826"/>
                <a:gd name="connsiteX64" fmla="*/ 387958 w 509914"/>
                <a:gd name="connsiteY64" fmla="*/ 56519 h 399826"/>
                <a:gd name="connsiteX65" fmla="*/ 427741 w 509914"/>
                <a:gd name="connsiteY65" fmla="*/ 38253 h 399826"/>
                <a:gd name="connsiteX66" fmla="*/ 446110 w 509914"/>
                <a:gd name="connsiteY66" fmla="*/ 23701 h 399826"/>
                <a:gd name="connsiteX67" fmla="*/ 459883 w 509914"/>
                <a:gd name="connsiteY67" fmla="*/ 20411 h 399826"/>
                <a:gd name="connsiteX68" fmla="*/ 456822 w 509914"/>
                <a:gd name="connsiteY68" fmla="*/ 44525 h 399826"/>
                <a:gd name="connsiteX69" fmla="*/ 462173 w 509914"/>
                <a:gd name="connsiteY69" fmla="*/ 62335 h 399826"/>
                <a:gd name="connsiteX70" fmla="*/ 447637 w 509914"/>
                <a:gd name="connsiteY70" fmla="*/ 82656 h 399826"/>
                <a:gd name="connsiteX71" fmla="*/ 413205 w 509914"/>
                <a:gd name="connsiteY71" fmla="*/ 101796 h 399826"/>
                <a:gd name="connsiteX72" fmla="*/ 404029 w 509914"/>
                <a:gd name="connsiteY72" fmla="*/ 123699 h 399826"/>
                <a:gd name="connsiteX73" fmla="*/ 397906 w 509914"/>
                <a:gd name="connsiteY73" fmla="*/ 142076 h 399826"/>
                <a:gd name="connsiteX74" fmla="*/ 411679 w 509914"/>
                <a:gd name="connsiteY74" fmla="*/ 142076 h 399826"/>
                <a:gd name="connsiteX75" fmla="*/ 437689 w 509914"/>
                <a:gd name="connsiteY75" fmla="*/ 126556 h 399826"/>
                <a:gd name="connsiteX76" fmla="*/ 449164 w 509914"/>
                <a:gd name="connsiteY76" fmla="*/ 100970 h 399826"/>
                <a:gd name="connsiteX77" fmla="*/ 474419 w 509914"/>
                <a:gd name="connsiteY77" fmla="*/ 92746 h 399826"/>
                <a:gd name="connsiteX78" fmla="*/ 479008 w 509914"/>
                <a:gd name="connsiteY78" fmla="*/ 114121 h 399826"/>
                <a:gd name="connsiteX79" fmla="*/ 496605 w 509914"/>
                <a:gd name="connsiteY79" fmla="*/ 118206 h 399826"/>
                <a:gd name="connsiteX80" fmla="*/ 495078 w 509914"/>
                <a:gd name="connsiteY80" fmla="*/ 135496 h 399826"/>
                <a:gd name="connsiteX81" fmla="*/ 508088 w 509914"/>
                <a:gd name="connsiteY81" fmla="*/ 138786 h 399826"/>
                <a:gd name="connsiteX82" fmla="*/ 508088 w 509914"/>
                <a:gd name="connsiteY82" fmla="*/ 159335 h 399826"/>
                <a:gd name="connsiteX83" fmla="*/ 442411 w 509914"/>
                <a:gd name="connsiteY83" fmla="*/ 203534 h 399826"/>
                <a:gd name="connsiteX84" fmla="*/ 424050 w 509914"/>
                <a:gd name="connsiteY84" fmla="*/ 195238 h 399826"/>
                <a:gd name="connsiteX85" fmla="*/ 424050 w 509914"/>
                <a:gd name="connsiteY85" fmla="*/ 208901 h 399826"/>
                <a:gd name="connsiteX86" fmla="*/ 396505 w 509914"/>
                <a:gd name="connsiteY86" fmla="*/ 214268 h 399826"/>
                <a:gd name="connsiteX87" fmla="*/ 391917 w 509914"/>
                <a:gd name="connsiteY87" fmla="*/ 231284 h 399826"/>
                <a:gd name="connsiteX88" fmla="*/ 414866 w 509914"/>
                <a:gd name="connsiteY88" fmla="*/ 238926 h 399826"/>
                <a:gd name="connsiteX89" fmla="*/ 403061 w 509914"/>
                <a:gd name="connsiteY89" fmla="*/ 266408 h 399826"/>
                <a:gd name="connsiteX90" fmla="*/ 386667 w 509914"/>
                <a:gd name="connsiteY90" fmla="*/ 280496 h 399826"/>
                <a:gd name="connsiteX91" fmla="*/ 363710 w 509914"/>
                <a:gd name="connsiteY91" fmla="*/ 289656 h 399826"/>
                <a:gd name="connsiteX92" fmla="*/ 344601 w 509914"/>
                <a:gd name="connsiteY92" fmla="*/ 284919 h 399826"/>
                <a:gd name="connsiteX93" fmla="*/ 346663 w 509914"/>
                <a:gd name="connsiteY93" fmla="*/ 300927 h 399826"/>
                <a:gd name="connsiteX94" fmla="*/ 301410 w 509914"/>
                <a:gd name="connsiteY94" fmla="*/ 323474 h 399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09914" h="399826">
                  <a:moveTo>
                    <a:pt x="287637" y="323474"/>
                  </a:moveTo>
                  <a:lnTo>
                    <a:pt x="284355" y="340726"/>
                  </a:lnTo>
                  <a:lnTo>
                    <a:pt x="261729" y="355679"/>
                  </a:lnTo>
                  <a:lnTo>
                    <a:pt x="219427" y="355679"/>
                  </a:lnTo>
                  <a:lnTo>
                    <a:pt x="197784" y="340726"/>
                  </a:lnTo>
                  <a:lnTo>
                    <a:pt x="182044" y="347439"/>
                  </a:lnTo>
                  <a:lnTo>
                    <a:pt x="160401" y="332179"/>
                  </a:lnTo>
                  <a:lnTo>
                    <a:pt x="166303" y="363447"/>
                  </a:lnTo>
                  <a:lnTo>
                    <a:pt x="149579" y="391827"/>
                  </a:lnTo>
                  <a:lnTo>
                    <a:pt x="134823" y="396399"/>
                  </a:lnTo>
                  <a:lnTo>
                    <a:pt x="90553" y="381611"/>
                  </a:lnTo>
                  <a:lnTo>
                    <a:pt x="82683" y="361346"/>
                  </a:lnTo>
                  <a:lnTo>
                    <a:pt x="96645" y="340726"/>
                  </a:lnTo>
                  <a:lnTo>
                    <a:pt x="77898" y="326300"/>
                  </a:lnTo>
                  <a:lnTo>
                    <a:pt x="60466" y="340726"/>
                  </a:lnTo>
                  <a:lnTo>
                    <a:pt x="60466" y="368570"/>
                  </a:lnTo>
                  <a:lnTo>
                    <a:pt x="77898" y="396399"/>
                  </a:lnTo>
                  <a:lnTo>
                    <a:pt x="43002" y="396399"/>
                  </a:lnTo>
                  <a:lnTo>
                    <a:pt x="14016" y="378691"/>
                  </a:lnTo>
                  <a:lnTo>
                    <a:pt x="9554" y="363447"/>
                  </a:lnTo>
                  <a:lnTo>
                    <a:pt x="-1827" y="346022"/>
                  </a:lnTo>
                  <a:lnTo>
                    <a:pt x="1030" y="312905"/>
                  </a:lnTo>
                  <a:lnTo>
                    <a:pt x="44316" y="303862"/>
                  </a:lnTo>
                  <a:lnTo>
                    <a:pt x="49558" y="295134"/>
                  </a:lnTo>
                  <a:lnTo>
                    <a:pt x="31850" y="288956"/>
                  </a:lnTo>
                  <a:lnTo>
                    <a:pt x="10207" y="297259"/>
                  </a:lnTo>
                  <a:lnTo>
                    <a:pt x="19391" y="277686"/>
                  </a:lnTo>
                  <a:lnTo>
                    <a:pt x="43655" y="266408"/>
                  </a:lnTo>
                  <a:lnTo>
                    <a:pt x="64645" y="269926"/>
                  </a:lnTo>
                  <a:cubicBezTo>
                    <a:pt x="64645" y="269926"/>
                    <a:pt x="81699" y="264071"/>
                    <a:pt x="83667" y="262072"/>
                  </a:cubicBezTo>
                  <a:cubicBezTo>
                    <a:pt x="85634" y="260065"/>
                    <a:pt x="143346" y="264992"/>
                    <a:pt x="143346" y="264992"/>
                  </a:cubicBezTo>
                  <a:lnTo>
                    <a:pt x="179415" y="253753"/>
                  </a:lnTo>
                  <a:lnTo>
                    <a:pt x="201058" y="253753"/>
                  </a:lnTo>
                  <a:lnTo>
                    <a:pt x="198437" y="264992"/>
                  </a:lnTo>
                  <a:lnTo>
                    <a:pt x="186632" y="269926"/>
                  </a:lnTo>
                  <a:lnTo>
                    <a:pt x="198437" y="278379"/>
                  </a:lnTo>
                  <a:lnTo>
                    <a:pt x="222701" y="269926"/>
                  </a:lnTo>
                  <a:lnTo>
                    <a:pt x="221394" y="253753"/>
                  </a:lnTo>
                  <a:lnTo>
                    <a:pt x="253135" y="240334"/>
                  </a:lnTo>
                  <a:lnTo>
                    <a:pt x="241723" y="225452"/>
                  </a:lnTo>
                  <a:lnTo>
                    <a:pt x="264680" y="225452"/>
                  </a:lnTo>
                  <a:lnTo>
                    <a:pt x="268615" y="208806"/>
                  </a:lnTo>
                  <a:lnTo>
                    <a:pt x="305337" y="200173"/>
                  </a:lnTo>
                  <a:lnTo>
                    <a:pt x="319110" y="167055"/>
                  </a:lnTo>
                  <a:lnTo>
                    <a:pt x="309272" y="162829"/>
                  </a:lnTo>
                  <a:lnTo>
                    <a:pt x="282388" y="132529"/>
                  </a:lnTo>
                  <a:lnTo>
                    <a:pt x="294193" y="114215"/>
                  </a:lnTo>
                  <a:lnTo>
                    <a:pt x="267954" y="105755"/>
                  </a:lnTo>
                  <a:lnTo>
                    <a:pt x="245658" y="112098"/>
                  </a:lnTo>
                  <a:lnTo>
                    <a:pt x="224597" y="111658"/>
                  </a:lnTo>
                  <a:cubicBezTo>
                    <a:pt x="224597" y="111658"/>
                    <a:pt x="212737" y="96862"/>
                    <a:pt x="212572" y="95217"/>
                  </a:cubicBezTo>
                  <a:cubicBezTo>
                    <a:pt x="212399" y="93580"/>
                    <a:pt x="212572" y="77131"/>
                    <a:pt x="212572" y="77131"/>
                  </a:cubicBezTo>
                  <a:lnTo>
                    <a:pt x="239519" y="73849"/>
                  </a:lnTo>
                  <a:lnTo>
                    <a:pt x="262468" y="82656"/>
                  </a:lnTo>
                  <a:lnTo>
                    <a:pt x="294610" y="74668"/>
                  </a:lnTo>
                  <a:lnTo>
                    <a:pt x="309910" y="63154"/>
                  </a:lnTo>
                  <a:lnTo>
                    <a:pt x="307620" y="51821"/>
                  </a:lnTo>
                  <a:lnTo>
                    <a:pt x="345105" y="28635"/>
                  </a:lnTo>
                  <a:lnTo>
                    <a:pt x="361176" y="27809"/>
                  </a:lnTo>
                  <a:lnTo>
                    <a:pt x="372650" y="15484"/>
                  </a:lnTo>
                  <a:lnTo>
                    <a:pt x="433864" y="-3428"/>
                  </a:lnTo>
                  <a:lnTo>
                    <a:pt x="433101" y="8086"/>
                  </a:lnTo>
                  <a:lnTo>
                    <a:pt x="413205" y="23701"/>
                  </a:lnTo>
                  <a:lnTo>
                    <a:pt x="377247" y="50798"/>
                  </a:lnTo>
                  <a:lnTo>
                    <a:pt x="387958" y="56519"/>
                  </a:lnTo>
                  <a:lnTo>
                    <a:pt x="427741" y="38253"/>
                  </a:lnTo>
                  <a:lnTo>
                    <a:pt x="446110" y="23701"/>
                  </a:lnTo>
                  <a:lnTo>
                    <a:pt x="459883" y="20411"/>
                  </a:lnTo>
                  <a:lnTo>
                    <a:pt x="456822" y="44525"/>
                  </a:lnTo>
                  <a:cubicBezTo>
                    <a:pt x="456822" y="44525"/>
                    <a:pt x="464471" y="57401"/>
                    <a:pt x="462173" y="62335"/>
                  </a:cubicBezTo>
                  <a:cubicBezTo>
                    <a:pt x="459883" y="67270"/>
                    <a:pt x="447637" y="82656"/>
                    <a:pt x="447637" y="82656"/>
                  </a:cubicBezTo>
                  <a:lnTo>
                    <a:pt x="413205" y="101796"/>
                  </a:lnTo>
                  <a:lnTo>
                    <a:pt x="404029" y="123699"/>
                  </a:lnTo>
                  <a:lnTo>
                    <a:pt x="397906" y="142076"/>
                  </a:lnTo>
                  <a:lnTo>
                    <a:pt x="411679" y="142076"/>
                  </a:lnTo>
                  <a:lnTo>
                    <a:pt x="437689" y="126556"/>
                  </a:lnTo>
                  <a:lnTo>
                    <a:pt x="449164" y="100970"/>
                  </a:lnTo>
                  <a:lnTo>
                    <a:pt x="474419" y="92746"/>
                  </a:lnTo>
                  <a:lnTo>
                    <a:pt x="479008" y="114121"/>
                  </a:lnTo>
                  <a:lnTo>
                    <a:pt x="496605" y="118206"/>
                  </a:lnTo>
                  <a:lnTo>
                    <a:pt x="495078" y="135496"/>
                  </a:lnTo>
                  <a:lnTo>
                    <a:pt x="508088" y="138786"/>
                  </a:lnTo>
                  <a:lnTo>
                    <a:pt x="508088" y="159335"/>
                  </a:lnTo>
                  <a:lnTo>
                    <a:pt x="442411" y="203534"/>
                  </a:lnTo>
                  <a:lnTo>
                    <a:pt x="424050" y="195238"/>
                  </a:lnTo>
                  <a:lnTo>
                    <a:pt x="424050" y="208901"/>
                  </a:lnTo>
                  <a:lnTo>
                    <a:pt x="396505" y="214268"/>
                  </a:lnTo>
                  <a:lnTo>
                    <a:pt x="391917" y="231284"/>
                  </a:lnTo>
                  <a:lnTo>
                    <a:pt x="414866" y="238926"/>
                  </a:lnTo>
                  <a:lnTo>
                    <a:pt x="403061" y="266408"/>
                  </a:lnTo>
                  <a:lnTo>
                    <a:pt x="386667" y="280496"/>
                  </a:lnTo>
                  <a:lnTo>
                    <a:pt x="363710" y="289656"/>
                  </a:lnTo>
                  <a:lnTo>
                    <a:pt x="344601" y="284919"/>
                  </a:lnTo>
                  <a:lnTo>
                    <a:pt x="346663" y="300927"/>
                  </a:lnTo>
                  <a:lnTo>
                    <a:pt x="301410" y="32347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88" name="Freeform: Shape 1287">
              <a:extLst>
                <a:ext uri="{FF2B5EF4-FFF2-40B4-BE49-F238E27FC236}">
                  <a16:creationId xmlns:a16="http://schemas.microsoft.com/office/drawing/2014/main" id="{9ABDD196-4474-461D-A26C-43A255BA05A6}"/>
                </a:ext>
              </a:extLst>
            </p:cNvPr>
            <p:cNvSpPr/>
            <p:nvPr/>
          </p:nvSpPr>
          <p:spPr>
            <a:xfrm flipV="1">
              <a:off x="2839785" y="1689031"/>
              <a:ext cx="45666" cy="38910"/>
            </a:xfrm>
            <a:custGeom>
              <a:avLst/>
              <a:gdLst>
                <a:gd name="connsiteX0" fmla="*/ 40161 w 41979"/>
                <a:gd name="connsiteY0" fmla="*/ 5041 h 35769"/>
                <a:gd name="connsiteX1" fmla="*/ 36879 w 41979"/>
                <a:gd name="connsiteY1" fmla="*/ 28997 h 35769"/>
                <a:gd name="connsiteX2" fmla="*/ 11954 w 41979"/>
                <a:gd name="connsiteY2" fmla="*/ 32358 h 35769"/>
                <a:gd name="connsiteX3" fmla="*/ -1818 w 41979"/>
                <a:gd name="connsiteY3" fmla="*/ 14477 h 35769"/>
                <a:gd name="connsiteX4" fmla="*/ 2778 w 41979"/>
                <a:gd name="connsiteY4" fmla="*/ 2223 h 35769"/>
                <a:gd name="connsiteX5" fmla="*/ 18518 w 41979"/>
                <a:gd name="connsiteY5" fmla="*/ -3412 h 35769"/>
                <a:gd name="connsiteX6" fmla="*/ 40161 w 41979"/>
                <a:gd name="connsiteY6" fmla="*/ 5041 h 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79" h="35769">
                  <a:moveTo>
                    <a:pt x="40161" y="5041"/>
                  </a:moveTo>
                  <a:lnTo>
                    <a:pt x="36879" y="28997"/>
                  </a:lnTo>
                  <a:lnTo>
                    <a:pt x="11954" y="32358"/>
                  </a:lnTo>
                  <a:lnTo>
                    <a:pt x="-1818" y="14477"/>
                  </a:lnTo>
                  <a:lnTo>
                    <a:pt x="2778" y="2223"/>
                  </a:lnTo>
                  <a:lnTo>
                    <a:pt x="18518" y="-3412"/>
                  </a:lnTo>
                  <a:lnTo>
                    <a:pt x="40161" y="5041"/>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89" name="Freeform: Shape 1288">
              <a:extLst>
                <a:ext uri="{FF2B5EF4-FFF2-40B4-BE49-F238E27FC236}">
                  <a16:creationId xmlns:a16="http://schemas.microsoft.com/office/drawing/2014/main" id="{2DDCA33C-02FF-4B8E-B215-71ED0C7F93DC}"/>
                </a:ext>
              </a:extLst>
            </p:cNvPr>
            <p:cNvSpPr/>
            <p:nvPr/>
          </p:nvSpPr>
          <p:spPr>
            <a:xfrm flipV="1">
              <a:off x="2839785" y="1689031"/>
              <a:ext cx="45666" cy="38910"/>
            </a:xfrm>
            <a:custGeom>
              <a:avLst/>
              <a:gdLst>
                <a:gd name="connsiteX0" fmla="*/ 40161 w 41979"/>
                <a:gd name="connsiteY0" fmla="*/ 5041 h 35769"/>
                <a:gd name="connsiteX1" fmla="*/ 36879 w 41979"/>
                <a:gd name="connsiteY1" fmla="*/ 28997 h 35769"/>
                <a:gd name="connsiteX2" fmla="*/ 11954 w 41979"/>
                <a:gd name="connsiteY2" fmla="*/ 32358 h 35769"/>
                <a:gd name="connsiteX3" fmla="*/ -1818 w 41979"/>
                <a:gd name="connsiteY3" fmla="*/ 14477 h 35769"/>
                <a:gd name="connsiteX4" fmla="*/ 2778 w 41979"/>
                <a:gd name="connsiteY4" fmla="*/ 2223 h 35769"/>
                <a:gd name="connsiteX5" fmla="*/ 18518 w 41979"/>
                <a:gd name="connsiteY5" fmla="*/ -3412 h 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979" h="35769">
                  <a:moveTo>
                    <a:pt x="40161" y="5041"/>
                  </a:moveTo>
                  <a:lnTo>
                    <a:pt x="36879" y="28997"/>
                  </a:lnTo>
                  <a:lnTo>
                    <a:pt x="11954" y="32358"/>
                  </a:lnTo>
                  <a:lnTo>
                    <a:pt x="-1818" y="14477"/>
                  </a:lnTo>
                  <a:lnTo>
                    <a:pt x="2778" y="2223"/>
                  </a:lnTo>
                  <a:lnTo>
                    <a:pt x="18518" y="-3412"/>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90" name="Freeform: Shape 1289">
              <a:extLst>
                <a:ext uri="{FF2B5EF4-FFF2-40B4-BE49-F238E27FC236}">
                  <a16:creationId xmlns:a16="http://schemas.microsoft.com/office/drawing/2014/main" id="{3BB943DE-322A-43E1-B998-E1876B58E094}"/>
                </a:ext>
              </a:extLst>
            </p:cNvPr>
            <p:cNvSpPr/>
            <p:nvPr/>
          </p:nvSpPr>
          <p:spPr>
            <a:xfrm flipV="1">
              <a:off x="2670922" y="1772770"/>
              <a:ext cx="117494" cy="90501"/>
            </a:xfrm>
            <a:custGeom>
              <a:avLst/>
              <a:gdLst>
                <a:gd name="connsiteX0" fmla="*/ 106326 w 108009"/>
                <a:gd name="connsiteY0" fmla="*/ 12631 h 83195"/>
                <a:gd name="connsiteX1" fmla="*/ 86501 w 108009"/>
                <a:gd name="connsiteY1" fmla="*/ 35509 h 83195"/>
                <a:gd name="connsiteX2" fmla="*/ 64355 w 108009"/>
                <a:gd name="connsiteY2" fmla="*/ 42931 h 83195"/>
                <a:gd name="connsiteX3" fmla="*/ 57201 w 108009"/>
                <a:gd name="connsiteY3" fmla="*/ 55381 h 83195"/>
                <a:gd name="connsiteX4" fmla="*/ 45104 w 108009"/>
                <a:gd name="connsiteY4" fmla="*/ 61638 h 83195"/>
                <a:gd name="connsiteX5" fmla="*/ 29994 w 108009"/>
                <a:gd name="connsiteY5" fmla="*/ 58002 h 83195"/>
                <a:gd name="connsiteX6" fmla="*/ 17449 w 108009"/>
                <a:gd name="connsiteY6" fmla="*/ 79928 h 83195"/>
                <a:gd name="connsiteX7" fmla="*/ 10271 w 108009"/>
                <a:gd name="connsiteY7" fmla="*/ 73664 h 83195"/>
                <a:gd name="connsiteX8" fmla="*/ 3093 w 108009"/>
                <a:gd name="connsiteY8" fmla="*/ 38657 h 83195"/>
                <a:gd name="connsiteX9" fmla="*/ 7280 w 108009"/>
                <a:gd name="connsiteY9" fmla="*/ 22988 h 83195"/>
                <a:gd name="connsiteX10" fmla="*/ -1684 w 108009"/>
                <a:gd name="connsiteY10" fmla="*/ 8719 h 83195"/>
                <a:gd name="connsiteX11" fmla="*/ 15654 w 108009"/>
                <a:gd name="connsiteY11" fmla="*/ 12497 h 83195"/>
                <a:gd name="connsiteX12" fmla="*/ 22367 w 108009"/>
                <a:gd name="connsiteY12" fmla="*/ -3267 h 83195"/>
                <a:gd name="connsiteX13" fmla="*/ 41366 w 108009"/>
                <a:gd name="connsiteY13" fmla="*/ 8349 h 83195"/>
                <a:gd name="connsiteX14" fmla="*/ 53014 w 108009"/>
                <a:gd name="connsiteY14" fmla="*/ 12497 h 83195"/>
                <a:gd name="connsiteX15" fmla="*/ 62584 w 108009"/>
                <a:gd name="connsiteY15" fmla="*/ 18793 h 83195"/>
                <a:gd name="connsiteX16" fmla="*/ 73933 w 108009"/>
                <a:gd name="connsiteY16" fmla="*/ 9892 h 83195"/>
                <a:gd name="connsiteX17" fmla="*/ 98472 w 108009"/>
                <a:gd name="connsiteY17" fmla="*/ 2604 h 83195"/>
                <a:gd name="connsiteX18" fmla="*/ 106326 w 108009"/>
                <a:gd name="connsiteY18" fmla="*/ 12631 h 83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8009" h="83195">
                  <a:moveTo>
                    <a:pt x="106326" y="12631"/>
                  </a:moveTo>
                  <a:lnTo>
                    <a:pt x="86501" y="35509"/>
                  </a:lnTo>
                  <a:lnTo>
                    <a:pt x="64355" y="42931"/>
                  </a:lnTo>
                  <a:lnTo>
                    <a:pt x="57201" y="55381"/>
                  </a:lnTo>
                  <a:lnTo>
                    <a:pt x="45104" y="61638"/>
                  </a:lnTo>
                  <a:lnTo>
                    <a:pt x="29994" y="58002"/>
                  </a:lnTo>
                  <a:lnTo>
                    <a:pt x="17449" y="79928"/>
                  </a:lnTo>
                  <a:lnTo>
                    <a:pt x="10271" y="73664"/>
                  </a:lnTo>
                  <a:lnTo>
                    <a:pt x="3093" y="38657"/>
                  </a:lnTo>
                  <a:lnTo>
                    <a:pt x="7280" y="22988"/>
                  </a:lnTo>
                  <a:lnTo>
                    <a:pt x="-1684" y="8719"/>
                  </a:lnTo>
                  <a:lnTo>
                    <a:pt x="15654" y="12497"/>
                  </a:lnTo>
                  <a:lnTo>
                    <a:pt x="22367" y="-3267"/>
                  </a:lnTo>
                  <a:lnTo>
                    <a:pt x="41366" y="8349"/>
                  </a:lnTo>
                  <a:lnTo>
                    <a:pt x="53014" y="12497"/>
                  </a:lnTo>
                  <a:lnTo>
                    <a:pt x="62584" y="18793"/>
                  </a:lnTo>
                  <a:lnTo>
                    <a:pt x="73933" y="9892"/>
                  </a:lnTo>
                  <a:lnTo>
                    <a:pt x="98472" y="2604"/>
                  </a:lnTo>
                  <a:lnTo>
                    <a:pt x="106326" y="12631"/>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91" name="Freeform: Shape 1290">
              <a:extLst>
                <a:ext uri="{FF2B5EF4-FFF2-40B4-BE49-F238E27FC236}">
                  <a16:creationId xmlns:a16="http://schemas.microsoft.com/office/drawing/2014/main" id="{B70C9709-7B58-451C-B50B-A247AF0AE4FD}"/>
                </a:ext>
              </a:extLst>
            </p:cNvPr>
            <p:cNvSpPr/>
            <p:nvPr/>
          </p:nvSpPr>
          <p:spPr>
            <a:xfrm flipV="1">
              <a:off x="2670922" y="1772770"/>
              <a:ext cx="117494" cy="90501"/>
            </a:xfrm>
            <a:custGeom>
              <a:avLst/>
              <a:gdLst>
                <a:gd name="connsiteX0" fmla="*/ 106326 w 108009"/>
                <a:gd name="connsiteY0" fmla="*/ 12631 h 83195"/>
                <a:gd name="connsiteX1" fmla="*/ 86501 w 108009"/>
                <a:gd name="connsiteY1" fmla="*/ 35509 h 83195"/>
                <a:gd name="connsiteX2" fmla="*/ 64355 w 108009"/>
                <a:gd name="connsiteY2" fmla="*/ 42931 h 83195"/>
                <a:gd name="connsiteX3" fmla="*/ 57201 w 108009"/>
                <a:gd name="connsiteY3" fmla="*/ 55381 h 83195"/>
                <a:gd name="connsiteX4" fmla="*/ 45104 w 108009"/>
                <a:gd name="connsiteY4" fmla="*/ 61638 h 83195"/>
                <a:gd name="connsiteX5" fmla="*/ 29994 w 108009"/>
                <a:gd name="connsiteY5" fmla="*/ 58002 h 83195"/>
                <a:gd name="connsiteX6" fmla="*/ 17449 w 108009"/>
                <a:gd name="connsiteY6" fmla="*/ 79928 h 83195"/>
                <a:gd name="connsiteX7" fmla="*/ 10271 w 108009"/>
                <a:gd name="connsiteY7" fmla="*/ 73664 h 83195"/>
                <a:gd name="connsiteX8" fmla="*/ 3093 w 108009"/>
                <a:gd name="connsiteY8" fmla="*/ 38657 h 83195"/>
                <a:gd name="connsiteX9" fmla="*/ 7280 w 108009"/>
                <a:gd name="connsiteY9" fmla="*/ 22988 h 83195"/>
                <a:gd name="connsiteX10" fmla="*/ -1684 w 108009"/>
                <a:gd name="connsiteY10" fmla="*/ 8719 h 83195"/>
                <a:gd name="connsiteX11" fmla="*/ 15654 w 108009"/>
                <a:gd name="connsiteY11" fmla="*/ 12497 h 83195"/>
                <a:gd name="connsiteX12" fmla="*/ 22367 w 108009"/>
                <a:gd name="connsiteY12" fmla="*/ -3267 h 83195"/>
                <a:gd name="connsiteX13" fmla="*/ 41366 w 108009"/>
                <a:gd name="connsiteY13" fmla="*/ 8349 h 83195"/>
                <a:gd name="connsiteX14" fmla="*/ 53014 w 108009"/>
                <a:gd name="connsiteY14" fmla="*/ 12497 h 83195"/>
                <a:gd name="connsiteX15" fmla="*/ 62584 w 108009"/>
                <a:gd name="connsiteY15" fmla="*/ 18793 h 83195"/>
                <a:gd name="connsiteX16" fmla="*/ 73933 w 108009"/>
                <a:gd name="connsiteY16" fmla="*/ 9892 h 83195"/>
                <a:gd name="connsiteX17" fmla="*/ 98472 w 108009"/>
                <a:gd name="connsiteY17" fmla="*/ 2604 h 83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8009" h="83195">
                  <a:moveTo>
                    <a:pt x="106326" y="12631"/>
                  </a:moveTo>
                  <a:lnTo>
                    <a:pt x="86501" y="35509"/>
                  </a:lnTo>
                  <a:lnTo>
                    <a:pt x="64355" y="42931"/>
                  </a:lnTo>
                  <a:lnTo>
                    <a:pt x="57201" y="55381"/>
                  </a:lnTo>
                  <a:lnTo>
                    <a:pt x="45104" y="61638"/>
                  </a:lnTo>
                  <a:lnTo>
                    <a:pt x="29994" y="58002"/>
                  </a:lnTo>
                  <a:lnTo>
                    <a:pt x="17449" y="79928"/>
                  </a:lnTo>
                  <a:lnTo>
                    <a:pt x="10271" y="73664"/>
                  </a:lnTo>
                  <a:lnTo>
                    <a:pt x="3093" y="38657"/>
                  </a:lnTo>
                  <a:lnTo>
                    <a:pt x="7280" y="22988"/>
                  </a:lnTo>
                  <a:lnTo>
                    <a:pt x="-1684" y="8719"/>
                  </a:lnTo>
                  <a:lnTo>
                    <a:pt x="15654" y="12497"/>
                  </a:lnTo>
                  <a:lnTo>
                    <a:pt x="22367" y="-3267"/>
                  </a:lnTo>
                  <a:lnTo>
                    <a:pt x="41366" y="8349"/>
                  </a:lnTo>
                  <a:lnTo>
                    <a:pt x="53014" y="12497"/>
                  </a:lnTo>
                  <a:lnTo>
                    <a:pt x="62584" y="18793"/>
                  </a:lnTo>
                  <a:lnTo>
                    <a:pt x="73933" y="9892"/>
                  </a:lnTo>
                  <a:lnTo>
                    <a:pt x="98472" y="260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92" name="Freeform: Shape 1291">
              <a:extLst>
                <a:ext uri="{FF2B5EF4-FFF2-40B4-BE49-F238E27FC236}">
                  <a16:creationId xmlns:a16="http://schemas.microsoft.com/office/drawing/2014/main" id="{5228A570-C4D1-4B55-AB3C-CA99854B40DC}"/>
                </a:ext>
              </a:extLst>
            </p:cNvPr>
            <p:cNvSpPr/>
            <p:nvPr/>
          </p:nvSpPr>
          <p:spPr>
            <a:xfrm flipV="1">
              <a:off x="2715646" y="1873579"/>
              <a:ext cx="48517" cy="28354"/>
            </a:xfrm>
            <a:custGeom>
              <a:avLst/>
              <a:gdLst>
                <a:gd name="connsiteX0" fmla="*/ -1694 w 44600"/>
                <a:gd name="connsiteY0" fmla="*/ -357 h 26065"/>
                <a:gd name="connsiteX1" fmla="*/ 22577 w 44600"/>
                <a:gd name="connsiteY1" fmla="*/ -3175 h 26065"/>
                <a:gd name="connsiteX2" fmla="*/ 42906 w 44600"/>
                <a:gd name="connsiteY2" fmla="*/ 22891 h 26065"/>
                <a:gd name="connsiteX3" fmla="*/ 12740 w 44600"/>
                <a:gd name="connsiteY3" fmla="*/ 22891 h 26065"/>
                <a:gd name="connsiteX4" fmla="*/ -1694 w 44600"/>
                <a:gd name="connsiteY4" fmla="*/ -357 h 26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00" h="26065">
                  <a:moveTo>
                    <a:pt x="-1694" y="-357"/>
                  </a:moveTo>
                  <a:lnTo>
                    <a:pt x="22577" y="-3175"/>
                  </a:lnTo>
                  <a:lnTo>
                    <a:pt x="42906" y="22891"/>
                  </a:lnTo>
                  <a:lnTo>
                    <a:pt x="12740" y="22891"/>
                  </a:lnTo>
                  <a:lnTo>
                    <a:pt x="-1694" y="-357"/>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93" name="Freeform: Shape 1292">
              <a:extLst>
                <a:ext uri="{FF2B5EF4-FFF2-40B4-BE49-F238E27FC236}">
                  <a16:creationId xmlns:a16="http://schemas.microsoft.com/office/drawing/2014/main" id="{57EDD5DF-4293-499D-86FA-F64877D280CE}"/>
                </a:ext>
              </a:extLst>
            </p:cNvPr>
            <p:cNvSpPr/>
            <p:nvPr/>
          </p:nvSpPr>
          <p:spPr>
            <a:xfrm flipV="1">
              <a:off x="2715646" y="1873579"/>
              <a:ext cx="48517" cy="28354"/>
            </a:xfrm>
            <a:custGeom>
              <a:avLst/>
              <a:gdLst>
                <a:gd name="connsiteX0" fmla="*/ -1694 w 44600"/>
                <a:gd name="connsiteY0" fmla="*/ -357 h 26065"/>
                <a:gd name="connsiteX1" fmla="*/ 22577 w 44600"/>
                <a:gd name="connsiteY1" fmla="*/ -3175 h 26065"/>
                <a:gd name="connsiteX2" fmla="*/ 42906 w 44600"/>
                <a:gd name="connsiteY2" fmla="*/ 22891 h 26065"/>
                <a:gd name="connsiteX3" fmla="*/ 12740 w 44600"/>
                <a:gd name="connsiteY3" fmla="*/ 22891 h 26065"/>
              </a:gdLst>
              <a:ahLst/>
              <a:cxnLst>
                <a:cxn ang="0">
                  <a:pos x="connsiteX0" y="connsiteY0"/>
                </a:cxn>
                <a:cxn ang="0">
                  <a:pos x="connsiteX1" y="connsiteY1"/>
                </a:cxn>
                <a:cxn ang="0">
                  <a:pos x="connsiteX2" y="connsiteY2"/>
                </a:cxn>
                <a:cxn ang="0">
                  <a:pos x="connsiteX3" y="connsiteY3"/>
                </a:cxn>
              </a:cxnLst>
              <a:rect l="l" t="t" r="r" b="b"/>
              <a:pathLst>
                <a:path w="44600" h="26065">
                  <a:moveTo>
                    <a:pt x="-1694" y="-357"/>
                  </a:moveTo>
                  <a:lnTo>
                    <a:pt x="22577" y="-3175"/>
                  </a:lnTo>
                  <a:lnTo>
                    <a:pt x="42906" y="22891"/>
                  </a:lnTo>
                  <a:lnTo>
                    <a:pt x="12740" y="22891"/>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94" name="Freeform: Shape 1293">
              <a:extLst>
                <a:ext uri="{FF2B5EF4-FFF2-40B4-BE49-F238E27FC236}">
                  <a16:creationId xmlns:a16="http://schemas.microsoft.com/office/drawing/2014/main" id="{333A6EB4-B84C-4A4B-9AD7-B5F88DD0F449}"/>
                </a:ext>
              </a:extLst>
            </p:cNvPr>
            <p:cNvSpPr/>
            <p:nvPr/>
          </p:nvSpPr>
          <p:spPr>
            <a:xfrm flipV="1">
              <a:off x="2788417" y="1890436"/>
              <a:ext cx="26402" cy="35255"/>
            </a:xfrm>
            <a:custGeom>
              <a:avLst/>
              <a:gdLst>
                <a:gd name="connsiteX0" fmla="*/ 22515 w 24271"/>
                <a:gd name="connsiteY0" fmla="*/ 29261 h 32409"/>
                <a:gd name="connsiteX1" fmla="*/ 2178 w 24271"/>
                <a:gd name="connsiteY1" fmla="*/ 29261 h 32409"/>
                <a:gd name="connsiteX2" fmla="*/ -1757 w 24271"/>
                <a:gd name="connsiteY2" fmla="*/ 7445 h 32409"/>
                <a:gd name="connsiteX3" fmla="*/ 12347 w 24271"/>
                <a:gd name="connsiteY3" fmla="*/ -3148 h 32409"/>
                <a:gd name="connsiteX4" fmla="*/ 22515 w 24271"/>
                <a:gd name="connsiteY4" fmla="*/ 29261 h 324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71" h="32409">
                  <a:moveTo>
                    <a:pt x="22515" y="29261"/>
                  </a:moveTo>
                  <a:lnTo>
                    <a:pt x="2178" y="29261"/>
                  </a:lnTo>
                  <a:lnTo>
                    <a:pt x="-1757" y="7445"/>
                  </a:lnTo>
                  <a:lnTo>
                    <a:pt x="12347" y="-3148"/>
                  </a:lnTo>
                  <a:lnTo>
                    <a:pt x="22515" y="29261"/>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95" name="Freeform: Shape 1294">
              <a:extLst>
                <a:ext uri="{FF2B5EF4-FFF2-40B4-BE49-F238E27FC236}">
                  <a16:creationId xmlns:a16="http://schemas.microsoft.com/office/drawing/2014/main" id="{0F7C6F88-FDD9-4266-B3B0-08806DC7CCF9}"/>
                </a:ext>
              </a:extLst>
            </p:cNvPr>
            <p:cNvSpPr/>
            <p:nvPr/>
          </p:nvSpPr>
          <p:spPr>
            <a:xfrm flipV="1">
              <a:off x="2788417" y="1890436"/>
              <a:ext cx="26402" cy="35255"/>
            </a:xfrm>
            <a:custGeom>
              <a:avLst/>
              <a:gdLst>
                <a:gd name="connsiteX0" fmla="*/ 22515 w 24271"/>
                <a:gd name="connsiteY0" fmla="*/ 29261 h 32409"/>
                <a:gd name="connsiteX1" fmla="*/ 2178 w 24271"/>
                <a:gd name="connsiteY1" fmla="*/ 29261 h 32409"/>
                <a:gd name="connsiteX2" fmla="*/ -1757 w 24271"/>
                <a:gd name="connsiteY2" fmla="*/ 7445 h 32409"/>
                <a:gd name="connsiteX3" fmla="*/ 12347 w 24271"/>
                <a:gd name="connsiteY3" fmla="*/ -3148 h 32409"/>
              </a:gdLst>
              <a:ahLst/>
              <a:cxnLst>
                <a:cxn ang="0">
                  <a:pos x="connsiteX0" y="connsiteY0"/>
                </a:cxn>
                <a:cxn ang="0">
                  <a:pos x="connsiteX1" y="connsiteY1"/>
                </a:cxn>
                <a:cxn ang="0">
                  <a:pos x="connsiteX2" y="connsiteY2"/>
                </a:cxn>
                <a:cxn ang="0">
                  <a:pos x="connsiteX3" y="connsiteY3"/>
                </a:cxn>
              </a:cxnLst>
              <a:rect l="l" t="t" r="r" b="b"/>
              <a:pathLst>
                <a:path w="24271" h="32409">
                  <a:moveTo>
                    <a:pt x="22515" y="29261"/>
                  </a:moveTo>
                  <a:lnTo>
                    <a:pt x="2178" y="29261"/>
                  </a:lnTo>
                  <a:lnTo>
                    <a:pt x="-1757" y="7445"/>
                  </a:lnTo>
                  <a:lnTo>
                    <a:pt x="12347" y="-3148"/>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96" name="Freeform: Shape 1295">
              <a:extLst>
                <a:ext uri="{FF2B5EF4-FFF2-40B4-BE49-F238E27FC236}">
                  <a16:creationId xmlns:a16="http://schemas.microsoft.com/office/drawing/2014/main" id="{653E7109-DD21-4FDC-A08B-076A21C9B73B}"/>
                </a:ext>
              </a:extLst>
            </p:cNvPr>
            <p:cNvSpPr/>
            <p:nvPr/>
          </p:nvSpPr>
          <p:spPr>
            <a:xfrm flipV="1">
              <a:off x="2786380" y="1475564"/>
              <a:ext cx="80485" cy="39510"/>
            </a:xfrm>
            <a:custGeom>
              <a:avLst/>
              <a:gdLst>
                <a:gd name="connsiteX0" fmla="*/ 21049 w 73987"/>
                <a:gd name="connsiteY0" fmla="*/ -3694 h 36320"/>
                <a:gd name="connsiteX1" fmla="*/ 50956 w 73987"/>
                <a:gd name="connsiteY1" fmla="*/ 5837 h 36320"/>
                <a:gd name="connsiteX2" fmla="*/ 72205 w 73987"/>
                <a:gd name="connsiteY2" fmla="*/ 823 h 36320"/>
                <a:gd name="connsiteX3" fmla="*/ 49083 w 73987"/>
                <a:gd name="connsiteY3" fmla="*/ 30998 h 36320"/>
                <a:gd name="connsiteX4" fmla="*/ 20813 w 73987"/>
                <a:gd name="connsiteY4" fmla="*/ 21427 h 36320"/>
                <a:gd name="connsiteX5" fmla="*/ -1782 w 73987"/>
                <a:gd name="connsiteY5" fmla="*/ 32627 h 36320"/>
                <a:gd name="connsiteX6" fmla="*/ 21049 w 73987"/>
                <a:gd name="connsiteY6" fmla="*/ -3694 h 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987" h="36320">
                  <a:moveTo>
                    <a:pt x="21049" y="-3694"/>
                  </a:moveTo>
                  <a:lnTo>
                    <a:pt x="50956" y="5837"/>
                  </a:lnTo>
                  <a:lnTo>
                    <a:pt x="72205" y="823"/>
                  </a:lnTo>
                  <a:lnTo>
                    <a:pt x="49083" y="30998"/>
                  </a:lnTo>
                  <a:lnTo>
                    <a:pt x="20813" y="21427"/>
                  </a:lnTo>
                  <a:lnTo>
                    <a:pt x="-1782" y="32627"/>
                  </a:lnTo>
                  <a:lnTo>
                    <a:pt x="21049" y="-369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97" name="Freeform: Shape 1296">
              <a:extLst>
                <a:ext uri="{FF2B5EF4-FFF2-40B4-BE49-F238E27FC236}">
                  <a16:creationId xmlns:a16="http://schemas.microsoft.com/office/drawing/2014/main" id="{644D792C-D100-4F73-9704-39A445AF439A}"/>
                </a:ext>
              </a:extLst>
            </p:cNvPr>
            <p:cNvSpPr/>
            <p:nvPr/>
          </p:nvSpPr>
          <p:spPr>
            <a:xfrm flipV="1">
              <a:off x="2786380" y="1475564"/>
              <a:ext cx="80485" cy="39510"/>
            </a:xfrm>
            <a:custGeom>
              <a:avLst/>
              <a:gdLst>
                <a:gd name="connsiteX0" fmla="*/ 21049 w 73987"/>
                <a:gd name="connsiteY0" fmla="*/ -3694 h 36320"/>
                <a:gd name="connsiteX1" fmla="*/ 50956 w 73987"/>
                <a:gd name="connsiteY1" fmla="*/ 5837 h 36320"/>
                <a:gd name="connsiteX2" fmla="*/ 72205 w 73987"/>
                <a:gd name="connsiteY2" fmla="*/ 823 h 36320"/>
                <a:gd name="connsiteX3" fmla="*/ 49083 w 73987"/>
                <a:gd name="connsiteY3" fmla="*/ 30998 h 36320"/>
                <a:gd name="connsiteX4" fmla="*/ 20813 w 73987"/>
                <a:gd name="connsiteY4" fmla="*/ 21427 h 36320"/>
                <a:gd name="connsiteX5" fmla="*/ -1782 w 73987"/>
                <a:gd name="connsiteY5" fmla="*/ 32627 h 3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987" h="36320">
                  <a:moveTo>
                    <a:pt x="21049" y="-3694"/>
                  </a:moveTo>
                  <a:lnTo>
                    <a:pt x="50956" y="5837"/>
                  </a:lnTo>
                  <a:lnTo>
                    <a:pt x="72205" y="823"/>
                  </a:lnTo>
                  <a:lnTo>
                    <a:pt x="49083" y="30998"/>
                  </a:lnTo>
                  <a:lnTo>
                    <a:pt x="20813" y="21427"/>
                  </a:lnTo>
                  <a:lnTo>
                    <a:pt x="-1782" y="32627"/>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298" name="Freeform: Shape 1297">
              <a:extLst>
                <a:ext uri="{FF2B5EF4-FFF2-40B4-BE49-F238E27FC236}">
                  <a16:creationId xmlns:a16="http://schemas.microsoft.com/office/drawing/2014/main" id="{47826BB3-9A21-4F85-BFC6-DEB9F6BD77C4}"/>
                </a:ext>
              </a:extLst>
            </p:cNvPr>
            <p:cNvSpPr/>
            <p:nvPr/>
          </p:nvSpPr>
          <p:spPr>
            <a:xfrm flipV="1">
              <a:off x="2418005" y="1634401"/>
              <a:ext cx="76751" cy="48893"/>
            </a:xfrm>
            <a:custGeom>
              <a:avLst/>
              <a:gdLst>
                <a:gd name="connsiteX0" fmla="*/ -1407 w 70555"/>
                <a:gd name="connsiteY0" fmla="*/ 22974 h 44946"/>
                <a:gd name="connsiteX1" fmla="*/ -801 w 70555"/>
                <a:gd name="connsiteY1" fmla="*/ 10090 h 44946"/>
                <a:gd name="connsiteX2" fmla="*/ 51213 w 70555"/>
                <a:gd name="connsiteY2" fmla="*/ -3478 h 44946"/>
                <a:gd name="connsiteX3" fmla="*/ 69149 w 70555"/>
                <a:gd name="connsiteY3" fmla="*/ 3299 h 44946"/>
                <a:gd name="connsiteX4" fmla="*/ 27295 w 70555"/>
                <a:gd name="connsiteY4" fmla="*/ 41469 h 44946"/>
                <a:gd name="connsiteX5" fmla="*/ 22069 w 70555"/>
                <a:gd name="connsiteY5" fmla="*/ 31474 h 44946"/>
                <a:gd name="connsiteX6" fmla="*/ -1407 w 70555"/>
                <a:gd name="connsiteY6" fmla="*/ 22974 h 4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555" h="44946">
                  <a:moveTo>
                    <a:pt x="-1407" y="22974"/>
                  </a:moveTo>
                  <a:lnTo>
                    <a:pt x="-801" y="10090"/>
                  </a:lnTo>
                  <a:lnTo>
                    <a:pt x="51213" y="-3478"/>
                  </a:lnTo>
                  <a:lnTo>
                    <a:pt x="69149" y="3299"/>
                  </a:lnTo>
                  <a:lnTo>
                    <a:pt x="27295" y="41469"/>
                  </a:lnTo>
                  <a:lnTo>
                    <a:pt x="22069" y="31474"/>
                  </a:lnTo>
                  <a:lnTo>
                    <a:pt x="-1407" y="2297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299" name="Freeform: Shape 1298">
              <a:extLst>
                <a:ext uri="{FF2B5EF4-FFF2-40B4-BE49-F238E27FC236}">
                  <a16:creationId xmlns:a16="http://schemas.microsoft.com/office/drawing/2014/main" id="{2A992D17-6A87-402A-A717-794A455E9D31}"/>
                </a:ext>
              </a:extLst>
            </p:cNvPr>
            <p:cNvSpPr/>
            <p:nvPr/>
          </p:nvSpPr>
          <p:spPr>
            <a:xfrm flipV="1">
              <a:off x="2418005" y="1634401"/>
              <a:ext cx="76751" cy="48893"/>
            </a:xfrm>
            <a:custGeom>
              <a:avLst/>
              <a:gdLst>
                <a:gd name="connsiteX0" fmla="*/ -1407 w 70555"/>
                <a:gd name="connsiteY0" fmla="*/ 22974 h 44946"/>
                <a:gd name="connsiteX1" fmla="*/ -801 w 70555"/>
                <a:gd name="connsiteY1" fmla="*/ 10090 h 44946"/>
                <a:gd name="connsiteX2" fmla="*/ 51213 w 70555"/>
                <a:gd name="connsiteY2" fmla="*/ -3478 h 44946"/>
                <a:gd name="connsiteX3" fmla="*/ 69149 w 70555"/>
                <a:gd name="connsiteY3" fmla="*/ 3299 h 44946"/>
                <a:gd name="connsiteX4" fmla="*/ 27295 w 70555"/>
                <a:gd name="connsiteY4" fmla="*/ 41469 h 44946"/>
                <a:gd name="connsiteX5" fmla="*/ 22069 w 70555"/>
                <a:gd name="connsiteY5" fmla="*/ 31474 h 4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555" h="44946">
                  <a:moveTo>
                    <a:pt x="-1407" y="22974"/>
                  </a:moveTo>
                  <a:lnTo>
                    <a:pt x="-801" y="10090"/>
                  </a:lnTo>
                  <a:lnTo>
                    <a:pt x="51213" y="-3478"/>
                  </a:lnTo>
                  <a:lnTo>
                    <a:pt x="69149" y="3299"/>
                  </a:lnTo>
                  <a:lnTo>
                    <a:pt x="27295" y="41469"/>
                  </a:lnTo>
                  <a:lnTo>
                    <a:pt x="22069" y="3147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00" name="Freeform: Shape 1299">
              <a:extLst>
                <a:ext uri="{FF2B5EF4-FFF2-40B4-BE49-F238E27FC236}">
                  <a16:creationId xmlns:a16="http://schemas.microsoft.com/office/drawing/2014/main" id="{A775422E-19B3-45C1-90A0-E087F6D725FE}"/>
                </a:ext>
              </a:extLst>
            </p:cNvPr>
            <p:cNvSpPr/>
            <p:nvPr/>
          </p:nvSpPr>
          <p:spPr>
            <a:xfrm flipV="1">
              <a:off x="2038354" y="1490966"/>
              <a:ext cx="357297" cy="192226"/>
            </a:xfrm>
            <a:custGeom>
              <a:avLst/>
              <a:gdLst>
                <a:gd name="connsiteX0" fmla="*/ 327288 w 328452"/>
                <a:gd name="connsiteY0" fmla="*/ 53376 h 176708"/>
                <a:gd name="connsiteX1" fmla="*/ 298105 w 328452"/>
                <a:gd name="connsiteY1" fmla="*/ 70493 h 176708"/>
                <a:gd name="connsiteX2" fmla="*/ 284419 w 328452"/>
                <a:gd name="connsiteY2" fmla="*/ 67093 h 176708"/>
                <a:gd name="connsiteX3" fmla="*/ 269702 w 328452"/>
                <a:gd name="connsiteY3" fmla="*/ 71438 h 176708"/>
                <a:gd name="connsiteX4" fmla="*/ 263414 w 328452"/>
                <a:gd name="connsiteY4" fmla="*/ 102973 h 176708"/>
                <a:gd name="connsiteX5" fmla="*/ 238166 w 328452"/>
                <a:gd name="connsiteY5" fmla="*/ 148951 h 176708"/>
                <a:gd name="connsiteX6" fmla="*/ 202200 w 328452"/>
                <a:gd name="connsiteY6" fmla="*/ 162723 h 176708"/>
                <a:gd name="connsiteX7" fmla="*/ 195258 w 328452"/>
                <a:gd name="connsiteY7" fmla="*/ 153004 h 176708"/>
                <a:gd name="connsiteX8" fmla="*/ 215295 w 328452"/>
                <a:gd name="connsiteY8" fmla="*/ 115833 h 176708"/>
                <a:gd name="connsiteX9" fmla="*/ 196690 w 328452"/>
                <a:gd name="connsiteY9" fmla="*/ 104272 h 176708"/>
                <a:gd name="connsiteX10" fmla="*/ 180305 w 328452"/>
                <a:gd name="connsiteY10" fmla="*/ 143205 h 176708"/>
                <a:gd name="connsiteX11" fmla="*/ 159481 w 328452"/>
                <a:gd name="connsiteY11" fmla="*/ 150973 h 176708"/>
                <a:gd name="connsiteX12" fmla="*/ 141182 w 328452"/>
                <a:gd name="connsiteY12" fmla="*/ 136240 h 176708"/>
                <a:gd name="connsiteX13" fmla="*/ 137712 w 328452"/>
                <a:gd name="connsiteY13" fmla="*/ 148187 h 176708"/>
                <a:gd name="connsiteX14" fmla="*/ 107671 w 328452"/>
                <a:gd name="connsiteY14" fmla="*/ 158962 h 176708"/>
                <a:gd name="connsiteX15" fmla="*/ 96598 w 328452"/>
                <a:gd name="connsiteY15" fmla="*/ 143528 h 176708"/>
                <a:gd name="connsiteX16" fmla="*/ 79551 w 328452"/>
                <a:gd name="connsiteY16" fmla="*/ 142883 h 176708"/>
                <a:gd name="connsiteX17" fmla="*/ 80149 w 328452"/>
                <a:gd name="connsiteY17" fmla="*/ 173136 h 176708"/>
                <a:gd name="connsiteX18" fmla="*/ 30221 w 328452"/>
                <a:gd name="connsiteY18" fmla="*/ 155105 h 176708"/>
                <a:gd name="connsiteX19" fmla="*/ 16763 w 328452"/>
                <a:gd name="connsiteY19" fmla="*/ 128716 h 176708"/>
                <a:gd name="connsiteX20" fmla="*/ -1165 w 328452"/>
                <a:gd name="connsiteY20" fmla="*/ 107475 h 176708"/>
                <a:gd name="connsiteX21" fmla="*/ 23941 w 328452"/>
                <a:gd name="connsiteY21" fmla="*/ 106822 h 176708"/>
                <a:gd name="connsiteX22" fmla="*/ 56240 w 328452"/>
                <a:gd name="connsiteY22" fmla="*/ 91388 h 176708"/>
                <a:gd name="connsiteX23" fmla="*/ 21910 w 328452"/>
                <a:gd name="connsiteY23" fmla="*/ 88626 h 176708"/>
                <a:gd name="connsiteX24" fmla="*/ 11388 w 328452"/>
                <a:gd name="connsiteY24" fmla="*/ 81086 h 176708"/>
                <a:gd name="connsiteX25" fmla="*/ 26341 w 328452"/>
                <a:gd name="connsiteY25" fmla="*/ 65661 h 176708"/>
                <a:gd name="connsiteX26" fmla="*/ 86572 w 328452"/>
                <a:gd name="connsiteY26" fmla="*/ 69596 h 176708"/>
                <a:gd name="connsiteX27" fmla="*/ 106168 w 328452"/>
                <a:gd name="connsiteY27" fmla="*/ 56020 h 176708"/>
                <a:gd name="connsiteX28" fmla="*/ 68785 w 328452"/>
                <a:gd name="connsiteY28" fmla="*/ 53423 h 176708"/>
                <a:gd name="connsiteX29" fmla="*/ 28734 w 328452"/>
                <a:gd name="connsiteY29" fmla="*/ 42168 h 176708"/>
                <a:gd name="connsiteX30" fmla="*/ 44876 w 328452"/>
                <a:gd name="connsiteY30" fmla="*/ 29254 h 176708"/>
                <a:gd name="connsiteX31" fmla="*/ 92309 w 328452"/>
                <a:gd name="connsiteY31" fmla="*/ 24736 h 176708"/>
                <a:gd name="connsiteX32" fmla="*/ 110402 w 328452"/>
                <a:gd name="connsiteY32" fmla="*/ -3573 h 176708"/>
                <a:gd name="connsiteX33" fmla="*/ 172844 w 328452"/>
                <a:gd name="connsiteY33" fmla="*/ 7351 h 176708"/>
                <a:gd name="connsiteX34" fmla="*/ 202514 w 328452"/>
                <a:gd name="connsiteY34" fmla="*/ 18330 h 176708"/>
                <a:gd name="connsiteX35" fmla="*/ 218026 w 328452"/>
                <a:gd name="connsiteY35" fmla="*/ 30938 h 176708"/>
                <a:gd name="connsiteX36" fmla="*/ 250184 w 328452"/>
                <a:gd name="connsiteY36" fmla="*/ 12026 h 176708"/>
                <a:gd name="connsiteX37" fmla="*/ 291195 w 328452"/>
                <a:gd name="connsiteY37" fmla="*/ 7721 h 176708"/>
                <a:gd name="connsiteX38" fmla="*/ 299876 w 328452"/>
                <a:gd name="connsiteY38" fmla="*/ 23383 h 176708"/>
                <a:gd name="connsiteX39" fmla="*/ 298105 w 328452"/>
                <a:gd name="connsiteY39" fmla="*/ 41279 h 176708"/>
                <a:gd name="connsiteX40" fmla="*/ 324116 w 328452"/>
                <a:gd name="connsiteY40" fmla="*/ 31693 h 176708"/>
                <a:gd name="connsiteX41" fmla="*/ 327288 w 328452"/>
                <a:gd name="connsiteY41" fmla="*/ 53376 h 176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28452" h="176708">
                  <a:moveTo>
                    <a:pt x="327288" y="53376"/>
                  </a:moveTo>
                  <a:lnTo>
                    <a:pt x="298105" y="70493"/>
                  </a:lnTo>
                  <a:lnTo>
                    <a:pt x="284419" y="67093"/>
                  </a:lnTo>
                  <a:lnTo>
                    <a:pt x="269702" y="71438"/>
                  </a:lnTo>
                  <a:lnTo>
                    <a:pt x="263414" y="102973"/>
                  </a:lnTo>
                  <a:lnTo>
                    <a:pt x="238166" y="148951"/>
                  </a:lnTo>
                  <a:lnTo>
                    <a:pt x="202200" y="162723"/>
                  </a:lnTo>
                  <a:lnTo>
                    <a:pt x="195258" y="153004"/>
                  </a:lnTo>
                  <a:lnTo>
                    <a:pt x="215295" y="115833"/>
                  </a:lnTo>
                  <a:lnTo>
                    <a:pt x="196690" y="104272"/>
                  </a:lnTo>
                  <a:lnTo>
                    <a:pt x="180305" y="143205"/>
                  </a:lnTo>
                  <a:lnTo>
                    <a:pt x="159481" y="150973"/>
                  </a:lnTo>
                  <a:lnTo>
                    <a:pt x="141182" y="136240"/>
                  </a:lnTo>
                  <a:lnTo>
                    <a:pt x="137712" y="148187"/>
                  </a:lnTo>
                  <a:lnTo>
                    <a:pt x="107671" y="158962"/>
                  </a:lnTo>
                  <a:lnTo>
                    <a:pt x="96598" y="143528"/>
                  </a:lnTo>
                  <a:lnTo>
                    <a:pt x="79551" y="142883"/>
                  </a:lnTo>
                  <a:lnTo>
                    <a:pt x="80149" y="173136"/>
                  </a:lnTo>
                  <a:lnTo>
                    <a:pt x="30221" y="155105"/>
                  </a:lnTo>
                  <a:lnTo>
                    <a:pt x="16763" y="128716"/>
                  </a:lnTo>
                  <a:lnTo>
                    <a:pt x="-1165" y="107475"/>
                  </a:lnTo>
                  <a:lnTo>
                    <a:pt x="23941" y="106822"/>
                  </a:lnTo>
                  <a:lnTo>
                    <a:pt x="56240" y="91388"/>
                  </a:lnTo>
                  <a:lnTo>
                    <a:pt x="21910" y="88626"/>
                  </a:lnTo>
                  <a:lnTo>
                    <a:pt x="11388" y="81086"/>
                  </a:lnTo>
                  <a:lnTo>
                    <a:pt x="26341" y="65661"/>
                  </a:lnTo>
                  <a:lnTo>
                    <a:pt x="86572" y="69596"/>
                  </a:lnTo>
                  <a:lnTo>
                    <a:pt x="106168" y="56020"/>
                  </a:lnTo>
                  <a:lnTo>
                    <a:pt x="68785" y="53423"/>
                  </a:lnTo>
                  <a:lnTo>
                    <a:pt x="28734" y="42168"/>
                  </a:lnTo>
                  <a:lnTo>
                    <a:pt x="44876" y="29254"/>
                  </a:lnTo>
                  <a:lnTo>
                    <a:pt x="92309" y="24736"/>
                  </a:lnTo>
                  <a:lnTo>
                    <a:pt x="110402" y="-3573"/>
                  </a:lnTo>
                  <a:lnTo>
                    <a:pt x="172844" y="7351"/>
                  </a:lnTo>
                  <a:lnTo>
                    <a:pt x="202514" y="18330"/>
                  </a:lnTo>
                  <a:lnTo>
                    <a:pt x="218026" y="30938"/>
                  </a:lnTo>
                  <a:lnTo>
                    <a:pt x="250184" y="12026"/>
                  </a:lnTo>
                  <a:lnTo>
                    <a:pt x="291195" y="7721"/>
                  </a:lnTo>
                  <a:lnTo>
                    <a:pt x="299876" y="23383"/>
                  </a:lnTo>
                  <a:lnTo>
                    <a:pt x="298105" y="41279"/>
                  </a:lnTo>
                  <a:lnTo>
                    <a:pt x="324116" y="31693"/>
                  </a:lnTo>
                  <a:lnTo>
                    <a:pt x="327288" y="53376"/>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01" name="Freeform: Shape 1300">
              <a:extLst>
                <a:ext uri="{FF2B5EF4-FFF2-40B4-BE49-F238E27FC236}">
                  <a16:creationId xmlns:a16="http://schemas.microsoft.com/office/drawing/2014/main" id="{4777B16A-22C4-4459-8F5F-E517E0E25600}"/>
                </a:ext>
              </a:extLst>
            </p:cNvPr>
            <p:cNvSpPr/>
            <p:nvPr/>
          </p:nvSpPr>
          <p:spPr>
            <a:xfrm flipV="1">
              <a:off x="2038354" y="1490966"/>
              <a:ext cx="357297" cy="192226"/>
            </a:xfrm>
            <a:custGeom>
              <a:avLst/>
              <a:gdLst>
                <a:gd name="connsiteX0" fmla="*/ 327288 w 328452"/>
                <a:gd name="connsiteY0" fmla="*/ 53376 h 176708"/>
                <a:gd name="connsiteX1" fmla="*/ 298105 w 328452"/>
                <a:gd name="connsiteY1" fmla="*/ 70493 h 176708"/>
                <a:gd name="connsiteX2" fmla="*/ 284419 w 328452"/>
                <a:gd name="connsiteY2" fmla="*/ 67093 h 176708"/>
                <a:gd name="connsiteX3" fmla="*/ 269702 w 328452"/>
                <a:gd name="connsiteY3" fmla="*/ 71438 h 176708"/>
                <a:gd name="connsiteX4" fmla="*/ 263414 w 328452"/>
                <a:gd name="connsiteY4" fmla="*/ 102973 h 176708"/>
                <a:gd name="connsiteX5" fmla="*/ 238166 w 328452"/>
                <a:gd name="connsiteY5" fmla="*/ 148951 h 176708"/>
                <a:gd name="connsiteX6" fmla="*/ 202200 w 328452"/>
                <a:gd name="connsiteY6" fmla="*/ 162723 h 176708"/>
                <a:gd name="connsiteX7" fmla="*/ 195258 w 328452"/>
                <a:gd name="connsiteY7" fmla="*/ 153004 h 176708"/>
                <a:gd name="connsiteX8" fmla="*/ 215295 w 328452"/>
                <a:gd name="connsiteY8" fmla="*/ 115833 h 176708"/>
                <a:gd name="connsiteX9" fmla="*/ 196690 w 328452"/>
                <a:gd name="connsiteY9" fmla="*/ 104272 h 176708"/>
                <a:gd name="connsiteX10" fmla="*/ 180305 w 328452"/>
                <a:gd name="connsiteY10" fmla="*/ 143205 h 176708"/>
                <a:gd name="connsiteX11" fmla="*/ 159481 w 328452"/>
                <a:gd name="connsiteY11" fmla="*/ 150973 h 176708"/>
                <a:gd name="connsiteX12" fmla="*/ 141182 w 328452"/>
                <a:gd name="connsiteY12" fmla="*/ 136240 h 176708"/>
                <a:gd name="connsiteX13" fmla="*/ 137712 w 328452"/>
                <a:gd name="connsiteY13" fmla="*/ 148187 h 176708"/>
                <a:gd name="connsiteX14" fmla="*/ 107671 w 328452"/>
                <a:gd name="connsiteY14" fmla="*/ 158962 h 176708"/>
                <a:gd name="connsiteX15" fmla="*/ 96598 w 328452"/>
                <a:gd name="connsiteY15" fmla="*/ 143528 h 176708"/>
                <a:gd name="connsiteX16" fmla="*/ 79551 w 328452"/>
                <a:gd name="connsiteY16" fmla="*/ 142883 h 176708"/>
                <a:gd name="connsiteX17" fmla="*/ 80149 w 328452"/>
                <a:gd name="connsiteY17" fmla="*/ 173136 h 176708"/>
                <a:gd name="connsiteX18" fmla="*/ 30221 w 328452"/>
                <a:gd name="connsiteY18" fmla="*/ 155105 h 176708"/>
                <a:gd name="connsiteX19" fmla="*/ 16763 w 328452"/>
                <a:gd name="connsiteY19" fmla="*/ 128716 h 176708"/>
                <a:gd name="connsiteX20" fmla="*/ -1165 w 328452"/>
                <a:gd name="connsiteY20" fmla="*/ 107475 h 176708"/>
                <a:gd name="connsiteX21" fmla="*/ 23941 w 328452"/>
                <a:gd name="connsiteY21" fmla="*/ 106822 h 176708"/>
                <a:gd name="connsiteX22" fmla="*/ 56240 w 328452"/>
                <a:gd name="connsiteY22" fmla="*/ 91388 h 176708"/>
                <a:gd name="connsiteX23" fmla="*/ 21910 w 328452"/>
                <a:gd name="connsiteY23" fmla="*/ 88626 h 176708"/>
                <a:gd name="connsiteX24" fmla="*/ 11388 w 328452"/>
                <a:gd name="connsiteY24" fmla="*/ 81086 h 176708"/>
                <a:gd name="connsiteX25" fmla="*/ 26341 w 328452"/>
                <a:gd name="connsiteY25" fmla="*/ 65661 h 176708"/>
                <a:gd name="connsiteX26" fmla="*/ 86572 w 328452"/>
                <a:gd name="connsiteY26" fmla="*/ 69596 h 176708"/>
                <a:gd name="connsiteX27" fmla="*/ 106168 w 328452"/>
                <a:gd name="connsiteY27" fmla="*/ 56020 h 176708"/>
                <a:gd name="connsiteX28" fmla="*/ 68785 w 328452"/>
                <a:gd name="connsiteY28" fmla="*/ 53423 h 176708"/>
                <a:gd name="connsiteX29" fmla="*/ 28734 w 328452"/>
                <a:gd name="connsiteY29" fmla="*/ 42168 h 176708"/>
                <a:gd name="connsiteX30" fmla="*/ 44876 w 328452"/>
                <a:gd name="connsiteY30" fmla="*/ 29254 h 176708"/>
                <a:gd name="connsiteX31" fmla="*/ 92309 w 328452"/>
                <a:gd name="connsiteY31" fmla="*/ 24736 h 176708"/>
                <a:gd name="connsiteX32" fmla="*/ 110402 w 328452"/>
                <a:gd name="connsiteY32" fmla="*/ -3573 h 176708"/>
                <a:gd name="connsiteX33" fmla="*/ 172844 w 328452"/>
                <a:gd name="connsiteY33" fmla="*/ 7351 h 176708"/>
                <a:gd name="connsiteX34" fmla="*/ 202514 w 328452"/>
                <a:gd name="connsiteY34" fmla="*/ 18330 h 176708"/>
                <a:gd name="connsiteX35" fmla="*/ 218026 w 328452"/>
                <a:gd name="connsiteY35" fmla="*/ 30938 h 176708"/>
                <a:gd name="connsiteX36" fmla="*/ 250184 w 328452"/>
                <a:gd name="connsiteY36" fmla="*/ 12026 h 176708"/>
                <a:gd name="connsiteX37" fmla="*/ 291195 w 328452"/>
                <a:gd name="connsiteY37" fmla="*/ 7721 h 176708"/>
                <a:gd name="connsiteX38" fmla="*/ 299876 w 328452"/>
                <a:gd name="connsiteY38" fmla="*/ 23383 h 176708"/>
                <a:gd name="connsiteX39" fmla="*/ 298105 w 328452"/>
                <a:gd name="connsiteY39" fmla="*/ 41279 h 176708"/>
                <a:gd name="connsiteX40" fmla="*/ 324116 w 328452"/>
                <a:gd name="connsiteY40" fmla="*/ 31693 h 176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8452" h="176708">
                  <a:moveTo>
                    <a:pt x="327288" y="53376"/>
                  </a:moveTo>
                  <a:lnTo>
                    <a:pt x="298105" y="70493"/>
                  </a:lnTo>
                  <a:lnTo>
                    <a:pt x="284419" y="67093"/>
                  </a:lnTo>
                  <a:lnTo>
                    <a:pt x="269702" y="71438"/>
                  </a:lnTo>
                  <a:lnTo>
                    <a:pt x="263414" y="102973"/>
                  </a:lnTo>
                  <a:lnTo>
                    <a:pt x="238166" y="148951"/>
                  </a:lnTo>
                  <a:lnTo>
                    <a:pt x="202200" y="162723"/>
                  </a:lnTo>
                  <a:lnTo>
                    <a:pt x="195258" y="153004"/>
                  </a:lnTo>
                  <a:lnTo>
                    <a:pt x="215295" y="115833"/>
                  </a:lnTo>
                  <a:lnTo>
                    <a:pt x="196690" y="104272"/>
                  </a:lnTo>
                  <a:lnTo>
                    <a:pt x="180305" y="143205"/>
                  </a:lnTo>
                  <a:lnTo>
                    <a:pt x="159481" y="150973"/>
                  </a:lnTo>
                  <a:lnTo>
                    <a:pt x="141182" y="136240"/>
                  </a:lnTo>
                  <a:lnTo>
                    <a:pt x="137712" y="148187"/>
                  </a:lnTo>
                  <a:lnTo>
                    <a:pt x="107671" y="158962"/>
                  </a:lnTo>
                  <a:lnTo>
                    <a:pt x="96598" y="143528"/>
                  </a:lnTo>
                  <a:lnTo>
                    <a:pt x="79551" y="142883"/>
                  </a:lnTo>
                  <a:lnTo>
                    <a:pt x="80149" y="173136"/>
                  </a:lnTo>
                  <a:lnTo>
                    <a:pt x="30221" y="155105"/>
                  </a:lnTo>
                  <a:lnTo>
                    <a:pt x="16763" y="128716"/>
                  </a:lnTo>
                  <a:lnTo>
                    <a:pt x="-1165" y="107475"/>
                  </a:lnTo>
                  <a:lnTo>
                    <a:pt x="23941" y="106822"/>
                  </a:lnTo>
                  <a:lnTo>
                    <a:pt x="56240" y="91388"/>
                  </a:lnTo>
                  <a:lnTo>
                    <a:pt x="21910" y="88626"/>
                  </a:lnTo>
                  <a:lnTo>
                    <a:pt x="11388" y="81086"/>
                  </a:lnTo>
                  <a:lnTo>
                    <a:pt x="26341" y="65661"/>
                  </a:lnTo>
                  <a:lnTo>
                    <a:pt x="86572" y="69596"/>
                  </a:lnTo>
                  <a:lnTo>
                    <a:pt x="106168" y="56020"/>
                  </a:lnTo>
                  <a:lnTo>
                    <a:pt x="68785" y="53423"/>
                  </a:lnTo>
                  <a:lnTo>
                    <a:pt x="28734" y="42168"/>
                  </a:lnTo>
                  <a:lnTo>
                    <a:pt x="44876" y="29254"/>
                  </a:lnTo>
                  <a:lnTo>
                    <a:pt x="92309" y="24736"/>
                  </a:lnTo>
                  <a:lnTo>
                    <a:pt x="110402" y="-3573"/>
                  </a:lnTo>
                  <a:lnTo>
                    <a:pt x="172844" y="7351"/>
                  </a:lnTo>
                  <a:lnTo>
                    <a:pt x="202514" y="18330"/>
                  </a:lnTo>
                  <a:lnTo>
                    <a:pt x="218026" y="30938"/>
                  </a:lnTo>
                  <a:lnTo>
                    <a:pt x="250184" y="12026"/>
                  </a:lnTo>
                  <a:lnTo>
                    <a:pt x="291195" y="7721"/>
                  </a:lnTo>
                  <a:lnTo>
                    <a:pt x="299876" y="23383"/>
                  </a:lnTo>
                  <a:lnTo>
                    <a:pt x="298105" y="41279"/>
                  </a:lnTo>
                  <a:lnTo>
                    <a:pt x="324116" y="3169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02" name="Freeform: Shape 1301">
              <a:extLst>
                <a:ext uri="{FF2B5EF4-FFF2-40B4-BE49-F238E27FC236}">
                  <a16:creationId xmlns:a16="http://schemas.microsoft.com/office/drawing/2014/main" id="{1BCD7D91-573C-45F9-B870-302A9E11AD77}"/>
                </a:ext>
              </a:extLst>
            </p:cNvPr>
            <p:cNvSpPr/>
            <p:nvPr/>
          </p:nvSpPr>
          <p:spPr>
            <a:xfrm flipV="1">
              <a:off x="1900954" y="1445172"/>
              <a:ext cx="197680" cy="144214"/>
            </a:xfrm>
            <a:custGeom>
              <a:avLst/>
              <a:gdLst>
                <a:gd name="connsiteX0" fmla="*/ 44324 w 181721"/>
                <a:gd name="connsiteY0" fmla="*/ -3665 h 132572"/>
                <a:gd name="connsiteX1" fmla="*/ 91270 w 181721"/>
                <a:gd name="connsiteY1" fmla="*/ 11115 h 132572"/>
                <a:gd name="connsiteX2" fmla="*/ 96165 w 181721"/>
                <a:gd name="connsiteY2" fmla="*/ 48915 h 132572"/>
                <a:gd name="connsiteX3" fmla="*/ 106789 w 181721"/>
                <a:gd name="connsiteY3" fmla="*/ 53929 h 132572"/>
                <a:gd name="connsiteX4" fmla="*/ 114455 w 181721"/>
                <a:gd name="connsiteY4" fmla="*/ 67693 h 132572"/>
                <a:gd name="connsiteX5" fmla="*/ 180777 w 181721"/>
                <a:gd name="connsiteY5" fmla="*/ 94924 h 132572"/>
                <a:gd name="connsiteX6" fmla="*/ 148667 w 181721"/>
                <a:gd name="connsiteY6" fmla="*/ 118503 h 132572"/>
                <a:gd name="connsiteX7" fmla="*/ 113133 w 181721"/>
                <a:gd name="connsiteY7" fmla="*/ 104683 h 132572"/>
                <a:gd name="connsiteX8" fmla="*/ 73916 w 181721"/>
                <a:gd name="connsiteY8" fmla="*/ 128907 h 132572"/>
                <a:gd name="connsiteX9" fmla="*/ 22705 w 181721"/>
                <a:gd name="connsiteY9" fmla="*/ 121187 h 132572"/>
                <a:gd name="connsiteX10" fmla="*/ 34455 w 181721"/>
                <a:gd name="connsiteY10" fmla="*/ 98639 h 132572"/>
                <a:gd name="connsiteX11" fmla="*/ 24484 w 181721"/>
                <a:gd name="connsiteY11" fmla="*/ 72408 h 132572"/>
                <a:gd name="connsiteX12" fmla="*/ 13997 w 181721"/>
                <a:gd name="connsiteY12" fmla="*/ 67379 h 132572"/>
                <a:gd name="connsiteX13" fmla="*/ 13231 w 181721"/>
                <a:gd name="connsiteY13" fmla="*/ 52331 h 132572"/>
                <a:gd name="connsiteX14" fmla="*/ -945 w 181721"/>
                <a:gd name="connsiteY14" fmla="*/ 34875 h 132572"/>
                <a:gd name="connsiteX15" fmla="*/ 29174 w 181721"/>
                <a:gd name="connsiteY15" fmla="*/ 23975 h 132572"/>
                <a:gd name="connsiteX16" fmla="*/ 44324 w 181721"/>
                <a:gd name="connsiteY16" fmla="*/ -3665 h 132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1721" h="132572">
                  <a:moveTo>
                    <a:pt x="44324" y="-3665"/>
                  </a:moveTo>
                  <a:lnTo>
                    <a:pt x="91270" y="11115"/>
                  </a:lnTo>
                  <a:lnTo>
                    <a:pt x="96165" y="48915"/>
                  </a:lnTo>
                  <a:lnTo>
                    <a:pt x="106789" y="53929"/>
                  </a:lnTo>
                  <a:lnTo>
                    <a:pt x="114455" y="67693"/>
                  </a:lnTo>
                  <a:lnTo>
                    <a:pt x="180777" y="94924"/>
                  </a:lnTo>
                  <a:lnTo>
                    <a:pt x="148667" y="118503"/>
                  </a:lnTo>
                  <a:lnTo>
                    <a:pt x="113133" y="104683"/>
                  </a:lnTo>
                  <a:lnTo>
                    <a:pt x="73916" y="128907"/>
                  </a:lnTo>
                  <a:lnTo>
                    <a:pt x="22705" y="121187"/>
                  </a:lnTo>
                  <a:lnTo>
                    <a:pt x="34455" y="98639"/>
                  </a:lnTo>
                  <a:lnTo>
                    <a:pt x="24484" y="72408"/>
                  </a:lnTo>
                  <a:lnTo>
                    <a:pt x="13997" y="67379"/>
                  </a:lnTo>
                  <a:lnTo>
                    <a:pt x="13231" y="52331"/>
                  </a:lnTo>
                  <a:lnTo>
                    <a:pt x="-945" y="34875"/>
                  </a:lnTo>
                  <a:lnTo>
                    <a:pt x="29174" y="23975"/>
                  </a:lnTo>
                  <a:lnTo>
                    <a:pt x="44324" y="-366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03" name="Freeform: Shape 1302">
              <a:extLst>
                <a:ext uri="{FF2B5EF4-FFF2-40B4-BE49-F238E27FC236}">
                  <a16:creationId xmlns:a16="http://schemas.microsoft.com/office/drawing/2014/main" id="{C07CD0B9-8C23-42F5-B31C-3764791428CD}"/>
                </a:ext>
              </a:extLst>
            </p:cNvPr>
            <p:cNvSpPr/>
            <p:nvPr/>
          </p:nvSpPr>
          <p:spPr>
            <a:xfrm flipV="1">
              <a:off x="1900954" y="1445172"/>
              <a:ext cx="197680" cy="144214"/>
            </a:xfrm>
            <a:custGeom>
              <a:avLst/>
              <a:gdLst>
                <a:gd name="connsiteX0" fmla="*/ 44324 w 181721"/>
                <a:gd name="connsiteY0" fmla="*/ -3665 h 132572"/>
                <a:gd name="connsiteX1" fmla="*/ 91270 w 181721"/>
                <a:gd name="connsiteY1" fmla="*/ 11115 h 132572"/>
                <a:gd name="connsiteX2" fmla="*/ 96165 w 181721"/>
                <a:gd name="connsiteY2" fmla="*/ 48915 h 132572"/>
                <a:gd name="connsiteX3" fmla="*/ 106789 w 181721"/>
                <a:gd name="connsiteY3" fmla="*/ 53929 h 132572"/>
                <a:gd name="connsiteX4" fmla="*/ 114455 w 181721"/>
                <a:gd name="connsiteY4" fmla="*/ 67693 h 132572"/>
                <a:gd name="connsiteX5" fmla="*/ 180777 w 181721"/>
                <a:gd name="connsiteY5" fmla="*/ 94924 h 132572"/>
                <a:gd name="connsiteX6" fmla="*/ 148667 w 181721"/>
                <a:gd name="connsiteY6" fmla="*/ 118503 h 132572"/>
                <a:gd name="connsiteX7" fmla="*/ 113133 w 181721"/>
                <a:gd name="connsiteY7" fmla="*/ 104683 h 132572"/>
                <a:gd name="connsiteX8" fmla="*/ 73916 w 181721"/>
                <a:gd name="connsiteY8" fmla="*/ 128907 h 132572"/>
                <a:gd name="connsiteX9" fmla="*/ 22705 w 181721"/>
                <a:gd name="connsiteY9" fmla="*/ 121187 h 132572"/>
                <a:gd name="connsiteX10" fmla="*/ 34455 w 181721"/>
                <a:gd name="connsiteY10" fmla="*/ 98639 h 132572"/>
                <a:gd name="connsiteX11" fmla="*/ 24484 w 181721"/>
                <a:gd name="connsiteY11" fmla="*/ 72408 h 132572"/>
                <a:gd name="connsiteX12" fmla="*/ 13997 w 181721"/>
                <a:gd name="connsiteY12" fmla="*/ 67379 h 132572"/>
                <a:gd name="connsiteX13" fmla="*/ 13231 w 181721"/>
                <a:gd name="connsiteY13" fmla="*/ 52331 h 132572"/>
                <a:gd name="connsiteX14" fmla="*/ -945 w 181721"/>
                <a:gd name="connsiteY14" fmla="*/ 34875 h 132572"/>
                <a:gd name="connsiteX15" fmla="*/ 29174 w 181721"/>
                <a:gd name="connsiteY15" fmla="*/ 23975 h 132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1721" h="132572">
                  <a:moveTo>
                    <a:pt x="44324" y="-3665"/>
                  </a:moveTo>
                  <a:lnTo>
                    <a:pt x="91270" y="11115"/>
                  </a:lnTo>
                  <a:lnTo>
                    <a:pt x="96165" y="48915"/>
                  </a:lnTo>
                  <a:lnTo>
                    <a:pt x="106789" y="53929"/>
                  </a:lnTo>
                  <a:lnTo>
                    <a:pt x="114455" y="67693"/>
                  </a:lnTo>
                  <a:lnTo>
                    <a:pt x="180777" y="94924"/>
                  </a:lnTo>
                  <a:lnTo>
                    <a:pt x="148667" y="118503"/>
                  </a:lnTo>
                  <a:lnTo>
                    <a:pt x="113133" y="104683"/>
                  </a:lnTo>
                  <a:lnTo>
                    <a:pt x="73916" y="128907"/>
                  </a:lnTo>
                  <a:lnTo>
                    <a:pt x="22705" y="121187"/>
                  </a:lnTo>
                  <a:lnTo>
                    <a:pt x="34455" y="98639"/>
                  </a:lnTo>
                  <a:lnTo>
                    <a:pt x="24484" y="72408"/>
                  </a:lnTo>
                  <a:lnTo>
                    <a:pt x="13997" y="67379"/>
                  </a:lnTo>
                  <a:lnTo>
                    <a:pt x="13231" y="52331"/>
                  </a:lnTo>
                  <a:lnTo>
                    <a:pt x="-945" y="34875"/>
                  </a:lnTo>
                  <a:lnTo>
                    <a:pt x="29174" y="2397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04" name="Freeform: Shape 1303">
              <a:extLst>
                <a:ext uri="{FF2B5EF4-FFF2-40B4-BE49-F238E27FC236}">
                  <a16:creationId xmlns:a16="http://schemas.microsoft.com/office/drawing/2014/main" id="{B38559C1-3788-4CDA-8C2E-B5425361637C}"/>
                </a:ext>
              </a:extLst>
            </p:cNvPr>
            <p:cNvSpPr/>
            <p:nvPr/>
          </p:nvSpPr>
          <p:spPr>
            <a:xfrm flipV="1">
              <a:off x="2357733" y="1467157"/>
              <a:ext cx="119994" cy="112734"/>
            </a:xfrm>
            <a:custGeom>
              <a:avLst/>
              <a:gdLst>
                <a:gd name="connsiteX0" fmla="*/ 96096 w 110307"/>
                <a:gd name="connsiteY0" fmla="*/ 62004 h 103633"/>
                <a:gd name="connsiteX1" fmla="*/ 74272 w 110307"/>
                <a:gd name="connsiteY1" fmla="*/ 63271 h 103633"/>
                <a:gd name="connsiteX2" fmla="*/ 99496 w 110307"/>
                <a:gd name="connsiteY2" fmla="*/ 93233 h 103633"/>
                <a:gd name="connsiteX3" fmla="*/ 87415 w 110307"/>
                <a:gd name="connsiteY3" fmla="*/ 98671 h 103633"/>
                <a:gd name="connsiteX4" fmla="*/ 62301 w 110307"/>
                <a:gd name="connsiteY4" fmla="*/ 89652 h 103633"/>
                <a:gd name="connsiteX5" fmla="*/ 47655 w 110307"/>
                <a:gd name="connsiteY5" fmla="*/ 99977 h 103633"/>
                <a:gd name="connsiteX6" fmla="*/ 41367 w 110307"/>
                <a:gd name="connsiteY6" fmla="*/ 65223 h 103633"/>
                <a:gd name="connsiteX7" fmla="*/ 28830 w 110307"/>
                <a:gd name="connsiteY7" fmla="*/ 51033 h 103633"/>
                <a:gd name="connsiteX8" fmla="*/ 6691 w 110307"/>
                <a:gd name="connsiteY8" fmla="*/ 66514 h 103633"/>
                <a:gd name="connsiteX9" fmla="*/ -1368 w 110307"/>
                <a:gd name="connsiteY9" fmla="*/ 52331 h 103633"/>
                <a:gd name="connsiteX10" fmla="*/ 15671 w 110307"/>
                <a:gd name="connsiteY10" fmla="*/ 36253 h 103633"/>
                <a:gd name="connsiteX11" fmla="*/ 35999 w 110307"/>
                <a:gd name="connsiteY11" fmla="*/ 31743 h 103633"/>
                <a:gd name="connsiteX12" fmla="*/ 70667 w 110307"/>
                <a:gd name="connsiteY12" fmla="*/ -3657 h 103633"/>
                <a:gd name="connsiteX13" fmla="*/ 81867 w 110307"/>
                <a:gd name="connsiteY13" fmla="*/ 5402 h 103633"/>
                <a:gd name="connsiteX14" fmla="*/ 77625 w 110307"/>
                <a:gd name="connsiteY14" fmla="*/ 24385 h 103633"/>
                <a:gd name="connsiteX15" fmla="*/ 92790 w 110307"/>
                <a:gd name="connsiteY15" fmla="*/ 9872 h 103633"/>
                <a:gd name="connsiteX16" fmla="*/ 108940 w 110307"/>
                <a:gd name="connsiteY16" fmla="*/ 17593 h 103633"/>
                <a:gd name="connsiteX17" fmla="*/ 96096 w 110307"/>
                <a:gd name="connsiteY17" fmla="*/ 62004 h 103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0307" h="103633">
                  <a:moveTo>
                    <a:pt x="96096" y="62004"/>
                  </a:moveTo>
                  <a:lnTo>
                    <a:pt x="74272" y="63271"/>
                  </a:lnTo>
                  <a:lnTo>
                    <a:pt x="99496" y="93233"/>
                  </a:lnTo>
                  <a:lnTo>
                    <a:pt x="87415" y="98671"/>
                  </a:lnTo>
                  <a:lnTo>
                    <a:pt x="62301" y="89652"/>
                  </a:lnTo>
                  <a:lnTo>
                    <a:pt x="47655" y="99977"/>
                  </a:lnTo>
                  <a:lnTo>
                    <a:pt x="41367" y="65223"/>
                  </a:lnTo>
                  <a:lnTo>
                    <a:pt x="28830" y="51033"/>
                  </a:lnTo>
                  <a:lnTo>
                    <a:pt x="6691" y="66514"/>
                  </a:lnTo>
                  <a:lnTo>
                    <a:pt x="-1368" y="52331"/>
                  </a:lnTo>
                  <a:lnTo>
                    <a:pt x="15671" y="36253"/>
                  </a:lnTo>
                  <a:lnTo>
                    <a:pt x="35999" y="31743"/>
                  </a:lnTo>
                  <a:lnTo>
                    <a:pt x="70667" y="-3657"/>
                  </a:lnTo>
                  <a:lnTo>
                    <a:pt x="81867" y="5402"/>
                  </a:lnTo>
                  <a:lnTo>
                    <a:pt x="77625" y="24385"/>
                  </a:lnTo>
                  <a:lnTo>
                    <a:pt x="92790" y="9872"/>
                  </a:lnTo>
                  <a:lnTo>
                    <a:pt x="108940" y="17593"/>
                  </a:lnTo>
                  <a:lnTo>
                    <a:pt x="96096" y="6200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05" name="Freeform: Shape 1304">
              <a:extLst>
                <a:ext uri="{FF2B5EF4-FFF2-40B4-BE49-F238E27FC236}">
                  <a16:creationId xmlns:a16="http://schemas.microsoft.com/office/drawing/2014/main" id="{B8414A06-E4C2-45A3-A4C0-7570A2034A5D}"/>
                </a:ext>
              </a:extLst>
            </p:cNvPr>
            <p:cNvSpPr/>
            <p:nvPr/>
          </p:nvSpPr>
          <p:spPr>
            <a:xfrm flipV="1">
              <a:off x="2357733" y="1467157"/>
              <a:ext cx="119994" cy="112734"/>
            </a:xfrm>
            <a:custGeom>
              <a:avLst/>
              <a:gdLst>
                <a:gd name="connsiteX0" fmla="*/ 96096 w 110307"/>
                <a:gd name="connsiteY0" fmla="*/ 62004 h 103633"/>
                <a:gd name="connsiteX1" fmla="*/ 74272 w 110307"/>
                <a:gd name="connsiteY1" fmla="*/ 63271 h 103633"/>
                <a:gd name="connsiteX2" fmla="*/ 99496 w 110307"/>
                <a:gd name="connsiteY2" fmla="*/ 93233 h 103633"/>
                <a:gd name="connsiteX3" fmla="*/ 87415 w 110307"/>
                <a:gd name="connsiteY3" fmla="*/ 98671 h 103633"/>
                <a:gd name="connsiteX4" fmla="*/ 62301 w 110307"/>
                <a:gd name="connsiteY4" fmla="*/ 89652 h 103633"/>
                <a:gd name="connsiteX5" fmla="*/ 47655 w 110307"/>
                <a:gd name="connsiteY5" fmla="*/ 99977 h 103633"/>
                <a:gd name="connsiteX6" fmla="*/ 41367 w 110307"/>
                <a:gd name="connsiteY6" fmla="*/ 65223 h 103633"/>
                <a:gd name="connsiteX7" fmla="*/ 28830 w 110307"/>
                <a:gd name="connsiteY7" fmla="*/ 51033 h 103633"/>
                <a:gd name="connsiteX8" fmla="*/ 6691 w 110307"/>
                <a:gd name="connsiteY8" fmla="*/ 66514 h 103633"/>
                <a:gd name="connsiteX9" fmla="*/ -1368 w 110307"/>
                <a:gd name="connsiteY9" fmla="*/ 52331 h 103633"/>
                <a:gd name="connsiteX10" fmla="*/ 15671 w 110307"/>
                <a:gd name="connsiteY10" fmla="*/ 36253 h 103633"/>
                <a:gd name="connsiteX11" fmla="*/ 35999 w 110307"/>
                <a:gd name="connsiteY11" fmla="*/ 31743 h 103633"/>
                <a:gd name="connsiteX12" fmla="*/ 70667 w 110307"/>
                <a:gd name="connsiteY12" fmla="*/ -3657 h 103633"/>
                <a:gd name="connsiteX13" fmla="*/ 81867 w 110307"/>
                <a:gd name="connsiteY13" fmla="*/ 5402 h 103633"/>
                <a:gd name="connsiteX14" fmla="*/ 77625 w 110307"/>
                <a:gd name="connsiteY14" fmla="*/ 24385 h 103633"/>
                <a:gd name="connsiteX15" fmla="*/ 92790 w 110307"/>
                <a:gd name="connsiteY15" fmla="*/ 9872 h 103633"/>
                <a:gd name="connsiteX16" fmla="*/ 108940 w 110307"/>
                <a:gd name="connsiteY16" fmla="*/ 17593 h 103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0307" h="103633">
                  <a:moveTo>
                    <a:pt x="96096" y="62004"/>
                  </a:moveTo>
                  <a:lnTo>
                    <a:pt x="74272" y="63271"/>
                  </a:lnTo>
                  <a:lnTo>
                    <a:pt x="99496" y="93233"/>
                  </a:lnTo>
                  <a:lnTo>
                    <a:pt x="87415" y="98671"/>
                  </a:lnTo>
                  <a:lnTo>
                    <a:pt x="62301" y="89652"/>
                  </a:lnTo>
                  <a:lnTo>
                    <a:pt x="47655" y="99977"/>
                  </a:lnTo>
                  <a:lnTo>
                    <a:pt x="41367" y="65223"/>
                  </a:lnTo>
                  <a:lnTo>
                    <a:pt x="28830" y="51033"/>
                  </a:lnTo>
                  <a:lnTo>
                    <a:pt x="6691" y="66514"/>
                  </a:lnTo>
                  <a:lnTo>
                    <a:pt x="-1368" y="52331"/>
                  </a:lnTo>
                  <a:lnTo>
                    <a:pt x="15671" y="36253"/>
                  </a:lnTo>
                  <a:lnTo>
                    <a:pt x="35999" y="31743"/>
                  </a:lnTo>
                  <a:lnTo>
                    <a:pt x="70667" y="-3657"/>
                  </a:lnTo>
                  <a:lnTo>
                    <a:pt x="81867" y="5402"/>
                  </a:lnTo>
                  <a:lnTo>
                    <a:pt x="77625" y="24385"/>
                  </a:lnTo>
                  <a:lnTo>
                    <a:pt x="92790" y="9872"/>
                  </a:lnTo>
                  <a:lnTo>
                    <a:pt x="108940" y="1759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07" name="Freeform: Shape 1306">
              <a:extLst>
                <a:ext uri="{FF2B5EF4-FFF2-40B4-BE49-F238E27FC236}">
                  <a16:creationId xmlns:a16="http://schemas.microsoft.com/office/drawing/2014/main" id="{076F082E-BA10-44CA-9F6D-2147E1BEF9E8}"/>
                </a:ext>
              </a:extLst>
            </p:cNvPr>
            <p:cNvSpPr/>
            <p:nvPr/>
          </p:nvSpPr>
          <p:spPr>
            <a:xfrm flipV="1">
              <a:off x="2936947" y="1008743"/>
              <a:ext cx="1188367" cy="963958"/>
            </a:xfrm>
            <a:custGeom>
              <a:avLst/>
              <a:gdLst>
                <a:gd name="connsiteX0" fmla="*/ 911464 w 1092430"/>
                <a:gd name="connsiteY0" fmla="*/ 314253 h 886138"/>
                <a:gd name="connsiteX1" fmla="*/ 855240 w 1092430"/>
                <a:gd name="connsiteY1" fmla="*/ 324571 h 886138"/>
                <a:gd name="connsiteX2" fmla="*/ 815787 w 1092430"/>
                <a:gd name="connsiteY2" fmla="*/ 306596 h 886138"/>
                <a:gd name="connsiteX3" fmla="*/ 795144 w 1092430"/>
                <a:gd name="connsiteY3" fmla="*/ 311302 h 886138"/>
                <a:gd name="connsiteX4" fmla="*/ 819675 w 1092430"/>
                <a:gd name="connsiteY4" fmla="*/ 325854 h 886138"/>
                <a:gd name="connsiteX5" fmla="*/ 845395 w 1092430"/>
                <a:gd name="connsiteY5" fmla="*/ 352597 h 886138"/>
                <a:gd name="connsiteX6" fmla="*/ 826852 w 1092430"/>
                <a:gd name="connsiteY6" fmla="*/ 368337 h 886138"/>
                <a:gd name="connsiteX7" fmla="*/ 848070 w 1092430"/>
                <a:gd name="connsiteY7" fmla="*/ 367684 h 886138"/>
                <a:gd name="connsiteX8" fmla="*/ 866014 w 1092430"/>
                <a:gd name="connsiteY8" fmla="*/ 360624 h 886138"/>
                <a:gd name="connsiteX9" fmla="*/ 876875 w 1092430"/>
                <a:gd name="connsiteY9" fmla="*/ 344554 h 886138"/>
                <a:gd name="connsiteX10" fmla="*/ 921011 w 1092430"/>
                <a:gd name="connsiteY10" fmla="*/ 326507 h 886138"/>
                <a:gd name="connsiteX11" fmla="*/ 915053 w 1092430"/>
                <a:gd name="connsiteY11" fmla="*/ 375428 h 886138"/>
                <a:gd name="connsiteX12" fmla="*/ 895598 w 1092430"/>
                <a:gd name="connsiteY12" fmla="*/ 375428 h 886138"/>
                <a:gd name="connsiteX13" fmla="*/ 903563 w 1092430"/>
                <a:gd name="connsiteY13" fmla="*/ 385809 h 886138"/>
                <a:gd name="connsiteX14" fmla="*/ 866904 w 1092430"/>
                <a:gd name="connsiteY14" fmla="*/ 401801 h 886138"/>
                <a:gd name="connsiteX15" fmla="*/ 849566 w 1092430"/>
                <a:gd name="connsiteY15" fmla="*/ 401156 h 886138"/>
                <a:gd name="connsiteX16" fmla="*/ 837698 w 1092430"/>
                <a:gd name="connsiteY16" fmla="*/ 427009 h 886138"/>
                <a:gd name="connsiteX17" fmla="*/ 870870 w 1092430"/>
                <a:gd name="connsiteY17" fmla="*/ 446133 h 886138"/>
                <a:gd name="connsiteX18" fmla="*/ 906089 w 1092430"/>
                <a:gd name="connsiteY18" fmla="*/ 433982 h 886138"/>
                <a:gd name="connsiteX19" fmla="*/ 940151 w 1092430"/>
                <a:gd name="connsiteY19" fmla="*/ 441711 h 886138"/>
                <a:gd name="connsiteX20" fmla="*/ 916525 w 1092430"/>
                <a:gd name="connsiteY20" fmla="*/ 449431 h 886138"/>
                <a:gd name="connsiteX21" fmla="*/ 904578 w 1092430"/>
                <a:gd name="connsiteY21" fmla="*/ 465533 h 886138"/>
                <a:gd name="connsiteX22" fmla="*/ 954805 w 1092430"/>
                <a:gd name="connsiteY22" fmla="*/ 471948 h 886138"/>
                <a:gd name="connsiteX23" fmla="*/ 967358 w 1092430"/>
                <a:gd name="connsiteY23" fmla="*/ 481604 h 886138"/>
                <a:gd name="connsiteX24" fmla="*/ 937766 w 1092430"/>
                <a:gd name="connsiteY24" fmla="*/ 504152 h 886138"/>
                <a:gd name="connsiteX25" fmla="*/ 917729 w 1092430"/>
                <a:gd name="connsiteY25" fmla="*/ 499643 h 886138"/>
                <a:gd name="connsiteX26" fmla="*/ 905475 w 1092430"/>
                <a:gd name="connsiteY26" fmla="*/ 507993 h 886138"/>
                <a:gd name="connsiteX27" fmla="*/ 908765 w 1092430"/>
                <a:gd name="connsiteY27" fmla="*/ 530674 h 886138"/>
                <a:gd name="connsiteX28" fmla="*/ 947029 w 1092430"/>
                <a:gd name="connsiteY28" fmla="*/ 517831 h 886138"/>
                <a:gd name="connsiteX29" fmla="*/ 961094 w 1092430"/>
                <a:gd name="connsiteY29" fmla="*/ 520380 h 886138"/>
                <a:gd name="connsiteX30" fmla="*/ 955104 w 1092430"/>
                <a:gd name="connsiteY30" fmla="*/ 545329 h 886138"/>
                <a:gd name="connsiteX31" fmla="*/ 918941 w 1092430"/>
                <a:gd name="connsiteY31" fmla="*/ 549193 h 886138"/>
                <a:gd name="connsiteX32" fmla="*/ 904877 w 1092430"/>
                <a:gd name="connsiteY32" fmla="*/ 572371 h 886138"/>
                <a:gd name="connsiteX33" fmla="*/ 931478 w 1092430"/>
                <a:gd name="connsiteY33" fmla="*/ 578155 h 886138"/>
                <a:gd name="connsiteX34" fmla="*/ 976920 w 1092430"/>
                <a:gd name="connsiteY34" fmla="*/ 568506 h 886138"/>
                <a:gd name="connsiteX35" fmla="*/ 982902 w 1092430"/>
                <a:gd name="connsiteY35" fmla="*/ 576888 h 886138"/>
                <a:gd name="connsiteX36" fmla="*/ 962274 w 1092430"/>
                <a:gd name="connsiteY36" fmla="*/ 608408 h 886138"/>
                <a:gd name="connsiteX37" fmla="*/ 933580 w 1092430"/>
                <a:gd name="connsiteY37" fmla="*/ 618041 h 886138"/>
                <a:gd name="connsiteX38" fmla="*/ 912653 w 1092430"/>
                <a:gd name="connsiteY38" fmla="*/ 605173 h 886138"/>
                <a:gd name="connsiteX39" fmla="*/ 927897 w 1092430"/>
                <a:gd name="connsiteY39" fmla="*/ 648947 h 886138"/>
                <a:gd name="connsiteX40" fmla="*/ 965564 w 1092430"/>
                <a:gd name="connsiteY40" fmla="*/ 656998 h 886138"/>
                <a:gd name="connsiteX41" fmla="*/ 955702 w 1092430"/>
                <a:gd name="connsiteY41" fmla="*/ 675005 h 886138"/>
                <a:gd name="connsiteX42" fmla="*/ 981107 w 1092430"/>
                <a:gd name="connsiteY42" fmla="*/ 678208 h 886138"/>
                <a:gd name="connsiteX43" fmla="*/ 994864 w 1092430"/>
                <a:gd name="connsiteY43" fmla="*/ 689785 h 886138"/>
                <a:gd name="connsiteX44" fmla="*/ 961999 w 1092430"/>
                <a:gd name="connsiteY44" fmla="*/ 693169 h 886138"/>
                <a:gd name="connsiteX45" fmla="*/ 943142 w 1092430"/>
                <a:gd name="connsiteY45" fmla="*/ 685630 h 886138"/>
                <a:gd name="connsiteX46" fmla="*/ 939254 w 1092430"/>
                <a:gd name="connsiteY46" fmla="*/ 699946 h 886138"/>
                <a:gd name="connsiteX47" fmla="*/ 954498 w 1092430"/>
                <a:gd name="connsiteY47" fmla="*/ 709453 h 886138"/>
                <a:gd name="connsiteX48" fmla="*/ 1000846 w 1092430"/>
                <a:gd name="connsiteY48" fmla="*/ 706879 h 886138"/>
                <a:gd name="connsiteX49" fmla="*/ 1018790 w 1092430"/>
                <a:gd name="connsiteY49" fmla="*/ 720699 h 886138"/>
                <a:gd name="connsiteX50" fmla="*/ 975142 w 1092430"/>
                <a:gd name="connsiteY50" fmla="*/ 723296 h 886138"/>
                <a:gd name="connsiteX51" fmla="*/ 986207 w 1092430"/>
                <a:gd name="connsiteY51" fmla="*/ 737148 h 886138"/>
                <a:gd name="connsiteX52" fmla="*/ 1044493 w 1092430"/>
                <a:gd name="connsiteY52" fmla="*/ 742318 h 886138"/>
                <a:gd name="connsiteX53" fmla="*/ 1089936 w 1092430"/>
                <a:gd name="connsiteY53" fmla="*/ 777797 h 886138"/>
                <a:gd name="connsiteX54" fmla="*/ 1043014 w 1092430"/>
                <a:gd name="connsiteY54" fmla="*/ 794206 h 886138"/>
                <a:gd name="connsiteX55" fmla="*/ 993959 w 1092430"/>
                <a:gd name="connsiteY55" fmla="*/ 791641 h 886138"/>
                <a:gd name="connsiteX56" fmla="*/ 980517 w 1092430"/>
                <a:gd name="connsiteY56" fmla="*/ 769124 h 886138"/>
                <a:gd name="connsiteX57" fmla="*/ 950327 w 1092430"/>
                <a:gd name="connsiteY57" fmla="*/ 782078 h 886138"/>
                <a:gd name="connsiteX58" fmla="*/ 923687 w 1092430"/>
                <a:gd name="connsiteY58" fmla="*/ 765850 h 886138"/>
                <a:gd name="connsiteX59" fmla="*/ 902563 w 1092430"/>
                <a:gd name="connsiteY59" fmla="*/ 749842 h 886138"/>
                <a:gd name="connsiteX60" fmla="*/ 909292 w 1092430"/>
                <a:gd name="connsiteY60" fmla="*/ 777994 h 886138"/>
                <a:gd name="connsiteX61" fmla="*/ 907876 w 1092430"/>
                <a:gd name="connsiteY61" fmla="*/ 802887 h 886138"/>
                <a:gd name="connsiteX62" fmla="*/ 878866 w 1092430"/>
                <a:gd name="connsiteY62" fmla="*/ 797677 h 886138"/>
                <a:gd name="connsiteX63" fmla="*/ 873483 w 1092430"/>
                <a:gd name="connsiteY63" fmla="*/ 782991 h 886138"/>
                <a:gd name="connsiteX64" fmla="*/ 821816 w 1092430"/>
                <a:gd name="connsiteY64" fmla="*/ 764874 h 886138"/>
                <a:gd name="connsiteX65" fmla="*/ 812781 w 1092430"/>
                <a:gd name="connsiteY65" fmla="*/ 772579 h 886138"/>
                <a:gd name="connsiteX66" fmla="*/ 834376 w 1092430"/>
                <a:gd name="connsiteY66" fmla="*/ 790287 h 886138"/>
                <a:gd name="connsiteX67" fmla="*/ 774823 w 1092430"/>
                <a:gd name="connsiteY67" fmla="*/ 795080 h 886138"/>
                <a:gd name="connsiteX68" fmla="*/ 796836 w 1092430"/>
                <a:gd name="connsiteY68" fmla="*/ 814865 h 886138"/>
                <a:gd name="connsiteX69" fmla="*/ 857058 w 1092430"/>
                <a:gd name="connsiteY69" fmla="*/ 807688 h 886138"/>
                <a:gd name="connsiteX70" fmla="*/ 925505 w 1092430"/>
                <a:gd name="connsiteY70" fmla="*/ 829693 h 886138"/>
                <a:gd name="connsiteX71" fmla="*/ 888436 w 1092430"/>
                <a:gd name="connsiteY71" fmla="*/ 842671 h 886138"/>
                <a:gd name="connsiteX72" fmla="*/ 843293 w 1092430"/>
                <a:gd name="connsiteY72" fmla="*/ 838334 h 886138"/>
                <a:gd name="connsiteX73" fmla="*/ 856389 w 1092430"/>
                <a:gd name="connsiteY73" fmla="*/ 854374 h 886138"/>
                <a:gd name="connsiteX74" fmla="*/ 825050 w 1092430"/>
                <a:gd name="connsiteY74" fmla="*/ 858214 h 886138"/>
                <a:gd name="connsiteX75" fmla="*/ 793672 w 1092430"/>
                <a:gd name="connsiteY75" fmla="*/ 861488 h 886138"/>
                <a:gd name="connsiteX76" fmla="*/ 783197 w 1092430"/>
                <a:gd name="connsiteY76" fmla="*/ 878102 h 886138"/>
                <a:gd name="connsiteX77" fmla="*/ 729680 w 1092430"/>
                <a:gd name="connsiteY77" fmla="*/ 882438 h 886138"/>
                <a:gd name="connsiteX78" fmla="*/ 640110 w 1092430"/>
                <a:gd name="connsiteY78" fmla="*/ 881085 h 886138"/>
                <a:gd name="connsiteX79" fmla="*/ 629824 w 1092430"/>
                <a:gd name="connsiteY79" fmla="*/ 869468 h 886138"/>
                <a:gd name="connsiteX80" fmla="*/ 610982 w 1092430"/>
                <a:gd name="connsiteY80" fmla="*/ 872892 h 886138"/>
                <a:gd name="connsiteX81" fmla="*/ 541938 w 1092430"/>
                <a:gd name="connsiteY81" fmla="*/ 870200 h 886138"/>
                <a:gd name="connsiteX82" fmla="*/ 538648 w 1092430"/>
                <a:gd name="connsiteY82" fmla="*/ 861551 h 886138"/>
                <a:gd name="connsiteX83" fmla="*/ 494788 w 1092430"/>
                <a:gd name="connsiteY83" fmla="*/ 867556 h 886138"/>
                <a:gd name="connsiteX84" fmla="*/ 480724 w 1092430"/>
                <a:gd name="connsiteY84" fmla="*/ 851280 h 886138"/>
                <a:gd name="connsiteX85" fmla="*/ 492080 w 1092430"/>
                <a:gd name="connsiteY85" fmla="*/ 842671 h 886138"/>
                <a:gd name="connsiteX86" fmla="*/ 552098 w 1092430"/>
                <a:gd name="connsiteY86" fmla="*/ 842671 h 886138"/>
                <a:gd name="connsiteX87" fmla="*/ 584688 w 1092430"/>
                <a:gd name="connsiteY87" fmla="*/ 834627 h 886138"/>
                <a:gd name="connsiteX88" fmla="*/ 593054 w 1092430"/>
                <a:gd name="connsiteY88" fmla="*/ 817573 h 886138"/>
                <a:gd name="connsiteX89" fmla="*/ 565123 w 1092430"/>
                <a:gd name="connsiteY89" fmla="*/ 824396 h 886138"/>
                <a:gd name="connsiteX90" fmla="*/ 559748 w 1092430"/>
                <a:gd name="connsiteY90" fmla="*/ 812158 h 886138"/>
                <a:gd name="connsiteX91" fmla="*/ 540450 w 1092430"/>
                <a:gd name="connsiteY91" fmla="*/ 825978 h 886138"/>
                <a:gd name="connsiteX92" fmla="*/ 493883 w 1092430"/>
                <a:gd name="connsiteY92" fmla="*/ 827025 h 886138"/>
                <a:gd name="connsiteX93" fmla="*/ 507254 w 1092430"/>
                <a:gd name="connsiteY93" fmla="*/ 785557 h 886138"/>
                <a:gd name="connsiteX94" fmla="*/ 454028 w 1092430"/>
                <a:gd name="connsiteY94" fmla="*/ 807176 h 886138"/>
                <a:gd name="connsiteX95" fmla="*/ 428915 w 1092430"/>
                <a:gd name="connsiteY95" fmla="*/ 821909 h 886138"/>
                <a:gd name="connsiteX96" fmla="*/ 390957 w 1092430"/>
                <a:gd name="connsiteY96" fmla="*/ 823625 h 886138"/>
                <a:gd name="connsiteX97" fmla="*/ 421139 w 1092430"/>
                <a:gd name="connsiteY97" fmla="*/ 794206 h 886138"/>
                <a:gd name="connsiteX98" fmla="*/ 385164 w 1092430"/>
                <a:gd name="connsiteY98" fmla="*/ 793577 h 886138"/>
                <a:gd name="connsiteX99" fmla="*/ 358949 w 1092430"/>
                <a:gd name="connsiteY99" fmla="*/ 800251 h 886138"/>
                <a:gd name="connsiteX100" fmla="*/ 345798 w 1092430"/>
                <a:gd name="connsiteY100" fmla="*/ 773476 h 886138"/>
                <a:gd name="connsiteX101" fmla="*/ 331160 w 1092430"/>
                <a:gd name="connsiteY101" fmla="*/ 817573 h 886138"/>
                <a:gd name="connsiteX102" fmla="*/ 248633 w 1092430"/>
                <a:gd name="connsiteY102" fmla="*/ 798637 h 886138"/>
                <a:gd name="connsiteX103" fmla="*/ 260218 w 1092430"/>
                <a:gd name="connsiteY103" fmla="*/ 781449 h 886138"/>
                <a:gd name="connsiteX104" fmla="*/ 295705 w 1092430"/>
                <a:gd name="connsiteY104" fmla="*/ 761490 h 886138"/>
                <a:gd name="connsiteX105" fmla="*/ 249098 w 1092430"/>
                <a:gd name="connsiteY105" fmla="*/ 760813 h 886138"/>
                <a:gd name="connsiteX106" fmla="*/ 226235 w 1092430"/>
                <a:gd name="connsiteY106" fmla="*/ 787414 h 886138"/>
                <a:gd name="connsiteX107" fmla="*/ 212769 w 1092430"/>
                <a:gd name="connsiteY107" fmla="*/ 752699 h 886138"/>
                <a:gd name="connsiteX108" fmla="*/ 180769 w 1092430"/>
                <a:gd name="connsiteY108" fmla="*/ 758759 h 886138"/>
                <a:gd name="connsiteX109" fmla="*/ 164439 w 1092430"/>
                <a:gd name="connsiteY109" fmla="*/ 753706 h 886138"/>
                <a:gd name="connsiteX110" fmla="*/ 97353 w 1092430"/>
                <a:gd name="connsiteY110" fmla="*/ 712065 h 886138"/>
                <a:gd name="connsiteX111" fmla="*/ 105137 w 1092430"/>
                <a:gd name="connsiteY111" fmla="*/ 696562 h 886138"/>
                <a:gd name="connsiteX112" fmla="*/ 136822 w 1092430"/>
                <a:gd name="connsiteY112" fmla="*/ 699946 h 886138"/>
                <a:gd name="connsiteX113" fmla="*/ 163730 w 1092430"/>
                <a:gd name="connsiteY113" fmla="*/ 702543 h 886138"/>
                <a:gd name="connsiteX114" fmla="*/ 127559 w 1092430"/>
                <a:gd name="connsiteY114" fmla="*/ 661154 h 886138"/>
                <a:gd name="connsiteX115" fmla="*/ 67864 w 1092430"/>
                <a:gd name="connsiteY115" fmla="*/ 662334 h 886138"/>
                <a:gd name="connsiteX116" fmla="*/ 74050 w 1092430"/>
                <a:gd name="connsiteY116" fmla="*/ 649608 h 886138"/>
                <a:gd name="connsiteX117" fmla="*/ 4974 w 1092430"/>
                <a:gd name="connsiteY117" fmla="*/ 636725 h 886138"/>
                <a:gd name="connsiteX118" fmla="*/ -2495 w 1092430"/>
                <a:gd name="connsiteY118" fmla="*/ 623188 h 886138"/>
                <a:gd name="connsiteX119" fmla="*/ 54288 w 1092430"/>
                <a:gd name="connsiteY119" fmla="*/ 609486 h 886138"/>
                <a:gd name="connsiteX120" fmla="*/ 54406 w 1092430"/>
                <a:gd name="connsiteY120" fmla="*/ 598680 h 886138"/>
                <a:gd name="connsiteX121" fmla="*/ 66880 w 1092430"/>
                <a:gd name="connsiteY121" fmla="*/ 596170 h 886138"/>
                <a:gd name="connsiteX122" fmla="*/ 112008 w 1092430"/>
                <a:gd name="connsiteY122" fmla="*/ 606464 h 886138"/>
                <a:gd name="connsiteX123" fmla="*/ 122766 w 1092430"/>
                <a:gd name="connsiteY123" fmla="*/ 598122 h 886138"/>
                <a:gd name="connsiteX124" fmla="*/ 116785 w 1092430"/>
                <a:gd name="connsiteY124" fmla="*/ 578454 h 886138"/>
                <a:gd name="connsiteX125" fmla="*/ 49527 w 1092430"/>
                <a:gd name="connsiteY125" fmla="*/ 583593 h 886138"/>
                <a:gd name="connsiteX126" fmla="*/ 32433 w 1092430"/>
                <a:gd name="connsiteY126" fmla="*/ 575660 h 886138"/>
                <a:gd name="connsiteX127" fmla="*/ 52218 w 1092430"/>
                <a:gd name="connsiteY127" fmla="*/ 565539 h 886138"/>
                <a:gd name="connsiteX128" fmla="*/ 86296 w 1092430"/>
                <a:gd name="connsiteY128" fmla="*/ 562989 h 886138"/>
                <a:gd name="connsiteX129" fmla="*/ 59081 w 1092430"/>
                <a:gd name="connsiteY129" fmla="*/ 552026 h 886138"/>
                <a:gd name="connsiteX130" fmla="*/ 79126 w 1092430"/>
                <a:gd name="connsiteY130" fmla="*/ 535774 h 886138"/>
                <a:gd name="connsiteX131" fmla="*/ 105428 w 1092430"/>
                <a:gd name="connsiteY131" fmla="*/ 542842 h 886138"/>
                <a:gd name="connsiteX132" fmla="*/ 115604 w 1092430"/>
                <a:gd name="connsiteY132" fmla="*/ 534082 h 886138"/>
                <a:gd name="connsiteX133" fmla="*/ 129653 w 1092430"/>
                <a:gd name="connsiteY133" fmla="*/ 542842 h 886138"/>
                <a:gd name="connsiteX134" fmla="*/ 140498 w 1092430"/>
                <a:gd name="connsiteY134" fmla="*/ 534137 h 886138"/>
                <a:gd name="connsiteX135" fmla="*/ 153562 w 1092430"/>
                <a:gd name="connsiteY135" fmla="*/ 549476 h 886138"/>
                <a:gd name="connsiteX136" fmla="*/ 216358 w 1092430"/>
                <a:gd name="connsiteY136" fmla="*/ 545958 h 886138"/>
                <a:gd name="connsiteX137" fmla="*/ 260289 w 1092430"/>
                <a:gd name="connsiteY137" fmla="*/ 529250 h 886138"/>
                <a:gd name="connsiteX138" fmla="*/ 254922 w 1092430"/>
                <a:gd name="connsiteY138" fmla="*/ 515084 h 886138"/>
                <a:gd name="connsiteX139" fmla="*/ 299766 w 1092430"/>
                <a:gd name="connsiteY139" fmla="*/ 484194 h 886138"/>
                <a:gd name="connsiteX140" fmla="*/ 301851 w 1092430"/>
                <a:gd name="connsiteY140" fmla="*/ 449431 h 886138"/>
                <a:gd name="connsiteX141" fmla="*/ 319795 w 1092430"/>
                <a:gd name="connsiteY141" fmla="*/ 438523 h 886138"/>
                <a:gd name="connsiteX142" fmla="*/ 308431 w 1092430"/>
                <a:gd name="connsiteY142" fmla="*/ 415952 h 886138"/>
                <a:gd name="connsiteX143" fmla="*/ 326178 w 1092430"/>
                <a:gd name="connsiteY143" fmla="*/ 405901 h 886138"/>
                <a:gd name="connsiteX144" fmla="*/ 312161 w 1092430"/>
                <a:gd name="connsiteY144" fmla="*/ 394852 h 886138"/>
                <a:gd name="connsiteX145" fmla="*/ 324132 w 1092430"/>
                <a:gd name="connsiteY145" fmla="*/ 386501 h 886138"/>
                <a:gd name="connsiteX146" fmla="*/ 316805 w 1092430"/>
                <a:gd name="connsiteY146" fmla="*/ 376695 h 886138"/>
                <a:gd name="connsiteX147" fmla="*/ 305149 w 1092430"/>
                <a:gd name="connsiteY147" fmla="*/ 373484 h 886138"/>
                <a:gd name="connsiteX148" fmla="*/ 315600 w 1092430"/>
                <a:gd name="connsiteY148" fmla="*/ 361915 h 886138"/>
                <a:gd name="connsiteX149" fmla="*/ 333843 w 1092430"/>
                <a:gd name="connsiteY149" fmla="*/ 363788 h 886138"/>
                <a:gd name="connsiteX150" fmla="*/ 351827 w 1092430"/>
                <a:gd name="connsiteY150" fmla="*/ 385714 h 886138"/>
                <a:gd name="connsiteX151" fmla="*/ 363285 w 1092430"/>
                <a:gd name="connsiteY151" fmla="*/ 363710 h 886138"/>
                <a:gd name="connsiteX152" fmla="*/ 386762 w 1092430"/>
                <a:gd name="connsiteY152" fmla="*/ 365779 h 886138"/>
                <a:gd name="connsiteX153" fmla="*/ 393656 w 1092430"/>
                <a:gd name="connsiteY153" fmla="*/ 345821 h 886138"/>
                <a:gd name="connsiteX154" fmla="*/ 402298 w 1092430"/>
                <a:gd name="connsiteY154" fmla="*/ 328451 h 886138"/>
                <a:gd name="connsiteX155" fmla="*/ 390083 w 1092430"/>
                <a:gd name="connsiteY155" fmla="*/ 323328 h 886138"/>
                <a:gd name="connsiteX156" fmla="*/ 358760 w 1092430"/>
                <a:gd name="connsiteY156" fmla="*/ 339918 h 886138"/>
                <a:gd name="connsiteX157" fmla="*/ 336535 w 1092430"/>
                <a:gd name="connsiteY157" fmla="*/ 340674 h 886138"/>
                <a:gd name="connsiteX158" fmla="*/ 327870 w 1092430"/>
                <a:gd name="connsiteY158" fmla="*/ 333598 h 886138"/>
                <a:gd name="connsiteX159" fmla="*/ 369432 w 1092430"/>
                <a:gd name="connsiteY159" fmla="*/ 309728 h 886138"/>
                <a:gd name="connsiteX160" fmla="*/ 407091 w 1092430"/>
                <a:gd name="connsiteY160" fmla="*/ 308689 h 886138"/>
                <a:gd name="connsiteX161" fmla="*/ 399016 w 1092430"/>
                <a:gd name="connsiteY161" fmla="*/ 271589 h 886138"/>
                <a:gd name="connsiteX162" fmla="*/ 371974 w 1092430"/>
                <a:gd name="connsiteY162" fmla="*/ 277854 h 886138"/>
                <a:gd name="connsiteX163" fmla="*/ 348450 w 1092430"/>
                <a:gd name="connsiteY163" fmla="*/ 238079 h 886138"/>
                <a:gd name="connsiteX164" fmla="*/ 367756 w 1092430"/>
                <a:gd name="connsiteY164" fmla="*/ 232121 h 886138"/>
                <a:gd name="connsiteX165" fmla="*/ 339825 w 1092430"/>
                <a:gd name="connsiteY165" fmla="*/ 216176 h 886138"/>
                <a:gd name="connsiteX166" fmla="*/ 348804 w 1092430"/>
                <a:gd name="connsiteY166" fmla="*/ 182201 h 886138"/>
                <a:gd name="connsiteX167" fmla="*/ 362498 w 1092430"/>
                <a:gd name="connsiteY167" fmla="*/ 167326 h 886138"/>
                <a:gd name="connsiteX168" fmla="*/ 380789 w 1092430"/>
                <a:gd name="connsiteY168" fmla="*/ 173315 h 886138"/>
                <a:gd name="connsiteX169" fmla="*/ 368700 w 1092430"/>
                <a:gd name="connsiteY169" fmla="*/ 151735 h 886138"/>
                <a:gd name="connsiteX170" fmla="*/ 375106 w 1092430"/>
                <a:gd name="connsiteY170" fmla="*/ 126260 h 886138"/>
                <a:gd name="connsiteX171" fmla="*/ 397143 w 1092430"/>
                <a:gd name="connsiteY171" fmla="*/ 129250 h 886138"/>
                <a:gd name="connsiteX172" fmla="*/ 390052 w 1092430"/>
                <a:gd name="connsiteY172" fmla="*/ 100650 h 886138"/>
                <a:gd name="connsiteX173" fmla="*/ 416968 w 1092430"/>
                <a:gd name="connsiteY173" fmla="*/ 57278 h 886138"/>
                <a:gd name="connsiteX174" fmla="*/ 437831 w 1092430"/>
                <a:gd name="connsiteY174" fmla="*/ 53107 h 886138"/>
                <a:gd name="connsiteX175" fmla="*/ 442672 w 1092430"/>
                <a:gd name="connsiteY175" fmla="*/ 20170 h 886138"/>
                <a:gd name="connsiteX176" fmla="*/ 471657 w 1092430"/>
                <a:gd name="connsiteY176" fmla="*/ 15259 h 886138"/>
                <a:gd name="connsiteX177" fmla="*/ 491199 w 1092430"/>
                <a:gd name="connsiteY177" fmla="*/ 25813 h 886138"/>
                <a:gd name="connsiteX178" fmla="*/ 498581 w 1092430"/>
                <a:gd name="connsiteY178" fmla="*/ -3700 h 886138"/>
                <a:gd name="connsiteX179" fmla="*/ 534744 w 1092430"/>
                <a:gd name="connsiteY179" fmla="*/ -2795 h 886138"/>
                <a:gd name="connsiteX180" fmla="*/ 549997 w 1092430"/>
                <a:gd name="connsiteY180" fmla="*/ 48400 h 886138"/>
                <a:gd name="connsiteX181" fmla="*/ 533863 w 1092430"/>
                <a:gd name="connsiteY181" fmla="*/ 80794 h 886138"/>
                <a:gd name="connsiteX182" fmla="*/ 568240 w 1092430"/>
                <a:gd name="connsiteY182" fmla="*/ 101177 h 886138"/>
                <a:gd name="connsiteX183" fmla="*/ 563746 w 1092430"/>
                <a:gd name="connsiteY183" fmla="*/ 115824 h 886138"/>
                <a:gd name="connsiteX184" fmla="*/ 581084 w 1092430"/>
                <a:gd name="connsiteY184" fmla="*/ 110598 h 886138"/>
                <a:gd name="connsiteX185" fmla="*/ 580187 w 1092430"/>
                <a:gd name="connsiteY185" fmla="*/ 123654 h 886138"/>
                <a:gd name="connsiteX186" fmla="*/ 566296 w 1092430"/>
                <a:gd name="connsiteY186" fmla="*/ 139017 h 886138"/>
                <a:gd name="connsiteX187" fmla="*/ 584507 w 1092430"/>
                <a:gd name="connsiteY187" fmla="*/ 137372 h 886138"/>
                <a:gd name="connsiteX188" fmla="*/ 570333 w 1092430"/>
                <a:gd name="connsiteY188" fmla="*/ 155009 h 886138"/>
                <a:gd name="connsiteX189" fmla="*/ 602018 w 1092430"/>
                <a:gd name="connsiteY189" fmla="*/ 174881 h 886138"/>
                <a:gd name="connsiteX190" fmla="*/ 619545 w 1092430"/>
                <a:gd name="connsiteY190" fmla="*/ 168011 h 886138"/>
                <a:gd name="connsiteX191" fmla="*/ 626534 w 1092430"/>
                <a:gd name="connsiteY191" fmla="*/ 189449 h 886138"/>
                <a:gd name="connsiteX192" fmla="*/ 640582 w 1092430"/>
                <a:gd name="connsiteY192" fmla="*/ 175409 h 886138"/>
                <a:gd name="connsiteX193" fmla="*/ 686630 w 1092430"/>
                <a:gd name="connsiteY193" fmla="*/ 194226 h 886138"/>
                <a:gd name="connsiteX194" fmla="*/ 712326 w 1092430"/>
                <a:gd name="connsiteY194" fmla="*/ 235497 h 886138"/>
                <a:gd name="connsiteX195" fmla="*/ 731482 w 1092430"/>
                <a:gd name="connsiteY195" fmla="*/ 240746 h 886138"/>
                <a:gd name="connsiteX196" fmla="*/ 737833 w 1092430"/>
                <a:gd name="connsiteY196" fmla="*/ 256927 h 886138"/>
                <a:gd name="connsiteX197" fmla="*/ 748852 w 1092430"/>
                <a:gd name="connsiteY197" fmla="*/ 249293 h 886138"/>
                <a:gd name="connsiteX198" fmla="*/ 780804 w 1092430"/>
                <a:gd name="connsiteY198" fmla="*/ 251717 h 886138"/>
                <a:gd name="connsiteX199" fmla="*/ 848070 w 1092430"/>
                <a:gd name="connsiteY199" fmla="*/ 272636 h 886138"/>
                <a:gd name="connsiteX200" fmla="*/ 864220 w 1092430"/>
                <a:gd name="connsiteY200" fmla="*/ 290376 h 886138"/>
                <a:gd name="connsiteX201" fmla="*/ 883352 w 1092430"/>
                <a:gd name="connsiteY201" fmla="*/ 294059 h 886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Lst>
              <a:rect l="l" t="t" r="r" b="b"/>
              <a:pathLst>
                <a:path w="1092430" h="886138">
                  <a:moveTo>
                    <a:pt x="911464" y="314253"/>
                  </a:moveTo>
                  <a:lnTo>
                    <a:pt x="855240" y="324571"/>
                  </a:lnTo>
                  <a:lnTo>
                    <a:pt x="815787" y="306596"/>
                  </a:lnTo>
                  <a:lnTo>
                    <a:pt x="795144" y="311302"/>
                  </a:lnTo>
                  <a:lnTo>
                    <a:pt x="819675" y="325854"/>
                  </a:lnTo>
                  <a:lnTo>
                    <a:pt x="845395" y="352597"/>
                  </a:lnTo>
                  <a:lnTo>
                    <a:pt x="826852" y="368337"/>
                  </a:lnTo>
                  <a:lnTo>
                    <a:pt x="848070" y="367684"/>
                  </a:lnTo>
                  <a:lnTo>
                    <a:pt x="866014" y="360624"/>
                  </a:lnTo>
                  <a:lnTo>
                    <a:pt x="876875" y="344554"/>
                  </a:lnTo>
                  <a:lnTo>
                    <a:pt x="921011" y="326507"/>
                  </a:lnTo>
                  <a:lnTo>
                    <a:pt x="915053" y="375428"/>
                  </a:lnTo>
                  <a:lnTo>
                    <a:pt x="895598" y="375428"/>
                  </a:lnTo>
                  <a:lnTo>
                    <a:pt x="903563" y="385809"/>
                  </a:lnTo>
                  <a:lnTo>
                    <a:pt x="866904" y="401801"/>
                  </a:lnTo>
                  <a:lnTo>
                    <a:pt x="849566" y="401156"/>
                  </a:lnTo>
                  <a:lnTo>
                    <a:pt x="837698" y="427009"/>
                  </a:lnTo>
                  <a:lnTo>
                    <a:pt x="870870" y="446133"/>
                  </a:lnTo>
                  <a:lnTo>
                    <a:pt x="906089" y="433982"/>
                  </a:lnTo>
                  <a:lnTo>
                    <a:pt x="940151" y="441711"/>
                  </a:lnTo>
                  <a:lnTo>
                    <a:pt x="916525" y="449431"/>
                  </a:lnTo>
                  <a:lnTo>
                    <a:pt x="904578" y="465533"/>
                  </a:lnTo>
                  <a:lnTo>
                    <a:pt x="954805" y="471948"/>
                  </a:lnTo>
                  <a:lnTo>
                    <a:pt x="967358" y="481604"/>
                  </a:lnTo>
                  <a:lnTo>
                    <a:pt x="937766" y="504152"/>
                  </a:lnTo>
                  <a:lnTo>
                    <a:pt x="917729" y="499643"/>
                  </a:lnTo>
                  <a:lnTo>
                    <a:pt x="905475" y="507993"/>
                  </a:lnTo>
                  <a:lnTo>
                    <a:pt x="908765" y="530674"/>
                  </a:lnTo>
                  <a:lnTo>
                    <a:pt x="947029" y="517831"/>
                  </a:lnTo>
                  <a:lnTo>
                    <a:pt x="961094" y="520380"/>
                  </a:lnTo>
                  <a:lnTo>
                    <a:pt x="955104" y="545329"/>
                  </a:lnTo>
                  <a:lnTo>
                    <a:pt x="918941" y="549193"/>
                  </a:lnTo>
                  <a:lnTo>
                    <a:pt x="904877" y="572371"/>
                  </a:lnTo>
                  <a:lnTo>
                    <a:pt x="931478" y="578155"/>
                  </a:lnTo>
                  <a:lnTo>
                    <a:pt x="976920" y="568506"/>
                  </a:lnTo>
                  <a:lnTo>
                    <a:pt x="982902" y="576888"/>
                  </a:lnTo>
                  <a:lnTo>
                    <a:pt x="962274" y="608408"/>
                  </a:lnTo>
                  <a:lnTo>
                    <a:pt x="933580" y="618041"/>
                  </a:lnTo>
                  <a:lnTo>
                    <a:pt x="912653" y="605173"/>
                  </a:lnTo>
                  <a:lnTo>
                    <a:pt x="927897" y="648947"/>
                  </a:lnTo>
                  <a:lnTo>
                    <a:pt x="965564" y="656998"/>
                  </a:lnTo>
                  <a:lnTo>
                    <a:pt x="955702" y="675005"/>
                  </a:lnTo>
                  <a:lnTo>
                    <a:pt x="981107" y="678208"/>
                  </a:lnTo>
                  <a:lnTo>
                    <a:pt x="994864" y="689785"/>
                  </a:lnTo>
                  <a:lnTo>
                    <a:pt x="961999" y="693169"/>
                  </a:lnTo>
                  <a:lnTo>
                    <a:pt x="943142" y="685630"/>
                  </a:lnTo>
                  <a:lnTo>
                    <a:pt x="939254" y="699946"/>
                  </a:lnTo>
                  <a:lnTo>
                    <a:pt x="954498" y="709453"/>
                  </a:lnTo>
                  <a:lnTo>
                    <a:pt x="1000846" y="706879"/>
                  </a:lnTo>
                  <a:lnTo>
                    <a:pt x="1018790" y="720699"/>
                  </a:lnTo>
                  <a:lnTo>
                    <a:pt x="975142" y="723296"/>
                  </a:lnTo>
                  <a:lnTo>
                    <a:pt x="986207" y="737148"/>
                  </a:lnTo>
                  <a:lnTo>
                    <a:pt x="1044493" y="742318"/>
                  </a:lnTo>
                  <a:lnTo>
                    <a:pt x="1089936" y="777797"/>
                  </a:lnTo>
                  <a:lnTo>
                    <a:pt x="1043014" y="794206"/>
                  </a:lnTo>
                  <a:lnTo>
                    <a:pt x="993959" y="791641"/>
                  </a:lnTo>
                  <a:lnTo>
                    <a:pt x="980517" y="769124"/>
                  </a:lnTo>
                  <a:lnTo>
                    <a:pt x="950327" y="782078"/>
                  </a:lnTo>
                  <a:lnTo>
                    <a:pt x="923687" y="765850"/>
                  </a:lnTo>
                  <a:lnTo>
                    <a:pt x="902563" y="749842"/>
                  </a:lnTo>
                  <a:lnTo>
                    <a:pt x="909292" y="777994"/>
                  </a:lnTo>
                  <a:lnTo>
                    <a:pt x="907876" y="802887"/>
                  </a:lnTo>
                  <a:lnTo>
                    <a:pt x="878866" y="797677"/>
                  </a:lnTo>
                  <a:lnTo>
                    <a:pt x="873483" y="782991"/>
                  </a:lnTo>
                  <a:lnTo>
                    <a:pt x="821816" y="764874"/>
                  </a:lnTo>
                  <a:lnTo>
                    <a:pt x="812781" y="772579"/>
                  </a:lnTo>
                  <a:lnTo>
                    <a:pt x="834376" y="790287"/>
                  </a:lnTo>
                  <a:lnTo>
                    <a:pt x="774823" y="795080"/>
                  </a:lnTo>
                  <a:lnTo>
                    <a:pt x="796836" y="814865"/>
                  </a:lnTo>
                  <a:lnTo>
                    <a:pt x="857058" y="807688"/>
                  </a:lnTo>
                  <a:lnTo>
                    <a:pt x="925505" y="829693"/>
                  </a:lnTo>
                  <a:lnTo>
                    <a:pt x="888436" y="842671"/>
                  </a:lnTo>
                  <a:lnTo>
                    <a:pt x="843293" y="838334"/>
                  </a:lnTo>
                  <a:lnTo>
                    <a:pt x="856389" y="854374"/>
                  </a:lnTo>
                  <a:lnTo>
                    <a:pt x="825050" y="858214"/>
                  </a:lnTo>
                  <a:lnTo>
                    <a:pt x="793672" y="861488"/>
                  </a:lnTo>
                  <a:lnTo>
                    <a:pt x="783197" y="878102"/>
                  </a:lnTo>
                  <a:lnTo>
                    <a:pt x="729680" y="882438"/>
                  </a:lnTo>
                  <a:lnTo>
                    <a:pt x="640110" y="881085"/>
                  </a:lnTo>
                  <a:lnTo>
                    <a:pt x="629824" y="869468"/>
                  </a:lnTo>
                  <a:lnTo>
                    <a:pt x="610982" y="872892"/>
                  </a:lnTo>
                  <a:lnTo>
                    <a:pt x="541938" y="870200"/>
                  </a:lnTo>
                  <a:lnTo>
                    <a:pt x="538648" y="861551"/>
                  </a:lnTo>
                  <a:lnTo>
                    <a:pt x="494788" y="867556"/>
                  </a:lnTo>
                  <a:lnTo>
                    <a:pt x="480724" y="851280"/>
                  </a:lnTo>
                  <a:lnTo>
                    <a:pt x="492080" y="842671"/>
                  </a:lnTo>
                  <a:lnTo>
                    <a:pt x="552098" y="842671"/>
                  </a:lnTo>
                  <a:lnTo>
                    <a:pt x="584688" y="834627"/>
                  </a:lnTo>
                  <a:lnTo>
                    <a:pt x="593054" y="817573"/>
                  </a:lnTo>
                  <a:lnTo>
                    <a:pt x="565123" y="824396"/>
                  </a:lnTo>
                  <a:lnTo>
                    <a:pt x="559748" y="812158"/>
                  </a:lnTo>
                  <a:lnTo>
                    <a:pt x="540450" y="825978"/>
                  </a:lnTo>
                  <a:lnTo>
                    <a:pt x="493883" y="827025"/>
                  </a:lnTo>
                  <a:lnTo>
                    <a:pt x="507254" y="785557"/>
                  </a:lnTo>
                  <a:lnTo>
                    <a:pt x="454028" y="807176"/>
                  </a:lnTo>
                  <a:lnTo>
                    <a:pt x="428915" y="821909"/>
                  </a:lnTo>
                  <a:lnTo>
                    <a:pt x="390957" y="823625"/>
                  </a:lnTo>
                  <a:lnTo>
                    <a:pt x="421139" y="794206"/>
                  </a:lnTo>
                  <a:lnTo>
                    <a:pt x="385164" y="793577"/>
                  </a:lnTo>
                  <a:lnTo>
                    <a:pt x="358949" y="800251"/>
                  </a:lnTo>
                  <a:lnTo>
                    <a:pt x="345798" y="773476"/>
                  </a:lnTo>
                  <a:lnTo>
                    <a:pt x="331160" y="817573"/>
                  </a:lnTo>
                  <a:lnTo>
                    <a:pt x="248633" y="798637"/>
                  </a:lnTo>
                  <a:lnTo>
                    <a:pt x="260218" y="781449"/>
                  </a:lnTo>
                  <a:lnTo>
                    <a:pt x="295705" y="761490"/>
                  </a:lnTo>
                  <a:lnTo>
                    <a:pt x="249098" y="760813"/>
                  </a:lnTo>
                  <a:lnTo>
                    <a:pt x="226235" y="787414"/>
                  </a:lnTo>
                  <a:lnTo>
                    <a:pt x="212769" y="752699"/>
                  </a:lnTo>
                  <a:lnTo>
                    <a:pt x="180769" y="758759"/>
                  </a:lnTo>
                  <a:lnTo>
                    <a:pt x="164439" y="753706"/>
                  </a:lnTo>
                  <a:lnTo>
                    <a:pt x="97353" y="712065"/>
                  </a:lnTo>
                  <a:lnTo>
                    <a:pt x="105137" y="696562"/>
                  </a:lnTo>
                  <a:lnTo>
                    <a:pt x="136822" y="699946"/>
                  </a:lnTo>
                  <a:lnTo>
                    <a:pt x="163730" y="702543"/>
                  </a:lnTo>
                  <a:lnTo>
                    <a:pt x="127559" y="661154"/>
                  </a:lnTo>
                  <a:lnTo>
                    <a:pt x="67864" y="662334"/>
                  </a:lnTo>
                  <a:lnTo>
                    <a:pt x="74050" y="649608"/>
                  </a:lnTo>
                  <a:lnTo>
                    <a:pt x="4974" y="636725"/>
                  </a:lnTo>
                  <a:lnTo>
                    <a:pt x="-2495" y="623188"/>
                  </a:lnTo>
                  <a:lnTo>
                    <a:pt x="54288" y="609486"/>
                  </a:lnTo>
                  <a:lnTo>
                    <a:pt x="54406" y="598680"/>
                  </a:lnTo>
                  <a:lnTo>
                    <a:pt x="66880" y="596170"/>
                  </a:lnTo>
                  <a:lnTo>
                    <a:pt x="112008" y="606464"/>
                  </a:lnTo>
                  <a:lnTo>
                    <a:pt x="122766" y="598122"/>
                  </a:lnTo>
                  <a:lnTo>
                    <a:pt x="116785" y="578454"/>
                  </a:lnTo>
                  <a:lnTo>
                    <a:pt x="49527" y="583593"/>
                  </a:lnTo>
                  <a:lnTo>
                    <a:pt x="32433" y="575660"/>
                  </a:lnTo>
                  <a:lnTo>
                    <a:pt x="52218" y="565539"/>
                  </a:lnTo>
                  <a:lnTo>
                    <a:pt x="86296" y="562989"/>
                  </a:lnTo>
                  <a:lnTo>
                    <a:pt x="59081" y="552026"/>
                  </a:lnTo>
                  <a:lnTo>
                    <a:pt x="79126" y="535774"/>
                  </a:lnTo>
                  <a:lnTo>
                    <a:pt x="105428" y="542842"/>
                  </a:lnTo>
                  <a:lnTo>
                    <a:pt x="115604" y="534082"/>
                  </a:lnTo>
                  <a:lnTo>
                    <a:pt x="129653" y="542842"/>
                  </a:lnTo>
                  <a:lnTo>
                    <a:pt x="140498" y="534137"/>
                  </a:lnTo>
                  <a:lnTo>
                    <a:pt x="153562" y="549476"/>
                  </a:lnTo>
                  <a:lnTo>
                    <a:pt x="216358" y="545958"/>
                  </a:lnTo>
                  <a:lnTo>
                    <a:pt x="260289" y="529250"/>
                  </a:lnTo>
                  <a:lnTo>
                    <a:pt x="254922" y="515084"/>
                  </a:lnTo>
                  <a:lnTo>
                    <a:pt x="299766" y="484194"/>
                  </a:lnTo>
                  <a:lnTo>
                    <a:pt x="301851" y="449431"/>
                  </a:lnTo>
                  <a:lnTo>
                    <a:pt x="319795" y="438523"/>
                  </a:lnTo>
                  <a:lnTo>
                    <a:pt x="308431" y="415952"/>
                  </a:lnTo>
                  <a:lnTo>
                    <a:pt x="326178" y="405901"/>
                  </a:lnTo>
                  <a:lnTo>
                    <a:pt x="312161" y="394852"/>
                  </a:lnTo>
                  <a:lnTo>
                    <a:pt x="324132" y="386501"/>
                  </a:lnTo>
                  <a:lnTo>
                    <a:pt x="316805" y="376695"/>
                  </a:lnTo>
                  <a:lnTo>
                    <a:pt x="305149" y="373484"/>
                  </a:lnTo>
                  <a:lnTo>
                    <a:pt x="315600" y="361915"/>
                  </a:lnTo>
                  <a:lnTo>
                    <a:pt x="333843" y="363788"/>
                  </a:lnTo>
                  <a:lnTo>
                    <a:pt x="351827" y="385714"/>
                  </a:lnTo>
                  <a:lnTo>
                    <a:pt x="363285" y="363710"/>
                  </a:lnTo>
                  <a:lnTo>
                    <a:pt x="386762" y="365779"/>
                  </a:lnTo>
                  <a:lnTo>
                    <a:pt x="393656" y="345821"/>
                  </a:lnTo>
                  <a:lnTo>
                    <a:pt x="402298" y="328451"/>
                  </a:lnTo>
                  <a:lnTo>
                    <a:pt x="390083" y="323328"/>
                  </a:lnTo>
                  <a:lnTo>
                    <a:pt x="358760" y="339918"/>
                  </a:lnTo>
                  <a:lnTo>
                    <a:pt x="336535" y="340674"/>
                  </a:lnTo>
                  <a:lnTo>
                    <a:pt x="327870" y="333598"/>
                  </a:lnTo>
                  <a:lnTo>
                    <a:pt x="369432" y="309728"/>
                  </a:lnTo>
                  <a:lnTo>
                    <a:pt x="407091" y="308689"/>
                  </a:lnTo>
                  <a:lnTo>
                    <a:pt x="399016" y="271589"/>
                  </a:lnTo>
                  <a:lnTo>
                    <a:pt x="371974" y="277854"/>
                  </a:lnTo>
                  <a:lnTo>
                    <a:pt x="348450" y="238079"/>
                  </a:lnTo>
                  <a:lnTo>
                    <a:pt x="367756" y="232121"/>
                  </a:lnTo>
                  <a:lnTo>
                    <a:pt x="339825" y="216176"/>
                  </a:lnTo>
                  <a:lnTo>
                    <a:pt x="348804" y="182201"/>
                  </a:lnTo>
                  <a:lnTo>
                    <a:pt x="362498" y="167326"/>
                  </a:lnTo>
                  <a:lnTo>
                    <a:pt x="380789" y="173315"/>
                  </a:lnTo>
                  <a:lnTo>
                    <a:pt x="368700" y="151735"/>
                  </a:lnTo>
                  <a:lnTo>
                    <a:pt x="375106" y="126260"/>
                  </a:lnTo>
                  <a:lnTo>
                    <a:pt x="397143" y="129250"/>
                  </a:lnTo>
                  <a:lnTo>
                    <a:pt x="390052" y="100650"/>
                  </a:lnTo>
                  <a:lnTo>
                    <a:pt x="416968" y="57278"/>
                  </a:lnTo>
                  <a:lnTo>
                    <a:pt x="437831" y="53107"/>
                  </a:lnTo>
                  <a:lnTo>
                    <a:pt x="442672" y="20170"/>
                  </a:lnTo>
                  <a:lnTo>
                    <a:pt x="471657" y="15259"/>
                  </a:lnTo>
                  <a:lnTo>
                    <a:pt x="491199" y="25813"/>
                  </a:lnTo>
                  <a:lnTo>
                    <a:pt x="498581" y="-3700"/>
                  </a:lnTo>
                  <a:lnTo>
                    <a:pt x="534744" y="-2795"/>
                  </a:lnTo>
                  <a:lnTo>
                    <a:pt x="549997" y="48400"/>
                  </a:lnTo>
                  <a:lnTo>
                    <a:pt x="533863" y="80794"/>
                  </a:lnTo>
                  <a:lnTo>
                    <a:pt x="568240" y="101177"/>
                  </a:lnTo>
                  <a:lnTo>
                    <a:pt x="563746" y="115824"/>
                  </a:lnTo>
                  <a:lnTo>
                    <a:pt x="581084" y="110598"/>
                  </a:lnTo>
                  <a:lnTo>
                    <a:pt x="580187" y="123654"/>
                  </a:lnTo>
                  <a:lnTo>
                    <a:pt x="566296" y="139017"/>
                  </a:lnTo>
                  <a:lnTo>
                    <a:pt x="584507" y="137372"/>
                  </a:lnTo>
                  <a:lnTo>
                    <a:pt x="570333" y="155009"/>
                  </a:lnTo>
                  <a:lnTo>
                    <a:pt x="602018" y="174881"/>
                  </a:lnTo>
                  <a:lnTo>
                    <a:pt x="619545" y="168011"/>
                  </a:lnTo>
                  <a:lnTo>
                    <a:pt x="626534" y="189449"/>
                  </a:lnTo>
                  <a:lnTo>
                    <a:pt x="640582" y="175409"/>
                  </a:lnTo>
                  <a:lnTo>
                    <a:pt x="686630" y="194226"/>
                  </a:lnTo>
                  <a:lnTo>
                    <a:pt x="712326" y="235497"/>
                  </a:lnTo>
                  <a:lnTo>
                    <a:pt x="731482" y="240746"/>
                  </a:lnTo>
                  <a:lnTo>
                    <a:pt x="737833" y="256927"/>
                  </a:lnTo>
                  <a:lnTo>
                    <a:pt x="748852" y="249293"/>
                  </a:lnTo>
                  <a:lnTo>
                    <a:pt x="780804" y="251717"/>
                  </a:lnTo>
                  <a:lnTo>
                    <a:pt x="848070" y="272636"/>
                  </a:lnTo>
                  <a:lnTo>
                    <a:pt x="864220" y="290376"/>
                  </a:lnTo>
                  <a:lnTo>
                    <a:pt x="883352" y="294059"/>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08" name="Freeform: Shape 1307">
              <a:extLst>
                <a:ext uri="{FF2B5EF4-FFF2-40B4-BE49-F238E27FC236}">
                  <a16:creationId xmlns:a16="http://schemas.microsoft.com/office/drawing/2014/main" id="{7E799E55-384F-450F-BBFE-885F0FC91EE0}"/>
                </a:ext>
              </a:extLst>
            </p:cNvPr>
            <p:cNvSpPr/>
            <p:nvPr/>
          </p:nvSpPr>
          <p:spPr>
            <a:xfrm flipV="1">
              <a:off x="3422921" y="1060538"/>
              <a:ext cx="43637" cy="27310"/>
            </a:xfrm>
            <a:custGeom>
              <a:avLst/>
              <a:gdLst>
                <a:gd name="connsiteX0" fmla="*/ 37706 w 40114"/>
                <a:gd name="connsiteY0" fmla="*/ -4252 h 25105"/>
                <a:gd name="connsiteX1" fmla="*/ 26303 w 40114"/>
                <a:gd name="connsiteY1" fmla="*/ 20854 h 25105"/>
                <a:gd name="connsiteX2" fmla="*/ -2408 w 40114"/>
                <a:gd name="connsiteY2" fmla="*/ 19115 h 25105"/>
                <a:gd name="connsiteX3" fmla="*/ 13152 w 40114"/>
                <a:gd name="connsiteY3" fmla="*/ 5295 h 25105"/>
                <a:gd name="connsiteX4" fmla="*/ 37706 w 40114"/>
                <a:gd name="connsiteY4" fmla="*/ -4252 h 25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14" h="25105">
                  <a:moveTo>
                    <a:pt x="37706" y="-4252"/>
                  </a:moveTo>
                  <a:lnTo>
                    <a:pt x="26303" y="20854"/>
                  </a:lnTo>
                  <a:lnTo>
                    <a:pt x="-2408" y="19115"/>
                  </a:lnTo>
                  <a:lnTo>
                    <a:pt x="13152" y="5295"/>
                  </a:lnTo>
                  <a:lnTo>
                    <a:pt x="37706" y="-425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09" name="Freeform: Shape 1308">
              <a:extLst>
                <a:ext uri="{FF2B5EF4-FFF2-40B4-BE49-F238E27FC236}">
                  <a16:creationId xmlns:a16="http://schemas.microsoft.com/office/drawing/2014/main" id="{C23C7807-01F6-44FC-A69D-B1114CBDDEC3}"/>
                </a:ext>
              </a:extLst>
            </p:cNvPr>
            <p:cNvSpPr/>
            <p:nvPr/>
          </p:nvSpPr>
          <p:spPr>
            <a:xfrm flipV="1">
              <a:off x="3422921" y="1060538"/>
              <a:ext cx="43637" cy="27310"/>
            </a:xfrm>
            <a:custGeom>
              <a:avLst/>
              <a:gdLst>
                <a:gd name="connsiteX0" fmla="*/ 37706 w 40114"/>
                <a:gd name="connsiteY0" fmla="*/ -4252 h 25105"/>
                <a:gd name="connsiteX1" fmla="*/ 26303 w 40114"/>
                <a:gd name="connsiteY1" fmla="*/ 20854 h 25105"/>
                <a:gd name="connsiteX2" fmla="*/ -2408 w 40114"/>
                <a:gd name="connsiteY2" fmla="*/ 19115 h 25105"/>
                <a:gd name="connsiteX3" fmla="*/ 13152 w 40114"/>
                <a:gd name="connsiteY3" fmla="*/ 5295 h 25105"/>
              </a:gdLst>
              <a:ahLst/>
              <a:cxnLst>
                <a:cxn ang="0">
                  <a:pos x="connsiteX0" y="connsiteY0"/>
                </a:cxn>
                <a:cxn ang="0">
                  <a:pos x="connsiteX1" y="connsiteY1"/>
                </a:cxn>
                <a:cxn ang="0">
                  <a:pos x="connsiteX2" y="connsiteY2"/>
                </a:cxn>
                <a:cxn ang="0">
                  <a:pos x="connsiteX3" y="connsiteY3"/>
                </a:cxn>
              </a:cxnLst>
              <a:rect l="l" t="t" r="r" b="b"/>
              <a:pathLst>
                <a:path w="40114" h="25105">
                  <a:moveTo>
                    <a:pt x="37706" y="-4252"/>
                  </a:moveTo>
                  <a:lnTo>
                    <a:pt x="26303" y="20854"/>
                  </a:lnTo>
                  <a:lnTo>
                    <a:pt x="-2408" y="19115"/>
                  </a:lnTo>
                  <a:lnTo>
                    <a:pt x="13152" y="529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10" name="Freeform: Shape 1309">
              <a:extLst>
                <a:ext uri="{FF2B5EF4-FFF2-40B4-BE49-F238E27FC236}">
                  <a16:creationId xmlns:a16="http://schemas.microsoft.com/office/drawing/2014/main" id="{0BAEE297-E8D3-47C5-BCCF-79DB3F8DF7BB}"/>
                </a:ext>
              </a:extLst>
            </p:cNvPr>
            <p:cNvSpPr/>
            <p:nvPr/>
          </p:nvSpPr>
          <p:spPr>
            <a:xfrm flipV="1">
              <a:off x="3320536" y="1062730"/>
              <a:ext cx="33098" cy="27327"/>
            </a:xfrm>
            <a:custGeom>
              <a:avLst/>
              <a:gdLst>
                <a:gd name="connsiteX0" fmla="*/ 28127 w 30426"/>
                <a:gd name="connsiteY0" fmla="*/ 6172 h 25121"/>
                <a:gd name="connsiteX1" fmla="*/ -890 w 30426"/>
                <a:gd name="connsiteY1" fmla="*/ 20873 h 25121"/>
                <a:gd name="connsiteX2" fmla="*/ -2299 w 30426"/>
                <a:gd name="connsiteY2" fmla="*/ 3543 h 25121"/>
                <a:gd name="connsiteX3" fmla="*/ 24916 w 30426"/>
                <a:gd name="connsiteY3" fmla="*/ -4249 h 25121"/>
                <a:gd name="connsiteX4" fmla="*/ 28127 w 30426"/>
                <a:gd name="connsiteY4" fmla="*/ 6172 h 25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26" h="25121">
                  <a:moveTo>
                    <a:pt x="28127" y="6172"/>
                  </a:moveTo>
                  <a:lnTo>
                    <a:pt x="-890" y="20873"/>
                  </a:lnTo>
                  <a:lnTo>
                    <a:pt x="-2299" y="3543"/>
                  </a:lnTo>
                  <a:lnTo>
                    <a:pt x="24916" y="-4249"/>
                  </a:lnTo>
                  <a:lnTo>
                    <a:pt x="28127" y="617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11" name="Freeform: Shape 1310">
              <a:extLst>
                <a:ext uri="{FF2B5EF4-FFF2-40B4-BE49-F238E27FC236}">
                  <a16:creationId xmlns:a16="http://schemas.microsoft.com/office/drawing/2014/main" id="{35774B5C-CBE9-4E7A-98C3-AD7306DA1652}"/>
                </a:ext>
              </a:extLst>
            </p:cNvPr>
            <p:cNvSpPr/>
            <p:nvPr/>
          </p:nvSpPr>
          <p:spPr>
            <a:xfrm flipV="1">
              <a:off x="3320536" y="1062730"/>
              <a:ext cx="33098" cy="27327"/>
            </a:xfrm>
            <a:custGeom>
              <a:avLst/>
              <a:gdLst>
                <a:gd name="connsiteX0" fmla="*/ 28127 w 30426"/>
                <a:gd name="connsiteY0" fmla="*/ 6172 h 25121"/>
                <a:gd name="connsiteX1" fmla="*/ -890 w 30426"/>
                <a:gd name="connsiteY1" fmla="*/ 20873 h 25121"/>
                <a:gd name="connsiteX2" fmla="*/ -2299 w 30426"/>
                <a:gd name="connsiteY2" fmla="*/ 3543 h 25121"/>
                <a:gd name="connsiteX3" fmla="*/ 24916 w 30426"/>
                <a:gd name="connsiteY3" fmla="*/ -4249 h 25121"/>
              </a:gdLst>
              <a:ahLst/>
              <a:cxnLst>
                <a:cxn ang="0">
                  <a:pos x="connsiteX0" y="connsiteY0"/>
                </a:cxn>
                <a:cxn ang="0">
                  <a:pos x="connsiteX1" y="connsiteY1"/>
                </a:cxn>
                <a:cxn ang="0">
                  <a:pos x="connsiteX2" y="connsiteY2"/>
                </a:cxn>
                <a:cxn ang="0">
                  <a:pos x="connsiteX3" y="connsiteY3"/>
                </a:cxn>
              </a:cxnLst>
              <a:rect l="l" t="t" r="r" b="b"/>
              <a:pathLst>
                <a:path w="30426" h="25121">
                  <a:moveTo>
                    <a:pt x="28127" y="6172"/>
                  </a:moveTo>
                  <a:lnTo>
                    <a:pt x="-890" y="20873"/>
                  </a:lnTo>
                  <a:lnTo>
                    <a:pt x="-2299" y="3543"/>
                  </a:lnTo>
                  <a:lnTo>
                    <a:pt x="24916" y="-4249"/>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12" name="Freeform: Shape 1311">
              <a:extLst>
                <a:ext uri="{FF2B5EF4-FFF2-40B4-BE49-F238E27FC236}">
                  <a16:creationId xmlns:a16="http://schemas.microsoft.com/office/drawing/2014/main" id="{AE4D6C9A-4595-4970-AAE8-0B6FAFC9196C}"/>
                </a:ext>
              </a:extLst>
            </p:cNvPr>
            <p:cNvSpPr/>
            <p:nvPr/>
          </p:nvSpPr>
          <p:spPr>
            <a:xfrm flipV="1">
              <a:off x="2939619" y="1310682"/>
              <a:ext cx="39878" cy="22558"/>
            </a:xfrm>
            <a:custGeom>
              <a:avLst/>
              <a:gdLst>
                <a:gd name="connsiteX0" fmla="*/ 9739 w 36659"/>
                <a:gd name="connsiteY0" fmla="*/ 16814 h 20737"/>
                <a:gd name="connsiteX1" fmla="*/ -1916 w 36659"/>
                <a:gd name="connsiteY1" fmla="*/ 3734 h 20737"/>
                <a:gd name="connsiteX2" fmla="*/ 17224 w 36659"/>
                <a:gd name="connsiteY2" fmla="*/ -3924 h 20737"/>
                <a:gd name="connsiteX3" fmla="*/ 34743 w 36659"/>
                <a:gd name="connsiteY3" fmla="*/ 9141 h 20737"/>
                <a:gd name="connsiteX4" fmla="*/ 9739 w 36659"/>
                <a:gd name="connsiteY4" fmla="*/ 16814 h 207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659" h="20737">
                  <a:moveTo>
                    <a:pt x="9739" y="16814"/>
                  </a:moveTo>
                  <a:lnTo>
                    <a:pt x="-1916" y="3734"/>
                  </a:lnTo>
                  <a:lnTo>
                    <a:pt x="17224" y="-3924"/>
                  </a:lnTo>
                  <a:lnTo>
                    <a:pt x="34743" y="9141"/>
                  </a:lnTo>
                  <a:lnTo>
                    <a:pt x="9739" y="1681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13" name="Freeform: Shape 1312">
              <a:extLst>
                <a:ext uri="{FF2B5EF4-FFF2-40B4-BE49-F238E27FC236}">
                  <a16:creationId xmlns:a16="http://schemas.microsoft.com/office/drawing/2014/main" id="{45CFA4F2-C6C6-425E-B10D-676670A0EA89}"/>
                </a:ext>
              </a:extLst>
            </p:cNvPr>
            <p:cNvSpPr/>
            <p:nvPr/>
          </p:nvSpPr>
          <p:spPr>
            <a:xfrm flipV="1">
              <a:off x="2939619" y="1310682"/>
              <a:ext cx="39878" cy="22558"/>
            </a:xfrm>
            <a:custGeom>
              <a:avLst/>
              <a:gdLst>
                <a:gd name="connsiteX0" fmla="*/ 9739 w 36659"/>
                <a:gd name="connsiteY0" fmla="*/ 16814 h 20737"/>
                <a:gd name="connsiteX1" fmla="*/ -1916 w 36659"/>
                <a:gd name="connsiteY1" fmla="*/ 3734 h 20737"/>
                <a:gd name="connsiteX2" fmla="*/ 17224 w 36659"/>
                <a:gd name="connsiteY2" fmla="*/ -3924 h 20737"/>
                <a:gd name="connsiteX3" fmla="*/ 34743 w 36659"/>
                <a:gd name="connsiteY3" fmla="*/ 9141 h 20737"/>
              </a:gdLst>
              <a:ahLst/>
              <a:cxnLst>
                <a:cxn ang="0">
                  <a:pos x="connsiteX0" y="connsiteY0"/>
                </a:cxn>
                <a:cxn ang="0">
                  <a:pos x="connsiteX1" y="connsiteY1"/>
                </a:cxn>
                <a:cxn ang="0">
                  <a:pos x="connsiteX2" y="connsiteY2"/>
                </a:cxn>
                <a:cxn ang="0">
                  <a:pos x="connsiteX3" y="connsiteY3"/>
                </a:cxn>
              </a:cxnLst>
              <a:rect l="l" t="t" r="r" b="b"/>
              <a:pathLst>
                <a:path w="36659" h="20737">
                  <a:moveTo>
                    <a:pt x="9739" y="16814"/>
                  </a:moveTo>
                  <a:lnTo>
                    <a:pt x="-1916" y="3734"/>
                  </a:lnTo>
                  <a:lnTo>
                    <a:pt x="17224" y="-3924"/>
                  </a:lnTo>
                  <a:lnTo>
                    <a:pt x="34743" y="9141"/>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14" name="Freeform: Shape 1313">
              <a:extLst>
                <a:ext uri="{FF2B5EF4-FFF2-40B4-BE49-F238E27FC236}">
                  <a16:creationId xmlns:a16="http://schemas.microsoft.com/office/drawing/2014/main" id="{C77180D5-C5DE-485F-A5DB-36591A4E8AF6}"/>
                </a:ext>
              </a:extLst>
            </p:cNvPr>
            <p:cNvSpPr/>
            <p:nvPr/>
          </p:nvSpPr>
          <p:spPr>
            <a:xfrm flipV="1">
              <a:off x="3283551" y="1625353"/>
              <a:ext cx="57753" cy="39835"/>
            </a:xfrm>
            <a:custGeom>
              <a:avLst/>
              <a:gdLst>
                <a:gd name="connsiteX0" fmla="*/ 50818 w 53091"/>
                <a:gd name="connsiteY0" fmla="*/ 9049 h 36619"/>
                <a:gd name="connsiteX1" fmla="*/ 6557 w 53091"/>
                <a:gd name="connsiteY1" fmla="*/ 33124 h 36619"/>
                <a:gd name="connsiteX2" fmla="*/ -2274 w 53091"/>
                <a:gd name="connsiteY2" fmla="*/ 3705 h 36619"/>
                <a:gd name="connsiteX3" fmla="*/ 19731 w 53091"/>
                <a:gd name="connsiteY3" fmla="*/ -3496 h 36619"/>
                <a:gd name="connsiteX4" fmla="*/ 50818 w 53091"/>
                <a:gd name="connsiteY4" fmla="*/ 9049 h 36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91" h="36619">
                  <a:moveTo>
                    <a:pt x="50818" y="9049"/>
                  </a:moveTo>
                  <a:lnTo>
                    <a:pt x="6557" y="33124"/>
                  </a:lnTo>
                  <a:lnTo>
                    <a:pt x="-2274" y="3705"/>
                  </a:lnTo>
                  <a:lnTo>
                    <a:pt x="19731" y="-3496"/>
                  </a:lnTo>
                  <a:lnTo>
                    <a:pt x="50818" y="9049"/>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15" name="Freeform: Shape 1314">
              <a:extLst>
                <a:ext uri="{FF2B5EF4-FFF2-40B4-BE49-F238E27FC236}">
                  <a16:creationId xmlns:a16="http://schemas.microsoft.com/office/drawing/2014/main" id="{14224154-F13F-4084-AC78-1ABC6E7ED180}"/>
                </a:ext>
              </a:extLst>
            </p:cNvPr>
            <p:cNvSpPr/>
            <p:nvPr/>
          </p:nvSpPr>
          <p:spPr>
            <a:xfrm flipV="1">
              <a:off x="3283551" y="1625353"/>
              <a:ext cx="57753" cy="39835"/>
            </a:xfrm>
            <a:custGeom>
              <a:avLst/>
              <a:gdLst>
                <a:gd name="connsiteX0" fmla="*/ 50818 w 53091"/>
                <a:gd name="connsiteY0" fmla="*/ 9049 h 36619"/>
                <a:gd name="connsiteX1" fmla="*/ 6557 w 53091"/>
                <a:gd name="connsiteY1" fmla="*/ 33124 h 36619"/>
                <a:gd name="connsiteX2" fmla="*/ -2274 w 53091"/>
                <a:gd name="connsiteY2" fmla="*/ 3705 h 36619"/>
                <a:gd name="connsiteX3" fmla="*/ 19731 w 53091"/>
                <a:gd name="connsiteY3" fmla="*/ -3496 h 36619"/>
              </a:gdLst>
              <a:ahLst/>
              <a:cxnLst>
                <a:cxn ang="0">
                  <a:pos x="connsiteX0" y="connsiteY0"/>
                </a:cxn>
                <a:cxn ang="0">
                  <a:pos x="connsiteX1" y="connsiteY1"/>
                </a:cxn>
                <a:cxn ang="0">
                  <a:pos x="connsiteX2" y="connsiteY2"/>
                </a:cxn>
                <a:cxn ang="0">
                  <a:pos x="connsiteX3" y="connsiteY3"/>
                </a:cxn>
              </a:cxnLst>
              <a:rect l="l" t="t" r="r" b="b"/>
              <a:pathLst>
                <a:path w="53091" h="36619">
                  <a:moveTo>
                    <a:pt x="50818" y="9049"/>
                  </a:moveTo>
                  <a:lnTo>
                    <a:pt x="6557" y="33124"/>
                  </a:lnTo>
                  <a:lnTo>
                    <a:pt x="-2274" y="3705"/>
                  </a:lnTo>
                  <a:lnTo>
                    <a:pt x="19731" y="-3496"/>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16" name="Freeform: Shape 1315">
              <a:extLst>
                <a:ext uri="{FF2B5EF4-FFF2-40B4-BE49-F238E27FC236}">
                  <a16:creationId xmlns:a16="http://schemas.microsoft.com/office/drawing/2014/main" id="{91569D49-EB9B-4AC6-91CD-D04FEACB5B69}"/>
                </a:ext>
              </a:extLst>
            </p:cNvPr>
            <p:cNvSpPr/>
            <p:nvPr/>
          </p:nvSpPr>
          <p:spPr>
            <a:xfrm flipV="1">
              <a:off x="2558693" y="1041181"/>
              <a:ext cx="600720" cy="334952"/>
            </a:xfrm>
            <a:custGeom>
              <a:avLst/>
              <a:gdLst>
                <a:gd name="connsiteX0" fmla="*/ 44753 w 552224"/>
                <a:gd name="connsiteY0" fmla="*/ 223232 h 307911"/>
                <a:gd name="connsiteX1" fmla="*/ 55244 w 552224"/>
                <a:gd name="connsiteY1" fmla="*/ 215283 h 307911"/>
                <a:gd name="connsiteX2" fmla="*/ 34616 w 552224"/>
                <a:gd name="connsiteY2" fmla="*/ 207303 h 307911"/>
                <a:gd name="connsiteX3" fmla="*/ 50656 w 552224"/>
                <a:gd name="connsiteY3" fmla="*/ 193207 h 307911"/>
                <a:gd name="connsiteX4" fmla="*/ 88692 w 552224"/>
                <a:gd name="connsiteY4" fmla="*/ 182645 h 307911"/>
                <a:gd name="connsiteX5" fmla="*/ 105747 w 552224"/>
                <a:gd name="connsiteY5" fmla="*/ 193207 h 307911"/>
                <a:gd name="connsiteX6" fmla="*/ 104432 w 552224"/>
                <a:gd name="connsiteY6" fmla="*/ 182645 h 307911"/>
                <a:gd name="connsiteX7" fmla="*/ 149685 w 552224"/>
                <a:gd name="connsiteY7" fmla="*/ 182645 h 307911"/>
                <a:gd name="connsiteX8" fmla="*/ 156902 w 552224"/>
                <a:gd name="connsiteY8" fmla="*/ 191098 h 307911"/>
                <a:gd name="connsiteX9" fmla="*/ 166740 w 552224"/>
                <a:gd name="connsiteY9" fmla="*/ 182645 h 307911"/>
                <a:gd name="connsiteX10" fmla="*/ 219864 w 552224"/>
                <a:gd name="connsiteY10" fmla="*/ 187580 h 307911"/>
                <a:gd name="connsiteX11" fmla="*/ 207492 w 552224"/>
                <a:gd name="connsiteY11" fmla="*/ 176302 h 307911"/>
                <a:gd name="connsiteX12" fmla="*/ 166079 w 552224"/>
                <a:gd name="connsiteY12" fmla="*/ 166433 h 307911"/>
                <a:gd name="connsiteX13" fmla="*/ 181166 w 552224"/>
                <a:gd name="connsiteY13" fmla="*/ 151653 h 307911"/>
                <a:gd name="connsiteX14" fmla="*/ 146404 w 552224"/>
                <a:gd name="connsiteY14" fmla="*/ 164324 h 307911"/>
                <a:gd name="connsiteX15" fmla="*/ 109682 w 552224"/>
                <a:gd name="connsiteY15" fmla="*/ 167141 h 307911"/>
                <a:gd name="connsiteX16" fmla="*/ 110335 w 552224"/>
                <a:gd name="connsiteY16" fmla="*/ 151653 h 307911"/>
                <a:gd name="connsiteX17" fmla="*/ 124108 w 552224"/>
                <a:gd name="connsiteY17" fmla="*/ 144593 h 307911"/>
                <a:gd name="connsiteX18" fmla="*/ 140745 w 552224"/>
                <a:gd name="connsiteY18" fmla="*/ 115970 h 307911"/>
                <a:gd name="connsiteX19" fmla="*/ 174760 w 552224"/>
                <a:gd name="connsiteY19" fmla="*/ 113278 h 307911"/>
                <a:gd name="connsiteX20" fmla="*/ 162254 w 552224"/>
                <a:gd name="connsiteY20" fmla="*/ 102386 h 307911"/>
                <a:gd name="connsiteX21" fmla="*/ 130238 w 552224"/>
                <a:gd name="connsiteY21" fmla="*/ 102386 h 307911"/>
                <a:gd name="connsiteX22" fmla="*/ 124108 w 552224"/>
                <a:gd name="connsiteY22" fmla="*/ 110594 h 307911"/>
                <a:gd name="connsiteX23" fmla="*/ 99734 w 552224"/>
                <a:gd name="connsiteY23" fmla="*/ 102386 h 307911"/>
                <a:gd name="connsiteX24" fmla="*/ 85229 w 552224"/>
                <a:gd name="connsiteY24" fmla="*/ 83592 h 307911"/>
                <a:gd name="connsiteX25" fmla="*/ 89731 w 552224"/>
                <a:gd name="connsiteY25" fmla="*/ 77925 h 307911"/>
                <a:gd name="connsiteX26" fmla="*/ 119236 w 552224"/>
                <a:gd name="connsiteY26" fmla="*/ 71755 h 307911"/>
                <a:gd name="connsiteX27" fmla="*/ 132245 w 552224"/>
                <a:gd name="connsiteY27" fmla="*/ 56094 h 307911"/>
                <a:gd name="connsiteX28" fmla="*/ 155250 w 552224"/>
                <a:gd name="connsiteY28" fmla="*/ 51246 h 307911"/>
                <a:gd name="connsiteX29" fmla="*/ 130742 w 552224"/>
                <a:gd name="connsiteY29" fmla="*/ 41746 h 307911"/>
                <a:gd name="connsiteX30" fmla="*/ 115521 w 552224"/>
                <a:gd name="connsiteY30" fmla="*/ 45131 h 307911"/>
                <a:gd name="connsiteX31" fmla="*/ 108234 w 552224"/>
                <a:gd name="connsiteY31" fmla="*/ 61115 h 307911"/>
                <a:gd name="connsiteX32" fmla="*/ 76627 w 552224"/>
                <a:gd name="connsiteY32" fmla="*/ 61115 h 307911"/>
                <a:gd name="connsiteX33" fmla="*/ 87732 w 552224"/>
                <a:gd name="connsiteY33" fmla="*/ 41746 h 307911"/>
                <a:gd name="connsiteX34" fmla="*/ 85229 w 552224"/>
                <a:gd name="connsiteY34" fmla="*/ 32137 h 307911"/>
                <a:gd name="connsiteX35" fmla="*/ 67222 w 552224"/>
                <a:gd name="connsiteY35" fmla="*/ 32137 h 307911"/>
                <a:gd name="connsiteX36" fmla="*/ 37103 w 552224"/>
                <a:gd name="connsiteY36" fmla="*/ 17459 h 307911"/>
                <a:gd name="connsiteX37" fmla="*/ 57046 w 552224"/>
                <a:gd name="connsiteY37" fmla="*/ 5276 h 307911"/>
                <a:gd name="connsiteX38" fmla="*/ 93233 w 552224"/>
                <a:gd name="connsiteY38" fmla="*/ 5276 h 307911"/>
                <a:gd name="connsiteX39" fmla="*/ 115521 w 552224"/>
                <a:gd name="connsiteY39" fmla="*/ -4074 h 307911"/>
                <a:gd name="connsiteX40" fmla="*/ 138746 w 552224"/>
                <a:gd name="connsiteY40" fmla="*/ -642 h 307911"/>
                <a:gd name="connsiteX41" fmla="*/ 127744 w 552224"/>
                <a:gd name="connsiteY41" fmla="*/ 11187 h 307911"/>
                <a:gd name="connsiteX42" fmla="*/ 156257 w 552224"/>
                <a:gd name="connsiteY42" fmla="*/ 7425 h 307911"/>
                <a:gd name="connsiteX43" fmla="*/ 163254 w 552224"/>
                <a:gd name="connsiteY43" fmla="*/ 2584 h 307911"/>
                <a:gd name="connsiteX44" fmla="*/ 176759 w 552224"/>
                <a:gd name="connsiteY44" fmla="*/ 2049 h 307911"/>
                <a:gd name="connsiteX45" fmla="*/ 187265 w 552224"/>
                <a:gd name="connsiteY45" fmla="*/ 12257 h 307911"/>
                <a:gd name="connsiteX46" fmla="*/ 200841 w 552224"/>
                <a:gd name="connsiteY46" fmla="*/ 9306 h 307911"/>
                <a:gd name="connsiteX47" fmla="*/ 200841 w 552224"/>
                <a:gd name="connsiteY47" fmla="*/ -4074 h 307911"/>
                <a:gd name="connsiteX48" fmla="*/ 229701 w 552224"/>
                <a:gd name="connsiteY48" fmla="*/ 3679 h 307911"/>
                <a:gd name="connsiteX49" fmla="*/ 255279 w 552224"/>
                <a:gd name="connsiteY49" fmla="*/ 17459 h 307911"/>
                <a:gd name="connsiteX50" fmla="*/ 244489 w 552224"/>
                <a:gd name="connsiteY50" fmla="*/ 30846 h 307911"/>
                <a:gd name="connsiteX51" fmla="*/ 231669 w 552224"/>
                <a:gd name="connsiteY51" fmla="*/ 21457 h 307911"/>
                <a:gd name="connsiteX52" fmla="*/ 219864 w 552224"/>
                <a:gd name="connsiteY52" fmla="*/ 24818 h 307911"/>
                <a:gd name="connsiteX53" fmla="*/ 223799 w 552224"/>
                <a:gd name="connsiteY53" fmla="*/ 35356 h 307911"/>
                <a:gd name="connsiteX54" fmla="*/ 216582 w 552224"/>
                <a:gd name="connsiteY54" fmla="*/ 45721 h 307911"/>
                <a:gd name="connsiteX55" fmla="*/ 239539 w 552224"/>
                <a:gd name="connsiteY55" fmla="*/ 46949 h 307911"/>
                <a:gd name="connsiteX56" fmla="*/ 250030 w 552224"/>
                <a:gd name="connsiteY56" fmla="*/ 56094 h 307911"/>
                <a:gd name="connsiteX57" fmla="*/ 244489 w 552224"/>
                <a:gd name="connsiteY57" fmla="*/ 71212 h 307911"/>
                <a:gd name="connsiteX58" fmla="*/ 285052 w 552224"/>
                <a:gd name="connsiteY58" fmla="*/ 71212 h 307911"/>
                <a:gd name="connsiteX59" fmla="*/ 312991 w 552224"/>
                <a:gd name="connsiteY59" fmla="*/ 102386 h 307911"/>
                <a:gd name="connsiteX60" fmla="*/ 285052 w 552224"/>
                <a:gd name="connsiteY60" fmla="*/ 108658 h 307911"/>
                <a:gd name="connsiteX61" fmla="*/ 302500 w 552224"/>
                <a:gd name="connsiteY61" fmla="*/ 117819 h 307911"/>
                <a:gd name="connsiteX62" fmla="*/ 292001 w 552224"/>
                <a:gd name="connsiteY62" fmla="*/ 128389 h 307911"/>
                <a:gd name="connsiteX63" fmla="*/ 322152 w 552224"/>
                <a:gd name="connsiteY63" fmla="*/ 131356 h 307911"/>
                <a:gd name="connsiteX64" fmla="*/ 316926 w 552224"/>
                <a:gd name="connsiteY64" fmla="*/ 147419 h 307911"/>
                <a:gd name="connsiteX65" fmla="*/ 348359 w 552224"/>
                <a:gd name="connsiteY65" fmla="*/ 136849 h 307911"/>
                <a:gd name="connsiteX66" fmla="*/ 377266 w 552224"/>
                <a:gd name="connsiteY66" fmla="*/ 144593 h 307911"/>
                <a:gd name="connsiteX67" fmla="*/ 370050 w 552224"/>
                <a:gd name="connsiteY67" fmla="*/ 151653 h 307911"/>
                <a:gd name="connsiteX68" fmla="*/ 400223 w 552224"/>
                <a:gd name="connsiteY68" fmla="*/ 170659 h 307911"/>
                <a:gd name="connsiteX69" fmla="*/ 410714 w 552224"/>
                <a:gd name="connsiteY69" fmla="*/ 183346 h 307911"/>
                <a:gd name="connsiteX70" fmla="*/ 484167 w 552224"/>
                <a:gd name="connsiteY70" fmla="*/ 219989 h 307911"/>
                <a:gd name="connsiteX71" fmla="*/ 425801 w 552224"/>
                <a:gd name="connsiteY71" fmla="*/ 215283 h 307911"/>
                <a:gd name="connsiteX72" fmla="*/ 438260 w 552224"/>
                <a:gd name="connsiteY72" fmla="*/ 230559 h 307911"/>
                <a:gd name="connsiteX73" fmla="*/ 499254 w 552224"/>
                <a:gd name="connsiteY73" fmla="*/ 236194 h 307911"/>
                <a:gd name="connsiteX74" fmla="*/ 550409 w 552224"/>
                <a:gd name="connsiteY74" fmla="*/ 258907 h 307911"/>
                <a:gd name="connsiteX75" fmla="*/ 550409 w 552224"/>
                <a:gd name="connsiteY75" fmla="*/ 264377 h 307911"/>
                <a:gd name="connsiteX76" fmla="*/ 515647 w 552224"/>
                <a:gd name="connsiteY76" fmla="*/ 271468 h 307911"/>
                <a:gd name="connsiteX77" fmla="*/ 505156 w 552224"/>
                <a:gd name="connsiteY77" fmla="*/ 284028 h 307911"/>
                <a:gd name="connsiteX78" fmla="*/ 486134 w 552224"/>
                <a:gd name="connsiteY78" fmla="*/ 284028 h 307911"/>
                <a:gd name="connsiteX79" fmla="*/ 477611 w 552224"/>
                <a:gd name="connsiteY79" fmla="*/ 288664 h 307911"/>
                <a:gd name="connsiteX80" fmla="*/ 438913 w 552224"/>
                <a:gd name="connsiteY80" fmla="*/ 271468 h 307911"/>
                <a:gd name="connsiteX81" fmla="*/ 420615 w 552224"/>
                <a:gd name="connsiteY81" fmla="*/ 275293 h 307911"/>
                <a:gd name="connsiteX82" fmla="*/ 446075 w 552224"/>
                <a:gd name="connsiteY82" fmla="*/ 289530 h 307911"/>
                <a:gd name="connsiteX83" fmla="*/ 415303 w 552224"/>
                <a:gd name="connsiteY83" fmla="*/ 289742 h 307911"/>
                <a:gd name="connsiteX84" fmla="*/ 401530 w 552224"/>
                <a:gd name="connsiteY84" fmla="*/ 294937 h 307911"/>
                <a:gd name="connsiteX85" fmla="*/ 361526 w 552224"/>
                <a:gd name="connsiteY85" fmla="*/ 294937 h 307911"/>
                <a:gd name="connsiteX86" fmla="*/ 340237 w 552224"/>
                <a:gd name="connsiteY86" fmla="*/ 303838 h 307911"/>
                <a:gd name="connsiteX87" fmla="*/ 269705 w 552224"/>
                <a:gd name="connsiteY87" fmla="*/ 301012 h 307911"/>
                <a:gd name="connsiteX88" fmla="*/ 250030 w 552224"/>
                <a:gd name="connsiteY88" fmla="*/ 286043 h 307911"/>
                <a:gd name="connsiteX89" fmla="*/ 250030 w 552224"/>
                <a:gd name="connsiteY89" fmla="*/ 289034 h 307911"/>
                <a:gd name="connsiteX90" fmla="*/ 189697 w 552224"/>
                <a:gd name="connsiteY90" fmla="*/ 289034 h 307911"/>
                <a:gd name="connsiteX91" fmla="*/ 166087 w 552224"/>
                <a:gd name="connsiteY91" fmla="*/ 270012 h 307911"/>
                <a:gd name="connsiteX92" fmla="*/ 173296 w 552224"/>
                <a:gd name="connsiteY92" fmla="*/ 257333 h 307911"/>
                <a:gd name="connsiteX93" fmla="*/ 147718 w 552224"/>
                <a:gd name="connsiteY93" fmla="*/ 257333 h 307911"/>
                <a:gd name="connsiteX94" fmla="*/ 128704 w 552224"/>
                <a:gd name="connsiteY94" fmla="*/ 267195 h 307911"/>
                <a:gd name="connsiteX95" fmla="*/ 96562 w 552224"/>
                <a:gd name="connsiteY95" fmla="*/ 265078 h 307911"/>
                <a:gd name="connsiteX96" fmla="*/ 90006 w 552224"/>
                <a:gd name="connsiteY96" fmla="*/ 257333 h 307911"/>
                <a:gd name="connsiteX97" fmla="*/ 101158 w 552224"/>
                <a:gd name="connsiteY97" fmla="*/ 244647 h 307911"/>
                <a:gd name="connsiteX98" fmla="*/ 85418 w 552224"/>
                <a:gd name="connsiteY98" fmla="*/ 241129 h 307911"/>
                <a:gd name="connsiteX99" fmla="*/ 76627 w 552224"/>
                <a:gd name="connsiteY99" fmla="*/ 251698 h 307911"/>
                <a:gd name="connsiteX100" fmla="*/ 50656 w 552224"/>
                <a:gd name="connsiteY100" fmla="*/ 250990 h 307911"/>
                <a:gd name="connsiteX101" fmla="*/ 42785 w 552224"/>
                <a:gd name="connsiteY101" fmla="*/ 241129 h 307911"/>
                <a:gd name="connsiteX102" fmla="*/ 30091 w 552224"/>
                <a:gd name="connsiteY102" fmla="*/ 247464 h 307911"/>
                <a:gd name="connsiteX103" fmla="*/ -1815 w 552224"/>
                <a:gd name="connsiteY103" fmla="*/ 232668 h 307911"/>
                <a:gd name="connsiteX104" fmla="*/ 15240 w 552224"/>
                <a:gd name="connsiteY104" fmla="*/ 223232 h 307911"/>
                <a:gd name="connsiteX105" fmla="*/ 44753 w 552224"/>
                <a:gd name="connsiteY105" fmla="*/ 223232 h 30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552224" h="307911">
                  <a:moveTo>
                    <a:pt x="44753" y="223232"/>
                  </a:moveTo>
                  <a:lnTo>
                    <a:pt x="55244" y="215283"/>
                  </a:lnTo>
                  <a:lnTo>
                    <a:pt x="34616" y="207303"/>
                  </a:lnTo>
                  <a:lnTo>
                    <a:pt x="50656" y="193207"/>
                  </a:lnTo>
                  <a:lnTo>
                    <a:pt x="88692" y="182645"/>
                  </a:lnTo>
                  <a:lnTo>
                    <a:pt x="105747" y="193207"/>
                  </a:lnTo>
                  <a:lnTo>
                    <a:pt x="104432" y="182645"/>
                  </a:lnTo>
                  <a:lnTo>
                    <a:pt x="149685" y="182645"/>
                  </a:lnTo>
                  <a:lnTo>
                    <a:pt x="156902" y="191098"/>
                  </a:lnTo>
                  <a:lnTo>
                    <a:pt x="166740" y="182645"/>
                  </a:lnTo>
                  <a:lnTo>
                    <a:pt x="219864" y="187580"/>
                  </a:lnTo>
                  <a:lnTo>
                    <a:pt x="207492" y="176302"/>
                  </a:lnTo>
                  <a:lnTo>
                    <a:pt x="166079" y="166433"/>
                  </a:lnTo>
                  <a:lnTo>
                    <a:pt x="181166" y="151653"/>
                  </a:lnTo>
                  <a:lnTo>
                    <a:pt x="146404" y="164324"/>
                  </a:lnTo>
                  <a:lnTo>
                    <a:pt x="109682" y="167141"/>
                  </a:lnTo>
                  <a:lnTo>
                    <a:pt x="110335" y="151653"/>
                  </a:lnTo>
                  <a:lnTo>
                    <a:pt x="124108" y="144593"/>
                  </a:lnTo>
                  <a:lnTo>
                    <a:pt x="140745" y="115970"/>
                  </a:lnTo>
                  <a:lnTo>
                    <a:pt x="174760" y="113278"/>
                  </a:lnTo>
                  <a:lnTo>
                    <a:pt x="162254" y="102386"/>
                  </a:lnTo>
                  <a:lnTo>
                    <a:pt x="130238" y="102386"/>
                  </a:lnTo>
                  <a:lnTo>
                    <a:pt x="124108" y="110594"/>
                  </a:lnTo>
                  <a:lnTo>
                    <a:pt x="99734" y="102386"/>
                  </a:lnTo>
                  <a:lnTo>
                    <a:pt x="85229" y="83592"/>
                  </a:lnTo>
                  <a:lnTo>
                    <a:pt x="89731" y="77925"/>
                  </a:lnTo>
                  <a:lnTo>
                    <a:pt x="119236" y="71755"/>
                  </a:lnTo>
                  <a:lnTo>
                    <a:pt x="132245" y="56094"/>
                  </a:lnTo>
                  <a:lnTo>
                    <a:pt x="155250" y="51246"/>
                  </a:lnTo>
                  <a:lnTo>
                    <a:pt x="130742" y="41746"/>
                  </a:lnTo>
                  <a:lnTo>
                    <a:pt x="115521" y="45131"/>
                  </a:lnTo>
                  <a:lnTo>
                    <a:pt x="108234" y="61115"/>
                  </a:lnTo>
                  <a:lnTo>
                    <a:pt x="76627" y="61115"/>
                  </a:lnTo>
                  <a:lnTo>
                    <a:pt x="87732" y="41746"/>
                  </a:lnTo>
                  <a:lnTo>
                    <a:pt x="85229" y="32137"/>
                  </a:lnTo>
                  <a:lnTo>
                    <a:pt x="67222" y="32137"/>
                  </a:lnTo>
                  <a:lnTo>
                    <a:pt x="37103" y="17459"/>
                  </a:lnTo>
                  <a:lnTo>
                    <a:pt x="57046" y="5276"/>
                  </a:lnTo>
                  <a:lnTo>
                    <a:pt x="93233" y="5276"/>
                  </a:lnTo>
                  <a:lnTo>
                    <a:pt x="115521" y="-4074"/>
                  </a:lnTo>
                  <a:lnTo>
                    <a:pt x="138746" y="-642"/>
                  </a:lnTo>
                  <a:lnTo>
                    <a:pt x="127744" y="11187"/>
                  </a:lnTo>
                  <a:lnTo>
                    <a:pt x="156257" y="7425"/>
                  </a:lnTo>
                  <a:lnTo>
                    <a:pt x="163254" y="2584"/>
                  </a:lnTo>
                  <a:lnTo>
                    <a:pt x="176759" y="2049"/>
                  </a:lnTo>
                  <a:lnTo>
                    <a:pt x="187265" y="12257"/>
                  </a:lnTo>
                  <a:lnTo>
                    <a:pt x="200841" y="9306"/>
                  </a:lnTo>
                  <a:lnTo>
                    <a:pt x="200841" y="-4074"/>
                  </a:lnTo>
                  <a:lnTo>
                    <a:pt x="229701" y="3679"/>
                  </a:lnTo>
                  <a:lnTo>
                    <a:pt x="255279" y="17459"/>
                  </a:lnTo>
                  <a:lnTo>
                    <a:pt x="244489" y="30846"/>
                  </a:lnTo>
                  <a:lnTo>
                    <a:pt x="231669" y="21457"/>
                  </a:lnTo>
                  <a:lnTo>
                    <a:pt x="219864" y="24818"/>
                  </a:lnTo>
                  <a:lnTo>
                    <a:pt x="223799" y="35356"/>
                  </a:lnTo>
                  <a:lnTo>
                    <a:pt x="216582" y="45721"/>
                  </a:lnTo>
                  <a:lnTo>
                    <a:pt x="239539" y="46949"/>
                  </a:lnTo>
                  <a:lnTo>
                    <a:pt x="250030" y="56094"/>
                  </a:lnTo>
                  <a:lnTo>
                    <a:pt x="244489" y="71212"/>
                  </a:lnTo>
                  <a:lnTo>
                    <a:pt x="285052" y="71212"/>
                  </a:lnTo>
                  <a:lnTo>
                    <a:pt x="312991" y="102386"/>
                  </a:lnTo>
                  <a:lnTo>
                    <a:pt x="285052" y="108658"/>
                  </a:lnTo>
                  <a:lnTo>
                    <a:pt x="302500" y="117819"/>
                  </a:lnTo>
                  <a:cubicBezTo>
                    <a:pt x="302500" y="117819"/>
                    <a:pt x="295936" y="125563"/>
                    <a:pt x="292001" y="128389"/>
                  </a:cubicBezTo>
                  <a:lnTo>
                    <a:pt x="322152" y="131356"/>
                  </a:lnTo>
                  <a:lnTo>
                    <a:pt x="316926" y="147419"/>
                  </a:lnTo>
                  <a:lnTo>
                    <a:pt x="348359" y="136849"/>
                  </a:lnTo>
                  <a:lnTo>
                    <a:pt x="377266" y="144593"/>
                  </a:lnTo>
                  <a:lnTo>
                    <a:pt x="370050" y="151653"/>
                  </a:lnTo>
                  <a:lnTo>
                    <a:pt x="400223" y="170659"/>
                  </a:lnTo>
                  <a:lnTo>
                    <a:pt x="410714" y="183346"/>
                  </a:lnTo>
                  <a:lnTo>
                    <a:pt x="484167" y="219989"/>
                  </a:lnTo>
                  <a:lnTo>
                    <a:pt x="425801" y="215283"/>
                  </a:lnTo>
                  <a:lnTo>
                    <a:pt x="438260" y="230559"/>
                  </a:lnTo>
                  <a:lnTo>
                    <a:pt x="499254" y="236194"/>
                  </a:lnTo>
                  <a:lnTo>
                    <a:pt x="550409" y="258907"/>
                  </a:lnTo>
                  <a:lnTo>
                    <a:pt x="550409" y="264377"/>
                  </a:lnTo>
                  <a:lnTo>
                    <a:pt x="515647" y="271468"/>
                  </a:lnTo>
                  <a:lnTo>
                    <a:pt x="505156" y="284028"/>
                  </a:lnTo>
                  <a:lnTo>
                    <a:pt x="486134" y="284028"/>
                  </a:lnTo>
                  <a:lnTo>
                    <a:pt x="477611" y="288664"/>
                  </a:lnTo>
                  <a:lnTo>
                    <a:pt x="438913" y="271468"/>
                  </a:lnTo>
                  <a:lnTo>
                    <a:pt x="420615" y="275293"/>
                  </a:lnTo>
                  <a:lnTo>
                    <a:pt x="446075" y="289530"/>
                  </a:lnTo>
                  <a:lnTo>
                    <a:pt x="415303" y="289742"/>
                  </a:lnTo>
                  <a:lnTo>
                    <a:pt x="401530" y="294937"/>
                  </a:lnTo>
                  <a:lnTo>
                    <a:pt x="361526" y="294937"/>
                  </a:lnTo>
                  <a:lnTo>
                    <a:pt x="340237" y="303838"/>
                  </a:lnTo>
                  <a:lnTo>
                    <a:pt x="269705" y="301012"/>
                  </a:lnTo>
                  <a:lnTo>
                    <a:pt x="250030" y="286043"/>
                  </a:lnTo>
                  <a:lnTo>
                    <a:pt x="250030" y="289034"/>
                  </a:lnTo>
                  <a:lnTo>
                    <a:pt x="189697" y="289034"/>
                  </a:lnTo>
                  <a:lnTo>
                    <a:pt x="166087" y="270012"/>
                  </a:lnTo>
                  <a:lnTo>
                    <a:pt x="173296" y="257333"/>
                  </a:lnTo>
                  <a:lnTo>
                    <a:pt x="147718" y="257333"/>
                  </a:lnTo>
                  <a:lnTo>
                    <a:pt x="128704" y="267195"/>
                  </a:lnTo>
                  <a:lnTo>
                    <a:pt x="96562" y="265078"/>
                  </a:lnTo>
                  <a:lnTo>
                    <a:pt x="90006" y="257333"/>
                  </a:lnTo>
                  <a:lnTo>
                    <a:pt x="101158" y="244647"/>
                  </a:lnTo>
                  <a:lnTo>
                    <a:pt x="85418" y="241129"/>
                  </a:lnTo>
                  <a:lnTo>
                    <a:pt x="76627" y="251698"/>
                  </a:lnTo>
                  <a:lnTo>
                    <a:pt x="50656" y="250990"/>
                  </a:lnTo>
                  <a:lnTo>
                    <a:pt x="42785" y="241129"/>
                  </a:lnTo>
                  <a:lnTo>
                    <a:pt x="30091" y="247464"/>
                  </a:lnTo>
                  <a:lnTo>
                    <a:pt x="-1815" y="232668"/>
                  </a:lnTo>
                  <a:lnTo>
                    <a:pt x="15240" y="223232"/>
                  </a:lnTo>
                  <a:lnTo>
                    <a:pt x="44753" y="22323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17" name="Freeform: Shape 1316">
              <a:extLst>
                <a:ext uri="{FF2B5EF4-FFF2-40B4-BE49-F238E27FC236}">
                  <a16:creationId xmlns:a16="http://schemas.microsoft.com/office/drawing/2014/main" id="{162BBD71-496D-44DA-A605-4EAE73635FB3}"/>
                </a:ext>
              </a:extLst>
            </p:cNvPr>
            <p:cNvSpPr/>
            <p:nvPr/>
          </p:nvSpPr>
          <p:spPr>
            <a:xfrm flipV="1">
              <a:off x="2558693" y="1041181"/>
              <a:ext cx="600720" cy="334952"/>
            </a:xfrm>
            <a:custGeom>
              <a:avLst/>
              <a:gdLst>
                <a:gd name="connsiteX0" fmla="*/ 44753 w 552224"/>
                <a:gd name="connsiteY0" fmla="*/ 223232 h 307911"/>
                <a:gd name="connsiteX1" fmla="*/ 55244 w 552224"/>
                <a:gd name="connsiteY1" fmla="*/ 215283 h 307911"/>
                <a:gd name="connsiteX2" fmla="*/ 34616 w 552224"/>
                <a:gd name="connsiteY2" fmla="*/ 207303 h 307911"/>
                <a:gd name="connsiteX3" fmla="*/ 50656 w 552224"/>
                <a:gd name="connsiteY3" fmla="*/ 193207 h 307911"/>
                <a:gd name="connsiteX4" fmla="*/ 88692 w 552224"/>
                <a:gd name="connsiteY4" fmla="*/ 182645 h 307911"/>
                <a:gd name="connsiteX5" fmla="*/ 105747 w 552224"/>
                <a:gd name="connsiteY5" fmla="*/ 193207 h 307911"/>
                <a:gd name="connsiteX6" fmla="*/ 104432 w 552224"/>
                <a:gd name="connsiteY6" fmla="*/ 182645 h 307911"/>
                <a:gd name="connsiteX7" fmla="*/ 149685 w 552224"/>
                <a:gd name="connsiteY7" fmla="*/ 182645 h 307911"/>
                <a:gd name="connsiteX8" fmla="*/ 156902 w 552224"/>
                <a:gd name="connsiteY8" fmla="*/ 191098 h 307911"/>
                <a:gd name="connsiteX9" fmla="*/ 166740 w 552224"/>
                <a:gd name="connsiteY9" fmla="*/ 182645 h 307911"/>
                <a:gd name="connsiteX10" fmla="*/ 219864 w 552224"/>
                <a:gd name="connsiteY10" fmla="*/ 187580 h 307911"/>
                <a:gd name="connsiteX11" fmla="*/ 207492 w 552224"/>
                <a:gd name="connsiteY11" fmla="*/ 176302 h 307911"/>
                <a:gd name="connsiteX12" fmla="*/ 166079 w 552224"/>
                <a:gd name="connsiteY12" fmla="*/ 166433 h 307911"/>
                <a:gd name="connsiteX13" fmla="*/ 181166 w 552224"/>
                <a:gd name="connsiteY13" fmla="*/ 151653 h 307911"/>
                <a:gd name="connsiteX14" fmla="*/ 146404 w 552224"/>
                <a:gd name="connsiteY14" fmla="*/ 164324 h 307911"/>
                <a:gd name="connsiteX15" fmla="*/ 109682 w 552224"/>
                <a:gd name="connsiteY15" fmla="*/ 167141 h 307911"/>
                <a:gd name="connsiteX16" fmla="*/ 110335 w 552224"/>
                <a:gd name="connsiteY16" fmla="*/ 151653 h 307911"/>
                <a:gd name="connsiteX17" fmla="*/ 124108 w 552224"/>
                <a:gd name="connsiteY17" fmla="*/ 144593 h 307911"/>
                <a:gd name="connsiteX18" fmla="*/ 140745 w 552224"/>
                <a:gd name="connsiteY18" fmla="*/ 115970 h 307911"/>
                <a:gd name="connsiteX19" fmla="*/ 174760 w 552224"/>
                <a:gd name="connsiteY19" fmla="*/ 113278 h 307911"/>
                <a:gd name="connsiteX20" fmla="*/ 162254 w 552224"/>
                <a:gd name="connsiteY20" fmla="*/ 102386 h 307911"/>
                <a:gd name="connsiteX21" fmla="*/ 130238 w 552224"/>
                <a:gd name="connsiteY21" fmla="*/ 102386 h 307911"/>
                <a:gd name="connsiteX22" fmla="*/ 124108 w 552224"/>
                <a:gd name="connsiteY22" fmla="*/ 110594 h 307911"/>
                <a:gd name="connsiteX23" fmla="*/ 99734 w 552224"/>
                <a:gd name="connsiteY23" fmla="*/ 102386 h 307911"/>
                <a:gd name="connsiteX24" fmla="*/ 85229 w 552224"/>
                <a:gd name="connsiteY24" fmla="*/ 83592 h 307911"/>
                <a:gd name="connsiteX25" fmla="*/ 89731 w 552224"/>
                <a:gd name="connsiteY25" fmla="*/ 77925 h 307911"/>
                <a:gd name="connsiteX26" fmla="*/ 119236 w 552224"/>
                <a:gd name="connsiteY26" fmla="*/ 71755 h 307911"/>
                <a:gd name="connsiteX27" fmla="*/ 132245 w 552224"/>
                <a:gd name="connsiteY27" fmla="*/ 56094 h 307911"/>
                <a:gd name="connsiteX28" fmla="*/ 155250 w 552224"/>
                <a:gd name="connsiteY28" fmla="*/ 51246 h 307911"/>
                <a:gd name="connsiteX29" fmla="*/ 130742 w 552224"/>
                <a:gd name="connsiteY29" fmla="*/ 41746 h 307911"/>
                <a:gd name="connsiteX30" fmla="*/ 115521 w 552224"/>
                <a:gd name="connsiteY30" fmla="*/ 45131 h 307911"/>
                <a:gd name="connsiteX31" fmla="*/ 108234 w 552224"/>
                <a:gd name="connsiteY31" fmla="*/ 61115 h 307911"/>
                <a:gd name="connsiteX32" fmla="*/ 76627 w 552224"/>
                <a:gd name="connsiteY32" fmla="*/ 61115 h 307911"/>
                <a:gd name="connsiteX33" fmla="*/ 87732 w 552224"/>
                <a:gd name="connsiteY33" fmla="*/ 41746 h 307911"/>
                <a:gd name="connsiteX34" fmla="*/ 85229 w 552224"/>
                <a:gd name="connsiteY34" fmla="*/ 32137 h 307911"/>
                <a:gd name="connsiteX35" fmla="*/ 67222 w 552224"/>
                <a:gd name="connsiteY35" fmla="*/ 32137 h 307911"/>
                <a:gd name="connsiteX36" fmla="*/ 37103 w 552224"/>
                <a:gd name="connsiteY36" fmla="*/ 17459 h 307911"/>
                <a:gd name="connsiteX37" fmla="*/ 57046 w 552224"/>
                <a:gd name="connsiteY37" fmla="*/ 5276 h 307911"/>
                <a:gd name="connsiteX38" fmla="*/ 93233 w 552224"/>
                <a:gd name="connsiteY38" fmla="*/ 5276 h 307911"/>
                <a:gd name="connsiteX39" fmla="*/ 115521 w 552224"/>
                <a:gd name="connsiteY39" fmla="*/ -4074 h 307911"/>
                <a:gd name="connsiteX40" fmla="*/ 138746 w 552224"/>
                <a:gd name="connsiteY40" fmla="*/ -642 h 307911"/>
                <a:gd name="connsiteX41" fmla="*/ 127744 w 552224"/>
                <a:gd name="connsiteY41" fmla="*/ 11187 h 307911"/>
                <a:gd name="connsiteX42" fmla="*/ 156257 w 552224"/>
                <a:gd name="connsiteY42" fmla="*/ 7425 h 307911"/>
                <a:gd name="connsiteX43" fmla="*/ 163254 w 552224"/>
                <a:gd name="connsiteY43" fmla="*/ 2584 h 307911"/>
                <a:gd name="connsiteX44" fmla="*/ 176759 w 552224"/>
                <a:gd name="connsiteY44" fmla="*/ 2049 h 307911"/>
                <a:gd name="connsiteX45" fmla="*/ 187265 w 552224"/>
                <a:gd name="connsiteY45" fmla="*/ 12257 h 307911"/>
                <a:gd name="connsiteX46" fmla="*/ 200841 w 552224"/>
                <a:gd name="connsiteY46" fmla="*/ 9306 h 307911"/>
                <a:gd name="connsiteX47" fmla="*/ 200841 w 552224"/>
                <a:gd name="connsiteY47" fmla="*/ -4074 h 307911"/>
                <a:gd name="connsiteX48" fmla="*/ 229701 w 552224"/>
                <a:gd name="connsiteY48" fmla="*/ 3679 h 307911"/>
                <a:gd name="connsiteX49" fmla="*/ 255279 w 552224"/>
                <a:gd name="connsiteY49" fmla="*/ 17459 h 307911"/>
                <a:gd name="connsiteX50" fmla="*/ 244489 w 552224"/>
                <a:gd name="connsiteY50" fmla="*/ 30846 h 307911"/>
                <a:gd name="connsiteX51" fmla="*/ 231669 w 552224"/>
                <a:gd name="connsiteY51" fmla="*/ 21457 h 307911"/>
                <a:gd name="connsiteX52" fmla="*/ 219864 w 552224"/>
                <a:gd name="connsiteY52" fmla="*/ 24818 h 307911"/>
                <a:gd name="connsiteX53" fmla="*/ 223799 w 552224"/>
                <a:gd name="connsiteY53" fmla="*/ 35356 h 307911"/>
                <a:gd name="connsiteX54" fmla="*/ 216582 w 552224"/>
                <a:gd name="connsiteY54" fmla="*/ 45721 h 307911"/>
                <a:gd name="connsiteX55" fmla="*/ 239539 w 552224"/>
                <a:gd name="connsiteY55" fmla="*/ 46949 h 307911"/>
                <a:gd name="connsiteX56" fmla="*/ 250030 w 552224"/>
                <a:gd name="connsiteY56" fmla="*/ 56094 h 307911"/>
                <a:gd name="connsiteX57" fmla="*/ 244489 w 552224"/>
                <a:gd name="connsiteY57" fmla="*/ 71212 h 307911"/>
                <a:gd name="connsiteX58" fmla="*/ 285052 w 552224"/>
                <a:gd name="connsiteY58" fmla="*/ 71212 h 307911"/>
                <a:gd name="connsiteX59" fmla="*/ 312991 w 552224"/>
                <a:gd name="connsiteY59" fmla="*/ 102386 h 307911"/>
                <a:gd name="connsiteX60" fmla="*/ 285052 w 552224"/>
                <a:gd name="connsiteY60" fmla="*/ 108658 h 307911"/>
                <a:gd name="connsiteX61" fmla="*/ 302500 w 552224"/>
                <a:gd name="connsiteY61" fmla="*/ 117819 h 307911"/>
                <a:gd name="connsiteX62" fmla="*/ 292001 w 552224"/>
                <a:gd name="connsiteY62" fmla="*/ 128389 h 307911"/>
                <a:gd name="connsiteX63" fmla="*/ 322152 w 552224"/>
                <a:gd name="connsiteY63" fmla="*/ 131356 h 307911"/>
                <a:gd name="connsiteX64" fmla="*/ 316926 w 552224"/>
                <a:gd name="connsiteY64" fmla="*/ 147419 h 307911"/>
                <a:gd name="connsiteX65" fmla="*/ 348359 w 552224"/>
                <a:gd name="connsiteY65" fmla="*/ 136849 h 307911"/>
                <a:gd name="connsiteX66" fmla="*/ 377266 w 552224"/>
                <a:gd name="connsiteY66" fmla="*/ 144593 h 307911"/>
                <a:gd name="connsiteX67" fmla="*/ 370050 w 552224"/>
                <a:gd name="connsiteY67" fmla="*/ 151653 h 307911"/>
                <a:gd name="connsiteX68" fmla="*/ 400223 w 552224"/>
                <a:gd name="connsiteY68" fmla="*/ 170659 h 307911"/>
                <a:gd name="connsiteX69" fmla="*/ 410714 w 552224"/>
                <a:gd name="connsiteY69" fmla="*/ 183346 h 307911"/>
                <a:gd name="connsiteX70" fmla="*/ 484167 w 552224"/>
                <a:gd name="connsiteY70" fmla="*/ 219989 h 307911"/>
                <a:gd name="connsiteX71" fmla="*/ 425801 w 552224"/>
                <a:gd name="connsiteY71" fmla="*/ 215283 h 307911"/>
                <a:gd name="connsiteX72" fmla="*/ 438260 w 552224"/>
                <a:gd name="connsiteY72" fmla="*/ 230559 h 307911"/>
                <a:gd name="connsiteX73" fmla="*/ 499254 w 552224"/>
                <a:gd name="connsiteY73" fmla="*/ 236194 h 307911"/>
                <a:gd name="connsiteX74" fmla="*/ 550409 w 552224"/>
                <a:gd name="connsiteY74" fmla="*/ 258907 h 307911"/>
                <a:gd name="connsiteX75" fmla="*/ 550409 w 552224"/>
                <a:gd name="connsiteY75" fmla="*/ 264377 h 307911"/>
                <a:gd name="connsiteX76" fmla="*/ 515647 w 552224"/>
                <a:gd name="connsiteY76" fmla="*/ 271468 h 307911"/>
                <a:gd name="connsiteX77" fmla="*/ 505156 w 552224"/>
                <a:gd name="connsiteY77" fmla="*/ 284028 h 307911"/>
                <a:gd name="connsiteX78" fmla="*/ 486134 w 552224"/>
                <a:gd name="connsiteY78" fmla="*/ 284028 h 307911"/>
                <a:gd name="connsiteX79" fmla="*/ 477611 w 552224"/>
                <a:gd name="connsiteY79" fmla="*/ 288664 h 307911"/>
                <a:gd name="connsiteX80" fmla="*/ 438913 w 552224"/>
                <a:gd name="connsiteY80" fmla="*/ 271468 h 307911"/>
                <a:gd name="connsiteX81" fmla="*/ 420615 w 552224"/>
                <a:gd name="connsiteY81" fmla="*/ 275293 h 307911"/>
                <a:gd name="connsiteX82" fmla="*/ 446075 w 552224"/>
                <a:gd name="connsiteY82" fmla="*/ 289530 h 307911"/>
                <a:gd name="connsiteX83" fmla="*/ 415303 w 552224"/>
                <a:gd name="connsiteY83" fmla="*/ 289742 h 307911"/>
                <a:gd name="connsiteX84" fmla="*/ 401530 w 552224"/>
                <a:gd name="connsiteY84" fmla="*/ 294937 h 307911"/>
                <a:gd name="connsiteX85" fmla="*/ 361526 w 552224"/>
                <a:gd name="connsiteY85" fmla="*/ 294937 h 307911"/>
                <a:gd name="connsiteX86" fmla="*/ 340237 w 552224"/>
                <a:gd name="connsiteY86" fmla="*/ 303838 h 307911"/>
                <a:gd name="connsiteX87" fmla="*/ 269705 w 552224"/>
                <a:gd name="connsiteY87" fmla="*/ 301012 h 307911"/>
                <a:gd name="connsiteX88" fmla="*/ 250030 w 552224"/>
                <a:gd name="connsiteY88" fmla="*/ 286043 h 307911"/>
                <a:gd name="connsiteX89" fmla="*/ 250030 w 552224"/>
                <a:gd name="connsiteY89" fmla="*/ 289034 h 307911"/>
                <a:gd name="connsiteX90" fmla="*/ 189697 w 552224"/>
                <a:gd name="connsiteY90" fmla="*/ 289034 h 307911"/>
                <a:gd name="connsiteX91" fmla="*/ 166087 w 552224"/>
                <a:gd name="connsiteY91" fmla="*/ 270012 h 307911"/>
                <a:gd name="connsiteX92" fmla="*/ 173296 w 552224"/>
                <a:gd name="connsiteY92" fmla="*/ 257333 h 307911"/>
                <a:gd name="connsiteX93" fmla="*/ 147718 w 552224"/>
                <a:gd name="connsiteY93" fmla="*/ 257333 h 307911"/>
                <a:gd name="connsiteX94" fmla="*/ 128704 w 552224"/>
                <a:gd name="connsiteY94" fmla="*/ 267195 h 307911"/>
                <a:gd name="connsiteX95" fmla="*/ 96562 w 552224"/>
                <a:gd name="connsiteY95" fmla="*/ 265078 h 307911"/>
                <a:gd name="connsiteX96" fmla="*/ 90006 w 552224"/>
                <a:gd name="connsiteY96" fmla="*/ 257333 h 307911"/>
                <a:gd name="connsiteX97" fmla="*/ 101158 w 552224"/>
                <a:gd name="connsiteY97" fmla="*/ 244647 h 307911"/>
                <a:gd name="connsiteX98" fmla="*/ 85418 w 552224"/>
                <a:gd name="connsiteY98" fmla="*/ 241129 h 307911"/>
                <a:gd name="connsiteX99" fmla="*/ 76627 w 552224"/>
                <a:gd name="connsiteY99" fmla="*/ 251698 h 307911"/>
                <a:gd name="connsiteX100" fmla="*/ 50656 w 552224"/>
                <a:gd name="connsiteY100" fmla="*/ 250990 h 307911"/>
                <a:gd name="connsiteX101" fmla="*/ 42785 w 552224"/>
                <a:gd name="connsiteY101" fmla="*/ 241129 h 307911"/>
                <a:gd name="connsiteX102" fmla="*/ 30091 w 552224"/>
                <a:gd name="connsiteY102" fmla="*/ 247464 h 307911"/>
                <a:gd name="connsiteX103" fmla="*/ -1815 w 552224"/>
                <a:gd name="connsiteY103" fmla="*/ 232668 h 307911"/>
                <a:gd name="connsiteX104" fmla="*/ 15240 w 552224"/>
                <a:gd name="connsiteY104" fmla="*/ 223232 h 30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552224" h="307911">
                  <a:moveTo>
                    <a:pt x="44753" y="223232"/>
                  </a:moveTo>
                  <a:lnTo>
                    <a:pt x="55244" y="215283"/>
                  </a:lnTo>
                  <a:lnTo>
                    <a:pt x="34616" y="207303"/>
                  </a:lnTo>
                  <a:lnTo>
                    <a:pt x="50656" y="193207"/>
                  </a:lnTo>
                  <a:lnTo>
                    <a:pt x="88692" y="182645"/>
                  </a:lnTo>
                  <a:lnTo>
                    <a:pt x="105747" y="193207"/>
                  </a:lnTo>
                  <a:lnTo>
                    <a:pt x="104432" y="182645"/>
                  </a:lnTo>
                  <a:lnTo>
                    <a:pt x="149685" y="182645"/>
                  </a:lnTo>
                  <a:lnTo>
                    <a:pt x="156902" y="191098"/>
                  </a:lnTo>
                  <a:lnTo>
                    <a:pt x="166740" y="182645"/>
                  </a:lnTo>
                  <a:lnTo>
                    <a:pt x="219864" y="187580"/>
                  </a:lnTo>
                  <a:lnTo>
                    <a:pt x="207492" y="176302"/>
                  </a:lnTo>
                  <a:lnTo>
                    <a:pt x="166079" y="166433"/>
                  </a:lnTo>
                  <a:lnTo>
                    <a:pt x="181166" y="151653"/>
                  </a:lnTo>
                  <a:lnTo>
                    <a:pt x="146404" y="164324"/>
                  </a:lnTo>
                  <a:lnTo>
                    <a:pt x="109682" y="167141"/>
                  </a:lnTo>
                  <a:lnTo>
                    <a:pt x="110335" y="151653"/>
                  </a:lnTo>
                  <a:lnTo>
                    <a:pt x="124108" y="144593"/>
                  </a:lnTo>
                  <a:lnTo>
                    <a:pt x="140745" y="115970"/>
                  </a:lnTo>
                  <a:lnTo>
                    <a:pt x="174760" y="113278"/>
                  </a:lnTo>
                  <a:lnTo>
                    <a:pt x="162254" y="102386"/>
                  </a:lnTo>
                  <a:lnTo>
                    <a:pt x="130238" y="102386"/>
                  </a:lnTo>
                  <a:lnTo>
                    <a:pt x="124108" y="110594"/>
                  </a:lnTo>
                  <a:lnTo>
                    <a:pt x="99734" y="102386"/>
                  </a:lnTo>
                  <a:lnTo>
                    <a:pt x="85229" y="83592"/>
                  </a:lnTo>
                  <a:lnTo>
                    <a:pt x="89731" y="77925"/>
                  </a:lnTo>
                  <a:lnTo>
                    <a:pt x="119236" y="71755"/>
                  </a:lnTo>
                  <a:lnTo>
                    <a:pt x="132245" y="56094"/>
                  </a:lnTo>
                  <a:lnTo>
                    <a:pt x="155250" y="51246"/>
                  </a:lnTo>
                  <a:lnTo>
                    <a:pt x="130742" y="41746"/>
                  </a:lnTo>
                  <a:lnTo>
                    <a:pt x="115521" y="45131"/>
                  </a:lnTo>
                  <a:lnTo>
                    <a:pt x="108234" y="61115"/>
                  </a:lnTo>
                  <a:lnTo>
                    <a:pt x="76627" y="61115"/>
                  </a:lnTo>
                  <a:lnTo>
                    <a:pt x="87732" y="41746"/>
                  </a:lnTo>
                  <a:lnTo>
                    <a:pt x="85229" y="32137"/>
                  </a:lnTo>
                  <a:lnTo>
                    <a:pt x="67222" y="32137"/>
                  </a:lnTo>
                  <a:lnTo>
                    <a:pt x="37103" y="17459"/>
                  </a:lnTo>
                  <a:lnTo>
                    <a:pt x="57046" y="5276"/>
                  </a:lnTo>
                  <a:lnTo>
                    <a:pt x="93233" y="5276"/>
                  </a:lnTo>
                  <a:lnTo>
                    <a:pt x="115521" y="-4074"/>
                  </a:lnTo>
                  <a:lnTo>
                    <a:pt x="138746" y="-642"/>
                  </a:lnTo>
                  <a:lnTo>
                    <a:pt x="127744" y="11187"/>
                  </a:lnTo>
                  <a:lnTo>
                    <a:pt x="156257" y="7425"/>
                  </a:lnTo>
                  <a:lnTo>
                    <a:pt x="163254" y="2584"/>
                  </a:lnTo>
                  <a:lnTo>
                    <a:pt x="176759" y="2049"/>
                  </a:lnTo>
                  <a:lnTo>
                    <a:pt x="187265" y="12257"/>
                  </a:lnTo>
                  <a:lnTo>
                    <a:pt x="200841" y="9306"/>
                  </a:lnTo>
                  <a:lnTo>
                    <a:pt x="200841" y="-4074"/>
                  </a:lnTo>
                  <a:lnTo>
                    <a:pt x="229701" y="3679"/>
                  </a:lnTo>
                  <a:lnTo>
                    <a:pt x="255279" y="17459"/>
                  </a:lnTo>
                  <a:lnTo>
                    <a:pt x="244489" y="30846"/>
                  </a:lnTo>
                  <a:lnTo>
                    <a:pt x="231669" y="21457"/>
                  </a:lnTo>
                  <a:lnTo>
                    <a:pt x="219864" y="24818"/>
                  </a:lnTo>
                  <a:lnTo>
                    <a:pt x="223799" y="35356"/>
                  </a:lnTo>
                  <a:lnTo>
                    <a:pt x="216582" y="45721"/>
                  </a:lnTo>
                  <a:lnTo>
                    <a:pt x="239539" y="46949"/>
                  </a:lnTo>
                  <a:lnTo>
                    <a:pt x="250030" y="56094"/>
                  </a:lnTo>
                  <a:lnTo>
                    <a:pt x="244489" y="71212"/>
                  </a:lnTo>
                  <a:lnTo>
                    <a:pt x="285052" y="71212"/>
                  </a:lnTo>
                  <a:lnTo>
                    <a:pt x="312991" y="102386"/>
                  </a:lnTo>
                  <a:lnTo>
                    <a:pt x="285052" y="108658"/>
                  </a:lnTo>
                  <a:lnTo>
                    <a:pt x="302500" y="117819"/>
                  </a:lnTo>
                  <a:cubicBezTo>
                    <a:pt x="302500" y="117819"/>
                    <a:pt x="295936" y="125563"/>
                    <a:pt x="292001" y="128389"/>
                  </a:cubicBezTo>
                  <a:lnTo>
                    <a:pt x="322152" y="131356"/>
                  </a:lnTo>
                  <a:lnTo>
                    <a:pt x="316926" y="147419"/>
                  </a:lnTo>
                  <a:lnTo>
                    <a:pt x="348359" y="136849"/>
                  </a:lnTo>
                  <a:lnTo>
                    <a:pt x="377266" y="144593"/>
                  </a:lnTo>
                  <a:lnTo>
                    <a:pt x="370050" y="151653"/>
                  </a:lnTo>
                  <a:lnTo>
                    <a:pt x="400223" y="170659"/>
                  </a:lnTo>
                  <a:lnTo>
                    <a:pt x="410714" y="183346"/>
                  </a:lnTo>
                  <a:lnTo>
                    <a:pt x="484167" y="219989"/>
                  </a:lnTo>
                  <a:lnTo>
                    <a:pt x="425801" y="215283"/>
                  </a:lnTo>
                  <a:lnTo>
                    <a:pt x="438260" y="230559"/>
                  </a:lnTo>
                  <a:lnTo>
                    <a:pt x="499254" y="236194"/>
                  </a:lnTo>
                  <a:lnTo>
                    <a:pt x="550409" y="258907"/>
                  </a:lnTo>
                  <a:lnTo>
                    <a:pt x="550409" y="264377"/>
                  </a:lnTo>
                  <a:lnTo>
                    <a:pt x="515647" y="271468"/>
                  </a:lnTo>
                  <a:lnTo>
                    <a:pt x="505156" y="284028"/>
                  </a:lnTo>
                  <a:lnTo>
                    <a:pt x="486134" y="284028"/>
                  </a:lnTo>
                  <a:lnTo>
                    <a:pt x="477611" y="288664"/>
                  </a:lnTo>
                  <a:lnTo>
                    <a:pt x="438913" y="271468"/>
                  </a:lnTo>
                  <a:lnTo>
                    <a:pt x="420615" y="275293"/>
                  </a:lnTo>
                  <a:lnTo>
                    <a:pt x="446075" y="289530"/>
                  </a:lnTo>
                  <a:lnTo>
                    <a:pt x="415303" y="289742"/>
                  </a:lnTo>
                  <a:lnTo>
                    <a:pt x="401530" y="294937"/>
                  </a:lnTo>
                  <a:lnTo>
                    <a:pt x="361526" y="294937"/>
                  </a:lnTo>
                  <a:lnTo>
                    <a:pt x="340237" y="303838"/>
                  </a:lnTo>
                  <a:lnTo>
                    <a:pt x="269705" y="301012"/>
                  </a:lnTo>
                  <a:lnTo>
                    <a:pt x="250030" y="286043"/>
                  </a:lnTo>
                  <a:lnTo>
                    <a:pt x="250030" y="289034"/>
                  </a:lnTo>
                  <a:lnTo>
                    <a:pt x="189697" y="289034"/>
                  </a:lnTo>
                  <a:lnTo>
                    <a:pt x="166087" y="270012"/>
                  </a:lnTo>
                  <a:lnTo>
                    <a:pt x="173296" y="257333"/>
                  </a:lnTo>
                  <a:lnTo>
                    <a:pt x="147718" y="257333"/>
                  </a:lnTo>
                  <a:lnTo>
                    <a:pt x="128704" y="267195"/>
                  </a:lnTo>
                  <a:lnTo>
                    <a:pt x="96562" y="265078"/>
                  </a:lnTo>
                  <a:lnTo>
                    <a:pt x="90006" y="257333"/>
                  </a:lnTo>
                  <a:lnTo>
                    <a:pt x="101158" y="244647"/>
                  </a:lnTo>
                  <a:lnTo>
                    <a:pt x="85418" y="241129"/>
                  </a:lnTo>
                  <a:lnTo>
                    <a:pt x="76627" y="251698"/>
                  </a:lnTo>
                  <a:lnTo>
                    <a:pt x="50656" y="250990"/>
                  </a:lnTo>
                  <a:lnTo>
                    <a:pt x="42785" y="241129"/>
                  </a:lnTo>
                  <a:lnTo>
                    <a:pt x="30091" y="247464"/>
                  </a:lnTo>
                  <a:lnTo>
                    <a:pt x="-1815" y="232668"/>
                  </a:lnTo>
                  <a:lnTo>
                    <a:pt x="15240" y="223232"/>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18" name="Freeform: Shape 1317">
              <a:extLst>
                <a:ext uri="{FF2B5EF4-FFF2-40B4-BE49-F238E27FC236}">
                  <a16:creationId xmlns:a16="http://schemas.microsoft.com/office/drawing/2014/main" id="{17D0D1BD-819B-447E-A073-8FB813047BD8}"/>
                </a:ext>
              </a:extLst>
            </p:cNvPr>
            <p:cNvSpPr/>
            <p:nvPr/>
          </p:nvSpPr>
          <p:spPr>
            <a:xfrm flipV="1">
              <a:off x="2477728" y="1137513"/>
              <a:ext cx="208604" cy="149420"/>
            </a:xfrm>
            <a:custGeom>
              <a:avLst/>
              <a:gdLst>
                <a:gd name="connsiteX0" fmla="*/ 60545 w 191763"/>
                <a:gd name="connsiteY0" fmla="*/ 44671 h 137357"/>
                <a:gd name="connsiteX1" fmla="*/ 83510 w 191763"/>
                <a:gd name="connsiteY1" fmla="*/ 35809 h 137357"/>
                <a:gd name="connsiteX2" fmla="*/ 48536 w 191763"/>
                <a:gd name="connsiteY2" fmla="*/ 33267 h 137357"/>
                <a:gd name="connsiteX3" fmla="*/ 40469 w 191763"/>
                <a:gd name="connsiteY3" fmla="*/ 25680 h 137357"/>
                <a:gd name="connsiteX4" fmla="*/ 51353 w 191763"/>
                <a:gd name="connsiteY4" fmla="*/ 10995 h 137357"/>
                <a:gd name="connsiteX5" fmla="*/ 75853 w 191763"/>
                <a:gd name="connsiteY5" fmla="*/ 10995 h 137357"/>
                <a:gd name="connsiteX6" fmla="*/ 64646 w 191763"/>
                <a:gd name="connsiteY6" fmla="*/ 5131 h 137357"/>
                <a:gd name="connsiteX7" fmla="*/ 79386 w 191763"/>
                <a:gd name="connsiteY7" fmla="*/ -4069 h 137357"/>
                <a:gd name="connsiteX8" fmla="*/ 108278 w 191763"/>
                <a:gd name="connsiteY8" fmla="*/ -4069 h 137357"/>
                <a:gd name="connsiteX9" fmla="*/ 111811 w 191763"/>
                <a:gd name="connsiteY9" fmla="*/ 10286 h 137357"/>
                <a:gd name="connsiteX10" fmla="*/ 124380 w 191763"/>
                <a:gd name="connsiteY10" fmla="*/ -4069 h 137357"/>
                <a:gd name="connsiteX11" fmla="*/ 140703 w 191763"/>
                <a:gd name="connsiteY11" fmla="*/ -4069 h 137357"/>
                <a:gd name="connsiteX12" fmla="*/ 142332 w 191763"/>
                <a:gd name="connsiteY12" fmla="*/ 20392 h 137357"/>
                <a:gd name="connsiteX13" fmla="*/ 190230 w 191763"/>
                <a:gd name="connsiteY13" fmla="*/ 36919 h 137357"/>
                <a:gd name="connsiteX14" fmla="*/ 184524 w 191763"/>
                <a:gd name="connsiteY14" fmla="*/ 50149 h 137357"/>
                <a:gd name="connsiteX15" fmla="*/ 151335 w 191763"/>
                <a:gd name="connsiteY15" fmla="*/ 50149 h 137357"/>
                <a:gd name="connsiteX16" fmla="*/ 157694 w 191763"/>
                <a:gd name="connsiteY16" fmla="*/ 64323 h 137357"/>
                <a:gd name="connsiteX17" fmla="*/ 142332 w 191763"/>
                <a:gd name="connsiteY17" fmla="*/ 81322 h 137357"/>
                <a:gd name="connsiteX18" fmla="*/ 125151 w 191763"/>
                <a:gd name="connsiteY18" fmla="*/ 75656 h 137357"/>
                <a:gd name="connsiteX19" fmla="*/ 120752 w 191763"/>
                <a:gd name="connsiteY19" fmla="*/ 90774 h 137357"/>
                <a:gd name="connsiteX20" fmla="*/ 88217 w 191763"/>
                <a:gd name="connsiteY20" fmla="*/ 96441 h 137357"/>
                <a:gd name="connsiteX21" fmla="*/ 62741 w 191763"/>
                <a:gd name="connsiteY21" fmla="*/ 130456 h 137357"/>
                <a:gd name="connsiteX22" fmla="*/ 40532 w 191763"/>
                <a:gd name="connsiteY22" fmla="*/ 133289 h 137357"/>
                <a:gd name="connsiteX23" fmla="*/ 35754 w 191763"/>
                <a:gd name="connsiteY23" fmla="*/ 122585 h 137357"/>
                <a:gd name="connsiteX24" fmla="*/ 18920 w 191763"/>
                <a:gd name="connsiteY24" fmla="*/ 117517 h 137357"/>
                <a:gd name="connsiteX25" fmla="*/ -1534 w 191763"/>
                <a:gd name="connsiteY25" fmla="*/ 89649 h 137357"/>
                <a:gd name="connsiteX26" fmla="*/ 23501 w 191763"/>
                <a:gd name="connsiteY26" fmla="*/ 77608 h 137357"/>
                <a:gd name="connsiteX27" fmla="*/ -1534 w 191763"/>
                <a:gd name="connsiteY27" fmla="*/ 75711 h 137357"/>
                <a:gd name="connsiteX28" fmla="*/ -1534 w 191763"/>
                <a:gd name="connsiteY28" fmla="*/ 61781 h 137357"/>
                <a:gd name="connsiteX29" fmla="*/ 23501 w 191763"/>
                <a:gd name="connsiteY29" fmla="*/ 41460 h 137357"/>
                <a:gd name="connsiteX30" fmla="*/ 60545 w 191763"/>
                <a:gd name="connsiteY30" fmla="*/ 44671 h 137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1763" h="137357">
                  <a:moveTo>
                    <a:pt x="60545" y="44671"/>
                  </a:moveTo>
                  <a:lnTo>
                    <a:pt x="83510" y="35809"/>
                  </a:lnTo>
                  <a:lnTo>
                    <a:pt x="48536" y="33267"/>
                  </a:lnTo>
                  <a:lnTo>
                    <a:pt x="40469" y="25680"/>
                  </a:lnTo>
                  <a:lnTo>
                    <a:pt x="51353" y="10995"/>
                  </a:lnTo>
                  <a:lnTo>
                    <a:pt x="75853" y="10995"/>
                  </a:lnTo>
                  <a:lnTo>
                    <a:pt x="64646" y="5131"/>
                  </a:lnTo>
                  <a:lnTo>
                    <a:pt x="79386" y="-4069"/>
                  </a:lnTo>
                  <a:lnTo>
                    <a:pt x="108278" y="-4069"/>
                  </a:lnTo>
                  <a:lnTo>
                    <a:pt x="111811" y="10286"/>
                  </a:lnTo>
                  <a:lnTo>
                    <a:pt x="124380" y="-4069"/>
                  </a:lnTo>
                  <a:lnTo>
                    <a:pt x="140703" y="-4069"/>
                  </a:lnTo>
                  <a:lnTo>
                    <a:pt x="142332" y="20392"/>
                  </a:lnTo>
                  <a:lnTo>
                    <a:pt x="190230" y="36919"/>
                  </a:lnTo>
                  <a:lnTo>
                    <a:pt x="184524" y="50149"/>
                  </a:lnTo>
                  <a:lnTo>
                    <a:pt x="151335" y="50149"/>
                  </a:lnTo>
                  <a:lnTo>
                    <a:pt x="157694" y="64323"/>
                  </a:lnTo>
                  <a:lnTo>
                    <a:pt x="142332" y="81322"/>
                  </a:lnTo>
                  <a:lnTo>
                    <a:pt x="125151" y="75656"/>
                  </a:lnTo>
                  <a:lnTo>
                    <a:pt x="120752" y="90774"/>
                  </a:lnTo>
                  <a:lnTo>
                    <a:pt x="88217" y="96441"/>
                  </a:lnTo>
                  <a:lnTo>
                    <a:pt x="62741" y="130456"/>
                  </a:lnTo>
                  <a:lnTo>
                    <a:pt x="40532" y="133289"/>
                  </a:lnTo>
                  <a:lnTo>
                    <a:pt x="35754" y="122585"/>
                  </a:lnTo>
                  <a:lnTo>
                    <a:pt x="18920" y="117517"/>
                  </a:lnTo>
                  <a:lnTo>
                    <a:pt x="-1534" y="89649"/>
                  </a:lnTo>
                  <a:lnTo>
                    <a:pt x="23501" y="77608"/>
                  </a:lnTo>
                  <a:lnTo>
                    <a:pt x="-1534" y="75711"/>
                  </a:lnTo>
                  <a:lnTo>
                    <a:pt x="-1534" y="61781"/>
                  </a:lnTo>
                  <a:lnTo>
                    <a:pt x="23501" y="41460"/>
                  </a:lnTo>
                  <a:lnTo>
                    <a:pt x="60545" y="44671"/>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19" name="Freeform: Shape 1318">
              <a:extLst>
                <a:ext uri="{FF2B5EF4-FFF2-40B4-BE49-F238E27FC236}">
                  <a16:creationId xmlns:a16="http://schemas.microsoft.com/office/drawing/2014/main" id="{CE0E78F8-0483-4F09-B1CB-E239DA99BFFA}"/>
                </a:ext>
              </a:extLst>
            </p:cNvPr>
            <p:cNvSpPr/>
            <p:nvPr/>
          </p:nvSpPr>
          <p:spPr>
            <a:xfrm flipV="1">
              <a:off x="2477728" y="1137513"/>
              <a:ext cx="208604" cy="149420"/>
            </a:xfrm>
            <a:custGeom>
              <a:avLst/>
              <a:gdLst>
                <a:gd name="connsiteX0" fmla="*/ 60545 w 191763"/>
                <a:gd name="connsiteY0" fmla="*/ 44671 h 137357"/>
                <a:gd name="connsiteX1" fmla="*/ 83510 w 191763"/>
                <a:gd name="connsiteY1" fmla="*/ 35809 h 137357"/>
                <a:gd name="connsiteX2" fmla="*/ 48536 w 191763"/>
                <a:gd name="connsiteY2" fmla="*/ 33267 h 137357"/>
                <a:gd name="connsiteX3" fmla="*/ 40469 w 191763"/>
                <a:gd name="connsiteY3" fmla="*/ 25680 h 137357"/>
                <a:gd name="connsiteX4" fmla="*/ 51353 w 191763"/>
                <a:gd name="connsiteY4" fmla="*/ 10995 h 137357"/>
                <a:gd name="connsiteX5" fmla="*/ 75853 w 191763"/>
                <a:gd name="connsiteY5" fmla="*/ 10995 h 137357"/>
                <a:gd name="connsiteX6" fmla="*/ 64646 w 191763"/>
                <a:gd name="connsiteY6" fmla="*/ 5131 h 137357"/>
                <a:gd name="connsiteX7" fmla="*/ 79386 w 191763"/>
                <a:gd name="connsiteY7" fmla="*/ -4069 h 137357"/>
                <a:gd name="connsiteX8" fmla="*/ 108278 w 191763"/>
                <a:gd name="connsiteY8" fmla="*/ -4069 h 137357"/>
                <a:gd name="connsiteX9" fmla="*/ 111811 w 191763"/>
                <a:gd name="connsiteY9" fmla="*/ 10286 h 137357"/>
                <a:gd name="connsiteX10" fmla="*/ 124380 w 191763"/>
                <a:gd name="connsiteY10" fmla="*/ -4069 h 137357"/>
                <a:gd name="connsiteX11" fmla="*/ 140703 w 191763"/>
                <a:gd name="connsiteY11" fmla="*/ -4069 h 137357"/>
                <a:gd name="connsiteX12" fmla="*/ 142332 w 191763"/>
                <a:gd name="connsiteY12" fmla="*/ 20392 h 137357"/>
                <a:gd name="connsiteX13" fmla="*/ 190230 w 191763"/>
                <a:gd name="connsiteY13" fmla="*/ 36919 h 137357"/>
                <a:gd name="connsiteX14" fmla="*/ 184524 w 191763"/>
                <a:gd name="connsiteY14" fmla="*/ 50149 h 137357"/>
                <a:gd name="connsiteX15" fmla="*/ 151335 w 191763"/>
                <a:gd name="connsiteY15" fmla="*/ 50149 h 137357"/>
                <a:gd name="connsiteX16" fmla="*/ 157694 w 191763"/>
                <a:gd name="connsiteY16" fmla="*/ 64323 h 137357"/>
                <a:gd name="connsiteX17" fmla="*/ 142332 w 191763"/>
                <a:gd name="connsiteY17" fmla="*/ 81322 h 137357"/>
                <a:gd name="connsiteX18" fmla="*/ 125151 w 191763"/>
                <a:gd name="connsiteY18" fmla="*/ 75656 h 137357"/>
                <a:gd name="connsiteX19" fmla="*/ 120752 w 191763"/>
                <a:gd name="connsiteY19" fmla="*/ 90774 h 137357"/>
                <a:gd name="connsiteX20" fmla="*/ 88217 w 191763"/>
                <a:gd name="connsiteY20" fmla="*/ 96441 h 137357"/>
                <a:gd name="connsiteX21" fmla="*/ 62741 w 191763"/>
                <a:gd name="connsiteY21" fmla="*/ 130456 h 137357"/>
                <a:gd name="connsiteX22" fmla="*/ 40532 w 191763"/>
                <a:gd name="connsiteY22" fmla="*/ 133289 h 137357"/>
                <a:gd name="connsiteX23" fmla="*/ 35754 w 191763"/>
                <a:gd name="connsiteY23" fmla="*/ 122585 h 137357"/>
                <a:gd name="connsiteX24" fmla="*/ 18920 w 191763"/>
                <a:gd name="connsiteY24" fmla="*/ 117517 h 137357"/>
                <a:gd name="connsiteX25" fmla="*/ -1534 w 191763"/>
                <a:gd name="connsiteY25" fmla="*/ 89649 h 137357"/>
                <a:gd name="connsiteX26" fmla="*/ 23501 w 191763"/>
                <a:gd name="connsiteY26" fmla="*/ 77608 h 137357"/>
                <a:gd name="connsiteX27" fmla="*/ -1534 w 191763"/>
                <a:gd name="connsiteY27" fmla="*/ 75711 h 137357"/>
                <a:gd name="connsiteX28" fmla="*/ -1534 w 191763"/>
                <a:gd name="connsiteY28" fmla="*/ 61781 h 137357"/>
                <a:gd name="connsiteX29" fmla="*/ 23501 w 191763"/>
                <a:gd name="connsiteY29" fmla="*/ 41460 h 137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91763" h="137357">
                  <a:moveTo>
                    <a:pt x="60545" y="44671"/>
                  </a:moveTo>
                  <a:lnTo>
                    <a:pt x="83510" y="35809"/>
                  </a:lnTo>
                  <a:lnTo>
                    <a:pt x="48536" y="33267"/>
                  </a:lnTo>
                  <a:lnTo>
                    <a:pt x="40469" y="25680"/>
                  </a:lnTo>
                  <a:lnTo>
                    <a:pt x="51353" y="10995"/>
                  </a:lnTo>
                  <a:lnTo>
                    <a:pt x="75853" y="10995"/>
                  </a:lnTo>
                  <a:lnTo>
                    <a:pt x="64646" y="5131"/>
                  </a:lnTo>
                  <a:lnTo>
                    <a:pt x="79386" y="-4069"/>
                  </a:lnTo>
                  <a:lnTo>
                    <a:pt x="108278" y="-4069"/>
                  </a:lnTo>
                  <a:lnTo>
                    <a:pt x="111811" y="10286"/>
                  </a:lnTo>
                  <a:lnTo>
                    <a:pt x="124380" y="-4069"/>
                  </a:lnTo>
                  <a:lnTo>
                    <a:pt x="140703" y="-4069"/>
                  </a:lnTo>
                  <a:lnTo>
                    <a:pt x="142332" y="20392"/>
                  </a:lnTo>
                  <a:lnTo>
                    <a:pt x="190230" y="36919"/>
                  </a:lnTo>
                  <a:lnTo>
                    <a:pt x="184524" y="50149"/>
                  </a:lnTo>
                  <a:lnTo>
                    <a:pt x="151335" y="50149"/>
                  </a:lnTo>
                  <a:lnTo>
                    <a:pt x="157694" y="64323"/>
                  </a:lnTo>
                  <a:lnTo>
                    <a:pt x="142332" y="81322"/>
                  </a:lnTo>
                  <a:lnTo>
                    <a:pt x="125151" y="75656"/>
                  </a:lnTo>
                  <a:lnTo>
                    <a:pt x="120752" y="90774"/>
                  </a:lnTo>
                  <a:lnTo>
                    <a:pt x="88217" y="96441"/>
                  </a:lnTo>
                  <a:lnTo>
                    <a:pt x="62741" y="130456"/>
                  </a:lnTo>
                  <a:lnTo>
                    <a:pt x="40532" y="133289"/>
                  </a:lnTo>
                  <a:lnTo>
                    <a:pt x="35754" y="122585"/>
                  </a:lnTo>
                  <a:lnTo>
                    <a:pt x="18920" y="117517"/>
                  </a:lnTo>
                  <a:lnTo>
                    <a:pt x="-1534" y="89649"/>
                  </a:lnTo>
                  <a:lnTo>
                    <a:pt x="23501" y="77608"/>
                  </a:lnTo>
                  <a:lnTo>
                    <a:pt x="-1534" y="75711"/>
                  </a:lnTo>
                  <a:lnTo>
                    <a:pt x="-1534" y="61781"/>
                  </a:lnTo>
                  <a:lnTo>
                    <a:pt x="23501" y="41460"/>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20" name="Freeform: Shape 1319">
              <a:extLst>
                <a:ext uri="{FF2B5EF4-FFF2-40B4-BE49-F238E27FC236}">
                  <a16:creationId xmlns:a16="http://schemas.microsoft.com/office/drawing/2014/main" id="{FDD9C5FC-0D28-4BCF-8CAB-D85067B5D900}"/>
                </a:ext>
              </a:extLst>
            </p:cNvPr>
            <p:cNvSpPr/>
            <p:nvPr/>
          </p:nvSpPr>
          <p:spPr>
            <a:xfrm flipV="1">
              <a:off x="2468628" y="1339987"/>
              <a:ext cx="339772" cy="107024"/>
            </a:xfrm>
            <a:custGeom>
              <a:avLst/>
              <a:gdLst>
                <a:gd name="connsiteX0" fmla="*/ 21688 w 312342"/>
                <a:gd name="connsiteY0" fmla="*/ 63335 h 98384"/>
                <a:gd name="connsiteX1" fmla="*/ 46645 w 312342"/>
                <a:gd name="connsiteY1" fmla="*/ 60258 h 98384"/>
                <a:gd name="connsiteX2" fmla="*/ 63502 w 312342"/>
                <a:gd name="connsiteY2" fmla="*/ 63154 h 98384"/>
                <a:gd name="connsiteX3" fmla="*/ 78582 w 312342"/>
                <a:gd name="connsiteY3" fmla="*/ 38481 h 98384"/>
                <a:gd name="connsiteX4" fmla="*/ 74985 w 312342"/>
                <a:gd name="connsiteY4" fmla="*/ 31453 h 98384"/>
                <a:gd name="connsiteX5" fmla="*/ 71609 w 312342"/>
                <a:gd name="connsiteY5" fmla="*/ 15862 h 98384"/>
                <a:gd name="connsiteX6" fmla="*/ 89734 w 312342"/>
                <a:gd name="connsiteY6" fmla="*/ -3829 h 98384"/>
                <a:gd name="connsiteX7" fmla="*/ 100886 w 312342"/>
                <a:gd name="connsiteY7" fmla="*/ 6088 h 98384"/>
                <a:gd name="connsiteX8" fmla="*/ 109377 w 312342"/>
                <a:gd name="connsiteY8" fmla="*/ -3829 h 98384"/>
                <a:gd name="connsiteX9" fmla="*/ 128510 w 312342"/>
                <a:gd name="connsiteY9" fmla="*/ -256 h 98384"/>
                <a:gd name="connsiteX10" fmla="*/ 149413 w 312342"/>
                <a:gd name="connsiteY10" fmla="*/ 7496 h 98384"/>
                <a:gd name="connsiteX11" fmla="*/ 146139 w 312342"/>
                <a:gd name="connsiteY11" fmla="*/ -3829 h 98384"/>
                <a:gd name="connsiteX12" fmla="*/ 226147 w 312342"/>
                <a:gd name="connsiteY12" fmla="*/ -3829 h 98384"/>
                <a:gd name="connsiteX13" fmla="*/ 232049 w 312342"/>
                <a:gd name="connsiteY13" fmla="*/ 7496 h 98384"/>
                <a:gd name="connsiteX14" fmla="*/ 245169 w 312342"/>
                <a:gd name="connsiteY14" fmla="*/ -3829 h 98384"/>
                <a:gd name="connsiteX15" fmla="*/ 296230 w 312342"/>
                <a:gd name="connsiteY15" fmla="*/ -3829 h 98384"/>
                <a:gd name="connsiteX16" fmla="*/ 306399 w 312342"/>
                <a:gd name="connsiteY16" fmla="*/ 8197 h 98384"/>
                <a:gd name="connsiteX17" fmla="*/ 291737 w 312342"/>
                <a:gd name="connsiteY17" fmla="*/ 15862 h 98384"/>
                <a:gd name="connsiteX18" fmla="*/ 310751 w 312342"/>
                <a:gd name="connsiteY18" fmla="*/ 31099 h 98384"/>
                <a:gd name="connsiteX19" fmla="*/ 278286 w 312342"/>
                <a:gd name="connsiteY19" fmla="*/ 38481 h 98384"/>
                <a:gd name="connsiteX20" fmla="*/ 278286 w 312342"/>
                <a:gd name="connsiteY20" fmla="*/ 47374 h 98384"/>
                <a:gd name="connsiteX21" fmla="*/ 246806 w 312342"/>
                <a:gd name="connsiteY21" fmla="*/ 38481 h 98384"/>
                <a:gd name="connsiteX22" fmla="*/ 225966 w 312342"/>
                <a:gd name="connsiteY22" fmla="*/ 47374 h 98384"/>
                <a:gd name="connsiteX23" fmla="*/ 183522 w 312342"/>
                <a:gd name="connsiteY23" fmla="*/ 31099 h 98384"/>
                <a:gd name="connsiteX24" fmla="*/ 163587 w 312342"/>
                <a:gd name="connsiteY24" fmla="*/ 38481 h 98384"/>
                <a:gd name="connsiteX25" fmla="*/ 139575 w 312342"/>
                <a:gd name="connsiteY25" fmla="*/ 31099 h 98384"/>
                <a:gd name="connsiteX26" fmla="*/ 117051 w 312342"/>
                <a:gd name="connsiteY26" fmla="*/ 47374 h 98384"/>
                <a:gd name="connsiteX27" fmla="*/ 108409 w 312342"/>
                <a:gd name="connsiteY27" fmla="*/ 61375 h 98384"/>
                <a:gd name="connsiteX28" fmla="*/ 123835 w 312342"/>
                <a:gd name="connsiteY28" fmla="*/ 63972 h 98384"/>
                <a:gd name="connsiteX29" fmla="*/ 99571 w 312342"/>
                <a:gd name="connsiteY29" fmla="*/ 75707 h 98384"/>
                <a:gd name="connsiteX30" fmla="*/ 65793 w 312342"/>
                <a:gd name="connsiteY30" fmla="*/ 75707 h 98384"/>
                <a:gd name="connsiteX31" fmla="*/ 54971 w 312342"/>
                <a:gd name="connsiteY31" fmla="*/ 85167 h 98384"/>
                <a:gd name="connsiteX32" fmla="*/ 21688 w 312342"/>
                <a:gd name="connsiteY32" fmla="*/ 94556 h 98384"/>
                <a:gd name="connsiteX33" fmla="*/ -1591 w 312342"/>
                <a:gd name="connsiteY33" fmla="*/ 88527 h 98384"/>
                <a:gd name="connsiteX34" fmla="*/ 21688 w 312342"/>
                <a:gd name="connsiteY34" fmla="*/ 63335 h 98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12342" h="98384">
                  <a:moveTo>
                    <a:pt x="21688" y="63335"/>
                  </a:moveTo>
                  <a:cubicBezTo>
                    <a:pt x="23986" y="62808"/>
                    <a:pt x="46645" y="60258"/>
                    <a:pt x="46645" y="60258"/>
                  </a:cubicBezTo>
                  <a:lnTo>
                    <a:pt x="63502" y="63154"/>
                  </a:lnTo>
                  <a:lnTo>
                    <a:pt x="78582" y="38481"/>
                  </a:lnTo>
                  <a:lnTo>
                    <a:pt x="74985" y="31453"/>
                  </a:lnTo>
                  <a:lnTo>
                    <a:pt x="71609" y="15862"/>
                  </a:lnTo>
                  <a:lnTo>
                    <a:pt x="89734" y="-3829"/>
                  </a:lnTo>
                  <a:lnTo>
                    <a:pt x="100886" y="6088"/>
                  </a:lnTo>
                  <a:lnTo>
                    <a:pt x="109377" y="-3829"/>
                  </a:lnTo>
                  <a:lnTo>
                    <a:pt x="128510" y="-256"/>
                  </a:lnTo>
                  <a:lnTo>
                    <a:pt x="149413" y="7496"/>
                  </a:lnTo>
                  <a:lnTo>
                    <a:pt x="146139" y="-3829"/>
                  </a:lnTo>
                  <a:lnTo>
                    <a:pt x="226147" y="-3829"/>
                  </a:lnTo>
                  <a:lnTo>
                    <a:pt x="232049" y="7496"/>
                  </a:lnTo>
                  <a:lnTo>
                    <a:pt x="245169" y="-3829"/>
                  </a:lnTo>
                  <a:lnTo>
                    <a:pt x="296230" y="-3829"/>
                  </a:lnTo>
                  <a:lnTo>
                    <a:pt x="306399" y="8197"/>
                  </a:lnTo>
                  <a:lnTo>
                    <a:pt x="291737" y="15862"/>
                  </a:lnTo>
                  <a:lnTo>
                    <a:pt x="310751" y="31099"/>
                  </a:lnTo>
                  <a:lnTo>
                    <a:pt x="278286" y="38481"/>
                  </a:lnTo>
                  <a:lnTo>
                    <a:pt x="278286" y="47374"/>
                  </a:lnTo>
                  <a:lnTo>
                    <a:pt x="246806" y="38481"/>
                  </a:lnTo>
                  <a:lnTo>
                    <a:pt x="225966" y="47374"/>
                  </a:lnTo>
                  <a:lnTo>
                    <a:pt x="183522" y="31099"/>
                  </a:lnTo>
                  <a:lnTo>
                    <a:pt x="163587" y="38481"/>
                  </a:lnTo>
                  <a:lnTo>
                    <a:pt x="139575" y="31099"/>
                  </a:lnTo>
                  <a:lnTo>
                    <a:pt x="117051" y="47374"/>
                  </a:lnTo>
                  <a:lnTo>
                    <a:pt x="108409" y="61375"/>
                  </a:lnTo>
                  <a:lnTo>
                    <a:pt x="123835" y="63972"/>
                  </a:lnTo>
                  <a:lnTo>
                    <a:pt x="99571" y="75707"/>
                  </a:lnTo>
                  <a:lnTo>
                    <a:pt x="65793" y="75707"/>
                  </a:lnTo>
                  <a:lnTo>
                    <a:pt x="54971" y="85167"/>
                  </a:lnTo>
                  <a:lnTo>
                    <a:pt x="21688" y="94556"/>
                  </a:lnTo>
                  <a:lnTo>
                    <a:pt x="-1591" y="88527"/>
                  </a:lnTo>
                  <a:cubicBezTo>
                    <a:pt x="-1591" y="88527"/>
                    <a:pt x="19390" y="63862"/>
                    <a:pt x="21688" y="63335"/>
                  </a:cubicBezTo>
                </a:path>
              </a:pathLst>
            </a:custGeom>
            <a:solidFill>
              <a:schemeClr val="accent1"/>
            </a:solidFill>
            <a:ln w="635" cap="flat">
              <a:solidFill>
                <a:schemeClr val="bg1"/>
              </a:solidFill>
              <a:prstDash val="solid"/>
              <a:miter/>
            </a:ln>
          </p:spPr>
          <p:txBody>
            <a:bodyPr rtlCol="0" anchor="ctr"/>
            <a:lstStyle/>
            <a:p>
              <a:endParaRPr lang="en-US" dirty="0"/>
            </a:p>
          </p:txBody>
        </p:sp>
        <p:sp>
          <p:nvSpPr>
            <p:cNvPr id="1321" name="Freeform: Shape 1320">
              <a:extLst>
                <a:ext uri="{FF2B5EF4-FFF2-40B4-BE49-F238E27FC236}">
                  <a16:creationId xmlns:a16="http://schemas.microsoft.com/office/drawing/2014/main" id="{73C8DC83-68D8-460B-9EFD-F70CCD5BA5BB}"/>
                </a:ext>
              </a:extLst>
            </p:cNvPr>
            <p:cNvSpPr/>
            <p:nvPr/>
          </p:nvSpPr>
          <p:spPr>
            <a:xfrm flipV="1">
              <a:off x="2468628" y="1339987"/>
              <a:ext cx="339772" cy="107024"/>
            </a:xfrm>
            <a:custGeom>
              <a:avLst/>
              <a:gdLst>
                <a:gd name="connsiteX0" fmla="*/ 21688 w 312342"/>
                <a:gd name="connsiteY0" fmla="*/ 63335 h 98384"/>
                <a:gd name="connsiteX1" fmla="*/ 46645 w 312342"/>
                <a:gd name="connsiteY1" fmla="*/ 60258 h 98384"/>
                <a:gd name="connsiteX2" fmla="*/ 63502 w 312342"/>
                <a:gd name="connsiteY2" fmla="*/ 63154 h 98384"/>
                <a:gd name="connsiteX3" fmla="*/ 78582 w 312342"/>
                <a:gd name="connsiteY3" fmla="*/ 38481 h 98384"/>
                <a:gd name="connsiteX4" fmla="*/ 74985 w 312342"/>
                <a:gd name="connsiteY4" fmla="*/ 31453 h 98384"/>
                <a:gd name="connsiteX5" fmla="*/ 71609 w 312342"/>
                <a:gd name="connsiteY5" fmla="*/ 15862 h 98384"/>
                <a:gd name="connsiteX6" fmla="*/ 89734 w 312342"/>
                <a:gd name="connsiteY6" fmla="*/ -3829 h 98384"/>
                <a:gd name="connsiteX7" fmla="*/ 100886 w 312342"/>
                <a:gd name="connsiteY7" fmla="*/ 6088 h 98384"/>
                <a:gd name="connsiteX8" fmla="*/ 109377 w 312342"/>
                <a:gd name="connsiteY8" fmla="*/ -3829 h 98384"/>
                <a:gd name="connsiteX9" fmla="*/ 128510 w 312342"/>
                <a:gd name="connsiteY9" fmla="*/ -256 h 98384"/>
                <a:gd name="connsiteX10" fmla="*/ 149413 w 312342"/>
                <a:gd name="connsiteY10" fmla="*/ 7496 h 98384"/>
                <a:gd name="connsiteX11" fmla="*/ 146139 w 312342"/>
                <a:gd name="connsiteY11" fmla="*/ -3829 h 98384"/>
                <a:gd name="connsiteX12" fmla="*/ 226147 w 312342"/>
                <a:gd name="connsiteY12" fmla="*/ -3829 h 98384"/>
                <a:gd name="connsiteX13" fmla="*/ 232049 w 312342"/>
                <a:gd name="connsiteY13" fmla="*/ 7496 h 98384"/>
                <a:gd name="connsiteX14" fmla="*/ 245169 w 312342"/>
                <a:gd name="connsiteY14" fmla="*/ -3829 h 98384"/>
                <a:gd name="connsiteX15" fmla="*/ 296230 w 312342"/>
                <a:gd name="connsiteY15" fmla="*/ -3829 h 98384"/>
                <a:gd name="connsiteX16" fmla="*/ 306399 w 312342"/>
                <a:gd name="connsiteY16" fmla="*/ 8197 h 98384"/>
                <a:gd name="connsiteX17" fmla="*/ 291737 w 312342"/>
                <a:gd name="connsiteY17" fmla="*/ 15862 h 98384"/>
                <a:gd name="connsiteX18" fmla="*/ 310751 w 312342"/>
                <a:gd name="connsiteY18" fmla="*/ 31099 h 98384"/>
                <a:gd name="connsiteX19" fmla="*/ 278286 w 312342"/>
                <a:gd name="connsiteY19" fmla="*/ 38481 h 98384"/>
                <a:gd name="connsiteX20" fmla="*/ 278286 w 312342"/>
                <a:gd name="connsiteY20" fmla="*/ 47374 h 98384"/>
                <a:gd name="connsiteX21" fmla="*/ 246806 w 312342"/>
                <a:gd name="connsiteY21" fmla="*/ 38481 h 98384"/>
                <a:gd name="connsiteX22" fmla="*/ 225966 w 312342"/>
                <a:gd name="connsiteY22" fmla="*/ 47374 h 98384"/>
                <a:gd name="connsiteX23" fmla="*/ 183522 w 312342"/>
                <a:gd name="connsiteY23" fmla="*/ 31099 h 98384"/>
                <a:gd name="connsiteX24" fmla="*/ 163587 w 312342"/>
                <a:gd name="connsiteY24" fmla="*/ 38481 h 98384"/>
                <a:gd name="connsiteX25" fmla="*/ 139575 w 312342"/>
                <a:gd name="connsiteY25" fmla="*/ 31099 h 98384"/>
                <a:gd name="connsiteX26" fmla="*/ 117051 w 312342"/>
                <a:gd name="connsiteY26" fmla="*/ 47374 h 98384"/>
                <a:gd name="connsiteX27" fmla="*/ 108409 w 312342"/>
                <a:gd name="connsiteY27" fmla="*/ 61375 h 98384"/>
                <a:gd name="connsiteX28" fmla="*/ 123835 w 312342"/>
                <a:gd name="connsiteY28" fmla="*/ 63972 h 98384"/>
                <a:gd name="connsiteX29" fmla="*/ 99571 w 312342"/>
                <a:gd name="connsiteY29" fmla="*/ 75707 h 98384"/>
                <a:gd name="connsiteX30" fmla="*/ 65793 w 312342"/>
                <a:gd name="connsiteY30" fmla="*/ 75707 h 98384"/>
                <a:gd name="connsiteX31" fmla="*/ 54971 w 312342"/>
                <a:gd name="connsiteY31" fmla="*/ 85167 h 98384"/>
                <a:gd name="connsiteX32" fmla="*/ 21688 w 312342"/>
                <a:gd name="connsiteY32" fmla="*/ 94556 h 98384"/>
                <a:gd name="connsiteX33" fmla="*/ -1591 w 312342"/>
                <a:gd name="connsiteY33" fmla="*/ 88527 h 98384"/>
                <a:gd name="connsiteX34" fmla="*/ 21688 w 312342"/>
                <a:gd name="connsiteY34" fmla="*/ 63335 h 98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12342" h="98384">
                  <a:moveTo>
                    <a:pt x="21688" y="63335"/>
                  </a:moveTo>
                  <a:cubicBezTo>
                    <a:pt x="23986" y="62808"/>
                    <a:pt x="46645" y="60258"/>
                    <a:pt x="46645" y="60258"/>
                  </a:cubicBezTo>
                  <a:lnTo>
                    <a:pt x="63502" y="63154"/>
                  </a:lnTo>
                  <a:lnTo>
                    <a:pt x="78582" y="38481"/>
                  </a:lnTo>
                  <a:lnTo>
                    <a:pt x="74985" y="31453"/>
                  </a:lnTo>
                  <a:lnTo>
                    <a:pt x="71609" y="15862"/>
                  </a:lnTo>
                  <a:lnTo>
                    <a:pt x="89734" y="-3829"/>
                  </a:lnTo>
                  <a:lnTo>
                    <a:pt x="100886" y="6088"/>
                  </a:lnTo>
                  <a:lnTo>
                    <a:pt x="109377" y="-3829"/>
                  </a:lnTo>
                  <a:lnTo>
                    <a:pt x="128510" y="-256"/>
                  </a:lnTo>
                  <a:lnTo>
                    <a:pt x="149413" y="7496"/>
                  </a:lnTo>
                  <a:lnTo>
                    <a:pt x="146139" y="-3829"/>
                  </a:lnTo>
                  <a:lnTo>
                    <a:pt x="226147" y="-3829"/>
                  </a:lnTo>
                  <a:lnTo>
                    <a:pt x="232049" y="7496"/>
                  </a:lnTo>
                  <a:lnTo>
                    <a:pt x="245169" y="-3829"/>
                  </a:lnTo>
                  <a:lnTo>
                    <a:pt x="296230" y="-3829"/>
                  </a:lnTo>
                  <a:lnTo>
                    <a:pt x="306399" y="8197"/>
                  </a:lnTo>
                  <a:lnTo>
                    <a:pt x="291737" y="15862"/>
                  </a:lnTo>
                  <a:lnTo>
                    <a:pt x="310751" y="31099"/>
                  </a:lnTo>
                  <a:lnTo>
                    <a:pt x="278286" y="38481"/>
                  </a:lnTo>
                  <a:lnTo>
                    <a:pt x="278286" y="47374"/>
                  </a:lnTo>
                  <a:lnTo>
                    <a:pt x="246806" y="38481"/>
                  </a:lnTo>
                  <a:lnTo>
                    <a:pt x="225966" y="47374"/>
                  </a:lnTo>
                  <a:lnTo>
                    <a:pt x="183522" y="31099"/>
                  </a:lnTo>
                  <a:lnTo>
                    <a:pt x="163587" y="38481"/>
                  </a:lnTo>
                  <a:lnTo>
                    <a:pt x="139575" y="31099"/>
                  </a:lnTo>
                  <a:lnTo>
                    <a:pt x="117051" y="47374"/>
                  </a:lnTo>
                  <a:lnTo>
                    <a:pt x="108409" y="61375"/>
                  </a:lnTo>
                  <a:lnTo>
                    <a:pt x="123835" y="63972"/>
                  </a:lnTo>
                  <a:lnTo>
                    <a:pt x="99571" y="75707"/>
                  </a:lnTo>
                  <a:lnTo>
                    <a:pt x="65793" y="75707"/>
                  </a:lnTo>
                  <a:lnTo>
                    <a:pt x="54971" y="85167"/>
                  </a:lnTo>
                  <a:lnTo>
                    <a:pt x="21688" y="94556"/>
                  </a:lnTo>
                  <a:lnTo>
                    <a:pt x="-1591" y="88527"/>
                  </a:lnTo>
                  <a:cubicBezTo>
                    <a:pt x="-1591" y="88527"/>
                    <a:pt x="19390" y="63862"/>
                    <a:pt x="21688" y="63335"/>
                  </a:cubicBez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22" name="Freeform: Shape 1321">
              <a:extLst>
                <a:ext uri="{FF2B5EF4-FFF2-40B4-BE49-F238E27FC236}">
                  <a16:creationId xmlns:a16="http://schemas.microsoft.com/office/drawing/2014/main" id="{EAEDCC98-F011-46FA-9514-909B324CBAD6}"/>
                </a:ext>
              </a:extLst>
            </p:cNvPr>
            <p:cNvSpPr/>
            <p:nvPr/>
          </p:nvSpPr>
          <p:spPr>
            <a:xfrm flipV="1">
              <a:off x="1961602" y="1315956"/>
              <a:ext cx="149052" cy="73507"/>
            </a:xfrm>
            <a:custGeom>
              <a:avLst/>
              <a:gdLst>
                <a:gd name="connsiteX0" fmla="*/ 38188 w 137019"/>
                <a:gd name="connsiteY0" fmla="*/ 11574 h 67573"/>
                <a:gd name="connsiteX1" fmla="*/ 47451 w 137019"/>
                <a:gd name="connsiteY1" fmla="*/ -3883 h 67573"/>
                <a:gd name="connsiteX2" fmla="*/ 62396 w 137019"/>
                <a:gd name="connsiteY2" fmla="*/ 17988 h 67573"/>
                <a:gd name="connsiteX3" fmla="*/ 92901 w 137019"/>
                <a:gd name="connsiteY3" fmla="*/ 35405 h 67573"/>
                <a:gd name="connsiteX4" fmla="*/ 100960 w 137019"/>
                <a:gd name="connsiteY4" fmla="*/ 13510 h 67573"/>
                <a:gd name="connsiteX5" fmla="*/ 114450 w 137019"/>
                <a:gd name="connsiteY5" fmla="*/ 29581 h 67573"/>
                <a:gd name="connsiteX6" fmla="*/ 136037 w 137019"/>
                <a:gd name="connsiteY6" fmla="*/ 43291 h 67573"/>
                <a:gd name="connsiteX7" fmla="*/ 117700 w 137019"/>
                <a:gd name="connsiteY7" fmla="*/ 63690 h 67573"/>
                <a:gd name="connsiteX8" fmla="*/ 111727 w 137019"/>
                <a:gd name="connsiteY8" fmla="*/ 55985 h 67573"/>
                <a:gd name="connsiteX9" fmla="*/ 77649 w 137019"/>
                <a:gd name="connsiteY9" fmla="*/ 56615 h 67573"/>
                <a:gd name="connsiteX10" fmla="*/ 46263 w 137019"/>
                <a:gd name="connsiteY10" fmla="*/ 34728 h 67573"/>
                <a:gd name="connsiteX11" fmla="*/ 10084 w 137019"/>
                <a:gd name="connsiteY11" fmla="*/ 19295 h 67573"/>
                <a:gd name="connsiteX12" fmla="*/ -982 w 137019"/>
                <a:gd name="connsiteY12" fmla="*/ 7072 h 67573"/>
                <a:gd name="connsiteX13" fmla="*/ 30113 w 137019"/>
                <a:gd name="connsiteY13" fmla="*/ -11 h 67573"/>
                <a:gd name="connsiteX14" fmla="*/ 38188 w 137019"/>
                <a:gd name="connsiteY14" fmla="*/ 11574 h 67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7019" h="67573">
                  <a:moveTo>
                    <a:pt x="38188" y="11574"/>
                  </a:moveTo>
                  <a:lnTo>
                    <a:pt x="47451" y="-3883"/>
                  </a:lnTo>
                  <a:lnTo>
                    <a:pt x="62396" y="17988"/>
                  </a:lnTo>
                  <a:lnTo>
                    <a:pt x="92901" y="35405"/>
                  </a:lnTo>
                  <a:lnTo>
                    <a:pt x="100960" y="13510"/>
                  </a:lnTo>
                  <a:lnTo>
                    <a:pt x="114450" y="29581"/>
                  </a:lnTo>
                  <a:lnTo>
                    <a:pt x="136037" y="43291"/>
                  </a:lnTo>
                  <a:lnTo>
                    <a:pt x="117700" y="63690"/>
                  </a:lnTo>
                  <a:lnTo>
                    <a:pt x="111727" y="55985"/>
                  </a:lnTo>
                  <a:lnTo>
                    <a:pt x="77649" y="56615"/>
                  </a:lnTo>
                  <a:lnTo>
                    <a:pt x="46263" y="34728"/>
                  </a:lnTo>
                  <a:lnTo>
                    <a:pt x="10084" y="19295"/>
                  </a:lnTo>
                  <a:lnTo>
                    <a:pt x="-982" y="7072"/>
                  </a:lnTo>
                  <a:lnTo>
                    <a:pt x="30113" y="-11"/>
                  </a:lnTo>
                  <a:lnTo>
                    <a:pt x="38188" y="1157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23" name="Freeform: Shape 1322">
              <a:extLst>
                <a:ext uri="{FF2B5EF4-FFF2-40B4-BE49-F238E27FC236}">
                  <a16:creationId xmlns:a16="http://schemas.microsoft.com/office/drawing/2014/main" id="{43619C87-5864-4EC2-BD57-BD1D8698A517}"/>
                </a:ext>
              </a:extLst>
            </p:cNvPr>
            <p:cNvSpPr/>
            <p:nvPr/>
          </p:nvSpPr>
          <p:spPr>
            <a:xfrm flipV="1">
              <a:off x="1961602" y="1315956"/>
              <a:ext cx="149052" cy="73507"/>
            </a:xfrm>
            <a:custGeom>
              <a:avLst/>
              <a:gdLst>
                <a:gd name="connsiteX0" fmla="*/ 38188 w 137019"/>
                <a:gd name="connsiteY0" fmla="*/ 11574 h 67573"/>
                <a:gd name="connsiteX1" fmla="*/ 47451 w 137019"/>
                <a:gd name="connsiteY1" fmla="*/ -3883 h 67573"/>
                <a:gd name="connsiteX2" fmla="*/ 62396 w 137019"/>
                <a:gd name="connsiteY2" fmla="*/ 17988 h 67573"/>
                <a:gd name="connsiteX3" fmla="*/ 92901 w 137019"/>
                <a:gd name="connsiteY3" fmla="*/ 35405 h 67573"/>
                <a:gd name="connsiteX4" fmla="*/ 100960 w 137019"/>
                <a:gd name="connsiteY4" fmla="*/ 13510 h 67573"/>
                <a:gd name="connsiteX5" fmla="*/ 114450 w 137019"/>
                <a:gd name="connsiteY5" fmla="*/ 29581 h 67573"/>
                <a:gd name="connsiteX6" fmla="*/ 136037 w 137019"/>
                <a:gd name="connsiteY6" fmla="*/ 43291 h 67573"/>
                <a:gd name="connsiteX7" fmla="*/ 117700 w 137019"/>
                <a:gd name="connsiteY7" fmla="*/ 63690 h 67573"/>
                <a:gd name="connsiteX8" fmla="*/ 111727 w 137019"/>
                <a:gd name="connsiteY8" fmla="*/ 55985 h 67573"/>
                <a:gd name="connsiteX9" fmla="*/ 77649 w 137019"/>
                <a:gd name="connsiteY9" fmla="*/ 56615 h 67573"/>
                <a:gd name="connsiteX10" fmla="*/ 46263 w 137019"/>
                <a:gd name="connsiteY10" fmla="*/ 34728 h 67573"/>
                <a:gd name="connsiteX11" fmla="*/ 10084 w 137019"/>
                <a:gd name="connsiteY11" fmla="*/ 19295 h 67573"/>
                <a:gd name="connsiteX12" fmla="*/ -982 w 137019"/>
                <a:gd name="connsiteY12" fmla="*/ 7072 h 67573"/>
                <a:gd name="connsiteX13" fmla="*/ 30113 w 137019"/>
                <a:gd name="connsiteY13" fmla="*/ -11 h 67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7019" h="67573">
                  <a:moveTo>
                    <a:pt x="38188" y="11574"/>
                  </a:moveTo>
                  <a:lnTo>
                    <a:pt x="47451" y="-3883"/>
                  </a:lnTo>
                  <a:lnTo>
                    <a:pt x="62396" y="17988"/>
                  </a:lnTo>
                  <a:lnTo>
                    <a:pt x="92901" y="35405"/>
                  </a:lnTo>
                  <a:lnTo>
                    <a:pt x="100960" y="13510"/>
                  </a:lnTo>
                  <a:lnTo>
                    <a:pt x="114450" y="29581"/>
                  </a:lnTo>
                  <a:lnTo>
                    <a:pt x="136037" y="43291"/>
                  </a:lnTo>
                  <a:lnTo>
                    <a:pt x="117700" y="63690"/>
                  </a:lnTo>
                  <a:lnTo>
                    <a:pt x="111727" y="55985"/>
                  </a:lnTo>
                  <a:lnTo>
                    <a:pt x="77649" y="56615"/>
                  </a:lnTo>
                  <a:lnTo>
                    <a:pt x="46263" y="34728"/>
                  </a:lnTo>
                  <a:lnTo>
                    <a:pt x="10084" y="19295"/>
                  </a:lnTo>
                  <a:lnTo>
                    <a:pt x="-982" y="7072"/>
                  </a:lnTo>
                  <a:lnTo>
                    <a:pt x="30113" y="-11"/>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24" name="Freeform: Shape 1323">
              <a:extLst>
                <a:ext uri="{FF2B5EF4-FFF2-40B4-BE49-F238E27FC236}">
                  <a16:creationId xmlns:a16="http://schemas.microsoft.com/office/drawing/2014/main" id="{DC81EE6F-2C7F-47E4-A15F-33244A90FA1E}"/>
                </a:ext>
              </a:extLst>
            </p:cNvPr>
            <p:cNvSpPr/>
            <p:nvPr/>
          </p:nvSpPr>
          <p:spPr>
            <a:xfrm flipV="1">
              <a:off x="2061718" y="1344705"/>
              <a:ext cx="236856" cy="108865"/>
            </a:xfrm>
            <a:custGeom>
              <a:avLst/>
              <a:gdLst>
                <a:gd name="connsiteX0" fmla="*/ 142503 w 217735"/>
                <a:gd name="connsiteY0" fmla="*/ 62972 h 100076"/>
                <a:gd name="connsiteX1" fmla="*/ 135939 w 217735"/>
                <a:gd name="connsiteY1" fmla="*/ 55110 h 100076"/>
                <a:gd name="connsiteX2" fmla="*/ 147138 w 217735"/>
                <a:gd name="connsiteY2" fmla="*/ 41998 h 100076"/>
                <a:gd name="connsiteX3" fmla="*/ 107740 w 217735"/>
                <a:gd name="connsiteY3" fmla="*/ 46217 h 100076"/>
                <a:gd name="connsiteX4" fmla="*/ 90245 w 217735"/>
                <a:gd name="connsiteY4" fmla="*/ 67986 h 100076"/>
                <a:gd name="connsiteX5" fmla="*/ 68390 w 217735"/>
                <a:gd name="connsiteY5" fmla="*/ 67986 h 100076"/>
                <a:gd name="connsiteX6" fmla="*/ 63801 w 217735"/>
                <a:gd name="connsiteY6" fmla="*/ 80051 h 100076"/>
                <a:gd name="connsiteX7" fmla="*/ 32974 w 217735"/>
                <a:gd name="connsiteY7" fmla="*/ 78634 h 100076"/>
                <a:gd name="connsiteX8" fmla="*/ 42158 w 217735"/>
                <a:gd name="connsiteY8" fmla="*/ 67986 h 100076"/>
                <a:gd name="connsiteX9" fmla="*/ 21822 w 217735"/>
                <a:gd name="connsiteY9" fmla="*/ 62972 h 100076"/>
                <a:gd name="connsiteX10" fmla="*/ 13299 w 217735"/>
                <a:gd name="connsiteY10" fmla="*/ 53520 h 100076"/>
                <a:gd name="connsiteX11" fmla="*/ 24450 w 217735"/>
                <a:gd name="connsiteY11" fmla="*/ 42699 h 100076"/>
                <a:gd name="connsiteX12" fmla="*/ 2147 w 217735"/>
                <a:gd name="connsiteY12" fmla="*/ 38473 h 100076"/>
                <a:gd name="connsiteX13" fmla="*/ -1127 w 217735"/>
                <a:gd name="connsiteY13" fmla="*/ 27203 h 100076"/>
                <a:gd name="connsiteX14" fmla="*/ 27724 w 217735"/>
                <a:gd name="connsiteY14" fmla="*/ 18042 h 100076"/>
                <a:gd name="connsiteX15" fmla="*/ 44779 w 217735"/>
                <a:gd name="connsiteY15" fmla="*/ 15925 h 100076"/>
                <a:gd name="connsiteX16" fmla="*/ 59725 w 217735"/>
                <a:gd name="connsiteY16" fmla="*/ 29312 h 100076"/>
                <a:gd name="connsiteX17" fmla="*/ 86097 w 217735"/>
                <a:gd name="connsiteY17" fmla="*/ 20159 h 100076"/>
                <a:gd name="connsiteX18" fmla="*/ 56584 w 217735"/>
                <a:gd name="connsiteY18" fmla="*/ 3899 h 100076"/>
                <a:gd name="connsiteX19" fmla="*/ 70640 w 217735"/>
                <a:gd name="connsiteY19" fmla="*/ -3821 h 100076"/>
                <a:gd name="connsiteX20" fmla="*/ 103805 w 217735"/>
                <a:gd name="connsiteY20" fmla="*/ -3821 h 100076"/>
                <a:gd name="connsiteX21" fmla="*/ 126762 w 217735"/>
                <a:gd name="connsiteY21" fmla="*/ 12407 h 100076"/>
                <a:gd name="connsiteX22" fmla="*/ 156921 w 217735"/>
                <a:gd name="connsiteY22" fmla="*/ 19451 h 100076"/>
                <a:gd name="connsiteX23" fmla="*/ 203496 w 217735"/>
                <a:gd name="connsiteY23" fmla="*/ 19451 h 100076"/>
                <a:gd name="connsiteX24" fmla="*/ 216608 w 217735"/>
                <a:gd name="connsiteY24" fmla="*/ 53520 h 100076"/>
                <a:gd name="connsiteX25" fmla="*/ 194312 w 217735"/>
                <a:gd name="connsiteY25" fmla="*/ 62972 h 100076"/>
                <a:gd name="connsiteX26" fmla="*/ 187756 w 217735"/>
                <a:gd name="connsiteY26" fmla="*/ 48342 h 100076"/>
                <a:gd name="connsiteX27" fmla="*/ 170048 w 217735"/>
                <a:gd name="connsiteY27" fmla="*/ 62972 h 100076"/>
                <a:gd name="connsiteX28" fmla="*/ 164145 w 217735"/>
                <a:gd name="connsiteY28" fmla="*/ 88897 h 100076"/>
                <a:gd name="connsiteX29" fmla="*/ 152994 w 217735"/>
                <a:gd name="connsiteY29" fmla="*/ 96255 h 100076"/>
                <a:gd name="connsiteX30" fmla="*/ 130697 w 217735"/>
                <a:gd name="connsiteY30" fmla="*/ 79342 h 100076"/>
                <a:gd name="connsiteX31" fmla="*/ 142503 w 217735"/>
                <a:gd name="connsiteY31" fmla="*/ 62972 h 100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17735" h="100076">
                  <a:moveTo>
                    <a:pt x="142503" y="62972"/>
                  </a:moveTo>
                  <a:lnTo>
                    <a:pt x="135939" y="55110"/>
                  </a:lnTo>
                  <a:lnTo>
                    <a:pt x="147138" y="41998"/>
                  </a:lnTo>
                  <a:lnTo>
                    <a:pt x="107740" y="46217"/>
                  </a:lnTo>
                  <a:lnTo>
                    <a:pt x="90245" y="67986"/>
                  </a:lnTo>
                  <a:lnTo>
                    <a:pt x="68390" y="67986"/>
                  </a:lnTo>
                  <a:lnTo>
                    <a:pt x="63801" y="80051"/>
                  </a:lnTo>
                  <a:lnTo>
                    <a:pt x="32974" y="78634"/>
                  </a:lnTo>
                  <a:lnTo>
                    <a:pt x="42158" y="67986"/>
                  </a:lnTo>
                  <a:lnTo>
                    <a:pt x="21822" y="62972"/>
                  </a:lnTo>
                  <a:lnTo>
                    <a:pt x="13299" y="53520"/>
                  </a:lnTo>
                  <a:lnTo>
                    <a:pt x="24450" y="42699"/>
                  </a:lnTo>
                  <a:lnTo>
                    <a:pt x="2147" y="38473"/>
                  </a:lnTo>
                  <a:lnTo>
                    <a:pt x="-1127" y="27203"/>
                  </a:lnTo>
                  <a:lnTo>
                    <a:pt x="27724" y="18042"/>
                  </a:lnTo>
                  <a:lnTo>
                    <a:pt x="44779" y="15925"/>
                  </a:lnTo>
                  <a:lnTo>
                    <a:pt x="59725" y="29312"/>
                  </a:lnTo>
                  <a:lnTo>
                    <a:pt x="86097" y="20159"/>
                  </a:lnTo>
                  <a:lnTo>
                    <a:pt x="56584" y="3899"/>
                  </a:lnTo>
                  <a:lnTo>
                    <a:pt x="70640" y="-3821"/>
                  </a:lnTo>
                  <a:lnTo>
                    <a:pt x="103805" y="-3821"/>
                  </a:lnTo>
                  <a:lnTo>
                    <a:pt x="126762" y="12407"/>
                  </a:lnTo>
                  <a:lnTo>
                    <a:pt x="156921" y="19451"/>
                  </a:lnTo>
                  <a:lnTo>
                    <a:pt x="203496" y="19451"/>
                  </a:lnTo>
                  <a:lnTo>
                    <a:pt x="216608" y="53520"/>
                  </a:lnTo>
                  <a:lnTo>
                    <a:pt x="194312" y="62972"/>
                  </a:lnTo>
                  <a:lnTo>
                    <a:pt x="187756" y="48342"/>
                  </a:lnTo>
                  <a:lnTo>
                    <a:pt x="170048" y="62972"/>
                  </a:lnTo>
                  <a:lnTo>
                    <a:pt x="164145" y="88897"/>
                  </a:lnTo>
                  <a:lnTo>
                    <a:pt x="152994" y="96255"/>
                  </a:lnTo>
                  <a:lnTo>
                    <a:pt x="130697" y="79342"/>
                  </a:lnTo>
                  <a:lnTo>
                    <a:pt x="142503" y="6297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25" name="Freeform: Shape 1324">
              <a:extLst>
                <a:ext uri="{FF2B5EF4-FFF2-40B4-BE49-F238E27FC236}">
                  <a16:creationId xmlns:a16="http://schemas.microsoft.com/office/drawing/2014/main" id="{5E52D439-AF32-444F-9404-8D7A4FE21ABD}"/>
                </a:ext>
              </a:extLst>
            </p:cNvPr>
            <p:cNvSpPr/>
            <p:nvPr/>
          </p:nvSpPr>
          <p:spPr>
            <a:xfrm flipV="1">
              <a:off x="2061718" y="1344705"/>
              <a:ext cx="236856" cy="108865"/>
            </a:xfrm>
            <a:custGeom>
              <a:avLst/>
              <a:gdLst>
                <a:gd name="connsiteX0" fmla="*/ 142503 w 217735"/>
                <a:gd name="connsiteY0" fmla="*/ 62972 h 100076"/>
                <a:gd name="connsiteX1" fmla="*/ 135939 w 217735"/>
                <a:gd name="connsiteY1" fmla="*/ 55110 h 100076"/>
                <a:gd name="connsiteX2" fmla="*/ 147138 w 217735"/>
                <a:gd name="connsiteY2" fmla="*/ 41998 h 100076"/>
                <a:gd name="connsiteX3" fmla="*/ 107740 w 217735"/>
                <a:gd name="connsiteY3" fmla="*/ 46217 h 100076"/>
                <a:gd name="connsiteX4" fmla="*/ 90245 w 217735"/>
                <a:gd name="connsiteY4" fmla="*/ 67986 h 100076"/>
                <a:gd name="connsiteX5" fmla="*/ 68390 w 217735"/>
                <a:gd name="connsiteY5" fmla="*/ 67986 h 100076"/>
                <a:gd name="connsiteX6" fmla="*/ 63801 w 217735"/>
                <a:gd name="connsiteY6" fmla="*/ 80051 h 100076"/>
                <a:gd name="connsiteX7" fmla="*/ 32974 w 217735"/>
                <a:gd name="connsiteY7" fmla="*/ 78634 h 100076"/>
                <a:gd name="connsiteX8" fmla="*/ 42158 w 217735"/>
                <a:gd name="connsiteY8" fmla="*/ 67986 h 100076"/>
                <a:gd name="connsiteX9" fmla="*/ 21822 w 217735"/>
                <a:gd name="connsiteY9" fmla="*/ 62972 h 100076"/>
                <a:gd name="connsiteX10" fmla="*/ 13299 w 217735"/>
                <a:gd name="connsiteY10" fmla="*/ 53520 h 100076"/>
                <a:gd name="connsiteX11" fmla="*/ 24450 w 217735"/>
                <a:gd name="connsiteY11" fmla="*/ 42699 h 100076"/>
                <a:gd name="connsiteX12" fmla="*/ 2147 w 217735"/>
                <a:gd name="connsiteY12" fmla="*/ 38473 h 100076"/>
                <a:gd name="connsiteX13" fmla="*/ -1127 w 217735"/>
                <a:gd name="connsiteY13" fmla="*/ 27203 h 100076"/>
                <a:gd name="connsiteX14" fmla="*/ 27724 w 217735"/>
                <a:gd name="connsiteY14" fmla="*/ 18042 h 100076"/>
                <a:gd name="connsiteX15" fmla="*/ 44779 w 217735"/>
                <a:gd name="connsiteY15" fmla="*/ 15925 h 100076"/>
                <a:gd name="connsiteX16" fmla="*/ 59725 w 217735"/>
                <a:gd name="connsiteY16" fmla="*/ 29312 h 100076"/>
                <a:gd name="connsiteX17" fmla="*/ 86097 w 217735"/>
                <a:gd name="connsiteY17" fmla="*/ 20159 h 100076"/>
                <a:gd name="connsiteX18" fmla="*/ 56584 w 217735"/>
                <a:gd name="connsiteY18" fmla="*/ 3899 h 100076"/>
                <a:gd name="connsiteX19" fmla="*/ 70640 w 217735"/>
                <a:gd name="connsiteY19" fmla="*/ -3821 h 100076"/>
                <a:gd name="connsiteX20" fmla="*/ 103805 w 217735"/>
                <a:gd name="connsiteY20" fmla="*/ -3821 h 100076"/>
                <a:gd name="connsiteX21" fmla="*/ 126762 w 217735"/>
                <a:gd name="connsiteY21" fmla="*/ 12407 h 100076"/>
                <a:gd name="connsiteX22" fmla="*/ 156921 w 217735"/>
                <a:gd name="connsiteY22" fmla="*/ 19451 h 100076"/>
                <a:gd name="connsiteX23" fmla="*/ 203496 w 217735"/>
                <a:gd name="connsiteY23" fmla="*/ 19451 h 100076"/>
                <a:gd name="connsiteX24" fmla="*/ 216608 w 217735"/>
                <a:gd name="connsiteY24" fmla="*/ 53520 h 100076"/>
                <a:gd name="connsiteX25" fmla="*/ 194312 w 217735"/>
                <a:gd name="connsiteY25" fmla="*/ 62972 h 100076"/>
                <a:gd name="connsiteX26" fmla="*/ 187756 w 217735"/>
                <a:gd name="connsiteY26" fmla="*/ 48342 h 100076"/>
                <a:gd name="connsiteX27" fmla="*/ 170048 w 217735"/>
                <a:gd name="connsiteY27" fmla="*/ 62972 h 100076"/>
                <a:gd name="connsiteX28" fmla="*/ 164145 w 217735"/>
                <a:gd name="connsiteY28" fmla="*/ 88897 h 100076"/>
                <a:gd name="connsiteX29" fmla="*/ 152994 w 217735"/>
                <a:gd name="connsiteY29" fmla="*/ 96255 h 100076"/>
                <a:gd name="connsiteX30" fmla="*/ 130697 w 217735"/>
                <a:gd name="connsiteY30" fmla="*/ 79342 h 100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17735" h="100076">
                  <a:moveTo>
                    <a:pt x="142503" y="62972"/>
                  </a:moveTo>
                  <a:lnTo>
                    <a:pt x="135939" y="55110"/>
                  </a:lnTo>
                  <a:lnTo>
                    <a:pt x="147138" y="41998"/>
                  </a:lnTo>
                  <a:lnTo>
                    <a:pt x="107740" y="46217"/>
                  </a:lnTo>
                  <a:lnTo>
                    <a:pt x="90245" y="67986"/>
                  </a:lnTo>
                  <a:lnTo>
                    <a:pt x="68390" y="67986"/>
                  </a:lnTo>
                  <a:lnTo>
                    <a:pt x="63801" y="80051"/>
                  </a:lnTo>
                  <a:lnTo>
                    <a:pt x="32974" y="78634"/>
                  </a:lnTo>
                  <a:lnTo>
                    <a:pt x="42158" y="67986"/>
                  </a:lnTo>
                  <a:lnTo>
                    <a:pt x="21822" y="62972"/>
                  </a:lnTo>
                  <a:lnTo>
                    <a:pt x="13299" y="53520"/>
                  </a:lnTo>
                  <a:lnTo>
                    <a:pt x="24450" y="42699"/>
                  </a:lnTo>
                  <a:lnTo>
                    <a:pt x="2147" y="38473"/>
                  </a:lnTo>
                  <a:lnTo>
                    <a:pt x="-1127" y="27203"/>
                  </a:lnTo>
                  <a:lnTo>
                    <a:pt x="27724" y="18042"/>
                  </a:lnTo>
                  <a:lnTo>
                    <a:pt x="44779" y="15925"/>
                  </a:lnTo>
                  <a:lnTo>
                    <a:pt x="59725" y="29312"/>
                  </a:lnTo>
                  <a:lnTo>
                    <a:pt x="86097" y="20159"/>
                  </a:lnTo>
                  <a:lnTo>
                    <a:pt x="56584" y="3899"/>
                  </a:lnTo>
                  <a:lnTo>
                    <a:pt x="70640" y="-3821"/>
                  </a:lnTo>
                  <a:lnTo>
                    <a:pt x="103805" y="-3821"/>
                  </a:lnTo>
                  <a:lnTo>
                    <a:pt x="126762" y="12407"/>
                  </a:lnTo>
                  <a:lnTo>
                    <a:pt x="156921" y="19451"/>
                  </a:lnTo>
                  <a:lnTo>
                    <a:pt x="203496" y="19451"/>
                  </a:lnTo>
                  <a:lnTo>
                    <a:pt x="216608" y="53520"/>
                  </a:lnTo>
                  <a:lnTo>
                    <a:pt x="194312" y="62972"/>
                  </a:lnTo>
                  <a:lnTo>
                    <a:pt x="187756" y="48342"/>
                  </a:lnTo>
                  <a:lnTo>
                    <a:pt x="170048" y="62972"/>
                  </a:lnTo>
                  <a:lnTo>
                    <a:pt x="164145" y="88897"/>
                  </a:lnTo>
                  <a:lnTo>
                    <a:pt x="152994" y="96255"/>
                  </a:lnTo>
                  <a:lnTo>
                    <a:pt x="130697" y="79342"/>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26" name="Freeform: Shape 1325">
              <a:extLst>
                <a:ext uri="{FF2B5EF4-FFF2-40B4-BE49-F238E27FC236}">
                  <a16:creationId xmlns:a16="http://schemas.microsoft.com/office/drawing/2014/main" id="{5090FC6D-A7D9-411C-8D39-838ED2500035}"/>
                </a:ext>
              </a:extLst>
            </p:cNvPr>
            <p:cNvSpPr/>
            <p:nvPr/>
          </p:nvSpPr>
          <p:spPr>
            <a:xfrm flipV="1">
              <a:off x="2489491" y="1459982"/>
              <a:ext cx="111536" cy="79808"/>
            </a:xfrm>
            <a:custGeom>
              <a:avLst/>
              <a:gdLst>
                <a:gd name="connsiteX0" fmla="*/ 101035 w 102532"/>
                <a:gd name="connsiteY0" fmla="*/ 62720 h 73365"/>
                <a:gd name="connsiteX1" fmla="*/ 62322 w 102532"/>
                <a:gd name="connsiteY1" fmla="*/ 57731 h 73365"/>
                <a:gd name="connsiteX2" fmla="*/ 40577 w 102532"/>
                <a:gd name="connsiteY2" fmla="*/ 69677 h 73365"/>
                <a:gd name="connsiteX3" fmla="*/ 8144 w 102532"/>
                <a:gd name="connsiteY3" fmla="*/ 63082 h 73365"/>
                <a:gd name="connsiteX4" fmla="*/ -1497 w 102532"/>
                <a:gd name="connsiteY4" fmla="*/ 22047 h 73365"/>
                <a:gd name="connsiteX5" fmla="*/ 12803 w 102532"/>
                <a:gd name="connsiteY5" fmla="*/ -3688 h 73365"/>
                <a:gd name="connsiteX6" fmla="*/ 33132 w 102532"/>
                <a:gd name="connsiteY6" fmla="*/ -3688 h 73365"/>
                <a:gd name="connsiteX7" fmla="*/ 28197 w 102532"/>
                <a:gd name="connsiteY7" fmla="*/ 21512 h 73365"/>
                <a:gd name="connsiteX8" fmla="*/ 64856 w 102532"/>
                <a:gd name="connsiteY8" fmla="*/ 13398 h 73365"/>
                <a:gd name="connsiteX9" fmla="*/ 101035 w 102532"/>
                <a:gd name="connsiteY9" fmla="*/ 62720 h 73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532" h="73365">
                  <a:moveTo>
                    <a:pt x="101035" y="62720"/>
                  </a:moveTo>
                  <a:lnTo>
                    <a:pt x="62322" y="57731"/>
                  </a:lnTo>
                  <a:lnTo>
                    <a:pt x="40577" y="69677"/>
                  </a:lnTo>
                  <a:lnTo>
                    <a:pt x="8144" y="63082"/>
                  </a:lnTo>
                  <a:lnTo>
                    <a:pt x="-1497" y="22047"/>
                  </a:lnTo>
                  <a:lnTo>
                    <a:pt x="12803" y="-3688"/>
                  </a:lnTo>
                  <a:lnTo>
                    <a:pt x="33132" y="-3688"/>
                  </a:lnTo>
                  <a:lnTo>
                    <a:pt x="28197" y="21512"/>
                  </a:lnTo>
                  <a:lnTo>
                    <a:pt x="64856" y="13398"/>
                  </a:lnTo>
                  <a:lnTo>
                    <a:pt x="101035" y="62720"/>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27" name="Freeform: Shape 1326">
              <a:extLst>
                <a:ext uri="{FF2B5EF4-FFF2-40B4-BE49-F238E27FC236}">
                  <a16:creationId xmlns:a16="http://schemas.microsoft.com/office/drawing/2014/main" id="{A20959EF-7C4C-40A3-840F-745D6D03FCB5}"/>
                </a:ext>
              </a:extLst>
            </p:cNvPr>
            <p:cNvSpPr/>
            <p:nvPr/>
          </p:nvSpPr>
          <p:spPr>
            <a:xfrm flipV="1">
              <a:off x="2489491" y="1459982"/>
              <a:ext cx="111536" cy="79808"/>
            </a:xfrm>
            <a:custGeom>
              <a:avLst/>
              <a:gdLst>
                <a:gd name="connsiteX0" fmla="*/ 101035 w 102532"/>
                <a:gd name="connsiteY0" fmla="*/ 62720 h 73365"/>
                <a:gd name="connsiteX1" fmla="*/ 62322 w 102532"/>
                <a:gd name="connsiteY1" fmla="*/ 57731 h 73365"/>
                <a:gd name="connsiteX2" fmla="*/ 40577 w 102532"/>
                <a:gd name="connsiteY2" fmla="*/ 69677 h 73365"/>
                <a:gd name="connsiteX3" fmla="*/ 8144 w 102532"/>
                <a:gd name="connsiteY3" fmla="*/ 63082 h 73365"/>
                <a:gd name="connsiteX4" fmla="*/ -1497 w 102532"/>
                <a:gd name="connsiteY4" fmla="*/ 22047 h 73365"/>
                <a:gd name="connsiteX5" fmla="*/ 12803 w 102532"/>
                <a:gd name="connsiteY5" fmla="*/ -3688 h 73365"/>
                <a:gd name="connsiteX6" fmla="*/ 33132 w 102532"/>
                <a:gd name="connsiteY6" fmla="*/ -3688 h 73365"/>
                <a:gd name="connsiteX7" fmla="*/ 28197 w 102532"/>
                <a:gd name="connsiteY7" fmla="*/ 21512 h 73365"/>
                <a:gd name="connsiteX8" fmla="*/ 64856 w 102532"/>
                <a:gd name="connsiteY8" fmla="*/ 13398 h 73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532" h="73365">
                  <a:moveTo>
                    <a:pt x="101035" y="62720"/>
                  </a:moveTo>
                  <a:lnTo>
                    <a:pt x="62322" y="57731"/>
                  </a:lnTo>
                  <a:lnTo>
                    <a:pt x="40577" y="69677"/>
                  </a:lnTo>
                  <a:lnTo>
                    <a:pt x="8144" y="63082"/>
                  </a:lnTo>
                  <a:lnTo>
                    <a:pt x="-1497" y="22047"/>
                  </a:lnTo>
                  <a:lnTo>
                    <a:pt x="12803" y="-3688"/>
                  </a:lnTo>
                  <a:lnTo>
                    <a:pt x="33132" y="-3688"/>
                  </a:lnTo>
                  <a:lnTo>
                    <a:pt x="28197" y="21512"/>
                  </a:lnTo>
                  <a:lnTo>
                    <a:pt x="64856" y="13398"/>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28" name="Freeform: Shape 1327">
              <a:extLst>
                <a:ext uri="{FF2B5EF4-FFF2-40B4-BE49-F238E27FC236}">
                  <a16:creationId xmlns:a16="http://schemas.microsoft.com/office/drawing/2014/main" id="{905BFE4E-44BD-481B-94F1-87E3714BAB1E}"/>
                </a:ext>
              </a:extLst>
            </p:cNvPr>
            <p:cNvSpPr/>
            <p:nvPr/>
          </p:nvSpPr>
          <p:spPr>
            <a:xfrm flipV="1">
              <a:off x="2318266" y="1353771"/>
              <a:ext cx="139120" cy="78695"/>
            </a:xfrm>
            <a:custGeom>
              <a:avLst/>
              <a:gdLst>
                <a:gd name="connsiteX0" fmla="*/ 30930 w 127889"/>
                <a:gd name="connsiteY0" fmla="*/ 50601 h 72342"/>
                <a:gd name="connsiteX1" fmla="*/ 11451 w 127889"/>
                <a:gd name="connsiteY1" fmla="*/ 65396 h 72342"/>
                <a:gd name="connsiteX2" fmla="*/ -1338 w 127889"/>
                <a:gd name="connsiteY2" fmla="*/ 65396 h 72342"/>
                <a:gd name="connsiteX3" fmla="*/ 9972 w 127889"/>
                <a:gd name="connsiteY3" fmla="*/ 35702 h 72342"/>
                <a:gd name="connsiteX4" fmla="*/ 30930 w 127889"/>
                <a:gd name="connsiteY4" fmla="*/ 18365 h 72342"/>
                <a:gd name="connsiteX5" fmla="*/ 54737 w 127889"/>
                <a:gd name="connsiteY5" fmla="*/ 17837 h 72342"/>
                <a:gd name="connsiteX6" fmla="*/ 82770 w 127889"/>
                <a:gd name="connsiteY6" fmla="*/ 26809 h 72342"/>
                <a:gd name="connsiteX7" fmla="*/ 73917 w 127889"/>
                <a:gd name="connsiteY7" fmla="*/ 10439 h 72342"/>
                <a:gd name="connsiteX8" fmla="*/ 78347 w 127889"/>
                <a:gd name="connsiteY8" fmla="*/ -3829 h 72342"/>
                <a:gd name="connsiteX9" fmla="*/ 122617 w 127889"/>
                <a:gd name="connsiteY9" fmla="*/ 397 h 72342"/>
                <a:gd name="connsiteX10" fmla="*/ 118682 w 127889"/>
                <a:gd name="connsiteY10" fmla="*/ 15720 h 72342"/>
                <a:gd name="connsiteX11" fmla="*/ 126552 w 127889"/>
                <a:gd name="connsiteY11" fmla="*/ 31995 h 72342"/>
                <a:gd name="connsiteX12" fmla="*/ 124585 w 127889"/>
                <a:gd name="connsiteY12" fmla="*/ 62752 h 72342"/>
                <a:gd name="connsiteX13" fmla="*/ 104405 w 127889"/>
                <a:gd name="connsiteY13" fmla="*/ 68513 h 72342"/>
                <a:gd name="connsiteX14" fmla="*/ 98023 w 127889"/>
                <a:gd name="connsiteY14" fmla="*/ 57471 h 72342"/>
                <a:gd name="connsiteX15" fmla="*/ 87689 w 127889"/>
                <a:gd name="connsiteY15" fmla="*/ 64869 h 72342"/>
                <a:gd name="connsiteX16" fmla="*/ 72445 w 127889"/>
                <a:gd name="connsiteY16" fmla="*/ 64869 h 72342"/>
                <a:gd name="connsiteX17" fmla="*/ 72933 w 127889"/>
                <a:gd name="connsiteY17" fmla="*/ 47956 h 72342"/>
                <a:gd name="connsiteX18" fmla="*/ 56799 w 127889"/>
                <a:gd name="connsiteY18" fmla="*/ 59053 h 72342"/>
                <a:gd name="connsiteX19" fmla="*/ 44899 w 127889"/>
                <a:gd name="connsiteY19" fmla="*/ 58526 h 72342"/>
                <a:gd name="connsiteX20" fmla="*/ 51786 w 127889"/>
                <a:gd name="connsiteY20" fmla="*/ 40558 h 72342"/>
                <a:gd name="connsiteX21" fmla="*/ 46820 w 127889"/>
                <a:gd name="connsiteY21" fmla="*/ 33530 h 72342"/>
                <a:gd name="connsiteX22" fmla="*/ 30930 w 127889"/>
                <a:gd name="connsiteY22" fmla="*/ 50601 h 72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7889" h="72342">
                  <a:moveTo>
                    <a:pt x="30930" y="50601"/>
                  </a:moveTo>
                  <a:lnTo>
                    <a:pt x="11451" y="65396"/>
                  </a:lnTo>
                  <a:lnTo>
                    <a:pt x="-1338" y="65396"/>
                  </a:lnTo>
                  <a:lnTo>
                    <a:pt x="9972" y="35702"/>
                  </a:lnTo>
                  <a:lnTo>
                    <a:pt x="30930" y="18365"/>
                  </a:lnTo>
                  <a:lnTo>
                    <a:pt x="54737" y="17837"/>
                  </a:lnTo>
                  <a:lnTo>
                    <a:pt x="82770" y="26809"/>
                  </a:lnTo>
                  <a:lnTo>
                    <a:pt x="73917" y="10439"/>
                  </a:lnTo>
                  <a:lnTo>
                    <a:pt x="78347" y="-3829"/>
                  </a:lnTo>
                  <a:lnTo>
                    <a:pt x="122617" y="397"/>
                  </a:lnTo>
                  <a:lnTo>
                    <a:pt x="118682" y="15720"/>
                  </a:lnTo>
                  <a:lnTo>
                    <a:pt x="126552" y="31995"/>
                  </a:lnTo>
                  <a:lnTo>
                    <a:pt x="124585" y="62752"/>
                  </a:lnTo>
                  <a:lnTo>
                    <a:pt x="104405" y="68513"/>
                  </a:lnTo>
                  <a:lnTo>
                    <a:pt x="98023" y="57471"/>
                  </a:lnTo>
                  <a:lnTo>
                    <a:pt x="87689" y="64869"/>
                  </a:lnTo>
                  <a:lnTo>
                    <a:pt x="72445" y="64869"/>
                  </a:lnTo>
                  <a:lnTo>
                    <a:pt x="72933" y="47956"/>
                  </a:lnTo>
                  <a:lnTo>
                    <a:pt x="56799" y="59053"/>
                  </a:lnTo>
                  <a:lnTo>
                    <a:pt x="44899" y="58526"/>
                  </a:lnTo>
                  <a:lnTo>
                    <a:pt x="51786" y="40558"/>
                  </a:lnTo>
                  <a:lnTo>
                    <a:pt x="46820" y="33530"/>
                  </a:lnTo>
                  <a:lnTo>
                    <a:pt x="30930" y="50601"/>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29" name="Freeform: Shape 1328">
              <a:extLst>
                <a:ext uri="{FF2B5EF4-FFF2-40B4-BE49-F238E27FC236}">
                  <a16:creationId xmlns:a16="http://schemas.microsoft.com/office/drawing/2014/main" id="{7601E7D8-A70A-4246-B4E4-95B7F7329B62}"/>
                </a:ext>
              </a:extLst>
            </p:cNvPr>
            <p:cNvSpPr/>
            <p:nvPr/>
          </p:nvSpPr>
          <p:spPr>
            <a:xfrm flipV="1">
              <a:off x="2318266" y="1353771"/>
              <a:ext cx="139120" cy="78695"/>
            </a:xfrm>
            <a:custGeom>
              <a:avLst/>
              <a:gdLst>
                <a:gd name="connsiteX0" fmla="*/ 30930 w 127889"/>
                <a:gd name="connsiteY0" fmla="*/ 50601 h 72342"/>
                <a:gd name="connsiteX1" fmla="*/ 11451 w 127889"/>
                <a:gd name="connsiteY1" fmla="*/ 65396 h 72342"/>
                <a:gd name="connsiteX2" fmla="*/ -1338 w 127889"/>
                <a:gd name="connsiteY2" fmla="*/ 65396 h 72342"/>
                <a:gd name="connsiteX3" fmla="*/ 9972 w 127889"/>
                <a:gd name="connsiteY3" fmla="*/ 35702 h 72342"/>
                <a:gd name="connsiteX4" fmla="*/ 30930 w 127889"/>
                <a:gd name="connsiteY4" fmla="*/ 18365 h 72342"/>
                <a:gd name="connsiteX5" fmla="*/ 54737 w 127889"/>
                <a:gd name="connsiteY5" fmla="*/ 17837 h 72342"/>
                <a:gd name="connsiteX6" fmla="*/ 82770 w 127889"/>
                <a:gd name="connsiteY6" fmla="*/ 26809 h 72342"/>
                <a:gd name="connsiteX7" fmla="*/ 73917 w 127889"/>
                <a:gd name="connsiteY7" fmla="*/ 10439 h 72342"/>
                <a:gd name="connsiteX8" fmla="*/ 78347 w 127889"/>
                <a:gd name="connsiteY8" fmla="*/ -3829 h 72342"/>
                <a:gd name="connsiteX9" fmla="*/ 122617 w 127889"/>
                <a:gd name="connsiteY9" fmla="*/ 397 h 72342"/>
                <a:gd name="connsiteX10" fmla="*/ 118682 w 127889"/>
                <a:gd name="connsiteY10" fmla="*/ 15720 h 72342"/>
                <a:gd name="connsiteX11" fmla="*/ 126552 w 127889"/>
                <a:gd name="connsiteY11" fmla="*/ 31995 h 72342"/>
                <a:gd name="connsiteX12" fmla="*/ 124585 w 127889"/>
                <a:gd name="connsiteY12" fmla="*/ 62752 h 72342"/>
                <a:gd name="connsiteX13" fmla="*/ 104405 w 127889"/>
                <a:gd name="connsiteY13" fmla="*/ 68513 h 72342"/>
                <a:gd name="connsiteX14" fmla="*/ 98023 w 127889"/>
                <a:gd name="connsiteY14" fmla="*/ 57471 h 72342"/>
                <a:gd name="connsiteX15" fmla="*/ 87689 w 127889"/>
                <a:gd name="connsiteY15" fmla="*/ 64869 h 72342"/>
                <a:gd name="connsiteX16" fmla="*/ 72445 w 127889"/>
                <a:gd name="connsiteY16" fmla="*/ 64869 h 72342"/>
                <a:gd name="connsiteX17" fmla="*/ 72933 w 127889"/>
                <a:gd name="connsiteY17" fmla="*/ 47956 h 72342"/>
                <a:gd name="connsiteX18" fmla="*/ 56799 w 127889"/>
                <a:gd name="connsiteY18" fmla="*/ 59053 h 72342"/>
                <a:gd name="connsiteX19" fmla="*/ 44899 w 127889"/>
                <a:gd name="connsiteY19" fmla="*/ 58526 h 72342"/>
                <a:gd name="connsiteX20" fmla="*/ 51786 w 127889"/>
                <a:gd name="connsiteY20" fmla="*/ 40558 h 72342"/>
                <a:gd name="connsiteX21" fmla="*/ 46820 w 127889"/>
                <a:gd name="connsiteY21" fmla="*/ 33530 h 72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7889" h="72342">
                  <a:moveTo>
                    <a:pt x="30930" y="50601"/>
                  </a:moveTo>
                  <a:lnTo>
                    <a:pt x="11451" y="65396"/>
                  </a:lnTo>
                  <a:lnTo>
                    <a:pt x="-1338" y="65396"/>
                  </a:lnTo>
                  <a:lnTo>
                    <a:pt x="9972" y="35702"/>
                  </a:lnTo>
                  <a:lnTo>
                    <a:pt x="30930" y="18365"/>
                  </a:lnTo>
                  <a:lnTo>
                    <a:pt x="54737" y="17837"/>
                  </a:lnTo>
                  <a:lnTo>
                    <a:pt x="82770" y="26809"/>
                  </a:lnTo>
                  <a:lnTo>
                    <a:pt x="73917" y="10439"/>
                  </a:lnTo>
                  <a:lnTo>
                    <a:pt x="78347" y="-3829"/>
                  </a:lnTo>
                  <a:lnTo>
                    <a:pt x="122617" y="397"/>
                  </a:lnTo>
                  <a:lnTo>
                    <a:pt x="118682" y="15720"/>
                  </a:lnTo>
                  <a:lnTo>
                    <a:pt x="126552" y="31995"/>
                  </a:lnTo>
                  <a:lnTo>
                    <a:pt x="124585" y="62752"/>
                  </a:lnTo>
                  <a:lnTo>
                    <a:pt x="104405" y="68513"/>
                  </a:lnTo>
                  <a:lnTo>
                    <a:pt x="98023" y="57471"/>
                  </a:lnTo>
                  <a:lnTo>
                    <a:pt x="87689" y="64869"/>
                  </a:lnTo>
                  <a:lnTo>
                    <a:pt x="72445" y="64869"/>
                  </a:lnTo>
                  <a:lnTo>
                    <a:pt x="72933" y="47956"/>
                  </a:lnTo>
                  <a:lnTo>
                    <a:pt x="56799" y="59053"/>
                  </a:lnTo>
                  <a:lnTo>
                    <a:pt x="44899" y="58526"/>
                  </a:lnTo>
                  <a:lnTo>
                    <a:pt x="51786" y="40558"/>
                  </a:lnTo>
                  <a:lnTo>
                    <a:pt x="46820" y="33530"/>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30" name="Freeform: Shape 1329">
              <a:extLst>
                <a:ext uri="{FF2B5EF4-FFF2-40B4-BE49-F238E27FC236}">
                  <a16:creationId xmlns:a16="http://schemas.microsoft.com/office/drawing/2014/main" id="{3BAC6F11-6F84-4025-B9C3-42EA5FDBE396}"/>
                </a:ext>
              </a:extLst>
            </p:cNvPr>
            <p:cNvSpPr/>
            <p:nvPr/>
          </p:nvSpPr>
          <p:spPr>
            <a:xfrm flipV="1">
              <a:off x="2477728" y="1406020"/>
              <a:ext cx="54466" cy="36171"/>
            </a:xfrm>
            <a:custGeom>
              <a:avLst/>
              <a:gdLst>
                <a:gd name="connsiteX0" fmla="*/ 40641 w 50069"/>
                <a:gd name="connsiteY0" fmla="*/ -3788 h 33251"/>
                <a:gd name="connsiteX1" fmla="*/ 48614 w 50069"/>
                <a:gd name="connsiteY1" fmla="*/ 21632 h 33251"/>
                <a:gd name="connsiteX2" fmla="*/ 34282 w 50069"/>
                <a:gd name="connsiteY2" fmla="*/ 29463 h 33251"/>
                <a:gd name="connsiteX3" fmla="*/ 14197 w 50069"/>
                <a:gd name="connsiteY3" fmla="*/ 29463 h 33251"/>
                <a:gd name="connsiteX4" fmla="*/ -1456 w 50069"/>
                <a:gd name="connsiteY4" fmla="*/ 13164 h 33251"/>
                <a:gd name="connsiteX5" fmla="*/ 18998 w 50069"/>
                <a:gd name="connsiteY5" fmla="*/ -2954 h 33251"/>
                <a:gd name="connsiteX6" fmla="*/ 40641 w 50069"/>
                <a:gd name="connsiteY6" fmla="*/ -3788 h 33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069" h="33251">
                  <a:moveTo>
                    <a:pt x="40641" y="-3788"/>
                  </a:moveTo>
                  <a:lnTo>
                    <a:pt x="48614" y="21632"/>
                  </a:lnTo>
                  <a:lnTo>
                    <a:pt x="34282" y="29463"/>
                  </a:lnTo>
                  <a:lnTo>
                    <a:pt x="14197" y="29463"/>
                  </a:lnTo>
                  <a:lnTo>
                    <a:pt x="-1456" y="13164"/>
                  </a:lnTo>
                  <a:lnTo>
                    <a:pt x="18998" y="-2954"/>
                  </a:lnTo>
                  <a:lnTo>
                    <a:pt x="40641" y="-3788"/>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31" name="Freeform: Shape 1330">
              <a:extLst>
                <a:ext uri="{FF2B5EF4-FFF2-40B4-BE49-F238E27FC236}">
                  <a16:creationId xmlns:a16="http://schemas.microsoft.com/office/drawing/2014/main" id="{59DC5901-5651-468F-A60C-F575BC11EC41}"/>
                </a:ext>
              </a:extLst>
            </p:cNvPr>
            <p:cNvSpPr/>
            <p:nvPr/>
          </p:nvSpPr>
          <p:spPr>
            <a:xfrm flipV="1">
              <a:off x="2477728" y="1406020"/>
              <a:ext cx="54466" cy="36171"/>
            </a:xfrm>
            <a:custGeom>
              <a:avLst/>
              <a:gdLst>
                <a:gd name="connsiteX0" fmla="*/ 40641 w 50069"/>
                <a:gd name="connsiteY0" fmla="*/ -3788 h 33251"/>
                <a:gd name="connsiteX1" fmla="*/ 48614 w 50069"/>
                <a:gd name="connsiteY1" fmla="*/ 21632 h 33251"/>
                <a:gd name="connsiteX2" fmla="*/ 34282 w 50069"/>
                <a:gd name="connsiteY2" fmla="*/ 29463 h 33251"/>
                <a:gd name="connsiteX3" fmla="*/ 14197 w 50069"/>
                <a:gd name="connsiteY3" fmla="*/ 29463 h 33251"/>
                <a:gd name="connsiteX4" fmla="*/ -1456 w 50069"/>
                <a:gd name="connsiteY4" fmla="*/ 13164 h 33251"/>
                <a:gd name="connsiteX5" fmla="*/ 18998 w 50069"/>
                <a:gd name="connsiteY5" fmla="*/ -2954 h 33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069" h="33251">
                  <a:moveTo>
                    <a:pt x="40641" y="-3788"/>
                  </a:moveTo>
                  <a:lnTo>
                    <a:pt x="48614" y="21632"/>
                  </a:lnTo>
                  <a:lnTo>
                    <a:pt x="34282" y="29463"/>
                  </a:lnTo>
                  <a:lnTo>
                    <a:pt x="14197" y="29463"/>
                  </a:lnTo>
                  <a:lnTo>
                    <a:pt x="-1456" y="13164"/>
                  </a:lnTo>
                  <a:lnTo>
                    <a:pt x="18998" y="-295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32" name="Freeform: Shape 1331">
              <a:extLst>
                <a:ext uri="{FF2B5EF4-FFF2-40B4-BE49-F238E27FC236}">
                  <a16:creationId xmlns:a16="http://schemas.microsoft.com/office/drawing/2014/main" id="{0C76401D-955B-41AC-9FF3-F6AD01C81BEA}"/>
                </a:ext>
              </a:extLst>
            </p:cNvPr>
            <p:cNvSpPr/>
            <p:nvPr/>
          </p:nvSpPr>
          <p:spPr>
            <a:xfrm flipV="1">
              <a:off x="2289011" y="1237406"/>
              <a:ext cx="128718" cy="67814"/>
            </a:xfrm>
            <a:custGeom>
              <a:avLst/>
              <a:gdLst>
                <a:gd name="connsiteX0" fmla="*/ 26904 w 118327"/>
                <a:gd name="connsiteY0" fmla="*/ 41444 h 62339"/>
                <a:gd name="connsiteX1" fmla="*/ 36741 w 118327"/>
                <a:gd name="connsiteY1" fmla="*/ 27175 h 62339"/>
                <a:gd name="connsiteX2" fmla="*/ 7606 w 118327"/>
                <a:gd name="connsiteY2" fmla="*/ 23531 h 62339"/>
                <a:gd name="connsiteX3" fmla="*/ 20340 w 118327"/>
                <a:gd name="connsiteY3" fmla="*/ 11844 h 62339"/>
                <a:gd name="connsiteX4" fmla="*/ 46579 w 118327"/>
                <a:gd name="connsiteY4" fmla="*/ 14669 h 62339"/>
                <a:gd name="connsiteX5" fmla="*/ 76092 w 118327"/>
                <a:gd name="connsiteY5" fmla="*/ 12552 h 62339"/>
                <a:gd name="connsiteX6" fmla="*/ 86906 w 118327"/>
                <a:gd name="connsiteY6" fmla="*/ -3991 h 62339"/>
                <a:gd name="connsiteX7" fmla="*/ 113475 w 118327"/>
                <a:gd name="connsiteY7" fmla="*/ -3991 h 62339"/>
                <a:gd name="connsiteX8" fmla="*/ 117025 w 118327"/>
                <a:gd name="connsiteY8" fmla="*/ 6107 h 62339"/>
                <a:gd name="connsiteX9" fmla="*/ 107297 w 118327"/>
                <a:gd name="connsiteY9" fmla="*/ 23531 h 62339"/>
                <a:gd name="connsiteX10" fmla="*/ 96728 w 118327"/>
                <a:gd name="connsiteY10" fmla="*/ 37280 h 62339"/>
                <a:gd name="connsiteX11" fmla="*/ 86906 w 118327"/>
                <a:gd name="connsiteY11" fmla="*/ 37280 h 62339"/>
                <a:gd name="connsiteX12" fmla="*/ 75431 w 118327"/>
                <a:gd name="connsiteY12" fmla="*/ 47189 h 62339"/>
                <a:gd name="connsiteX13" fmla="*/ 53788 w 118327"/>
                <a:gd name="connsiteY13" fmla="*/ 47189 h 62339"/>
                <a:gd name="connsiteX14" fmla="*/ 41330 w 118327"/>
                <a:gd name="connsiteY14" fmla="*/ 58349 h 62339"/>
                <a:gd name="connsiteX15" fmla="*/ -1303 w 118327"/>
                <a:gd name="connsiteY15" fmla="*/ 58349 h 62339"/>
                <a:gd name="connsiteX16" fmla="*/ 1979 w 118327"/>
                <a:gd name="connsiteY16" fmla="*/ 42144 h 62339"/>
                <a:gd name="connsiteX17" fmla="*/ 26904 w 118327"/>
                <a:gd name="connsiteY17" fmla="*/ 41444 h 62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8327" h="62339">
                  <a:moveTo>
                    <a:pt x="26904" y="41444"/>
                  </a:moveTo>
                  <a:lnTo>
                    <a:pt x="36741" y="27175"/>
                  </a:lnTo>
                  <a:lnTo>
                    <a:pt x="7606" y="23531"/>
                  </a:lnTo>
                  <a:lnTo>
                    <a:pt x="20340" y="11844"/>
                  </a:lnTo>
                  <a:lnTo>
                    <a:pt x="46579" y="14669"/>
                  </a:lnTo>
                  <a:lnTo>
                    <a:pt x="76092" y="12552"/>
                  </a:lnTo>
                  <a:lnTo>
                    <a:pt x="86906" y="-3991"/>
                  </a:lnTo>
                  <a:lnTo>
                    <a:pt x="113475" y="-3991"/>
                  </a:lnTo>
                  <a:lnTo>
                    <a:pt x="117025" y="6107"/>
                  </a:lnTo>
                  <a:lnTo>
                    <a:pt x="107297" y="23531"/>
                  </a:lnTo>
                  <a:lnTo>
                    <a:pt x="96728" y="37280"/>
                  </a:lnTo>
                  <a:lnTo>
                    <a:pt x="86906" y="37280"/>
                  </a:lnTo>
                  <a:lnTo>
                    <a:pt x="75431" y="47189"/>
                  </a:lnTo>
                  <a:lnTo>
                    <a:pt x="53788" y="47189"/>
                  </a:lnTo>
                  <a:lnTo>
                    <a:pt x="41330" y="58349"/>
                  </a:lnTo>
                  <a:lnTo>
                    <a:pt x="-1303" y="58349"/>
                  </a:lnTo>
                  <a:lnTo>
                    <a:pt x="1979" y="42144"/>
                  </a:lnTo>
                  <a:lnTo>
                    <a:pt x="26904" y="4144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33" name="Freeform: Shape 1332">
              <a:extLst>
                <a:ext uri="{FF2B5EF4-FFF2-40B4-BE49-F238E27FC236}">
                  <a16:creationId xmlns:a16="http://schemas.microsoft.com/office/drawing/2014/main" id="{C4315B75-8150-4BDA-A05A-93AB54B5E5AA}"/>
                </a:ext>
              </a:extLst>
            </p:cNvPr>
            <p:cNvSpPr/>
            <p:nvPr/>
          </p:nvSpPr>
          <p:spPr>
            <a:xfrm flipV="1">
              <a:off x="2289011" y="1237406"/>
              <a:ext cx="128718" cy="67814"/>
            </a:xfrm>
            <a:custGeom>
              <a:avLst/>
              <a:gdLst>
                <a:gd name="connsiteX0" fmla="*/ 26904 w 118327"/>
                <a:gd name="connsiteY0" fmla="*/ 41444 h 62339"/>
                <a:gd name="connsiteX1" fmla="*/ 36741 w 118327"/>
                <a:gd name="connsiteY1" fmla="*/ 27175 h 62339"/>
                <a:gd name="connsiteX2" fmla="*/ 7606 w 118327"/>
                <a:gd name="connsiteY2" fmla="*/ 23531 h 62339"/>
                <a:gd name="connsiteX3" fmla="*/ 20340 w 118327"/>
                <a:gd name="connsiteY3" fmla="*/ 11844 h 62339"/>
                <a:gd name="connsiteX4" fmla="*/ 46579 w 118327"/>
                <a:gd name="connsiteY4" fmla="*/ 14669 h 62339"/>
                <a:gd name="connsiteX5" fmla="*/ 76092 w 118327"/>
                <a:gd name="connsiteY5" fmla="*/ 12552 h 62339"/>
                <a:gd name="connsiteX6" fmla="*/ 86906 w 118327"/>
                <a:gd name="connsiteY6" fmla="*/ -3991 h 62339"/>
                <a:gd name="connsiteX7" fmla="*/ 113475 w 118327"/>
                <a:gd name="connsiteY7" fmla="*/ -3991 h 62339"/>
                <a:gd name="connsiteX8" fmla="*/ 117025 w 118327"/>
                <a:gd name="connsiteY8" fmla="*/ 6107 h 62339"/>
                <a:gd name="connsiteX9" fmla="*/ 107297 w 118327"/>
                <a:gd name="connsiteY9" fmla="*/ 23531 h 62339"/>
                <a:gd name="connsiteX10" fmla="*/ 96728 w 118327"/>
                <a:gd name="connsiteY10" fmla="*/ 37280 h 62339"/>
                <a:gd name="connsiteX11" fmla="*/ 86906 w 118327"/>
                <a:gd name="connsiteY11" fmla="*/ 37280 h 62339"/>
                <a:gd name="connsiteX12" fmla="*/ 75431 w 118327"/>
                <a:gd name="connsiteY12" fmla="*/ 47189 h 62339"/>
                <a:gd name="connsiteX13" fmla="*/ 53788 w 118327"/>
                <a:gd name="connsiteY13" fmla="*/ 47189 h 62339"/>
                <a:gd name="connsiteX14" fmla="*/ 41330 w 118327"/>
                <a:gd name="connsiteY14" fmla="*/ 58349 h 62339"/>
                <a:gd name="connsiteX15" fmla="*/ -1303 w 118327"/>
                <a:gd name="connsiteY15" fmla="*/ 58349 h 62339"/>
                <a:gd name="connsiteX16" fmla="*/ 1979 w 118327"/>
                <a:gd name="connsiteY16" fmla="*/ 42144 h 62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8327" h="62339">
                  <a:moveTo>
                    <a:pt x="26904" y="41444"/>
                  </a:moveTo>
                  <a:lnTo>
                    <a:pt x="36741" y="27175"/>
                  </a:lnTo>
                  <a:lnTo>
                    <a:pt x="7606" y="23531"/>
                  </a:lnTo>
                  <a:lnTo>
                    <a:pt x="20340" y="11844"/>
                  </a:lnTo>
                  <a:lnTo>
                    <a:pt x="46579" y="14669"/>
                  </a:lnTo>
                  <a:lnTo>
                    <a:pt x="76092" y="12552"/>
                  </a:lnTo>
                  <a:lnTo>
                    <a:pt x="86906" y="-3991"/>
                  </a:lnTo>
                  <a:lnTo>
                    <a:pt x="113475" y="-3991"/>
                  </a:lnTo>
                  <a:lnTo>
                    <a:pt x="117025" y="6107"/>
                  </a:lnTo>
                  <a:lnTo>
                    <a:pt x="107297" y="23531"/>
                  </a:lnTo>
                  <a:lnTo>
                    <a:pt x="96728" y="37280"/>
                  </a:lnTo>
                  <a:lnTo>
                    <a:pt x="86906" y="37280"/>
                  </a:lnTo>
                  <a:lnTo>
                    <a:pt x="75431" y="47189"/>
                  </a:lnTo>
                  <a:lnTo>
                    <a:pt x="53788" y="47189"/>
                  </a:lnTo>
                  <a:lnTo>
                    <a:pt x="41330" y="58349"/>
                  </a:lnTo>
                  <a:lnTo>
                    <a:pt x="-1303" y="58349"/>
                  </a:lnTo>
                  <a:lnTo>
                    <a:pt x="1979" y="42144"/>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34" name="Freeform: Shape 1333">
              <a:extLst>
                <a:ext uri="{FF2B5EF4-FFF2-40B4-BE49-F238E27FC236}">
                  <a16:creationId xmlns:a16="http://schemas.microsoft.com/office/drawing/2014/main" id="{F23BEFD6-97EF-44F2-9610-031F265C8BA0}"/>
                </a:ext>
              </a:extLst>
            </p:cNvPr>
            <p:cNvSpPr/>
            <p:nvPr/>
          </p:nvSpPr>
          <p:spPr>
            <a:xfrm flipV="1">
              <a:off x="2273824" y="1471026"/>
              <a:ext cx="49758" cy="34818"/>
            </a:xfrm>
            <a:custGeom>
              <a:avLst/>
              <a:gdLst>
                <a:gd name="connsiteX0" fmla="*/ -1247 w 45741"/>
                <a:gd name="connsiteY0" fmla="*/ 20749 h 32007"/>
                <a:gd name="connsiteX1" fmla="*/ 30139 w 45741"/>
                <a:gd name="connsiteY1" fmla="*/ -3703 h 32007"/>
                <a:gd name="connsiteX2" fmla="*/ 44494 w 45741"/>
                <a:gd name="connsiteY2" fmla="*/ 22670 h 32007"/>
                <a:gd name="connsiteX3" fmla="*/ 25661 w 45741"/>
                <a:gd name="connsiteY3" fmla="*/ 28305 h 32007"/>
                <a:gd name="connsiteX4" fmla="*/ -1247 w 45741"/>
                <a:gd name="connsiteY4" fmla="*/ 20749 h 320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41" h="32007">
                  <a:moveTo>
                    <a:pt x="-1247" y="20749"/>
                  </a:moveTo>
                  <a:lnTo>
                    <a:pt x="30139" y="-3703"/>
                  </a:lnTo>
                  <a:lnTo>
                    <a:pt x="44494" y="22670"/>
                  </a:lnTo>
                  <a:lnTo>
                    <a:pt x="25661" y="28305"/>
                  </a:lnTo>
                  <a:lnTo>
                    <a:pt x="-1247" y="20749"/>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35" name="Freeform: Shape 1334">
              <a:extLst>
                <a:ext uri="{FF2B5EF4-FFF2-40B4-BE49-F238E27FC236}">
                  <a16:creationId xmlns:a16="http://schemas.microsoft.com/office/drawing/2014/main" id="{7A3A621F-DCD0-469A-A4E1-CEBA8A09E905}"/>
                </a:ext>
              </a:extLst>
            </p:cNvPr>
            <p:cNvSpPr/>
            <p:nvPr/>
          </p:nvSpPr>
          <p:spPr>
            <a:xfrm flipV="1">
              <a:off x="2273824" y="1471026"/>
              <a:ext cx="49758" cy="34818"/>
            </a:xfrm>
            <a:custGeom>
              <a:avLst/>
              <a:gdLst>
                <a:gd name="connsiteX0" fmla="*/ -1247 w 45741"/>
                <a:gd name="connsiteY0" fmla="*/ 20749 h 32007"/>
                <a:gd name="connsiteX1" fmla="*/ 30139 w 45741"/>
                <a:gd name="connsiteY1" fmla="*/ -3703 h 32007"/>
                <a:gd name="connsiteX2" fmla="*/ 44494 w 45741"/>
                <a:gd name="connsiteY2" fmla="*/ 22670 h 32007"/>
                <a:gd name="connsiteX3" fmla="*/ 25661 w 45741"/>
                <a:gd name="connsiteY3" fmla="*/ 28305 h 32007"/>
              </a:gdLst>
              <a:ahLst/>
              <a:cxnLst>
                <a:cxn ang="0">
                  <a:pos x="connsiteX0" y="connsiteY0"/>
                </a:cxn>
                <a:cxn ang="0">
                  <a:pos x="connsiteX1" y="connsiteY1"/>
                </a:cxn>
                <a:cxn ang="0">
                  <a:pos x="connsiteX2" y="connsiteY2"/>
                </a:cxn>
                <a:cxn ang="0">
                  <a:pos x="connsiteX3" y="connsiteY3"/>
                </a:cxn>
              </a:cxnLst>
              <a:rect l="l" t="t" r="r" b="b"/>
              <a:pathLst>
                <a:path w="45741" h="32007">
                  <a:moveTo>
                    <a:pt x="-1247" y="20749"/>
                  </a:moveTo>
                  <a:lnTo>
                    <a:pt x="30139" y="-3703"/>
                  </a:lnTo>
                  <a:lnTo>
                    <a:pt x="44494" y="22670"/>
                  </a:lnTo>
                  <a:lnTo>
                    <a:pt x="25661" y="2830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36" name="Freeform: Shape 1335">
              <a:extLst>
                <a:ext uri="{FF2B5EF4-FFF2-40B4-BE49-F238E27FC236}">
                  <a16:creationId xmlns:a16="http://schemas.microsoft.com/office/drawing/2014/main" id="{13007168-AB65-4484-89FF-81F1B65A15B9}"/>
                </a:ext>
              </a:extLst>
            </p:cNvPr>
            <p:cNvSpPr/>
            <p:nvPr/>
          </p:nvSpPr>
          <p:spPr>
            <a:xfrm flipV="1">
              <a:off x="2150345" y="1293645"/>
              <a:ext cx="69705" cy="32643"/>
            </a:xfrm>
            <a:custGeom>
              <a:avLst/>
              <a:gdLst>
                <a:gd name="connsiteX0" fmla="*/ 53408 w 64078"/>
                <a:gd name="connsiteY0" fmla="*/ 177 h 30008"/>
                <a:gd name="connsiteX1" fmla="*/ 51133 w 64078"/>
                <a:gd name="connsiteY1" fmla="*/ 9841 h 30008"/>
                <a:gd name="connsiteX2" fmla="*/ 62946 w 64078"/>
                <a:gd name="connsiteY2" fmla="*/ 26069 h 30008"/>
                <a:gd name="connsiteX3" fmla="*/ 9303 w 64078"/>
                <a:gd name="connsiteY3" fmla="*/ 20104 h 30008"/>
                <a:gd name="connsiteX4" fmla="*/ -1133 w 64078"/>
                <a:gd name="connsiteY4" fmla="*/ 5560 h 30008"/>
                <a:gd name="connsiteX5" fmla="*/ 13396 w 64078"/>
                <a:gd name="connsiteY5" fmla="*/ -3939 h 30008"/>
                <a:gd name="connsiteX6" fmla="*/ 53408 w 64078"/>
                <a:gd name="connsiteY6" fmla="*/ 177 h 30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078" h="30008">
                  <a:moveTo>
                    <a:pt x="53408" y="177"/>
                  </a:moveTo>
                  <a:cubicBezTo>
                    <a:pt x="53856" y="1648"/>
                    <a:pt x="51133" y="9841"/>
                    <a:pt x="51133" y="9841"/>
                  </a:cubicBezTo>
                  <a:lnTo>
                    <a:pt x="62946" y="26069"/>
                  </a:lnTo>
                  <a:lnTo>
                    <a:pt x="9303" y="20104"/>
                  </a:lnTo>
                  <a:lnTo>
                    <a:pt x="-1133" y="5560"/>
                  </a:lnTo>
                  <a:lnTo>
                    <a:pt x="13396" y="-3939"/>
                  </a:lnTo>
                  <a:cubicBezTo>
                    <a:pt x="13396" y="-3939"/>
                    <a:pt x="52951" y="-1287"/>
                    <a:pt x="53408" y="177"/>
                  </a:cubicBezTo>
                </a:path>
              </a:pathLst>
            </a:custGeom>
            <a:solidFill>
              <a:schemeClr val="accent1"/>
            </a:solidFill>
            <a:ln w="635" cap="flat">
              <a:solidFill>
                <a:schemeClr val="bg1"/>
              </a:solidFill>
              <a:prstDash val="solid"/>
              <a:miter/>
            </a:ln>
          </p:spPr>
          <p:txBody>
            <a:bodyPr rtlCol="0" anchor="ctr"/>
            <a:lstStyle/>
            <a:p>
              <a:endParaRPr lang="en-US" dirty="0"/>
            </a:p>
          </p:txBody>
        </p:sp>
        <p:sp>
          <p:nvSpPr>
            <p:cNvPr id="1337" name="Freeform: Shape 1336">
              <a:extLst>
                <a:ext uri="{FF2B5EF4-FFF2-40B4-BE49-F238E27FC236}">
                  <a16:creationId xmlns:a16="http://schemas.microsoft.com/office/drawing/2014/main" id="{2A01FACB-3938-40BE-8B93-7E4E24D8B14A}"/>
                </a:ext>
              </a:extLst>
            </p:cNvPr>
            <p:cNvSpPr/>
            <p:nvPr/>
          </p:nvSpPr>
          <p:spPr>
            <a:xfrm flipV="1">
              <a:off x="2150345" y="1293645"/>
              <a:ext cx="69705" cy="32643"/>
            </a:xfrm>
            <a:custGeom>
              <a:avLst/>
              <a:gdLst>
                <a:gd name="connsiteX0" fmla="*/ 53408 w 64078"/>
                <a:gd name="connsiteY0" fmla="*/ 177 h 30008"/>
                <a:gd name="connsiteX1" fmla="*/ 51133 w 64078"/>
                <a:gd name="connsiteY1" fmla="*/ 9841 h 30008"/>
                <a:gd name="connsiteX2" fmla="*/ 62946 w 64078"/>
                <a:gd name="connsiteY2" fmla="*/ 26069 h 30008"/>
                <a:gd name="connsiteX3" fmla="*/ 9303 w 64078"/>
                <a:gd name="connsiteY3" fmla="*/ 20104 h 30008"/>
                <a:gd name="connsiteX4" fmla="*/ -1133 w 64078"/>
                <a:gd name="connsiteY4" fmla="*/ 5560 h 30008"/>
                <a:gd name="connsiteX5" fmla="*/ 13396 w 64078"/>
                <a:gd name="connsiteY5" fmla="*/ -3939 h 30008"/>
                <a:gd name="connsiteX6" fmla="*/ 53408 w 64078"/>
                <a:gd name="connsiteY6" fmla="*/ 177 h 30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078" h="30008">
                  <a:moveTo>
                    <a:pt x="53408" y="177"/>
                  </a:moveTo>
                  <a:cubicBezTo>
                    <a:pt x="53856" y="1648"/>
                    <a:pt x="51133" y="9841"/>
                    <a:pt x="51133" y="9841"/>
                  </a:cubicBezTo>
                  <a:lnTo>
                    <a:pt x="62946" y="26069"/>
                  </a:lnTo>
                  <a:lnTo>
                    <a:pt x="9303" y="20104"/>
                  </a:lnTo>
                  <a:lnTo>
                    <a:pt x="-1133" y="5560"/>
                  </a:lnTo>
                  <a:lnTo>
                    <a:pt x="13396" y="-3939"/>
                  </a:lnTo>
                  <a:cubicBezTo>
                    <a:pt x="13396" y="-3939"/>
                    <a:pt x="52951" y="-1287"/>
                    <a:pt x="53408" y="177"/>
                  </a:cubicBez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38" name="Freeform: Shape 1337">
              <a:extLst>
                <a:ext uri="{FF2B5EF4-FFF2-40B4-BE49-F238E27FC236}">
                  <a16:creationId xmlns:a16="http://schemas.microsoft.com/office/drawing/2014/main" id="{E353937C-E319-43EF-B82D-2CFF4BA6BDD6}"/>
                </a:ext>
              </a:extLst>
            </p:cNvPr>
            <p:cNvSpPr/>
            <p:nvPr/>
          </p:nvSpPr>
          <p:spPr>
            <a:xfrm flipV="1">
              <a:off x="2429562" y="1254572"/>
              <a:ext cx="78335" cy="44706"/>
            </a:xfrm>
            <a:custGeom>
              <a:avLst/>
              <a:gdLst>
                <a:gd name="connsiteX0" fmla="*/ 23175 w 72011"/>
                <a:gd name="connsiteY0" fmla="*/ -3983 h 41097"/>
                <a:gd name="connsiteX1" fmla="*/ 65823 w 72011"/>
                <a:gd name="connsiteY1" fmla="*/ 5540 h 41097"/>
                <a:gd name="connsiteX2" fmla="*/ 70592 w 72011"/>
                <a:gd name="connsiteY2" fmla="*/ 21626 h 41097"/>
                <a:gd name="connsiteX3" fmla="*/ 21994 w 72011"/>
                <a:gd name="connsiteY3" fmla="*/ 37115 h 41097"/>
                <a:gd name="connsiteX4" fmla="*/ -1420 w 72011"/>
                <a:gd name="connsiteY4" fmla="*/ 33431 h 41097"/>
                <a:gd name="connsiteX5" fmla="*/ 23175 w 72011"/>
                <a:gd name="connsiteY5" fmla="*/ -3983 h 4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11" h="41097">
                  <a:moveTo>
                    <a:pt x="23175" y="-3983"/>
                  </a:moveTo>
                  <a:lnTo>
                    <a:pt x="65823" y="5540"/>
                  </a:lnTo>
                  <a:lnTo>
                    <a:pt x="70592" y="21626"/>
                  </a:lnTo>
                  <a:lnTo>
                    <a:pt x="21994" y="37115"/>
                  </a:lnTo>
                  <a:lnTo>
                    <a:pt x="-1420" y="33431"/>
                  </a:lnTo>
                  <a:lnTo>
                    <a:pt x="23175" y="-398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39" name="Freeform: Shape 1338">
              <a:extLst>
                <a:ext uri="{FF2B5EF4-FFF2-40B4-BE49-F238E27FC236}">
                  <a16:creationId xmlns:a16="http://schemas.microsoft.com/office/drawing/2014/main" id="{CCFFA5CA-4173-4802-8217-530524521B02}"/>
                </a:ext>
              </a:extLst>
            </p:cNvPr>
            <p:cNvSpPr/>
            <p:nvPr/>
          </p:nvSpPr>
          <p:spPr>
            <a:xfrm flipV="1">
              <a:off x="2429562" y="1254572"/>
              <a:ext cx="78335" cy="44706"/>
            </a:xfrm>
            <a:custGeom>
              <a:avLst/>
              <a:gdLst>
                <a:gd name="connsiteX0" fmla="*/ 23175 w 72011"/>
                <a:gd name="connsiteY0" fmla="*/ -3983 h 41097"/>
                <a:gd name="connsiteX1" fmla="*/ 65823 w 72011"/>
                <a:gd name="connsiteY1" fmla="*/ 5540 h 41097"/>
                <a:gd name="connsiteX2" fmla="*/ 70592 w 72011"/>
                <a:gd name="connsiteY2" fmla="*/ 21626 h 41097"/>
                <a:gd name="connsiteX3" fmla="*/ 21994 w 72011"/>
                <a:gd name="connsiteY3" fmla="*/ 37115 h 41097"/>
                <a:gd name="connsiteX4" fmla="*/ -1420 w 72011"/>
                <a:gd name="connsiteY4" fmla="*/ 33431 h 4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011" h="41097">
                  <a:moveTo>
                    <a:pt x="23175" y="-3983"/>
                  </a:moveTo>
                  <a:lnTo>
                    <a:pt x="65823" y="5540"/>
                  </a:lnTo>
                  <a:lnTo>
                    <a:pt x="70592" y="21626"/>
                  </a:lnTo>
                  <a:lnTo>
                    <a:pt x="21994" y="37115"/>
                  </a:lnTo>
                  <a:lnTo>
                    <a:pt x="-1420" y="33431"/>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40" name="Freeform: Shape 1339">
              <a:extLst>
                <a:ext uri="{FF2B5EF4-FFF2-40B4-BE49-F238E27FC236}">
                  <a16:creationId xmlns:a16="http://schemas.microsoft.com/office/drawing/2014/main" id="{6590ED78-3D39-4BF2-AF41-5DF9F59FDE08}"/>
                </a:ext>
              </a:extLst>
            </p:cNvPr>
            <p:cNvSpPr/>
            <p:nvPr/>
          </p:nvSpPr>
          <p:spPr>
            <a:xfrm flipV="1">
              <a:off x="2403485" y="1197390"/>
              <a:ext cx="34638" cy="25444"/>
            </a:xfrm>
            <a:custGeom>
              <a:avLst/>
              <a:gdLst>
                <a:gd name="connsiteX0" fmla="*/ 30471 w 31842"/>
                <a:gd name="connsiteY0" fmla="*/ -4072 h 23390"/>
                <a:gd name="connsiteX1" fmla="*/ 28110 w 31842"/>
                <a:gd name="connsiteY1" fmla="*/ 14250 h 23390"/>
                <a:gd name="connsiteX2" fmla="*/ 2170 w 31842"/>
                <a:gd name="connsiteY2" fmla="*/ 19319 h 23390"/>
                <a:gd name="connsiteX3" fmla="*/ -1371 w 31842"/>
                <a:gd name="connsiteY3" fmla="*/ 1579 h 23390"/>
                <a:gd name="connsiteX4" fmla="*/ 16321 w 31842"/>
                <a:gd name="connsiteY4" fmla="*/ 1579 h 23390"/>
                <a:gd name="connsiteX5" fmla="*/ 30471 w 31842"/>
                <a:gd name="connsiteY5" fmla="*/ -4072 h 23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842" h="23390">
                  <a:moveTo>
                    <a:pt x="30471" y="-4072"/>
                  </a:moveTo>
                  <a:lnTo>
                    <a:pt x="28110" y="14250"/>
                  </a:lnTo>
                  <a:lnTo>
                    <a:pt x="2170" y="19319"/>
                  </a:lnTo>
                  <a:lnTo>
                    <a:pt x="-1371" y="1579"/>
                  </a:lnTo>
                  <a:lnTo>
                    <a:pt x="16321" y="1579"/>
                  </a:lnTo>
                  <a:lnTo>
                    <a:pt x="30471" y="-407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41" name="Freeform: Shape 1340">
              <a:extLst>
                <a:ext uri="{FF2B5EF4-FFF2-40B4-BE49-F238E27FC236}">
                  <a16:creationId xmlns:a16="http://schemas.microsoft.com/office/drawing/2014/main" id="{0C2C6D05-84A0-445D-8217-767391856DDC}"/>
                </a:ext>
              </a:extLst>
            </p:cNvPr>
            <p:cNvSpPr/>
            <p:nvPr/>
          </p:nvSpPr>
          <p:spPr>
            <a:xfrm flipV="1">
              <a:off x="2403485" y="1197390"/>
              <a:ext cx="34638" cy="25444"/>
            </a:xfrm>
            <a:custGeom>
              <a:avLst/>
              <a:gdLst>
                <a:gd name="connsiteX0" fmla="*/ 30471 w 31842"/>
                <a:gd name="connsiteY0" fmla="*/ -4072 h 23390"/>
                <a:gd name="connsiteX1" fmla="*/ 28110 w 31842"/>
                <a:gd name="connsiteY1" fmla="*/ 14250 h 23390"/>
                <a:gd name="connsiteX2" fmla="*/ 2170 w 31842"/>
                <a:gd name="connsiteY2" fmla="*/ 19319 h 23390"/>
                <a:gd name="connsiteX3" fmla="*/ -1371 w 31842"/>
                <a:gd name="connsiteY3" fmla="*/ 1579 h 23390"/>
                <a:gd name="connsiteX4" fmla="*/ 16321 w 31842"/>
                <a:gd name="connsiteY4" fmla="*/ 1579 h 23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42" h="23390">
                  <a:moveTo>
                    <a:pt x="30471" y="-4072"/>
                  </a:moveTo>
                  <a:lnTo>
                    <a:pt x="28110" y="14250"/>
                  </a:lnTo>
                  <a:lnTo>
                    <a:pt x="2170" y="19319"/>
                  </a:lnTo>
                  <a:lnTo>
                    <a:pt x="-1371" y="1579"/>
                  </a:lnTo>
                  <a:lnTo>
                    <a:pt x="16321" y="1579"/>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42" name="Freeform: Shape 1341">
              <a:extLst>
                <a:ext uri="{FF2B5EF4-FFF2-40B4-BE49-F238E27FC236}">
                  <a16:creationId xmlns:a16="http://schemas.microsoft.com/office/drawing/2014/main" id="{B1BEC1C2-ABB2-4B36-9926-D9520DBB3973}"/>
                </a:ext>
              </a:extLst>
            </p:cNvPr>
            <p:cNvSpPr/>
            <p:nvPr/>
          </p:nvSpPr>
          <p:spPr>
            <a:xfrm flipV="1">
              <a:off x="2464698" y="1305219"/>
              <a:ext cx="70561" cy="21069"/>
            </a:xfrm>
            <a:custGeom>
              <a:avLst/>
              <a:gdLst>
                <a:gd name="connsiteX0" fmla="*/ 63414 w 64865"/>
                <a:gd name="connsiteY0" fmla="*/ 12666 h 19368"/>
                <a:gd name="connsiteX1" fmla="*/ 18877 w 64865"/>
                <a:gd name="connsiteY1" fmla="*/ 15437 h 19368"/>
                <a:gd name="connsiteX2" fmla="*/ -1451 w 64865"/>
                <a:gd name="connsiteY2" fmla="*/ 3222 h 19368"/>
                <a:gd name="connsiteX3" fmla="*/ 55009 w 64865"/>
                <a:gd name="connsiteY3" fmla="*/ -3932 h 19368"/>
                <a:gd name="connsiteX4" fmla="*/ 63414 w 64865"/>
                <a:gd name="connsiteY4" fmla="*/ 12666 h 19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5" h="19368">
                  <a:moveTo>
                    <a:pt x="63414" y="12666"/>
                  </a:moveTo>
                  <a:lnTo>
                    <a:pt x="18877" y="15437"/>
                  </a:lnTo>
                  <a:lnTo>
                    <a:pt x="-1451" y="3222"/>
                  </a:lnTo>
                  <a:lnTo>
                    <a:pt x="55009" y="-3932"/>
                  </a:lnTo>
                  <a:lnTo>
                    <a:pt x="63414" y="12666"/>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43" name="Freeform: Shape 1342">
              <a:extLst>
                <a:ext uri="{FF2B5EF4-FFF2-40B4-BE49-F238E27FC236}">
                  <a16:creationId xmlns:a16="http://schemas.microsoft.com/office/drawing/2014/main" id="{C008DF11-6DFB-4E0D-AEC5-A7E9E47EE7F2}"/>
                </a:ext>
              </a:extLst>
            </p:cNvPr>
            <p:cNvSpPr/>
            <p:nvPr/>
          </p:nvSpPr>
          <p:spPr>
            <a:xfrm flipV="1">
              <a:off x="2464698" y="1305219"/>
              <a:ext cx="70561" cy="21069"/>
            </a:xfrm>
            <a:custGeom>
              <a:avLst/>
              <a:gdLst>
                <a:gd name="connsiteX0" fmla="*/ 63414 w 64865"/>
                <a:gd name="connsiteY0" fmla="*/ 12666 h 19368"/>
                <a:gd name="connsiteX1" fmla="*/ 18877 w 64865"/>
                <a:gd name="connsiteY1" fmla="*/ 15437 h 19368"/>
                <a:gd name="connsiteX2" fmla="*/ -1451 w 64865"/>
                <a:gd name="connsiteY2" fmla="*/ 3222 h 19368"/>
                <a:gd name="connsiteX3" fmla="*/ 55009 w 64865"/>
                <a:gd name="connsiteY3" fmla="*/ -3932 h 19368"/>
              </a:gdLst>
              <a:ahLst/>
              <a:cxnLst>
                <a:cxn ang="0">
                  <a:pos x="connsiteX0" y="connsiteY0"/>
                </a:cxn>
                <a:cxn ang="0">
                  <a:pos x="connsiteX1" y="connsiteY1"/>
                </a:cxn>
                <a:cxn ang="0">
                  <a:pos x="connsiteX2" y="connsiteY2"/>
                </a:cxn>
                <a:cxn ang="0">
                  <a:pos x="connsiteX3" y="connsiteY3"/>
                </a:cxn>
              </a:cxnLst>
              <a:rect l="l" t="t" r="r" b="b"/>
              <a:pathLst>
                <a:path w="64865" h="19368">
                  <a:moveTo>
                    <a:pt x="63414" y="12666"/>
                  </a:moveTo>
                  <a:lnTo>
                    <a:pt x="18877" y="15437"/>
                  </a:lnTo>
                  <a:lnTo>
                    <a:pt x="-1451" y="3222"/>
                  </a:lnTo>
                  <a:lnTo>
                    <a:pt x="55009" y="-3932"/>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44" name="Freeform: Shape 1343">
              <a:extLst>
                <a:ext uri="{FF2B5EF4-FFF2-40B4-BE49-F238E27FC236}">
                  <a16:creationId xmlns:a16="http://schemas.microsoft.com/office/drawing/2014/main" id="{F279ABC4-F994-42E2-8BF0-487BBBE52627}"/>
                </a:ext>
              </a:extLst>
            </p:cNvPr>
            <p:cNvSpPr/>
            <p:nvPr/>
          </p:nvSpPr>
          <p:spPr>
            <a:xfrm flipV="1">
              <a:off x="2574565" y="1309971"/>
              <a:ext cx="40135" cy="21317"/>
            </a:xfrm>
            <a:custGeom>
              <a:avLst/>
              <a:gdLst>
                <a:gd name="connsiteX0" fmla="*/ 30429 w 36895"/>
                <a:gd name="connsiteY0" fmla="*/ -3925 h 19596"/>
                <a:gd name="connsiteX1" fmla="*/ 35348 w 36895"/>
                <a:gd name="connsiteY1" fmla="*/ 10170 h 19596"/>
                <a:gd name="connsiteX2" fmla="*/ 20293 w 36895"/>
                <a:gd name="connsiteY2" fmla="*/ 15671 h 19596"/>
                <a:gd name="connsiteX3" fmla="*/ -1547 w 36895"/>
                <a:gd name="connsiteY3" fmla="*/ 12586 h 19596"/>
                <a:gd name="connsiteX4" fmla="*/ 1900 w 36895"/>
                <a:gd name="connsiteY4" fmla="*/ -3925 h 19596"/>
                <a:gd name="connsiteX5" fmla="*/ 20293 w 36895"/>
                <a:gd name="connsiteY5" fmla="*/ -1816 h 19596"/>
                <a:gd name="connsiteX6" fmla="*/ 30429 w 36895"/>
                <a:gd name="connsiteY6" fmla="*/ -3925 h 19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895" h="19596">
                  <a:moveTo>
                    <a:pt x="30429" y="-3925"/>
                  </a:moveTo>
                  <a:lnTo>
                    <a:pt x="35348" y="10170"/>
                  </a:lnTo>
                  <a:lnTo>
                    <a:pt x="20293" y="15671"/>
                  </a:lnTo>
                  <a:lnTo>
                    <a:pt x="-1547" y="12586"/>
                  </a:lnTo>
                  <a:lnTo>
                    <a:pt x="1900" y="-3925"/>
                  </a:lnTo>
                  <a:lnTo>
                    <a:pt x="20293" y="-1816"/>
                  </a:lnTo>
                  <a:lnTo>
                    <a:pt x="30429" y="-392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45" name="Freeform: Shape 1344">
              <a:extLst>
                <a:ext uri="{FF2B5EF4-FFF2-40B4-BE49-F238E27FC236}">
                  <a16:creationId xmlns:a16="http://schemas.microsoft.com/office/drawing/2014/main" id="{528635FD-A6C7-46C0-A59D-EA0AA96AF9CE}"/>
                </a:ext>
              </a:extLst>
            </p:cNvPr>
            <p:cNvSpPr/>
            <p:nvPr/>
          </p:nvSpPr>
          <p:spPr>
            <a:xfrm flipV="1">
              <a:off x="2574565" y="1309971"/>
              <a:ext cx="40135" cy="21317"/>
            </a:xfrm>
            <a:custGeom>
              <a:avLst/>
              <a:gdLst>
                <a:gd name="connsiteX0" fmla="*/ 30429 w 36895"/>
                <a:gd name="connsiteY0" fmla="*/ -3925 h 19596"/>
                <a:gd name="connsiteX1" fmla="*/ 35348 w 36895"/>
                <a:gd name="connsiteY1" fmla="*/ 10170 h 19596"/>
                <a:gd name="connsiteX2" fmla="*/ 20293 w 36895"/>
                <a:gd name="connsiteY2" fmla="*/ 15671 h 19596"/>
                <a:gd name="connsiteX3" fmla="*/ -1547 w 36895"/>
                <a:gd name="connsiteY3" fmla="*/ 12586 h 19596"/>
                <a:gd name="connsiteX4" fmla="*/ 1900 w 36895"/>
                <a:gd name="connsiteY4" fmla="*/ -3925 h 19596"/>
                <a:gd name="connsiteX5" fmla="*/ 20293 w 36895"/>
                <a:gd name="connsiteY5" fmla="*/ -1816 h 19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895" h="19596">
                  <a:moveTo>
                    <a:pt x="30429" y="-3925"/>
                  </a:moveTo>
                  <a:lnTo>
                    <a:pt x="35348" y="10170"/>
                  </a:lnTo>
                  <a:lnTo>
                    <a:pt x="20293" y="15671"/>
                  </a:lnTo>
                  <a:lnTo>
                    <a:pt x="-1547" y="12586"/>
                  </a:lnTo>
                  <a:lnTo>
                    <a:pt x="1900" y="-3925"/>
                  </a:lnTo>
                  <a:lnTo>
                    <a:pt x="20293" y="-1816"/>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46" name="Freeform: Shape 1345">
              <a:extLst>
                <a:ext uri="{FF2B5EF4-FFF2-40B4-BE49-F238E27FC236}">
                  <a16:creationId xmlns:a16="http://schemas.microsoft.com/office/drawing/2014/main" id="{1894508B-B283-42C5-8ACF-87344CBCCBB8}"/>
                </a:ext>
              </a:extLst>
            </p:cNvPr>
            <p:cNvSpPr/>
            <p:nvPr/>
          </p:nvSpPr>
          <p:spPr>
            <a:xfrm flipV="1">
              <a:off x="2283301" y="1305219"/>
              <a:ext cx="51367" cy="34767"/>
            </a:xfrm>
            <a:custGeom>
              <a:avLst/>
              <a:gdLst>
                <a:gd name="connsiteX0" fmla="*/ 45963 w 47220"/>
                <a:gd name="connsiteY0" fmla="*/ -3923 h 31960"/>
                <a:gd name="connsiteX1" fmla="*/ 16450 w 47220"/>
                <a:gd name="connsiteY1" fmla="*/ 28038 h 31960"/>
                <a:gd name="connsiteX2" fmla="*/ -1258 w 47220"/>
                <a:gd name="connsiteY2" fmla="*/ 28038 h 31960"/>
                <a:gd name="connsiteX3" fmla="*/ 12900 w 47220"/>
                <a:gd name="connsiteY3" fmla="*/ -515 h 31960"/>
                <a:gd name="connsiteX4" fmla="*/ 45963 w 47220"/>
                <a:gd name="connsiteY4" fmla="*/ -3923 h 31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0" h="31960">
                  <a:moveTo>
                    <a:pt x="45963" y="-3923"/>
                  </a:moveTo>
                  <a:lnTo>
                    <a:pt x="16450" y="28038"/>
                  </a:lnTo>
                  <a:lnTo>
                    <a:pt x="-1258" y="28038"/>
                  </a:lnTo>
                  <a:lnTo>
                    <a:pt x="12900" y="-515"/>
                  </a:lnTo>
                  <a:lnTo>
                    <a:pt x="45963" y="-392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47" name="Freeform: Shape 1346">
              <a:extLst>
                <a:ext uri="{FF2B5EF4-FFF2-40B4-BE49-F238E27FC236}">
                  <a16:creationId xmlns:a16="http://schemas.microsoft.com/office/drawing/2014/main" id="{D9E5388B-213C-44B5-89A2-0C19EFF9CD6A}"/>
                </a:ext>
              </a:extLst>
            </p:cNvPr>
            <p:cNvSpPr/>
            <p:nvPr/>
          </p:nvSpPr>
          <p:spPr>
            <a:xfrm flipV="1">
              <a:off x="2283301" y="1305219"/>
              <a:ext cx="51367" cy="34767"/>
            </a:xfrm>
            <a:custGeom>
              <a:avLst/>
              <a:gdLst>
                <a:gd name="connsiteX0" fmla="*/ 45963 w 47220"/>
                <a:gd name="connsiteY0" fmla="*/ -3923 h 31960"/>
                <a:gd name="connsiteX1" fmla="*/ 16450 w 47220"/>
                <a:gd name="connsiteY1" fmla="*/ 28038 h 31960"/>
                <a:gd name="connsiteX2" fmla="*/ -1258 w 47220"/>
                <a:gd name="connsiteY2" fmla="*/ 28038 h 31960"/>
                <a:gd name="connsiteX3" fmla="*/ 12900 w 47220"/>
                <a:gd name="connsiteY3" fmla="*/ -515 h 31960"/>
              </a:gdLst>
              <a:ahLst/>
              <a:cxnLst>
                <a:cxn ang="0">
                  <a:pos x="connsiteX0" y="connsiteY0"/>
                </a:cxn>
                <a:cxn ang="0">
                  <a:pos x="connsiteX1" y="connsiteY1"/>
                </a:cxn>
                <a:cxn ang="0">
                  <a:pos x="connsiteX2" y="connsiteY2"/>
                </a:cxn>
                <a:cxn ang="0">
                  <a:pos x="connsiteX3" y="connsiteY3"/>
                </a:cxn>
              </a:cxnLst>
              <a:rect l="l" t="t" r="r" b="b"/>
              <a:pathLst>
                <a:path w="47220" h="31960">
                  <a:moveTo>
                    <a:pt x="45963" y="-3923"/>
                  </a:moveTo>
                  <a:lnTo>
                    <a:pt x="16450" y="28038"/>
                  </a:lnTo>
                  <a:lnTo>
                    <a:pt x="-1258" y="28038"/>
                  </a:lnTo>
                  <a:lnTo>
                    <a:pt x="12900" y="-51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48" name="Freeform: Shape 1347">
              <a:extLst>
                <a:ext uri="{FF2B5EF4-FFF2-40B4-BE49-F238E27FC236}">
                  <a16:creationId xmlns:a16="http://schemas.microsoft.com/office/drawing/2014/main" id="{71C8B60E-7A62-4106-B52F-5F54EC5A239C}"/>
                </a:ext>
              </a:extLst>
            </p:cNvPr>
            <p:cNvSpPr/>
            <p:nvPr/>
          </p:nvSpPr>
          <p:spPr>
            <a:xfrm flipV="1">
              <a:off x="2150345" y="1260324"/>
              <a:ext cx="78164" cy="20443"/>
            </a:xfrm>
            <a:custGeom>
              <a:avLst/>
              <a:gdLst>
                <a:gd name="connsiteX0" fmla="*/ 70718 w 71854"/>
                <a:gd name="connsiteY0" fmla="*/ -3992 h 18793"/>
                <a:gd name="connsiteX1" fmla="*/ 47146 w 71854"/>
                <a:gd name="connsiteY1" fmla="*/ 14802 h 18793"/>
                <a:gd name="connsiteX2" fmla="*/ -1137 w 71854"/>
                <a:gd name="connsiteY2" fmla="*/ 4177 h 18793"/>
                <a:gd name="connsiteX3" fmla="*/ 2562 w 71854"/>
                <a:gd name="connsiteY3" fmla="*/ -3512 h 18793"/>
                <a:gd name="connsiteX4" fmla="*/ 70718 w 71854"/>
                <a:gd name="connsiteY4" fmla="*/ -3992 h 18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54" h="18793">
                  <a:moveTo>
                    <a:pt x="70718" y="-3992"/>
                  </a:moveTo>
                  <a:lnTo>
                    <a:pt x="47146" y="14802"/>
                  </a:lnTo>
                  <a:lnTo>
                    <a:pt x="-1137" y="4177"/>
                  </a:lnTo>
                  <a:lnTo>
                    <a:pt x="2562" y="-3512"/>
                  </a:lnTo>
                  <a:lnTo>
                    <a:pt x="70718" y="-399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49" name="Freeform: Shape 1348">
              <a:extLst>
                <a:ext uri="{FF2B5EF4-FFF2-40B4-BE49-F238E27FC236}">
                  <a16:creationId xmlns:a16="http://schemas.microsoft.com/office/drawing/2014/main" id="{6ABD258F-4FB5-4E7D-A5E5-EFAE03663CE6}"/>
                </a:ext>
              </a:extLst>
            </p:cNvPr>
            <p:cNvSpPr/>
            <p:nvPr/>
          </p:nvSpPr>
          <p:spPr>
            <a:xfrm flipV="1">
              <a:off x="2150345" y="1260324"/>
              <a:ext cx="78164" cy="20443"/>
            </a:xfrm>
            <a:custGeom>
              <a:avLst/>
              <a:gdLst>
                <a:gd name="connsiteX0" fmla="*/ 70718 w 71854"/>
                <a:gd name="connsiteY0" fmla="*/ -3992 h 18793"/>
                <a:gd name="connsiteX1" fmla="*/ 47146 w 71854"/>
                <a:gd name="connsiteY1" fmla="*/ 14802 h 18793"/>
                <a:gd name="connsiteX2" fmla="*/ -1137 w 71854"/>
                <a:gd name="connsiteY2" fmla="*/ 4177 h 18793"/>
                <a:gd name="connsiteX3" fmla="*/ 2562 w 71854"/>
                <a:gd name="connsiteY3" fmla="*/ -3512 h 18793"/>
              </a:gdLst>
              <a:ahLst/>
              <a:cxnLst>
                <a:cxn ang="0">
                  <a:pos x="connsiteX0" y="connsiteY0"/>
                </a:cxn>
                <a:cxn ang="0">
                  <a:pos x="connsiteX1" y="connsiteY1"/>
                </a:cxn>
                <a:cxn ang="0">
                  <a:pos x="connsiteX2" y="connsiteY2"/>
                </a:cxn>
                <a:cxn ang="0">
                  <a:pos x="connsiteX3" y="connsiteY3"/>
                </a:cxn>
              </a:cxnLst>
              <a:rect l="l" t="t" r="r" b="b"/>
              <a:pathLst>
                <a:path w="71854" h="18793">
                  <a:moveTo>
                    <a:pt x="70718" y="-3992"/>
                  </a:moveTo>
                  <a:lnTo>
                    <a:pt x="47146" y="14802"/>
                  </a:lnTo>
                  <a:lnTo>
                    <a:pt x="-1137" y="4177"/>
                  </a:lnTo>
                  <a:lnTo>
                    <a:pt x="2562" y="-3512"/>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50" name="Freeform: Shape 1349">
              <a:extLst>
                <a:ext uri="{FF2B5EF4-FFF2-40B4-BE49-F238E27FC236}">
                  <a16:creationId xmlns:a16="http://schemas.microsoft.com/office/drawing/2014/main" id="{BC6D086F-DFFE-4F81-89EA-73D584F2EC2C}"/>
                </a:ext>
              </a:extLst>
            </p:cNvPr>
            <p:cNvSpPr/>
            <p:nvPr/>
          </p:nvSpPr>
          <p:spPr>
            <a:xfrm flipV="1">
              <a:off x="2117597" y="1286933"/>
              <a:ext cx="23757" cy="26394"/>
            </a:xfrm>
            <a:custGeom>
              <a:avLst/>
              <a:gdLst>
                <a:gd name="connsiteX0" fmla="*/ 20763 w 21839"/>
                <a:gd name="connsiteY0" fmla="*/ 11308 h 24263"/>
                <a:gd name="connsiteX1" fmla="*/ 8510 w 21839"/>
                <a:gd name="connsiteY1" fmla="*/ 20311 h 24263"/>
                <a:gd name="connsiteX2" fmla="*/ -1076 w 21839"/>
                <a:gd name="connsiteY2" fmla="*/ 16455 h 24263"/>
                <a:gd name="connsiteX3" fmla="*/ 5653 w 21839"/>
                <a:gd name="connsiteY3" fmla="*/ -3953 h 24263"/>
                <a:gd name="connsiteX4" fmla="*/ 20763 w 21839"/>
                <a:gd name="connsiteY4" fmla="*/ 11308 h 242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39" h="24263">
                  <a:moveTo>
                    <a:pt x="20763" y="11308"/>
                  </a:moveTo>
                  <a:lnTo>
                    <a:pt x="8510" y="20311"/>
                  </a:lnTo>
                  <a:lnTo>
                    <a:pt x="-1076" y="16455"/>
                  </a:lnTo>
                  <a:lnTo>
                    <a:pt x="5653" y="-3953"/>
                  </a:lnTo>
                  <a:lnTo>
                    <a:pt x="20763" y="11308"/>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51" name="Freeform: Shape 1350">
              <a:extLst>
                <a:ext uri="{FF2B5EF4-FFF2-40B4-BE49-F238E27FC236}">
                  <a16:creationId xmlns:a16="http://schemas.microsoft.com/office/drawing/2014/main" id="{414A75EA-498F-4CC5-A5F8-29236DC29EDB}"/>
                </a:ext>
              </a:extLst>
            </p:cNvPr>
            <p:cNvSpPr/>
            <p:nvPr/>
          </p:nvSpPr>
          <p:spPr>
            <a:xfrm flipV="1">
              <a:off x="2117597" y="1286933"/>
              <a:ext cx="23757" cy="26394"/>
            </a:xfrm>
            <a:custGeom>
              <a:avLst/>
              <a:gdLst>
                <a:gd name="connsiteX0" fmla="*/ 20763 w 21839"/>
                <a:gd name="connsiteY0" fmla="*/ 11308 h 24263"/>
                <a:gd name="connsiteX1" fmla="*/ 8510 w 21839"/>
                <a:gd name="connsiteY1" fmla="*/ 20311 h 24263"/>
                <a:gd name="connsiteX2" fmla="*/ -1076 w 21839"/>
                <a:gd name="connsiteY2" fmla="*/ 16455 h 24263"/>
                <a:gd name="connsiteX3" fmla="*/ 5653 w 21839"/>
                <a:gd name="connsiteY3" fmla="*/ -3953 h 24263"/>
              </a:gdLst>
              <a:ahLst/>
              <a:cxnLst>
                <a:cxn ang="0">
                  <a:pos x="connsiteX0" y="connsiteY0"/>
                </a:cxn>
                <a:cxn ang="0">
                  <a:pos x="connsiteX1" y="connsiteY1"/>
                </a:cxn>
                <a:cxn ang="0">
                  <a:pos x="connsiteX2" y="connsiteY2"/>
                </a:cxn>
                <a:cxn ang="0">
                  <a:pos x="connsiteX3" y="connsiteY3"/>
                </a:cxn>
              </a:cxnLst>
              <a:rect l="l" t="t" r="r" b="b"/>
              <a:pathLst>
                <a:path w="21839" h="24263">
                  <a:moveTo>
                    <a:pt x="20763" y="11308"/>
                  </a:moveTo>
                  <a:lnTo>
                    <a:pt x="8510" y="20311"/>
                  </a:lnTo>
                  <a:lnTo>
                    <a:pt x="-1076" y="16455"/>
                  </a:lnTo>
                  <a:lnTo>
                    <a:pt x="5653" y="-395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52" name="Freeform: Shape 1351">
              <a:extLst>
                <a:ext uri="{FF2B5EF4-FFF2-40B4-BE49-F238E27FC236}">
                  <a16:creationId xmlns:a16="http://schemas.microsoft.com/office/drawing/2014/main" id="{5EF989F0-F386-41D1-B793-F55A427D5CFC}"/>
                </a:ext>
              </a:extLst>
            </p:cNvPr>
            <p:cNvSpPr/>
            <p:nvPr/>
          </p:nvSpPr>
          <p:spPr>
            <a:xfrm flipV="1">
              <a:off x="2311767" y="1408923"/>
              <a:ext cx="28226" cy="23543"/>
            </a:xfrm>
            <a:custGeom>
              <a:avLst/>
              <a:gdLst>
                <a:gd name="connsiteX0" fmla="*/ 9586 w 25947"/>
                <a:gd name="connsiteY0" fmla="*/ -3793 h 21642"/>
                <a:gd name="connsiteX1" fmla="*/ 24673 w 25947"/>
                <a:gd name="connsiteY1" fmla="*/ 3896 h 21642"/>
                <a:gd name="connsiteX2" fmla="*/ 19778 w 25947"/>
                <a:gd name="connsiteY2" fmla="*/ 13411 h 21642"/>
                <a:gd name="connsiteX3" fmla="*/ 9586 w 25947"/>
                <a:gd name="connsiteY3" fmla="*/ 17850 h 21642"/>
                <a:gd name="connsiteX4" fmla="*/ -1275 w 25947"/>
                <a:gd name="connsiteY4" fmla="*/ 3896 h 21642"/>
                <a:gd name="connsiteX5" fmla="*/ 9586 w 25947"/>
                <a:gd name="connsiteY5" fmla="*/ -3793 h 21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947" h="21642">
                  <a:moveTo>
                    <a:pt x="9586" y="-3793"/>
                  </a:moveTo>
                  <a:lnTo>
                    <a:pt x="24673" y="3896"/>
                  </a:lnTo>
                  <a:lnTo>
                    <a:pt x="19778" y="13411"/>
                  </a:lnTo>
                  <a:lnTo>
                    <a:pt x="9586" y="17850"/>
                  </a:lnTo>
                  <a:lnTo>
                    <a:pt x="-1275" y="3896"/>
                  </a:lnTo>
                  <a:lnTo>
                    <a:pt x="9586" y="-379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53" name="Freeform: Shape 1352">
              <a:extLst>
                <a:ext uri="{FF2B5EF4-FFF2-40B4-BE49-F238E27FC236}">
                  <a16:creationId xmlns:a16="http://schemas.microsoft.com/office/drawing/2014/main" id="{D93C9E2A-410C-4D8E-AAEA-11542353E3E5}"/>
                </a:ext>
              </a:extLst>
            </p:cNvPr>
            <p:cNvSpPr/>
            <p:nvPr/>
          </p:nvSpPr>
          <p:spPr>
            <a:xfrm flipV="1">
              <a:off x="2311767" y="1408923"/>
              <a:ext cx="28226" cy="23543"/>
            </a:xfrm>
            <a:custGeom>
              <a:avLst/>
              <a:gdLst>
                <a:gd name="connsiteX0" fmla="*/ 9586 w 25947"/>
                <a:gd name="connsiteY0" fmla="*/ -3793 h 21642"/>
                <a:gd name="connsiteX1" fmla="*/ 24673 w 25947"/>
                <a:gd name="connsiteY1" fmla="*/ 3896 h 21642"/>
                <a:gd name="connsiteX2" fmla="*/ 19778 w 25947"/>
                <a:gd name="connsiteY2" fmla="*/ 13411 h 21642"/>
                <a:gd name="connsiteX3" fmla="*/ 9586 w 25947"/>
                <a:gd name="connsiteY3" fmla="*/ 17850 h 21642"/>
                <a:gd name="connsiteX4" fmla="*/ -1275 w 25947"/>
                <a:gd name="connsiteY4" fmla="*/ 3896 h 21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47" h="21642">
                  <a:moveTo>
                    <a:pt x="9586" y="-3793"/>
                  </a:moveTo>
                  <a:lnTo>
                    <a:pt x="24673" y="3896"/>
                  </a:lnTo>
                  <a:lnTo>
                    <a:pt x="19778" y="13411"/>
                  </a:lnTo>
                  <a:lnTo>
                    <a:pt x="9586" y="17850"/>
                  </a:lnTo>
                  <a:lnTo>
                    <a:pt x="-1275" y="3896"/>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54" name="Freeform: Shape 1353">
              <a:extLst>
                <a:ext uri="{FF2B5EF4-FFF2-40B4-BE49-F238E27FC236}">
                  <a16:creationId xmlns:a16="http://schemas.microsoft.com/office/drawing/2014/main" id="{E633EE16-808B-4779-A669-51EC181DCEE1}"/>
                </a:ext>
              </a:extLst>
            </p:cNvPr>
            <p:cNvSpPr/>
            <p:nvPr/>
          </p:nvSpPr>
          <p:spPr>
            <a:xfrm flipV="1">
              <a:off x="1087219" y="1955579"/>
              <a:ext cx="37813" cy="24142"/>
            </a:xfrm>
            <a:custGeom>
              <a:avLst/>
              <a:gdLst>
                <a:gd name="connsiteX0" fmla="*/ 34721 w 34760"/>
                <a:gd name="connsiteY0" fmla="*/ -267 h 22193"/>
                <a:gd name="connsiteX1" fmla="*/ 32424 w 34760"/>
                <a:gd name="connsiteY1" fmla="*/ 15245 h 22193"/>
                <a:gd name="connsiteX2" fmla="*/ 18322 w 34760"/>
                <a:gd name="connsiteY2" fmla="*/ 19125 h 22193"/>
                <a:gd name="connsiteX3" fmla="*/ -40 w 34760"/>
                <a:gd name="connsiteY3" fmla="*/ 13128 h 22193"/>
                <a:gd name="connsiteX4" fmla="*/ -40 w 34760"/>
                <a:gd name="connsiteY4" fmla="*/ 4675 h 22193"/>
                <a:gd name="connsiteX5" fmla="*/ 20948 w 34760"/>
                <a:gd name="connsiteY5" fmla="*/ -3069 h 22193"/>
                <a:gd name="connsiteX6" fmla="*/ 34721 w 34760"/>
                <a:gd name="connsiteY6" fmla="*/ -267 h 22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0" h="22193">
                  <a:moveTo>
                    <a:pt x="34721" y="-267"/>
                  </a:moveTo>
                  <a:lnTo>
                    <a:pt x="32424" y="15245"/>
                  </a:lnTo>
                  <a:lnTo>
                    <a:pt x="18322" y="19125"/>
                  </a:lnTo>
                  <a:lnTo>
                    <a:pt x="-40" y="13128"/>
                  </a:lnTo>
                  <a:lnTo>
                    <a:pt x="-40" y="4675"/>
                  </a:lnTo>
                  <a:lnTo>
                    <a:pt x="20948" y="-3069"/>
                  </a:lnTo>
                  <a:lnTo>
                    <a:pt x="34721" y="-267"/>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55" name="Freeform: Shape 1354">
              <a:extLst>
                <a:ext uri="{FF2B5EF4-FFF2-40B4-BE49-F238E27FC236}">
                  <a16:creationId xmlns:a16="http://schemas.microsoft.com/office/drawing/2014/main" id="{BBAF9F91-14CC-4AE1-B1E8-4D3418931150}"/>
                </a:ext>
              </a:extLst>
            </p:cNvPr>
            <p:cNvSpPr/>
            <p:nvPr/>
          </p:nvSpPr>
          <p:spPr>
            <a:xfrm flipV="1">
              <a:off x="1087219" y="1955579"/>
              <a:ext cx="37813" cy="24142"/>
            </a:xfrm>
            <a:custGeom>
              <a:avLst/>
              <a:gdLst>
                <a:gd name="connsiteX0" fmla="*/ 34721 w 34760"/>
                <a:gd name="connsiteY0" fmla="*/ -267 h 22193"/>
                <a:gd name="connsiteX1" fmla="*/ 32424 w 34760"/>
                <a:gd name="connsiteY1" fmla="*/ 15245 h 22193"/>
                <a:gd name="connsiteX2" fmla="*/ 18322 w 34760"/>
                <a:gd name="connsiteY2" fmla="*/ 19125 h 22193"/>
                <a:gd name="connsiteX3" fmla="*/ -40 w 34760"/>
                <a:gd name="connsiteY3" fmla="*/ 13128 h 22193"/>
                <a:gd name="connsiteX4" fmla="*/ -40 w 34760"/>
                <a:gd name="connsiteY4" fmla="*/ 4675 h 22193"/>
                <a:gd name="connsiteX5" fmla="*/ 20948 w 34760"/>
                <a:gd name="connsiteY5" fmla="*/ -3069 h 22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760" h="22193">
                  <a:moveTo>
                    <a:pt x="34721" y="-267"/>
                  </a:moveTo>
                  <a:lnTo>
                    <a:pt x="32424" y="15245"/>
                  </a:lnTo>
                  <a:lnTo>
                    <a:pt x="18322" y="19125"/>
                  </a:lnTo>
                  <a:lnTo>
                    <a:pt x="-40" y="13128"/>
                  </a:lnTo>
                  <a:lnTo>
                    <a:pt x="-40" y="4675"/>
                  </a:lnTo>
                  <a:lnTo>
                    <a:pt x="20948" y="-3069"/>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56" name="Freeform: Shape 1355">
              <a:extLst>
                <a:ext uri="{FF2B5EF4-FFF2-40B4-BE49-F238E27FC236}">
                  <a16:creationId xmlns:a16="http://schemas.microsoft.com/office/drawing/2014/main" id="{6D54F66A-8EAB-4806-8EC1-73F751A85FAF}"/>
                </a:ext>
              </a:extLst>
            </p:cNvPr>
            <p:cNvSpPr/>
            <p:nvPr/>
          </p:nvSpPr>
          <p:spPr>
            <a:xfrm flipV="1">
              <a:off x="1131592" y="2113123"/>
              <a:ext cx="30766" cy="27550"/>
            </a:xfrm>
            <a:custGeom>
              <a:avLst/>
              <a:gdLst>
                <a:gd name="connsiteX0" fmla="*/ -82 w 28282"/>
                <a:gd name="connsiteY0" fmla="*/ 6122 h 25326"/>
                <a:gd name="connsiteX1" fmla="*/ 5578 w 28282"/>
                <a:gd name="connsiteY1" fmla="*/ -2858 h 25326"/>
                <a:gd name="connsiteX2" fmla="*/ 28201 w 28282"/>
                <a:gd name="connsiteY2" fmla="*/ 5288 h 25326"/>
                <a:gd name="connsiteX3" fmla="*/ 27609 w 28282"/>
                <a:gd name="connsiteY3" fmla="*/ 22468 h 25326"/>
                <a:gd name="connsiteX4" fmla="*/ -82 w 28282"/>
                <a:gd name="connsiteY4" fmla="*/ 6122 h 25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82" h="25326">
                  <a:moveTo>
                    <a:pt x="-82" y="6122"/>
                  </a:moveTo>
                  <a:lnTo>
                    <a:pt x="5578" y="-2858"/>
                  </a:lnTo>
                  <a:lnTo>
                    <a:pt x="28201" y="5288"/>
                  </a:lnTo>
                  <a:lnTo>
                    <a:pt x="27609" y="22468"/>
                  </a:lnTo>
                  <a:lnTo>
                    <a:pt x="-82" y="6122"/>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57" name="Freeform: Shape 1356">
              <a:extLst>
                <a:ext uri="{FF2B5EF4-FFF2-40B4-BE49-F238E27FC236}">
                  <a16:creationId xmlns:a16="http://schemas.microsoft.com/office/drawing/2014/main" id="{08E541D0-F976-4065-B3E9-D8E68297F691}"/>
                </a:ext>
              </a:extLst>
            </p:cNvPr>
            <p:cNvSpPr/>
            <p:nvPr/>
          </p:nvSpPr>
          <p:spPr>
            <a:xfrm flipV="1">
              <a:off x="1131592" y="2113123"/>
              <a:ext cx="30766" cy="27550"/>
            </a:xfrm>
            <a:custGeom>
              <a:avLst/>
              <a:gdLst>
                <a:gd name="connsiteX0" fmla="*/ -82 w 28282"/>
                <a:gd name="connsiteY0" fmla="*/ 6122 h 25326"/>
                <a:gd name="connsiteX1" fmla="*/ 5578 w 28282"/>
                <a:gd name="connsiteY1" fmla="*/ -2858 h 25326"/>
                <a:gd name="connsiteX2" fmla="*/ 28201 w 28282"/>
                <a:gd name="connsiteY2" fmla="*/ 5288 h 25326"/>
                <a:gd name="connsiteX3" fmla="*/ 27609 w 28282"/>
                <a:gd name="connsiteY3" fmla="*/ 22468 h 25326"/>
              </a:gdLst>
              <a:ahLst/>
              <a:cxnLst>
                <a:cxn ang="0">
                  <a:pos x="connsiteX0" y="connsiteY0"/>
                </a:cxn>
                <a:cxn ang="0">
                  <a:pos x="connsiteX1" y="connsiteY1"/>
                </a:cxn>
                <a:cxn ang="0">
                  <a:pos x="connsiteX2" y="connsiteY2"/>
                </a:cxn>
                <a:cxn ang="0">
                  <a:pos x="connsiteX3" y="connsiteY3"/>
                </a:cxn>
              </a:cxnLst>
              <a:rect l="l" t="t" r="r" b="b"/>
              <a:pathLst>
                <a:path w="28282" h="25326">
                  <a:moveTo>
                    <a:pt x="-82" y="6122"/>
                  </a:moveTo>
                  <a:lnTo>
                    <a:pt x="5578" y="-2858"/>
                  </a:lnTo>
                  <a:lnTo>
                    <a:pt x="28201" y="5288"/>
                  </a:lnTo>
                  <a:lnTo>
                    <a:pt x="27609" y="22468"/>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58" name="Freeform: Shape 1357">
              <a:extLst>
                <a:ext uri="{FF2B5EF4-FFF2-40B4-BE49-F238E27FC236}">
                  <a16:creationId xmlns:a16="http://schemas.microsoft.com/office/drawing/2014/main" id="{60AA8A69-13BE-447B-A028-E2324791D301}"/>
                </a:ext>
              </a:extLst>
            </p:cNvPr>
            <p:cNvSpPr/>
            <p:nvPr/>
          </p:nvSpPr>
          <p:spPr>
            <a:xfrm flipV="1">
              <a:off x="1336567" y="2016911"/>
              <a:ext cx="62069" cy="50185"/>
            </a:xfrm>
            <a:custGeom>
              <a:avLst/>
              <a:gdLst>
                <a:gd name="connsiteX0" fmla="*/ 40359 w 57058"/>
                <a:gd name="connsiteY0" fmla="*/ 43164 h 46134"/>
                <a:gd name="connsiteX1" fmla="*/ 16969 w 57058"/>
                <a:gd name="connsiteY1" fmla="*/ 20160 h 46134"/>
                <a:gd name="connsiteX2" fmla="*/ -305 w 57058"/>
                <a:gd name="connsiteY2" fmla="*/ 13935 h 46134"/>
                <a:gd name="connsiteX3" fmla="*/ 15435 w 57058"/>
                <a:gd name="connsiteY3" fmla="*/ -2970 h 46134"/>
                <a:gd name="connsiteX4" fmla="*/ 47974 w 57058"/>
                <a:gd name="connsiteY4" fmla="*/ 17122 h 46134"/>
                <a:gd name="connsiteX5" fmla="*/ 43636 w 57058"/>
                <a:gd name="connsiteY5" fmla="*/ 27676 h 46134"/>
                <a:gd name="connsiteX6" fmla="*/ 56754 w 57058"/>
                <a:gd name="connsiteY6" fmla="*/ 36483 h 46134"/>
                <a:gd name="connsiteX7" fmla="*/ 40359 w 57058"/>
                <a:gd name="connsiteY7" fmla="*/ 43164 h 46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058" h="46134">
                  <a:moveTo>
                    <a:pt x="40359" y="43164"/>
                  </a:moveTo>
                  <a:lnTo>
                    <a:pt x="16969" y="20160"/>
                  </a:lnTo>
                  <a:lnTo>
                    <a:pt x="-305" y="13935"/>
                  </a:lnTo>
                  <a:lnTo>
                    <a:pt x="15435" y="-2970"/>
                  </a:lnTo>
                  <a:lnTo>
                    <a:pt x="47974" y="17122"/>
                  </a:lnTo>
                  <a:lnTo>
                    <a:pt x="43636" y="27676"/>
                  </a:lnTo>
                  <a:lnTo>
                    <a:pt x="56754" y="36483"/>
                  </a:lnTo>
                  <a:lnTo>
                    <a:pt x="40359" y="43164"/>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59" name="Freeform: Shape 1358">
              <a:extLst>
                <a:ext uri="{FF2B5EF4-FFF2-40B4-BE49-F238E27FC236}">
                  <a16:creationId xmlns:a16="http://schemas.microsoft.com/office/drawing/2014/main" id="{DD179B71-853C-4A0F-8A0F-E6166966A482}"/>
                </a:ext>
              </a:extLst>
            </p:cNvPr>
            <p:cNvSpPr/>
            <p:nvPr/>
          </p:nvSpPr>
          <p:spPr>
            <a:xfrm flipV="1">
              <a:off x="1336567" y="2016911"/>
              <a:ext cx="62069" cy="50185"/>
            </a:xfrm>
            <a:custGeom>
              <a:avLst/>
              <a:gdLst>
                <a:gd name="connsiteX0" fmla="*/ 40359 w 57058"/>
                <a:gd name="connsiteY0" fmla="*/ 43164 h 46134"/>
                <a:gd name="connsiteX1" fmla="*/ 16969 w 57058"/>
                <a:gd name="connsiteY1" fmla="*/ 20160 h 46134"/>
                <a:gd name="connsiteX2" fmla="*/ -305 w 57058"/>
                <a:gd name="connsiteY2" fmla="*/ 13935 h 46134"/>
                <a:gd name="connsiteX3" fmla="*/ 15435 w 57058"/>
                <a:gd name="connsiteY3" fmla="*/ -2970 h 46134"/>
                <a:gd name="connsiteX4" fmla="*/ 47974 w 57058"/>
                <a:gd name="connsiteY4" fmla="*/ 17122 h 46134"/>
                <a:gd name="connsiteX5" fmla="*/ 43636 w 57058"/>
                <a:gd name="connsiteY5" fmla="*/ 27676 h 46134"/>
                <a:gd name="connsiteX6" fmla="*/ 56754 w 57058"/>
                <a:gd name="connsiteY6" fmla="*/ 36483 h 46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58" h="46134">
                  <a:moveTo>
                    <a:pt x="40359" y="43164"/>
                  </a:moveTo>
                  <a:lnTo>
                    <a:pt x="16969" y="20160"/>
                  </a:lnTo>
                  <a:lnTo>
                    <a:pt x="-305" y="13935"/>
                  </a:lnTo>
                  <a:lnTo>
                    <a:pt x="15435" y="-2970"/>
                  </a:lnTo>
                  <a:lnTo>
                    <a:pt x="47974" y="17122"/>
                  </a:lnTo>
                  <a:lnTo>
                    <a:pt x="43636" y="27676"/>
                  </a:lnTo>
                  <a:lnTo>
                    <a:pt x="56754" y="36483"/>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60" name="Freeform: Shape 1359">
              <a:extLst>
                <a:ext uri="{FF2B5EF4-FFF2-40B4-BE49-F238E27FC236}">
                  <a16:creationId xmlns:a16="http://schemas.microsoft.com/office/drawing/2014/main" id="{F557AA5A-93BC-4980-9892-1C1C5E68F115}"/>
                </a:ext>
              </a:extLst>
            </p:cNvPr>
            <p:cNvSpPr/>
            <p:nvPr/>
          </p:nvSpPr>
          <p:spPr>
            <a:xfrm flipV="1">
              <a:off x="1068522" y="2138003"/>
              <a:ext cx="60497" cy="31805"/>
            </a:xfrm>
            <a:custGeom>
              <a:avLst/>
              <a:gdLst>
                <a:gd name="connsiteX0" fmla="*/ 18333 w 55613"/>
                <a:gd name="connsiteY0" fmla="*/ 11793 h 29237"/>
                <a:gd name="connsiteX1" fmla="*/ -33 w 55613"/>
                <a:gd name="connsiteY1" fmla="*/ -2822 h 29237"/>
                <a:gd name="connsiteX2" fmla="*/ 23252 w 55613"/>
                <a:gd name="connsiteY2" fmla="*/ -2822 h 29237"/>
                <a:gd name="connsiteX3" fmla="*/ 38334 w 55613"/>
                <a:gd name="connsiteY3" fmla="*/ 8440 h 29237"/>
                <a:gd name="connsiteX4" fmla="*/ 55581 w 55613"/>
                <a:gd name="connsiteY4" fmla="*/ 16625 h 29237"/>
                <a:gd name="connsiteX5" fmla="*/ 47188 w 55613"/>
                <a:gd name="connsiteY5" fmla="*/ 26415 h 29237"/>
                <a:gd name="connsiteX6" fmla="*/ 18333 w 55613"/>
                <a:gd name="connsiteY6" fmla="*/ 11793 h 29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613" h="29237">
                  <a:moveTo>
                    <a:pt x="18333" y="11793"/>
                  </a:moveTo>
                  <a:lnTo>
                    <a:pt x="-33" y="-2822"/>
                  </a:lnTo>
                  <a:lnTo>
                    <a:pt x="23252" y="-2822"/>
                  </a:lnTo>
                  <a:lnTo>
                    <a:pt x="38334" y="8440"/>
                  </a:lnTo>
                  <a:lnTo>
                    <a:pt x="55581" y="16625"/>
                  </a:lnTo>
                  <a:lnTo>
                    <a:pt x="47188" y="26415"/>
                  </a:lnTo>
                  <a:lnTo>
                    <a:pt x="18333" y="1179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61" name="Freeform: Shape 1360">
              <a:extLst>
                <a:ext uri="{FF2B5EF4-FFF2-40B4-BE49-F238E27FC236}">
                  <a16:creationId xmlns:a16="http://schemas.microsoft.com/office/drawing/2014/main" id="{74FB926E-A38C-488E-9B51-B6FDA990AF0B}"/>
                </a:ext>
              </a:extLst>
            </p:cNvPr>
            <p:cNvSpPr/>
            <p:nvPr/>
          </p:nvSpPr>
          <p:spPr>
            <a:xfrm flipV="1">
              <a:off x="1068522" y="2138003"/>
              <a:ext cx="60497" cy="31805"/>
            </a:xfrm>
            <a:custGeom>
              <a:avLst/>
              <a:gdLst>
                <a:gd name="connsiteX0" fmla="*/ 18333 w 55613"/>
                <a:gd name="connsiteY0" fmla="*/ 11793 h 29237"/>
                <a:gd name="connsiteX1" fmla="*/ -33 w 55613"/>
                <a:gd name="connsiteY1" fmla="*/ -2822 h 29237"/>
                <a:gd name="connsiteX2" fmla="*/ 23252 w 55613"/>
                <a:gd name="connsiteY2" fmla="*/ -2822 h 29237"/>
                <a:gd name="connsiteX3" fmla="*/ 38334 w 55613"/>
                <a:gd name="connsiteY3" fmla="*/ 8440 h 29237"/>
                <a:gd name="connsiteX4" fmla="*/ 55581 w 55613"/>
                <a:gd name="connsiteY4" fmla="*/ 16625 h 29237"/>
                <a:gd name="connsiteX5" fmla="*/ 47188 w 55613"/>
                <a:gd name="connsiteY5" fmla="*/ 26415 h 29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613" h="29237">
                  <a:moveTo>
                    <a:pt x="18333" y="11793"/>
                  </a:moveTo>
                  <a:lnTo>
                    <a:pt x="-33" y="-2822"/>
                  </a:lnTo>
                  <a:lnTo>
                    <a:pt x="23252" y="-2822"/>
                  </a:lnTo>
                  <a:lnTo>
                    <a:pt x="38334" y="8440"/>
                  </a:lnTo>
                  <a:lnTo>
                    <a:pt x="55581" y="16625"/>
                  </a:lnTo>
                  <a:lnTo>
                    <a:pt x="47188" y="2641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62" name="Freeform: Shape 1361">
              <a:extLst>
                <a:ext uri="{FF2B5EF4-FFF2-40B4-BE49-F238E27FC236}">
                  <a16:creationId xmlns:a16="http://schemas.microsoft.com/office/drawing/2014/main" id="{EA2E0ECD-67C1-4354-8422-7505F2CB38F2}"/>
                </a:ext>
              </a:extLst>
            </p:cNvPr>
            <p:cNvSpPr/>
            <p:nvPr/>
          </p:nvSpPr>
          <p:spPr>
            <a:xfrm flipV="1">
              <a:off x="1686584" y="2026954"/>
              <a:ext cx="35398" cy="54012"/>
            </a:xfrm>
            <a:custGeom>
              <a:avLst/>
              <a:gdLst>
                <a:gd name="connsiteX0" fmla="*/ 11159 w 32540"/>
                <a:gd name="connsiteY0" fmla="*/ 46698 h 49652"/>
                <a:gd name="connsiteX1" fmla="*/ -646 w 32540"/>
                <a:gd name="connsiteY1" fmla="*/ 40725 h 49652"/>
                <a:gd name="connsiteX2" fmla="*/ 14762 w 32540"/>
                <a:gd name="connsiteY2" fmla="*/ 26165 h 49652"/>
                <a:gd name="connsiteX3" fmla="*/ 17062 w 32540"/>
                <a:gd name="connsiteY3" fmla="*/ 12188 h 49652"/>
                <a:gd name="connsiteX4" fmla="*/ 31895 w 32540"/>
                <a:gd name="connsiteY4" fmla="*/ -2955 h 49652"/>
                <a:gd name="connsiteX5" fmla="*/ 27628 w 32540"/>
                <a:gd name="connsiteY5" fmla="*/ 42488 h 49652"/>
                <a:gd name="connsiteX6" fmla="*/ 11159 w 32540"/>
                <a:gd name="connsiteY6" fmla="*/ 46698 h 49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540" h="49652">
                  <a:moveTo>
                    <a:pt x="11159" y="46698"/>
                  </a:moveTo>
                  <a:lnTo>
                    <a:pt x="-646" y="40725"/>
                  </a:lnTo>
                  <a:lnTo>
                    <a:pt x="14762" y="26165"/>
                  </a:lnTo>
                  <a:lnTo>
                    <a:pt x="17062" y="12188"/>
                  </a:lnTo>
                  <a:lnTo>
                    <a:pt x="31895" y="-2955"/>
                  </a:lnTo>
                  <a:lnTo>
                    <a:pt x="27628" y="42488"/>
                  </a:lnTo>
                  <a:lnTo>
                    <a:pt x="11159" y="46698"/>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63" name="Freeform: Shape 1362">
              <a:extLst>
                <a:ext uri="{FF2B5EF4-FFF2-40B4-BE49-F238E27FC236}">
                  <a16:creationId xmlns:a16="http://schemas.microsoft.com/office/drawing/2014/main" id="{138229F0-BBFD-4DD3-947B-A7E79E1DCFEF}"/>
                </a:ext>
              </a:extLst>
            </p:cNvPr>
            <p:cNvSpPr/>
            <p:nvPr/>
          </p:nvSpPr>
          <p:spPr>
            <a:xfrm flipV="1">
              <a:off x="1686584" y="2026954"/>
              <a:ext cx="35398" cy="54012"/>
            </a:xfrm>
            <a:custGeom>
              <a:avLst/>
              <a:gdLst>
                <a:gd name="connsiteX0" fmla="*/ 11159 w 32540"/>
                <a:gd name="connsiteY0" fmla="*/ 46698 h 49652"/>
                <a:gd name="connsiteX1" fmla="*/ -646 w 32540"/>
                <a:gd name="connsiteY1" fmla="*/ 40725 h 49652"/>
                <a:gd name="connsiteX2" fmla="*/ 14762 w 32540"/>
                <a:gd name="connsiteY2" fmla="*/ 26165 h 49652"/>
                <a:gd name="connsiteX3" fmla="*/ 17062 w 32540"/>
                <a:gd name="connsiteY3" fmla="*/ 12188 h 49652"/>
                <a:gd name="connsiteX4" fmla="*/ 31895 w 32540"/>
                <a:gd name="connsiteY4" fmla="*/ -2955 h 49652"/>
                <a:gd name="connsiteX5" fmla="*/ 27628 w 32540"/>
                <a:gd name="connsiteY5" fmla="*/ 42488 h 49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40" h="49652">
                  <a:moveTo>
                    <a:pt x="11159" y="46698"/>
                  </a:moveTo>
                  <a:lnTo>
                    <a:pt x="-646" y="40725"/>
                  </a:lnTo>
                  <a:lnTo>
                    <a:pt x="14762" y="26165"/>
                  </a:lnTo>
                  <a:lnTo>
                    <a:pt x="17062" y="12188"/>
                  </a:lnTo>
                  <a:lnTo>
                    <a:pt x="31895" y="-2955"/>
                  </a:lnTo>
                  <a:lnTo>
                    <a:pt x="27628" y="42488"/>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64" name="Freeform: Shape 1363">
              <a:extLst>
                <a:ext uri="{FF2B5EF4-FFF2-40B4-BE49-F238E27FC236}">
                  <a16:creationId xmlns:a16="http://schemas.microsoft.com/office/drawing/2014/main" id="{2E717F3F-D889-411E-9D0A-5899735B3D17}"/>
                </a:ext>
              </a:extLst>
            </p:cNvPr>
            <p:cNvSpPr/>
            <p:nvPr/>
          </p:nvSpPr>
          <p:spPr>
            <a:xfrm flipV="1">
              <a:off x="1749473" y="2092405"/>
              <a:ext cx="31570" cy="43106"/>
            </a:xfrm>
            <a:custGeom>
              <a:avLst/>
              <a:gdLst>
                <a:gd name="connsiteX0" fmla="*/ 10114 w 29021"/>
                <a:gd name="connsiteY0" fmla="*/ -2875 h 39626"/>
                <a:gd name="connsiteX1" fmla="*/ 19213 w 29021"/>
                <a:gd name="connsiteY1" fmla="*/ 3460 h 39626"/>
                <a:gd name="connsiteX2" fmla="*/ 28314 w 29021"/>
                <a:gd name="connsiteY2" fmla="*/ -2875 h 39626"/>
                <a:gd name="connsiteX3" fmla="*/ 25362 w 29021"/>
                <a:gd name="connsiteY3" fmla="*/ 14557 h 39626"/>
                <a:gd name="connsiteX4" fmla="*/ 10114 w 29021"/>
                <a:gd name="connsiteY4" fmla="*/ 36751 h 39626"/>
                <a:gd name="connsiteX5" fmla="*/ -707 w 29021"/>
                <a:gd name="connsiteY5" fmla="*/ 30943 h 39626"/>
                <a:gd name="connsiteX6" fmla="*/ 3228 w 29021"/>
                <a:gd name="connsiteY6" fmla="*/ 20373 h 39626"/>
                <a:gd name="connsiteX7" fmla="*/ -707 w 29021"/>
                <a:gd name="connsiteY7" fmla="*/ 12968 h 39626"/>
                <a:gd name="connsiteX8" fmla="*/ 10114 w 29021"/>
                <a:gd name="connsiteY8" fmla="*/ -2875 h 3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021" h="39626">
                  <a:moveTo>
                    <a:pt x="10114" y="-2875"/>
                  </a:moveTo>
                  <a:lnTo>
                    <a:pt x="19213" y="3460"/>
                  </a:lnTo>
                  <a:lnTo>
                    <a:pt x="28314" y="-2875"/>
                  </a:lnTo>
                  <a:lnTo>
                    <a:pt x="25362" y="14557"/>
                  </a:lnTo>
                  <a:lnTo>
                    <a:pt x="10114" y="36751"/>
                  </a:lnTo>
                  <a:lnTo>
                    <a:pt x="-707" y="30943"/>
                  </a:lnTo>
                  <a:lnTo>
                    <a:pt x="3228" y="20373"/>
                  </a:lnTo>
                  <a:lnTo>
                    <a:pt x="-707" y="12968"/>
                  </a:lnTo>
                  <a:lnTo>
                    <a:pt x="10114" y="-287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65" name="Freeform: Shape 1364">
              <a:extLst>
                <a:ext uri="{FF2B5EF4-FFF2-40B4-BE49-F238E27FC236}">
                  <a16:creationId xmlns:a16="http://schemas.microsoft.com/office/drawing/2014/main" id="{EA0049BF-2440-44FA-8C85-FCA412FCA410}"/>
                </a:ext>
              </a:extLst>
            </p:cNvPr>
            <p:cNvSpPr/>
            <p:nvPr/>
          </p:nvSpPr>
          <p:spPr>
            <a:xfrm flipV="1">
              <a:off x="1749473" y="2092405"/>
              <a:ext cx="31570" cy="43106"/>
            </a:xfrm>
            <a:custGeom>
              <a:avLst/>
              <a:gdLst>
                <a:gd name="connsiteX0" fmla="*/ 10114 w 29021"/>
                <a:gd name="connsiteY0" fmla="*/ -2875 h 39626"/>
                <a:gd name="connsiteX1" fmla="*/ 19213 w 29021"/>
                <a:gd name="connsiteY1" fmla="*/ 3460 h 39626"/>
                <a:gd name="connsiteX2" fmla="*/ 28314 w 29021"/>
                <a:gd name="connsiteY2" fmla="*/ -2875 h 39626"/>
                <a:gd name="connsiteX3" fmla="*/ 25362 w 29021"/>
                <a:gd name="connsiteY3" fmla="*/ 14557 h 39626"/>
                <a:gd name="connsiteX4" fmla="*/ 10114 w 29021"/>
                <a:gd name="connsiteY4" fmla="*/ 36751 h 39626"/>
                <a:gd name="connsiteX5" fmla="*/ -707 w 29021"/>
                <a:gd name="connsiteY5" fmla="*/ 30943 h 39626"/>
                <a:gd name="connsiteX6" fmla="*/ 3228 w 29021"/>
                <a:gd name="connsiteY6" fmla="*/ 20373 h 39626"/>
                <a:gd name="connsiteX7" fmla="*/ -707 w 29021"/>
                <a:gd name="connsiteY7" fmla="*/ 12968 h 3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021" h="39626">
                  <a:moveTo>
                    <a:pt x="10114" y="-2875"/>
                  </a:moveTo>
                  <a:lnTo>
                    <a:pt x="19213" y="3460"/>
                  </a:lnTo>
                  <a:lnTo>
                    <a:pt x="28314" y="-2875"/>
                  </a:lnTo>
                  <a:lnTo>
                    <a:pt x="25362" y="14557"/>
                  </a:lnTo>
                  <a:lnTo>
                    <a:pt x="10114" y="36751"/>
                  </a:lnTo>
                  <a:lnTo>
                    <a:pt x="-707" y="30943"/>
                  </a:lnTo>
                  <a:lnTo>
                    <a:pt x="3228" y="20373"/>
                  </a:lnTo>
                  <a:lnTo>
                    <a:pt x="-707" y="12968"/>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66" name="Freeform: Shape 1365">
              <a:extLst>
                <a:ext uri="{FF2B5EF4-FFF2-40B4-BE49-F238E27FC236}">
                  <a16:creationId xmlns:a16="http://schemas.microsoft.com/office/drawing/2014/main" id="{80804C7D-E632-43FB-A7FC-7711E7647970}"/>
                </a:ext>
              </a:extLst>
            </p:cNvPr>
            <p:cNvSpPr/>
            <p:nvPr/>
          </p:nvSpPr>
          <p:spPr>
            <a:xfrm flipV="1">
              <a:off x="1758923" y="2144989"/>
              <a:ext cx="43829" cy="70887"/>
            </a:xfrm>
            <a:custGeom>
              <a:avLst/>
              <a:gdLst>
                <a:gd name="connsiteX0" fmla="*/ 29448 w 40291"/>
                <a:gd name="connsiteY0" fmla="*/ 31377 h 65164"/>
                <a:gd name="connsiteX1" fmla="*/ 22561 w 40291"/>
                <a:gd name="connsiteY1" fmla="*/ 39830 h 65164"/>
                <a:gd name="connsiteX2" fmla="*/ 27151 w 40291"/>
                <a:gd name="connsiteY2" fmla="*/ 57797 h 65164"/>
                <a:gd name="connsiteX3" fmla="*/ 13049 w 40291"/>
                <a:gd name="connsiteY3" fmla="*/ 57797 h 65164"/>
                <a:gd name="connsiteX4" fmla="*/ 1573 w 40291"/>
                <a:gd name="connsiteY4" fmla="*/ 62377 h 65164"/>
                <a:gd name="connsiteX5" fmla="*/ -723 w 40291"/>
                <a:gd name="connsiteY5" fmla="*/ 44410 h 65164"/>
                <a:gd name="connsiteX6" fmla="*/ 15017 w 40291"/>
                <a:gd name="connsiteY6" fmla="*/ 19399 h 65164"/>
                <a:gd name="connsiteX7" fmla="*/ 39568 w 40291"/>
                <a:gd name="connsiteY7" fmla="*/ -2787 h 65164"/>
                <a:gd name="connsiteX8" fmla="*/ 39568 w 40291"/>
                <a:gd name="connsiteY8" fmla="*/ 14015 h 65164"/>
                <a:gd name="connsiteX9" fmla="*/ 31086 w 40291"/>
                <a:gd name="connsiteY9" fmla="*/ 22925 h 65164"/>
                <a:gd name="connsiteX10" fmla="*/ 29448 w 40291"/>
                <a:gd name="connsiteY10" fmla="*/ 31377 h 65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291" h="65164">
                  <a:moveTo>
                    <a:pt x="29448" y="31377"/>
                  </a:moveTo>
                  <a:lnTo>
                    <a:pt x="22561" y="39830"/>
                  </a:lnTo>
                  <a:lnTo>
                    <a:pt x="27151" y="57797"/>
                  </a:lnTo>
                  <a:lnTo>
                    <a:pt x="13049" y="57797"/>
                  </a:lnTo>
                  <a:lnTo>
                    <a:pt x="1573" y="62377"/>
                  </a:lnTo>
                  <a:lnTo>
                    <a:pt x="-723" y="44410"/>
                  </a:lnTo>
                  <a:lnTo>
                    <a:pt x="15017" y="19399"/>
                  </a:lnTo>
                  <a:lnTo>
                    <a:pt x="39568" y="-2787"/>
                  </a:lnTo>
                  <a:lnTo>
                    <a:pt x="39568" y="14015"/>
                  </a:lnTo>
                  <a:lnTo>
                    <a:pt x="31086" y="22925"/>
                  </a:lnTo>
                  <a:lnTo>
                    <a:pt x="29448" y="31377"/>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67" name="Freeform: Shape 1366">
              <a:extLst>
                <a:ext uri="{FF2B5EF4-FFF2-40B4-BE49-F238E27FC236}">
                  <a16:creationId xmlns:a16="http://schemas.microsoft.com/office/drawing/2014/main" id="{F023A9B1-8A33-4DBB-8304-F293FA6161C1}"/>
                </a:ext>
              </a:extLst>
            </p:cNvPr>
            <p:cNvSpPr/>
            <p:nvPr/>
          </p:nvSpPr>
          <p:spPr>
            <a:xfrm flipV="1">
              <a:off x="1758923" y="2144989"/>
              <a:ext cx="43829" cy="70887"/>
            </a:xfrm>
            <a:custGeom>
              <a:avLst/>
              <a:gdLst>
                <a:gd name="connsiteX0" fmla="*/ 29448 w 40291"/>
                <a:gd name="connsiteY0" fmla="*/ 31377 h 65164"/>
                <a:gd name="connsiteX1" fmla="*/ 22561 w 40291"/>
                <a:gd name="connsiteY1" fmla="*/ 39830 h 65164"/>
                <a:gd name="connsiteX2" fmla="*/ 27151 w 40291"/>
                <a:gd name="connsiteY2" fmla="*/ 57797 h 65164"/>
                <a:gd name="connsiteX3" fmla="*/ 13049 w 40291"/>
                <a:gd name="connsiteY3" fmla="*/ 57797 h 65164"/>
                <a:gd name="connsiteX4" fmla="*/ 1573 w 40291"/>
                <a:gd name="connsiteY4" fmla="*/ 62377 h 65164"/>
                <a:gd name="connsiteX5" fmla="*/ -723 w 40291"/>
                <a:gd name="connsiteY5" fmla="*/ 44410 h 65164"/>
                <a:gd name="connsiteX6" fmla="*/ 15017 w 40291"/>
                <a:gd name="connsiteY6" fmla="*/ 19399 h 65164"/>
                <a:gd name="connsiteX7" fmla="*/ 39568 w 40291"/>
                <a:gd name="connsiteY7" fmla="*/ -2787 h 65164"/>
                <a:gd name="connsiteX8" fmla="*/ 39568 w 40291"/>
                <a:gd name="connsiteY8" fmla="*/ 14015 h 65164"/>
                <a:gd name="connsiteX9" fmla="*/ 31086 w 40291"/>
                <a:gd name="connsiteY9" fmla="*/ 22925 h 65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1" h="65164">
                  <a:moveTo>
                    <a:pt x="29448" y="31377"/>
                  </a:moveTo>
                  <a:lnTo>
                    <a:pt x="22561" y="39830"/>
                  </a:lnTo>
                  <a:lnTo>
                    <a:pt x="27151" y="57797"/>
                  </a:lnTo>
                  <a:lnTo>
                    <a:pt x="13049" y="57797"/>
                  </a:lnTo>
                  <a:lnTo>
                    <a:pt x="1573" y="62377"/>
                  </a:lnTo>
                  <a:lnTo>
                    <a:pt x="-723" y="44410"/>
                  </a:lnTo>
                  <a:lnTo>
                    <a:pt x="15017" y="19399"/>
                  </a:lnTo>
                  <a:lnTo>
                    <a:pt x="39568" y="-2787"/>
                  </a:lnTo>
                  <a:lnTo>
                    <a:pt x="39568" y="14015"/>
                  </a:lnTo>
                  <a:lnTo>
                    <a:pt x="31086" y="22925"/>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68" name="Freeform: Shape 1367">
              <a:extLst>
                <a:ext uri="{FF2B5EF4-FFF2-40B4-BE49-F238E27FC236}">
                  <a16:creationId xmlns:a16="http://schemas.microsoft.com/office/drawing/2014/main" id="{175632AF-F968-4D8B-88EC-971B7577B25A}"/>
                </a:ext>
              </a:extLst>
            </p:cNvPr>
            <p:cNvSpPr/>
            <p:nvPr/>
          </p:nvSpPr>
          <p:spPr>
            <a:xfrm flipV="1">
              <a:off x="1856382" y="2240129"/>
              <a:ext cx="89467" cy="64389"/>
            </a:xfrm>
            <a:custGeom>
              <a:avLst/>
              <a:gdLst>
                <a:gd name="connsiteX0" fmla="*/ 76607 w 82244"/>
                <a:gd name="connsiteY0" fmla="*/ 13059 h 59191"/>
                <a:gd name="connsiteX1" fmla="*/ 56312 w 82244"/>
                <a:gd name="connsiteY1" fmla="*/ 25903 h 59191"/>
                <a:gd name="connsiteX2" fmla="*/ 46078 w 82244"/>
                <a:gd name="connsiteY2" fmla="*/ 41730 h 59191"/>
                <a:gd name="connsiteX3" fmla="*/ 25815 w 82244"/>
                <a:gd name="connsiteY3" fmla="*/ 47011 h 59191"/>
                <a:gd name="connsiteX4" fmla="*/ 10960 w 82244"/>
                <a:gd name="connsiteY4" fmla="*/ 56526 h 59191"/>
                <a:gd name="connsiteX5" fmla="*/ -845 w 82244"/>
                <a:gd name="connsiteY5" fmla="*/ 52299 h 59191"/>
                <a:gd name="connsiteX6" fmla="*/ 17453 w 82244"/>
                <a:gd name="connsiteY6" fmla="*/ 32215 h 59191"/>
                <a:gd name="connsiteX7" fmla="*/ 56804 w 82244"/>
                <a:gd name="connsiteY7" fmla="*/ 4740 h 59191"/>
                <a:gd name="connsiteX8" fmla="*/ 81400 w 82244"/>
                <a:gd name="connsiteY8" fmla="*/ -2666 h 59191"/>
                <a:gd name="connsiteX9" fmla="*/ 76607 w 82244"/>
                <a:gd name="connsiteY9" fmla="*/ 13059 h 59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244" h="59191">
                  <a:moveTo>
                    <a:pt x="76607" y="13059"/>
                  </a:moveTo>
                  <a:lnTo>
                    <a:pt x="56312" y="25903"/>
                  </a:lnTo>
                  <a:lnTo>
                    <a:pt x="46078" y="41730"/>
                  </a:lnTo>
                  <a:lnTo>
                    <a:pt x="25815" y="47011"/>
                  </a:lnTo>
                  <a:lnTo>
                    <a:pt x="10960" y="56526"/>
                  </a:lnTo>
                  <a:lnTo>
                    <a:pt x="-845" y="52299"/>
                  </a:lnTo>
                  <a:lnTo>
                    <a:pt x="17453" y="32215"/>
                  </a:lnTo>
                  <a:lnTo>
                    <a:pt x="56804" y="4740"/>
                  </a:lnTo>
                  <a:lnTo>
                    <a:pt x="81400" y="-2666"/>
                  </a:lnTo>
                  <a:lnTo>
                    <a:pt x="76607" y="13059"/>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69" name="Freeform: Shape 1368">
              <a:extLst>
                <a:ext uri="{FF2B5EF4-FFF2-40B4-BE49-F238E27FC236}">
                  <a16:creationId xmlns:a16="http://schemas.microsoft.com/office/drawing/2014/main" id="{7FA00403-B5DB-4805-8D32-F41CCE61C009}"/>
                </a:ext>
              </a:extLst>
            </p:cNvPr>
            <p:cNvSpPr/>
            <p:nvPr/>
          </p:nvSpPr>
          <p:spPr>
            <a:xfrm flipV="1">
              <a:off x="1856382" y="2240129"/>
              <a:ext cx="89467" cy="64389"/>
            </a:xfrm>
            <a:custGeom>
              <a:avLst/>
              <a:gdLst>
                <a:gd name="connsiteX0" fmla="*/ 76607 w 82244"/>
                <a:gd name="connsiteY0" fmla="*/ 13059 h 59191"/>
                <a:gd name="connsiteX1" fmla="*/ 56312 w 82244"/>
                <a:gd name="connsiteY1" fmla="*/ 25903 h 59191"/>
                <a:gd name="connsiteX2" fmla="*/ 46078 w 82244"/>
                <a:gd name="connsiteY2" fmla="*/ 41730 h 59191"/>
                <a:gd name="connsiteX3" fmla="*/ 25815 w 82244"/>
                <a:gd name="connsiteY3" fmla="*/ 47011 h 59191"/>
                <a:gd name="connsiteX4" fmla="*/ 10960 w 82244"/>
                <a:gd name="connsiteY4" fmla="*/ 56526 h 59191"/>
                <a:gd name="connsiteX5" fmla="*/ -845 w 82244"/>
                <a:gd name="connsiteY5" fmla="*/ 52299 h 59191"/>
                <a:gd name="connsiteX6" fmla="*/ 17453 w 82244"/>
                <a:gd name="connsiteY6" fmla="*/ 32215 h 59191"/>
                <a:gd name="connsiteX7" fmla="*/ 56804 w 82244"/>
                <a:gd name="connsiteY7" fmla="*/ 4740 h 59191"/>
                <a:gd name="connsiteX8" fmla="*/ 81400 w 82244"/>
                <a:gd name="connsiteY8" fmla="*/ -2666 h 59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44" h="59191">
                  <a:moveTo>
                    <a:pt x="76607" y="13059"/>
                  </a:moveTo>
                  <a:lnTo>
                    <a:pt x="56312" y="25903"/>
                  </a:lnTo>
                  <a:lnTo>
                    <a:pt x="46078" y="41730"/>
                  </a:lnTo>
                  <a:lnTo>
                    <a:pt x="25815" y="47011"/>
                  </a:lnTo>
                  <a:lnTo>
                    <a:pt x="10960" y="56526"/>
                  </a:lnTo>
                  <a:lnTo>
                    <a:pt x="-845" y="52299"/>
                  </a:lnTo>
                  <a:lnTo>
                    <a:pt x="17453" y="32215"/>
                  </a:lnTo>
                  <a:lnTo>
                    <a:pt x="56804" y="4740"/>
                  </a:lnTo>
                  <a:lnTo>
                    <a:pt x="81400" y="-2666"/>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70" name="Freeform: Shape 1369">
              <a:extLst>
                <a:ext uri="{FF2B5EF4-FFF2-40B4-BE49-F238E27FC236}">
                  <a16:creationId xmlns:a16="http://schemas.microsoft.com/office/drawing/2014/main" id="{EFF59C65-02D8-4A9B-B313-797F30081CD4}"/>
                </a:ext>
              </a:extLst>
            </p:cNvPr>
            <p:cNvSpPr/>
            <p:nvPr/>
          </p:nvSpPr>
          <p:spPr>
            <a:xfrm flipV="1">
              <a:off x="1077234" y="1575312"/>
              <a:ext cx="752628" cy="553744"/>
            </a:xfrm>
            <a:custGeom>
              <a:avLst/>
              <a:gdLst>
                <a:gd name="connsiteX0" fmla="*/ 691476 w 691868"/>
                <a:gd name="connsiteY0" fmla="*/ 40985 h 509040"/>
                <a:gd name="connsiteX1" fmla="*/ 658404 w 691868"/>
                <a:gd name="connsiteY1" fmla="*/ 54348 h 509040"/>
                <a:gd name="connsiteX2" fmla="*/ 634301 w 691868"/>
                <a:gd name="connsiteY2" fmla="*/ 112391 h 509040"/>
                <a:gd name="connsiteX3" fmla="*/ 592306 w 691868"/>
                <a:gd name="connsiteY3" fmla="*/ 144627 h 509040"/>
                <a:gd name="connsiteX4" fmla="*/ 561410 w 691868"/>
                <a:gd name="connsiteY4" fmla="*/ 130941 h 509040"/>
                <a:gd name="connsiteX5" fmla="*/ 530464 w 691868"/>
                <a:gd name="connsiteY5" fmla="*/ 151663 h 509040"/>
                <a:gd name="connsiteX6" fmla="*/ 532681 w 691868"/>
                <a:gd name="connsiteY6" fmla="*/ 167379 h 509040"/>
                <a:gd name="connsiteX7" fmla="*/ 491163 w 691868"/>
                <a:gd name="connsiteY7" fmla="*/ 167379 h 509040"/>
                <a:gd name="connsiteX8" fmla="*/ 491163 w 691868"/>
                <a:gd name="connsiteY8" fmla="*/ 444707 h 509040"/>
                <a:gd name="connsiteX9" fmla="*/ 467559 w 691868"/>
                <a:gd name="connsiteY9" fmla="*/ 447682 h 509040"/>
                <a:gd name="connsiteX10" fmla="*/ 450924 w 691868"/>
                <a:gd name="connsiteY10" fmla="*/ 459692 h 509040"/>
                <a:gd name="connsiteX11" fmla="*/ 413857 w 691868"/>
                <a:gd name="connsiteY11" fmla="*/ 456033 h 509040"/>
                <a:gd name="connsiteX12" fmla="*/ 397681 w 691868"/>
                <a:gd name="connsiteY12" fmla="*/ 463446 h 509040"/>
                <a:gd name="connsiteX13" fmla="*/ 373778 w 691868"/>
                <a:gd name="connsiteY13" fmla="*/ 463446 h 509040"/>
                <a:gd name="connsiteX14" fmla="*/ 336423 w 691868"/>
                <a:gd name="connsiteY14" fmla="*/ 476188 h 509040"/>
                <a:gd name="connsiteX15" fmla="*/ 320289 w 691868"/>
                <a:gd name="connsiteY15" fmla="*/ 472316 h 509040"/>
                <a:gd name="connsiteX16" fmla="*/ 310801 w 691868"/>
                <a:gd name="connsiteY16" fmla="*/ 476046 h 509040"/>
                <a:gd name="connsiteX17" fmla="*/ 306937 w 691868"/>
                <a:gd name="connsiteY17" fmla="*/ 471324 h 509040"/>
                <a:gd name="connsiteX18" fmla="*/ 286880 w 691868"/>
                <a:gd name="connsiteY18" fmla="*/ 478706 h 509040"/>
                <a:gd name="connsiteX19" fmla="*/ 282426 w 691868"/>
                <a:gd name="connsiteY19" fmla="*/ 489551 h 509040"/>
                <a:gd name="connsiteX20" fmla="*/ 263119 w 691868"/>
                <a:gd name="connsiteY20" fmla="*/ 498177 h 509040"/>
                <a:gd name="connsiteX21" fmla="*/ 255710 w 691868"/>
                <a:gd name="connsiteY21" fmla="*/ 487639 h 509040"/>
                <a:gd name="connsiteX22" fmla="*/ 269068 w 691868"/>
                <a:gd name="connsiteY22" fmla="*/ 482539 h 509040"/>
                <a:gd name="connsiteX23" fmla="*/ 266535 w 691868"/>
                <a:gd name="connsiteY23" fmla="*/ 467956 h 509040"/>
                <a:gd name="connsiteX24" fmla="*/ 243364 w 691868"/>
                <a:gd name="connsiteY24" fmla="*/ 478179 h 509040"/>
                <a:gd name="connsiteX25" fmla="*/ 245320 w 691868"/>
                <a:gd name="connsiteY25" fmla="*/ 489874 h 509040"/>
                <a:gd name="connsiteX26" fmla="*/ 232850 w 691868"/>
                <a:gd name="connsiteY26" fmla="*/ 497846 h 509040"/>
                <a:gd name="connsiteX27" fmla="*/ 223947 w 691868"/>
                <a:gd name="connsiteY27" fmla="*/ 488914 h 509040"/>
                <a:gd name="connsiteX28" fmla="*/ 220974 w 691868"/>
                <a:gd name="connsiteY28" fmla="*/ 499436 h 509040"/>
                <a:gd name="connsiteX29" fmla="*/ 205538 w 691868"/>
                <a:gd name="connsiteY29" fmla="*/ 505819 h 509040"/>
                <a:gd name="connsiteX30" fmla="*/ 186241 w 691868"/>
                <a:gd name="connsiteY30" fmla="*/ 489229 h 509040"/>
                <a:gd name="connsiteX31" fmla="*/ 157150 w 691868"/>
                <a:gd name="connsiteY31" fmla="*/ 489229 h 509040"/>
                <a:gd name="connsiteX32" fmla="*/ 124789 w 691868"/>
                <a:gd name="connsiteY32" fmla="*/ 467869 h 509040"/>
                <a:gd name="connsiteX33" fmla="*/ 109947 w 691868"/>
                <a:gd name="connsiteY33" fmla="*/ 468176 h 509040"/>
                <a:gd name="connsiteX34" fmla="*/ 90649 w 691868"/>
                <a:gd name="connsiteY34" fmla="*/ 449374 h 509040"/>
                <a:gd name="connsiteX35" fmla="*/ 88273 w 691868"/>
                <a:gd name="connsiteY35" fmla="*/ 435011 h 509040"/>
                <a:gd name="connsiteX36" fmla="*/ 71681 w 691868"/>
                <a:gd name="connsiteY36" fmla="*/ 422175 h 509040"/>
                <a:gd name="connsiteX37" fmla="*/ 33351 w 691868"/>
                <a:gd name="connsiteY37" fmla="*/ 419704 h 509040"/>
                <a:gd name="connsiteX38" fmla="*/ 27833 w 691868"/>
                <a:gd name="connsiteY38" fmla="*/ 403421 h 509040"/>
                <a:gd name="connsiteX39" fmla="*/ 75610 w 691868"/>
                <a:gd name="connsiteY39" fmla="*/ 377646 h 509040"/>
                <a:gd name="connsiteX40" fmla="*/ 82490 w 691868"/>
                <a:gd name="connsiteY40" fmla="*/ 361961 h 509040"/>
                <a:gd name="connsiteX41" fmla="*/ 109231 w 691868"/>
                <a:gd name="connsiteY41" fmla="*/ 359175 h 509040"/>
                <a:gd name="connsiteX42" fmla="*/ 115690 w 691868"/>
                <a:gd name="connsiteY42" fmla="*/ 349305 h 509040"/>
                <a:gd name="connsiteX43" fmla="*/ 134055 w 691868"/>
                <a:gd name="connsiteY43" fmla="*/ 350360 h 509040"/>
                <a:gd name="connsiteX44" fmla="*/ 138645 w 691868"/>
                <a:gd name="connsiteY44" fmla="*/ 337681 h 509040"/>
                <a:gd name="connsiteX45" fmla="*/ 123234 w 691868"/>
                <a:gd name="connsiteY45" fmla="*/ 337681 h 509040"/>
                <a:gd name="connsiteX46" fmla="*/ 112427 w 691868"/>
                <a:gd name="connsiteY46" fmla="*/ 327112 h 509040"/>
                <a:gd name="connsiteX47" fmla="*/ 75684 w 691868"/>
                <a:gd name="connsiteY47" fmla="*/ 328158 h 509040"/>
                <a:gd name="connsiteX48" fmla="*/ 78310 w 691868"/>
                <a:gd name="connsiteY48" fmla="*/ 342962 h 509040"/>
                <a:gd name="connsiteX49" fmla="*/ 56805 w 691868"/>
                <a:gd name="connsiteY49" fmla="*/ 343702 h 509040"/>
                <a:gd name="connsiteX50" fmla="*/ 40268 w 691868"/>
                <a:gd name="connsiteY50" fmla="*/ 331692 h 509040"/>
                <a:gd name="connsiteX51" fmla="*/ 20931 w 691868"/>
                <a:gd name="connsiteY51" fmla="*/ 328025 h 509040"/>
                <a:gd name="connsiteX52" fmla="*/ -392 w 691868"/>
                <a:gd name="connsiteY52" fmla="*/ 315480 h 509040"/>
                <a:gd name="connsiteX53" fmla="*/ 8788 w 691868"/>
                <a:gd name="connsiteY53" fmla="*/ 308082 h 509040"/>
                <a:gd name="connsiteX54" fmla="*/ 32727 w 691868"/>
                <a:gd name="connsiteY54" fmla="*/ 305618 h 509040"/>
                <a:gd name="connsiteX55" fmla="*/ 24857 w 691868"/>
                <a:gd name="connsiteY55" fmla="*/ 295403 h 509040"/>
                <a:gd name="connsiteX56" fmla="*/ 33056 w 691868"/>
                <a:gd name="connsiteY56" fmla="*/ 280599 h 509040"/>
                <a:gd name="connsiteX57" fmla="*/ 86835 w 691868"/>
                <a:gd name="connsiteY57" fmla="*/ 279899 h 509040"/>
                <a:gd name="connsiteX58" fmla="*/ 95034 w 691868"/>
                <a:gd name="connsiteY58" fmla="*/ 274264 h 509040"/>
                <a:gd name="connsiteX59" fmla="*/ 123234 w 691868"/>
                <a:gd name="connsiteY59" fmla="*/ 291169 h 509040"/>
                <a:gd name="connsiteX60" fmla="*/ 131104 w 691868"/>
                <a:gd name="connsiteY60" fmla="*/ 279545 h 509040"/>
                <a:gd name="connsiteX61" fmla="*/ 121266 w 691868"/>
                <a:gd name="connsiteY61" fmla="*/ 275318 h 509040"/>
                <a:gd name="connsiteX62" fmla="*/ 130120 w 691868"/>
                <a:gd name="connsiteY62" fmla="*/ 257705 h 509040"/>
                <a:gd name="connsiteX63" fmla="*/ 123234 w 691868"/>
                <a:gd name="connsiteY63" fmla="*/ 247143 h 509040"/>
                <a:gd name="connsiteX64" fmla="*/ 103888 w 691868"/>
                <a:gd name="connsiteY64" fmla="*/ 247844 h 509040"/>
                <a:gd name="connsiteX65" fmla="*/ 88372 w 691868"/>
                <a:gd name="connsiteY65" fmla="*/ 231049 h 509040"/>
                <a:gd name="connsiteX66" fmla="*/ 74276 w 691868"/>
                <a:gd name="connsiteY66" fmla="*/ 241146 h 509040"/>
                <a:gd name="connsiteX67" fmla="*/ 61721 w 691868"/>
                <a:gd name="connsiteY67" fmla="*/ 241146 h 509040"/>
                <a:gd name="connsiteX68" fmla="*/ 56992 w 691868"/>
                <a:gd name="connsiteY68" fmla="*/ 217827 h 509040"/>
                <a:gd name="connsiteX69" fmla="*/ 40923 w 691868"/>
                <a:gd name="connsiteY69" fmla="*/ 207328 h 509040"/>
                <a:gd name="connsiteX70" fmla="*/ 33053 w 691868"/>
                <a:gd name="connsiteY70" fmla="*/ 192886 h 509040"/>
                <a:gd name="connsiteX71" fmla="*/ 45842 w 691868"/>
                <a:gd name="connsiteY71" fmla="*/ 179846 h 509040"/>
                <a:gd name="connsiteX72" fmla="*/ 79290 w 691868"/>
                <a:gd name="connsiteY72" fmla="*/ 171047 h 509040"/>
                <a:gd name="connsiteX73" fmla="*/ 81258 w 691868"/>
                <a:gd name="connsiteY73" fmla="*/ 161886 h 509040"/>
                <a:gd name="connsiteX74" fmla="*/ 56009 w 691868"/>
                <a:gd name="connsiteY74" fmla="*/ 167167 h 509040"/>
                <a:gd name="connsiteX75" fmla="*/ 50106 w 691868"/>
                <a:gd name="connsiteY75" fmla="*/ 156951 h 509040"/>
                <a:gd name="connsiteX76" fmla="*/ 72404 w 691868"/>
                <a:gd name="connsiteY76" fmla="*/ 137229 h 509040"/>
                <a:gd name="connsiteX77" fmla="*/ 94824 w 691868"/>
                <a:gd name="connsiteY77" fmla="*/ 139307 h 509040"/>
                <a:gd name="connsiteX78" fmla="*/ 101262 w 691868"/>
                <a:gd name="connsiteY78" fmla="*/ 151309 h 509040"/>
                <a:gd name="connsiteX79" fmla="*/ 113396 w 691868"/>
                <a:gd name="connsiteY79" fmla="*/ 131232 h 509040"/>
                <a:gd name="connsiteX80" fmla="*/ 109052 w 691868"/>
                <a:gd name="connsiteY80" fmla="*/ 120505 h 509040"/>
                <a:gd name="connsiteX81" fmla="*/ 113396 w 691868"/>
                <a:gd name="connsiteY81" fmla="*/ 104103 h 509040"/>
                <a:gd name="connsiteX82" fmla="*/ 136678 w 691868"/>
                <a:gd name="connsiteY82" fmla="*/ 116436 h 509040"/>
                <a:gd name="connsiteX83" fmla="*/ 149141 w 691868"/>
                <a:gd name="connsiteY83" fmla="*/ 111863 h 509040"/>
                <a:gd name="connsiteX84" fmla="*/ 160946 w 691868"/>
                <a:gd name="connsiteY84" fmla="*/ 94950 h 509040"/>
                <a:gd name="connsiteX85" fmla="*/ 169142 w 691868"/>
                <a:gd name="connsiteY85" fmla="*/ 100231 h 509040"/>
                <a:gd name="connsiteX86" fmla="*/ 164881 w 691868"/>
                <a:gd name="connsiteY86" fmla="*/ 113610 h 509040"/>
                <a:gd name="connsiteX87" fmla="*/ 174061 w 691868"/>
                <a:gd name="connsiteY87" fmla="*/ 115027 h 509040"/>
                <a:gd name="connsiteX88" fmla="*/ 179309 w 691868"/>
                <a:gd name="connsiteY88" fmla="*/ 104812 h 509040"/>
                <a:gd name="connsiteX89" fmla="*/ 197017 w 691868"/>
                <a:gd name="connsiteY89" fmla="*/ 112556 h 509040"/>
                <a:gd name="connsiteX90" fmla="*/ 198984 w 691868"/>
                <a:gd name="connsiteY90" fmla="*/ 105866 h 509040"/>
                <a:gd name="connsiteX91" fmla="*/ 190785 w 691868"/>
                <a:gd name="connsiteY91" fmla="*/ 96005 h 509040"/>
                <a:gd name="connsiteX92" fmla="*/ 186195 w 691868"/>
                <a:gd name="connsiteY92" fmla="*/ 75928 h 509040"/>
                <a:gd name="connsiteX93" fmla="*/ 169640 w 691868"/>
                <a:gd name="connsiteY93" fmla="*/ 62415 h 509040"/>
                <a:gd name="connsiteX94" fmla="*/ 166849 w 691868"/>
                <a:gd name="connsiteY94" fmla="*/ 56190 h 509040"/>
                <a:gd name="connsiteX95" fmla="*/ 140287 w 691868"/>
                <a:gd name="connsiteY95" fmla="*/ 43858 h 509040"/>
                <a:gd name="connsiteX96" fmla="*/ 134055 w 691868"/>
                <a:gd name="connsiteY96" fmla="*/ 33650 h 509040"/>
                <a:gd name="connsiteX97" fmla="*/ 115404 w 691868"/>
                <a:gd name="connsiteY97" fmla="*/ 34193 h 509040"/>
                <a:gd name="connsiteX98" fmla="*/ 89131 w 691868"/>
                <a:gd name="connsiteY98" fmla="*/ 13565 h 509040"/>
                <a:gd name="connsiteX99" fmla="*/ 89675 w 691868"/>
                <a:gd name="connsiteY99" fmla="*/ -577 h 509040"/>
                <a:gd name="connsiteX100" fmla="*/ 110048 w 691868"/>
                <a:gd name="connsiteY100" fmla="*/ 4774 h 509040"/>
                <a:gd name="connsiteX101" fmla="*/ 115554 w 691868"/>
                <a:gd name="connsiteY101" fmla="*/ 15407 h 509040"/>
                <a:gd name="connsiteX102" fmla="*/ 133072 w 691868"/>
                <a:gd name="connsiteY102" fmla="*/ 8977 h 509040"/>
                <a:gd name="connsiteX103" fmla="*/ 145602 w 691868"/>
                <a:gd name="connsiteY103" fmla="*/ 21097 h 509040"/>
                <a:gd name="connsiteX104" fmla="*/ 155043 w 691868"/>
                <a:gd name="connsiteY104" fmla="*/ 18138 h 509040"/>
                <a:gd name="connsiteX105" fmla="*/ 160756 w 691868"/>
                <a:gd name="connsiteY105" fmla="*/ 29809 h 509040"/>
                <a:gd name="connsiteX106" fmla="*/ 169987 w 691868"/>
                <a:gd name="connsiteY106" fmla="*/ 26079 h 509040"/>
                <a:gd name="connsiteX107" fmla="*/ 195519 w 691868"/>
                <a:gd name="connsiteY107" fmla="*/ 54340 h 509040"/>
                <a:gd name="connsiteX108" fmla="*/ 211352 w 691868"/>
                <a:gd name="connsiteY108" fmla="*/ 66862 h 509040"/>
                <a:gd name="connsiteX109" fmla="*/ 234071 w 691868"/>
                <a:gd name="connsiteY109" fmla="*/ 85136 h 509040"/>
                <a:gd name="connsiteX110" fmla="*/ 248682 w 691868"/>
                <a:gd name="connsiteY110" fmla="*/ 87608 h 509040"/>
                <a:gd name="connsiteX111" fmla="*/ 264518 w 691868"/>
                <a:gd name="connsiteY111" fmla="*/ 109038 h 509040"/>
                <a:gd name="connsiteX112" fmla="*/ 246697 w 691868"/>
                <a:gd name="connsiteY112" fmla="*/ 119261 h 509040"/>
                <a:gd name="connsiteX113" fmla="*/ 257026 w 691868"/>
                <a:gd name="connsiteY113" fmla="*/ 136151 h 509040"/>
                <a:gd name="connsiteX114" fmla="*/ 269323 w 691868"/>
                <a:gd name="connsiteY114" fmla="*/ 136166 h 509040"/>
                <a:gd name="connsiteX115" fmla="*/ 290474 w 691868"/>
                <a:gd name="connsiteY115" fmla="*/ 169457 h 509040"/>
                <a:gd name="connsiteX116" fmla="*/ 313101 w 691868"/>
                <a:gd name="connsiteY116" fmla="*/ 183198 h 509040"/>
                <a:gd name="connsiteX117" fmla="*/ 325890 w 691868"/>
                <a:gd name="connsiteY117" fmla="*/ 170512 h 509040"/>
                <a:gd name="connsiteX118" fmla="*/ 303755 w 691868"/>
                <a:gd name="connsiteY118" fmla="*/ 161532 h 509040"/>
                <a:gd name="connsiteX119" fmla="*/ 289491 w 691868"/>
                <a:gd name="connsiteY119" fmla="*/ 123488 h 509040"/>
                <a:gd name="connsiteX120" fmla="*/ 294535 w 691868"/>
                <a:gd name="connsiteY120" fmla="*/ 113910 h 509040"/>
                <a:gd name="connsiteX121" fmla="*/ 337203 w 691868"/>
                <a:gd name="connsiteY121" fmla="*/ 141455 h 509040"/>
                <a:gd name="connsiteX122" fmla="*/ 363273 w 691868"/>
                <a:gd name="connsiteY122" fmla="*/ 134585 h 509040"/>
                <a:gd name="connsiteX123" fmla="*/ 372127 w 691868"/>
                <a:gd name="connsiteY123" fmla="*/ 146736 h 509040"/>
                <a:gd name="connsiteX124" fmla="*/ 354911 w 691868"/>
                <a:gd name="connsiteY124" fmla="*/ 156251 h 509040"/>
                <a:gd name="connsiteX125" fmla="*/ 361961 w 691868"/>
                <a:gd name="connsiteY125" fmla="*/ 170685 h 509040"/>
                <a:gd name="connsiteX126" fmla="*/ 379668 w 691868"/>
                <a:gd name="connsiteY126" fmla="*/ 169984 h 509040"/>
                <a:gd name="connsiteX127" fmla="*/ 392986 w 691868"/>
                <a:gd name="connsiteY127" fmla="*/ 160808 h 509040"/>
                <a:gd name="connsiteX128" fmla="*/ 389506 w 691868"/>
                <a:gd name="connsiteY128" fmla="*/ 150962 h 509040"/>
                <a:gd name="connsiteX129" fmla="*/ 414100 w 691868"/>
                <a:gd name="connsiteY129" fmla="*/ 152371 h 509040"/>
                <a:gd name="connsiteX130" fmla="*/ 429041 w 691868"/>
                <a:gd name="connsiteY130" fmla="*/ 141424 h 509040"/>
                <a:gd name="connsiteX131" fmla="*/ 468044 w 691868"/>
                <a:gd name="connsiteY131" fmla="*/ 144092 h 509040"/>
                <a:gd name="connsiteX132" fmla="*/ 499033 w 691868"/>
                <a:gd name="connsiteY132" fmla="*/ 132467 h 509040"/>
                <a:gd name="connsiteX133" fmla="*/ 511330 w 691868"/>
                <a:gd name="connsiteY133" fmla="*/ 140400 h 509040"/>
                <a:gd name="connsiteX134" fmla="*/ 513000 w 691868"/>
                <a:gd name="connsiteY134" fmla="*/ 128296 h 509040"/>
                <a:gd name="connsiteX135" fmla="*/ 550976 w 691868"/>
                <a:gd name="connsiteY135" fmla="*/ 101239 h 509040"/>
                <a:gd name="connsiteX136" fmla="*/ 566934 w 691868"/>
                <a:gd name="connsiteY136" fmla="*/ 102514 h 509040"/>
                <a:gd name="connsiteX137" fmla="*/ 569022 w 691868"/>
                <a:gd name="connsiteY137" fmla="*/ 111533 h 509040"/>
                <a:gd name="connsiteX138" fmla="*/ 586444 w 691868"/>
                <a:gd name="connsiteY138" fmla="*/ 100161 h 509040"/>
                <a:gd name="connsiteX139" fmla="*/ 590524 w 691868"/>
                <a:gd name="connsiteY139" fmla="*/ 115562 h 509040"/>
                <a:gd name="connsiteX140" fmla="*/ 599869 w 691868"/>
                <a:gd name="connsiteY140" fmla="*/ 98122 h 509040"/>
                <a:gd name="connsiteX141" fmla="*/ 602808 w 691868"/>
                <a:gd name="connsiteY141" fmla="*/ 68341 h 509040"/>
                <a:gd name="connsiteX142" fmla="*/ 612166 w 691868"/>
                <a:gd name="connsiteY142" fmla="*/ 72638 h 509040"/>
                <a:gd name="connsiteX143" fmla="*/ 615385 w 691868"/>
                <a:gd name="connsiteY143" fmla="*/ 87301 h 509040"/>
                <a:gd name="connsiteX144" fmla="*/ 625518 w 691868"/>
                <a:gd name="connsiteY144" fmla="*/ 75440 h 509040"/>
                <a:gd name="connsiteX145" fmla="*/ 626071 w 691868"/>
                <a:gd name="connsiteY145" fmla="*/ 60133 h 509040"/>
                <a:gd name="connsiteX146" fmla="*/ 608182 w 691868"/>
                <a:gd name="connsiteY146" fmla="*/ 52625 h 509040"/>
                <a:gd name="connsiteX147" fmla="*/ 609301 w 691868"/>
                <a:gd name="connsiteY147" fmla="*/ 35200 h 509040"/>
                <a:gd name="connsiteX148" fmla="*/ 633895 w 691868"/>
                <a:gd name="connsiteY148" fmla="*/ 47824 h 509040"/>
                <a:gd name="connsiteX149" fmla="*/ 647874 w 691868"/>
                <a:gd name="connsiteY149" fmla="*/ 26205 h 509040"/>
                <a:gd name="connsiteX150" fmla="*/ 661287 w 691868"/>
                <a:gd name="connsiteY150" fmla="*/ 30407 h 509040"/>
                <a:gd name="connsiteX151" fmla="*/ 655138 w 691868"/>
                <a:gd name="connsiteY151" fmla="*/ 14187 h 509040"/>
                <a:gd name="connsiteX152" fmla="*/ 659608 w 691868"/>
                <a:gd name="connsiteY152" fmla="*/ 375 h 509040"/>
                <a:gd name="connsiteX153" fmla="*/ 668982 w 691868"/>
                <a:gd name="connsiteY153" fmla="*/ 10449 h 509040"/>
                <a:gd name="connsiteX154" fmla="*/ 670786 w 691868"/>
                <a:gd name="connsiteY154" fmla="*/ -223 h 509040"/>
                <a:gd name="connsiteX155" fmla="*/ 677498 w 691868"/>
                <a:gd name="connsiteY155" fmla="*/ -3222 h 509040"/>
                <a:gd name="connsiteX156" fmla="*/ 691224 w 691868"/>
                <a:gd name="connsiteY156" fmla="*/ 15226 h 509040"/>
                <a:gd name="connsiteX157" fmla="*/ 691476 w 691868"/>
                <a:gd name="connsiteY157" fmla="*/ 40985 h 50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691868" h="509040">
                  <a:moveTo>
                    <a:pt x="691476" y="40985"/>
                  </a:moveTo>
                  <a:lnTo>
                    <a:pt x="658404" y="54348"/>
                  </a:lnTo>
                  <a:lnTo>
                    <a:pt x="634301" y="112391"/>
                  </a:lnTo>
                  <a:lnTo>
                    <a:pt x="592306" y="144627"/>
                  </a:lnTo>
                  <a:lnTo>
                    <a:pt x="561410" y="130941"/>
                  </a:lnTo>
                  <a:lnTo>
                    <a:pt x="530464" y="151663"/>
                  </a:lnTo>
                  <a:lnTo>
                    <a:pt x="532681" y="167379"/>
                  </a:lnTo>
                  <a:lnTo>
                    <a:pt x="491163" y="167379"/>
                  </a:lnTo>
                  <a:lnTo>
                    <a:pt x="491163" y="444707"/>
                  </a:lnTo>
                  <a:lnTo>
                    <a:pt x="467559" y="447682"/>
                  </a:lnTo>
                  <a:lnTo>
                    <a:pt x="450924" y="459692"/>
                  </a:lnTo>
                  <a:lnTo>
                    <a:pt x="413857" y="456033"/>
                  </a:lnTo>
                  <a:lnTo>
                    <a:pt x="397681" y="463446"/>
                  </a:lnTo>
                  <a:lnTo>
                    <a:pt x="373778" y="463446"/>
                  </a:lnTo>
                  <a:lnTo>
                    <a:pt x="336423" y="476188"/>
                  </a:lnTo>
                  <a:lnTo>
                    <a:pt x="320289" y="472316"/>
                  </a:lnTo>
                  <a:lnTo>
                    <a:pt x="310801" y="476046"/>
                  </a:lnTo>
                  <a:lnTo>
                    <a:pt x="306937" y="471324"/>
                  </a:lnTo>
                  <a:lnTo>
                    <a:pt x="286880" y="478706"/>
                  </a:lnTo>
                  <a:lnTo>
                    <a:pt x="282426" y="489551"/>
                  </a:lnTo>
                  <a:lnTo>
                    <a:pt x="263119" y="498177"/>
                  </a:lnTo>
                  <a:lnTo>
                    <a:pt x="255710" y="487639"/>
                  </a:lnTo>
                  <a:lnTo>
                    <a:pt x="269068" y="482539"/>
                  </a:lnTo>
                  <a:lnTo>
                    <a:pt x="266535" y="467956"/>
                  </a:lnTo>
                  <a:lnTo>
                    <a:pt x="243364" y="478179"/>
                  </a:lnTo>
                  <a:lnTo>
                    <a:pt x="245320" y="489874"/>
                  </a:lnTo>
                  <a:lnTo>
                    <a:pt x="232850" y="497846"/>
                  </a:lnTo>
                  <a:lnTo>
                    <a:pt x="223947" y="488914"/>
                  </a:lnTo>
                  <a:lnTo>
                    <a:pt x="220974" y="499436"/>
                  </a:lnTo>
                  <a:lnTo>
                    <a:pt x="205538" y="505819"/>
                  </a:lnTo>
                  <a:lnTo>
                    <a:pt x="186241" y="489229"/>
                  </a:lnTo>
                  <a:lnTo>
                    <a:pt x="157150" y="489229"/>
                  </a:lnTo>
                  <a:lnTo>
                    <a:pt x="124789" y="467869"/>
                  </a:lnTo>
                  <a:lnTo>
                    <a:pt x="109947" y="468176"/>
                  </a:lnTo>
                  <a:lnTo>
                    <a:pt x="90649" y="449374"/>
                  </a:lnTo>
                  <a:lnTo>
                    <a:pt x="88273" y="435011"/>
                  </a:lnTo>
                  <a:lnTo>
                    <a:pt x="71681" y="422175"/>
                  </a:lnTo>
                  <a:lnTo>
                    <a:pt x="33351" y="419704"/>
                  </a:lnTo>
                  <a:lnTo>
                    <a:pt x="27833" y="403421"/>
                  </a:lnTo>
                  <a:lnTo>
                    <a:pt x="75610" y="377646"/>
                  </a:lnTo>
                  <a:lnTo>
                    <a:pt x="82490" y="361961"/>
                  </a:lnTo>
                  <a:lnTo>
                    <a:pt x="109231" y="359175"/>
                  </a:lnTo>
                  <a:lnTo>
                    <a:pt x="115690" y="349305"/>
                  </a:lnTo>
                  <a:lnTo>
                    <a:pt x="134055" y="350360"/>
                  </a:lnTo>
                  <a:lnTo>
                    <a:pt x="138645" y="337681"/>
                  </a:lnTo>
                  <a:lnTo>
                    <a:pt x="123234" y="337681"/>
                  </a:lnTo>
                  <a:lnTo>
                    <a:pt x="112427" y="327112"/>
                  </a:lnTo>
                  <a:lnTo>
                    <a:pt x="75684" y="328158"/>
                  </a:lnTo>
                  <a:lnTo>
                    <a:pt x="78310" y="342962"/>
                  </a:lnTo>
                  <a:lnTo>
                    <a:pt x="56805" y="343702"/>
                  </a:lnTo>
                  <a:lnTo>
                    <a:pt x="40268" y="331692"/>
                  </a:lnTo>
                  <a:lnTo>
                    <a:pt x="20931" y="328025"/>
                  </a:lnTo>
                  <a:lnTo>
                    <a:pt x="-392" y="315480"/>
                  </a:lnTo>
                  <a:lnTo>
                    <a:pt x="8788" y="308082"/>
                  </a:lnTo>
                  <a:lnTo>
                    <a:pt x="32727" y="305618"/>
                  </a:lnTo>
                  <a:lnTo>
                    <a:pt x="24857" y="295403"/>
                  </a:lnTo>
                  <a:lnTo>
                    <a:pt x="33056" y="280599"/>
                  </a:lnTo>
                  <a:lnTo>
                    <a:pt x="86835" y="279899"/>
                  </a:lnTo>
                  <a:lnTo>
                    <a:pt x="95034" y="274264"/>
                  </a:lnTo>
                  <a:lnTo>
                    <a:pt x="123234" y="291169"/>
                  </a:lnTo>
                  <a:lnTo>
                    <a:pt x="131104" y="279545"/>
                  </a:lnTo>
                  <a:lnTo>
                    <a:pt x="121266" y="275318"/>
                  </a:lnTo>
                  <a:lnTo>
                    <a:pt x="130120" y="257705"/>
                  </a:lnTo>
                  <a:lnTo>
                    <a:pt x="123234" y="247143"/>
                  </a:lnTo>
                  <a:lnTo>
                    <a:pt x="103888" y="247844"/>
                  </a:lnTo>
                  <a:lnTo>
                    <a:pt x="88372" y="231049"/>
                  </a:lnTo>
                  <a:lnTo>
                    <a:pt x="74276" y="241146"/>
                  </a:lnTo>
                  <a:lnTo>
                    <a:pt x="61721" y="241146"/>
                  </a:lnTo>
                  <a:lnTo>
                    <a:pt x="56992" y="217827"/>
                  </a:lnTo>
                  <a:lnTo>
                    <a:pt x="40923" y="207328"/>
                  </a:lnTo>
                  <a:lnTo>
                    <a:pt x="33053" y="192886"/>
                  </a:lnTo>
                  <a:lnTo>
                    <a:pt x="45842" y="179846"/>
                  </a:lnTo>
                  <a:lnTo>
                    <a:pt x="79290" y="171047"/>
                  </a:lnTo>
                  <a:lnTo>
                    <a:pt x="81258" y="161886"/>
                  </a:lnTo>
                  <a:lnTo>
                    <a:pt x="56009" y="167167"/>
                  </a:lnTo>
                  <a:lnTo>
                    <a:pt x="50106" y="156951"/>
                  </a:lnTo>
                  <a:lnTo>
                    <a:pt x="72404" y="137229"/>
                  </a:lnTo>
                  <a:lnTo>
                    <a:pt x="94824" y="139307"/>
                  </a:lnTo>
                  <a:lnTo>
                    <a:pt x="101262" y="151309"/>
                  </a:lnTo>
                  <a:lnTo>
                    <a:pt x="113396" y="131232"/>
                  </a:lnTo>
                  <a:lnTo>
                    <a:pt x="109052" y="120505"/>
                  </a:lnTo>
                  <a:lnTo>
                    <a:pt x="113396" y="104103"/>
                  </a:lnTo>
                  <a:lnTo>
                    <a:pt x="136678" y="116436"/>
                  </a:lnTo>
                  <a:lnTo>
                    <a:pt x="149141" y="111863"/>
                  </a:lnTo>
                  <a:lnTo>
                    <a:pt x="160946" y="94950"/>
                  </a:lnTo>
                  <a:lnTo>
                    <a:pt x="169142" y="100231"/>
                  </a:lnTo>
                  <a:lnTo>
                    <a:pt x="164881" y="113610"/>
                  </a:lnTo>
                  <a:lnTo>
                    <a:pt x="174061" y="115027"/>
                  </a:lnTo>
                  <a:lnTo>
                    <a:pt x="179309" y="104812"/>
                  </a:lnTo>
                  <a:lnTo>
                    <a:pt x="197017" y="112556"/>
                  </a:lnTo>
                  <a:lnTo>
                    <a:pt x="198984" y="105866"/>
                  </a:lnTo>
                  <a:lnTo>
                    <a:pt x="190785" y="96005"/>
                  </a:lnTo>
                  <a:lnTo>
                    <a:pt x="186195" y="75928"/>
                  </a:lnTo>
                  <a:lnTo>
                    <a:pt x="169640" y="62415"/>
                  </a:lnTo>
                  <a:lnTo>
                    <a:pt x="166849" y="56190"/>
                  </a:lnTo>
                  <a:lnTo>
                    <a:pt x="140287" y="43858"/>
                  </a:lnTo>
                  <a:lnTo>
                    <a:pt x="134055" y="33650"/>
                  </a:lnTo>
                  <a:lnTo>
                    <a:pt x="115404" y="34193"/>
                  </a:lnTo>
                  <a:lnTo>
                    <a:pt x="89131" y="13565"/>
                  </a:lnTo>
                  <a:lnTo>
                    <a:pt x="89675" y="-577"/>
                  </a:lnTo>
                  <a:lnTo>
                    <a:pt x="110048" y="4774"/>
                  </a:lnTo>
                  <a:lnTo>
                    <a:pt x="115554" y="15407"/>
                  </a:lnTo>
                  <a:lnTo>
                    <a:pt x="133072" y="8977"/>
                  </a:lnTo>
                  <a:lnTo>
                    <a:pt x="145602" y="21097"/>
                  </a:lnTo>
                  <a:lnTo>
                    <a:pt x="155043" y="18138"/>
                  </a:lnTo>
                  <a:lnTo>
                    <a:pt x="160756" y="29809"/>
                  </a:lnTo>
                  <a:lnTo>
                    <a:pt x="169987" y="26079"/>
                  </a:lnTo>
                  <a:lnTo>
                    <a:pt x="195519" y="54340"/>
                  </a:lnTo>
                  <a:lnTo>
                    <a:pt x="211352" y="66862"/>
                  </a:lnTo>
                  <a:lnTo>
                    <a:pt x="234071" y="85136"/>
                  </a:lnTo>
                  <a:lnTo>
                    <a:pt x="248682" y="87608"/>
                  </a:lnTo>
                  <a:lnTo>
                    <a:pt x="264518" y="109038"/>
                  </a:lnTo>
                  <a:lnTo>
                    <a:pt x="246697" y="119261"/>
                  </a:lnTo>
                  <a:lnTo>
                    <a:pt x="257026" y="136151"/>
                  </a:lnTo>
                  <a:lnTo>
                    <a:pt x="269323" y="136166"/>
                  </a:lnTo>
                  <a:lnTo>
                    <a:pt x="290474" y="169457"/>
                  </a:lnTo>
                  <a:lnTo>
                    <a:pt x="313101" y="183198"/>
                  </a:lnTo>
                  <a:lnTo>
                    <a:pt x="325890" y="170512"/>
                  </a:lnTo>
                  <a:lnTo>
                    <a:pt x="303755" y="161532"/>
                  </a:lnTo>
                  <a:lnTo>
                    <a:pt x="289491" y="123488"/>
                  </a:lnTo>
                  <a:lnTo>
                    <a:pt x="294535" y="113910"/>
                  </a:lnTo>
                  <a:lnTo>
                    <a:pt x="337203" y="141455"/>
                  </a:lnTo>
                  <a:lnTo>
                    <a:pt x="363273" y="134585"/>
                  </a:lnTo>
                  <a:lnTo>
                    <a:pt x="372127" y="146736"/>
                  </a:lnTo>
                  <a:lnTo>
                    <a:pt x="354911" y="156251"/>
                  </a:lnTo>
                  <a:lnTo>
                    <a:pt x="361961" y="170685"/>
                  </a:lnTo>
                  <a:lnTo>
                    <a:pt x="379668" y="169984"/>
                  </a:lnTo>
                  <a:lnTo>
                    <a:pt x="392986" y="160808"/>
                  </a:lnTo>
                  <a:lnTo>
                    <a:pt x="389506" y="150962"/>
                  </a:lnTo>
                  <a:lnTo>
                    <a:pt x="414100" y="152371"/>
                  </a:lnTo>
                  <a:lnTo>
                    <a:pt x="429041" y="141424"/>
                  </a:lnTo>
                  <a:lnTo>
                    <a:pt x="468044" y="144092"/>
                  </a:lnTo>
                  <a:lnTo>
                    <a:pt x="499033" y="132467"/>
                  </a:lnTo>
                  <a:lnTo>
                    <a:pt x="511330" y="140400"/>
                  </a:lnTo>
                  <a:lnTo>
                    <a:pt x="513000" y="128296"/>
                  </a:lnTo>
                  <a:lnTo>
                    <a:pt x="550976" y="101239"/>
                  </a:lnTo>
                  <a:lnTo>
                    <a:pt x="566934" y="102514"/>
                  </a:lnTo>
                  <a:lnTo>
                    <a:pt x="569022" y="111533"/>
                  </a:lnTo>
                  <a:lnTo>
                    <a:pt x="586444" y="100161"/>
                  </a:lnTo>
                  <a:lnTo>
                    <a:pt x="590524" y="115562"/>
                  </a:lnTo>
                  <a:lnTo>
                    <a:pt x="599869" y="98122"/>
                  </a:lnTo>
                  <a:lnTo>
                    <a:pt x="602808" y="68341"/>
                  </a:lnTo>
                  <a:lnTo>
                    <a:pt x="612166" y="72638"/>
                  </a:lnTo>
                  <a:lnTo>
                    <a:pt x="615385" y="87301"/>
                  </a:lnTo>
                  <a:lnTo>
                    <a:pt x="625518" y="75440"/>
                  </a:lnTo>
                  <a:lnTo>
                    <a:pt x="626071" y="60133"/>
                  </a:lnTo>
                  <a:lnTo>
                    <a:pt x="608182" y="52625"/>
                  </a:lnTo>
                  <a:lnTo>
                    <a:pt x="609301" y="35200"/>
                  </a:lnTo>
                  <a:lnTo>
                    <a:pt x="633895" y="47824"/>
                  </a:lnTo>
                  <a:lnTo>
                    <a:pt x="647874" y="26205"/>
                  </a:lnTo>
                  <a:lnTo>
                    <a:pt x="661287" y="30407"/>
                  </a:lnTo>
                  <a:lnTo>
                    <a:pt x="655138" y="14187"/>
                  </a:lnTo>
                  <a:lnTo>
                    <a:pt x="659608" y="375"/>
                  </a:lnTo>
                  <a:lnTo>
                    <a:pt x="668982" y="10449"/>
                  </a:lnTo>
                  <a:lnTo>
                    <a:pt x="670786" y="-223"/>
                  </a:lnTo>
                  <a:lnTo>
                    <a:pt x="677498" y="-3222"/>
                  </a:lnTo>
                  <a:lnTo>
                    <a:pt x="691224" y="15226"/>
                  </a:lnTo>
                  <a:lnTo>
                    <a:pt x="691476" y="40985"/>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71" name="Freeform: Shape 1370">
              <a:extLst>
                <a:ext uri="{FF2B5EF4-FFF2-40B4-BE49-F238E27FC236}">
                  <a16:creationId xmlns:a16="http://schemas.microsoft.com/office/drawing/2014/main" id="{E41FA407-4EB1-4F64-939E-3731F74BC2EA}"/>
                </a:ext>
              </a:extLst>
            </p:cNvPr>
            <p:cNvSpPr/>
            <p:nvPr/>
          </p:nvSpPr>
          <p:spPr>
            <a:xfrm flipV="1">
              <a:off x="1077234" y="1575312"/>
              <a:ext cx="752628" cy="553744"/>
            </a:xfrm>
            <a:custGeom>
              <a:avLst/>
              <a:gdLst>
                <a:gd name="connsiteX0" fmla="*/ 691476 w 691868"/>
                <a:gd name="connsiteY0" fmla="*/ 40985 h 509040"/>
                <a:gd name="connsiteX1" fmla="*/ 658404 w 691868"/>
                <a:gd name="connsiteY1" fmla="*/ 54348 h 509040"/>
                <a:gd name="connsiteX2" fmla="*/ 634301 w 691868"/>
                <a:gd name="connsiteY2" fmla="*/ 112391 h 509040"/>
                <a:gd name="connsiteX3" fmla="*/ 592306 w 691868"/>
                <a:gd name="connsiteY3" fmla="*/ 144627 h 509040"/>
                <a:gd name="connsiteX4" fmla="*/ 561410 w 691868"/>
                <a:gd name="connsiteY4" fmla="*/ 130941 h 509040"/>
                <a:gd name="connsiteX5" fmla="*/ 530464 w 691868"/>
                <a:gd name="connsiteY5" fmla="*/ 151663 h 509040"/>
                <a:gd name="connsiteX6" fmla="*/ 532681 w 691868"/>
                <a:gd name="connsiteY6" fmla="*/ 167379 h 509040"/>
                <a:gd name="connsiteX7" fmla="*/ 491163 w 691868"/>
                <a:gd name="connsiteY7" fmla="*/ 167379 h 509040"/>
                <a:gd name="connsiteX8" fmla="*/ 491163 w 691868"/>
                <a:gd name="connsiteY8" fmla="*/ 444707 h 509040"/>
                <a:gd name="connsiteX9" fmla="*/ 467559 w 691868"/>
                <a:gd name="connsiteY9" fmla="*/ 447682 h 509040"/>
                <a:gd name="connsiteX10" fmla="*/ 450924 w 691868"/>
                <a:gd name="connsiteY10" fmla="*/ 459692 h 509040"/>
                <a:gd name="connsiteX11" fmla="*/ 413857 w 691868"/>
                <a:gd name="connsiteY11" fmla="*/ 456033 h 509040"/>
                <a:gd name="connsiteX12" fmla="*/ 397681 w 691868"/>
                <a:gd name="connsiteY12" fmla="*/ 463446 h 509040"/>
                <a:gd name="connsiteX13" fmla="*/ 373778 w 691868"/>
                <a:gd name="connsiteY13" fmla="*/ 463446 h 509040"/>
                <a:gd name="connsiteX14" fmla="*/ 336423 w 691868"/>
                <a:gd name="connsiteY14" fmla="*/ 476188 h 509040"/>
                <a:gd name="connsiteX15" fmla="*/ 320289 w 691868"/>
                <a:gd name="connsiteY15" fmla="*/ 472316 h 509040"/>
                <a:gd name="connsiteX16" fmla="*/ 310801 w 691868"/>
                <a:gd name="connsiteY16" fmla="*/ 476046 h 509040"/>
                <a:gd name="connsiteX17" fmla="*/ 306937 w 691868"/>
                <a:gd name="connsiteY17" fmla="*/ 471324 h 509040"/>
                <a:gd name="connsiteX18" fmla="*/ 286880 w 691868"/>
                <a:gd name="connsiteY18" fmla="*/ 478706 h 509040"/>
                <a:gd name="connsiteX19" fmla="*/ 282426 w 691868"/>
                <a:gd name="connsiteY19" fmla="*/ 489551 h 509040"/>
                <a:gd name="connsiteX20" fmla="*/ 263119 w 691868"/>
                <a:gd name="connsiteY20" fmla="*/ 498177 h 509040"/>
                <a:gd name="connsiteX21" fmla="*/ 255710 w 691868"/>
                <a:gd name="connsiteY21" fmla="*/ 487639 h 509040"/>
                <a:gd name="connsiteX22" fmla="*/ 269068 w 691868"/>
                <a:gd name="connsiteY22" fmla="*/ 482539 h 509040"/>
                <a:gd name="connsiteX23" fmla="*/ 266535 w 691868"/>
                <a:gd name="connsiteY23" fmla="*/ 467956 h 509040"/>
                <a:gd name="connsiteX24" fmla="*/ 243364 w 691868"/>
                <a:gd name="connsiteY24" fmla="*/ 478179 h 509040"/>
                <a:gd name="connsiteX25" fmla="*/ 245320 w 691868"/>
                <a:gd name="connsiteY25" fmla="*/ 489874 h 509040"/>
                <a:gd name="connsiteX26" fmla="*/ 232850 w 691868"/>
                <a:gd name="connsiteY26" fmla="*/ 497846 h 509040"/>
                <a:gd name="connsiteX27" fmla="*/ 223947 w 691868"/>
                <a:gd name="connsiteY27" fmla="*/ 488914 h 509040"/>
                <a:gd name="connsiteX28" fmla="*/ 220974 w 691868"/>
                <a:gd name="connsiteY28" fmla="*/ 499436 h 509040"/>
                <a:gd name="connsiteX29" fmla="*/ 205538 w 691868"/>
                <a:gd name="connsiteY29" fmla="*/ 505819 h 509040"/>
                <a:gd name="connsiteX30" fmla="*/ 186241 w 691868"/>
                <a:gd name="connsiteY30" fmla="*/ 489229 h 509040"/>
                <a:gd name="connsiteX31" fmla="*/ 157150 w 691868"/>
                <a:gd name="connsiteY31" fmla="*/ 489229 h 509040"/>
                <a:gd name="connsiteX32" fmla="*/ 124789 w 691868"/>
                <a:gd name="connsiteY32" fmla="*/ 467869 h 509040"/>
                <a:gd name="connsiteX33" fmla="*/ 109947 w 691868"/>
                <a:gd name="connsiteY33" fmla="*/ 468176 h 509040"/>
                <a:gd name="connsiteX34" fmla="*/ 90649 w 691868"/>
                <a:gd name="connsiteY34" fmla="*/ 449374 h 509040"/>
                <a:gd name="connsiteX35" fmla="*/ 88273 w 691868"/>
                <a:gd name="connsiteY35" fmla="*/ 435011 h 509040"/>
                <a:gd name="connsiteX36" fmla="*/ 71681 w 691868"/>
                <a:gd name="connsiteY36" fmla="*/ 422175 h 509040"/>
                <a:gd name="connsiteX37" fmla="*/ 33351 w 691868"/>
                <a:gd name="connsiteY37" fmla="*/ 419704 h 509040"/>
                <a:gd name="connsiteX38" fmla="*/ 27833 w 691868"/>
                <a:gd name="connsiteY38" fmla="*/ 403421 h 509040"/>
                <a:gd name="connsiteX39" fmla="*/ 75610 w 691868"/>
                <a:gd name="connsiteY39" fmla="*/ 377646 h 509040"/>
                <a:gd name="connsiteX40" fmla="*/ 82490 w 691868"/>
                <a:gd name="connsiteY40" fmla="*/ 361961 h 509040"/>
                <a:gd name="connsiteX41" fmla="*/ 109231 w 691868"/>
                <a:gd name="connsiteY41" fmla="*/ 359175 h 509040"/>
                <a:gd name="connsiteX42" fmla="*/ 115690 w 691868"/>
                <a:gd name="connsiteY42" fmla="*/ 349305 h 509040"/>
                <a:gd name="connsiteX43" fmla="*/ 134055 w 691868"/>
                <a:gd name="connsiteY43" fmla="*/ 350360 h 509040"/>
                <a:gd name="connsiteX44" fmla="*/ 138645 w 691868"/>
                <a:gd name="connsiteY44" fmla="*/ 337681 h 509040"/>
                <a:gd name="connsiteX45" fmla="*/ 123234 w 691868"/>
                <a:gd name="connsiteY45" fmla="*/ 337681 h 509040"/>
                <a:gd name="connsiteX46" fmla="*/ 112427 w 691868"/>
                <a:gd name="connsiteY46" fmla="*/ 327112 h 509040"/>
                <a:gd name="connsiteX47" fmla="*/ 75684 w 691868"/>
                <a:gd name="connsiteY47" fmla="*/ 328158 h 509040"/>
                <a:gd name="connsiteX48" fmla="*/ 78310 w 691868"/>
                <a:gd name="connsiteY48" fmla="*/ 342962 h 509040"/>
                <a:gd name="connsiteX49" fmla="*/ 56805 w 691868"/>
                <a:gd name="connsiteY49" fmla="*/ 343702 h 509040"/>
                <a:gd name="connsiteX50" fmla="*/ 40268 w 691868"/>
                <a:gd name="connsiteY50" fmla="*/ 331692 h 509040"/>
                <a:gd name="connsiteX51" fmla="*/ 20931 w 691868"/>
                <a:gd name="connsiteY51" fmla="*/ 328025 h 509040"/>
                <a:gd name="connsiteX52" fmla="*/ -392 w 691868"/>
                <a:gd name="connsiteY52" fmla="*/ 315480 h 509040"/>
                <a:gd name="connsiteX53" fmla="*/ 8788 w 691868"/>
                <a:gd name="connsiteY53" fmla="*/ 308082 h 509040"/>
                <a:gd name="connsiteX54" fmla="*/ 32727 w 691868"/>
                <a:gd name="connsiteY54" fmla="*/ 305618 h 509040"/>
                <a:gd name="connsiteX55" fmla="*/ 24857 w 691868"/>
                <a:gd name="connsiteY55" fmla="*/ 295403 h 509040"/>
                <a:gd name="connsiteX56" fmla="*/ 33056 w 691868"/>
                <a:gd name="connsiteY56" fmla="*/ 280599 h 509040"/>
                <a:gd name="connsiteX57" fmla="*/ 86835 w 691868"/>
                <a:gd name="connsiteY57" fmla="*/ 279899 h 509040"/>
                <a:gd name="connsiteX58" fmla="*/ 95034 w 691868"/>
                <a:gd name="connsiteY58" fmla="*/ 274264 h 509040"/>
                <a:gd name="connsiteX59" fmla="*/ 123234 w 691868"/>
                <a:gd name="connsiteY59" fmla="*/ 291169 h 509040"/>
                <a:gd name="connsiteX60" fmla="*/ 131104 w 691868"/>
                <a:gd name="connsiteY60" fmla="*/ 279545 h 509040"/>
                <a:gd name="connsiteX61" fmla="*/ 121266 w 691868"/>
                <a:gd name="connsiteY61" fmla="*/ 275318 h 509040"/>
                <a:gd name="connsiteX62" fmla="*/ 130120 w 691868"/>
                <a:gd name="connsiteY62" fmla="*/ 257705 h 509040"/>
                <a:gd name="connsiteX63" fmla="*/ 123234 w 691868"/>
                <a:gd name="connsiteY63" fmla="*/ 247143 h 509040"/>
                <a:gd name="connsiteX64" fmla="*/ 103888 w 691868"/>
                <a:gd name="connsiteY64" fmla="*/ 247844 h 509040"/>
                <a:gd name="connsiteX65" fmla="*/ 88372 w 691868"/>
                <a:gd name="connsiteY65" fmla="*/ 231049 h 509040"/>
                <a:gd name="connsiteX66" fmla="*/ 74276 w 691868"/>
                <a:gd name="connsiteY66" fmla="*/ 241146 h 509040"/>
                <a:gd name="connsiteX67" fmla="*/ 61721 w 691868"/>
                <a:gd name="connsiteY67" fmla="*/ 241146 h 509040"/>
                <a:gd name="connsiteX68" fmla="*/ 56992 w 691868"/>
                <a:gd name="connsiteY68" fmla="*/ 217827 h 509040"/>
                <a:gd name="connsiteX69" fmla="*/ 40923 w 691868"/>
                <a:gd name="connsiteY69" fmla="*/ 207328 h 509040"/>
                <a:gd name="connsiteX70" fmla="*/ 33053 w 691868"/>
                <a:gd name="connsiteY70" fmla="*/ 192886 h 509040"/>
                <a:gd name="connsiteX71" fmla="*/ 45842 w 691868"/>
                <a:gd name="connsiteY71" fmla="*/ 179846 h 509040"/>
                <a:gd name="connsiteX72" fmla="*/ 79290 w 691868"/>
                <a:gd name="connsiteY72" fmla="*/ 171047 h 509040"/>
                <a:gd name="connsiteX73" fmla="*/ 81258 w 691868"/>
                <a:gd name="connsiteY73" fmla="*/ 161886 h 509040"/>
                <a:gd name="connsiteX74" fmla="*/ 56009 w 691868"/>
                <a:gd name="connsiteY74" fmla="*/ 167167 h 509040"/>
                <a:gd name="connsiteX75" fmla="*/ 50106 w 691868"/>
                <a:gd name="connsiteY75" fmla="*/ 156951 h 509040"/>
                <a:gd name="connsiteX76" fmla="*/ 72404 w 691868"/>
                <a:gd name="connsiteY76" fmla="*/ 137229 h 509040"/>
                <a:gd name="connsiteX77" fmla="*/ 94824 w 691868"/>
                <a:gd name="connsiteY77" fmla="*/ 139307 h 509040"/>
                <a:gd name="connsiteX78" fmla="*/ 101262 w 691868"/>
                <a:gd name="connsiteY78" fmla="*/ 151309 h 509040"/>
                <a:gd name="connsiteX79" fmla="*/ 113396 w 691868"/>
                <a:gd name="connsiteY79" fmla="*/ 131232 h 509040"/>
                <a:gd name="connsiteX80" fmla="*/ 109052 w 691868"/>
                <a:gd name="connsiteY80" fmla="*/ 120505 h 509040"/>
                <a:gd name="connsiteX81" fmla="*/ 113396 w 691868"/>
                <a:gd name="connsiteY81" fmla="*/ 104103 h 509040"/>
                <a:gd name="connsiteX82" fmla="*/ 136678 w 691868"/>
                <a:gd name="connsiteY82" fmla="*/ 116436 h 509040"/>
                <a:gd name="connsiteX83" fmla="*/ 149141 w 691868"/>
                <a:gd name="connsiteY83" fmla="*/ 111863 h 509040"/>
                <a:gd name="connsiteX84" fmla="*/ 160946 w 691868"/>
                <a:gd name="connsiteY84" fmla="*/ 94950 h 509040"/>
                <a:gd name="connsiteX85" fmla="*/ 169142 w 691868"/>
                <a:gd name="connsiteY85" fmla="*/ 100231 h 509040"/>
                <a:gd name="connsiteX86" fmla="*/ 164881 w 691868"/>
                <a:gd name="connsiteY86" fmla="*/ 113610 h 509040"/>
                <a:gd name="connsiteX87" fmla="*/ 174061 w 691868"/>
                <a:gd name="connsiteY87" fmla="*/ 115027 h 509040"/>
                <a:gd name="connsiteX88" fmla="*/ 179309 w 691868"/>
                <a:gd name="connsiteY88" fmla="*/ 104812 h 509040"/>
                <a:gd name="connsiteX89" fmla="*/ 197017 w 691868"/>
                <a:gd name="connsiteY89" fmla="*/ 112556 h 509040"/>
                <a:gd name="connsiteX90" fmla="*/ 198984 w 691868"/>
                <a:gd name="connsiteY90" fmla="*/ 105866 h 509040"/>
                <a:gd name="connsiteX91" fmla="*/ 190785 w 691868"/>
                <a:gd name="connsiteY91" fmla="*/ 96005 h 509040"/>
                <a:gd name="connsiteX92" fmla="*/ 186195 w 691868"/>
                <a:gd name="connsiteY92" fmla="*/ 75928 h 509040"/>
                <a:gd name="connsiteX93" fmla="*/ 169640 w 691868"/>
                <a:gd name="connsiteY93" fmla="*/ 62415 h 509040"/>
                <a:gd name="connsiteX94" fmla="*/ 166849 w 691868"/>
                <a:gd name="connsiteY94" fmla="*/ 56190 h 509040"/>
                <a:gd name="connsiteX95" fmla="*/ 140287 w 691868"/>
                <a:gd name="connsiteY95" fmla="*/ 43858 h 509040"/>
                <a:gd name="connsiteX96" fmla="*/ 134055 w 691868"/>
                <a:gd name="connsiteY96" fmla="*/ 33650 h 509040"/>
                <a:gd name="connsiteX97" fmla="*/ 115404 w 691868"/>
                <a:gd name="connsiteY97" fmla="*/ 34193 h 509040"/>
                <a:gd name="connsiteX98" fmla="*/ 89131 w 691868"/>
                <a:gd name="connsiteY98" fmla="*/ 13565 h 509040"/>
                <a:gd name="connsiteX99" fmla="*/ 89675 w 691868"/>
                <a:gd name="connsiteY99" fmla="*/ -577 h 509040"/>
                <a:gd name="connsiteX100" fmla="*/ 110048 w 691868"/>
                <a:gd name="connsiteY100" fmla="*/ 4774 h 509040"/>
                <a:gd name="connsiteX101" fmla="*/ 115554 w 691868"/>
                <a:gd name="connsiteY101" fmla="*/ 15407 h 509040"/>
                <a:gd name="connsiteX102" fmla="*/ 133072 w 691868"/>
                <a:gd name="connsiteY102" fmla="*/ 8977 h 509040"/>
                <a:gd name="connsiteX103" fmla="*/ 145602 w 691868"/>
                <a:gd name="connsiteY103" fmla="*/ 21097 h 509040"/>
                <a:gd name="connsiteX104" fmla="*/ 155043 w 691868"/>
                <a:gd name="connsiteY104" fmla="*/ 18138 h 509040"/>
                <a:gd name="connsiteX105" fmla="*/ 160756 w 691868"/>
                <a:gd name="connsiteY105" fmla="*/ 29809 h 509040"/>
                <a:gd name="connsiteX106" fmla="*/ 169987 w 691868"/>
                <a:gd name="connsiteY106" fmla="*/ 26079 h 509040"/>
                <a:gd name="connsiteX107" fmla="*/ 195519 w 691868"/>
                <a:gd name="connsiteY107" fmla="*/ 54340 h 509040"/>
                <a:gd name="connsiteX108" fmla="*/ 211352 w 691868"/>
                <a:gd name="connsiteY108" fmla="*/ 66862 h 509040"/>
                <a:gd name="connsiteX109" fmla="*/ 234071 w 691868"/>
                <a:gd name="connsiteY109" fmla="*/ 85136 h 509040"/>
                <a:gd name="connsiteX110" fmla="*/ 248682 w 691868"/>
                <a:gd name="connsiteY110" fmla="*/ 87608 h 509040"/>
                <a:gd name="connsiteX111" fmla="*/ 264518 w 691868"/>
                <a:gd name="connsiteY111" fmla="*/ 109038 h 509040"/>
                <a:gd name="connsiteX112" fmla="*/ 246697 w 691868"/>
                <a:gd name="connsiteY112" fmla="*/ 119261 h 509040"/>
                <a:gd name="connsiteX113" fmla="*/ 257026 w 691868"/>
                <a:gd name="connsiteY113" fmla="*/ 136151 h 509040"/>
                <a:gd name="connsiteX114" fmla="*/ 269323 w 691868"/>
                <a:gd name="connsiteY114" fmla="*/ 136166 h 509040"/>
                <a:gd name="connsiteX115" fmla="*/ 290474 w 691868"/>
                <a:gd name="connsiteY115" fmla="*/ 169457 h 509040"/>
                <a:gd name="connsiteX116" fmla="*/ 313101 w 691868"/>
                <a:gd name="connsiteY116" fmla="*/ 183198 h 509040"/>
                <a:gd name="connsiteX117" fmla="*/ 325890 w 691868"/>
                <a:gd name="connsiteY117" fmla="*/ 170512 h 509040"/>
                <a:gd name="connsiteX118" fmla="*/ 303755 w 691868"/>
                <a:gd name="connsiteY118" fmla="*/ 161532 h 509040"/>
                <a:gd name="connsiteX119" fmla="*/ 289491 w 691868"/>
                <a:gd name="connsiteY119" fmla="*/ 123488 h 509040"/>
                <a:gd name="connsiteX120" fmla="*/ 294535 w 691868"/>
                <a:gd name="connsiteY120" fmla="*/ 113910 h 509040"/>
                <a:gd name="connsiteX121" fmla="*/ 337203 w 691868"/>
                <a:gd name="connsiteY121" fmla="*/ 141455 h 509040"/>
                <a:gd name="connsiteX122" fmla="*/ 363273 w 691868"/>
                <a:gd name="connsiteY122" fmla="*/ 134585 h 509040"/>
                <a:gd name="connsiteX123" fmla="*/ 372127 w 691868"/>
                <a:gd name="connsiteY123" fmla="*/ 146736 h 509040"/>
                <a:gd name="connsiteX124" fmla="*/ 354911 w 691868"/>
                <a:gd name="connsiteY124" fmla="*/ 156251 h 509040"/>
                <a:gd name="connsiteX125" fmla="*/ 361961 w 691868"/>
                <a:gd name="connsiteY125" fmla="*/ 170685 h 509040"/>
                <a:gd name="connsiteX126" fmla="*/ 379668 w 691868"/>
                <a:gd name="connsiteY126" fmla="*/ 169984 h 509040"/>
                <a:gd name="connsiteX127" fmla="*/ 392986 w 691868"/>
                <a:gd name="connsiteY127" fmla="*/ 160808 h 509040"/>
                <a:gd name="connsiteX128" fmla="*/ 389506 w 691868"/>
                <a:gd name="connsiteY128" fmla="*/ 150962 h 509040"/>
                <a:gd name="connsiteX129" fmla="*/ 414100 w 691868"/>
                <a:gd name="connsiteY129" fmla="*/ 152371 h 509040"/>
                <a:gd name="connsiteX130" fmla="*/ 429041 w 691868"/>
                <a:gd name="connsiteY130" fmla="*/ 141424 h 509040"/>
                <a:gd name="connsiteX131" fmla="*/ 468044 w 691868"/>
                <a:gd name="connsiteY131" fmla="*/ 144092 h 509040"/>
                <a:gd name="connsiteX132" fmla="*/ 499033 w 691868"/>
                <a:gd name="connsiteY132" fmla="*/ 132467 h 509040"/>
                <a:gd name="connsiteX133" fmla="*/ 511330 w 691868"/>
                <a:gd name="connsiteY133" fmla="*/ 140400 h 509040"/>
                <a:gd name="connsiteX134" fmla="*/ 513000 w 691868"/>
                <a:gd name="connsiteY134" fmla="*/ 128296 h 509040"/>
                <a:gd name="connsiteX135" fmla="*/ 550976 w 691868"/>
                <a:gd name="connsiteY135" fmla="*/ 101239 h 509040"/>
                <a:gd name="connsiteX136" fmla="*/ 566934 w 691868"/>
                <a:gd name="connsiteY136" fmla="*/ 102514 h 509040"/>
                <a:gd name="connsiteX137" fmla="*/ 569022 w 691868"/>
                <a:gd name="connsiteY137" fmla="*/ 111533 h 509040"/>
                <a:gd name="connsiteX138" fmla="*/ 586444 w 691868"/>
                <a:gd name="connsiteY138" fmla="*/ 100161 h 509040"/>
                <a:gd name="connsiteX139" fmla="*/ 590524 w 691868"/>
                <a:gd name="connsiteY139" fmla="*/ 115562 h 509040"/>
                <a:gd name="connsiteX140" fmla="*/ 599869 w 691868"/>
                <a:gd name="connsiteY140" fmla="*/ 98122 h 509040"/>
                <a:gd name="connsiteX141" fmla="*/ 602808 w 691868"/>
                <a:gd name="connsiteY141" fmla="*/ 68341 h 509040"/>
                <a:gd name="connsiteX142" fmla="*/ 612166 w 691868"/>
                <a:gd name="connsiteY142" fmla="*/ 72638 h 509040"/>
                <a:gd name="connsiteX143" fmla="*/ 615385 w 691868"/>
                <a:gd name="connsiteY143" fmla="*/ 87301 h 509040"/>
                <a:gd name="connsiteX144" fmla="*/ 625518 w 691868"/>
                <a:gd name="connsiteY144" fmla="*/ 75440 h 509040"/>
                <a:gd name="connsiteX145" fmla="*/ 626071 w 691868"/>
                <a:gd name="connsiteY145" fmla="*/ 60133 h 509040"/>
                <a:gd name="connsiteX146" fmla="*/ 608182 w 691868"/>
                <a:gd name="connsiteY146" fmla="*/ 52625 h 509040"/>
                <a:gd name="connsiteX147" fmla="*/ 609301 w 691868"/>
                <a:gd name="connsiteY147" fmla="*/ 35200 h 509040"/>
                <a:gd name="connsiteX148" fmla="*/ 633895 w 691868"/>
                <a:gd name="connsiteY148" fmla="*/ 47824 h 509040"/>
                <a:gd name="connsiteX149" fmla="*/ 647874 w 691868"/>
                <a:gd name="connsiteY149" fmla="*/ 26205 h 509040"/>
                <a:gd name="connsiteX150" fmla="*/ 661287 w 691868"/>
                <a:gd name="connsiteY150" fmla="*/ 30407 h 509040"/>
                <a:gd name="connsiteX151" fmla="*/ 655138 w 691868"/>
                <a:gd name="connsiteY151" fmla="*/ 14187 h 509040"/>
                <a:gd name="connsiteX152" fmla="*/ 659608 w 691868"/>
                <a:gd name="connsiteY152" fmla="*/ 375 h 509040"/>
                <a:gd name="connsiteX153" fmla="*/ 668982 w 691868"/>
                <a:gd name="connsiteY153" fmla="*/ 10449 h 509040"/>
                <a:gd name="connsiteX154" fmla="*/ 670786 w 691868"/>
                <a:gd name="connsiteY154" fmla="*/ -223 h 509040"/>
                <a:gd name="connsiteX155" fmla="*/ 677498 w 691868"/>
                <a:gd name="connsiteY155" fmla="*/ -3222 h 509040"/>
                <a:gd name="connsiteX156" fmla="*/ 691224 w 691868"/>
                <a:gd name="connsiteY156" fmla="*/ 15226 h 50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691868" h="509040">
                  <a:moveTo>
                    <a:pt x="691476" y="40985"/>
                  </a:moveTo>
                  <a:lnTo>
                    <a:pt x="658404" y="54348"/>
                  </a:lnTo>
                  <a:lnTo>
                    <a:pt x="634301" y="112391"/>
                  </a:lnTo>
                  <a:lnTo>
                    <a:pt x="592306" y="144627"/>
                  </a:lnTo>
                  <a:lnTo>
                    <a:pt x="561410" y="130941"/>
                  </a:lnTo>
                  <a:lnTo>
                    <a:pt x="530464" y="151663"/>
                  </a:lnTo>
                  <a:lnTo>
                    <a:pt x="532681" y="167379"/>
                  </a:lnTo>
                  <a:lnTo>
                    <a:pt x="491163" y="167379"/>
                  </a:lnTo>
                  <a:lnTo>
                    <a:pt x="491163" y="444707"/>
                  </a:lnTo>
                  <a:lnTo>
                    <a:pt x="467559" y="447682"/>
                  </a:lnTo>
                  <a:lnTo>
                    <a:pt x="450924" y="459692"/>
                  </a:lnTo>
                  <a:lnTo>
                    <a:pt x="413857" y="456033"/>
                  </a:lnTo>
                  <a:lnTo>
                    <a:pt x="397681" y="463446"/>
                  </a:lnTo>
                  <a:lnTo>
                    <a:pt x="373778" y="463446"/>
                  </a:lnTo>
                  <a:lnTo>
                    <a:pt x="336423" y="476188"/>
                  </a:lnTo>
                  <a:lnTo>
                    <a:pt x="320289" y="472316"/>
                  </a:lnTo>
                  <a:lnTo>
                    <a:pt x="310801" y="476046"/>
                  </a:lnTo>
                  <a:lnTo>
                    <a:pt x="306937" y="471324"/>
                  </a:lnTo>
                  <a:lnTo>
                    <a:pt x="286880" y="478706"/>
                  </a:lnTo>
                  <a:lnTo>
                    <a:pt x="282426" y="489551"/>
                  </a:lnTo>
                  <a:lnTo>
                    <a:pt x="263119" y="498177"/>
                  </a:lnTo>
                  <a:lnTo>
                    <a:pt x="255710" y="487639"/>
                  </a:lnTo>
                  <a:lnTo>
                    <a:pt x="269068" y="482539"/>
                  </a:lnTo>
                  <a:lnTo>
                    <a:pt x="266535" y="467956"/>
                  </a:lnTo>
                  <a:lnTo>
                    <a:pt x="243364" y="478179"/>
                  </a:lnTo>
                  <a:lnTo>
                    <a:pt x="245320" y="489874"/>
                  </a:lnTo>
                  <a:lnTo>
                    <a:pt x="232850" y="497846"/>
                  </a:lnTo>
                  <a:lnTo>
                    <a:pt x="223947" y="488914"/>
                  </a:lnTo>
                  <a:lnTo>
                    <a:pt x="220974" y="499436"/>
                  </a:lnTo>
                  <a:lnTo>
                    <a:pt x="205538" y="505819"/>
                  </a:lnTo>
                  <a:lnTo>
                    <a:pt x="186241" y="489229"/>
                  </a:lnTo>
                  <a:lnTo>
                    <a:pt x="157150" y="489229"/>
                  </a:lnTo>
                  <a:lnTo>
                    <a:pt x="124789" y="467869"/>
                  </a:lnTo>
                  <a:lnTo>
                    <a:pt x="109947" y="468176"/>
                  </a:lnTo>
                  <a:lnTo>
                    <a:pt x="90649" y="449374"/>
                  </a:lnTo>
                  <a:lnTo>
                    <a:pt x="88273" y="435011"/>
                  </a:lnTo>
                  <a:lnTo>
                    <a:pt x="71681" y="422175"/>
                  </a:lnTo>
                  <a:lnTo>
                    <a:pt x="33351" y="419704"/>
                  </a:lnTo>
                  <a:lnTo>
                    <a:pt x="27833" y="403421"/>
                  </a:lnTo>
                  <a:lnTo>
                    <a:pt x="75610" y="377646"/>
                  </a:lnTo>
                  <a:lnTo>
                    <a:pt x="82490" y="361961"/>
                  </a:lnTo>
                  <a:lnTo>
                    <a:pt x="109231" y="359175"/>
                  </a:lnTo>
                  <a:lnTo>
                    <a:pt x="115690" y="349305"/>
                  </a:lnTo>
                  <a:lnTo>
                    <a:pt x="134055" y="350360"/>
                  </a:lnTo>
                  <a:lnTo>
                    <a:pt x="138645" y="337681"/>
                  </a:lnTo>
                  <a:lnTo>
                    <a:pt x="123234" y="337681"/>
                  </a:lnTo>
                  <a:lnTo>
                    <a:pt x="112427" y="327112"/>
                  </a:lnTo>
                  <a:lnTo>
                    <a:pt x="75684" y="328158"/>
                  </a:lnTo>
                  <a:lnTo>
                    <a:pt x="78310" y="342962"/>
                  </a:lnTo>
                  <a:lnTo>
                    <a:pt x="56805" y="343702"/>
                  </a:lnTo>
                  <a:lnTo>
                    <a:pt x="40268" y="331692"/>
                  </a:lnTo>
                  <a:lnTo>
                    <a:pt x="20931" y="328025"/>
                  </a:lnTo>
                  <a:lnTo>
                    <a:pt x="-392" y="315480"/>
                  </a:lnTo>
                  <a:lnTo>
                    <a:pt x="8788" y="308082"/>
                  </a:lnTo>
                  <a:lnTo>
                    <a:pt x="32727" y="305618"/>
                  </a:lnTo>
                  <a:lnTo>
                    <a:pt x="24857" y="295403"/>
                  </a:lnTo>
                  <a:lnTo>
                    <a:pt x="33056" y="280599"/>
                  </a:lnTo>
                  <a:lnTo>
                    <a:pt x="86835" y="279899"/>
                  </a:lnTo>
                  <a:lnTo>
                    <a:pt x="95034" y="274264"/>
                  </a:lnTo>
                  <a:lnTo>
                    <a:pt x="123234" y="291169"/>
                  </a:lnTo>
                  <a:lnTo>
                    <a:pt x="131104" y="279545"/>
                  </a:lnTo>
                  <a:lnTo>
                    <a:pt x="121266" y="275318"/>
                  </a:lnTo>
                  <a:lnTo>
                    <a:pt x="130120" y="257705"/>
                  </a:lnTo>
                  <a:lnTo>
                    <a:pt x="123234" y="247143"/>
                  </a:lnTo>
                  <a:lnTo>
                    <a:pt x="103888" y="247844"/>
                  </a:lnTo>
                  <a:lnTo>
                    <a:pt x="88372" y="231049"/>
                  </a:lnTo>
                  <a:lnTo>
                    <a:pt x="74276" y="241146"/>
                  </a:lnTo>
                  <a:lnTo>
                    <a:pt x="61721" y="241146"/>
                  </a:lnTo>
                  <a:lnTo>
                    <a:pt x="56992" y="217827"/>
                  </a:lnTo>
                  <a:lnTo>
                    <a:pt x="40923" y="207328"/>
                  </a:lnTo>
                  <a:lnTo>
                    <a:pt x="33053" y="192886"/>
                  </a:lnTo>
                  <a:lnTo>
                    <a:pt x="45842" y="179846"/>
                  </a:lnTo>
                  <a:lnTo>
                    <a:pt x="79290" y="171047"/>
                  </a:lnTo>
                  <a:lnTo>
                    <a:pt x="81258" y="161886"/>
                  </a:lnTo>
                  <a:lnTo>
                    <a:pt x="56009" y="167167"/>
                  </a:lnTo>
                  <a:lnTo>
                    <a:pt x="50106" y="156951"/>
                  </a:lnTo>
                  <a:lnTo>
                    <a:pt x="72404" y="137229"/>
                  </a:lnTo>
                  <a:lnTo>
                    <a:pt x="94824" y="139307"/>
                  </a:lnTo>
                  <a:lnTo>
                    <a:pt x="101262" y="151309"/>
                  </a:lnTo>
                  <a:lnTo>
                    <a:pt x="113396" y="131232"/>
                  </a:lnTo>
                  <a:lnTo>
                    <a:pt x="109052" y="120505"/>
                  </a:lnTo>
                  <a:lnTo>
                    <a:pt x="113396" y="104103"/>
                  </a:lnTo>
                  <a:lnTo>
                    <a:pt x="136678" y="116436"/>
                  </a:lnTo>
                  <a:lnTo>
                    <a:pt x="149141" y="111863"/>
                  </a:lnTo>
                  <a:lnTo>
                    <a:pt x="160946" y="94950"/>
                  </a:lnTo>
                  <a:lnTo>
                    <a:pt x="169142" y="100231"/>
                  </a:lnTo>
                  <a:lnTo>
                    <a:pt x="164881" y="113610"/>
                  </a:lnTo>
                  <a:lnTo>
                    <a:pt x="174061" y="115027"/>
                  </a:lnTo>
                  <a:lnTo>
                    <a:pt x="179309" y="104812"/>
                  </a:lnTo>
                  <a:lnTo>
                    <a:pt x="197017" y="112556"/>
                  </a:lnTo>
                  <a:lnTo>
                    <a:pt x="198984" y="105866"/>
                  </a:lnTo>
                  <a:lnTo>
                    <a:pt x="190785" y="96005"/>
                  </a:lnTo>
                  <a:lnTo>
                    <a:pt x="186195" y="75928"/>
                  </a:lnTo>
                  <a:lnTo>
                    <a:pt x="169640" y="62415"/>
                  </a:lnTo>
                  <a:lnTo>
                    <a:pt x="166849" y="56190"/>
                  </a:lnTo>
                  <a:lnTo>
                    <a:pt x="140287" y="43858"/>
                  </a:lnTo>
                  <a:lnTo>
                    <a:pt x="134055" y="33650"/>
                  </a:lnTo>
                  <a:lnTo>
                    <a:pt x="115404" y="34193"/>
                  </a:lnTo>
                  <a:lnTo>
                    <a:pt x="89131" y="13565"/>
                  </a:lnTo>
                  <a:lnTo>
                    <a:pt x="89675" y="-577"/>
                  </a:lnTo>
                  <a:lnTo>
                    <a:pt x="110048" y="4774"/>
                  </a:lnTo>
                  <a:lnTo>
                    <a:pt x="115554" y="15407"/>
                  </a:lnTo>
                  <a:lnTo>
                    <a:pt x="133072" y="8977"/>
                  </a:lnTo>
                  <a:lnTo>
                    <a:pt x="145602" y="21097"/>
                  </a:lnTo>
                  <a:lnTo>
                    <a:pt x="155043" y="18138"/>
                  </a:lnTo>
                  <a:lnTo>
                    <a:pt x="160756" y="29809"/>
                  </a:lnTo>
                  <a:lnTo>
                    <a:pt x="169987" y="26079"/>
                  </a:lnTo>
                  <a:lnTo>
                    <a:pt x="195519" y="54340"/>
                  </a:lnTo>
                  <a:lnTo>
                    <a:pt x="211352" y="66862"/>
                  </a:lnTo>
                  <a:lnTo>
                    <a:pt x="234071" y="85136"/>
                  </a:lnTo>
                  <a:lnTo>
                    <a:pt x="248682" y="87608"/>
                  </a:lnTo>
                  <a:lnTo>
                    <a:pt x="264518" y="109038"/>
                  </a:lnTo>
                  <a:lnTo>
                    <a:pt x="246697" y="119261"/>
                  </a:lnTo>
                  <a:lnTo>
                    <a:pt x="257026" y="136151"/>
                  </a:lnTo>
                  <a:lnTo>
                    <a:pt x="269323" y="136166"/>
                  </a:lnTo>
                  <a:lnTo>
                    <a:pt x="290474" y="169457"/>
                  </a:lnTo>
                  <a:lnTo>
                    <a:pt x="313101" y="183198"/>
                  </a:lnTo>
                  <a:lnTo>
                    <a:pt x="325890" y="170512"/>
                  </a:lnTo>
                  <a:lnTo>
                    <a:pt x="303755" y="161532"/>
                  </a:lnTo>
                  <a:lnTo>
                    <a:pt x="289491" y="123488"/>
                  </a:lnTo>
                  <a:lnTo>
                    <a:pt x="294535" y="113910"/>
                  </a:lnTo>
                  <a:lnTo>
                    <a:pt x="337203" y="141455"/>
                  </a:lnTo>
                  <a:lnTo>
                    <a:pt x="363273" y="134585"/>
                  </a:lnTo>
                  <a:lnTo>
                    <a:pt x="372127" y="146736"/>
                  </a:lnTo>
                  <a:lnTo>
                    <a:pt x="354911" y="156251"/>
                  </a:lnTo>
                  <a:lnTo>
                    <a:pt x="361961" y="170685"/>
                  </a:lnTo>
                  <a:lnTo>
                    <a:pt x="379668" y="169984"/>
                  </a:lnTo>
                  <a:lnTo>
                    <a:pt x="392986" y="160808"/>
                  </a:lnTo>
                  <a:lnTo>
                    <a:pt x="389506" y="150962"/>
                  </a:lnTo>
                  <a:lnTo>
                    <a:pt x="414100" y="152371"/>
                  </a:lnTo>
                  <a:lnTo>
                    <a:pt x="429041" y="141424"/>
                  </a:lnTo>
                  <a:lnTo>
                    <a:pt x="468044" y="144092"/>
                  </a:lnTo>
                  <a:lnTo>
                    <a:pt x="499033" y="132467"/>
                  </a:lnTo>
                  <a:lnTo>
                    <a:pt x="511330" y="140400"/>
                  </a:lnTo>
                  <a:lnTo>
                    <a:pt x="513000" y="128296"/>
                  </a:lnTo>
                  <a:lnTo>
                    <a:pt x="550976" y="101239"/>
                  </a:lnTo>
                  <a:lnTo>
                    <a:pt x="566934" y="102514"/>
                  </a:lnTo>
                  <a:lnTo>
                    <a:pt x="569022" y="111533"/>
                  </a:lnTo>
                  <a:lnTo>
                    <a:pt x="586444" y="100161"/>
                  </a:lnTo>
                  <a:lnTo>
                    <a:pt x="590524" y="115562"/>
                  </a:lnTo>
                  <a:lnTo>
                    <a:pt x="599869" y="98122"/>
                  </a:lnTo>
                  <a:lnTo>
                    <a:pt x="602808" y="68341"/>
                  </a:lnTo>
                  <a:lnTo>
                    <a:pt x="612166" y="72638"/>
                  </a:lnTo>
                  <a:lnTo>
                    <a:pt x="615385" y="87301"/>
                  </a:lnTo>
                  <a:lnTo>
                    <a:pt x="625518" y="75440"/>
                  </a:lnTo>
                  <a:lnTo>
                    <a:pt x="626071" y="60133"/>
                  </a:lnTo>
                  <a:lnTo>
                    <a:pt x="608182" y="52625"/>
                  </a:lnTo>
                  <a:lnTo>
                    <a:pt x="609301" y="35200"/>
                  </a:lnTo>
                  <a:lnTo>
                    <a:pt x="633895" y="47824"/>
                  </a:lnTo>
                  <a:lnTo>
                    <a:pt x="647874" y="26205"/>
                  </a:lnTo>
                  <a:lnTo>
                    <a:pt x="661287" y="30407"/>
                  </a:lnTo>
                  <a:lnTo>
                    <a:pt x="655138" y="14187"/>
                  </a:lnTo>
                  <a:lnTo>
                    <a:pt x="659608" y="375"/>
                  </a:lnTo>
                  <a:lnTo>
                    <a:pt x="668982" y="10449"/>
                  </a:lnTo>
                  <a:lnTo>
                    <a:pt x="670786" y="-223"/>
                  </a:lnTo>
                  <a:lnTo>
                    <a:pt x="677498" y="-3222"/>
                  </a:lnTo>
                  <a:lnTo>
                    <a:pt x="691224" y="15226"/>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72" name="Freeform: Shape 1371">
              <a:extLst>
                <a:ext uri="{FF2B5EF4-FFF2-40B4-BE49-F238E27FC236}">
                  <a16:creationId xmlns:a16="http://schemas.microsoft.com/office/drawing/2014/main" id="{0F54A7DB-2232-475A-9766-A3C949C07187}"/>
                </a:ext>
              </a:extLst>
            </p:cNvPr>
            <p:cNvSpPr/>
            <p:nvPr/>
          </p:nvSpPr>
          <p:spPr>
            <a:xfrm flipV="1">
              <a:off x="1611957" y="1551485"/>
              <a:ext cx="1665172" cy="922855"/>
            </a:xfrm>
            <a:custGeom>
              <a:avLst/>
              <a:gdLst>
                <a:gd name="connsiteX0" fmla="*/ 800920 w 1530743"/>
                <a:gd name="connsiteY0" fmla="*/ 198160 h 848353"/>
                <a:gd name="connsiteX1" fmla="*/ 789713 w 1530743"/>
                <a:gd name="connsiteY1" fmla="*/ 202331 h 848353"/>
                <a:gd name="connsiteX2" fmla="*/ 788721 w 1530743"/>
                <a:gd name="connsiteY2" fmla="*/ 227004 h 848353"/>
                <a:gd name="connsiteX3" fmla="*/ 774059 w 1530743"/>
                <a:gd name="connsiteY3" fmla="*/ 244538 h 848353"/>
                <a:gd name="connsiteX4" fmla="*/ 753038 w 1530743"/>
                <a:gd name="connsiteY4" fmla="*/ 280135 h 848353"/>
                <a:gd name="connsiteX5" fmla="*/ 759578 w 1530743"/>
                <a:gd name="connsiteY5" fmla="*/ 298622 h 848353"/>
                <a:gd name="connsiteX6" fmla="*/ 781300 w 1530743"/>
                <a:gd name="connsiteY6" fmla="*/ 280828 h 848353"/>
                <a:gd name="connsiteX7" fmla="*/ 806524 w 1530743"/>
                <a:gd name="connsiteY7" fmla="*/ 222219 h 848353"/>
                <a:gd name="connsiteX8" fmla="*/ 496818 w 1530743"/>
                <a:gd name="connsiteY8" fmla="*/ 497131 h 848353"/>
                <a:gd name="connsiteX9" fmla="*/ 496110 w 1530743"/>
                <a:gd name="connsiteY9" fmla="*/ 484877 h 848353"/>
                <a:gd name="connsiteX10" fmla="*/ 448464 w 1530743"/>
                <a:gd name="connsiteY10" fmla="*/ 479958 h 848353"/>
                <a:gd name="connsiteX11" fmla="*/ 440051 w 1530743"/>
                <a:gd name="connsiteY11" fmla="*/ 498351 h 848353"/>
                <a:gd name="connsiteX12" fmla="*/ 472287 w 1530743"/>
                <a:gd name="connsiteY12" fmla="*/ 513060 h 848353"/>
                <a:gd name="connsiteX13" fmla="*/ 462189 w 1530743"/>
                <a:gd name="connsiteY13" fmla="*/ 538236 h 848353"/>
                <a:gd name="connsiteX14" fmla="*/ 503539 w 1530743"/>
                <a:gd name="connsiteY14" fmla="*/ 526675 h 848353"/>
                <a:gd name="connsiteX15" fmla="*/ 545156 w 1530743"/>
                <a:gd name="connsiteY15" fmla="*/ 553489 h 848353"/>
                <a:gd name="connsiteX16" fmla="*/ 578793 w 1530743"/>
                <a:gd name="connsiteY16" fmla="*/ 544910 h 848353"/>
                <a:gd name="connsiteX17" fmla="*/ 409223 w 1530743"/>
                <a:gd name="connsiteY17" fmla="*/ 635559 h 848353"/>
                <a:gd name="connsiteX18" fmla="*/ 388210 w 1530743"/>
                <a:gd name="connsiteY18" fmla="*/ 638006 h 848353"/>
                <a:gd name="connsiteX19" fmla="*/ 368582 w 1530743"/>
                <a:gd name="connsiteY19" fmla="*/ 611051 h 848353"/>
                <a:gd name="connsiteX20" fmla="*/ 360003 w 1530743"/>
                <a:gd name="connsiteY20" fmla="*/ 628176 h 848353"/>
                <a:gd name="connsiteX21" fmla="*/ 348261 w 1530743"/>
                <a:gd name="connsiteY21" fmla="*/ 613506 h 848353"/>
                <a:gd name="connsiteX22" fmla="*/ 319527 w 1530743"/>
                <a:gd name="connsiteY22" fmla="*/ 620849 h 848353"/>
                <a:gd name="connsiteX23" fmla="*/ 337023 w 1530743"/>
                <a:gd name="connsiteY23" fmla="*/ 641925 h 848353"/>
                <a:gd name="connsiteX24" fmla="*/ 301316 w 1530743"/>
                <a:gd name="connsiteY24" fmla="*/ 655163 h 848353"/>
                <a:gd name="connsiteX25" fmla="*/ 386093 w 1530743"/>
                <a:gd name="connsiteY25" fmla="*/ 678427 h 848353"/>
                <a:gd name="connsiteX26" fmla="*/ 394522 w 1530743"/>
                <a:gd name="connsiteY26" fmla="*/ 672312 h 848353"/>
                <a:gd name="connsiteX27" fmla="*/ 385432 w 1530743"/>
                <a:gd name="connsiteY27" fmla="*/ 662931 h 848353"/>
                <a:gd name="connsiteX28" fmla="*/ 421139 w 1530743"/>
                <a:gd name="connsiteY28" fmla="*/ 660043 h 848353"/>
                <a:gd name="connsiteX29" fmla="*/ 1526665 w 1530743"/>
                <a:gd name="connsiteY29" fmla="*/ 269503 h 848353"/>
                <a:gd name="connsiteX30" fmla="*/ 1513231 w 1530743"/>
                <a:gd name="connsiteY30" fmla="*/ 278711 h 848353"/>
                <a:gd name="connsiteX31" fmla="*/ 1500568 w 1530743"/>
                <a:gd name="connsiteY31" fmla="*/ 277947 h 848353"/>
                <a:gd name="connsiteX32" fmla="*/ 1501851 w 1530743"/>
                <a:gd name="connsiteY32" fmla="*/ 289611 h 848353"/>
                <a:gd name="connsiteX33" fmla="*/ 1486205 w 1530743"/>
                <a:gd name="connsiteY33" fmla="*/ 291248 h 848353"/>
                <a:gd name="connsiteX34" fmla="*/ 1455440 w 1530743"/>
                <a:gd name="connsiteY34" fmla="*/ 276727 h 848353"/>
                <a:gd name="connsiteX35" fmla="*/ 1456880 w 1530743"/>
                <a:gd name="connsiteY35" fmla="*/ 296946 h 848353"/>
                <a:gd name="connsiteX36" fmla="*/ 1496389 w 1530743"/>
                <a:gd name="connsiteY36" fmla="*/ 310057 h 848353"/>
                <a:gd name="connsiteX37" fmla="*/ 1488196 w 1530743"/>
                <a:gd name="connsiteY37" fmla="*/ 320690 h 848353"/>
                <a:gd name="connsiteX38" fmla="*/ 1461799 w 1530743"/>
                <a:gd name="connsiteY38" fmla="*/ 321524 h 848353"/>
                <a:gd name="connsiteX39" fmla="*/ 1465679 w 1530743"/>
                <a:gd name="connsiteY39" fmla="*/ 328647 h 848353"/>
                <a:gd name="connsiteX40" fmla="*/ 1447200 w 1530743"/>
                <a:gd name="connsiteY40" fmla="*/ 331189 h 848353"/>
                <a:gd name="connsiteX41" fmla="*/ 1442431 w 1530743"/>
                <a:gd name="connsiteY41" fmla="*/ 346567 h 848353"/>
                <a:gd name="connsiteX42" fmla="*/ 1418490 w 1530743"/>
                <a:gd name="connsiteY42" fmla="*/ 356294 h 848353"/>
                <a:gd name="connsiteX43" fmla="*/ 1425054 w 1530743"/>
                <a:gd name="connsiteY43" fmla="*/ 364338 h 848353"/>
                <a:gd name="connsiteX44" fmla="*/ 1415200 w 1530743"/>
                <a:gd name="connsiteY44" fmla="*/ 369257 h 848353"/>
                <a:gd name="connsiteX45" fmla="*/ 1421119 w 1530743"/>
                <a:gd name="connsiteY45" fmla="*/ 379999 h 848353"/>
                <a:gd name="connsiteX46" fmla="*/ 1406472 w 1530743"/>
                <a:gd name="connsiteY46" fmla="*/ 407687 h 848353"/>
                <a:gd name="connsiteX47" fmla="*/ 1390307 w 1530743"/>
                <a:gd name="connsiteY47" fmla="*/ 412290 h 848353"/>
                <a:gd name="connsiteX48" fmla="*/ 1394242 w 1530743"/>
                <a:gd name="connsiteY48" fmla="*/ 426528 h 848353"/>
                <a:gd name="connsiteX49" fmla="*/ 1381540 w 1530743"/>
                <a:gd name="connsiteY49" fmla="*/ 429266 h 848353"/>
                <a:gd name="connsiteX50" fmla="*/ 1385475 w 1530743"/>
                <a:gd name="connsiteY50" fmla="*/ 439608 h 848353"/>
                <a:gd name="connsiteX51" fmla="*/ 1372095 w 1530743"/>
                <a:gd name="connsiteY51" fmla="*/ 464218 h 848353"/>
                <a:gd name="connsiteX52" fmla="*/ 1364021 w 1530743"/>
                <a:gd name="connsiteY52" fmla="*/ 467893 h 848353"/>
                <a:gd name="connsiteX53" fmla="*/ 1355348 w 1530743"/>
                <a:gd name="connsiteY53" fmla="*/ 430463 h 848353"/>
                <a:gd name="connsiteX54" fmla="*/ 1345195 w 1530743"/>
                <a:gd name="connsiteY54" fmla="*/ 430014 h 848353"/>
                <a:gd name="connsiteX55" fmla="*/ 1316477 w 1530743"/>
                <a:gd name="connsiteY55" fmla="*/ 409914 h 848353"/>
                <a:gd name="connsiteX56" fmla="*/ 1303617 w 1530743"/>
                <a:gd name="connsiteY56" fmla="*/ 417508 h 848353"/>
                <a:gd name="connsiteX57" fmla="*/ 1284800 w 1530743"/>
                <a:gd name="connsiteY57" fmla="*/ 438050 h 848353"/>
                <a:gd name="connsiteX58" fmla="*/ 1275836 w 1530743"/>
                <a:gd name="connsiteY58" fmla="*/ 438050 h 848353"/>
                <a:gd name="connsiteX59" fmla="*/ 1282699 w 1530743"/>
                <a:gd name="connsiteY59" fmla="*/ 484625 h 848353"/>
                <a:gd name="connsiteX60" fmla="*/ 1269123 w 1530743"/>
                <a:gd name="connsiteY60" fmla="*/ 492267 h 848353"/>
                <a:gd name="connsiteX61" fmla="*/ 1242931 w 1530743"/>
                <a:gd name="connsiteY61" fmla="*/ 492456 h 848353"/>
                <a:gd name="connsiteX62" fmla="*/ 1243238 w 1530743"/>
                <a:gd name="connsiteY62" fmla="*/ 506575 h 848353"/>
                <a:gd name="connsiteX63" fmla="*/ 1205264 w 1530743"/>
                <a:gd name="connsiteY63" fmla="*/ 534254 h 848353"/>
                <a:gd name="connsiteX64" fmla="*/ 1187336 w 1530743"/>
                <a:gd name="connsiteY64" fmla="*/ 523826 h 848353"/>
                <a:gd name="connsiteX65" fmla="*/ 1165504 w 1530743"/>
                <a:gd name="connsiteY65" fmla="*/ 523826 h 848353"/>
                <a:gd name="connsiteX66" fmla="*/ 1165992 w 1530743"/>
                <a:gd name="connsiteY66" fmla="*/ 539598 h 848353"/>
                <a:gd name="connsiteX67" fmla="*/ 1137400 w 1530743"/>
                <a:gd name="connsiteY67" fmla="*/ 537937 h 848353"/>
                <a:gd name="connsiteX68" fmla="*/ 1126044 w 1530743"/>
                <a:gd name="connsiteY68" fmla="*/ 529571 h 848353"/>
                <a:gd name="connsiteX69" fmla="*/ 1137400 w 1530743"/>
                <a:gd name="connsiteY69" fmla="*/ 504474 h 848353"/>
                <a:gd name="connsiteX70" fmla="*/ 1128995 w 1530743"/>
                <a:gd name="connsiteY70" fmla="*/ 495494 h 848353"/>
                <a:gd name="connsiteX71" fmla="*/ 1136519 w 1530743"/>
                <a:gd name="connsiteY71" fmla="*/ 482524 h 848353"/>
                <a:gd name="connsiteX72" fmla="*/ 1131891 w 1530743"/>
                <a:gd name="connsiteY72" fmla="*/ 467728 h 848353"/>
                <a:gd name="connsiteX73" fmla="*/ 1142476 w 1530743"/>
                <a:gd name="connsiteY73" fmla="*/ 457686 h 848353"/>
                <a:gd name="connsiteX74" fmla="*/ 1117677 w 1530743"/>
                <a:gd name="connsiteY74" fmla="*/ 419279 h 848353"/>
                <a:gd name="connsiteX75" fmla="*/ 1153250 w 1530743"/>
                <a:gd name="connsiteY75" fmla="*/ 382242 h 848353"/>
                <a:gd name="connsiteX76" fmla="*/ 1143381 w 1530743"/>
                <a:gd name="connsiteY76" fmla="*/ 339830 h 848353"/>
                <a:gd name="connsiteX77" fmla="*/ 1096145 w 1530743"/>
                <a:gd name="connsiteY77" fmla="*/ 313048 h 848353"/>
                <a:gd name="connsiteX78" fmla="*/ 1111704 w 1530743"/>
                <a:gd name="connsiteY78" fmla="*/ 290728 h 848353"/>
                <a:gd name="connsiteX79" fmla="*/ 1108100 w 1530743"/>
                <a:gd name="connsiteY79" fmla="*/ 272422 h 848353"/>
                <a:gd name="connsiteX80" fmla="*/ 1120944 w 1530743"/>
                <a:gd name="connsiteY80" fmla="*/ 246380 h 848353"/>
                <a:gd name="connsiteX81" fmla="*/ 1111067 w 1530743"/>
                <a:gd name="connsiteY81" fmla="*/ 242941 h 848353"/>
                <a:gd name="connsiteX82" fmla="*/ 1112129 w 1530743"/>
                <a:gd name="connsiteY82" fmla="*/ 222974 h 848353"/>
                <a:gd name="connsiteX83" fmla="*/ 1100765 w 1530743"/>
                <a:gd name="connsiteY83" fmla="*/ 229979 h 848353"/>
                <a:gd name="connsiteX84" fmla="*/ 1089967 w 1530743"/>
                <a:gd name="connsiteY84" fmla="*/ 220700 h 848353"/>
                <a:gd name="connsiteX85" fmla="*/ 1058171 w 1530743"/>
                <a:gd name="connsiteY85" fmla="*/ 246970 h 848353"/>
                <a:gd name="connsiteX86" fmla="*/ 1048318 w 1530743"/>
                <a:gd name="connsiteY86" fmla="*/ 301432 h 848353"/>
                <a:gd name="connsiteX87" fmla="*/ 1056794 w 1530743"/>
                <a:gd name="connsiteY87" fmla="*/ 317109 h 848353"/>
                <a:gd name="connsiteX88" fmla="*/ 1050703 w 1530743"/>
                <a:gd name="connsiteY88" fmla="*/ 326435 h 848353"/>
                <a:gd name="connsiteX89" fmla="*/ 1007637 w 1530743"/>
                <a:gd name="connsiteY89" fmla="*/ 328946 h 848353"/>
                <a:gd name="connsiteX90" fmla="*/ 996422 w 1530743"/>
                <a:gd name="connsiteY90" fmla="*/ 320060 h 848353"/>
                <a:gd name="connsiteX91" fmla="*/ 995006 w 1530743"/>
                <a:gd name="connsiteY91" fmla="*/ 333652 h 848353"/>
                <a:gd name="connsiteX92" fmla="*/ 955316 w 1530743"/>
                <a:gd name="connsiteY92" fmla="*/ 349188 h 848353"/>
                <a:gd name="connsiteX93" fmla="*/ 933493 w 1530743"/>
                <a:gd name="connsiteY93" fmla="*/ 371523 h 848353"/>
                <a:gd name="connsiteX94" fmla="*/ 894646 w 1530743"/>
                <a:gd name="connsiteY94" fmla="*/ 383132 h 848353"/>
                <a:gd name="connsiteX95" fmla="*/ 860859 w 1530743"/>
                <a:gd name="connsiteY95" fmla="*/ 373302 h 848353"/>
                <a:gd name="connsiteX96" fmla="*/ 867021 w 1530743"/>
                <a:gd name="connsiteY96" fmla="*/ 390679 h 848353"/>
                <a:gd name="connsiteX97" fmla="*/ 855177 w 1530743"/>
                <a:gd name="connsiteY97" fmla="*/ 422884 h 848353"/>
                <a:gd name="connsiteX98" fmla="*/ 841294 w 1530743"/>
                <a:gd name="connsiteY98" fmla="*/ 423206 h 848353"/>
                <a:gd name="connsiteX99" fmla="*/ 835454 w 1530743"/>
                <a:gd name="connsiteY99" fmla="*/ 415714 h 848353"/>
                <a:gd name="connsiteX100" fmla="*/ 822886 w 1530743"/>
                <a:gd name="connsiteY100" fmla="*/ 430903 h 848353"/>
                <a:gd name="connsiteX101" fmla="*/ 826474 w 1530743"/>
                <a:gd name="connsiteY101" fmla="*/ 472064 h 848353"/>
                <a:gd name="connsiteX102" fmla="*/ 841113 w 1530743"/>
                <a:gd name="connsiteY102" fmla="*/ 501861 h 848353"/>
                <a:gd name="connsiteX103" fmla="*/ 854264 w 1530743"/>
                <a:gd name="connsiteY103" fmla="*/ 511281 h 848353"/>
                <a:gd name="connsiteX104" fmla="*/ 849739 w 1530743"/>
                <a:gd name="connsiteY104" fmla="*/ 520804 h 848353"/>
                <a:gd name="connsiteX105" fmla="*/ 864023 w 1530743"/>
                <a:gd name="connsiteY105" fmla="*/ 529445 h 848353"/>
                <a:gd name="connsiteX106" fmla="*/ 868619 w 1530743"/>
                <a:gd name="connsiteY106" fmla="*/ 544729 h 848353"/>
                <a:gd name="connsiteX107" fmla="*/ 888365 w 1530743"/>
                <a:gd name="connsiteY107" fmla="*/ 543667 h 848353"/>
                <a:gd name="connsiteX108" fmla="*/ 901233 w 1530743"/>
                <a:gd name="connsiteY108" fmla="*/ 552584 h 848353"/>
                <a:gd name="connsiteX109" fmla="*/ 872704 w 1530743"/>
                <a:gd name="connsiteY109" fmla="*/ 566766 h 848353"/>
                <a:gd name="connsiteX110" fmla="*/ 868729 w 1530743"/>
                <a:gd name="connsiteY110" fmla="*/ 580657 h 848353"/>
                <a:gd name="connsiteX111" fmla="*/ 903917 w 1530743"/>
                <a:gd name="connsiteY111" fmla="*/ 569402 h 848353"/>
                <a:gd name="connsiteX112" fmla="*/ 912582 w 1530743"/>
                <a:gd name="connsiteY112" fmla="*/ 586528 h 848353"/>
                <a:gd name="connsiteX113" fmla="*/ 924025 w 1530743"/>
                <a:gd name="connsiteY113" fmla="*/ 578390 h 848353"/>
                <a:gd name="connsiteX114" fmla="*/ 948753 w 1530743"/>
                <a:gd name="connsiteY114" fmla="*/ 587574 h 848353"/>
                <a:gd name="connsiteX115" fmla="*/ 961510 w 1530743"/>
                <a:gd name="connsiteY115" fmla="*/ 614443 h 848353"/>
                <a:gd name="connsiteX116" fmla="*/ 929620 w 1530743"/>
                <a:gd name="connsiteY116" fmla="*/ 623651 h 848353"/>
                <a:gd name="connsiteX117" fmla="*/ 900816 w 1530743"/>
                <a:gd name="connsiteY117" fmla="*/ 636330 h 848353"/>
                <a:gd name="connsiteX118" fmla="*/ 940363 w 1530743"/>
                <a:gd name="connsiteY118" fmla="*/ 641847 h 848353"/>
                <a:gd name="connsiteX119" fmla="*/ 964564 w 1530743"/>
                <a:gd name="connsiteY119" fmla="*/ 631332 h 848353"/>
                <a:gd name="connsiteX120" fmla="*/ 977321 w 1530743"/>
                <a:gd name="connsiteY120" fmla="*/ 647324 h 848353"/>
                <a:gd name="connsiteX121" fmla="*/ 974771 w 1530743"/>
                <a:gd name="connsiteY121" fmla="*/ 664788 h 848353"/>
                <a:gd name="connsiteX122" fmla="*/ 993613 w 1530743"/>
                <a:gd name="connsiteY122" fmla="*/ 662860 h 848353"/>
                <a:gd name="connsiteX123" fmla="*/ 998083 w 1530743"/>
                <a:gd name="connsiteY123" fmla="*/ 652912 h 848353"/>
                <a:gd name="connsiteX124" fmla="*/ 1018868 w 1530743"/>
                <a:gd name="connsiteY124" fmla="*/ 650929 h 848353"/>
                <a:gd name="connsiteX125" fmla="*/ 1018868 w 1530743"/>
                <a:gd name="connsiteY125" fmla="*/ 663403 h 848353"/>
                <a:gd name="connsiteX126" fmla="*/ 1035497 w 1530743"/>
                <a:gd name="connsiteY126" fmla="*/ 657768 h 848353"/>
                <a:gd name="connsiteX127" fmla="*/ 1056377 w 1530743"/>
                <a:gd name="connsiteY127" fmla="*/ 674886 h 848353"/>
                <a:gd name="connsiteX128" fmla="*/ 1065050 w 1530743"/>
                <a:gd name="connsiteY128" fmla="*/ 675917 h 848353"/>
                <a:gd name="connsiteX129" fmla="*/ 1069536 w 1530743"/>
                <a:gd name="connsiteY129" fmla="*/ 690547 h 848353"/>
                <a:gd name="connsiteX130" fmla="*/ 1045941 w 1530743"/>
                <a:gd name="connsiteY130" fmla="*/ 711104 h 848353"/>
                <a:gd name="connsiteX131" fmla="*/ 1069253 w 1530743"/>
                <a:gd name="connsiteY131" fmla="*/ 727151 h 848353"/>
                <a:gd name="connsiteX132" fmla="*/ 1060887 w 1530743"/>
                <a:gd name="connsiteY132" fmla="*/ 736414 h 848353"/>
                <a:gd name="connsiteX133" fmla="*/ 1068041 w 1530743"/>
                <a:gd name="connsiteY133" fmla="*/ 744371 h 848353"/>
                <a:gd name="connsiteX134" fmla="*/ 1037670 w 1530743"/>
                <a:gd name="connsiteY134" fmla="*/ 756704 h 848353"/>
                <a:gd name="connsiteX135" fmla="*/ 986246 w 1530743"/>
                <a:gd name="connsiteY135" fmla="*/ 759930 h 848353"/>
                <a:gd name="connsiteX136" fmla="*/ 989150 w 1530743"/>
                <a:gd name="connsiteY136" fmla="*/ 738823 h 848353"/>
                <a:gd name="connsiteX137" fmla="*/ 980635 w 1530743"/>
                <a:gd name="connsiteY137" fmla="*/ 724176 h 848353"/>
                <a:gd name="connsiteX138" fmla="*/ 978439 w 1530743"/>
                <a:gd name="connsiteY138" fmla="*/ 704273 h 848353"/>
                <a:gd name="connsiteX139" fmla="*/ 956316 w 1530743"/>
                <a:gd name="connsiteY139" fmla="*/ 683779 h 848353"/>
                <a:gd name="connsiteX140" fmla="*/ 937868 w 1530743"/>
                <a:gd name="connsiteY140" fmla="*/ 708436 h 848353"/>
                <a:gd name="connsiteX141" fmla="*/ 943417 w 1530743"/>
                <a:gd name="connsiteY141" fmla="*/ 728686 h 848353"/>
                <a:gd name="connsiteX142" fmla="*/ 920727 w 1530743"/>
                <a:gd name="connsiteY142" fmla="*/ 746653 h 848353"/>
                <a:gd name="connsiteX143" fmla="*/ 912857 w 1530743"/>
                <a:gd name="connsiteY143" fmla="*/ 718903 h 848353"/>
                <a:gd name="connsiteX144" fmla="*/ 900816 w 1530743"/>
                <a:gd name="connsiteY144" fmla="*/ 724271 h 848353"/>
                <a:gd name="connsiteX145" fmla="*/ 900816 w 1530743"/>
                <a:gd name="connsiteY145" fmla="*/ 754878 h 848353"/>
                <a:gd name="connsiteX146" fmla="*/ 868438 w 1530743"/>
                <a:gd name="connsiteY146" fmla="*/ 765691 h 848353"/>
                <a:gd name="connsiteX147" fmla="*/ 872845 w 1530743"/>
                <a:gd name="connsiteY147" fmla="*/ 784595 h 848353"/>
                <a:gd name="connsiteX148" fmla="*/ 854886 w 1530743"/>
                <a:gd name="connsiteY148" fmla="*/ 800729 h 848353"/>
                <a:gd name="connsiteX149" fmla="*/ 844741 w 1530743"/>
                <a:gd name="connsiteY149" fmla="*/ 838144 h 848353"/>
                <a:gd name="connsiteX150" fmla="*/ 819753 w 1530743"/>
                <a:gd name="connsiteY150" fmla="*/ 845345 h 848353"/>
                <a:gd name="connsiteX151" fmla="*/ 789241 w 1530743"/>
                <a:gd name="connsiteY151" fmla="*/ 821585 h 848353"/>
                <a:gd name="connsiteX152" fmla="*/ 794482 w 1530743"/>
                <a:gd name="connsiteY152" fmla="*/ 797975 h 848353"/>
                <a:gd name="connsiteX153" fmla="*/ 795372 w 1530743"/>
                <a:gd name="connsiteY153" fmla="*/ 774183 h 848353"/>
                <a:gd name="connsiteX154" fmla="*/ 831527 w 1530743"/>
                <a:gd name="connsiteY154" fmla="*/ 755704 h 848353"/>
                <a:gd name="connsiteX155" fmla="*/ 830370 w 1530743"/>
                <a:gd name="connsiteY155" fmla="*/ 737981 h 848353"/>
                <a:gd name="connsiteX156" fmla="*/ 844418 w 1530743"/>
                <a:gd name="connsiteY156" fmla="*/ 740727 h 848353"/>
                <a:gd name="connsiteX157" fmla="*/ 840515 w 1530743"/>
                <a:gd name="connsiteY157" fmla="*/ 721658 h 848353"/>
                <a:gd name="connsiteX158" fmla="*/ 814512 w 1530743"/>
                <a:gd name="connsiteY158" fmla="*/ 709388 h 848353"/>
                <a:gd name="connsiteX159" fmla="*/ 806193 w 1530743"/>
                <a:gd name="connsiteY159" fmla="*/ 693703 h 848353"/>
                <a:gd name="connsiteX160" fmla="*/ 792877 w 1530743"/>
                <a:gd name="connsiteY160" fmla="*/ 705138 h 848353"/>
                <a:gd name="connsiteX161" fmla="*/ 768723 w 1530743"/>
                <a:gd name="connsiteY161" fmla="*/ 714842 h 848353"/>
                <a:gd name="connsiteX162" fmla="*/ 777443 w 1530743"/>
                <a:gd name="connsiteY162" fmla="*/ 695411 h 848353"/>
                <a:gd name="connsiteX163" fmla="*/ 693138 w 1530743"/>
                <a:gd name="connsiteY163" fmla="*/ 697347 h 848353"/>
                <a:gd name="connsiteX164" fmla="*/ 671905 w 1530743"/>
                <a:gd name="connsiteY164" fmla="*/ 712505 h 848353"/>
                <a:gd name="connsiteX165" fmla="*/ 652481 w 1530743"/>
                <a:gd name="connsiteY165" fmla="*/ 708326 h 848353"/>
                <a:gd name="connsiteX166" fmla="*/ 621001 w 1530743"/>
                <a:gd name="connsiteY166" fmla="*/ 732566 h 848353"/>
                <a:gd name="connsiteX167" fmla="*/ 583413 w 1530743"/>
                <a:gd name="connsiteY167" fmla="*/ 726089 h 848353"/>
                <a:gd name="connsiteX168" fmla="*/ 582406 w 1530743"/>
                <a:gd name="connsiteY168" fmla="*/ 711852 h 848353"/>
                <a:gd name="connsiteX169" fmla="*/ 604607 w 1530743"/>
                <a:gd name="connsiteY169" fmla="*/ 711852 h 848353"/>
                <a:gd name="connsiteX170" fmla="*/ 596737 w 1530743"/>
                <a:gd name="connsiteY170" fmla="*/ 693703 h 848353"/>
                <a:gd name="connsiteX171" fmla="*/ 581949 w 1530743"/>
                <a:gd name="connsiteY171" fmla="*/ 694962 h 848353"/>
                <a:gd name="connsiteX172" fmla="*/ 571088 w 1530743"/>
                <a:gd name="connsiteY172" fmla="*/ 681497 h 848353"/>
                <a:gd name="connsiteX173" fmla="*/ 563289 w 1530743"/>
                <a:gd name="connsiteY173" fmla="*/ 707090 h 848353"/>
                <a:gd name="connsiteX174" fmla="*/ 519940 w 1530743"/>
                <a:gd name="connsiteY174" fmla="*/ 692530 h 848353"/>
                <a:gd name="connsiteX175" fmla="*/ 457042 w 1530743"/>
                <a:gd name="connsiteY175" fmla="*/ 701022 h 848353"/>
                <a:gd name="connsiteX176" fmla="*/ 457042 w 1530743"/>
                <a:gd name="connsiteY176" fmla="*/ 711852 h 848353"/>
                <a:gd name="connsiteX177" fmla="*/ 478685 w 1530743"/>
                <a:gd name="connsiteY177" fmla="*/ 718903 h 848353"/>
                <a:gd name="connsiteX178" fmla="*/ 469501 w 1530743"/>
                <a:gd name="connsiteY178" fmla="*/ 731047 h 848353"/>
                <a:gd name="connsiteX179" fmla="*/ 430803 w 1530743"/>
                <a:gd name="connsiteY179" fmla="*/ 733156 h 848353"/>
                <a:gd name="connsiteX180" fmla="*/ 388533 w 1530743"/>
                <a:gd name="connsiteY180" fmla="*/ 749369 h 848353"/>
                <a:gd name="connsiteX181" fmla="*/ 362703 w 1530743"/>
                <a:gd name="connsiteY181" fmla="*/ 752210 h 848353"/>
                <a:gd name="connsiteX182" fmla="*/ 349898 w 1530743"/>
                <a:gd name="connsiteY182" fmla="*/ 767446 h 848353"/>
                <a:gd name="connsiteX183" fmla="*/ 321227 w 1530743"/>
                <a:gd name="connsiteY183" fmla="*/ 764771 h 848353"/>
                <a:gd name="connsiteX184" fmla="*/ 313735 w 1530743"/>
                <a:gd name="connsiteY184" fmla="*/ 751706 h 848353"/>
                <a:gd name="connsiteX185" fmla="*/ 293241 w 1530743"/>
                <a:gd name="connsiteY185" fmla="*/ 751305 h 848353"/>
                <a:gd name="connsiteX186" fmla="*/ 294721 w 1530743"/>
                <a:gd name="connsiteY186" fmla="*/ 780896 h 848353"/>
                <a:gd name="connsiteX187" fmla="*/ 277995 w 1530743"/>
                <a:gd name="connsiteY187" fmla="*/ 779842 h 848353"/>
                <a:gd name="connsiteX188" fmla="*/ 271468 w 1530743"/>
                <a:gd name="connsiteY188" fmla="*/ 754248 h 848353"/>
                <a:gd name="connsiteX189" fmla="*/ 249466 w 1530743"/>
                <a:gd name="connsiteY189" fmla="*/ 764511 h 848353"/>
                <a:gd name="connsiteX190" fmla="*/ 245890 w 1530743"/>
                <a:gd name="connsiteY190" fmla="*/ 780629 h 848353"/>
                <a:gd name="connsiteX191" fmla="*/ 225363 w 1530743"/>
                <a:gd name="connsiteY191" fmla="*/ 797802 h 848353"/>
                <a:gd name="connsiteX192" fmla="*/ 225855 w 1530743"/>
                <a:gd name="connsiteY192" fmla="*/ 779842 h 848353"/>
                <a:gd name="connsiteX193" fmla="*/ 212322 w 1530743"/>
                <a:gd name="connsiteY193" fmla="*/ 762992 h 848353"/>
                <a:gd name="connsiteX194" fmla="*/ 190440 w 1530743"/>
                <a:gd name="connsiteY194" fmla="*/ 758286 h 848353"/>
                <a:gd name="connsiteX195" fmla="*/ 178312 w 1530743"/>
                <a:gd name="connsiteY195" fmla="*/ 762331 h 848353"/>
                <a:gd name="connsiteX196" fmla="*/ 202743 w 1530743"/>
                <a:gd name="connsiteY196" fmla="*/ 778669 h 848353"/>
                <a:gd name="connsiteX197" fmla="*/ 201034 w 1530743"/>
                <a:gd name="connsiteY197" fmla="*/ 787397 h 848353"/>
                <a:gd name="connsiteX198" fmla="*/ 178099 w 1530743"/>
                <a:gd name="connsiteY198" fmla="*/ 783305 h 848353"/>
                <a:gd name="connsiteX199" fmla="*/ 159285 w 1530743"/>
                <a:gd name="connsiteY199" fmla="*/ 768037 h 848353"/>
                <a:gd name="connsiteX200" fmla="*/ 154695 w 1530743"/>
                <a:gd name="connsiteY200" fmla="*/ 745560 h 848353"/>
                <a:gd name="connsiteX201" fmla="*/ 139284 w 1530743"/>
                <a:gd name="connsiteY201" fmla="*/ 733581 h 848353"/>
                <a:gd name="connsiteX202" fmla="*/ 126495 w 1530743"/>
                <a:gd name="connsiteY202" fmla="*/ 740208 h 848353"/>
                <a:gd name="connsiteX203" fmla="*/ 144857 w 1530743"/>
                <a:gd name="connsiteY203" fmla="*/ 754642 h 848353"/>
                <a:gd name="connsiteX204" fmla="*/ 147022 w 1530743"/>
                <a:gd name="connsiteY204" fmla="*/ 769020 h 848353"/>
                <a:gd name="connsiteX205" fmla="*/ 127017 w 1530743"/>
                <a:gd name="connsiteY205" fmla="*/ 758451 h 848353"/>
                <a:gd name="connsiteX206" fmla="*/ 112393 w 1530743"/>
                <a:gd name="connsiteY206" fmla="*/ 764511 h 848353"/>
                <a:gd name="connsiteX207" fmla="*/ 93701 w 1530743"/>
                <a:gd name="connsiteY207" fmla="*/ 759230 h 848353"/>
                <a:gd name="connsiteX208" fmla="*/ 84847 w 1530743"/>
                <a:gd name="connsiteY208" fmla="*/ 750415 h 848353"/>
                <a:gd name="connsiteX209" fmla="*/ 94356 w 1530743"/>
                <a:gd name="connsiteY209" fmla="*/ 743726 h 848353"/>
                <a:gd name="connsiteX210" fmla="*/ 95340 w 1530743"/>
                <a:gd name="connsiteY210" fmla="*/ 730339 h 848353"/>
                <a:gd name="connsiteX211" fmla="*/ 85339 w 1530743"/>
                <a:gd name="connsiteY211" fmla="*/ 734982 h 848353"/>
                <a:gd name="connsiteX212" fmla="*/ 40775 w 1530743"/>
                <a:gd name="connsiteY212" fmla="*/ 745953 h 848353"/>
                <a:gd name="connsiteX213" fmla="*/ 28773 w 1530743"/>
                <a:gd name="connsiteY213" fmla="*/ 758522 h 848353"/>
                <a:gd name="connsiteX214" fmla="*/ -1395 w 1530743"/>
                <a:gd name="connsiteY214" fmla="*/ 762331 h 848353"/>
                <a:gd name="connsiteX215" fmla="*/ -1395 w 1530743"/>
                <a:gd name="connsiteY215" fmla="*/ 485003 h 848353"/>
                <a:gd name="connsiteX216" fmla="*/ 40123 w 1530743"/>
                <a:gd name="connsiteY216" fmla="*/ 485003 h 848353"/>
                <a:gd name="connsiteX217" fmla="*/ 37906 w 1530743"/>
                <a:gd name="connsiteY217" fmla="*/ 469286 h 848353"/>
                <a:gd name="connsiteX218" fmla="*/ 68852 w 1530743"/>
                <a:gd name="connsiteY218" fmla="*/ 448564 h 848353"/>
                <a:gd name="connsiteX219" fmla="*/ 99748 w 1530743"/>
                <a:gd name="connsiteY219" fmla="*/ 462250 h 848353"/>
                <a:gd name="connsiteX220" fmla="*/ 141743 w 1530743"/>
                <a:gd name="connsiteY220" fmla="*/ 430014 h 848353"/>
                <a:gd name="connsiteX221" fmla="*/ 165845 w 1530743"/>
                <a:gd name="connsiteY221" fmla="*/ 371972 h 848353"/>
                <a:gd name="connsiteX222" fmla="*/ 198918 w 1530743"/>
                <a:gd name="connsiteY222" fmla="*/ 358608 h 848353"/>
                <a:gd name="connsiteX223" fmla="*/ 198666 w 1530743"/>
                <a:gd name="connsiteY223" fmla="*/ 332849 h 848353"/>
                <a:gd name="connsiteX224" fmla="*/ 184940 w 1530743"/>
                <a:gd name="connsiteY224" fmla="*/ 314402 h 848353"/>
                <a:gd name="connsiteX225" fmla="*/ 184940 w 1530743"/>
                <a:gd name="connsiteY225" fmla="*/ 302982 h 848353"/>
                <a:gd name="connsiteX226" fmla="*/ 177109 w 1530743"/>
                <a:gd name="connsiteY226" fmla="*/ 297591 h 848353"/>
                <a:gd name="connsiteX227" fmla="*/ 181026 w 1530743"/>
                <a:gd name="connsiteY227" fmla="*/ 287383 h 848353"/>
                <a:gd name="connsiteX228" fmla="*/ 188349 w 1530743"/>
                <a:gd name="connsiteY228" fmla="*/ 280135 h 848353"/>
                <a:gd name="connsiteX229" fmla="*/ 204443 w 1530743"/>
                <a:gd name="connsiteY229" fmla="*/ 267708 h 848353"/>
                <a:gd name="connsiteX230" fmla="*/ 220282 w 1530743"/>
                <a:gd name="connsiteY230" fmla="*/ 249819 h 848353"/>
                <a:gd name="connsiteX231" fmla="*/ 233024 w 1530743"/>
                <a:gd name="connsiteY231" fmla="*/ 233127 h 848353"/>
                <a:gd name="connsiteX232" fmla="*/ 234811 w 1530743"/>
                <a:gd name="connsiteY232" fmla="*/ 224816 h 848353"/>
                <a:gd name="connsiteX233" fmla="*/ 277324 w 1530743"/>
                <a:gd name="connsiteY233" fmla="*/ 208879 h 848353"/>
                <a:gd name="connsiteX234" fmla="*/ 302953 w 1530743"/>
                <a:gd name="connsiteY234" fmla="*/ 186229 h 848353"/>
                <a:gd name="connsiteX235" fmla="*/ 311334 w 1530743"/>
                <a:gd name="connsiteY235" fmla="*/ 173802 h 848353"/>
                <a:gd name="connsiteX236" fmla="*/ 325493 w 1530743"/>
                <a:gd name="connsiteY236" fmla="*/ 164688 h 848353"/>
                <a:gd name="connsiteX237" fmla="*/ 326752 w 1530743"/>
                <a:gd name="connsiteY237" fmla="*/ 161666 h 848353"/>
                <a:gd name="connsiteX238" fmla="*/ 809231 w 1530743"/>
                <a:gd name="connsiteY238" fmla="*/ 161666 h 848353"/>
                <a:gd name="connsiteX239" fmla="*/ 823688 w 1530743"/>
                <a:gd name="connsiteY239" fmla="*/ 175958 h 848353"/>
                <a:gd name="connsiteX240" fmla="*/ 830913 w 1530743"/>
                <a:gd name="connsiteY240" fmla="*/ 161690 h 848353"/>
                <a:gd name="connsiteX241" fmla="*/ 866289 w 1530743"/>
                <a:gd name="connsiteY241" fmla="*/ 153103 h 848353"/>
                <a:gd name="connsiteX242" fmla="*/ 885406 w 1530743"/>
                <a:gd name="connsiteY242" fmla="*/ 139504 h 848353"/>
                <a:gd name="connsiteX243" fmla="*/ 899226 w 1530743"/>
                <a:gd name="connsiteY243" fmla="*/ 150018 h 848353"/>
                <a:gd name="connsiteX244" fmla="*/ 927157 w 1530743"/>
                <a:gd name="connsiteY244" fmla="*/ 141660 h 848353"/>
                <a:gd name="connsiteX245" fmla="*/ 956245 w 1530743"/>
                <a:gd name="connsiteY245" fmla="*/ 165459 h 848353"/>
                <a:gd name="connsiteX246" fmla="*/ 980997 w 1530743"/>
                <a:gd name="connsiteY246" fmla="*/ 163004 h 848353"/>
                <a:gd name="connsiteX247" fmla="*/ 994085 w 1530743"/>
                <a:gd name="connsiteY247" fmla="*/ 141314 h 848353"/>
                <a:gd name="connsiteX248" fmla="*/ 1009510 w 1530743"/>
                <a:gd name="connsiteY248" fmla="*/ 140070 h 848353"/>
                <a:gd name="connsiteX249" fmla="*/ 1024094 w 1530743"/>
                <a:gd name="connsiteY249" fmla="*/ 110699 h 848353"/>
                <a:gd name="connsiteX250" fmla="*/ 1084269 w 1530743"/>
                <a:gd name="connsiteY250" fmla="*/ 96548 h 848353"/>
                <a:gd name="connsiteX251" fmla="*/ 1103889 w 1530743"/>
                <a:gd name="connsiteY251" fmla="*/ 69278 h 848353"/>
                <a:gd name="connsiteX252" fmla="*/ 1094524 w 1530743"/>
                <a:gd name="connsiteY252" fmla="*/ 54593 h 848353"/>
                <a:gd name="connsiteX253" fmla="*/ 1071165 w 1530743"/>
                <a:gd name="connsiteY253" fmla="*/ 76291 h 848353"/>
                <a:gd name="connsiteX254" fmla="*/ 1066962 w 1530743"/>
                <a:gd name="connsiteY254" fmla="*/ 32910 h 848353"/>
                <a:gd name="connsiteX255" fmla="*/ 1043171 w 1530743"/>
                <a:gd name="connsiteY255" fmla="*/ 22050 h 848353"/>
                <a:gd name="connsiteX256" fmla="*/ 1031224 w 1530743"/>
                <a:gd name="connsiteY256" fmla="*/ -3009 h 848353"/>
                <a:gd name="connsiteX257" fmla="*/ 1072133 w 1530743"/>
                <a:gd name="connsiteY257" fmla="*/ 20271 h 848353"/>
                <a:gd name="connsiteX258" fmla="*/ 1101048 w 1530743"/>
                <a:gd name="connsiteY258" fmla="*/ 24867 h 848353"/>
                <a:gd name="connsiteX259" fmla="*/ 1115686 w 1530743"/>
                <a:gd name="connsiteY259" fmla="*/ 45440 h 848353"/>
                <a:gd name="connsiteX260" fmla="*/ 1152220 w 1530743"/>
                <a:gd name="connsiteY260" fmla="*/ 49973 h 848353"/>
                <a:gd name="connsiteX261" fmla="*/ 1155753 w 1530743"/>
                <a:gd name="connsiteY261" fmla="*/ 48470 h 848353"/>
                <a:gd name="connsiteX262" fmla="*/ 1181040 w 1530743"/>
                <a:gd name="connsiteY262" fmla="*/ 70656 h 848353"/>
                <a:gd name="connsiteX263" fmla="*/ 1242616 w 1530743"/>
                <a:gd name="connsiteY263" fmla="*/ 70656 h 848353"/>
                <a:gd name="connsiteX264" fmla="*/ 1269044 w 1530743"/>
                <a:gd name="connsiteY264" fmla="*/ 84688 h 848353"/>
                <a:gd name="connsiteX265" fmla="*/ 1265431 w 1530743"/>
                <a:gd name="connsiteY265" fmla="*/ 95793 h 848353"/>
                <a:gd name="connsiteX266" fmla="*/ 1282746 w 1530743"/>
                <a:gd name="connsiteY266" fmla="*/ 115720 h 848353"/>
                <a:gd name="connsiteX267" fmla="*/ 1301036 w 1530743"/>
                <a:gd name="connsiteY267" fmla="*/ 121103 h 848353"/>
                <a:gd name="connsiteX268" fmla="*/ 1311078 w 1530743"/>
                <a:gd name="connsiteY268" fmla="*/ 116145 h 848353"/>
                <a:gd name="connsiteX269" fmla="*/ 1308001 w 1530743"/>
                <a:gd name="connsiteY269" fmla="*/ 87529 h 848353"/>
                <a:gd name="connsiteX270" fmla="*/ 1321569 w 1530743"/>
                <a:gd name="connsiteY270" fmla="*/ 73906 h 848353"/>
                <a:gd name="connsiteX271" fmla="*/ 1364076 w 1530743"/>
                <a:gd name="connsiteY271" fmla="*/ 86427 h 848353"/>
                <a:gd name="connsiteX272" fmla="*/ 1366366 w 1530743"/>
                <a:gd name="connsiteY272" fmla="*/ 77888 h 848353"/>
                <a:gd name="connsiteX273" fmla="*/ 1339812 w 1530743"/>
                <a:gd name="connsiteY273" fmla="*/ 55655 h 848353"/>
                <a:gd name="connsiteX274" fmla="*/ 1346691 w 1530743"/>
                <a:gd name="connsiteY274" fmla="*/ 33493 h 848353"/>
                <a:gd name="connsiteX275" fmla="*/ 1374488 w 1530743"/>
                <a:gd name="connsiteY275" fmla="*/ 52082 h 848353"/>
                <a:gd name="connsiteX276" fmla="*/ 1380674 w 1530743"/>
                <a:gd name="connsiteY276" fmla="*/ 64131 h 848353"/>
                <a:gd name="connsiteX277" fmla="*/ 1407771 w 1530743"/>
                <a:gd name="connsiteY277" fmla="*/ 62250 h 848353"/>
                <a:gd name="connsiteX278" fmla="*/ 1433380 w 1530743"/>
                <a:gd name="connsiteY278" fmla="*/ 75881 h 848353"/>
                <a:gd name="connsiteX279" fmla="*/ 1416341 w 1530743"/>
                <a:gd name="connsiteY279" fmla="*/ 90551 h 848353"/>
                <a:gd name="connsiteX280" fmla="*/ 1401380 w 1530743"/>
                <a:gd name="connsiteY280" fmla="*/ 84200 h 848353"/>
                <a:gd name="connsiteX281" fmla="*/ 1366067 w 1530743"/>
                <a:gd name="connsiteY281" fmla="*/ 104442 h 848353"/>
                <a:gd name="connsiteX282" fmla="*/ 1365028 w 1530743"/>
                <a:gd name="connsiteY282" fmla="*/ 115059 h 848353"/>
                <a:gd name="connsiteX283" fmla="*/ 1354451 w 1530743"/>
                <a:gd name="connsiteY283" fmla="*/ 119104 h 848353"/>
                <a:gd name="connsiteX284" fmla="*/ 1359543 w 1530743"/>
                <a:gd name="connsiteY284" fmla="*/ 135718 h 848353"/>
                <a:gd name="connsiteX285" fmla="*/ 1327842 w 1530743"/>
                <a:gd name="connsiteY285" fmla="*/ 140905 h 848353"/>
                <a:gd name="connsiteX286" fmla="*/ 1353223 w 1530743"/>
                <a:gd name="connsiteY286" fmla="*/ 153481 h 848353"/>
                <a:gd name="connsiteX287" fmla="*/ 1363981 w 1530743"/>
                <a:gd name="connsiteY287" fmla="*/ 148334 h 848353"/>
                <a:gd name="connsiteX288" fmla="*/ 1375078 w 1530743"/>
                <a:gd name="connsiteY288" fmla="*/ 152773 h 848353"/>
                <a:gd name="connsiteX289" fmla="*/ 1376668 w 1530743"/>
                <a:gd name="connsiteY289" fmla="*/ 167340 h 848353"/>
                <a:gd name="connsiteX290" fmla="*/ 1352955 w 1530743"/>
                <a:gd name="connsiteY290" fmla="*/ 171024 h 848353"/>
                <a:gd name="connsiteX291" fmla="*/ 1331737 w 1530743"/>
                <a:gd name="connsiteY291" fmla="*/ 167466 h 848353"/>
                <a:gd name="connsiteX292" fmla="*/ 1284186 w 1530743"/>
                <a:gd name="connsiteY292" fmla="*/ 141314 h 848353"/>
                <a:gd name="connsiteX293" fmla="*/ 1263432 w 1530743"/>
                <a:gd name="connsiteY293" fmla="*/ 122961 h 848353"/>
                <a:gd name="connsiteX294" fmla="*/ 1275379 w 1530743"/>
                <a:gd name="connsiteY294" fmla="*/ 156062 h 848353"/>
                <a:gd name="connsiteX295" fmla="*/ 1319830 w 1530743"/>
                <a:gd name="connsiteY295" fmla="*/ 180735 h 848353"/>
                <a:gd name="connsiteX296" fmla="*/ 1334728 w 1530743"/>
                <a:gd name="connsiteY296" fmla="*/ 195618 h 848353"/>
                <a:gd name="connsiteX297" fmla="*/ 1390653 w 1530743"/>
                <a:gd name="connsiteY297" fmla="*/ 201969 h 848353"/>
                <a:gd name="connsiteX298" fmla="*/ 1445264 w 1530743"/>
                <a:gd name="connsiteY298" fmla="*/ 190164 h 848353"/>
                <a:gd name="connsiteX299" fmla="*/ 1468363 w 1530743"/>
                <a:gd name="connsiteY299" fmla="*/ 208556 h 848353"/>
                <a:gd name="connsiteX300" fmla="*/ 1474643 w 1530743"/>
                <a:gd name="connsiteY300" fmla="*/ 221967 h 848353"/>
                <a:gd name="connsiteX301" fmla="*/ 1503125 w 1530743"/>
                <a:gd name="connsiteY301" fmla="*/ 229735 h 848353"/>
                <a:gd name="connsiteX302" fmla="*/ 1520070 w 1530743"/>
                <a:gd name="connsiteY302" fmla="*/ 244436 h 848353"/>
                <a:gd name="connsiteX303" fmla="*/ 1529349 w 1530743"/>
                <a:gd name="connsiteY303" fmla="*/ 247852 h 848353"/>
                <a:gd name="connsiteX304" fmla="*/ 1526665 w 1530743"/>
                <a:gd name="connsiteY304" fmla="*/ 269503 h 84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Lst>
              <a:rect l="l" t="t" r="r" b="b"/>
              <a:pathLst>
                <a:path w="1530743" h="848353">
                  <a:moveTo>
                    <a:pt x="800920" y="198160"/>
                  </a:moveTo>
                  <a:lnTo>
                    <a:pt x="789713" y="202331"/>
                  </a:lnTo>
                  <a:lnTo>
                    <a:pt x="788721" y="227004"/>
                  </a:lnTo>
                  <a:lnTo>
                    <a:pt x="774059" y="244538"/>
                  </a:lnTo>
                  <a:lnTo>
                    <a:pt x="753038" y="280135"/>
                  </a:lnTo>
                  <a:lnTo>
                    <a:pt x="759578" y="298622"/>
                  </a:lnTo>
                  <a:lnTo>
                    <a:pt x="781300" y="280828"/>
                  </a:lnTo>
                  <a:lnTo>
                    <a:pt x="806524" y="222219"/>
                  </a:lnTo>
                  <a:close/>
                  <a:moveTo>
                    <a:pt x="496818" y="497131"/>
                  </a:moveTo>
                  <a:lnTo>
                    <a:pt x="496110" y="484877"/>
                  </a:lnTo>
                  <a:lnTo>
                    <a:pt x="448464" y="479958"/>
                  </a:lnTo>
                  <a:lnTo>
                    <a:pt x="440051" y="498351"/>
                  </a:lnTo>
                  <a:lnTo>
                    <a:pt x="472287" y="513060"/>
                  </a:lnTo>
                  <a:lnTo>
                    <a:pt x="462189" y="538236"/>
                  </a:lnTo>
                  <a:lnTo>
                    <a:pt x="503539" y="526675"/>
                  </a:lnTo>
                  <a:lnTo>
                    <a:pt x="545156" y="553489"/>
                  </a:lnTo>
                  <a:lnTo>
                    <a:pt x="578793" y="544910"/>
                  </a:lnTo>
                  <a:close/>
                  <a:moveTo>
                    <a:pt x="409223" y="635559"/>
                  </a:moveTo>
                  <a:lnTo>
                    <a:pt x="388210" y="638006"/>
                  </a:lnTo>
                  <a:lnTo>
                    <a:pt x="368582" y="611051"/>
                  </a:lnTo>
                  <a:lnTo>
                    <a:pt x="360003" y="628176"/>
                  </a:lnTo>
                  <a:lnTo>
                    <a:pt x="348261" y="613506"/>
                  </a:lnTo>
                  <a:lnTo>
                    <a:pt x="319527" y="620849"/>
                  </a:lnTo>
                  <a:lnTo>
                    <a:pt x="337023" y="641925"/>
                  </a:lnTo>
                  <a:lnTo>
                    <a:pt x="301316" y="655163"/>
                  </a:lnTo>
                  <a:lnTo>
                    <a:pt x="386093" y="678427"/>
                  </a:lnTo>
                  <a:lnTo>
                    <a:pt x="394522" y="672312"/>
                  </a:lnTo>
                  <a:lnTo>
                    <a:pt x="385432" y="662931"/>
                  </a:lnTo>
                  <a:lnTo>
                    <a:pt x="421139" y="660043"/>
                  </a:lnTo>
                  <a:close/>
                  <a:moveTo>
                    <a:pt x="1526665" y="269503"/>
                  </a:moveTo>
                  <a:lnTo>
                    <a:pt x="1513231" y="278711"/>
                  </a:lnTo>
                  <a:lnTo>
                    <a:pt x="1500568" y="277947"/>
                  </a:lnTo>
                  <a:lnTo>
                    <a:pt x="1501851" y="289611"/>
                  </a:lnTo>
                  <a:lnTo>
                    <a:pt x="1486205" y="291248"/>
                  </a:lnTo>
                  <a:lnTo>
                    <a:pt x="1455440" y="276727"/>
                  </a:lnTo>
                  <a:lnTo>
                    <a:pt x="1456880" y="296946"/>
                  </a:lnTo>
                  <a:lnTo>
                    <a:pt x="1496389" y="310057"/>
                  </a:lnTo>
                  <a:lnTo>
                    <a:pt x="1488196" y="320690"/>
                  </a:lnTo>
                  <a:lnTo>
                    <a:pt x="1461799" y="321524"/>
                  </a:lnTo>
                  <a:lnTo>
                    <a:pt x="1465679" y="328647"/>
                  </a:lnTo>
                  <a:lnTo>
                    <a:pt x="1447200" y="331189"/>
                  </a:lnTo>
                  <a:lnTo>
                    <a:pt x="1442431" y="346567"/>
                  </a:lnTo>
                  <a:lnTo>
                    <a:pt x="1418490" y="356294"/>
                  </a:lnTo>
                  <a:lnTo>
                    <a:pt x="1425054" y="364338"/>
                  </a:lnTo>
                  <a:lnTo>
                    <a:pt x="1415200" y="369257"/>
                  </a:lnTo>
                  <a:lnTo>
                    <a:pt x="1421119" y="379999"/>
                  </a:lnTo>
                  <a:lnTo>
                    <a:pt x="1406472" y="407687"/>
                  </a:lnTo>
                  <a:lnTo>
                    <a:pt x="1390307" y="412290"/>
                  </a:lnTo>
                  <a:lnTo>
                    <a:pt x="1394242" y="426528"/>
                  </a:lnTo>
                  <a:lnTo>
                    <a:pt x="1381540" y="429266"/>
                  </a:lnTo>
                  <a:lnTo>
                    <a:pt x="1385475" y="439608"/>
                  </a:lnTo>
                  <a:lnTo>
                    <a:pt x="1372095" y="464218"/>
                  </a:lnTo>
                  <a:lnTo>
                    <a:pt x="1364021" y="467893"/>
                  </a:lnTo>
                  <a:lnTo>
                    <a:pt x="1355348" y="430463"/>
                  </a:lnTo>
                  <a:lnTo>
                    <a:pt x="1345195" y="430014"/>
                  </a:lnTo>
                  <a:lnTo>
                    <a:pt x="1316477" y="409914"/>
                  </a:lnTo>
                  <a:lnTo>
                    <a:pt x="1303617" y="417508"/>
                  </a:lnTo>
                  <a:lnTo>
                    <a:pt x="1284800" y="438050"/>
                  </a:lnTo>
                  <a:lnTo>
                    <a:pt x="1275836" y="438050"/>
                  </a:lnTo>
                  <a:lnTo>
                    <a:pt x="1282699" y="484625"/>
                  </a:lnTo>
                  <a:lnTo>
                    <a:pt x="1269123" y="492267"/>
                  </a:lnTo>
                  <a:lnTo>
                    <a:pt x="1242931" y="492456"/>
                  </a:lnTo>
                  <a:lnTo>
                    <a:pt x="1243238" y="506575"/>
                  </a:lnTo>
                  <a:lnTo>
                    <a:pt x="1205264" y="534254"/>
                  </a:lnTo>
                  <a:lnTo>
                    <a:pt x="1187336" y="523826"/>
                  </a:lnTo>
                  <a:lnTo>
                    <a:pt x="1165504" y="523826"/>
                  </a:lnTo>
                  <a:lnTo>
                    <a:pt x="1165992" y="539598"/>
                  </a:lnTo>
                  <a:lnTo>
                    <a:pt x="1137400" y="537937"/>
                  </a:lnTo>
                  <a:lnTo>
                    <a:pt x="1126044" y="529571"/>
                  </a:lnTo>
                  <a:lnTo>
                    <a:pt x="1137400" y="504474"/>
                  </a:lnTo>
                  <a:lnTo>
                    <a:pt x="1128995" y="495494"/>
                  </a:lnTo>
                  <a:lnTo>
                    <a:pt x="1136519" y="482524"/>
                  </a:lnTo>
                  <a:lnTo>
                    <a:pt x="1131891" y="467728"/>
                  </a:lnTo>
                  <a:lnTo>
                    <a:pt x="1142476" y="457686"/>
                  </a:lnTo>
                  <a:lnTo>
                    <a:pt x="1117677" y="419279"/>
                  </a:lnTo>
                  <a:lnTo>
                    <a:pt x="1153250" y="382242"/>
                  </a:lnTo>
                  <a:lnTo>
                    <a:pt x="1143381" y="339830"/>
                  </a:lnTo>
                  <a:lnTo>
                    <a:pt x="1096145" y="313048"/>
                  </a:lnTo>
                  <a:lnTo>
                    <a:pt x="1111704" y="290728"/>
                  </a:lnTo>
                  <a:lnTo>
                    <a:pt x="1108100" y="272422"/>
                  </a:lnTo>
                  <a:lnTo>
                    <a:pt x="1120944" y="246380"/>
                  </a:lnTo>
                  <a:lnTo>
                    <a:pt x="1111067" y="242941"/>
                  </a:lnTo>
                  <a:lnTo>
                    <a:pt x="1112129" y="222974"/>
                  </a:lnTo>
                  <a:lnTo>
                    <a:pt x="1100765" y="229979"/>
                  </a:lnTo>
                  <a:lnTo>
                    <a:pt x="1089967" y="220700"/>
                  </a:lnTo>
                  <a:lnTo>
                    <a:pt x="1058171" y="246970"/>
                  </a:lnTo>
                  <a:lnTo>
                    <a:pt x="1048318" y="301432"/>
                  </a:lnTo>
                  <a:lnTo>
                    <a:pt x="1056794" y="317109"/>
                  </a:lnTo>
                  <a:lnTo>
                    <a:pt x="1050703" y="326435"/>
                  </a:lnTo>
                  <a:lnTo>
                    <a:pt x="1007637" y="328946"/>
                  </a:lnTo>
                  <a:lnTo>
                    <a:pt x="996422" y="320060"/>
                  </a:lnTo>
                  <a:lnTo>
                    <a:pt x="995006" y="333652"/>
                  </a:lnTo>
                  <a:lnTo>
                    <a:pt x="955316" y="349188"/>
                  </a:lnTo>
                  <a:lnTo>
                    <a:pt x="933493" y="371523"/>
                  </a:lnTo>
                  <a:lnTo>
                    <a:pt x="894646" y="383132"/>
                  </a:lnTo>
                  <a:lnTo>
                    <a:pt x="860859" y="373302"/>
                  </a:lnTo>
                  <a:lnTo>
                    <a:pt x="867021" y="390679"/>
                  </a:lnTo>
                  <a:lnTo>
                    <a:pt x="855177" y="422884"/>
                  </a:lnTo>
                  <a:lnTo>
                    <a:pt x="841294" y="423206"/>
                  </a:lnTo>
                  <a:lnTo>
                    <a:pt x="835454" y="415714"/>
                  </a:lnTo>
                  <a:lnTo>
                    <a:pt x="822886" y="430903"/>
                  </a:lnTo>
                  <a:lnTo>
                    <a:pt x="826474" y="472064"/>
                  </a:lnTo>
                  <a:lnTo>
                    <a:pt x="841113" y="501861"/>
                  </a:lnTo>
                  <a:lnTo>
                    <a:pt x="854264" y="511281"/>
                  </a:lnTo>
                  <a:lnTo>
                    <a:pt x="849739" y="520804"/>
                  </a:lnTo>
                  <a:lnTo>
                    <a:pt x="864023" y="529445"/>
                  </a:lnTo>
                  <a:lnTo>
                    <a:pt x="868619" y="544729"/>
                  </a:lnTo>
                  <a:lnTo>
                    <a:pt x="888365" y="543667"/>
                  </a:lnTo>
                  <a:lnTo>
                    <a:pt x="901233" y="552584"/>
                  </a:lnTo>
                  <a:lnTo>
                    <a:pt x="872704" y="566766"/>
                  </a:lnTo>
                  <a:lnTo>
                    <a:pt x="868729" y="580657"/>
                  </a:lnTo>
                  <a:lnTo>
                    <a:pt x="903917" y="569402"/>
                  </a:lnTo>
                  <a:lnTo>
                    <a:pt x="912582" y="586528"/>
                  </a:lnTo>
                  <a:lnTo>
                    <a:pt x="924025" y="578390"/>
                  </a:lnTo>
                  <a:lnTo>
                    <a:pt x="948753" y="587574"/>
                  </a:lnTo>
                  <a:lnTo>
                    <a:pt x="961510" y="614443"/>
                  </a:lnTo>
                  <a:lnTo>
                    <a:pt x="929620" y="623651"/>
                  </a:lnTo>
                  <a:lnTo>
                    <a:pt x="900816" y="636330"/>
                  </a:lnTo>
                  <a:lnTo>
                    <a:pt x="940363" y="641847"/>
                  </a:lnTo>
                  <a:lnTo>
                    <a:pt x="964564" y="631332"/>
                  </a:lnTo>
                  <a:lnTo>
                    <a:pt x="977321" y="647324"/>
                  </a:lnTo>
                  <a:lnTo>
                    <a:pt x="974771" y="664788"/>
                  </a:lnTo>
                  <a:lnTo>
                    <a:pt x="993613" y="662860"/>
                  </a:lnTo>
                  <a:lnTo>
                    <a:pt x="998083" y="652912"/>
                  </a:lnTo>
                  <a:lnTo>
                    <a:pt x="1018868" y="650929"/>
                  </a:lnTo>
                  <a:lnTo>
                    <a:pt x="1018868" y="663403"/>
                  </a:lnTo>
                  <a:lnTo>
                    <a:pt x="1035497" y="657768"/>
                  </a:lnTo>
                  <a:lnTo>
                    <a:pt x="1056377" y="674886"/>
                  </a:lnTo>
                  <a:lnTo>
                    <a:pt x="1065050" y="675917"/>
                  </a:lnTo>
                  <a:lnTo>
                    <a:pt x="1069536" y="690547"/>
                  </a:lnTo>
                  <a:lnTo>
                    <a:pt x="1045941" y="711104"/>
                  </a:lnTo>
                  <a:lnTo>
                    <a:pt x="1069253" y="727151"/>
                  </a:lnTo>
                  <a:lnTo>
                    <a:pt x="1060887" y="736414"/>
                  </a:lnTo>
                  <a:lnTo>
                    <a:pt x="1068041" y="744371"/>
                  </a:lnTo>
                  <a:lnTo>
                    <a:pt x="1037670" y="756704"/>
                  </a:lnTo>
                  <a:lnTo>
                    <a:pt x="986246" y="759930"/>
                  </a:lnTo>
                  <a:lnTo>
                    <a:pt x="989150" y="738823"/>
                  </a:lnTo>
                  <a:lnTo>
                    <a:pt x="980635" y="724176"/>
                  </a:lnTo>
                  <a:lnTo>
                    <a:pt x="978439" y="704273"/>
                  </a:lnTo>
                  <a:lnTo>
                    <a:pt x="956316" y="683779"/>
                  </a:lnTo>
                  <a:lnTo>
                    <a:pt x="937868" y="708436"/>
                  </a:lnTo>
                  <a:lnTo>
                    <a:pt x="943417" y="728686"/>
                  </a:lnTo>
                  <a:lnTo>
                    <a:pt x="920727" y="746653"/>
                  </a:lnTo>
                  <a:lnTo>
                    <a:pt x="912857" y="718903"/>
                  </a:lnTo>
                  <a:lnTo>
                    <a:pt x="900816" y="724271"/>
                  </a:lnTo>
                  <a:lnTo>
                    <a:pt x="900816" y="754878"/>
                  </a:lnTo>
                  <a:lnTo>
                    <a:pt x="868438" y="765691"/>
                  </a:lnTo>
                  <a:lnTo>
                    <a:pt x="872845" y="784595"/>
                  </a:lnTo>
                  <a:lnTo>
                    <a:pt x="854886" y="800729"/>
                  </a:lnTo>
                  <a:lnTo>
                    <a:pt x="844741" y="838144"/>
                  </a:lnTo>
                  <a:lnTo>
                    <a:pt x="819753" y="845345"/>
                  </a:lnTo>
                  <a:lnTo>
                    <a:pt x="789241" y="821585"/>
                  </a:lnTo>
                  <a:lnTo>
                    <a:pt x="794482" y="797975"/>
                  </a:lnTo>
                  <a:lnTo>
                    <a:pt x="795372" y="774183"/>
                  </a:lnTo>
                  <a:lnTo>
                    <a:pt x="831527" y="755704"/>
                  </a:lnTo>
                  <a:lnTo>
                    <a:pt x="830370" y="737981"/>
                  </a:lnTo>
                  <a:lnTo>
                    <a:pt x="844418" y="740727"/>
                  </a:lnTo>
                  <a:lnTo>
                    <a:pt x="840515" y="721658"/>
                  </a:lnTo>
                  <a:lnTo>
                    <a:pt x="814512" y="709388"/>
                  </a:lnTo>
                  <a:lnTo>
                    <a:pt x="806193" y="693703"/>
                  </a:lnTo>
                  <a:lnTo>
                    <a:pt x="792877" y="705138"/>
                  </a:lnTo>
                  <a:lnTo>
                    <a:pt x="768723" y="714842"/>
                  </a:lnTo>
                  <a:lnTo>
                    <a:pt x="777443" y="695411"/>
                  </a:lnTo>
                  <a:lnTo>
                    <a:pt x="693138" y="697347"/>
                  </a:lnTo>
                  <a:lnTo>
                    <a:pt x="671905" y="712505"/>
                  </a:lnTo>
                  <a:lnTo>
                    <a:pt x="652481" y="708326"/>
                  </a:lnTo>
                  <a:lnTo>
                    <a:pt x="621001" y="732566"/>
                  </a:lnTo>
                  <a:lnTo>
                    <a:pt x="583413" y="726089"/>
                  </a:lnTo>
                  <a:lnTo>
                    <a:pt x="582406" y="711852"/>
                  </a:lnTo>
                  <a:lnTo>
                    <a:pt x="604607" y="711852"/>
                  </a:lnTo>
                  <a:lnTo>
                    <a:pt x="596737" y="693703"/>
                  </a:lnTo>
                  <a:lnTo>
                    <a:pt x="581949" y="694962"/>
                  </a:lnTo>
                  <a:lnTo>
                    <a:pt x="571088" y="681497"/>
                  </a:lnTo>
                  <a:lnTo>
                    <a:pt x="563289" y="707090"/>
                  </a:lnTo>
                  <a:lnTo>
                    <a:pt x="519940" y="692530"/>
                  </a:lnTo>
                  <a:lnTo>
                    <a:pt x="457042" y="701022"/>
                  </a:lnTo>
                  <a:lnTo>
                    <a:pt x="457042" y="711852"/>
                  </a:lnTo>
                  <a:lnTo>
                    <a:pt x="478685" y="718903"/>
                  </a:lnTo>
                  <a:lnTo>
                    <a:pt x="469501" y="731047"/>
                  </a:lnTo>
                  <a:lnTo>
                    <a:pt x="430803" y="733156"/>
                  </a:lnTo>
                  <a:lnTo>
                    <a:pt x="388533" y="749369"/>
                  </a:lnTo>
                  <a:lnTo>
                    <a:pt x="362703" y="752210"/>
                  </a:lnTo>
                  <a:lnTo>
                    <a:pt x="349898" y="767446"/>
                  </a:lnTo>
                  <a:lnTo>
                    <a:pt x="321227" y="764771"/>
                  </a:lnTo>
                  <a:lnTo>
                    <a:pt x="313735" y="751706"/>
                  </a:lnTo>
                  <a:lnTo>
                    <a:pt x="293241" y="751305"/>
                  </a:lnTo>
                  <a:lnTo>
                    <a:pt x="294721" y="780896"/>
                  </a:lnTo>
                  <a:lnTo>
                    <a:pt x="277995" y="779842"/>
                  </a:lnTo>
                  <a:lnTo>
                    <a:pt x="271468" y="754248"/>
                  </a:lnTo>
                  <a:lnTo>
                    <a:pt x="249466" y="764511"/>
                  </a:lnTo>
                  <a:lnTo>
                    <a:pt x="245890" y="780629"/>
                  </a:lnTo>
                  <a:lnTo>
                    <a:pt x="225363" y="797802"/>
                  </a:lnTo>
                  <a:lnTo>
                    <a:pt x="225855" y="779842"/>
                  </a:lnTo>
                  <a:lnTo>
                    <a:pt x="212322" y="762992"/>
                  </a:lnTo>
                  <a:lnTo>
                    <a:pt x="190440" y="758286"/>
                  </a:lnTo>
                  <a:lnTo>
                    <a:pt x="178312" y="762331"/>
                  </a:lnTo>
                  <a:lnTo>
                    <a:pt x="202743" y="778669"/>
                  </a:lnTo>
                  <a:lnTo>
                    <a:pt x="201034" y="787397"/>
                  </a:lnTo>
                  <a:lnTo>
                    <a:pt x="178099" y="783305"/>
                  </a:lnTo>
                  <a:lnTo>
                    <a:pt x="159285" y="768037"/>
                  </a:lnTo>
                  <a:lnTo>
                    <a:pt x="154695" y="745560"/>
                  </a:lnTo>
                  <a:lnTo>
                    <a:pt x="139284" y="733581"/>
                  </a:lnTo>
                  <a:lnTo>
                    <a:pt x="126495" y="740208"/>
                  </a:lnTo>
                  <a:lnTo>
                    <a:pt x="144857" y="754642"/>
                  </a:lnTo>
                  <a:lnTo>
                    <a:pt x="147022" y="769020"/>
                  </a:lnTo>
                  <a:lnTo>
                    <a:pt x="127017" y="758451"/>
                  </a:lnTo>
                  <a:lnTo>
                    <a:pt x="112393" y="764511"/>
                  </a:lnTo>
                  <a:lnTo>
                    <a:pt x="93701" y="759230"/>
                  </a:lnTo>
                  <a:lnTo>
                    <a:pt x="84847" y="750415"/>
                  </a:lnTo>
                  <a:lnTo>
                    <a:pt x="94356" y="743726"/>
                  </a:lnTo>
                  <a:lnTo>
                    <a:pt x="95340" y="730339"/>
                  </a:lnTo>
                  <a:lnTo>
                    <a:pt x="85339" y="734982"/>
                  </a:lnTo>
                  <a:lnTo>
                    <a:pt x="40775" y="745953"/>
                  </a:lnTo>
                  <a:lnTo>
                    <a:pt x="28773" y="758522"/>
                  </a:lnTo>
                  <a:lnTo>
                    <a:pt x="-1395" y="762331"/>
                  </a:lnTo>
                  <a:lnTo>
                    <a:pt x="-1395" y="485003"/>
                  </a:lnTo>
                  <a:lnTo>
                    <a:pt x="40123" y="485003"/>
                  </a:lnTo>
                  <a:lnTo>
                    <a:pt x="37906" y="469286"/>
                  </a:lnTo>
                  <a:lnTo>
                    <a:pt x="68852" y="448564"/>
                  </a:lnTo>
                  <a:lnTo>
                    <a:pt x="99748" y="462250"/>
                  </a:lnTo>
                  <a:lnTo>
                    <a:pt x="141743" y="430014"/>
                  </a:lnTo>
                  <a:lnTo>
                    <a:pt x="165845" y="371972"/>
                  </a:lnTo>
                  <a:lnTo>
                    <a:pt x="198918" y="358608"/>
                  </a:lnTo>
                  <a:lnTo>
                    <a:pt x="198666" y="332849"/>
                  </a:lnTo>
                  <a:lnTo>
                    <a:pt x="184940" y="314402"/>
                  </a:lnTo>
                  <a:lnTo>
                    <a:pt x="184940" y="302982"/>
                  </a:lnTo>
                  <a:lnTo>
                    <a:pt x="177109" y="297591"/>
                  </a:lnTo>
                  <a:lnTo>
                    <a:pt x="181026" y="287383"/>
                  </a:lnTo>
                  <a:lnTo>
                    <a:pt x="188349" y="280135"/>
                  </a:lnTo>
                  <a:lnTo>
                    <a:pt x="204443" y="267708"/>
                  </a:lnTo>
                  <a:lnTo>
                    <a:pt x="220282" y="249819"/>
                  </a:lnTo>
                  <a:lnTo>
                    <a:pt x="233024" y="233127"/>
                  </a:lnTo>
                  <a:lnTo>
                    <a:pt x="234811" y="224816"/>
                  </a:lnTo>
                  <a:lnTo>
                    <a:pt x="277324" y="208879"/>
                  </a:lnTo>
                  <a:lnTo>
                    <a:pt x="302953" y="186229"/>
                  </a:lnTo>
                  <a:lnTo>
                    <a:pt x="311334" y="173802"/>
                  </a:lnTo>
                  <a:lnTo>
                    <a:pt x="325493" y="164688"/>
                  </a:lnTo>
                  <a:lnTo>
                    <a:pt x="326752" y="161666"/>
                  </a:lnTo>
                  <a:lnTo>
                    <a:pt x="809231" y="161666"/>
                  </a:lnTo>
                  <a:lnTo>
                    <a:pt x="823688" y="175958"/>
                  </a:lnTo>
                  <a:lnTo>
                    <a:pt x="830913" y="161690"/>
                  </a:lnTo>
                  <a:lnTo>
                    <a:pt x="866289" y="153103"/>
                  </a:lnTo>
                  <a:lnTo>
                    <a:pt x="885406" y="139504"/>
                  </a:lnTo>
                  <a:lnTo>
                    <a:pt x="899226" y="150018"/>
                  </a:lnTo>
                  <a:lnTo>
                    <a:pt x="927157" y="141660"/>
                  </a:lnTo>
                  <a:lnTo>
                    <a:pt x="956245" y="165459"/>
                  </a:lnTo>
                  <a:lnTo>
                    <a:pt x="980997" y="163004"/>
                  </a:lnTo>
                  <a:lnTo>
                    <a:pt x="994085" y="141314"/>
                  </a:lnTo>
                  <a:lnTo>
                    <a:pt x="1009510" y="140070"/>
                  </a:lnTo>
                  <a:lnTo>
                    <a:pt x="1024094" y="110699"/>
                  </a:lnTo>
                  <a:lnTo>
                    <a:pt x="1084269" y="96548"/>
                  </a:lnTo>
                  <a:lnTo>
                    <a:pt x="1103889" y="69278"/>
                  </a:lnTo>
                  <a:lnTo>
                    <a:pt x="1094524" y="54593"/>
                  </a:lnTo>
                  <a:lnTo>
                    <a:pt x="1071165" y="76291"/>
                  </a:lnTo>
                  <a:lnTo>
                    <a:pt x="1066962" y="32910"/>
                  </a:lnTo>
                  <a:lnTo>
                    <a:pt x="1043171" y="22050"/>
                  </a:lnTo>
                  <a:lnTo>
                    <a:pt x="1031224" y="-3009"/>
                  </a:lnTo>
                  <a:lnTo>
                    <a:pt x="1072133" y="20271"/>
                  </a:lnTo>
                  <a:lnTo>
                    <a:pt x="1101048" y="24867"/>
                  </a:lnTo>
                  <a:lnTo>
                    <a:pt x="1115686" y="45440"/>
                  </a:lnTo>
                  <a:lnTo>
                    <a:pt x="1152220" y="49973"/>
                  </a:lnTo>
                  <a:lnTo>
                    <a:pt x="1155753" y="48470"/>
                  </a:lnTo>
                  <a:lnTo>
                    <a:pt x="1181040" y="70656"/>
                  </a:lnTo>
                  <a:lnTo>
                    <a:pt x="1242616" y="70656"/>
                  </a:lnTo>
                  <a:lnTo>
                    <a:pt x="1269044" y="84688"/>
                  </a:lnTo>
                  <a:lnTo>
                    <a:pt x="1265431" y="95793"/>
                  </a:lnTo>
                  <a:lnTo>
                    <a:pt x="1282746" y="115720"/>
                  </a:lnTo>
                  <a:lnTo>
                    <a:pt x="1301036" y="121103"/>
                  </a:lnTo>
                  <a:lnTo>
                    <a:pt x="1311078" y="116145"/>
                  </a:lnTo>
                  <a:lnTo>
                    <a:pt x="1308001" y="87529"/>
                  </a:lnTo>
                  <a:lnTo>
                    <a:pt x="1321569" y="73906"/>
                  </a:lnTo>
                  <a:lnTo>
                    <a:pt x="1364076" y="86427"/>
                  </a:lnTo>
                  <a:lnTo>
                    <a:pt x="1366366" y="77888"/>
                  </a:lnTo>
                  <a:lnTo>
                    <a:pt x="1339812" y="55655"/>
                  </a:lnTo>
                  <a:lnTo>
                    <a:pt x="1346691" y="33493"/>
                  </a:lnTo>
                  <a:lnTo>
                    <a:pt x="1374488" y="52082"/>
                  </a:lnTo>
                  <a:lnTo>
                    <a:pt x="1380674" y="64131"/>
                  </a:lnTo>
                  <a:lnTo>
                    <a:pt x="1407771" y="62250"/>
                  </a:lnTo>
                  <a:lnTo>
                    <a:pt x="1433380" y="75881"/>
                  </a:lnTo>
                  <a:lnTo>
                    <a:pt x="1416341" y="90551"/>
                  </a:lnTo>
                  <a:lnTo>
                    <a:pt x="1401380" y="84200"/>
                  </a:lnTo>
                  <a:lnTo>
                    <a:pt x="1366067" y="104442"/>
                  </a:lnTo>
                  <a:lnTo>
                    <a:pt x="1365028" y="115059"/>
                  </a:lnTo>
                  <a:lnTo>
                    <a:pt x="1354451" y="119104"/>
                  </a:lnTo>
                  <a:lnTo>
                    <a:pt x="1359543" y="135718"/>
                  </a:lnTo>
                  <a:lnTo>
                    <a:pt x="1327842" y="140905"/>
                  </a:lnTo>
                  <a:lnTo>
                    <a:pt x="1353223" y="153481"/>
                  </a:lnTo>
                  <a:lnTo>
                    <a:pt x="1363981" y="148334"/>
                  </a:lnTo>
                  <a:lnTo>
                    <a:pt x="1375078" y="152773"/>
                  </a:lnTo>
                  <a:lnTo>
                    <a:pt x="1376668" y="167340"/>
                  </a:lnTo>
                  <a:lnTo>
                    <a:pt x="1352955" y="171024"/>
                  </a:lnTo>
                  <a:lnTo>
                    <a:pt x="1331737" y="167466"/>
                  </a:lnTo>
                  <a:lnTo>
                    <a:pt x="1284186" y="141314"/>
                  </a:lnTo>
                  <a:lnTo>
                    <a:pt x="1263432" y="122961"/>
                  </a:lnTo>
                  <a:lnTo>
                    <a:pt x="1275379" y="156062"/>
                  </a:lnTo>
                  <a:lnTo>
                    <a:pt x="1319830" y="180735"/>
                  </a:lnTo>
                  <a:lnTo>
                    <a:pt x="1334728" y="195618"/>
                  </a:lnTo>
                  <a:lnTo>
                    <a:pt x="1390653" y="201969"/>
                  </a:lnTo>
                  <a:lnTo>
                    <a:pt x="1445264" y="190164"/>
                  </a:lnTo>
                  <a:lnTo>
                    <a:pt x="1468363" y="208556"/>
                  </a:lnTo>
                  <a:lnTo>
                    <a:pt x="1474643" y="221967"/>
                  </a:lnTo>
                  <a:lnTo>
                    <a:pt x="1503125" y="229735"/>
                  </a:lnTo>
                  <a:lnTo>
                    <a:pt x="1520070" y="244436"/>
                  </a:lnTo>
                  <a:lnTo>
                    <a:pt x="1529349" y="247852"/>
                  </a:lnTo>
                  <a:lnTo>
                    <a:pt x="1526665" y="269503"/>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73" name="Freeform: Shape 1372">
              <a:extLst>
                <a:ext uri="{FF2B5EF4-FFF2-40B4-BE49-F238E27FC236}">
                  <a16:creationId xmlns:a16="http://schemas.microsoft.com/office/drawing/2014/main" id="{F0A99581-62B5-4A36-B3CC-7FA21A652A14}"/>
                </a:ext>
              </a:extLst>
            </p:cNvPr>
            <p:cNvSpPr/>
            <p:nvPr/>
          </p:nvSpPr>
          <p:spPr>
            <a:xfrm flipV="1">
              <a:off x="1611957" y="1551485"/>
              <a:ext cx="1665172" cy="922855"/>
            </a:xfrm>
            <a:custGeom>
              <a:avLst/>
              <a:gdLst>
                <a:gd name="connsiteX0" fmla="*/ 800920 w 1530743"/>
                <a:gd name="connsiteY0" fmla="*/ 198160 h 848353"/>
                <a:gd name="connsiteX1" fmla="*/ 789713 w 1530743"/>
                <a:gd name="connsiteY1" fmla="*/ 202331 h 848353"/>
                <a:gd name="connsiteX2" fmla="*/ 788721 w 1530743"/>
                <a:gd name="connsiteY2" fmla="*/ 227004 h 848353"/>
                <a:gd name="connsiteX3" fmla="*/ 774059 w 1530743"/>
                <a:gd name="connsiteY3" fmla="*/ 244538 h 848353"/>
                <a:gd name="connsiteX4" fmla="*/ 753038 w 1530743"/>
                <a:gd name="connsiteY4" fmla="*/ 280135 h 848353"/>
                <a:gd name="connsiteX5" fmla="*/ 759578 w 1530743"/>
                <a:gd name="connsiteY5" fmla="*/ 298622 h 848353"/>
                <a:gd name="connsiteX6" fmla="*/ 781300 w 1530743"/>
                <a:gd name="connsiteY6" fmla="*/ 280828 h 848353"/>
                <a:gd name="connsiteX7" fmla="*/ 806524 w 1530743"/>
                <a:gd name="connsiteY7" fmla="*/ 222219 h 848353"/>
                <a:gd name="connsiteX8" fmla="*/ 496818 w 1530743"/>
                <a:gd name="connsiteY8" fmla="*/ 497131 h 848353"/>
                <a:gd name="connsiteX9" fmla="*/ 496110 w 1530743"/>
                <a:gd name="connsiteY9" fmla="*/ 484877 h 848353"/>
                <a:gd name="connsiteX10" fmla="*/ 448464 w 1530743"/>
                <a:gd name="connsiteY10" fmla="*/ 479958 h 848353"/>
                <a:gd name="connsiteX11" fmla="*/ 440051 w 1530743"/>
                <a:gd name="connsiteY11" fmla="*/ 498351 h 848353"/>
                <a:gd name="connsiteX12" fmla="*/ 472287 w 1530743"/>
                <a:gd name="connsiteY12" fmla="*/ 513060 h 848353"/>
                <a:gd name="connsiteX13" fmla="*/ 462189 w 1530743"/>
                <a:gd name="connsiteY13" fmla="*/ 538236 h 848353"/>
                <a:gd name="connsiteX14" fmla="*/ 503539 w 1530743"/>
                <a:gd name="connsiteY14" fmla="*/ 526675 h 848353"/>
                <a:gd name="connsiteX15" fmla="*/ 545156 w 1530743"/>
                <a:gd name="connsiteY15" fmla="*/ 553489 h 848353"/>
                <a:gd name="connsiteX16" fmla="*/ 578793 w 1530743"/>
                <a:gd name="connsiteY16" fmla="*/ 544910 h 848353"/>
                <a:gd name="connsiteX17" fmla="*/ 409223 w 1530743"/>
                <a:gd name="connsiteY17" fmla="*/ 635559 h 848353"/>
                <a:gd name="connsiteX18" fmla="*/ 388210 w 1530743"/>
                <a:gd name="connsiteY18" fmla="*/ 638006 h 848353"/>
                <a:gd name="connsiteX19" fmla="*/ 368582 w 1530743"/>
                <a:gd name="connsiteY19" fmla="*/ 611051 h 848353"/>
                <a:gd name="connsiteX20" fmla="*/ 360003 w 1530743"/>
                <a:gd name="connsiteY20" fmla="*/ 628176 h 848353"/>
                <a:gd name="connsiteX21" fmla="*/ 348261 w 1530743"/>
                <a:gd name="connsiteY21" fmla="*/ 613506 h 848353"/>
                <a:gd name="connsiteX22" fmla="*/ 319527 w 1530743"/>
                <a:gd name="connsiteY22" fmla="*/ 620849 h 848353"/>
                <a:gd name="connsiteX23" fmla="*/ 337023 w 1530743"/>
                <a:gd name="connsiteY23" fmla="*/ 641925 h 848353"/>
                <a:gd name="connsiteX24" fmla="*/ 301316 w 1530743"/>
                <a:gd name="connsiteY24" fmla="*/ 655163 h 848353"/>
                <a:gd name="connsiteX25" fmla="*/ 386093 w 1530743"/>
                <a:gd name="connsiteY25" fmla="*/ 678427 h 848353"/>
                <a:gd name="connsiteX26" fmla="*/ 394522 w 1530743"/>
                <a:gd name="connsiteY26" fmla="*/ 672312 h 848353"/>
                <a:gd name="connsiteX27" fmla="*/ 385432 w 1530743"/>
                <a:gd name="connsiteY27" fmla="*/ 662931 h 848353"/>
                <a:gd name="connsiteX28" fmla="*/ 421139 w 1530743"/>
                <a:gd name="connsiteY28" fmla="*/ 660043 h 848353"/>
                <a:gd name="connsiteX29" fmla="*/ 1526665 w 1530743"/>
                <a:gd name="connsiteY29" fmla="*/ 269503 h 848353"/>
                <a:gd name="connsiteX30" fmla="*/ 1513231 w 1530743"/>
                <a:gd name="connsiteY30" fmla="*/ 278711 h 848353"/>
                <a:gd name="connsiteX31" fmla="*/ 1500568 w 1530743"/>
                <a:gd name="connsiteY31" fmla="*/ 277947 h 848353"/>
                <a:gd name="connsiteX32" fmla="*/ 1501851 w 1530743"/>
                <a:gd name="connsiteY32" fmla="*/ 289611 h 848353"/>
                <a:gd name="connsiteX33" fmla="*/ 1486205 w 1530743"/>
                <a:gd name="connsiteY33" fmla="*/ 291248 h 848353"/>
                <a:gd name="connsiteX34" fmla="*/ 1455440 w 1530743"/>
                <a:gd name="connsiteY34" fmla="*/ 276727 h 848353"/>
                <a:gd name="connsiteX35" fmla="*/ 1456880 w 1530743"/>
                <a:gd name="connsiteY35" fmla="*/ 296946 h 848353"/>
                <a:gd name="connsiteX36" fmla="*/ 1496389 w 1530743"/>
                <a:gd name="connsiteY36" fmla="*/ 310057 h 848353"/>
                <a:gd name="connsiteX37" fmla="*/ 1488196 w 1530743"/>
                <a:gd name="connsiteY37" fmla="*/ 320690 h 848353"/>
                <a:gd name="connsiteX38" fmla="*/ 1461799 w 1530743"/>
                <a:gd name="connsiteY38" fmla="*/ 321524 h 848353"/>
                <a:gd name="connsiteX39" fmla="*/ 1465679 w 1530743"/>
                <a:gd name="connsiteY39" fmla="*/ 328647 h 848353"/>
                <a:gd name="connsiteX40" fmla="*/ 1447200 w 1530743"/>
                <a:gd name="connsiteY40" fmla="*/ 331189 h 848353"/>
                <a:gd name="connsiteX41" fmla="*/ 1442431 w 1530743"/>
                <a:gd name="connsiteY41" fmla="*/ 346567 h 848353"/>
                <a:gd name="connsiteX42" fmla="*/ 1418490 w 1530743"/>
                <a:gd name="connsiteY42" fmla="*/ 356294 h 848353"/>
                <a:gd name="connsiteX43" fmla="*/ 1425054 w 1530743"/>
                <a:gd name="connsiteY43" fmla="*/ 364338 h 848353"/>
                <a:gd name="connsiteX44" fmla="*/ 1415200 w 1530743"/>
                <a:gd name="connsiteY44" fmla="*/ 369257 h 848353"/>
                <a:gd name="connsiteX45" fmla="*/ 1421119 w 1530743"/>
                <a:gd name="connsiteY45" fmla="*/ 379999 h 848353"/>
                <a:gd name="connsiteX46" fmla="*/ 1406472 w 1530743"/>
                <a:gd name="connsiteY46" fmla="*/ 407687 h 848353"/>
                <a:gd name="connsiteX47" fmla="*/ 1390307 w 1530743"/>
                <a:gd name="connsiteY47" fmla="*/ 412290 h 848353"/>
                <a:gd name="connsiteX48" fmla="*/ 1394242 w 1530743"/>
                <a:gd name="connsiteY48" fmla="*/ 426528 h 848353"/>
                <a:gd name="connsiteX49" fmla="*/ 1381540 w 1530743"/>
                <a:gd name="connsiteY49" fmla="*/ 429266 h 848353"/>
                <a:gd name="connsiteX50" fmla="*/ 1385475 w 1530743"/>
                <a:gd name="connsiteY50" fmla="*/ 439608 h 848353"/>
                <a:gd name="connsiteX51" fmla="*/ 1372095 w 1530743"/>
                <a:gd name="connsiteY51" fmla="*/ 464218 h 848353"/>
                <a:gd name="connsiteX52" fmla="*/ 1364021 w 1530743"/>
                <a:gd name="connsiteY52" fmla="*/ 467893 h 848353"/>
                <a:gd name="connsiteX53" fmla="*/ 1355348 w 1530743"/>
                <a:gd name="connsiteY53" fmla="*/ 430463 h 848353"/>
                <a:gd name="connsiteX54" fmla="*/ 1345195 w 1530743"/>
                <a:gd name="connsiteY54" fmla="*/ 430014 h 848353"/>
                <a:gd name="connsiteX55" fmla="*/ 1316477 w 1530743"/>
                <a:gd name="connsiteY55" fmla="*/ 409914 h 848353"/>
                <a:gd name="connsiteX56" fmla="*/ 1303617 w 1530743"/>
                <a:gd name="connsiteY56" fmla="*/ 417508 h 848353"/>
                <a:gd name="connsiteX57" fmla="*/ 1284800 w 1530743"/>
                <a:gd name="connsiteY57" fmla="*/ 438050 h 848353"/>
                <a:gd name="connsiteX58" fmla="*/ 1275836 w 1530743"/>
                <a:gd name="connsiteY58" fmla="*/ 438050 h 848353"/>
                <a:gd name="connsiteX59" fmla="*/ 1282699 w 1530743"/>
                <a:gd name="connsiteY59" fmla="*/ 484625 h 848353"/>
                <a:gd name="connsiteX60" fmla="*/ 1269123 w 1530743"/>
                <a:gd name="connsiteY60" fmla="*/ 492267 h 848353"/>
                <a:gd name="connsiteX61" fmla="*/ 1242931 w 1530743"/>
                <a:gd name="connsiteY61" fmla="*/ 492456 h 848353"/>
                <a:gd name="connsiteX62" fmla="*/ 1243238 w 1530743"/>
                <a:gd name="connsiteY62" fmla="*/ 506575 h 848353"/>
                <a:gd name="connsiteX63" fmla="*/ 1205264 w 1530743"/>
                <a:gd name="connsiteY63" fmla="*/ 534254 h 848353"/>
                <a:gd name="connsiteX64" fmla="*/ 1187336 w 1530743"/>
                <a:gd name="connsiteY64" fmla="*/ 523826 h 848353"/>
                <a:gd name="connsiteX65" fmla="*/ 1165504 w 1530743"/>
                <a:gd name="connsiteY65" fmla="*/ 523826 h 848353"/>
                <a:gd name="connsiteX66" fmla="*/ 1165992 w 1530743"/>
                <a:gd name="connsiteY66" fmla="*/ 539598 h 848353"/>
                <a:gd name="connsiteX67" fmla="*/ 1137400 w 1530743"/>
                <a:gd name="connsiteY67" fmla="*/ 537937 h 848353"/>
                <a:gd name="connsiteX68" fmla="*/ 1126044 w 1530743"/>
                <a:gd name="connsiteY68" fmla="*/ 529571 h 848353"/>
                <a:gd name="connsiteX69" fmla="*/ 1137400 w 1530743"/>
                <a:gd name="connsiteY69" fmla="*/ 504474 h 848353"/>
                <a:gd name="connsiteX70" fmla="*/ 1128995 w 1530743"/>
                <a:gd name="connsiteY70" fmla="*/ 495494 h 848353"/>
                <a:gd name="connsiteX71" fmla="*/ 1136519 w 1530743"/>
                <a:gd name="connsiteY71" fmla="*/ 482524 h 848353"/>
                <a:gd name="connsiteX72" fmla="*/ 1131891 w 1530743"/>
                <a:gd name="connsiteY72" fmla="*/ 467728 h 848353"/>
                <a:gd name="connsiteX73" fmla="*/ 1142476 w 1530743"/>
                <a:gd name="connsiteY73" fmla="*/ 457686 h 848353"/>
                <a:gd name="connsiteX74" fmla="*/ 1117677 w 1530743"/>
                <a:gd name="connsiteY74" fmla="*/ 419279 h 848353"/>
                <a:gd name="connsiteX75" fmla="*/ 1153250 w 1530743"/>
                <a:gd name="connsiteY75" fmla="*/ 382242 h 848353"/>
                <a:gd name="connsiteX76" fmla="*/ 1143381 w 1530743"/>
                <a:gd name="connsiteY76" fmla="*/ 339830 h 848353"/>
                <a:gd name="connsiteX77" fmla="*/ 1096145 w 1530743"/>
                <a:gd name="connsiteY77" fmla="*/ 313048 h 848353"/>
                <a:gd name="connsiteX78" fmla="*/ 1111704 w 1530743"/>
                <a:gd name="connsiteY78" fmla="*/ 290728 h 848353"/>
                <a:gd name="connsiteX79" fmla="*/ 1108100 w 1530743"/>
                <a:gd name="connsiteY79" fmla="*/ 272422 h 848353"/>
                <a:gd name="connsiteX80" fmla="*/ 1120944 w 1530743"/>
                <a:gd name="connsiteY80" fmla="*/ 246380 h 848353"/>
                <a:gd name="connsiteX81" fmla="*/ 1111067 w 1530743"/>
                <a:gd name="connsiteY81" fmla="*/ 242941 h 848353"/>
                <a:gd name="connsiteX82" fmla="*/ 1112129 w 1530743"/>
                <a:gd name="connsiteY82" fmla="*/ 222974 h 848353"/>
                <a:gd name="connsiteX83" fmla="*/ 1100765 w 1530743"/>
                <a:gd name="connsiteY83" fmla="*/ 229979 h 848353"/>
                <a:gd name="connsiteX84" fmla="*/ 1089967 w 1530743"/>
                <a:gd name="connsiteY84" fmla="*/ 220700 h 848353"/>
                <a:gd name="connsiteX85" fmla="*/ 1058171 w 1530743"/>
                <a:gd name="connsiteY85" fmla="*/ 246970 h 848353"/>
                <a:gd name="connsiteX86" fmla="*/ 1048318 w 1530743"/>
                <a:gd name="connsiteY86" fmla="*/ 301432 h 848353"/>
                <a:gd name="connsiteX87" fmla="*/ 1056794 w 1530743"/>
                <a:gd name="connsiteY87" fmla="*/ 317109 h 848353"/>
                <a:gd name="connsiteX88" fmla="*/ 1050703 w 1530743"/>
                <a:gd name="connsiteY88" fmla="*/ 326435 h 848353"/>
                <a:gd name="connsiteX89" fmla="*/ 1007637 w 1530743"/>
                <a:gd name="connsiteY89" fmla="*/ 328946 h 848353"/>
                <a:gd name="connsiteX90" fmla="*/ 996422 w 1530743"/>
                <a:gd name="connsiteY90" fmla="*/ 320060 h 848353"/>
                <a:gd name="connsiteX91" fmla="*/ 995006 w 1530743"/>
                <a:gd name="connsiteY91" fmla="*/ 333652 h 848353"/>
                <a:gd name="connsiteX92" fmla="*/ 955316 w 1530743"/>
                <a:gd name="connsiteY92" fmla="*/ 349188 h 848353"/>
                <a:gd name="connsiteX93" fmla="*/ 933493 w 1530743"/>
                <a:gd name="connsiteY93" fmla="*/ 371523 h 848353"/>
                <a:gd name="connsiteX94" fmla="*/ 894646 w 1530743"/>
                <a:gd name="connsiteY94" fmla="*/ 383132 h 848353"/>
                <a:gd name="connsiteX95" fmla="*/ 860859 w 1530743"/>
                <a:gd name="connsiteY95" fmla="*/ 373302 h 848353"/>
                <a:gd name="connsiteX96" fmla="*/ 867021 w 1530743"/>
                <a:gd name="connsiteY96" fmla="*/ 390679 h 848353"/>
                <a:gd name="connsiteX97" fmla="*/ 855177 w 1530743"/>
                <a:gd name="connsiteY97" fmla="*/ 422884 h 848353"/>
                <a:gd name="connsiteX98" fmla="*/ 841294 w 1530743"/>
                <a:gd name="connsiteY98" fmla="*/ 423206 h 848353"/>
                <a:gd name="connsiteX99" fmla="*/ 835454 w 1530743"/>
                <a:gd name="connsiteY99" fmla="*/ 415714 h 848353"/>
                <a:gd name="connsiteX100" fmla="*/ 822886 w 1530743"/>
                <a:gd name="connsiteY100" fmla="*/ 430903 h 848353"/>
                <a:gd name="connsiteX101" fmla="*/ 826474 w 1530743"/>
                <a:gd name="connsiteY101" fmla="*/ 472064 h 848353"/>
                <a:gd name="connsiteX102" fmla="*/ 841113 w 1530743"/>
                <a:gd name="connsiteY102" fmla="*/ 501861 h 848353"/>
                <a:gd name="connsiteX103" fmla="*/ 854264 w 1530743"/>
                <a:gd name="connsiteY103" fmla="*/ 511281 h 848353"/>
                <a:gd name="connsiteX104" fmla="*/ 849739 w 1530743"/>
                <a:gd name="connsiteY104" fmla="*/ 520804 h 848353"/>
                <a:gd name="connsiteX105" fmla="*/ 864023 w 1530743"/>
                <a:gd name="connsiteY105" fmla="*/ 529445 h 848353"/>
                <a:gd name="connsiteX106" fmla="*/ 868619 w 1530743"/>
                <a:gd name="connsiteY106" fmla="*/ 544729 h 848353"/>
                <a:gd name="connsiteX107" fmla="*/ 888365 w 1530743"/>
                <a:gd name="connsiteY107" fmla="*/ 543667 h 848353"/>
                <a:gd name="connsiteX108" fmla="*/ 901233 w 1530743"/>
                <a:gd name="connsiteY108" fmla="*/ 552584 h 848353"/>
                <a:gd name="connsiteX109" fmla="*/ 872704 w 1530743"/>
                <a:gd name="connsiteY109" fmla="*/ 566766 h 848353"/>
                <a:gd name="connsiteX110" fmla="*/ 868729 w 1530743"/>
                <a:gd name="connsiteY110" fmla="*/ 580657 h 848353"/>
                <a:gd name="connsiteX111" fmla="*/ 903917 w 1530743"/>
                <a:gd name="connsiteY111" fmla="*/ 569402 h 848353"/>
                <a:gd name="connsiteX112" fmla="*/ 912582 w 1530743"/>
                <a:gd name="connsiteY112" fmla="*/ 586528 h 848353"/>
                <a:gd name="connsiteX113" fmla="*/ 924025 w 1530743"/>
                <a:gd name="connsiteY113" fmla="*/ 578390 h 848353"/>
                <a:gd name="connsiteX114" fmla="*/ 948753 w 1530743"/>
                <a:gd name="connsiteY114" fmla="*/ 587574 h 848353"/>
                <a:gd name="connsiteX115" fmla="*/ 961510 w 1530743"/>
                <a:gd name="connsiteY115" fmla="*/ 614443 h 848353"/>
                <a:gd name="connsiteX116" fmla="*/ 929620 w 1530743"/>
                <a:gd name="connsiteY116" fmla="*/ 623651 h 848353"/>
                <a:gd name="connsiteX117" fmla="*/ 900816 w 1530743"/>
                <a:gd name="connsiteY117" fmla="*/ 636330 h 848353"/>
                <a:gd name="connsiteX118" fmla="*/ 940363 w 1530743"/>
                <a:gd name="connsiteY118" fmla="*/ 641847 h 848353"/>
                <a:gd name="connsiteX119" fmla="*/ 964564 w 1530743"/>
                <a:gd name="connsiteY119" fmla="*/ 631332 h 848353"/>
                <a:gd name="connsiteX120" fmla="*/ 977321 w 1530743"/>
                <a:gd name="connsiteY120" fmla="*/ 647324 h 848353"/>
                <a:gd name="connsiteX121" fmla="*/ 974771 w 1530743"/>
                <a:gd name="connsiteY121" fmla="*/ 664788 h 848353"/>
                <a:gd name="connsiteX122" fmla="*/ 993613 w 1530743"/>
                <a:gd name="connsiteY122" fmla="*/ 662860 h 848353"/>
                <a:gd name="connsiteX123" fmla="*/ 998083 w 1530743"/>
                <a:gd name="connsiteY123" fmla="*/ 652912 h 848353"/>
                <a:gd name="connsiteX124" fmla="*/ 1018868 w 1530743"/>
                <a:gd name="connsiteY124" fmla="*/ 650929 h 848353"/>
                <a:gd name="connsiteX125" fmla="*/ 1018868 w 1530743"/>
                <a:gd name="connsiteY125" fmla="*/ 663403 h 848353"/>
                <a:gd name="connsiteX126" fmla="*/ 1035497 w 1530743"/>
                <a:gd name="connsiteY126" fmla="*/ 657768 h 848353"/>
                <a:gd name="connsiteX127" fmla="*/ 1056377 w 1530743"/>
                <a:gd name="connsiteY127" fmla="*/ 674886 h 848353"/>
                <a:gd name="connsiteX128" fmla="*/ 1065050 w 1530743"/>
                <a:gd name="connsiteY128" fmla="*/ 675917 h 848353"/>
                <a:gd name="connsiteX129" fmla="*/ 1069536 w 1530743"/>
                <a:gd name="connsiteY129" fmla="*/ 690547 h 848353"/>
                <a:gd name="connsiteX130" fmla="*/ 1045941 w 1530743"/>
                <a:gd name="connsiteY130" fmla="*/ 711104 h 848353"/>
                <a:gd name="connsiteX131" fmla="*/ 1069253 w 1530743"/>
                <a:gd name="connsiteY131" fmla="*/ 727151 h 848353"/>
                <a:gd name="connsiteX132" fmla="*/ 1060887 w 1530743"/>
                <a:gd name="connsiteY132" fmla="*/ 736414 h 848353"/>
                <a:gd name="connsiteX133" fmla="*/ 1068041 w 1530743"/>
                <a:gd name="connsiteY133" fmla="*/ 744371 h 848353"/>
                <a:gd name="connsiteX134" fmla="*/ 1037670 w 1530743"/>
                <a:gd name="connsiteY134" fmla="*/ 756704 h 848353"/>
                <a:gd name="connsiteX135" fmla="*/ 986246 w 1530743"/>
                <a:gd name="connsiteY135" fmla="*/ 759930 h 848353"/>
                <a:gd name="connsiteX136" fmla="*/ 989150 w 1530743"/>
                <a:gd name="connsiteY136" fmla="*/ 738823 h 848353"/>
                <a:gd name="connsiteX137" fmla="*/ 980635 w 1530743"/>
                <a:gd name="connsiteY137" fmla="*/ 724176 h 848353"/>
                <a:gd name="connsiteX138" fmla="*/ 978439 w 1530743"/>
                <a:gd name="connsiteY138" fmla="*/ 704273 h 848353"/>
                <a:gd name="connsiteX139" fmla="*/ 956316 w 1530743"/>
                <a:gd name="connsiteY139" fmla="*/ 683779 h 848353"/>
                <a:gd name="connsiteX140" fmla="*/ 937868 w 1530743"/>
                <a:gd name="connsiteY140" fmla="*/ 708436 h 848353"/>
                <a:gd name="connsiteX141" fmla="*/ 943417 w 1530743"/>
                <a:gd name="connsiteY141" fmla="*/ 728686 h 848353"/>
                <a:gd name="connsiteX142" fmla="*/ 920727 w 1530743"/>
                <a:gd name="connsiteY142" fmla="*/ 746653 h 848353"/>
                <a:gd name="connsiteX143" fmla="*/ 912857 w 1530743"/>
                <a:gd name="connsiteY143" fmla="*/ 718903 h 848353"/>
                <a:gd name="connsiteX144" fmla="*/ 900816 w 1530743"/>
                <a:gd name="connsiteY144" fmla="*/ 724271 h 848353"/>
                <a:gd name="connsiteX145" fmla="*/ 900816 w 1530743"/>
                <a:gd name="connsiteY145" fmla="*/ 754878 h 848353"/>
                <a:gd name="connsiteX146" fmla="*/ 868438 w 1530743"/>
                <a:gd name="connsiteY146" fmla="*/ 765691 h 848353"/>
                <a:gd name="connsiteX147" fmla="*/ 872845 w 1530743"/>
                <a:gd name="connsiteY147" fmla="*/ 784595 h 848353"/>
                <a:gd name="connsiteX148" fmla="*/ 854886 w 1530743"/>
                <a:gd name="connsiteY148" fmla="*/ 800729 h 848353"/>
                <a:gd name="connsiteX149" fmla="*/ 844741 w 1530743"/>
                <a:gd name="connsiteY149" fmla="*/ 838144 h 848353"/>
                <a:gd name="connsiteX150" fmla="*/ 819753 w 1530743"/>
                <a:gd name="connsiteY150" fmla="*/ 845345 h 848353"/>
                <a:gd name="connsiteX151" fmla="*/ 789241 w 1530743"/>
                <a:gd name="connsiteY151" fmla="*/ 821585 h 848353"/>
                <a:gd name="connsiteX152" fmla="*/ 794482 w 1530743"/>
                <a:gd name="connsiteY152" fmla="*/ 797975 h 848353"/>
                <a:gd name="connsiteX153" fmla="*/ 795372 w 1530743"/>
                <a:gd name="connsiteY153" fmla="*/ 774183 h 848353"/>
                <a:gd name="connsiteX154" fmla="*/ 831527 w 1530743"/>
                <a:gd name="connsiteY154" fmla="*/ 755704 h 848353"/>
                <a:gd name="connsiteX155" fmla="*/ 830370 w 1530743"/>
                <a:gd name="connsiteY155" fmla="*/ 737981 h 848353"/>
                <a:gd name="connsiteX156" fmla="*/ 844418 w 1530743"/>
                <a:gd name="connsiteY156" fmla="*/ 740727 h 848353"/>
                <a:gd name="connsiteX157" fmla="*/ 840515 w 1530743"/>
                <a:gd name="connsiteY157" fmla="*/ 721658 h 848353"/>
                <a:gd name="connsiteX158" fmla="*/ 814512 w 1530743"/>
                <a:gd name="connsiteY158" fmla="*/ 709388 h 848353"/>
                <a:gd name="connsiteX159" fmla="*/ 806193 w 1530743"/>
                <a:gd name="connsiteY159" fmla="*/ 693703 h 848353"/>
                <a:gd name="connsiteX160" fmla="*/ 792877 w 1530743"/>
                <a:gd name="connsiteY160" fmla="*/ 705138 h 848353"/>
                <a:gd name="connsiteX161" fmla="*/ 768723 w 1530743"/>
                <a:gd name="connsiteY161" fmla="*/ 714842 h 848353"/>
                <a:gd name="connsiteX162" fmla="*/ 777443 w 1530743"/>
                <a:gd name="connsiteY162" fmla="*/ 695411 h 848353"/>
                <a:gd name="connsiteX163" fmla="*/ 693138 w 1530743"/>
                <a:gd name="connsiteY163" fmla="*/ 697347 h 848353"/>
                <a:gd name="connsiteX164" fmla="*/ 671905 w 1530743"/>
                <a:gd name="connsiteY164" fmla="*/ 712505 h 848353"/>
                <a:gd name="connsiteX165" fmla="*/ 652481 w 1530743"/>
                <a:gd name="connsiteY165" fmla="*/ 708326 h 848353"/>
                <a:gd name="connsiteX166" fmla="*/ 621001 w 1530743"/>
                <a:gd name="connsiteY166" fmla="*/ 732566 h 848353"/>
                <a:gd name="connsiteX167" fmla="*/ 583413 w 1530743"/>
                <a:gd name="connsiteY167" fmla="*/ 726089 h 848353"/>
                <a:gd name="connsiteX168" fmla="*/ 582406 w 1530743"/>
                <a:gd name="connsiteY168" fmla="*/ 711852 h 848353"/>
                <a:gd name="connsiteX169" fmla="*/ 604607 w 1530743"/>
                <a:gd name="connsiteY169" fmla="*/ 711852 h 848353"/>
                <a:gd name="connsiteX170" fmla="*/ 596737 w 1530743"/>
                <a:gd name="connsiteY170" fmla="*/ 693703 h 848353"/>
                <a:gd name="connsiteX171" fmla="*/ 581949 w 1530743"/>
                <a:gd name="connsiteY171" fmla="*/ 694962 h 848353"/>
                <a:gd name="connsiteX172" fmla="*/ 571088 w 1530743"/>
                <a:gd name="connsiteY172" fmla="*/ 681497 h 848353"/>
                <a:gd name="connsiteX173" fmla="*/ 563289 w 1530743"/>
                <a:gd name="connsiteY173" fmla="*/ 707090 h 848353"/>
                <a:gd name="connsiteX174" fmla="*/ 519940 w 1530743"/>
                <a:gd name="connsiteY174" fmla="*/ 692530 h 848353"/>
                <a:gd name="connsiteX175" fmla="*/ 457042 w 1530743"/>
                <a:gd name="connsiteY175" fmla="*/ 701022 h 848353"/>
                <a:gd name="connsiteX176" fmla="*/ 457042 w 1530743"/>
                <a:gd name="connsiteY176" fmla="*/ 711852 h 848353"/>
                <a:gd name="connsiteX177" fmla="*/ 478685 w 1530743"/>
                <a:gd name="connsiteY177" fmla="*/ 718903 h 848353"/>
                <a:gd name="connsiteX178" fmla="*/ 469501 w 1530743"/>
                <a:gd name="connsiteY178" fmla="*/ 731047 h 848353"/>
                <a:gd name="connsiteX179" fmla="*/ 430803 w 1530743"/>
                <a:gd name="connsiteY179" fmla="*/ 733156 h 848353"/>
                <a:gd name="connsiteX180" fmla="*/ 388533 w 1530743"/>
                <a:gd name="connsiteY180" fmla="*/ 749369 h 848353"/>
                <a:gd name="connsiteX181" fmla="*/ 362703 w 1530743"/>
                <a:gd name="connsiteY181" fmla="*/ 752210 h 848353"/>
                <a:gd name="connsiteX182" fmla="*/ 349898 w 1530743"/>
                <a:gd name="connsiteY182" fmla="*/ 767446 h 848353"/>
                <a:gd name="connsiteX183" fmla="*/ 321227 w 1530743"/>
                <a:gd name="connsiteY183" fmla="*/ 764771 h 848353"/>
                <a:gd name="connsiteX184" fmla="*/ 313735 w 1530743"/>
                <a:gd name="connsiteY184" fmla="*/ 751706 h 848353"/>
                <a:gd name="connsiteX185" fmla="*/ 293241 w 1530743"/>
                <a:gd name="connsiteY185" fmla="*/ 751305 h 848353"/>
                <a:gd name="connsiteX186" fmla="*/ 294721 w 1530743"/>
                <a:gd name="connsiteY186" fmla="*/ 780896 h 848353"/>
                <a:gd name="connsiteX187" fmla="*/ 277995 w 1530743"/>
                <a:gd name="connsiteY187" fmla="*/ 779842 h 848353"/>
                <a:gd name="connsiteX188" fmla="*/ 271468 w 1530743"/>
                <a:gd name="connsiteY188" fmla="*/ 754248 h 848353"/>
                <a:gd name="connsiteX189" fmla="*/ 249466 w 1530743"/>
                <a:gd name="connsiteY189" fmla="*/ 764511 h 848353"/>
                <a:gd name="connsiteX190" fmla="*/ 245890 w 1530743"/>
                <a:gd name="connsiteY190" fmla="*/ 780629 h 848353"/>
                <a:gd name="connsiteX191" fmla="*/ 225363 w 1530743"/>
                <a:gd name="connsiteY191" fmla="*/ 797802 h 848353"/>
                <a:gd name="connsiteX192" fmla="*/ 225855 w 1530743"/>
                <a:gd name="connsiteY192" fmla="*/ 779842 h 848353"/>
                <a:gd name="connsiteX193" fmla="*/ 212322 w 1530743"/>
                <a:gd name="connsiteY193" fmla="*/ 762992 h 848353"/>
                <a:gd name="connsiteX194" fmla="*/ 190440 w 1530743"/>
                <a:gd name="connsiteY194" fmla="*/ 758286 h 848353"/>
                <a:gd name="connsiteX195" fmla="*/ 178312 w 1530743"/>
                <a:gd name="connsiteY195" fmla="*/ 762331 h 848353"/>
                <a:gd name="connsiteX196" fmla="*/ 202743 w 1530743"/>
                <a:gd name="connsiteY196" fmla="*/ 778669 h 848353"/>
                <a:gd name="connsiteX197" fmla="*/ 201034 w 1530743"/>
                <a:gd name="connsiteY197" fmla="*/ 787397 h 848353"/>
                <a:gd name="connsiteX198" fmla="*/ 178099 w 1530743"/>
                <a:gd name="connsiteY198" fmla="*/ 783305 h 848353"/>
                <a:gd name="connsiteX199" fmla="*/ 159285 w 1530743"/>
                <a:gd name="connsiteY199" fmla="*/ 768037 h 848353"/>
                <a:gd name="connsiteX200" fmla="*/ 154695 w 1530743"/>
                <a:gd name="connsiteY200" fmla="*/ 745560 h 848353"/>
                <a:gd name="connsiteX201" fmla="*/ 139284 w 1530743"/>
                <a:gd name="connsiteY201" fmla="*/ 733581 h 848353"/>
                <a:gd name="connsiteX202" fmla="*/ 126495 w 1530743"/>
                <a:gd name="connsiteY202" fmla="*/ 740208 h 848353"/>
                <a:gd name="connsiteX203" fmla="*/ 144857 w 1530743"/>
                <a:gd name="connsiteY203" fmla="*/ 754642 h 848353"/>
                <a:gd name="connsiteX204" fmla="*/ 147022 w 1530743"/>
                <a:gd name="connsiteY204" fmla="*/ 769020 h 848353"/>
                <a:gd name="connsiteX205" fmla="*/ 127017 w 1530743"/>
                <a:gd name="connsiteY205" fmla="*/ 758451 h 848353"/>
                <a:gd name="connsiteX206" fmla="*/ 112393 w 1530743"/>
                <a:gd name="connsiteY206" fmla="*/ 764511 h 848353"/>
                <a:gd name="connsiteX207" fmla="*/ 93701 w 1530743"/>
                <a:gd name="connsiteY207" fmla="*/ 759230 h 848353"/>
                <a:gd name="connsiteX208" fmla="*/ 84847 w 1530743"/>
                <a:gd name="connsiteY208" fmla="*/ 750415 h 848353"/>
                <a:gd name="connsiteX209" fmla="*/ 94356 w 1530743"/>
                <a:gd name="connsiteY209" fmla="*/ 743726 h 848353"/>
                <a:gd name="connsiteX210" fmla="*/ 95340 w 1530743"/>
                <a:gd name="connsiteY210" fmla="*/ 730339 h 848353"/>
                <a:gd name="connsiteX211" fmla="*/ 85339 w 1530743"/>
                <a:gd name="connsiteY211" fmla="*/ 734982 h 848353"/>
                <a:gd name="connsiteX212" fmla="*/ 40775 w 1530743"/>
                <a:gd name="connsiteY212" fmla="*/ 745953 h 848353"/>
                <a:gd name="connsiteX213" fmla="*/ 28773 w 1530743"/>
                <a:gd name="connsiteY213" fmla="*/ 758522 h 848353"/>
                <a:gd name="connsiteX214" fmla="*/ -1395 w 1530743"/>
                <a:gd name="connsiteY214" fmla="*/ 762331 h 848353"/>
                <a:gd name="connsiteX215" fmla="*/ -1395 w 1530743"/>
                <a:gd name="connsiteY215" fmla="*/ 485003 h 848353"/>
                <a:gd name="connsiteX216" fmla="*/ 40123 w 1530743"/>
                <a:gd name="connsiteY216" fmla="*/ 485003 h 848353"/>
                <a:gd name="connsiteX217" fmla="*/ 37906 w 1530743"/>
                <a:gd name="connsiteY217" fmla="*/ 469286 h 848353"/>
                <a:gd name="connsiteX218" fmla="*/ 68852 w 1530743"/>
                <a:gd name="connsiteY218" fmla="*/ 448564 h 848353"/>
                <a:gd name="connsiteX219" fmla="*/ 99748 w 1530743"/>
                <a:gd name="connsiteY219" fmla="*/ 462250 h 848353"/>
                <a:gd name="connsiteX220" fmla="*/ 141743 w 1530743"/>
                <a:gd name="connsiteY220" fmla="*/ 430014 h 848353"/>
                <a:gd name="connsiteX221" fmla="*/ 165845 w 1530743"/>
                <a:gd name="connsiteY221" fmla="*/ 371972 h 848353"/>
                <a:gd name="connsiteX222" fmla="*/ 198918 w 1530743"/>
                <a:gd name="connsiteY222" fmla="*/ 358608 h 848353"/>
                <a:gd name="connsiteX223" fmla="*/ 198666 w 1530743"/>
                <a:gd name="connsiteY223" fmla="*/ 332849 h 848353"/>
                <a:gd name="connsiteX224" fmla="*/ 184940 w 1530743"/>
                <a:gd name="connsiteY224" fmla="*/ 314402 h 848353"/>
                <a:gd name="connsiteX225" fmla="*/ 184940 w 1530743"/>
                <a:gd name="connsiteY225" fmla="*/ 302982 h 848353"/>
                <a:gd name="connsiteX226" fmla="*/ 177109 w 1530743"/>
                <a:gd name="connsiteY226" fmla="*/ 297591 h 848353"/>
                <a:gd name="connsiteX227" fmla="*/ 181026 w 1530743"/>
                <a:gd name="connsiteY227" fmla="*/ 287383 h 848353"/>
                <a:gd name="connsiteX228" fmla="*/ 188349 w 1530743"/>
                <a:gd name="connsiteY228" fmla="*/ 280135 h 848353"/>
                <a:gd name="connsiteX229" fmla="*/ 204443 w 1530743"/>
                <a:gd name="connsiteY229" fmla="*/ 267708 h 848353"/>
                <a:gd name="connsiteX230" fmla="*/ 220282 w 1530743"/>
                <a:gd name="connsiteY230" fmla="*/ 249819 h 848353"/>
                <a:gd name="connsiteX231" fmla="*/ 233024 w 1530743"/>
                <a:gd name="connsiteY231" fmla="*/ 233127 h 848353"/>
                <a:gd name="connsiteX232" fmla="*/ 234811 w 1530743"/>
                <a:gd name="connsiteY232" fmla="*/ 224816 h 848353"/>
                <a:gd name="connsiteX233" fmla="*/ 277324 w 1530743"/>
                <a:gd name="connsiteY233" fmla="*/ 208879 h 848353"/>
                <a:gd name="connsiteX234" fmla="*/ 302953 w 1530743"/>
                <a:gd name="connsiteY234" fmla="*/ 186229 h 848353"/>
                <a:gd name="connsiteX235" fmla="*/ 311334 w 1530743"/>
                <a:gd name="connsiteY235" fmla="*/ 173802 h 848353"/>
                <a:gd name="connsiteX236" fmla="*/ 325493 w 1530743"/>
                <a:gd name="connsiteY236" fmla="*/ 164688 h 848353"/>
                <a:gd name="connsiteX237" fmla="*/ 326752 w 1530743"/>
                <a:gd name="connsiteY237" fmla="*/ 161666 h 848353"/>
                <a:gd name="connsiteX238" fmla="*/ 809231 w 1530743"/>
                <a:gd name="connsiteY238" fmla="*/ 161666 h 848353"/>
                <a:gd name="connsiteX239" fmla="*/ 823688 w 1530743"/>
                <a:gd name="connsiteY239" fmla="*/ 175958 h 848353"/>
                <a:gd name="connsiteX240" fmla="*/ 830913 w 1530743"/>
                <a:gd name="connsiteY240" fmla="*/ 161690 h 848353"/>
                <a:gd name="connsiteX241" fmla="*/ 866289 w 1530743"/>
                <a:gd name="connsiteY241" fmla="*/ 153103 h 848353"/>
                <a:gd name="connsiteX242" fmla="*/ 885406 w 1530743"/>
                <a:gd name="connsiteY242" fmla="*/ 139504 h 848353"/>
                <a:gd name="connsiteX243" fmla="*/ 899226 w 1530743"/>
                <a:gd name="connsiteY243" fmla="*/ 150018 h 848353"/>
                <a:gd name="connsiteX244" fmla="*/ 927157 w 1530743"/>
                <a:gd name="connsiteY244" fmla="*/ 141660 h 848353"/>
                <a:gd name="connsiteX245" fmla="*/ 956245 w 1530743"/>
                <a:gd name="connsiteY245" fmla="*/ 165459 h 848353"/>
                <a:gd name="connsiteX246" fmla="*/ 980997 w 1530743"/>
                <a:gd name="connsiteY246" fmla="*/ 163004 h 848353"/>
                <a:gd name="connsiteX247" fmla="*/ 994085 w 1530743"/>
                <a:gd name="connsiteY247" fmla="*/ 141314 h 848353"/>
                <a:gd name="connsiteX248" fmla="*/ 1009510 w 1530743"/>
                <a:gd name="connsiteY248" fmla="*/ 140070 h 848353"/>
                <a:gd name="connsiteX249" fmla="*/ 1024094 w 1530743"/>
                <a:gd name="connsiteY249" fmla="*/ 110699 h 848353"/>
                <a:gd name="connsiteX250" fmla="*/ 1084269 w 1530743"/>
                <a:gd name="connsiteY250" fmla="*/ 96548 h 848353"/>
                <a:gd name="connsiteX251" fmla="*/ 1103889 w 1530743"/>
                <a:gd name="connsiteY251" fmla="*/ 69278 h 848353"/>
                <a:gd name="connsiteX252" fmla="*/ 1094524 w 1530743"/>
                <a:gd name="connsiteY252" fmla="*/ 54593 h 848353"/>
                <a:gd name="connsiteX253" fmla="*/ 1071165 w 1530743"/>
                <a:gd name="connsiteY253" fmla="*/ 76291 h 848353"/>
                <a:gd name="connsiteX254" fmla="*/ 1066962 w 1530743"/>
                <a:gd name="connsiteY254" fmla="*/ 32910 h 848353"/>
                <a:gd name="connsiteX255" fmla="*/ 1043171 w 1530743"/>
                <a:gd name="connsiteY255" fmla="*/ 22050 h 848353"/>
                <a:gd name="connsiteX256" fmla="*/ 1031224 w 1530743"/>
                <a:gd name="connsiteY256" fmla="*/ -3009 h 848353"/>
                <a:gd name="connsiteX257" fmla="*/ 1072133 w 1530743"/>
                <a:gd name="connsiteY257" fmla="*/ 20271 h 848353"/>
                <a:gd name="connsiteX258" fmla="*/ 1101048 w 1530743"/>
                <a:gd name="connsiteY258" fmla="*/ 24867 h 848353"/>
                <a:gd name="connsiteX259" fmla="*/ 1115686 w 1530743"/>
                <a:gd name="connsiteY259" fmla="*/ 45440 h 848353"/>
                <a:gd name="connsiteX260" fmla="*/ 1152220 w 1530743"/>
                <a:gd name="connsiteY260" fmla="*/ 49973 h 848353"/>
                <a:gd name="connsiteX261" fmla="*/ 1155753 w 1530743"/>
                <a:gd name="connsiteY261" fmla="*/ 48470 h 848353"/>
                <a:gd name="connsiteX262" fmla="*/ 1181040 w 1530743"/>
                <a:gd name="connsiteY262" fmla="*/ 70656 h 848353"/>
                <a:gd name="connsiteX263" fmla="*/ 1242616 w 1530743"/>
                <a:gd name="connsiteY263" fmla="*/ 70656 h 848353"/>
                <a:gd name="connsiteX264" fmla="*/ 1269044 w 1530743"/>
                <a:gd name="connsiteY264" fmla="*/ 84688 h 848353"/>
                <a:gd name="connsiteX265" fmla="*/ 1265431 w 1530743"/>
                <a:gd name="connsiteY265" fmla="*/ 95793 h 848353"/>
                <a:gd name="connsiteX266" fmla="*/ 1282746 w 1530743"/>
                <a:gd name="connsiteY266" fmla="*/ 115720 h 848353"/>
                <a:gd name="connsiteX267" fmla="*/ 1301036 w 1530743"/>
                <a:gd name="connsiteY267" fmla="*/ 121103 h 848353"/>
                <a:gd name="connsiteX268" fmla="*/ 1311078 w 1530743"/>
                <a:gd name="connsiteY268" fmla="*/ 116145 h 848353"/>
                <a:gd name="connsiteX269" fmla="*/ 1308001 w 1530743"/>
                <a:gd name="connsiteY269" fmla="*/ 87529 h 848353"/>
                <a:gd name="connsiteX270" fmla="*/ 1321569 w 1530743"/>
                <a:gd name="connsiteY270" fmla="*/ 73906 h 848353"/>
                <a:gd name="connsiteX271" fmla="*/ 1364076 w 1530743"/>
                <a:gd name="connsiteY271" fmla="*/ 86427 h 848353"/>
                <a:gd name="connsiteX272" fmla="*/ 1366366 w 1530743"/>
                <a:gd name="connsiteY272" fmla="*/ 77888 h 848353"/>
                <a:gd name="connsiteX273" fmla="*/ 1339812 w 1530743"/>
                <a:gd name="connsiteY273" fmla="*/ 55655 h 848353"/>
                <a:gd name="connsiteX274" fmla="*/ 1346691 w 1530743"/>
                <a:gd name="connsiteY274" fmla="*/ 33493 h 848353"/>
                <a:gd name="connsiteX275" fmla="*/ 1374488 w 1530743"/>
                <a:gd name="connsiteY275" fmla="*/ 52082 h 848353"/>
                <a:gd name="connsiteX276" fmla="*/ 1380674 w 1530743"/>
                <a:gd name="connsiteY276" fmla="*/ 64131 h 848353"/>
                <a:gd name="connsiteX277" fmla="*/ 1407771 w 1530743"/>
                <a:gd name="connsiteY277" fmla="*/ 62250 h 848353"/>
                <a:gd name="connsiteX278" fmla="*/ 1433380 w 1530743"/>
                <a:gd name="connsiteY278" fmla="*/ 75881 h 848353"/>
                <a:gd name="connsiteX279" fmla="*/ 1416341 w 1530743"/>
                <a:gd name="connsiteY279" fmla="*/ 90551 h 848353"/>
                <a:gd name="connsiteX280" fmla="*/ 1401380 w 1530743"/>
                <a:gd name="connsiteY280" fmla="*/ 84200 h 848353"/>
                <a:gd name="connsiteX281" fmla="*/ 1366067 w 1530743"/>
                <a:gd name="connsiteY281" fmla="*/ 104442 h 848353"/>
                <a:gd name="connsiteX282" fmla="*/ 1365028 w 1530743"/>
                <a:gd name="connsiteY282" fmla="*/ 115059 h 848353"/>
                <a:gd name="connsiteX283" fmla="*/ 1354451 w 1530743"/>
                <a:gd name="connsiteY283" fmla="*/ 119104 h 848353"/>
                <a:gd name="connsiteX284" fmla="*/ 1359543 w 1530743"/>
                <a:gd name="connsiteY284" fmla="*/ 135718 h 848353"/>
                <a:gd name="connsiteX285" fmla="*/ 1327842 w 1530743"/>
                <a:gd name="connsiteY285" fmla="*/ 140905 h 848353"/>
                <a:gd name="connsiteX286" fmla="*/ 1353223 w 1530743"/>
                <a:gd name="connsiteY286" fmla="*/ 153481 h 848353"/>
                <a:gd name="connsiteX287" fmla="*/ 1363981 w 1530743"/>
                <a:gd name="connsiteY287" fmla="*/ 148334 h 848353"/>
                <a:gd name="connsiteX288" fmla="*/ 1375078 w 1530743"/>
                <a:gd name="connsiteY288" fmla="*/ 152773 h 848353"/>
                <a:gd name="connsiteX289" fmla="*/ 1376668 w 1530743"/>
                <a:gd name="connsiteY289" fmla="*/ 167340 h 848353"/>
                <a:gd name="connsiteX290" fmla="*/ 1352955 w 1530743"/>
                <a:gd name="connsiteY290" fmla="*/ 171024 h 848353"/>
                <a:gd name="connsiteX291" fmla="*/ 1331737 w 1530743"/>
                <a:gd name="connsiteY291" fmla="*/ 167466 h 848353"/>
                <a:gd name="connsiteX292" fmla="*/ 1284186 w 1530743"/>
                <a:gd name="connsiteY292" fmla="*/ 141314 h 848353"/>
                <a:gd name="connsiteX293" fmla="*/ 1263432 w 1530743"/>
                <a:gd name="connsiteY293" fmla="*/ 122961 h 848353"/>
                <a:gd name="connsiteX294" fmla="*/ 1275379 w 1530743"/>
                <a:gd name="connsiteY294" fmla="*/ 156062 h 848353"/>
                <a:gd name="connsiteX295" fmla="*/ 1319830 w 1530743"/>
                <a:gd name="connsiteY295" fmla="*/ 180735 h 848353"/>
                <a:gd name="connsiteX296" fmla="*/ 1334728 w 1530743"/>
                <a:gd name="connsiteY296" fmla="*/ 195618 h 848353"/>
                <a:gd name="connsiteX297" fmla="*/ 1390653 w 1530743"/>
                <a:gd name="connsiteY297" fmla="*/ 201969 h 848353"/>
                <a:gd name="connsiteX298" fmla="*/ 1445264 w 1530743"/>
                <a:gd name="connsiteY298" fmla="*/ 190164 h 848353"/>
                <a:gd name="connsiteX299" fmla="*/ 1468363 w 1530743"/>
                <a:gd name="connsiteY299" fmla="*/ 208556 h 848353"/>
                <a:gd name="connsiteX300" fmla="*/ 1474643 w 1530743"/>
                <a:gd name="connsiteY300" fmla="*/ 221967 h 848353"/>
                <a:gd name="connsiteX301" fmla="*/ 1503125 w 1530743"/>
                <a:gd name="connsiteY301" fmla="*/ 229735 h 848353"/>
                <a:gd name="connsiteX302" fmla="*/ 1520070 w 1530743"/>
                <a:gd name="connsiteY302" fmla="*/ 244436 h 848353"/>
                <a:gd name="connsiteX303" fmla="*/ 1529349 w 1530743"/>
                <a:gd name="connsiteY303" fmla="*/ 247852 h 84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Lst>
              <a:rect l="l" t="t" r="r" b="b"/>
              <a:pathLst>
                <a:path w="1530743" h="848353">
                  <a:moveTo>
                    <a:pt x="800920" y="198160"/>
                  </a:moveTo>
                  <a:lnTo>
                    <a:pt x="789713" y="202331"/>
                  </a:lnTo>
                  <a:lnTo>
                    <a:pt x="788721" y="227004"/>
                  </a:lnTo>
                  <a:lnTo>
                    <a:pt x="774059" y="244538"/>
                  </a:lnTo>
                  <a:lnTo>
                    <a:pt x="753038" y="280135"/>
                  </a:lnTo>
                  <a:lnTo>
                    <a:pt x="759578" y="298622"/>
                  </a:lnTo>
                  <a:lnTo>
                    <a:pt x="781300" y="280828"/>
                  </a:lnTo>
                  <a:lnTo>
                    <a:pt x="806524" y="222219"/>
                  </a:lnTo>
                  <a:close/>
                  <a:moveTo>
                    <a:pt x="496818" y="497131"/>
                  </a:moveTo>
                  <a:lnTo>
                    <a:pt x="496110" y="484877"/>
                  </a:lnTo>
                  <a:lnTo>
                    <a:pt x="448464" y="479958"/>
                  </a:lnTo>
                  <a:lnTo>
                    <a:pt x="440051" y="498351"/>
                  </a:lnTo>
                  <a:lnTo>
                    <a:pt x="472287" y="513060"/>
                  </a:lnTo>
                  <a:lnTo>
                    <a:pt x="462189" y="538236"/>
                  </a:lnTo>
                  <a:lnTo>
                    <a:pt x="503539" y="526675"/>
                  </a:lnTo>
                  <a:lnTo>
                    <a:pt x="545156" y="553489"/>
                  </a:lnTo>
                  <a:lnTo>
                    <a:pt x="578793" y="544910"/>
                  </a:lnTo>
                  <a:close/>
                  <a:moveTo>
                    <a:pt x="409223" y="635559"/>
                  </a:moveTo>
                  <a:lnTo>
                    <a:pt x="388210" y="638006"/>
                  </a:lnTo>
                  <a:lnTo>
                    <a:pt x="368582" y="611051"/>
                  </a:lnTo>
                  <a:lnTo>
                    <a:pt x="360003" y="628176"/>
                  </a:lnTo>
                  <a:lnTo>
                    <a:pt x="348261" y="613506"/>
                  </a:lnTo>
                  <a:lnTo>
                    <a:pt x="319527" y="620849"/>
                  </a:lnTo>
                  <a:lnTo>
                    <a:pt x="337023" y="641925"/>
                  </a:lnTo>
                  <a:lnTo>
                    <a:pt x="301316" y="655163"/>
                  </a:lnTo>
                  <a:lnTo>
                    <a:pt x="386093" y="678427"/>
                  </a:lnTo>
                  <a:lnTo>
                    <a:pt x="394522" y="672312"/>
                  </a:lnTo>
                  <a:lnTo>
                    <a:pt x="385432" y="662931"/>
                  </a:lnTo>
                  <a:lnTo>
                    <a:pt x="421139" y="660043"/>
                  </a:lnTo>
                  <a:close/>
                  <a:moveTo>
                    <a:pt x="1526665" y="269503"/>
                  </a:moveTo>
                  <a:lnTo>
                    <a:pt x="1513231" y="278711"/>
                  </a:lnTo>
                  <a:lnTo>
                    <a:pt x="1500568" y="277947"/>
                  </a:lnTo>
                  <a:lnTo>
                    <a:pt x="1501851" y="289611"/>
                  </a:lnTo>
                  <a:lnTo>
                    <a:pt x="1486205" y="291248"/>
                  </a:lnTo>
                  <a:lnTo>
                    <a:pt x="1455440" y="276727"/>
                  </a:lnTo>
                  <a:lnTo>
                    <a:pt x="1456880" y="296946"/>
                  </a:lnTo>
                  <a:lnTo>
                    <a:pt x="1496389" y="310057"/>
                  </a:lnTo>
                  <a:lnTo>
                    <a:pt x="1488196" y="320690"/>
                  </a:lnTo>
                  <a:lnTo>
                    <a:pt x="1461799" y="321524"/>
                  </a:lnTo>
                  <a:lnTo>
                    <a:pt x="1465679" y="328647"/>
                  </a:lnTo>
                  <a:lnTo>
                    <a:pt x="1447200" y="331189"/>
                  </a:lnTo>
                  <a:lnTo>
                    <a:pt x="1442431" y="346567"/>
                  </a:lnTo>
                  <a:lnTo>
                    <a:pt x="1418490" y="356294"/>
                  </a:lnTo>
                  <a:lnTo>
                    <a:pt x="1425054" y="364338"/>
                  </a:lnTo>
                  <a:lnTo>
                    <a:pt x="1415200" y="369257"/>
                  </a:lnTo>
                  <a:lnTo>
                    <a:pt x="1421119" y="379999"/>
                  </a:lnTo>
                  <a:lnTo>
                    <a:pt x="1406472" y="407687"/>
                  </a:lnTo>
                  <a:lnTo>
                    <a:pt x="1390307" y="412290"/>
                  </a:lnTo>
                  <a:lnTo>
                    <a:pt x="1394242" y="426528"/>
                  </a:lnTo>
                  <a:lnTo>
                    <a:pt x="1381540" y="429266"/>
                  </a:lnTo>
                  <a:lnTo>
                    <a:pt x="1385475" y="439608"/>
                  </a:lnTo>
                  <a:lnTo>
                    <a:pt x="1372095" y="464218"/>
                  </a:lnTo>
                  <a:lnTo>
                    <a:pt x="1364021" y="467893"/>
                  </a:lnTo>
                  <a:lnTo>
                    <a:pt x="1355348" y="430463"/>
                  </a:lnTo>
                  <a:lnTo>
                    <a:pt x="1345195" y="430014"/>
                  </a:lnTo>
                  <a:lnTo>
                    <a:pt x="1316477" y="409914"/>
                  </a:lnTo>
                  <a:lnTo>
                    <a:pt x="1303617" y="417508"/>
                  </a:lnTo>
                  <a:lnTo>
                    <a:pt x="1284800" y="438050"/>
                  </a:lnTo>
                  <a:lnTo>
                    <a:pt x="1275836" y="438050"/>
                  </a:lnTo>
                  <a:lnTo>
                    <a:pt x="1282699" y="484625"/>
                  </a:lnTo>
                  <a:lnTo>
                    <a:pt x="1269123" y="492267"/>
                  </a:lnTo>
                  <a:lnTo>
                    <a:pt x="1242931" y="492456"/>
                  </a:lnTo>
                  <a:lnTo>
                    <a:pt x="1243238" y="506575"/>
                  </a:lnTo>
                  <a:lnTo>
                    <a:pt x="1205264" y="534254"/>
                  </a:lnTo>
                  <a:lnTo>
                    <a:pt x="1187336" y="523826"/>
                  </a:lnTo>
                  <a:lnTo>
                    <a:pt x="1165504" y="523826"/>
                  </a:lnTo>
                  <a:lnTo>
                    <a:pt x="1165992" y="539598"/>
                  </a:lnTo>
                  <a:lnTo>
                    <a:pt x="1137400" y="537937"/>
                  </a:lnTo>
                  <a:lnTo>
                    <a:pt x="1126044" y="529571"/>
                  </a:lnTo>
                  <a:lnTo>
                    <a:pt x="1137400" y="504474"/>
                  </a:lnTo>
                  <a:lnTo>
                    <a:pt x="1128995" y="495494"/>
                  </a:lnTo>
                  <a:lnTo>
                    <a:pt x="1136519" y="482524"/>
                  </a:lnTo>
                  <a:lnTo>
                    <a:pt x="1131891" y="467728"/>
                  </a:lnTo>
                  <a:lnTo>
                    <a:pt x="1142476" y="457686"/>
                  </a:lnTo>
                  <a:lnTo>
                    <a:pt x="1117677" y="419279"/>
                  </a:lnTo>
                  <a:lnTo>
                    <a:pt x="1153250" y="382242"/>
                  </a:lnTo>
                  <a:lnTo>
                    <a:pt x="1143381" y="339830"/>
                  </a:lnTo>
                  <a:lnTo>
                    <a:pt x="1096145" y="313048"/>
                  </a:lnTo>
                  <a:lnTo>
                    <a:pt x="1111704" y="290728"/>
                  </a:lnTo>
                  <a:lnTo>
                    <a:pt x="1108100" y="272422"/>
                  </a:lnTo>
                  <a:lnTo>
                    <a:pt x="1120944" y="246380"/>
                  </a:lnTo>
                  <a:lnTo>
                    <a:pt x="1111067" y="242941"/>
                  </a:lnTo>
                  <a:lnTo>
                    <a:pt x="1112129" y="222974"/>
                  </a:lnTo>
                  <a:lnTo>
                    <a:pt x="1100765" y="229979"/>
                  </a:lnTo>
                  <a:lnTo>
                    <a:pt x="1089967" y="220700"/>
                  </a:lnTo>
                  <a:lnTo>
                    <a:pt x="1058171" y="246970"/>
                  </a:lnTo>
                  <a:lnTo>
                    <a:pt x="1048318" y="301432"/>
                  </a:lnTo>
                  <a:lnTo>
                    <a:pt x="1056794" y="317109"/>
                  </a:lnTo>
                  <a:lnTo>
                    <a:pt x="1050703" y="326435"/>
                  </a:lnTo>
                  <a:lnTo>
                    <a:pt x="1007637" y="328946"/>
                  </a:lnTo>
                  <a:lnTo>
                    <a:pt x="996422" y="320060"/>
                  </a:lnTo>
                  <a:lnTo>
                    <a:pt x="995006" y="333652"/>
                  </a:lnTo>
                  <a:lnTo>
                    <a:pt x="955316" y="349188"/>
                  </a:lnTo>
                  <a:lnTo>
                    <a:pt x="933493" y="371523"/>
                  </a:lnTo>
                  <a:lnTo>
                    <a:pt x="894646" y="383132"/>
                  </a:lnTo>
                  <a:lnTo>
                    <a:pt x="860859" y="373302"/>
                  </a:lnTo>
                  <a:lnTo>
                    <a:pt x="867021" y="390679"/>
                  </a:lnTo>
                  <a:lnTo>
                    <a:pt x="855177" y="422884"/>
                  </a:lnTo>
                  <a:lnTo>
                    <a:pt x="841294" y="423206"/>
                  </a:lnTo>
                  <a:lnTo>
                    <a:pt x="835454" y="415714"/>
                  </a:lnTo>
                  <a:lnTo>
                    <a:pt x="822886" y="430903"/>
                  </a:lnTo>
                  <a:lnTo>
                    <a:pt x="826474" y="472064"/>
                  </a:lnTo>
                  <a:lnTo>
                    <a:pt x="841113" y="501861"/>
                  </a:lnTo>
                  <a:lnTo>
                    <a:pt x="854264" y="511281"/>
                  </a:lnTo>
                  <a:lnTo>
                    <a:pt x="849739" y="520804"/>
                  </a:lnTo>
                  <a:lnTo>
                    <a:pt x="864023" y="529445"/>
                  </a:lnTo>
                  <a:lnTo>
                    <a:pt x="868619" y="544729"/>
                  </a:lnTo>
                  <a:lnTo>
                    <a:pt x="888365" y="543667"/>
                  </a:lnTo>
                  <a:lnTo>
                    <a:pt x="901233" y="552584"/>
                  </a:lnTo>
                  <a:lnTo>
                    <a:pt x="872704" y="566766"/>
                  </a:lnTo>
                  <a:lnTo>
                    <a:pt x="868729" y="580657"/>
                  </a:lnTo>
                  <a:lnTo>
                    <a:pt x="903917" y="569402"/>
                  </a:lnTo>
                  <a:lnTo>
                    <a:pt x="912582" y="586528"/>
                  </a:lnTo>
                  <a:lnTo>
                    <a:pt x="924025" y="578390"/>
                  </a:lnTo>
                  <a:lnTo>
                    <a:pt x="948753" y="587574"/>
                  </a:lnTo>
                  <a:lnTo>
                    <a:pt x="961510" y="614443"/>
                  </a:lnTo>
                  <a:lnTo>
                    <a:pt x="929620" y="623651"/>
                  </a:lnTo>
                  <a:lnTo>
                    <a:pt x="900816" y="636330"/>
                  </a:lnTo>
                  <a:lnTo>
                    <a:pt x="940363" y="641847"/>
                  </a:lnTo>
                  <a:lnTo>
                    <a:pt x="964564" y="631332"/>
                  </a:lnTo>
                  <a:lnTo>
                    <a:pt x="977321" y="647324"/>
                  </a:lnTo>
                  <a:lnTo>
                    <a:pt x="974771" y="664788"/>
                  </a:lnTo>
                  <a:lnTo>
                    <a:pt x="993613" y="662860"/>
                  </a:lnTo>
                  <a:lnTo>
                    <a:pt x="998083" y="652912"/>
                  </a:lnTo>
                  <a:lnTo>
                    <a:pt x="1018868" y="650929"/>
                  </a:lnTo>
                  <a:lnTo>
                    <a:pt x="1018868" y="663403"/>
                  </a:lnTo>
                  <a:lnTo>
                    <a:pt x="1035497" y="657768"/>
                  </a:lnTo>
                  <a:lnTo>
                    <a:pt x="1056377" y="674886"/>
                  </a:lnTo>
                  <a:lnTo>
                    <a:pt x="1065050" y="675917"/>
                  </a:lnTo>
                  <a:lnTo>
                    <a:pt x="1069536" y="690547"/>
                  </a:lnTo>
                  <a:lnTo>
                    <a:pt x="1045941" y="711104"/>
                  </a:lnTo>
                  <a:lnTo>
                    <a:pt x="1069253" y="727151"/>
                  </a:lnTo>
                  <a:lnTo>
                    <a:pt x="1060887" y="736414"/>
                  </a:lnTo>
                  <a:lnTo>
                    <a:pt x="1068041" y="744371"/>
                  </a:lnTo>
                  <a:lnTo>
                    <a:pt x="1037670" y="756704"/>
                  </a:lnTo>
                  <a:lnTo>
                    <a:pt x="986246" y="759930"/>
                  </a:lnTo>
                  <a:lnTo>
                    <a:pt x="989150" y="738823"/>
                  </a:lnTo>
                  <a:lnTo>
                    <a:pt x="980635" y="724176"/>
                  </a:lnTo>
                  <a:lnTo>
                    <a:pt x="978439" y="704273"/>
                  </a:lnTo>
                  <a:lnTo>
                    <a:pt x="956316" y="683779"/>
                  </a:lnTo>
                  <a:lnTo>
                    <a:pt x="937868" y="708436"/>
                  </a:lnTo>
                  <a:lnTo>
                    <a:pt x="943417" y="728686"/>
                  </a:lnTo>
                  <a:lnTo>
                    <a:pt x="920727" y="746653"/>
                  </a:lnTo>
                  <a:lnTo>
                    <a:pt x="912857" y="718903"/>
                  </a:lnTo>
                  <a:lnTo>
                    <a:pt x="900816" y="724271"/>
                  </a:lnTo>
                  <a:lnTo>
                    <a:pt x="900816" y="754878"/>
                  </a:lnTo>
                  <a:lnTo>
                    <a:pt x="868438" y="765691"/>
                  </a:lnTo>
                  <a:lnTo>
                    <a:pt x="872845" y="784595"/>
                  </a:lnTo>
                  <a:lnTo>
                    <a:pt x="854886" y="800729"/>
                  </a:lnTo>
                  <a:lnTo>
                    <a:pt x="844741" y="838144"/>
                  </a:lnTo>
                  <a:lnTo>
                    <a:pt x="819753" y="845345"/>
                  </a:lnTo>
                  <a:lnTo>
                    <a:pt x="789241" y="821585"/>
                  </a:lnTo>
                  <a:lnTo>
                    <a:pt x="794482" y="797975"/>
                  </a:lnTo>
                  <a:lnTo>
                    <a:pt x="795372" y="774183"/>
                  </a:lnTo>
                  <a:lnTo>
                    <a:pt x="831527" y="755704"/>
                  </a:lnTo>
                  <a:lnTo>
                    <a:pt x="830370" y="737981"/>
                  </a:lnTo>
                  <a:lnTo>
                    <a:pt x="844418" y="740727"/>
                  </a:lnTo>
                  <a:lnTo>
                    <a:pt x="840515" y="721658"/>
                  </a:lnTo>
                  <a:lnTo>
                    <a:pt x="814512" y="709388"/>
                  </a:lnTo>
                  <a:lnTo>
                    <a:pt x="806193" y="693703"/>
                  </a:lnTo>
                  <a:lnTo>
                    <a:pt x="792877" y="705138"/>
                  </a:lnTo>
                  <a:lnTo>
                    <a:pt x="768723" y="714842"/>
                  </a:lnTo>
                  <a:lnTo>
                    <a:pt x="777443" y="695411"/>
                  </a:lnTo>
                  <a:lnTo>
                    <a:pt x="693138" y="697347"/>
                  </a:lnTo>
                  <a:lnTo>
                    <a:pt x="671905" y="712505"/>
                  </a:lnTo>
                  <a:lnTo>
                    <a:pt x="652481" y="708326"/>
                  </a:lnTo>
                  <a:lnTo>
                    <a:pt x="621001" y="732566"/>
                  </a:lnTo>
                  <a:lnTo>
                    <a:pt x="583413" y="726089"/>
                  </a:lnTo>
                  <a:lnTo>
                    <a:pt x="582406" y="711852"/>
                  </a:lnTo>
                  <a:lnTo>
                    <a:pt x="604607" y="711852"/>
                  </a:lnTo>
                  <a:lnTo>
                    <a:pt x="596737" y="693703"/>
                  </a:lnTo>
                  <a:lnTo>
                    <a:pt x="581949" y="694962"/>
                  </a:lnTo>
                  <a:lnTo>
                    <a:pt x="571088" y="681497"/>
                  </a:lnTo>
                  <a:lnTo>
                    <a:pt x="563289" y="707090"/>
                  </a:lnTo>
                  <a:lnTo>
                    <a:pt x="519940" y="692530"/>
                  </a:lnTo>
                  <a:lnTo>
                    <a:pt x="457042" y="701022"/>
                  </a:lnTo>
                  <a:lnTo>
                    <a:pt x="457042" y="711852"/>
                  </a:lnTo>
                  <a:lnTo>
                    <a:pt x="478685" y="718903"/>
                  </a:lnTo>
                  <a:lnTo>
                    <a:pt x="469501" y="731047"/>
                  </a:lnTo>
                  <a:lnTo>
                    <a:pt x="430803" y="733156"/>
                  </a:lnTo>
                  <a:lnTo>
                    <a:pt x="388533" y="749369"/>
                  </a:lnTo>
                  <a:lnTo>
                    <a:pt x="362703" y="752210"/>
                  </a:lnTo>
                  <a:lnTo>
                    <a:pt x="349898" y="767446"/>
                  </a:lnTo>
                  <a:lnTo>
                    <a:pt x="321227" y="764771"/>
                  </a:lnTo>
                  <a:lnTo>
                    <a:pt x="313735" y="751706"/>
                  </a:lnTo>
                  <a:lnTo>
                    <a:pt x="293241" y="751305"/>
                  </a:lnTo>
                  <a:lnTo>
                    <a:pt x="294721" y="780896"/>
                  </a:lnTo>
                  <a:lnTo>
                    <a:pt x="277995" y="779842"/>
                  </a:lnTo>
                  <a:lnTo>
                    <a:pt x="271468" y="754248"/>
                  </a:lnTo>
                  <a:lnTo>
                    <a:pt x="249466" y="764511"/>
                  </a:lnTo>
                  <a:lnTo>
                    <a:pt x="245890" y="780629"/>
                  </a:lnTo>
                  <a:lnTo>
                    <a:pt x="225363" y="797802"/>
                  </a:lnTo>
                  <a:lnTo>
                    <a:pt x="225855" y="779842"/>
                  </a:lnTo>
                  <a:lnTo>
                    <a:pt x="212322" y="762992"/>
                  </a:lnTo>
                  <a:lnTo>
                    <a:pt x="190440" y="758286"/>
                  </a:lnTo>
                  <a:lnTo>
                    <a:pt x="178312" y="762331"/>
                  </a:lnTo>
                  <a:lnTo>
                    <a:pt x="202743" y="778669"/>
                  </a:lnTo>
                  <a:lnTo>
                    <a:pt x="201034" y="787397"/>
                  </a:lnTo>
                  <a:lnTo>
                    <a:pt x="178099" y="783305"/>
                  </a:lnTo>
                  <a:lnTo>
                    <a:pt x="159285" y="768037"/>
                  </a:lnTo>
                  <a:lnTo>
                    <a:pt x="154695" y="745560"/>
                  </a:lnTo>
                  <a:lnTo>
                    <a:pt x="139284" y="733581"/>
                  </a:lnTo>
                  <a:lnTo>
                    <a:pt x="126495" y="740208"/>
                  </a:lnTo>
                  <a:lnTo>
                    <a:pt x="144857" y="754642"/>
                  </a:lnTo>
                  <a:lnTo>
                    <a:pt x="147022" y="769020"/>
                  </a:lnTo>
                  <a:lnTo>
                    <a:pt x="127017" y="758451"/>
                  </a:lnTo>
                  <a:lnTo>
                    <a:pt x="112393" y="764511"/>
                  </a:lnTo>
                  <a:lnTo>
                    <a:pt x="93701" y="759230"/>
                  </a:lnTo>
                  <a:lnTo>
                    <a:pt x="84847" y="750415"/>
                  </a:lnTo>
                  <a:lnTo>
                    <a:pt x="94356" y="743726"/>
                  </a:lnTo>
                  <a:lnTo>
                    <a:pt x="95340" y="730339"/>
                  </a:lnTo>
                  <a:lnTo>
                    <a:pt x="85339" y="734982"/>
                  </a:lnTo>
                  <a:lnTo>
                    <a:pt x="40775" y="745953"/>
                  </a:lnTo>
                  <a:lnTo>
                    <a:pt x="28773" y="758522"/>
                  </a:lnTo>
                  <a:lnTo>
                    <a:pt x="-1395" y="762331"/>
                  </a:lnTo>
                  <a:lnTo>
                    <a:pt x="-1395" y="485003"/>
                  </a:lnTo>
                  <a:lnTo>
                    <a:pt x="40123" y="485003"/>
                  </a:lnTo>
                  <a:lnTo>
                    <a:pt x="37906" y="469286"/>
                  </a:lnTo>
                  <a:lnTo>
                    <a:pt x="68852" y="448564"/>
                  </a:lnTo>
                  <a:lnTo>
                    <a:pt x="99748" y="462250"/>
                  </a:lnTo>
                  <a:lnTo>
                    <a:pt x="141743" y="430014"/>
                  </a:lnTo>
                  <a:lnTo>
                    <a:pt x="165845" y="371972"/>
                  </a:lnTo>
                  <a:lnTo>
                    <a:pt x="198918" y="358608"/>
                  </a:lnTo>
                  <a:lnTo>
                    <a:pt x="198666" y="332849"/>
                  </a:lnTo>
                  <a:lnTo>
                    <a:pt x="184940" y="314402"/>
                  </a:lnTo>
                  <a:lnTo>
                    <a:pt x="184940" y="302982"/>
                  </a:lnTo>
                  <a:lnTo>
                    <a:pt x="177109" y="297591"/>
                  </a:lnTo>
                  <a:lnTo>
                    <a:pt x="181026" y="287383"/>
                  </a:lnTo>
                  <a:lnTo>
                    <a:pt x="188349" y="280135"/>
                  </a:lnTo>
                  <a:lnTo>
                    <a:pt x="204443" y="267708"/>
                  </a:lnTo>
                  <a:lnTo>
                    <a:pt x="220282" y="249819"/>
                  </a:lnTo>
                  <a:lnTo>
                    <a:pt x="233024" y="233127"/>
                  </a:lnTo>
                  <a:lnTo>
                    <a:pt x="234811" y="224816"/>
                  </a:lnTo>
                  <a:lnTo>
                    <a:pt x="277324" y="208879"/>
                  </a:lnTo>
                  <a:lnTo>
                    <a:pt x="302953" y="186229"/>
                  </a:lnTo>
                  <a:lnTo>
                    <a:pt x="311334" y="173802"/>
                  </a:lnTo>
                  <a:lnTo>
                    <a:pt x="325493" y="164688"/>
                  </a:lnTo>
                  <a:lnTo>
                    <a:pt x="326752" y="161666"/>
                  </a:lnTo>
                  <a:lnTo>
                    <a:pt x="809231" y="161666"/>
                  </a:lnTo>
                  <a:lnTo>
                    <a:pt x="823688" y="175958"/>
                  </a:lnTo>
                  <a:lnTo>
                    <a:pt x="830913" y="161690"/>
                  </a:lnTo>
                  <a:lnTo>
                    <a:pt x="866289" y="153103"/>
                  </a:lnTo>
                  <a:lnTo>
                    <a:pt x="885406" y="139504"/>
                  </a:lnTo>
                  <a:lnTo>
                    <a:pt x="899226" y="150018"/>
                  </a:lnTo>
                  <a:lnTo>
                    <a:pt x="927157" y="141660"/>
                  </a:lnTo>
                  <a:lnTo>
                    <a:pt x="956245" y="165459"/>
                  </a:lnTo>
                  <a:lnTo>
                    <a:pt x="980997" y="163004"/>
                  </a:lnTo>
                  <a:lnTo>
                    <a:pt x="994085" y="141314"/>
                  </a:lnTo>
                  <a:lnTo>
                    <a:pt x="1009510" y="140070"/>
                  </a:lnTo>
                  <a:lnTo>
                    <a:pt x="1024094" y="110699"/>
                  </a:lnTo>
                  <a:lnTo>
                    <a:pt x="1084269" y="96548"/>
                  </a:lnTo>
                  <a:lnTo>
                    <a:pt x="1103889" y="69278"/>
                  </a:lnTo>
                  <a:lnTo>
                    <a:pt x="1094524" y="54593"/>
                  </a:lnTo>
                  <a:lnTo>
                    <a:pt x="1071165" y="76291"/>
                  </a:lnTo>
                  <a:lnTo>
                    <a:pt x="1066962" y="32910"/>
                  </a:lnTo>
                  <a:lnTo>
                    <a:pt x="1043171" y="22050"/>
                  </a:lnTo>
                  <a:lnTo>
                    <a:pt x="1031224" y="-3009"/>
                  </a:lnTo>
                  <a:lnTo>
                    <a:pt x="1072133" y="20271"/>
                  </a:lnTo>
                  <a:lnTo>
                    <a:pt x="1101048" y="24867"/>
                  </a:lnTo>
                  <a:lnTo>
                    <a:pt x="1115686" y="45440"/>
                  </a:lnTo>
                  <a:lnTo>
                    <a:pt x="1152220" y="49973"/>
                  </a:lnTo>
                  <a:lnTo>
                    <a:pt x="1155753" y="48470"/>
                  </a:lnTo>
                  <a:lnTo>
                    <a:pt x="1181040" y="70656"/>
                  </a:lnTo>
                  <a:lnTo>
                    <a:pt x="1242616" y="70656"/>
                  </a:lnTo>
                  <a:lnTo>
                    <a:pt x="1269044" y="84688"/>
                  </a:lnTo>
                  <a:lnTo>
                    <a:pt x="1265431" y="95793"/>
                  </a:lnTo>
                  <a:lnTo>
                    <a:pt x="1282746" y="115720"/>
                  </a:lnTo>
                  <a:lnTo>
                    <a:pt x="1301036" y="121103"/>
                  </a:lnTo>
                  <a:lnTo>
                    <a:pt x="1311078" y="116145"/>
                  </a:lnTo>
                  <a:lnTo>
                    <a:pt x="1308001" y="87529"/>
                  </a:lnTo>
                  <a:lnTo>
                    <a:pt x="1321569" y="73906"/>
                  </a:lnTo>
                  <a:lnTo>
                    <a:pt x="1364076" y="86427"/>
                  </a:lnTo>
                  <a:lnTo>
                    <a:pt x="1366366" y="77888"/>
                  </a:lnTo>
                  <a:lnTo>
                    <a:pt x="1339812" y="55655"/>
                  </a:lnTo>
                  <a:lnTo>
                    <a:pt x="1346691" y="33493"/>
                  </a:lnTo>
                  <a:lnTo>
                    <a:pt x="1374488" y="52082"/>
                  </a:lnTo>
                  <a:lnTo>
                    <a:pt x="1380674" y="64131"/>
                  </a:lnTo>
                  <a:lnTo>
                    <a:pt x="1407771" y="62250"/>
                  </a:lnTo>
                  <a:lnTo>
                    <a:pt x="1433380" y="75881"/>
                  </a:lnTo>
                  <a:lnTo>
                    <a:pt x="1416341" y="90551"/>
                  </a:lnTo>
                  <a:lnTo>
                    <a:pt x="1401380" y="84200"/>
                  </a:lnTo>
                  <a:lnTo>
                    <a:pt x="1366067" y="104442"/>
                  </a:lnTo>
                  <a:lnTo>
                    <a:pt x="1365028" y="115059"/>
                  </a:lnTo>
                  <a:lnTo>
                    <a:pt x="1354451" y="119104"/>
                  </a:lnTo>
                  <a:lnTo>
                    <a:pt x="1359543" y="135718"/>
                  </a:lnTo>
                  <a:lnTo>
                    <a:pt x="1327842" y="140905"/>
                  </a:lnTo>
                  <a:lnTo>
                    <a:pt x="1353223" y="153481"/>
                  </a:lnTo>
                  <a:lnTo>
                    <a:pt x="1363981" y="148334"/>
                  </a:lnTo>
                  <a:lnTo>
                    <a:pt x="1375078" y="152773"/>
                  </a:lnTo>
                  <a:lnTo>
                    <a:pt x="1376668" y="167340"/>
                  </a:lnTo>
                  <a:lnTo>
                    <a:pt x="1352955" y="171024"/>
                  </a:lnTo>
                  <a:lnTo>
                    <a:pt x="1331737" y="167466"/>
                  </a:lnTo>
                  <a:lnTo>
                    <a:pt x="1284186" y="141314"/>
                  </a:lnTo>
                  <a:lnTo>
                    <a:pt x="1263432" y="122961"/>
                  </a:lnTo>
                  <a:lnTo>
                    <a:pt x="1275379" y="156062"/>
                  </a:lnTo>
                  <a:lnTo>
                    <a:pt x="1319830" y="180735"/>
                  </a:lnTo>
                  <a:lnTo>
                    <a:pt x="1334728" y="195618"/>
                  </a:lnTo>
                  <a:lnTo>
                    <a:pt x="1390653" y="201969"/>
                  </a:lnTo>
                  <a:lnTo>
                    <a:pt x="1445264" y="190164"/>
                  </a:lnTo>
                  <a:lnTo>
                    <a:pt x="1468363" y="208556"/>
                  </a:lnTo>
                  <a:lnTo>
                    <a:pt x="1474643" y="221967"/>
                  </a:lnTo>
                  <a:lnTo>
                    <a:pt x="1503125" y="229735"/>
                  </a:lnTo>
                  <a:lnTo>
                    <a:pt x="1520070" y="244436"/>
                  </a:lnTo>
                  <a:lnTo>
                    <a:pt x="1529349" y="247852"/>
                  </a:lnTo>
                  <a:close/>
                </a:path>
              </a:pathLst>
            </a:custGeom>
            <a:solidFill>
              <a:schemeClr val="accent1"/>
            </a:solidFill>
            <a:ln w="635" cap="rnd">
              <a:solidFill>
                <a:schemeClr val="bg1"/>
              </a:solidFill>
              <a:prstDash val="solid"/>
              <a:round/>
            </a:ln>
          </p:spPr>
          <p:txBody>
            <a:bodyPr rtlCol="0" anchor="ctr"/>
            <a:lstStyle/>
            <a:p>
              <a:endParaRPr lang="en-US" dirty="0"/>
            </a:p>
          </p:txBody>
        </p:sp>
        <p:sp>
          <p:nvSpPr>
            <p:cNvPr id="1374" name="Freeform: Shape 1373">
              <a:extLst>
                <a:ext uri="{FF2B5EF4-FFF2-40B4-BE49-F238E27FC236}">
                  <a16:creationId xmlns:a16="http://schemas.microsoft.com/office/drawing/2014/main" id="{3EB87ED8-DF06-4CB1-A4EF-8745246E7975}"/>
                </a:ext>
              </a:extLst>
            </p:cNvPr>
            <p:cNvSpPr/>
            <p:nvPr/>
          </p:nvSpPr>
          <p:spPr>
            <a:xfrm flipV="1">
              <a:off x="1929634" y="2279658"/>
              <a:ext cx="1121795" cy="595659"/>
            </a:xfrm>
            <a:custGeom>
              <a:avLst/>
              <a:gdLst>
                <a:gd name="connsiteX0" fmla="*/ 1019001 w 1031232"/>
                <a:gd name="connsiteY0" fmla="*/ 485498 h 547572"/>
                <a:gd name="connsiteX1" fmla="*/ 1008958 w 1031232"/>
                <a:gd name="connsiteY1" fmla="*/ 490456 h 547572"/>
                <a:gd name="connsiteX2" fmla="*/ 990668 w 1031232"/>
                <a:gd name="connsiteY2" fmla="*/ 485073 h 547572"/>
                <a:gd name="connsiteX3" fmla="*/ 973354 w 1031232"/>
                <a:gd name="connsiteY3" fmla="*/ 465146 h 547572"/>
                <a:gd name="connsiteX4" fmla="*/ 976966 w 1031232"/>
                <a:gd name="connsiteY4" fmla="*/ 454041 h 547572"/>
                <a:gd name="connsiteX5" fmla="*/ 950538 w 1031232"/>
                <a:gd name="connsiteY5" fmla="*/ 440009 h 547572"/>
                <a:gd name="connsiteX6" fmla="*/ 888962 w 1031232"/>
                <a:gd name="connsiteY6" fmla="*/ 440009 h 547572"/>
                <a:gd name="connsiteX7" fmla="*/ 863676 w 1031232"/>
                <a:gd name="connsiteY7" fmla="*/ 417823 h 547572"/>
                <a:gd name="connsiteX8" fmla="*/ 873915 w 1031232"/>
                <a:gd name="connsiteY8" fmla="*/ 413423 h 547572"/>
                <a:gd name="connsiteX9" fmla="*/ 861291 w 1031232"/>
                <a:gd name="connsiteY9" fmla="*/ 397927 h 547572"/>
                <a:gd name="connsiteX10" fmla="*/ 824160 w 1031232"/>
                <a:gd name="connsiteY10" fmla="*/ 385406 h 547572"/>
                <a:gd name="connsiteX11" fmla="*/ 813338 w 1031232"/>
                <a:gd name="connsiteY11" fmla="*/ 373900 h 547572"/>
                <a:gd name="connsiteX12" fmla="*/ 758538 w 1031232"/>
                <a:gd name="connsiteY12" fmla="*/ 348188 h 547572"/>
                <a:gd name="connsiteX13" fmla="*/ 739146 w 1031232"/>
                <a:gd name="connsiteY13" fmla="*/ 366344 h 547572"/>
                <a:gd name="connsiteX14" fmla="*/ 751093 w 1031232"/>
                <a:gd name="connsiteY14" fmla="*/ 391403 h 547572"/>
                <a:gd name="connsiteX15" fmla="*/ 753084 w 1031232"/>
                <a:gd name="connsiteY15" fmla="*/ 412314 h 547572"/>
                <a:gd name="connsiteX16" fmla="*/ 731119 w 1031232"/>
                <a:gd name="connsiteY16" fmla="*/ 412015 h 547572"/>
                <a:gd name="connsiteX17" fmla="*/ 746387 w 1031232"/>
                <a:gd name="connsiteY17" fmla="*/ 431375 h 547572"/>
                <a:gd name="connsiteX18" fmla="*/ 743105 w 1031232"/>
                <a:gd name="connsiteY18" fmla="*/ 445644 h 547572"/>
                <a:gd name="connsiteX19" fmla="*/ 718330 w 1031232"/>
                <a:gd name="connsiteY19" fmla="*/ 447422 h 547572"/>
                <a:gd name="connsiteX20" fmla="*/ 706210 w 1031232"/>
                <a:gd name="connsiteY20" fmla="*/ 434476 h 547572"/>
                <a:gd name="connsiteX21" fmla="*/ 693507 w 1031232"/>
                <a:gd name="connsiteY21" fmla="*/ 411542 h 547572"/>
                <a:gd name="connsiteX22" fmla="*/ 698269 w 1031232"/>
                <a:gd name="connsiteY22" fmla="*/ 386767 h 547572"/>
                <a:gd name="connsiteX23" fmla="*/ 676311 w 1031232"/>
                <a:gd name="connsiteY23" fmla="*/ 359513 h 547572"/>
                <a:gd name="connsiteX24" fmla="*/ 661366 w 1031232"/>
                <a:gd name="connsiteY24" fmla="*/ 386767 h 547572"/>
                <a:gd name="connsiteX25" fmla="*/ 675209 w 1031232"/>
                <a:gd name="connsiteY25" fmla="*/ 445046 h 547572"/>
                <a:gd name="connsiteX26" fmla="*/ 719424 w 1031232"/>
                <a:gd name="connsiteY26" fmla="*/ 465382 h 547572"/>
                <a:gd name="connsiteX27" fmla="*/ 703747 w 1031232"/>
                <a:gd name="connsiteY27" fmla="*/ 476849 h 547572"/>
                <a:gd name="connsiteX28" fmla="*/ 672943 w 1031232"/>
                <a:gd name="connsiteY28" fmla="*/ 475330 h 547572"/>
                <a:gd name="connsiteX29" fmla="*/ 663790 w 1031232"/>
                <a:gd name="connsiteY29" fmla="*/ 488953 h 547572"/>
                <a:gd name="connsiteX30" fmla="*/ 652378 w 1031232"/>
                <a:gd name="connsiteY30" fmla="*/ 485931 h 547572"/>
                <a:gd name="connsiteX31" fmla="*/ 623841 w 1031232"/>
                <a:gd name="connsiteY31" fmla="*/ 464721 h 547572"/>
                <a:gd name="connsiteX32" fmla="*/ 595296 w 1031232"/>
                <a:gd name="connsiteY32" fmla="*/ 469270 h 547572"/>
                <a:gd name="connsiteX33" fmla="*/ 589606 w 1031232"/>
                <a:gd name="connsiteY33" fmla="*/ 473819 h 547572"/>
                <a:gd name="connsiteX34" fmla="*/ 632380 w 1031232"/>
                <a:gd name="connsiteY34" fmla="*/ 508802 h 547572"/>
                <a:gd name="connsiteX35" fmla="*/ 635080 w 1031232"/>
                <a:gd name="connsiteY35" fmla="*/ 511013 h 547572"/>
                <a:gd name="connsiteX36" fmla="*/ 607148 w 1031232"/>
                <a:gd name="connsiteY36" fmla="*/ 519371 h 547572"/>
                <a:gd name="connsiteX37" fmla="*/ 593328 w 1031232"/>
                <a:gd name="connsiteY37" fmla="*/ 508857 h 547572"/>
                <a:gd name="connsiteX38" fmla="*/ 574212 w 1031232"/>
                <a:gd name="connsiteY38" fmla="*/ 522456 h 547572"/>
                <a:gd name="connsiteX39" fmla="*/ 538836 w 1031232"/>
                <a:gd name="connsiteY39" fmla="*/ 531043 h 547572"/>
                <a:gd name="connsiteX40" fmla="*/ 531611 w 1031232"/>
                <a:gd name="connsiteY40" fmla="*/ 545311 h 547572"/>
                <a:gd name="connsiteX41" fmla="*/ 517153 w 1031232"/>
                <a:gd name="connsiteY41" fmla="*/ 531019 h 547572"/>
                <a:gd name="connsiteX42" fmla="*/ 34674 w 1031232"/>
                <a:gd name="connsiteY42" fmla="*/ 531019 h 547572"/>
                <a:gd name="connsiteX43" fmla="*/ 43182 w 1031232"/>
                <a:gd name="connsiteY43" fmla="*/ 510635 h 547572"/>
                <a:gd name="connsiteX44" fmla="*/ 39601 w 1031232"/>
                <a:gd name="connsiteY44" fmla="*/ 493589 h 547572"/>
                <a:gd name="connsiteX45" fmla="*/ 27332 w 1031232"/>
                <a:gd name="connsiteY45" fmla="*/ 489237 h 547572"/>
                <a:gd name="connsiteX46" fmla="*/ 28087 w 1031232"/>
                <a:gd name="connsiteY46" fmla="*/ 510108 h 547572"/>
                <a:gd name="connsiteX47" fmla="*/ 12732 w 1031232"/>
                <a:gd name="connsiteY47" fmla="*/ 507905 h 547572"/>
                <a:gd name="connsiteX48" fmla="*/ -1442 w 1031232"/>
                <a:gd name="connsiteY48" fmla="*/ 513720 h 547572"/>
                <a:gd name="connsiteX49" fmla="*/ 8514 w 1031232"/>
                <a:gd name="connsiteY49" fmla="*/ 484475 h 547572"/>
                <a:gd name="connsiteX50" fmla="*/ 7609 w 1031232"/>
                <a:gd name="connsiteY50" fmla="*/ 413707 h 547572"/>
                <a:gd name="connsiteX51" fmla="*/ 738 w 1031232"/>
                <a:gd name="connsiteY51" fmla="*/ 387751 h 547572"/>
                <a:gd name="connsiteX52" fmla="*/ 7326 w 1031232"/>
                <a:gd name="connsiteY52" fmla="*/ 367509 h 547572"/>
                <a:gd name="connsiteX53" fmla="*/ 9403 w 1031232"/>
                <a:gd name="connsiteY53" fmla="*/ 340176 h 547572"/>
                <a:gd name="connsiteX54" fmla="*/ 3729 w 1031232"/>
                <a:gd name="connsiteY54" fmla="*/ 330669 h 547572"/>
                <a:gd name="connsiteX55" fmla="*/ 13889 w 1031232"/>
                <a:gd name="connsiteY55" fmla="*/ 316314 h 547572"/>
                <a:gd name="connsiteX56" fmla="*/ 15983 w 1031232"/>
                <a:gd name="connsiteY56" fmla="*/ 296701 h 547572"/>
                <a:gd name="connsiteX57" fmla="*/ 48864 w 1031232"/>
                <a:gd name="connsiteY57" fmla="*/ 239249 h 547572"/>
                <a:gd name="connsiteX58" fmla="*/ 67115 w 1031232"/>
                <a:gd name="connsiteY58" fmla="*/ 215631 h 547572"/>
                <a:gd name="connsiteX59" fmla="*/ 71302 w 1031232"/>
                <a:gd name="connsiteY59" fmla="*/ 201457 h 547572"/>
                <a:gd name="connsiteX60" fmla="*/ 108669 w 1031232"/>
                <a:gd name="connsiteY60" fmla="*/ 190187 h 547572"/>
                <a:gd name="connsiteX61" fmla="*/ 130304 w 1031232"/>
                <a:gd name="connsiteY61" fmla="*/ 167293 h 547572"/>
                <a:gd name="connsiteX62" fmla="*/ 178737 w 1031232"/>
                <a:gd name="connsiteY62" fmla="*/ 167293 h 547572"/>
                <a:gd name="connsiteX63" fmla="*/ 178737 w 1031232"/>
                <a:gd name="connsiteY63" fmla="*/ 158439 h 547572"/>
                <a:gd name="connsiteX64" fmla="*/ 243296 w 1031232"/>
                <a:gd name="connsiteY64" fmla="*/ 134348 h 547572"/>
                <a:gd name="connsiteX65" fmla="*/ 290918 w 1031232"/>
                <a:gd name="connsiteY65" fmla="*/ 134348 h 547572"/>
                <a:gd name="connsiteX66" fmla="*/ 290918 w 1031232"/>
                <a:gd name="connsiteY66" fmla="*/ 145563 h 547572"/>
                <a:gd name="connsiteX67" fmla="*/ 325319 w 1031232"/>
                <a:gd name="connsiteY67" fmla="*/ 145563 h 547572"/>
                <a:gd name="connsiteX68" fmla="*/ 331221 w 1031232"/>
                <a:gd name="connsiteY68" fmla="*/ 134348 h 547572"/>
                <a:gd name="connsiteX69" fmla="*/ 358405 w 1031232"/>
                <a:gd name="connsiteY69" fmla="*/ 109211 h 547572"/>
                <a:gd name="connsiteX70" fmla="*/ 358405 w 1031232"/>
                <a:gd name="connsiteY70" fmla="*/ 97587 h 547572"/>
                <a:gd name="connsiteX71" fmla="*/ 381771 w 1031232"/>
                <a:gd name="connsiteY71" fmla="*/ 79092 h 547572"/>
                <a:gd name="connsiteX72" fmla="*/ 395324 w 1031232"/>
                <a:gd name="connsiteY72" fmla="*/ 100546 h 547572"/>
                <a:gd name="connsiteX73" fmla="*/ 417014 w 1031232"/>
                <a:gd name="connsiteY73" fmla="*/ 99995 h 547572"/>
                <a:gd name="connsiteX74" fmla="*/ 433423 w 1031232"/>
                <a:gd name="connsiteY74" fmla="*/ 67106 h 547572"/>
                <a:gd name="connsiteX75" fmla="*/ 448778 w 1031232"/>
                <a:gd name="connsiteY75" fmla="*/ 57906 h 547572"/>
                <a:gd name="connsiteX76" fmla="*/ 454192 w 1031232"/>
                <a:gd name="connsiteY76" fmla="*/ 30163 h 547572"/>
                <a:gd name="connsiteX77" fmla="*/ 476323 w 1031232"/>
                <a:gd name="connsiteY77" fmla="*/ 21490 h 547572"/>
                <a:gd name="connsiteX78" fmla="*/ 492181 w 1031232"/>
                <a:gd name="connsiteY78" fmla="*/ 21490 h 547572"/>
                <a:gd name="connsiteX79" fmla="*/ 487758 w 1031232"/>
                <a:gd name="connsiteY79" fmla="*/ 47312 h 547572"/>
                <a:gd name="connsiteX80" fmla="*/ 490851 w 1031232"/>
                <a:gd name="connsiteY80" fmla="*/ 60290 h 547572"/>
                <a:gd name="connsiteX81" fmla="*/ 532673 w 1031232"/>
                <a:gd name="connsiteY81" fmla="*/ 86616 h 547572"/>
                <a:gd name="connsiteX82" fmla="*/ 533547 w 1031232"/>
                <a:gd name="connsiteY82" fmla="*/ 99869 h 547572"/>
                <a:gd name="connsiteX83" fmla="*/ 543385 w 1031232"/>
                <a:gd name="connsiteY83" fmla="*/ 93188 h 547572"/>
                <a:gd name="connsiteX84" fmla="*/ 579548 w 1031232"/>
                <a:gd name="connsiteY84" fmla="*/ 92306 h 547572"/>
                <a:gd name="connsiteX85" fmla="*/ 587631 w 1031232"/>
                <a:gd name="connsiteY85" fmla="*/ 98445 h 547572"/>
                <a:gd name="connsiteX86" fmla="*/ 598680 w 1031232"/>
                <a:gd name="connsiteY86" fmla="*/ 93691 h 547572"/>
                <a:gd name="connsiteX87" fmla="*/ 597791 w 1031232"/>
                <a:gd name="connsiteY87" fmla="*/ 86521 h 547572"/>
                <a:gd name="connsiteX88" fmla="*/ 613980 w 1031232"/>
                <a:gd name="connsiteY88" fmla="*/ 83971 h 547572"/>
                <a:gd name="connsiteX89" fmla="*/ 617230 w 1031232"/>
                <a:gd name="connsiteY89" fmla="*/ 93006 h 547572"/>
                <a:gd name="connsiteX90" fmla="*/ 631239 w 1031232"/>
                <a:gd name="connsiteY90" fmla="*/ 85734 h 547572"/>
                <a:gd name="connsiteX91" fmla="*/ 631813 w 1031232"/>
                <a:gd name="connsiteY91" fmla="*/ 97666 h 547572"/>
                <a:gd name="connsiteX92" fmla="*/ 615003 w 1031232"/>
                <a:gd name="connsiteY92" fmla="*/ 106063 h 547572"/>
                <a:gd name="connsiteX93" fmla="*/ 622417 w 1031232"/>
                <a:gd name="connsiteY93" fmla="*/ 113264 h 547572"/>
                <a:gd name="connsiteX94" fmla="*/ 638180 w 1031232"/>
                <a:gd name="connsiteY94" fmla="*/ 106488 h 547572"/>
                <a:gd name="connsiteX95" fmla="*/ 649206 w 1031232"/>
                <a:gd name="connsiteY95" fmla="*/ 110211 h 547572"/>
                <a:gd name="connsiteX96" fmla="*/ 680789 w 1031232"/>
                <a:gd name="connsiteY96" fmla="*/ 108322 h 547572"/>
                <a:gd name="connsiteX97" fmla="*/ 700024 w 1031232"/>
                <a:gd name="connsiteY97" fmla="*/ 110478 h 547572"/>
                <a:gd name="connsiteX98" fmla="*/ 698733 w 1031232"/>
                <a:gd name="connsiteY98" fmla="*/ 104654 h 547572"/>
                <a:gd name="connsiteX99" fmla="*/ 704203 w 1031232"/>
                <a:gd name="connsiteY99" fmla="*/ 95391 h 547572"/>
                <a:gd name="connsiteX100" fmla="*/ 727837 w 1031232"/>
                <a:gd name="connsiteY100" fmla="*/ 103914 h 547572"/>
                <a:gd name="connsiteX101" fmla="*/ 752644 w 1031232"/>
                <a:gd name="connsiteY101" fmla="*/ 79013 h 547572"/>
                <a:gd name="connsiteX102" fmla="*/ 747835 w 1031232"/>
                <a:gd name="connsiteY102" fmla="*/ 60928 h 547572"/>
                <a:gd name="connsiteX103" fmla="*/ 755847 w 1031232"/>
                <a:gd name="connsiteY103" fmla="*/ 55733 h 547572"/>
                <a:gd name="connsiteX104" fmla="*/ 750849 w 1031232"/>
                <a:gd name="connsiteY104" fmla="*/ 51067 h 547572"/>
                <a:gd name="connsiteX105" fmla="*/ 758625 w 1031232"/>
                <a:gd name="connsiteY105" fmla="*/ 37089 h 547572"/>
                <a:gd name="connsiteX106" fmla="*/ 777443 w 1031232"/>
                <a:gd name="connsiteY106" fmla="*/ 9488 h 547572"/>
                <a:gd name="connsiteX107" fmla="*/ 780433 w 1031232"/>
                <a:gd name="connsiteY107" fmla="*/ -2262 h 547572"/>
                <a:gd name="connsiteX108" fmla="*/ 792703 w 1031232"/>
                <a:gd name="connsiteY108" fmla="*/ 800 h 547572"/>
                <a:gd name="connsiteX109" fmla="*/ 799282 w 1031232"/>
                <a:gd name="connsiteY109" fmla="*/ 36058 h 547572"/>
                <a:gd name="connsiteX110" fmla="*/ 790318 w 1031232"/>
                <a:gd name="connsiteY110" fmla="*/ 70490 h 547572"/>
                <a:gd name="connsiteX111" fmla="*/ 772972 w 1031232"/>
                <a:gd name="connsiteY111" fmla="*/ 113847 h 547572"/>
                <a:gd name="connsiteX112" fmla="*/ 784038 w 1031232"/>
                <a:gd name="connsiteY112" fmla="*/ 145847 h 547572"/>
                <a:gd name="connsiteX113" fmla="*/ 810954 w 1031232"/>
                <a:gd name="connsiteY113" fmla="*/ 167639 h 547572"/>
                <a:gd name="connsiteX114" fmla="*/ 825891 w 1031232"/>
                <a:gd name="connsiteY114" fmla="*/ 185835 h 547572"/>
                <a:gd name="connsiteX115" fmla="*/ 847715 w 1031232"/>
                <a:gd name="connsiteY115" fmla="*/ 201095 h 547572"/>
                <a:gd name="connsiteX116" fmla="*/ 865651 w 1031232"/>
                <a:gd name="connsiteY116" fmla="*/ 208375 h 547572"/>
                <a:gd name="connsiteX117" fmla="*/ 865714 w 1031232"/>
                <a:gd name="connsiteY117" fmla="*/ 218441 h 547572"/>
                <a:gd name="connsiteX118" fmla="*/ 873128 w 1031232"/>
                <a:gd name="connsiteY118" fmla="*/ 223761 h 547572"/>
                <a:gd name="connsiteX119" fmla="*/ 872364 w 1031232"/>
                <a:gd name="connsiteY119" fmla="*/ 231859 h 547572"/>
                <a:gd name="connsiteX120" fmla="*/ 877157 w 1031232"/>
                <a:gd name="connsiteY120" fmla="*/ 237368 h 547572"/>
                <a:gd name="connsiteX121" fmla="*/ 871105 w 1031232"/>
                <a:gd name="connsiteY121" fmla="*/ 255415 h 547572"/>
                <a:gd name="connsiteX122" fmla="*/ 854090 w 1031232"/>
                <a:gd name="connsiteY122" fmla="*/ 279907 h 547572"/>
                <a:gd name="connsiteX123" fmla="*/ 860567 w 1031232"/>
                <a:gd name="connsiteY123" fmla="*/ 303603 h 547572"/>
                <a:gd name="connsiteX124" fmla="*/ 866879 w 1031232"/>
                <a:gd name="connsiteY124" fmla="*/ 299724 h 547572"/>
                <a:gd name="connsiteX125" fmla="*/ 875135 w 1031232"/>
                <a:gd name="connsiteY125" fmla="*/ 281701 h 547572"/>
                <a:gd name="connsiteX126" fmla="*/ 877212 w 1031232"/>
                <a:gd name="connsiteY126" fmla="*/ 267220 h 547572"/>
                <a:gd name="connsiteX127" fmla="*/ 887931 w 1031232"/>
                <a:gd name="connsiteY127" fmla="*/ 274437 h 547572"/>
                <a:gd name="connsiteX128" fmla="*/ 888978 w 1031232"/>
                <a:gd name="connsiteY128" fmla="*/ 286155 h 547572"/>
                <a:gd name="connsiteX129" fmla="*/ 879912 w 1031232"/>
                <a:gd name="connsiteY129" fmla="*/ 303415 h 547572"/>
                <a:gd name="connsiteX130" fmla="*/ 888766 w 1031232"/>
                <a:gd name="connsiteY130" fmla="*/ 312662 h 547572"/>
                <a:gd name="connsiteX131" fmla="*/ 895369 w 1031232"/>
                <a:gd name="connsiteY131" fmla="*/ 299377 h 547572"/>
                <a:gd name="connsiteX132" fmla="*/ 906017 w 1031232"/>
                <a:gd name="connsiteY132" fmla="*/ 315228 h 547572"/>
                <a:gd name="connsiteX133" fmla="*/ 903144 w 1031232"/>
                <a:gd name="connsiteY133" fmla="*/ 328701 h 547572"/>
                <a:gd name="connsiteX134" fmla="*/ 932224 w 1031232"/>
                <a:gd name="connsiteY134" fmla="*/ 333109 h 547572"/>
                <a:gd name="connsiteX135" fmla="*/ 942243 w 1031232"/>
                <a:gd name="connsiteY135" fmla="*/ 345842 h 547572"/>
                <a:gd name="connsiteX136" fmla="*/ 924055 w 1031232"/>
                <a:gd name="connsiteY136" fmla="*/ 345402 h 547572"/>
                <a:gd name="connsiteX137" fmla="*/ 931178 w 1031232"/>
                <a:gd name="connsiteY137" fmla="*/ 357860 h 547572"/>
                <a:gd name="connsiteX138" fmla="*/ 970891 w 1031232"/>
                <a:gd name="connsiteY138" fmla="*/ 363267 h 547572"/>
                <a:gd name="connsiteX139" fmla="*/ 961439 w 1031232"/>
                <a:gd name="connsiteY139" fmla="*/ 375025 h 547572"/>
                <a:gd name="connsiteX140" fmla="*/ 966105 w 1031232"/>
                <a:gd name="connsiteY140" fmla="*/ 392906 h 547572"/>
                <a:gd name="connsiteX141" fmla="*/ 995115 w 1031232"/>
                <a:gd name="connsiteY141" fmla="*/ 415501 h 547572"/>
                <a:gd name="connsiteX142" fmla="*/ 1000797 w 1031232"/>
                <a:gd name="connsiteY142" fmla="*/ 428991 h 547572"/>
                <a:gd name="connsiteX143" fmla="*/ 1008439 w 1031232"/>
                <a:gd name="connsiteY143" fmla="*/ 429825 h 547572"/>
                <a:gd name="connsiteX144" fmla="*/ 1014247 w 1031232"/>
                <a:gd name="connsiteY144" fmla="*/ 423434 h 547572"/>
                <a:gd name="connsiteX145" fmla="*/ 1029791 w 1031232"/>
                <a:gd name="connsiteY145" fmla="*/ 430950 h 547572"/>
                <a:gd name="connsiteX146" fmla="*/ 1029492 w 1031232"/>
                <a:gd name="connsiteY146" fmla="*/ 443259 h 547572"/>
                <a:gd name="connsiteX147" fmla="*/ 1015924 w 1031232"/>
                <a:gd name="connsiteY147" fmla="*/ 456882 h 547572"/>
                <a:gd name="connsiteX148" fmla="*/ 1019001 w 1031232"/>
                <a:gd name="connsiteY148" fmla="*/ 485498 h 547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1031232" h="547572">
                  <a:moveTo>
                    <a:pt x="1019001" y="485498"/>
                  </a:moveTo>
                  <a:lnTo>
                    <a:pt x="1008958" y="490456"/>
                  </a:lnTo>
                  <a:lnTo>
                    <a:pt x="990668" y="485073"/>
                  </a:lnTo>
                  <a:lnTo>
                    <a:pt x="973354" y="465146"/>
                  </a:lnTo>
                  <a:lnTo>
                    <a:pt x="976966" y="454041"/>
                  </a:lnTo>
                  <a:lnTo>
                    <a:pt x="950538" y="440009"/>
                  </a:lnTo>
                  <a:lnTo>
                    <a:pt x="888962" y="440009"/>
                  </a:lnTo>
                  <a:lnTo>
                    <a:pt x="863676" y="417823"/>
                  </a:lnTo>
                  <a:lnTo>
                    <a:pt x="873915" y="413423"/>
                  </a:lnTo>
                  <a:lnTo>
                    <a:pt x="861291" y="397927"/>
                  </a:lnTo>
                  <a:lnTo>
                    <a:pt x="824160" y="385406"/>
                  </a:lnTo>
                  <a:lnTo>
                    <a:pt x="813338" y="373900"/>
                  </a:lnTo>
                  <a:lnTo>
                    <a:pt x="758538" y="348188"/>
                  </a:lnTo>
                  <a:lnTo>
                    <a:pt x="739146" y="366344"/>
                  </a:lnTo>
                  <a:lnTo>
                    <a:pt x="751093" y="391403"/>
                  </a:lnTo>
                  <a:lnTo>
                    <a:pt x="753084" y="412314"/>
                  </a:lnTo>
                  <a:lnTo>
                    <a:pt x="731119" y="412015"/>
                  </a:lnTo>
                  <a:lnTo>
                    <a:pt x="746387" y="431375"/>
                  </a:lnTo>
                  <a:lnTo>
                    <a:pt x="743105" y="445644"/>
                  </a:lnTo>
                  <a:lnTo>
                    <a:pt x="718330" y="447422"/>
                  </a:lnTo>
                  <a:lnTo>
                    <a:pt x="706210" y="434476"/>
                  </a:lnTo>
                  <a:lnTo>
                    <a:pt x="693507" y="411542"/>
                  </a:lnTo>
                  <a:lnTo>
                    <a:pt x="698269" y="386767"/>
                  </a:lnTo>
                  <a:lnTo>
                    <a:pt x="676311" y="359513"/>
                  </a:lnTo>
                  <a:lnTo>
                    <a:pt x="661366" y="386767"/>
                  </a:lnTo>
                  <a:lnTo>
                    <a:pt x="675209" y="445046"/>
                  </a:lnTo>
                  <a:lnTo>
                    <a:pt x="719424" y="465382"/>
                  </a:lnTo>
                  <a:lnTo>
                    <a:pt x="703747" y="476849"/>
                  </a:lnTo>
                  <a:lnTo>
                    <a:pt x="672943" y="475330"/>
                  </a:lnTo>
                  <a:lnTo>
                    <a:pt x="663790" y="488953"/>
                  </a:lnTo>
                  <a:lnTo>
                    <a:pt x="652378" y="485931"/>
                  </a:lnTo>
                  <a:lnTo>
                    <a:pt x="623841" y="464721"/>
                  </a:lnTo>
                  <a:lnTo>
                    <a:pt x="595296" y="469270"/>
                  </a:lnTo>
                  <a:lnTo>
                    <a:pt x="589606" y="473819"/>
                  </a:lnTo>
                  <a:lnTo>
                    <a:pt x="632380" y="508802"/>
                  </a:lnTo>
                  <a:lnTo>
                    <a:pt x="635080" y="511013"/>
                  </a:lnTo>
                  <a:lnTo>
                    <a:pt x="607148" y="519371"/>
                  </a:lnTo>
                  <a:lnTo>
                    <a:pt x="593328" y="508857"/>
                  </a:lnTo>
                  <a:lnTo>
                    <a:pt x="574212" y="522456"/>
                  </a:lnTo>
                  <a:lnTo>
                    <a:pt x="538836" y="531043"/>
                  </a:lnTo>
                  <a:lnTo>
                    <a:pt x="531611" y="545311"/>
                  </a:lnTo>
                  <a:lnTo>
                    <a:pt x="517153" y="531019"/>
                  </a:lnTo>
                  <a:lnTo>
                    <a:pt x="34674" y="531019"/>
                  </a:lnTo>
                  <a:lnTo>
                    <a:pt x="43182" y="510635"/>
                  </a:lnTo>
                  <a:lnTo>
                    <a:pt x="39601" y="493589"/>
                  </a:lnTo>
                  <a:lnTo>
                    <a:pt x="27332" y="489237"/>
                  </a:lnTo>
                  <a:lnTo>
                    <a:pt x="28087" y="510108"/>
                  </a:lnTo>
                  <a:lnTo>
                    <a:pt x="12732" y="507905"/>
                  </a:lnTo>
                  <a:lnTo>
                    <a:pt x="-1442" y="513720"/>
                  </a:lnTo>
                  <a:lnTo>
                    <a:pt x="8514" y="484475"/>
                  </a:lnTo>
                  <a:lnTo>
                    <a:pt x="7609" y="413707"/>
                  </a:lnTo>
                  <a:lnTo>
                    <a:pt x="738" y="387751"/>
                  </a:lnTo>
                  <a:lnTo>
                    <a:pt x="7326" y="367509"/>
                  </a:lnTo>
                  <a:lnTo>
                    <a:pt x="9403" y="340176"/>
                  </a:lnTo>
                  <a:lnTo>
                    <a:pt x="3729" y="330669"/>
                  </a:lnTo>
                  <a:lnTo>
                    <a:pt x="13889" y="316314"/>
                  </a:lnTo>
                  <a:lnTo>
                    <a:pt x="15983" y="296701"/>
                  </a:lnTo>
                  <a:lnTo>
                    <a:pt x="48864" y="239249"/>
                  </a:lnTo>
                  <a:lnTo>
                    <a:pt x="67115" y="215631"/>
                  </a:lnTo>
                  <a:lnTo>
                    <a:pt x="71302" y="201457"/>
                  </a:lnTo>
                  <a:lnTo>
                    <a:pt x="108669" y="190187"/>
                  </a:lnTo>
                  <a:lnTo>
                    <a:pt x="130304" y="167293"/>
                  </a:lnTo>
                  <a:lnTo>
                    <a:pt x="178737" y="167293"/>
                  </a:lnTo>
                  <a:lnTo>
                    <a:pt x="178737" y="158439"/>
                  </a:lnTo>
                  <a:lnTo>
                    <a:pt x="243296" y="134348"/>
                  </a:lnTo>
                  <a:lnTo>
                    <a:pt x="290918" y="134348"/>
                  </a:lnTo>
                  <a:lnTo>
                    <a:pt x="290918" y="145563"/>
                  </a:lnTo>
                  <a:lnTo>
                    <a:pt x="325319" y="145563"/>
                  </a:lnTo>
                  <a:lnTo>
                    <a:pt x="331221" y="134348"/>
                  </a:lnTo>
                  <a:lnTo>
                    <a:pt x="358405" y="109211"/>
                  </a:lnTo>
                  <a:lnTo>
                    <a:pt x="358405" y="97587"/>
                  </a:lnTo>
                  <a:lnTo>
                    <a:pt x="381771" y="79092"/>
                  </a:lnTo>
                  <a:lnTo>
                    <a:pt x="395324" y="100546"/>
                  </a:lnTo>
                  <a:lnTo>
                    <a:pt x="417014" y="99995"/>
                  </a:lnTo>
                  <a:lnTo>
                    <a:pt x="433423" y="67106"/>
                  </a:lnTo>
                  <a:lnTo>
                    <a:pt x="448778" y="57906"/>
                  </a:lnTo>
                  <a:lnTo>
                    <a:pt x="454192" y="30163"/>
                  </a:lnTo>
                  <a:lnTo>
                    <a:pt x="476323" y="21490"/>
                  </a:lnTo>
                  <a:lnTo>
                    <a:pt x="492181" y="21490"/>
                  </a:lnTo>
                  <a:lnTo>
                    <a:pt x="487758" y="47312"/>
                  </a:lnTo>
                  <a:lnTo>
                    <a:pt x="490851" y="60290"/>
                  </a:lnTo>
                  <a:lnTo>
                    <a:pt x="532673" y="86616"/>
                  </a:lnTo>
                  <a:lnTo>
                    <a:pt x="533547" y="99869"/>
                  </a:lnTo>
                  <a:lnTo>
                    <a:pt x="543385" y="93188"/>
                  </a:lnTo>
                  <a:lnTo>
                    <a:pt x="579548" y="92306"/>
                  </a:lnTo>
                  <a:lnTo>
                    <a:pt x="587631" y="98445"/>
                  </a:lnTo>
                  <a:lnTo>
                    <a:pt x="598680" y="93691"/>
                  </a:lnTo>
                  <a:lnTo>
                    <a:pt x="597791" y="86521"/>
                  </a:lnTo>
                  <a:lnTo>
                    <a:pt x="613980" y="83971"/>
                  </a:lnTo>
                  <a:lnTo>
                    <a:pt x="617230" y="93006"/>
                  </a:lnTo>
                  <a:lnTo>
                    <a:pt x="631239" y="85734"/>
                  </a:lnTo>
                  <a:lnTo>
                    <a:pt x="631813" y="97666"/>
                  </a:lnTo>
                  <a:lnTo>
                    <a:pt x="615003" y="106063"/>
                  </a:lnTo>
                  <a:lnTo>
                    <a:pt x="622417" y="113264"/>
                  </a:lnTo>
                  <a:lnTo>
                    <a:pt x="638180" y="106488"/>
                  </a:lnTo>
                  <a:lnTo>
                    <a:pt x="649206" y="110211"/>
                  </a:lnTo>
                  <a:lnTo>
                    <a:pt x="680789" y="108322"/>
                  </a:lnTo>
                  <a:lnTo>
                    <a:pt x="700024" y="110478"/>
                  </a:lnTo>
                  <a:lnTo>
                    <a:pt x="698733" y="104654"/>
                  </a:lnTo>
                  <a:lnTo>
                    <a:pt x="704203" y="95391"/>
                  </a:lnTo>
                  <a:lnTo>
                    <a:pt x="727837" y="103914"/>
                  </a:lnTo>
                  <a:lnTo>
                    <a:pt x="752644" y="79013"/>
                  </a:lnTo>
                  <a:lnTo>
                    <a:pt x="747835" y="60928"/>
                  </a:lnTo>
                  <a:lnTo>
                    <a:pt x="755847" y="55733"/>
                  </a:lnTo>
                  <a:lnTo>
                    <a:pt x="750849" y="51067"/>
                  </a:lnTo>
                  <a:lnTo>
                    <a:pt x="758625" y="37089"/>
                  </a:lnTo>
                  <a:lnTo>
                    <a:pt x="777443" y="9488"/>
                  </a:lnTo>
                  <a:lnTo>
                    <a:pt x="780433" y="-2262"/>
                  </a:lnTo>
                  <a:lnTo>
                    <a:pt x="792703" y="800"/>
                  </a:lnTo>
                  <a:lnTo>
                    <a:pt x="799282" y="36058"/>
                  </a:lnTo>
                  <a:lnTo>
                    <a:pt x="790318" y="70490"/>
                  </a:lnTo>
                  <a:lnTo>
                    <a:pt x="772972" y="113847"/>
                  </a:lnTo>
                  <a:lnTo>
                    <a:pt x="784038" y="145847"/>
                  </a:lnTo>
                  <a:lnTo>
                    <a:pt x="810954" y="167639"/>
                  </a:lnTo>
                  <a:lnTo>
                    <a:pt x="825891" y="185835"/>
                  </a:lnTo>
                  <a:lnTo>
                    <a:pt x="847715" y="201095"/>
                  </a:lnTo>
                  <a:lnTo>
                    <a:pt x="865651" y="208375"/>
                  </a:lnTo>
                  <a:lnTo>
                    <a:pt x="865714" y="218441"/>
                  </a:lnTo>
                  <a:lnTo>
                    <a:pt x="873128" y="223761"/>
                  </a:lnTo>
                  <a:lnTo>
                    <a:pt x="872364" y="231859"/>
                  </a:lnTo>
                  <a:lnTo>
                    <a:pt x="877157" y="237368"/>
                  </a:lnTo>
                  <a:lnTo>
                    <a:pt x="871105" y="255415"/>
                  </a:lnTo>
                  <a:lnTo>
                    <a:pt x="854090" y="279907"/>
                  </a:lnTo>
                  <a:lnTo>
                    <a:pt x="860567" y="303603"/>
                  </a:lnTo>
                  <a:lnTo>
                    <a:pt x="866879" y="299724"/>
                  </a:lnTo>
                  <a:lnTo>
                    <a:pt x="875135" y="281701"/>
                  </a:lnTo>
                  <a:lnTo>
                    <a:pt x="877212" y="267220"/>
                  </a:lnTo>
                  <a:lnTo>
                    <a:pt x="887931" y="274437"/>
                  </a:lnTo>
                  <a:lnTo>
                    <a:pt x="888978" y="286155"/>
                  </a:lnTo>
                  <a:lnTo>
                    <a:pt x="879912" y="303415"/>
                  </a:lnTo>
                  <a:lnTo>
                    <a:pt x="888766" y="312662"/>
                  </a:lnTo>
                  <a:lnTo>
                    <a:pt x="895369" y="299377"/>
                  </a:lnTo>
                  <a:lnTo>
                    <a:pt x="906017" y="315228"/>
                  </a:lnTo>
                  <a:lnTo>
                    <a:pt x="903144" y="328701"/>
                  </a:lnTo>
                  <a:lnTo>
                    <a:pt x="932224" y="333109"/>
                  </a:lnTo>
                  <a:lnTo>
                    <a:pt x="942243" y="345842"/>
                  </a:lnTo>
                  <a:lnTo>
                    <a:pt x="924055" y="345402"/>
                  </a:lnTo>
                  <a:lnTo>
                    <a:pt x="931178" y="357860"/>
                  </a:lnTo>
                  <a:lnTo>
                    <a:pt x="970891" y="363267"/>
                  </a:lnTo>
                  <a:lnTo>
                    <a:pt x="961439" y="375025"/>
                  </a:lnTo>
                  <a:lnTo>
                    <a:pt x="966105" y="392906"/>
                  </a:lnTo>
                  <a:lnTo>
                    <a:pt x="995115" y="415501"/>
                  </a:lnTo>
                  <a:lnTo>
                    <a:pt x="1000797" y="428991"/>
                  </a:lnTo>
                  <a:lnTo>
                    <a:pt x="1008439" y="429825"/>
                  </a:lnTo>
                  <a:lnTo>
                    <a:pt x="1014247" y="423434"/>
                  </a:lnTo>
                  <a:lnTo>
                    <a:pt x="1029791" y="430950"/>
                  </a:lnTo>
                  <a:lnTo>
                    <a:pt x="1029492" y="443259"/>
                  </a:lnTo>
                  <a:lnTo>
                    <a:pt x="1015924" y="456882"/>
                  </a:lnTo>
                  <a:lnTo>
                    <a:pt x="1019001" y="485498"/>
                  </a:lnTo>
                </a:path>
              </a:pathLst>
            </a:custGeom>
            <a:solidFill>
              <a:schemeClr val="accent1"/>
            </a:solidFill>
            <a:ln w="635" cap="flat">
              <a:solidFill>
                <a:schemeClr val="bg1"/>
              </a:solidFill>
              <a:prstDash val="solid"/>
              <a:miter/>
            </a:ln>
          </p:spPr>
          <p:txBody>
            <a:bodyPr rtlCol="0" anchor="ctr"/>
            <a:lstStyle/>
            <a:p>
              <a:endParaRPr lang="en-US" dirty="0"/>
            </a:p>
          </p:txBody>
        </p:sp>
        <p:sp>
          <p:nvSpPr>
            <p:cNvPr id="1375" name="Freeform: Shape 1374">
              <a:extLst>
                <a:ext uri="{FF2B5EF4-FFF2-40B4-BE49-F238E27FC236}">
                  <a16:creationId xmlns:a16="http://schemas.microsoft.com/office/drawing/2014/main" id="{8CDD87F4-31A2-4BA5-8107-A3823DA46FD0}"/>
                </a:ext>
              </a:extLst>
            </p:cNvPr>
            <p:cNvSpPr/>
            <p:nvPr/>
          </p:nvSpPr>
          <p:spPr>
            <a:xfrm flipV="1">
              <a:off x="1929634" y="2279658"/>
              <a:ext cx="1121795" cy="595659"/>
            </a:xfrm>
            <a:custGeom>
              <a:avLst/>
              <a:gdLst>
                <a:gd name="connsiteX0" fmla="*/ 1019001 w 1031232"/>
                <a:gd name="connsiteY0" fmla="*/ 485498 h 547572"/>
                <a:gd name="connsiteX1" fmla="*/ 1008958 w 1031232"/>
                <a:gd name="connsiteY1" fmla="*/ 490456 h 547572"/>
                <a:gd name="connsiteX2" fmla="*/ 990668 w 1031232"/>
                <a:gd name="connsiteY2" fmla="*/ 485073 h 547572"/>
                <a:gd name="connsiteX3" fmla="*/ 973354 w 1031232"/>
                <a:gd name="connsiteY3" fmla="*/ 465146 h 547572"/>
                <a:gd name="connsiteX4" fmla="*/ 976966 w 1031232"/>
                <a:gd name="connsiteY4" fmla="*/ 454041 h 547572"/>
                <a:gd name="connsiteX5" fmla="*/ 950538 w 1031232"/>
                <a:gd name="connsiteY5" fmla="*/ 440009 h 547572"/>
                <a:gd name="connsiteX6" fmla="*/ 888962 w 1031232"/>
                <a:gd name="connsiteY6" fmla="*/ 440009 h 547572"/>
                <a:gd name="connsiteX7" fmla="*/ 863676 w 1031232"/>
                <a:gd name="connsiteY7" fmla="*/ 417823 h 547572"/>
                <a:gd name="connsiteX8" fmla="*/ 873915 w 1031232"/>
                <a:gd name="connsiteY8" fmla="*/ 413423 h 547572"/>
                <a:gd name="connsiteX9" fmla="*/ 861291 w 1031232"/>
                <a:gd name="connsiteY9" fmla="*/ 397927 h 547572"/>
                <a:gd name="connsiteX10" fmla="*/ 824160 w 1031232"/>
                <a:gd name="connsiteY10" fmla="*/ 385406 h 547572"/>
                <a:gd name="connsiteX11" fmla="*/ 813338 w 1031232"/>
                <a:gd name="connsiteY11" fmla="*/ 373900 h 547572"/>
                <a:gd name="connsiteX12" fmla="*/ 758538 w 1031232"/>
                <a:gd name="connsiteY12" fmla="*/ 348188 h 547572"/>
                <a:gd name="connsiteX13" fmla="*/ 739146 w 1031232"/>
                <a:gd name="connsiteY13" fmla="*/ 366344 h 547572"/>
                <a:gd name="connsiteX14" fmla="*/ 751093 w 1031232"/>
                <a:gd name="connsiteY14" fmla="*/ 391403 h 547572"/>
                <a:gd name="connsiteX15" fmla="*/ 753084 w 1031232"/>
                <a:gd name="connsiteY15" fmla="*/ 412314 h 547572"/>
                <a:gd name="connsiteX16" fmla="*/ 731119 w 1031232"/>
                <a:gd name="connsiteY16" fmla="*/ 412015 h 547572"/>
                <a:gd name="connsiteX17" fmla="*/ 746387 w 1031232"/>
                <a:gd name="connsiteY17" fmla="*/ 431375 h 547572"/>
                <a:gd name="connsiteX18" fmla="*/ 743105 w 1031232"/>
                <a:gd name="connsiteY18" fmla="*/ 445644 h 547572"/>
                <a:gd name="connsiteX19" fmla="*/ 718330 w 1031232"/>
                <a:gd name="connsiteY19" fmla="*/ 447422 h 547572"/>
                <a:gd name="connsiteX20" fmla="*/ 706210 w 1031232"/>
                <a:gd name="connsiteY20" fmla="*/ 434476 h 547572"/>
                <a:gd name="connsiteX21" fmla="*/ 693507 w 1031232"/>
                <a:gd name="connsiteY21" fmla="*/ 411542 h 547572"/>
                <a:gd name="connsiteX22" fmla="*/ 698269 w 1031232"/>
                <a:gd name="connsiteY22" fmla="*/ 386767 h 547572"/>
                <a:gd name="connsiteX23" fmla="*/ 676311 w 1031232"/>
                <a:gd name="connsiteY23" fmla="*/ 359513 h 547572"/>
                <a:gd name="connsiteX24" fmla="*/ 661366 w 1031232"/>
                <a:gd name="connsiteY24" fmla="*/ 386767 h 547572"/>
                <a:gd name="connsiteX25" fmla="*/ 675209 w 1031232"/>
                <a:gd name="connsiteY25" fmla="*/ 445046 h 547572"/>
                <a:gd name="connsiteX26" fmla="*/ 719424 w 1031232"/>
                <a:gd name="connsiteY26" fmla="*/ 465382 h 547572"/>
                <a:gd name="connsiteX27" fmla="*/ 703747 w 1031232"/>
                <a:gd name="connsiteY27" fmla="*/ 476849 h 547572"/>
                <a:gd name="connsiteX28" fmla="*/ 672943 w 1031232"/>
                <a:gd name="connsiteY28" fmla="*/ 475330 h 547572"/>
                <a:gd name="connsiteX29" fmla="*/ 663790 w 1031232"/>
                <a:gd name="connsiteY29" fmla="*/ 488953 h 547572"/>
                <a:gd name="connsiteX30" fmla="*/ 652378 w 1031232"/>
                <a:gd name="connsiteY30" fmla="*/ 485931 h 547572"/>
                <a:gd name="connsiteX31" fmla="*/ 623841 w 1031232"/>
                <a:gd name="connsiteY31" fmla="*/ 464721 h 547572"/>
                <a:gd name="connsiteX32" fmla="*/ 595296 w 1031232"/>
                <a:gd name="connsiteY32" fmla="*/ 469270 h 547572"/>
                <a:gd name="connsiteX33" fmla="*/ 589606 w 1031232"/>
                <a:gd name="connsiteY33" fmla="*/ 473819 h 547572"/>
                <a:gd name="connsiteX34" fmla="*/ 632380 w 1031232"/>
                <a:gd name="connsiteY34" fmla="*/ 508802 h 547572"/>
                <a:gd name="connsiteX35" fmla="*/ 635080 w 1031232"/>
                <a:gd name="connsiteY35" fmla="*/ 511013 h 547572"/>
                <a:gd name="connsiteX36" fmla="*/ 607148 w 1031232"/>
                <a:gd name="connsiteY36" fmla="*/ 519371 h 547572"/>
                <a:gd name="connsiteX37" fmla="*/ 593328 w 1031232"/>
                <a:gd name="connsiteY37" fmla="*/ 508857 h 547572"/>
                <a:gd name="connsiteX38" fmla="*/ 574212 w 1031232"/>
                <a:gd name="connsiteY38" fmla="*/ 522456 h 547572"/>
                <a:gd name="connsiteX39" fmla="*/ 538836 w 1031232"/>
                <a:gd name="connsiteY39" fmla="*/ 531043 h 547572"/>
                <a:gd name="connsiteX40" fmla="*/ 531611 w 1031232"/>
                <a:gd name="connsiteY40" fmla="*/ 545311 h 547572"/>
                <a:gd name="connsiteX41" fmla="*/ 517153 w 1031232"/>
                <a:gd name="connsiteY41" fmla="*/ 531019 h 547572"/>
                <a:gd name="connsiteX42" fmla="*/ 34674 w 1031232"/>
                <a:gd name="connsiteY42" fmla="*/ 531019 h 547572"/>
                <a:gd name="connsiteX43" fmla="*/ 43182 w 1031232"/>
                <a:gd name="connsiteY43" fmla="*/ 510635 h 547572"/>
                <a:gd name="connsiteX44" fmla="*/ 39601 w 1031232"/>
                <a:gd name="connsiteY44" fmla="*/ 493589 h 547572"/>
                <a:gd name="connsiteX45" fmla="*/ 27332 w 1031232"/>
                <a:gd name="connsiteY45" fmla="*/ 489237 h 547572"/>
                <a:gd name="connsiteX46" fmla="*/ 28087 w 1031232"/>
                <a:gd name="connsiteY46" fmla="*/ 510108 h 547572"/>
                <a:gd name="connsiteX47" fmla="*/ 12732 w 1031232"/>
                <a:gd name="connsiteY47" fmla="*/ 507905 h 547572"/>
                <a:gd name="connsiteX48" fmla="*/ -1442 w 1031232"/>
                <a:gd name="connsiteY48" fmla="*/ 513720 h 547572"/>
                <a:gd name="connsiteX49" fmla="*/ 8514 w 1031232"/>
                <a:gd name="connsiteY49" fmla="*/ 484475 h 547572"/>
                <a:gd name="connsiteX50" fmla="*/ 7609 w 1031232"/>
                <a:gd name="connsiteY50" fmla="*/ 413707 h 547572"/>
                <a:gd name="connsiteX51" fmla="*/ 738 w 1031232"/>
                <a:gd name="connsiteY51" fmla="*/ 387751 h 547572"/>
                <a:gd name="connsiteX52" fmla="*/ 7326 w 1031232"/>
                <a:gd name="connsiteY52" fmla="*/ 367509 h 547572"/>
                <a:gd name="connsiteX53" fmla="*/ 9403 w 1031232"/>
                <a:gd name="connsiteY53" fmla="*/ 340176 h 547572"/>
                <a:gd name="connsiteX54" fmla="*/ 3729 w 1031232"/>
                <a:gd name="connsiteY54" fmla="*/ 330669 h 547572"/>
                <a:gd name="connsiteX55" fmla="*/ 13889 w 1031232"/>
                <a:gd name="connsiteY55" fmla="*/ 316314 h 547572"/>
                <a:gd name="connsiteX56" fmla="*/ 15983 w 1031232"/>
                <a:gd name="connsiteY56" fmla="*/ 296701 h 547572"/>
                <a:gd name="connsiteX57" fmla="*/ 48864 w 1031232"/>
                <a:gd name="connsiteY57" fmla="*/ 239249 h 547572"/>
                <a:gd name="connsiteX58" fmla="*/ 67115 w 1031232"/>
                <a:gd name="connsiteY58" fmla="*/ 215631 h 547572"/>
                <a:gd name="connsiteX59" fmla="*/ 71302 w 1031232"/>
                <a:gd name="connsiteY59" fmla="*/ 201457 h 547572"/>
                <a:gd name="connsiteX60" fmla="*/ 108669 w 1031232"/>
                <a:gd name="connsiteY60" fmla="*/ 190187 h 547572"/>
                <a:gd name="connsiteX61" fmla="*/ 130304 w 1031232"/>
                <a:gd name="connsiteY61" fmla="*/ 167293 h 547572"/>
                <a:gd name="connsiteX62" fmla="*/ 178737 w 1031232"/>
                <a:gd name="connsiteY62" fmla="*/ 167293 h 547572"/>
                <a:gd name="connsiteX63" fmla="*/ 178737 w 1031232"/>
                <a:gd name="connsiteY63" fmla="*/ 158439 h 547572"/>
                <a:gd name="connsiteX64" fmla="*/ 243296 w 1031232"/>
                <a:gd name="connsiteY64" fmla="*/ 134348 h 547572"/>
                <a:gd name="connsiteX65" fmla="*/ 290918 w 1031232"/>
                <a:gd name="connsiteY65" fmla="*/ 134348 h 547572"/>
                <a:gd name="connsiteX66" fmla="*/ 290918 w 1031232"/>
                <a:gd name="connsiteY66" fmla="*/ 145563 h 547572"/>
                <a:gd name="connsiteX67" fmla="*/ 325319 w 1031232"/>
                <a:gd name="connsiteY67" fmla="*/ 145563 h 547572"/>
                <a:gd name="connsiteX68" fmla="*/ 331221 w 1031232"/>
                <a:gd name="connsiteY68" fmla="*/ 134348 h 547572"/>
                <a:gd name="connsiteX69" fmla="*/ 358405 w 1031232"/>
                <a:gd name="connsiteY69" fmla="*/ 109211 h 547572"/>
                <a:gd name="connsiteX70" fmla="*/ 358405 w 1031232"/>
                <a:gd name="connsiteY70" fmla="*/ 97587 h 547572"/>
                <a:gd name="connsiteX71" fmla="*/ 381771 w 1031232"/>
                <a:gd name="connsiteY71" fmla="*/ 79092 h 547572"/>
                <a:gd name="connsiteX72" fmla="*/ 395324 w 1031232"/>
                <a:gd name="connsiteY72" fmla="*/ 100546 h 547572"/>
                <a:gd name="connsiteX73" fmla="*/ 417014 w 1031232"/>
                <a:gd name="connsiteY73" fmla="*/ 99995 h 547572"/>
                <a:gd name="connsiteX74" fmla="*/ 433423 w 1031232"/>
                <a:gd name="connsiteY74" fmla="*/ 67106 h 547572"/>
                <a:gd name="connsiteX75" fmla="*/ 448778 w 1031232"/>
                <a:gd name="connsiteY75" fmla="*/ 57906 h 547572"/>
                <a:gd name="connsiteX76" fmla="*/ 454192 w 1031232"/>
                <a:gd name="connsiteY76" fmla="*/ 30163 h 547572"/>
                <a:gd name="connsiteX77" fmla="*/ 476323 w 1031232"/>
                <a:gd name="connsiteY77" fmla="*/ 21490 h 547572"/>
                <a:gd name="connsiteX78" fmla="*/ 492181 w 1031232"/>
                <a:gd name="connsiteY78" fmla="*/ 21490 h 547572"/>
                <a:gd name="connsiteX79" fmla="*/ 487758 w 1031232"/>
                <a:gd name="connsiteY79" fmla="*/ 47312 h 547572"/>
                <a:gd name="connsiteX80" fmla="*/ 490851 w 1031232"/>
                <a:gd name="connsiteY80" fmla="*/ 60290 h 547572"/>
                <a:gd name="connsiteX81" fmla="*/ 532673 w 1031232"/>
                <a:gd name="connsiteY81" fmla="*/ 86616 h 547572"/>
                <a:gd name="connsiteX82" fmla="*/ 533547 w 1031232"/>
                <a:gd name="connsiteY82" fmla="*/ 99869 h 547572"/>
                <a:gd name="connsiteX83" fmla="*/ 543385 w 1031232"/>
                <a:gd name="connsiteY83" fmla="*/ 93188 h 547572"/>
                <a:gd name="connsiteX84" fmla="*/ 579548 w 1031232"/>
                <a:gd name="connsiteY84" fmla="*/ 92306 h 547572"/>
                <a:gd name="connsiteX85" fmla="*/ 587631 w 1031232"/>
                <a:gd name="connsiteY85" fmla="*/ 98445 h 547572"/>
                <a:gd name="connsiteX86" fmla="*/ 598680 w 1031232"/>
                <a:gd name="connsiteY86" fmla="*/ 93691 h 547572"/>
                <a:gd name="connsiteX87" fmla="*/ 597791 w 1031232"/>
                <a:gd name="connsiteY87" fmla="*/ 86521 h 547572"/>
                <a:gd name="connsiteX88" fmla="*/ 613980 w 1031232"/>
                <a:gd name="connsiteY88" fmla="*/ 83971 h 547572"/>
                <a:gd name="connsiteX89" fmla="*/ 617230 w 1031232"/>
                <a:gd name="connsiteY89" fmla="*/ 93006 h 547572"/>
                <a:gd name="connsiteX90" fmla="*/ 631239 w 1031232"/>
                <a:gd name="connsiteY90" fmla="*/ 85734 h 547572"/>
                <a:gd name="connsiteX91" fmla="*/ 631813 w 1031232"/>
                <a:gd name="connsiteY91" fmla="*/ 97666 h 547572"/>
                <a:gd name="connsiteX92" fmla="*/ 615003 w 1031232"/>
                <a:gd name="connsiteY92" fmla="*/ 106063 h 547572"/>
                <a:gd name="connsiteX93" fmla="*/ 622417 w 1031232"/>
                <a:gd name="connsiteY93" fmla="*/ 113264 h 547572"/>
                <a:gd name="connsiteX94" fmla="*/ 638180 w 1031232"/>
                <a:gd name="connsiteY94" fmla="*/ 106488 h 547572"/>
                <a:gd name="connsiteX95" fmla="*/ 649206 w 1031232"/>
                <a:gd name="connsiteY95" fmla="*/ 110211 h 547572"/>
                <a:gd name="connsiteX96" fmla="*/ 680789 w 1031232"/>
                <a:gd name="connsiteY96" fmla="*/ 108322 h 547572"/>
                <a:gd name="connsiteX97" fmla="*/ 700024 w 1031232"/>
                <a:gd name="connsiteY97" fmla="*/ 110478 h 547572"/>
                <a:gd name="connsiteX98" fmla="*/ 698733 w 1031232"/>
                <a:gd name="connsiteY98" fmla="*/ 104654 h 547572"/>
                <a:gd name="connsiteX99" fmla="*/ 704203 w 1031232"/>
                <a:gd name="connsiteY99" fmla="*/ 95391 h 547572"/>
                <a:gd name="connsiteX100" fmla="*/ 727837 w 1031232"/>
                <a:gd name="connsiteY100" fmla="*/ 103914 h 547572"/>
                <a:gd name="connsiteX101" fmla="*/ 752644 w 1031232"/>
                <a:gd name="connsiteY101" fmla="*/ 79013 h 547572"/>
                <a:gd name="connsiteX102" fmla="*/ 747835 w 1031232"/>
                <a:gd name="connsiteY102" fmla="*/ 60928 h 547572"/>
                <a:gd name="connsiteX103" fmla="*/ 755847 w 1031232"/>
                <a:gd name="connsiteY103" fmla="*/ 55733 h 547572"/>
                <a:gd name="connsiteX104" fmla="*/ 750849 w 1031232"/>
                <a:gd name="connsiteY104" fmla="*/ 51067 h 547572"/>
                <a:gd name="connsiteX105" fmla="*/ 758625 w 1031232"/>
                <a:gd name="connsiteY105" fmla="*/ 37089 h 547572"/>
                <a:gd name="connsiteX106" fmla="*/ 777443 w 1031232"/>
                <a:gd name="connsiteY106" fmla="*/ 9488 h 547572"/>
                <a:gd name="connsiteX107" fmla="*/ 780433 w 1031232"/>
                <a:gd name="connsiteY107" fmla="*/ -2262 h 547572"/>
                <a:gd name="connsiteX108" fmla="*/ 792703 w 1031232"/>
                <a:gd name="connsiteY108" fmla="*/ 800 h 547572"/>
                <a:gd name="connsiteX109" fmla="*/ 799282 w 1031232"/>
                <a:gd name="connsiteY109" fmla="*/ 36058 h 547572"/>
                <a:gd name="connsiteX110" fmla="*/ 790318 w 1031232"/>
                <a:gd name="connsiteY110" fmla="*/ 70490 h 547572"/>
                <a:gd name="connsiteX111" fmla="*/ 772972 w 1031232"/>
                <a:gd name="connsiteY111" fmla="*/ 113847 h 547572"/>
                <a:gd name="connsiteX112" fmla="*/ 784038 w 1031232"/>
                <a:gd name="connsiteY112" fmla="*/ 145847 h 547572"/>
                <a:gd name="connsiteX113" fmla="*/ 810954 w 1031232"/>
                <a:gd name="connsiteY113" fmla="*/ 167639 h 547572"/>
                <a:gd name="connsiteX114" fmla="*/ 825891 w 1031232"/>
                <a:gd name="connsiteY114" fmla="*/ 185835 h 547572"/>
                <a:gd name="connsiteX115" fmla="*/ 847715 w 1031232"/>
                <a:gd name="connsiteY115" fmla="*/ 201095 h 547572"/>
                <a:gd name="connsiteX116" fmla="*/ 865651 w 1031232"/>
                <a:gd name="connsiteY116" fmla="*/ 208375 h 547572"/>
                <a:gd name="connsiteX117" fmla="*/ 865714 w 1031232"/>
                <a:gd name="connsiteY117" fmla="*/ 218441 h 547572"/>
                <a:gd name="connsiteX118" fmla="*/ 873128 w 1031232"/>
                <a:gd name="connsiteY118" fmla="*/ 223761 h 547572"/>
                <a:gd name="connsiteX119" fmla="*/ 872364 w 1031232"/>
                <a:gd name="connsiteY119" fmla="*/ 231859 h 547572"/>
                <a:gd name="connsiteX120" fmla="*/ 877157 w 1031232"/>
                <a:gd name="connsiteY120" fmla="*/ 237368 h 547572"/>
                <a:gd name="connsiteX121" fmla="*/ 871105 w 1031232"/>
                <a:gd name="connsiteY121" fmla="*/ 255415 h 547572"/>
                <a:gd name="connsiteX122" fmla="*/ 854090 w 1031232"/>
                <a:gd name="connsiteY122" fmla="*/ 279907 h 547572"/>
                <a:gd name="connsiteX123" fmla="*/ 860567 w 1031232"/>
                <a:gd name="connsiteY123" fmla="*/ 303603 h 547572"/>
                <a:gd name="connsiteX124" fmla="*/ 866879 w 1031232"/>
                <a:gd name="connsiteY124" fmla="*/ 299724 h 547572"/>
                <a:gd name="connsiteX125" fmla="*/ 875135 w 1031232"/>
                <a:gd name="connsiteY125" fmla="*/ 281701 h 547572"/>
                <a:gd name="connsiteX126" fmla="*/ 877212 w 1031232"/>
                <a:gd name="connsiteY126" fmla="*/ 267220 h 547572"/>
                <a:gd name="connsiteX127" fmla="*/ 887931 w 1031232"/>
                <a:gd name="connsiteY127" fmla="*/ 274437 h 547572"/>
                <a:gd name="connsiteX128" fmla="*/ 888978 w 1031232"/>
                <a:gd name="connsiteY128" fmla="*/ 286155 h 547572"/>
                <a:gd name="connsiteX129" fmla="*/ 879912 w 1031232"/>
                <a:gd name="connsiteY129" fmla="*/ 303415 h 547572"/>
                <a:gd name="connsiteX130" fmla="*/ 888766 w 1031232"/>
                <a:gd name="connsiteY130" fmla="*/ 312662 h 547572"/>
                <a:gd name="connsiteX131" fmla="*/ 895369 w 1031232"/>
                <a:gd name="connsiteY131" fmla="*/ 299377 h 547572"/>
                <a:gd name="connsiteX132" fmla="*/ 906017 w 1031232"/>
                <a:gd name="connsiteY132" fmla="*/ 315228 h 547572"/>
                <a:gd name="connsiteX133" fmla="*/ 903144 w 1031232"/>
                <a:gd name="connsiteY133" fmla="*/ 328701 h 547572"/>
                <a:gd name="connsiteX134" fmla="*/ 932224 w 1031232"/>
                <a:gd name="connsiteY134" fmla="*/ 333109 h 547572"/>
                <a:gd name="connsiteX135" fmla="*/ 942243 w 1031232"/>
                <a:gd name="connsiteY135" fmla="*/ 345842 h 547572"/>
                <a:gd name="connsiteX136" fmla="*/ 924055 w 1031232"/>
                <a:gd name="connsiteY136" fmla="*/ 345402 h 547572"/>
                <a:gd name="connsiteX137" fmla="*/ 931178 w 1031232"/>
                <a:gd name="connsiteY137" fmla="*/ 357860 h 547572"/>
                <a:gd name="connsiteX138" fmla="*/ 970891 w 1031232"/>
                <a:gd name="connsiteY138" fmla="*/ 363267 h 547572"/>
                <a:gd name="connsiteX139" fmla="*/ 961439 w 1031232"/>
                <a:gd name="connsiteY139" fmla="*/ 375025 h 547572"/>
                <a:gd name="connsiteX140" fmla="*/ 966105 w 1031232"/>
                <a:gd name="connsiteY140" fmla="*/ 392906 h 547572"/>
                <a:gd name="connsiteX141" fmla="*/ 995115 w 1031232"/>
                <a:gd name="connsiteY141" fmla="*/ 415501 h 547572"/>
                <a:gd name="connsiteX142" fmla="*/ 1000797 w 1031232"/>
                <a:gd name="connsiteY142" fmla="*/ 428991 h 547572"/>
                <a:gd name="connsiteX143" fmla="*/ 1008439 w 1031232"/>
                <a:gd name="connsiteY143" fmla="*/ 429825 h 547572"/>
                <a:gd name="connsiteX144" fmla="*/ 1014247 w 1031232"/>
                <a:gd name="connsiteY144" fmla="*/ 423434 h 547572"/>
                <a:gd name="connsiteX145" fmla="*/ 1029791 w 1031232"/>
                <a:gd name="connsiteY145" fmla="*/ 430950 h 547572"/>
                <a:gd name="connsiteX146" fmla="*/ 1029492 w 1031232"/>
                <a:gd name="connsiteY146" fmla="*/ 443259 h 547572"/>
                <a:gd name="connsiteX147" fmla="*/ 1015924 w 1031232"/>
                <a:gd name="connsiteY147" fmla="*/ 456882 h 547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1031232" h="547572">
                  <a:moveTo>
                    <a:pt x="1019001" y="485498"/>
                  </a:moveTo>
                  <a:lnTo>
                    <a:pt x="1008958" y="490456"/>
                  </a:lnTo>
                  <a:lnTo>
                    <a:pt x="990668" y="485073"/>
                  </a:lnTo>
                  <a:lnTo>
                    <a:pt x="973354" y="465146"/>
                  </a:lnTo>
                  <a:lnTo>
                    <a:pt x="976966" y="454041"/>
                  </a:lnTo>
                  <a:lnTo>
                    <a:pt x="950538" y="440009"/>
                  </a:lnTo>
                  <a:lnTo>
                    <a:pt x="888962" y="440009"/>
                  </a:lnTo>
                  <a:lnTo>
                    <a:pt x="863676" y="417823"/>
                  </a:lnTo>
                  <a:lnTo>
                    <a:pt x="873915" y="413423"/>
                  </a:lnTo>
                  <a:lnTo>
                    <a:pt x="861291" y="397927"/>
                  </a:lnTo>
                  <a:lnTo>
                    <a:pt x="824160" y="385406"/>
                  </a:lnTo>
                  <a:lnTo>
                    <a:pt x="813338" y="373900"/>
                  </a:lnTo>
                  <a:lnTo>
                    <a:pt x="758538" y="348188"/>
                  </a:lnTo>
                  <a:lnTo>
                    <a:pt x="739146" y="366344"/>
                  </a:lnTo>
                  <a:lnTo>
                    <a:pt x="751093" y="391403"/>
                  </a:lnTo>
                  <a:lnTo>
                    <a:pt x="753084" y="412314"/>
                  </a:lnTo>
                  <a:lnTo>
                    <a:pt x="731119" y="412015"/>
                  </a:lnTo>
                  <a:lnTo>
                    <a:pt x="746387" y="431375"/>
                  </a:lnTo>
                  <a:lnTo>
                    <a:pt x="743105" y="445644"/>
                  </a:lnTo>
                  <a:lnTo>
                    <a:pt x="718330" y="447422"/>
                  </a:lnTo>
                  <a:lnTo>
                    <a:pt x="706210" y="434476"/>
                  </a:lnTo>
                  <a:lnTo>
                    <a:pt x="693507" y="411542"/>
                  </a:lnTo>
                  <a:lnTo>
                    <a:pt x="698269" y="386767"/>
                  </a:lnTo>
                  <a:lnTo>
                    <a:pt x="676311" y="359513"/>
                  </a:lnTo>
                  <a:lnTo>
                    <a:pt x="661366" y="386767"/>
                  </a:lnTo>
                  <a:lnTo>
                    <a:pt x="675209" y="445046"/>
                  </a:lnTo>
                  <a:lnTo>
                    <a:pt x="719424" y="465382"/>
                  </a:lnTo>
                  <a:lnTo>
                    <a:pt x="703747" y="476849"/>
                  </a:lnTo>
                  <a:lnTo>
                    <a:pt x="672943" y="475330"/>
                  </a:lnTo>
                  <a:lnTo>
                    <a:pt x="663790" y="488953"/>
                  </a:lnTo>
                  <a:lnTo>
                    <a:pt x="652378" y="485931"/>
                  </a:lnTo>
                  <a:lnTo>
                    <a:pt x="623841" y="464721"/>
                  </a:lnTo>
                  <a:lnTo>
                    <a:pt x="595296" y="469270"/>
                  </a:lnTo>
                  <a:lnTo>
                    <a:pt x="589606" y="473819"/>
                  </a:lnTo>
                  <a:lnTo>
                    <a:pt x="632380" y="508802"/>
                  </a:lnTo>
                  <a:lnTo>
                    <a:pt x="635080" y="511013"/>
                  </a:lnTo>
                  <a:lnTo>
                    <a:pt x="607148" y="519371"/>
                  </a:lnTo>
                  <a:lnTo>
                    <a:pt x="593328" y="508857"/>
                  </a:lnTo>
                  <a:lnTo>
                    <a:pt x="574212" y="522456"/>
                  </a:lnTo>
                  <a:lnTo>
                    <a:pt x="538836" y="531043"/>
                  </a:lnTo>
                  <a:lnTo>
                    <a:pt x="531611" y="545311"/>
                  </a:lnTo>
                  <a:lnTo>
                    <a:pt x="517153" y="531019"/>
                  </a:lnTo>
                  <a:lnTo>
                    <a:pt x="34674" y="531019"/>
                  </a:lnTo>
                  <a:lnTo>
                    <a:pt x="43182" y="510635"/>
                  </a:lnTo>
                  <a:lnTo>
                    <a:pt x="39601" y="493589"/>
                  </a:lnTo>
                  <a:lnTo>
                    <a:pt x="27332" y="489237"/>
                  </a:lnTo>
                  <a:lnTo>
                    <a:pt x="28087" y="510108"/>
                  </a:lnTo>
                  <a:lnTo>
                    <a:pt x="12732" y="507905"/>
                  </a:lnTo>
                  <a:lnTo>
                    <a:pt x="-1442" y="513720"/>
                  </a:lnTo>
                  <a:lnTo>
                    <a:pt x="8514" y="484475"/>
                  </a:lnTo>
                  <a:lnTo>
                    <a:pt x="7609" y="413707"/>
                  </a:lnTo>
                  <a:lnTo>
                    <a:pt x="738" y="387751"/>
                  </a:lnTo>
                  <a:lnTo>
                    <a:pt x="7326" y="367509"/>
                  </a:lnTo>
                  <a:lnTo>
                    <a:pt x="9403" y="340176"/>
                  </a:lnTo>
                  <a:lnTo>
                    <a:pt x="3729" y="330669"/>
                  </a:lnTo>
                  <a:lnTo>
                    <a:pt x="13889" y="316314"/>
                  </a:lnTo>
                  <a:lnTo>
                    <a:pt x="15983" y="296701"/>
                  </a:lnTo>
                  <a:lnTo>
                    <a:pt x="48864" y="239249"/>
                  </a:lnTo>
                  <a:lnTo>
                    <a:pt x="67115" y="215631"/>
                  </a:lnTo>
                  <a:lnTo>
                    <a:pt x="71302" y="201457"/>
                  </a:lnTo>
                  <a:lnTo>
                    <a:pt x="108669" y="190187"/>
                  </a:lnTo>
                  <a:lnTo>
                    <a:pt x="130304" y="167293"/>
                  </a:lnTo>
                  <a:lnTo>
                    <a:pt x="178737" y="167293"/>
                  </a:lnTo>
                  <a:lnTo>
                    <a:pt x="178737" y="158439"/>
                  </a:lnTo>
                  <a:lnTo>
                    <a:pt x="243296" y="134348"/>
                  </a:lnTo>
                  <a:lnTo>
                    <a:pt x="290918" y="134348"/>
                  </a:lnTo>
                  <a:lnTo>
                    <a:pt x="290918" y="145563"/>
                  </a:lnTo>
                  <a:lnTo>
                    <a:pt x="325319" y="145563"/>
                  </a:lnTo>
                  <a:lnTo>
                    <a:pt x="331221" y="134348"/>
                  </a:lnTo>
                  <a:lnTo>
                    <a:pt x="358405" y="109211"/>
                  </a:lnTo>
                  <a:lnTo>
                    <a:pt x="358405" y="97587"/>
                  </a:lnTo>
                  <a:lnTo>
                    <a:pt x="381771" y="79092"/>
                  </a:lnTo>
                  <a:lnTo>
                    <a:pt x="395324" y="100546"/>
                  </a:lnTo>
                  <a:lnTo>
                    <a:pt x="417014" y="99995"/>
                  </a:lnTo>
                  <a:lnTo>
                    <a:pt x="433423" y="67106"/>
                  </a:lnTo>
                  <a:lnTo>
                    <a:pt x="448778" y="57906"/>
                  </a:lnTo>
                  <a:lnTo>
                    <a:pt x="454192" y="30163"/>
                  </a:lnTo>
                  <a:lnTo>
                    <a:pt x="476323" y="21490"/>
                  </a:lnTo>
                  <a:lnTo>
                    <a:pt x="492181" y="21490"/>
                  </a:lnTo>
                  <a:lnTo>
                    <a:pt x="487758" y="47312"/>
                  </a:lnTo>
                  <a:lnTo>
                    <a:pt x="490851" y="60290"/>
                  </a:lnTo>
                  <a:lnTo>
                    <a:pt x="532673" y="86616"/>
                  </a:lnTo>
                  <a:lnTo>
                    <a:pt x="533547" y="99869"/>
                  </a:lnTo>
                  <a:lnTo>
                    <a:pt x="543385" y="93188"/>
                  </a:lnTo>
                  <a:lnTo>
                    <a:pt x="579548" y="92306"/>
                  </a:lnTo>
                  <a:lnTo>
                    <a:pt x="587631" y="98445"/>
                  </a:lnTo>
                  <a:lnTo>
                    <a:pt x="598680" y="93691"/>
                  </a:lnTo>
                  <a:lnTo>
                    <a:pt x="597791" y="86521"/>
                  </a:lnTo>
                  <a:lnTo>
                    <a:pt x="613980" y="83971"/>
                  </a:lnTo>
                  <a:lnTo>
                    <a:pt x="617230" y="93006"/>
                  </a:lnTo>
                  <a:lnTo>
                    <a:pt x="631239" y="85734"/>
                  </a:lnTo>
                  <a:lnTo>
                    <a:pt x="631813" y="97666"/>
                  </a:lnTo>
                  <a:lnTo>
                    <a:pt x="615003" y="106063"/>
                  </a:lnTo>
                  <a:lnTo>
                    <a:pt x="622417" y="113264"/>
                  </a:lnTo>
                  <a:lnTo>
                    <a:pt x="638180" y="106488"/>
                  </a:lnTo>
                  <a:lnTo>
                    <a:pt x="649206" y="110211"/>
                  </a:lnTo>
                  <a:lnTo>
                    <a:pt x="680789" y="108322"/>
                  </a:lnTo>
                  <a:lnTo>
                    <a:pt x="700024" y="110478"/>
                  </a:lnTo>
                  <a:lnTo>
                    <a:pt x="698733" y="104654"/>
                  </a:lnTo>
                  <a:lnTo>
                    <a:pt x="704203" y="95391"/>
                  </a:lnTo>
                  <a:lnTo>
                    <a:pt x="727837" y="103914"/>
                  </a:lnTo>
                  <a:lnTo>
                    <a:pt x="752644" y="79013"/>
                  </a:lnTo>
                  <a:lnTo>
                    <a:pt x="747835" y="60928"/>
                  </a:lnTo>
                  <a:lnTo>
                    <a:pt x="755847" y="55733"/>
                  </a:lnTo>
                  <a:lnTo>
                    <a:pt x="750849" y="51067"/>
                  </a:lnTo>
                  <a:lnTo>
                    <a:pt x="758625" y="37089"/>
                  </a:lnTo>
                  <a:lnTo>
                    <a:pt x="777443" y="9488"/>
                  </a:lnTo>
                  <a:lnTo>
                    <a:pt x="780433" y="-2262"/>
                  </a:lnTo>
                  <a:lnTo>
                    <a:pt x="792703" y="800"/>
                  </a:lnTo>
                  <a:lnTo>
                    <a:pt x="799282" y="36058"/>
                  </a:lnTo>
                  <a:lnTo>
                    <a:pt x="790318" y="70490"/>
                  </a:lnTo>
                  <a:lnTo>
                    <a:pt x="772972" y="113847"/>
                  </a:lnTo>
                  <a:lnTo>
                    <a:pt x="784038" y="145847"/>
                  </a:lnTo>
                  <a:lnTo>
                    <a:pt x="810954" y="167639"/>
                  </a:lnTo>
                  <a:lnTo>
                    <a:pt x="825891" y="185835"/>
                  </a:lnTo>
                  <a:lnTo>
                    <a:pt x="847715" y="201095"/>
                  </a:lnTo>
                  <a:lnTo>
                    <a:pt x="865651" y="208375"/>
                  </a:lnTo>
                  <a:lnTo>
                    <a:pt x="865714" y="218441"/>
                  </a:lnTo>
                  <a:lnTo>
                    <a:pt x="873128" y="223761"/>
                  </a:lnTo>
                  <a:lnTo>
                    <a:pt x="872364" y="231859"/>
                  </a:lnTo>
                  <a:lnTo>
                    <a:pt x="877157" y="237368"/>
                  </a:lnTo>
                  <a:lnTo>
                    <a:pt x="871105" y="255415"/>
                  </a:lnTo>
                  <a:lnTo>
                    <a:pt x="854090" y="279907"/>
                  </a:lnTo>
                  <a:lnTo>
                    <a:pt x="860567" y="303603"/>
                  </a:lnTo>
                  <a:lnTo>
                    <a:pt x="866879" y="299724"/>
                  </a:lnTo>
                  <a:lnTo>
                    <a:pt x="875135" y="281701"/>
                  </a:lnTo>
                  <a:lnTo>
                    <a:pt x="877212" y="267220"/>
                  </a:lnTo>
                  <a:lnTo>
                    <a:pt x="887931" y="274437"/>
                  </a:lnTo>
                  <a:lnTo>
                    <a:pt x="888978" y="286155"/>
                  </a:lnTo>
                  <a:lnTo>
                    <a:pt x="879912" y="303415"/>
                  </a:lnTo>
                  <a:lnTo>
                    <a:pt x="888766" y="312662"/>
                  </a:lnTo>
                  <a:lnTo>
                    <a:pt x="895369" y="299377"/>
                  </a:lnTo>
                  <a:lnTo>
                    <a:pt x="906017" y="315228"/>
                  </a:lnTo>
                  <a:lnTo>
                    <a:pt x="903144" y="328701"/>
                  </a:lnTo>
                  <a:lnTo>
                    <a:pt x="932224" y="333109"/>
                  </a:lnTo>
                  <a:lnTo>
                    <a:pt x="942243" y="345842"/>
                  </a:lnTo>
                  <a:lnTo>
                    <a:pt x="924055" y="345402"/>
                  </a:lnTo>
                  <a:lnTo>
                    <a:pt x="931178" y="357860"/>
                  </a:lnTo>
                  <a:lnTo>
                    <a:pt x="970891" y="363267"/>
                  </a:lnTo>
                  <a:lnTo>
                    <a:pt x="961439" y="375025"/>
                  </a:lnTo>
                  <a:lnTo>
                    <a:pt x="966105" y="392906"/>
                  </a:lnTo>
                  <a:lnTo>
                    <a:pt x="995115" y="415501"/>
                  </a:lnTo>
                  <a:lnTo>
                    <a:pt x="1000797" y="428991"/>
                  </a:lnTo>
                  <a:lnTo>
                    <a:pt x="1008439" y="429825"/>
                  </a:lnTo>
                  <a:lnTo>
                    <a:pt x="1014247" y="423434"/>
                  </a:lnTo>
                  <a:lnTo>
                    <a:pt x="1029791" y="430950"/>
                  </a:lnTo>
                  <a:lnTo>
                    <a:pt x="1029492" y="443259"/>
                  </a:lnTo>
                  <a:lnTo>
                    <a:pt x="1015924" y="456882"/>
                  </a:lnTo>
                  <a:close/>
                </a:path>
              </a:pathLst>
            </a:custGeom>
            <a:solidFill>
              <a:schemeClr val="accent1"/>
            </a:solidFill>
            <a:ln w="635" cap="rnd">
              <a:solidFill>
                <a:schemeClr val="bg1"/>
              </a:solidFill>
              <a:prstDash val="solid"/>
              <a:round/>
            </a:ln>
          </p:spPr>
          <p:txBody>
            <a:bodyPr rtlCol="0" anchor="ctr"/>
            <a:lstStyle/>
            <a:p>
              <a:endParaRPr lang="en-US" dirty="0"/>
            </a:p>
          </p:txBody>
        </p:sp>
      </p:grpSp>
      <p:sp>
        <p:nvSpPr>
          <p:cNvPr id="2" name="Title 1">
            <a:extLst>
              <a:ext uri="{FF2B5EF4-FFF2-40B4-BE49-F238E27FC236}">
                <a16:creationId xmlns:a16="http://schemas.microsoft.com/office/drawing/2014/main" id="{F85A634F-24F6-4160-855F-02DED0C7602A}"/>
              </a:ext>
            </a:extLst>
          </p:cNvPr>
          <p:cNvSpPr>
            <a:spLocks noGrp="1"/>
          </p:cNvSpPr>
          <p:nvPr>
            <p:ph type="title"/>
          </p:nvPr>
        </p:nvSpPr>
        <p:spPr>
          <a:xfrm>
            <a:off x="368490" y="365760"/>
            <a:ext cx="8407020" cy="398571"/>
          </a:xfrm>
        </p:spPr>
        <p:txBody>
          <a:bodyPr/>
          <a:lstStyle/>
          <a:p>
            <a:r>
              <a:rPr lang="en-US" dirty="0"/>
              <a:t>Map</a:t>
            </a:r>
          </a:p>
        </p:txBody>
      </p:sp>
    </p:spTree>
    <p:extLst>
      <p:ext uri="{BB962C8B-B14F-4D97-AF65-F5344CB8AC3E}">
        <p14:creationId xmlns:p14="http://schemas.microsoft.com/office/powerpoint/2010/main" val="24329245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9EE41B5-9F6E-4D92-8760-98384EA5084A}"/>
              </a:ext>
            </a:extLst>
          </p:cNvPr>
          <p:cNvSpPr>
            <a:spLocks noGrp="1"/>
          </p:cNvSpPr>
          <p:nvPr>
            <p:ph type="body" sz="quarter" idx="10"/>
          </p:nvPr>
        </p:nvSpPr>
        <p:spPr/>
        <p:txBody>
          <a:bodyPr/>
          <a:lstStyle/>
          <a:p>
            <a:endParaRPr lang="en-US"/>
          </a:p>
        </p:txBody>
      </p:sp>
      <p:pic>
        <p:nvPicPr>
          <p:cNvPr id="8" name="Graphic 7">
            <a:extLst>
              <a:ext uri="{FF2B5EF4-FFF2-40B4-BE49-F238E27FC236}">
                <a16:creationId xmlns:a16="http://schemas.microsoft.com/office/drawing/2014/main" id="{A5A11C99-E4B5-4623-831A-2F6C1A95121F}"/>
              </a:ext>
            </a:extLst>
          </p:cNvPr>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l="800" r="800"/>
          <a:stretch/>
        </p:blipFill>
        <p:spPr>
          <a:xfrm>
            <a:off x="1863725" y="2000250"/>
            <a:ext cx="2011363" cy="704850"/>
          </a:xfrm>
          <a:prstGeom prst="rect">
            <a:avLst/>
          </a:prstGeom>
        </p:spPr>
      </p:pic>
      <p:pic>
        <p:nvPicPr>
          <p:cNvPr id="9" name="Picture Placeholder 12">
            <a:extLst>
              <a:ext uri="{FF2B5EF4-FFF2-40B4-BE49-F238E27FC236}">
                <a16:creationId xmlns:a16="http://schemas.microsoft.com/office/drawing/2014/main" id="{0B657713-B628-4F52-A89F-BEE204DE02F0}"/>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l="1654" r="1654"/>
          <a:stretch>
            <a:fillRect/>
          </a:stretch>
        </p:blipFill>
        <p:spPr>
          <a:xfrm>
            <a:off x="5268913" y="2000250"/>
            <a:ext cx="2011362" cy="704850"/>
          </a:xfrm>
          <a:prstGeom prst="rect">
            <a:avLst/>
          </a:prstGeom>
        </p:spPr>
      </p:pic>
      <p:grpSp>
        <p:nvGrpSpPr>
          <p:cNvPr id="19" name="Group 18">
            <a:extLst>
              <a:ext uri="{FF2B5EF4-FFF2-40B4-BE49-F238E27FC236}">
                <a16:creationId xmlns:a16="http://schemas.microsoft.com/office/drawing/2014/main" id="{A9CC4BB0-9DF3-4D26-83EF-A7E8E37C4E16}"/>
              </a:ext>
            </a:extLst>
          </p:cNvPr>
          <p:cNvGrpSpPr/>
          <p:nvPr/>
        </p:nvGrpSpPr>
        <p:grpSpPr>
          <a:xfrm>
            <a:off x="2869407" y="909514"/>
            <a:ext cx="3405187" cy="1090736"/>
            <a:chOff x="2869407" y="909514"/>
            <a:chExt cx="3405187" cy="1090736"/>
          </a:xfrm>
        </p:grpSpPr>
        <p:sp>
          <p:nvSpPr>
            <p:cNvPr id="11" name="Double Bracket 10">
              <a:extLst>
                <a:ext uri="{FF2B5EF4-FFF2-40B4-BE49-F238E27FC236}">
                  <a16:creationId xmlns:a16="http://schemas.microsoft.com/office/drawing/2014/main" id="{3267A413-B237-441B-A143-EA5B08841E5E}"/>
                </a:ext>
                <a:ext uri="{C183D7F6-B498-43B3-948B-1728B52AA6E4}">
                  <adec:decorative xmlns:adec="http://schemas.microsoft.com/office/drawing/2017/decorative" val="1"/>
                </a:ext>
              </a:extLst>
            </p:cNvPr>
            <p:cNvSpPr/>
            <p:nvPr/>
          </p:nvSpPr>
          <p:spPr>
            <a:xfrm>
              <a:off x="3447447" y="909514"/>
              <a:ext cx="2249106" cy="81569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LOGOS:</a:t>
              </a:r>
            </a:p>
            <a:p>
              <a:pPr marL="174625" indent="-174625">
                <a:spcAft>
                  <a:spcPts val="400"/>
                </a:spcAft>
                <a:buFont typeface="+mj-lt"/>
                <a:buAutoNum type="arabicPeriod"/>
              </a:pPr>
              <a:r>
                <a:rPr lang="en-US" sz="800" dirty="0">
                  <a:solidFill>
                    <a:schemeClr val="bg1"/>
                  </a:solidFill>
                </a:rPr>
                <a:t>Right-click logos</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p:txBody>
        </p:sp>
        <p:cxnSp>
          <p:nvCxnSpPr>
            <p:cNvPr id="15" name="Connector: Elbow 14">
              <a:extLst>
                <a:ext uri="{FF2B5EF4-FFF2-40B4-BE49-F238E27FC236}">
                  <a16:creationId xmlns:a16="http://schemas.microsoft.com/office/drawing/2014/main" id="{B2330BBC-37A5-43C4-99B6-9E61C9F0416F}"/>
                </a:ext>
              </a:extLst>
            </p:cNvPr>
            <p:cNvCxnSpPr>
              <a:stCxn id="11" idx="1"/>
              <a:endCxn id="8" idx="0"/>
            </p:cNvCxnSpPr>
            <p:nvPr/>
          </p:nvCxnSpPr>
          <p:spPr>
            <a:xfrm rot="10800000" flipV="1">
              <a:off x="2869407" y="1317362"/>
              <a:ext cx="578040" cy="682887"/>
            </a:xfrm>
            <a:prstGeom prst="bentConnector2">
              <a:avLst/>
            </a:prstGeom>
            <a:solidFill>
              <a:srgbClr val="E51050">
                <a:alpha val="40000"/>
              </a:srgbClr>
            </a:solidFill>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16" name="Connector: Elbow 15">
              <a:extLst>
                <a:ext uri="{FF2B5EF4-FFF2-40B4-BE49-F238E27FC236}">
                  <a16:creationId xmlns:a16="http://schemas.microsoft.com/office/drawing/2014/main" id="{B89242A9-866D-4C77-9F50-F04E82EDC18A}"/>
                </a:ext>
              </a:extLst>
            </p:cNvPr>
            <p:cNvCxnSpPr>
              <a:cxnSpLocks/>
              <a:stCxn id="11" idx="3"/>
              <a:endCxn id="9" idx="0"/>
            </p:cNvCxnSpPr>
            <p:nvPr/>
          </p:nvCxnSpPr>
          <p:spPr>
            <a:xfrm>
              <a:off x="5696553" y="1317363"/>
              <a:ext cx="578041" cy="682887"/>
            </a:xfrm>
            <a:prstGeom prst="bentConnector2">
              <a:avLst/>
            </a:prstGeom>
            <a:solidFill>
              <a:srgbClr val="E51050">
                <a:alpha val="40000"/>
              </a:srgbClr>
            </a:solidFill>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EEF67B4F-5F4E-431F-846F-1D59CBF63871}"/>
              </a:ext>
            </a:extLst>
          </p:cNvPr>
          <p:cNvGrpSpPr/>
          <p:nvPr/>
        </p:nvGrpSpPr>
        <p:grpSpPr>
          <a:xfrm>
            <a:off x="573330" y="4237639"/>
            <a:ext cx="2924299" cy="676707"/>
            <a:chOff x="573330" y="4237639"/>
            <a:chExt cx="2924299" cy="676707"/>
          </a:xfrm>
        </p:grpSpPr>
        <p:sp>
          <p:nvSpPr>
            <p:cNvPr id="21" name="Double Bracket 20">
              <a:extLst>
                <a:ext uri="{FF2B5EF4-FFF2-40B4-BE49-F238E27FC236}">
                  <a16:creationId xmlns:a16="http://schemas.microsoft.com/office/drawing/2014/main" id="{190F8E26-B982-43FB-9D04-577D0F575F68}"/>
                </a:ext>
                <a:ext uri="{C183D7F6-B498-43B3-948B-1728B52AA6E4}">
                  <adec:decorative xmlns:adec="http://schemas.microsoft.com/office/drawing/2017/decorative" val="1"/>
                </a:ext>
              </a:extLst>
            </p:cNvPr>
            <p:cNvSpPr/>
            <p:nvPr/>
          </p:nvSpPr>
          <p:spPr>
            <a:xfrm>
              <a:off x="1151370" y="4237639"/>
              <a:ext cx="2346259" cy="28235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ADD YOUR LEGAL CONTENT</a:t>
              </a:r>
            </a:p>
          </p:txBody>
        </p:sp>
        <p:cxnSp>
          <p:nvCxnSpPr>
            <p:cNvPr id="22" name="Connector: Elbow 21">
              <a:extLst>
                <a:ext uri="{FF2B5EF4-FFF2-40B4-BE49-F238E27FC236}">
                  <a16:creationId xmlns:a16="http://schemas.microsoft.com/office/drawing/2014/main" id="{06B7E034-B413-4D63-90F2-CF5FA28C523E}"/>
                </a:ext>
              </a:extLst>
            </p:cNvPr>
            <p:cNvCxnSpPr>
              <a:cxnSpLocks/>
            </p:cNvCxnSpPr>
            <p:nvPr/>
          </p:nvCxnSpPr>
          <p:spPr>
            <a:xfrm rot="10800000" flipV="1">
              <a:off x="573330" y="4379241"/>
              <a:ext cx="578040" cy="535105"/>
            </a:xfrm>
            <a:prstGeom prst="bentConnector2">
              <a:avLst/>
            </a:prstGeom>
            <a:solidFill>
              <a:srgbClr val="E51050">
                <a:alpha val="40000"/>
              </a:srgbClr>
            </a:solidFill>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1410526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3665FF7-87A3-4134-8CEC-ED5EA7CE4E8C}"/>
              </a:ext>
            </a:extLst>
          </p:cNvPr>
          <p:cNvSpPr>
            <a:spLocks noGrp="1"/>
          </p:cNvSpPr>
          <p:nvPr>
            <p:ph type="body" sz="quarter" idx="10"/>
          </p:nvPr>
        </p:nvSpPr>
        <p:spPr/>
        <p:txBody>
          <a:bodyPr/>
          <a:lstStyle/>
          <a:p>
            <a:endParaRPr lang="en-US" dirty="0"/>
          </a:p>
        </p:txBody>
      </p:sp>
      <p:pic>
        <p:nvPicPr>
          <p:cNvPr id="11" name="Picture Placeholder 10" descr="Shape&#10;&#10;Description automatically generated with medium confidence">
            <a:extLst>
              <a:ext uri="{FF2B5EF4-FFF2-40B4-BE49-F238E27FC236}">
                <a16:creationId xmlns:a16="http://schemas.microsoft.com/office/drawing/2014/main" id="{AD6915EB-AB4D-4D62-A3E9-FD0AFAD64ECE}"/>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t="12" b="12"/>
          <a:stretch>
            <a:fillRect/>
          </a:stretch>
        </p:blipFill>
        <p:spPr/>
      </p:pic>
      <p:pic>
        <p:nvPicPr>
          <p:cNvPr id="9" name="Graphic 7">
            <a:extLst>
              <a:ext uri="{FF2B5EF4-FFF2-40B4-BE49-F238E27FC236}">
                <a16:creationId xmlns:a16="http://schemas.microsoft.com/office/drawing/2014/main" id="{D082A685-8BE1-4C83-BB1B-08EF6FB17C57}"/>
              </a:ext>
            </a:extLst>
          </p:cNvPr>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689" r="689"/>
          <a:stretch/>
        </p:blipFill>
        <p:spPr>
          <a:xfrm>
            <a:off x="1863725" y="1187450"/>
            <a:ext cx="2011363" cy="703263"/>
          </a:xfrm>
          <a:prstGeom prst="rect">
            <a:avLst/>
          </a:prstGeom>
        </p:spPr>
      </p:pic>
      <p:grpSp>
        <p:nvGrpSpPr>
          <p:cNvPr id="12" name="Group 11">
            <a:extLst>
              <a:ext uri="{FF2B5EF4-FFF2-40B4-BE49-F238E27FC236}">
                <a16:creationId xmlns:a16="http://schemas.microsoft.com/office/drawing/2014/main" id="{D315C275-2E57-432E-9784-51D653921C66}"/>
              </a:ext>
            </a:extLst>
          </p:cNvPr>
          <p:cNvGrpSpPr/>
          <p:nvPr/>
        </p:nvGrpSpPr>
        <p:grpSpPr>
          <a:xfrm>
            <a:off x="2869407" y="244496"/>
            <a:ext cx="3678606" cy="942954"/>
            <a:chOff x="2869407" y="909514"/>
            <a:chExt cx="3678606" cy="942954"/>
          </a:xfrm>
        </p:grpSpPr>
        <p:sp>
          <p:nvSpPr>
            <p:cNvPr id="13" name="Double Bracket 12">
              <a:extLst>
                <a:ext uri="{FF2B5EF4-FFF2-40B4-BE49-F238E27FC236}">
                  <a16:creationId xmlns:a16="http://schemas.microsoft.com/office/drawing/2014/main" id="{1045E438-52D5-4954-8CC9-2B4C08F137D0}"/>
                </a:ext>
                <a:ext uri="{C183D7F6-B498-43B3-948B-1728B52AA6E4}">
                  <adec:decorative xmlns:adec="http://schemas.microsoft.com/office/drawing/2017/decorative" val="1"/>
                </a:ext>
              </a:extLst>
            </p:cNvPr>
            <p:cNvSpPr/>
            <p:nvPr/>
          </p:nvSpPr>
          <p:spPr>
            <a:xfrm>
              <a:off x="3447447" y="909514"/>
              <a:ext cx="2249106" cy="81569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TO REPLACE LOGOS:</a:t>
              </a:r>
            </a:p>
            <a:p>
              <a:pPr marL="174625" indent="-174625">
                <a:spcAft>
                  <a:spcPts val="400"/>
                </a:spcAft>
                <a:buFont typeface="+mj-lt"/>
                <a:buAutoNum type="arabicPeriod"/>
              </a:pPr>
              <a:r>
                <a:rPr lang="en-US" sz="800" dirty="0">
                  <a:solidFill>
                    <a:schemeClr val="bg1"/>
                  </a:solidFill>
                </a:rPr>
                <a:t>Right-click logos</a:t>
              </a:r>
            </a:p>
            <a:p>
              <a:pPr marL="174625" indent="-174625">
                <a:spcAft>
                  <a:spcPts val="400"/>
                </a:spcAft>
                <a:buFont typeface="+mj-lt"/>
                <a:buAutoNum type="arabicPeriod"/>
              </a:pPr>
              <a:r>
                <a:rPr lang="en-US" sz="800" dirty="0">
                  <a:solidFill>
                    <a:schemeClr val="bg1"/>
                  </a:solidFill>
                </a:rPr>
                <a:t>Select </a:t>
              </a:r>
              <a:r>
                <a:rPr lang="en-US" sz="800" b="1" dirty="0">
                  <a:solidFill>
                    <a:schemeClr val="bg1"/>
                  </a:solidFill>
                </a:rPr>
                <a:t>Change Picture</a:t>
              </a:r>
            </a:p>
            <a:p>
              <a:pPr marL="174625" indent="-174625">
                <a:spcAft>
                  <a:spcPts val="400"/>
                </a:spcAft>
                <a:buFont typeface="+mj-lt"/>
                <a:buAutoNum type="arabicPeriod"/>
              </a:pPr>
              <a:r>
                <a:rPr lang="en-US" sz="800" dirty="0">
                  <a:solidFill>
                    <a:schemeClr val="bg1"/>
                  </a:solidFill>
                </a:rPr>
                <a:t>Select</a:t>
              </a:r>
              <a:r>
                <a:rPr lang="en-US" sz="800" b="1" dirty="0">
                  <a:solidFill>
                    <a:schemeClr val="bg1"/>
                  </a:solidFill>
                </a:rPr>
                <a:t> From a File </a:t>
              </a:r>
              <a:r>
                <a:rPr lang="en-US" sz="800" dirty="0">
                  <a:solidFill>
                    <a:schemeClr val="bg1"/>
                  </a:solidFill>
                </a:rPr>
                <a:t>to choose an image</a:t>
              </a:r>
            </a:p>
          </p:txBody>
        </p:sp>
        <p:cxnSp>
          <p:nvCxnSpPr>
            <p:cNvPr id="14" name="Connector: Elbow 13">
              <a:extLst>
                <a:ext uri="{FF2B5EF4-FFF2-40B4-BE49-F238E27FC236}">
                  <a16:creationId xmlns:a16="http://schemas.microsoft.com/office/drawing/2014/main" id="{57F16BF2-80BD-4420-BD0D-9213011E9BBB}"/>
                </a:ext>
              </a:extLst>
            </p:cNvPr>
            <p:cNvCxnSpPr>
              <a:cxnSpLocks/>
              <a:stCxn id="13" idx="1"/>
              <a:endCxn id="9" idx="0"/>
            </p:cNvCxnSpPr>
            <p:nvPr/>
          </p:nvCxnSpPr>
          <p:spPr>
            <a:xfrm rot="10800000" flipV="1">
              <a:off x="2869407" y="1317362"/>
              <a:ext cx="578040" cy="535105"/>
            </a:xfrm>
            <a:prstGeom prst="bentConnector2">
              <a:avLst/>
            </a:prstGeom>
            <a:solidFill>
              <a:srgbClr val="E51050">
                <a:alpha val="40000"/>
              </a:srgbClr>
            </a:solidFill>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nector: Elbow 14">
              <a:extLst>
                <a:ext uri="{FF2B5EF4-FFF2-40B4-BE49-F238E27FC236}">
                  <a16:creationId xmlns:a16="http://schemas.microsoft.com/office/drawing/2014/main" id="{434D93E2-BC97-44EF-B21A-AA4C05CF9599}"/>
                </a:ext>
              </a:extLst>
            </p:cNvPr>
            <p:cNvCxnSpPr>
              <a:cxnSpLocks/>
              <a:stCxn id="13" idx="3"/>
              <a:endCxn id="11" idx="0"/>
            </p:cNvCxnSpPr>
            <p:nvPr/>
          </p:nvCxnSpPr>
          <p:spPr>
            <a:xfrm>
              <a:off x="5696553" y="1317363"/>
              <a:ext cx="851460" cy="535105"/>
            </a:xfrm>
            <a:prstGeom prst="bentConnector2">
              <a:avLst/>
            </a:prstGeom>
            <a:solidFill>
              <a:srgbClr val="E51050">
                <a:alpha val="40000"/>
              </a:srgbClr>
            </a:solidFill>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E5B4E12B-6C2D-488E-A1B6-BCCA9309D21C}"/>
              </a:ext>
            </a:extLst>
          </p:cNvPr>
          <p:cNvGrpSpPr/>
          <p:nvPr/>
        </p:nvGrpSpPr>
        <p:grpSpPr>
          <a:xfrm>
            <a:off x="573330" y="4237639"/>
            <a:ext cx="2924299" cy="676707"/>
            <a:chOff x="573330" y="4237639"/>
            <a:chExt cx="2924299" cy="676707"/>
          </a:xfrm>
        </p:grpSpPr>
        <p:sp>
          <p:nvSpPr>
            <p:cNvPr id="18" name="Double Bracket 17">
              <a:extLst>
                <a:ext uri="{FF2B5EF4-FFF2-40B4-BE49-F238E27FC236}">
                  <a16:creationId xmlns:a16="http://schemas.microsoft.com/office/drawing/2014/main" id="{6A59C069-1F1A-4D6E-8897-2766551E628B}"/>
                </a:ext>
                <a:ext uri="{C183D7F6-B498-43B3-948B-1728B52AA6E4}">
                  <adec:decorative xmlns:adec="http://schemas.microsoft.com/office/drawing/2017/decorative" val="1"/>
                </a:ext>
              </a:extLst>
            </p:cNvPr>
            <p:cNvSpPr/>
            <p:nvPr/>
          </p:nvSpPr>
          <p:spPr>
            <a:xfrm>
              <a:off x="1151370" y="4237639"/>
              <a:ext cx="2346259" cy="282357"/>
            </a:xfrm>
            <a:prstGeom prst="bracketPair">
              <a:avLst>
                <a:gd name="adj" fmla="val 4083"/>
              </a:avLst>
            </a:prstGeom>
            <a:solidFill>
              <a:srgbClr val="E51050">
                <a:alpha val="40000"/>
              </a:srgbClr>
            </a:solidFill>
            <a:ln w="38100">
              <a:solidFill>
                <a:schemeClr val="accent6"/>
              </a:solidFill>
            </a:ln>
          </p:spPr>
          <p:style>
            <a:lnRef idx="1">
              <a:schemeClr val="accent1"/>
            </a:lnRef>
            <a:fillRef idx="0">
              <a:schemeClr val="accent1"/>
            </a:fillRef>
            <a:effectRef idx="0">
              <a:schemeClr val="accent1"/>
            </a:effectRef>
            <a:fontRef idx="minor">
              <a:schemeClr val="tx1"/>
            </a:fontRef>
          </p:style>
          <p:txBody>
            <a:bodyPr wrap="square" rtlCol="0" anchor="ctr">
              <a:spAutoFit/>
            </a:bodyPr>
            <a:lstStyle/>
            <a:p>
              <a:pPr>
                <a:spcAft>
                  <a:spcPts val="400"/>
                </a:spcAft>
              </a:pPr>
              <a:r>
                <a:rPr lang="en-US" sz="1200" b="1" dirty="0">
                  <a:solidFill>
                    <a:schemeClr val="bg1"/>
                  </a:solidFill>
                </a:rPr>
                <a:t>ADD YOUR LEGAL CONTENT</a:t>
              </a:r>
            </a:p>
          </p:txBody>
        </p:sp>
        <p:cxnSp>
          <p:nvCxnSpPr>
            <p:cNvPr id="19" name="Connector: Elbow 18">
              <a:extLst>
                <a:ext uri="{FF2B5EF4-FFF2-40B4-BE49-F238E27FC236}">
                  <a16:creationId xmlns:a16="http://schemas.microsoft.com/office/drawing/2014/main" id="{CE36775D-501D-4BAD-AF73-872247A69D08}"/>
                </a:ext>
              </a:extLst>
            </p:cNvPr>
            <p:cNvCxnSpPr>
              <a:cxnSpLocks/>
            </p:cNvCxnSpPr>
            <p:nvPr/>
          </p:nvCxnSpPr>
          <p:spPr>
            <a:xfrm rot="10800000" flipV="1">
              <a:off x="573330" y="4379241"/>
              <a:ext cx="578040" cy="535105"/>
            </a:xfrm>
            <a:prstGeom prst="bentConnector2">
              <a:avLst/>
            </a:prstGeom>
            <a:solidFill>
              <a:srgbClr val="E51050">
                <a:alpha val="40000"/>
              </a:srgbClr>
            </a:solidFill>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7880449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heme/theme1.xml><?xml version="1.0" encoding="utf-8"?>
<a:theme xmlns:a="http://schemas.openxmlformats.org/drawingml/2006/main" name="Autodesk Theme">
  <a:themeElements>
    <a:clrScheme name="Custom 8">
      <a:dk1>
        <a:srgbClr val="000000"/>
      </a:dk1>
      <a:lt1>
        <a:srgbClr val="FFFFFF"/>
      </a:lt1>
      <a:dk2>
        <a:srgbClr val="666666"/>
      </a:dk2>
      <a:lt2>
        <a:srgbClr val="CCCCCC"/>
      </a:lt2>
      <a:accent1>
        <a:srgbClr val="2BC275"/>
      </a:accent1>
      <a:accent2>
        <a:srgbClr val="5F60FF"/>
      </a:accent2>
      <a:accent3>
        <a:srgbClr val="D74E26"/>
      </a:accent3>
      <a:accent4>
        <a:srgbClr val="FFC31A"/>
      </a:accent4>
      <a:accent5>
        <a:srgbClr val="37A5CC"/>
      </a:accent5>
      <a:accent6>
        <a:srgbClr val="E51050"/>
      </a:accent6>
      <a:hlink>
        <a:srgbClr val="000000"/>
      </a:hlink>
      <a:folHlink>
        <a:srgbClr val="66666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sz="16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err="1" smtClean="0"/>
        </a:defPPr>
      </a:lstStyle>
    </a:txDef>
  </a:objectDefaults>
  <a:extraClrSchemeLst/>
  <a:extLst>
    <a:ext uri="{05A4C25C-085E-4340-85A3-A5531E510DB2}">
      <thm15:themeFamily xmlns:thm15="http://schemas.microsoft.com/office/thememl/2012/main" name="Presentation14" id="{C93B1CAE-EC13-7D43-B743-EAAD1E05D7A7}" vid="{A9286C19-FC04-0D46-B314-AE4B6C26F63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BC530340EB4E846B013191FCA1603A7" ma:contentTypeVersion="13" ma:contentTypeDescription="Create a new document." ma:contentTypeScope="" ma:versionID="12007d57ef6c10be8a8e30da349d2e78">
  <xsd:schema xmlns:xsd="http://www.w3.org/2001/XMLSchema" xmlns:xs="http://www.w3.org/2001/XMLSchema" xmlns:p="http://schemas.microsoft.com/office/2006/metadata/properties" xmlns:ns2="90fc4bc5-d201-421a-a9ff-a945f5919750" xmlns:ns3="58f75599-a1d8-4720-869e-068c01cca2a1" targetNamespace="http://schemas.microsoft.com/office/2006/metadata/properties" ma:root="true" ma:fieldsID="58548845f8c9f1e6c0ca7c74e3c82e8b" ns2:_="" ns3:_="">
    <xsd:import namespace="90fc4bc5-d201-421a-a9ff-a945f5919750"/>
    <xsd:import namespace="58f75599-a1d8-4720-869e-068c01cca2a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0fc4bc5-d201-421a-a9ff-a945f59197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8f75599-a1d8-4720-869e-068c01cca2a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10E3FE2-9C8D-4263-9593-63368F5652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0fc4bc5-d201-421a-a9ff-a945f5919750"/>
    <ds:schemaRef ds:uri="58f75599-a1d8-4720-869e-068c01cca2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8DF93B8-F028-4061-B309-0FACED06A4E1}">
  <ds:schemaRefs>
    <ds:schemaRef ds:uri="http://schemas.microsoft.com/office/2006/documentManagement/types"/>
    <ds:schemaRef ds:uri="http://schemas.openxmlformats.org/package/2006/metadata/core-properties"/>
    <ds:schemaRef ds:uri="http://www.w3.org/XML/1998/namespace"/>
    <ds:schemaRef ds:uri="06fa9243-f6f6-4c83-8c18-4e880acd4ff6"/>
    <ds:schemaRef ds:uri="http://purl.org/dc/elements/1.1/"/>
    <ds:schemaRef ds:uri="http://purl.org/dc/dcmitype/"/>
    <ds:schemaRef ds:uri="d62b6ecb-acff-4b24-a527-ff2b271ebe71"/>
    <ds:schemaRef ds:uri="http://schemas.microsoft.com/office/infopath/2007/PartnerControl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55E74987-E5FC-4851-84D4-ADC002EEED3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TotalTime>
  <Words>2209</Words>
  <Application>Microsoft Macintosh PowerPoint</Application>
  <PresentationFormat>On-screen Show (16:9)</PresentationFormat>
  <Paragraphs>425</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Courier New</vt:lpstr>
      <vt:lpstr>Wingdings</vt:lpstr>
      <vt:lpstr>Wingdings 2</vt:lpstr>
      <vt:lpstr>Autodesk Theme</vt:lpstr>
      <vt:lpstr>Autodesk corporate colors</vt:lpstr>
      <vt:lpstr>Additional resources</vt:lpstr>
      <vt:lpstr>Title option A:  Main title can extend  to two or three lines</vt:lpstr>
      <vt:lpstr>Divider title can  extend to two lines</vt:lpstr>
      <vt:lpstr>Title option B: Main title  can extend to two lines </vt:lpstr>
      <vt:lpstr>Divider title can extend to two lines</vt:lpstr>
      <vt:lpstr>Agenda example</vt:lpstr>
      <vt:lpstr>Agenda example</vt:lpstr>
      <vt:lpstr>Agenda example</vt:lpstr>
      <vt:lpstr>Slide with subtitle and content</vt:lpstr>
      <vt:lpstr>Two-column slide with content</vt:lpstr>
      <vt:lpstr>Title, content, and image</vt:lpstr>
      <vt:lpstr>Title, content, and image</vt:lpstr>
      <vt:lpstr>Title, content, and image</vt:lpstr>
      <vt:lpstr>B/W slide 1st half content</vt:lpstr>
      <vt:lpstr>Title only</vt:lpstr>
      <vt:lpstr>Title with subtitle</vt:lpstr>
      <vt:lpstr>Keyword slide</vt:lpstr>
      <vt:lpstr>Keyword slide</vt:lpstr>
      <vt:lpstr>PowerPoint Presentation</vt:lpstr>
      <vt:lpstr>Pause (e.g., Thank you, Q&amp;A)</vt:lpstr>
      <vt:lpstr>Pause (e.g., Thank you, Q&amp;A)</vt:lpstr>
      <vt:lpstr>PowerPoint Presentation</vt:lpstr>
      <vt:lpstr>PowerPoint Presentation</vt:lpstr>
      <vt:lpstr>PowerPoint Presentation</vt:lpstr>
      <vt:lpstr>PowerPoint Presentation</vt:lpstr>
      <vt:lpstr>3-column layout example</vt:lpstr>
      <vt:lpstr>3-column layout example</vt:lpstr>
      <vt:lpstr>4-step process diagram example</vt:lpstr>
      <vt:lpstr>4-step timeline example</vt:lpstr>
      <vt:lpstr>Timeline example</vt:lpstr>
      <vt:lpstr>Pie + donut chart</vt:lpstr>
      <vt:lpstr>Bar + column chart</vt:lpstr>
      <vt:lpstr>Area + line chart</vt:lpstr>
      <vt:lpstr>Formatted table</vt:lpstr>
      <vt:lpstr>Formatted table</vt:lpstr>
      <vt:lpstr>Formatted table</vt:lpstr>
      <vt:lpstr>Formatted table</vt:lpstr>
      <vt:lpstr>Map</vt:lpstr>
      <vt:lpstr>Map</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Autodesk corporate colors</dc:title>
  <dc:creator>Jennifer Carlenzoli</dc:creator>
  <cp:lastModifiedBy>Jennifer Carlenzoli</cp:lastModifiedBy>
  <cp:revision>1</cp:revision>
  <dcterms:created xsi:type="dcterms:W3CDTF">2021-09-08T16:19:59Z</dcterms:created>
  <dcterms:modified xsi:type="dcterms:W3CDTF">2021-09-08T16:25:03Z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0x010100EBC530340EB4E846B013191FCA1603A7</vt:lpwstr>
  </property>
</Properties>
</file>